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Lst>
  <p:notesMasterIdLst>
    <p:notesMasterId r:id="rId14"/>
  </p:notesMasterIdLst>
  <p:sldIdLst>
    <p:sldId id="259" r:id="rId2"/>
    <p:sldId id="598" r:id="rId3"/>
    <p:sldId id="593" r:id="rId4"/>
    <p:sldId id="589" r:id="rId5"/>
    <p:sldId id="525" r:id="rId6"/>
    <p:sldId id="579" r:id="rId7"/>
    <p:sldId id="601" r:id="rId8"/>
    <p:sldId id="602" r:id="rId9"/>
    <p:sldId id="600" r:id="rId10"/>
    <p:sldId id="583" r:id="rId11"/>
    <p:sldId id="599" r:id="rId12"/>
    <p:sldId id="586" r:id="rId13"/>
  </p:sldIdLst>
  <p:sldSz cx="12192000" cy="6858000"/>
  <p:notesSz cx="6858000" cy="9144000"/>
  <p:embeddedFontLst>
    <p:embeddedFont>
      <p:font typeface="Aptos Light" panose="020B0004020202020204" pitchFamily="34" charset="0"/>
      <p:regular r:id="rId15"/>
      <p:italic r:id="rId16"/>
    </p:embeddedFont>
    <p:embeddedFont>
      <p:font typeface="Aptos SemiBold" panose="020B0004020202020204" pitchFamily="34" charset="0"/>
      <p:bold r:id="rId17"/>
      <p:boldItalic r:id="rId18"/>
    </p:embeddedFont>
    <p:embeddedFont>
      <p:font typeface="Cambria Math" panose="02040503050406030204" pitchFamily="18" charset="0"/>
      <p:regular r:id="rId19"/>
    </p:embeddedFont>
    <p:embeddedFont>
      <p:font typeface="IBM Plex Sans" panose="020B0503050203000203" pitchFamily="34" charset="0"/>
      <p:regular r:id="rId20"/>
      <p:bold r:id="rId21"/>
      <p:italic r:id="rId22"/>
      <p:boldItalic r:id="rId23"/>
    </p:embeddedFont>
    <p:embeddedFont>
      <p:font typeface="IBM Plex Sans Medium" panose="020B0603050203000203" pitchFamily="34" charset="0"/>
      <p:regular r:id="rId24"/>
      <p:italic r:id="rId25"/>
    </p:embeddedFont>
  </p:embeddedFontLst>
  <p:defaultTextStyle>
    <a:defPPr>
      <a:defRPr lang="en-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B3D17"/>
    <a:srgbClr val="C9A052"/>
    <a:srgbClr val="D8B25C"/>
    <a:srgbClr val="F8CBAD"/>
    <a:srgbClr val="404040"/>
    <a:srgbClr val="DB5046"/>
    <a:srgbClr val="DC372F"/>
    <a:srgbClr val="A20000"/>
    <a:srgbClr val="FFFFFF"/>
    <a:srgbClr val="6D6E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Orta Stil 1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06799F8-075E-4A3A-A7F6-7FBC6576F1A4}" styleName="Tema Uygulanmış Stil 2 - Vurgu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Açık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DCAF9ED-07DC-4A11-8D7F-57B35C25682E}" styleName="Orta Stil 1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04" autoAdjust="0"/>
    <p:restoredTop sz="94049" autoAdjust="0"/>
  </p:normalViewPr>
  <p:slideViewPr>
    <p:cSldViewPr snapToGrid="0">
      <p:cViewPr varScale="1">
        <p:scale>
          <a:sx n="54" d="100"/>
          <a:sy n="54" d="100"/>
        </p:scale>
        <p:origin x="400" y="264"/>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76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ptos Display" panose="020B0004020202020204" pitchFamily="34" charset="0"/>
              </a:defRPr>
            </a:lvl1pPr>
          </a:lstStyle>
          <a:p>
            <a:endParaRPr lang="en-DE" dirty="0"/>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ptos Display" panose="020B0004020202020204" pitchFamily="34" charset="0"/>
              </a:defRPr>
            </a:lvl1pPr>
          </a:lstStyle>
          <a:p>
            <a:fld id="{7CE4DE80-8628-484D-BB50-08D1CFE76FED}" type="datetimeFigureOut">
              <a:rPr lang="en-DE" smtClean="0"/>
              <a:pPr/>
              <a:t>13/05/2025</a:t>
            </a:fld>
            <a:endParaRPr lang="en-DE" dirty="0"/>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DE" dirty="0"/>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dirty="0"/>
              <a:t>Asıl metin stillerini düzenlemek için tıklayın</a:t>
            </a:r>
          </a:p>
          <a:p>
            <a:pPr lvl="1"/>
            <a:r>
              <a:rPr lang="tr-TR" dirty="0"/>
              <a:t>İkinci düzey</a:t>
            </a:r>
          </a:p>
          <a:p>
            <a:pPr lvl="2"/>
            <a:r>
              <a:rPr lang="tr-TR" dirty="0"/>
              <a:t>Üçüncü düzey</a:t>
            </a:r>
          </a:p>
          <a:p>
            <a:pPr lvl="3"/>
            <a:r>
              <a:rPr lang="tr-TR" dirty="0"/>
              <a:t>Dördüncü düzey</a:t>
            </a:r>
          </a:p>
          <a:p>
            <a:pPr lvl="4"/>
            <a:r>
              <a:rPr lang="tr-TR" dirty="0"/>
              <a:t>Beşinci düzey</a:t>
            </a:r>
            <a:endParaRPr lang="en-DE" dirty="0"/>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ptos Display" panose="020B0004020202020204" pitchFamily="34" charset="0"/>
              </a:defRPr>
            </a:lvl1pPr>
          </a:lstStyle>
          <a:p>
            <a:endParaRPr lang="en-DE" dirty="0"/>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ptos Display" panose="020B0004020202020204" pitchFamily="34" charset="0"/>
              </a:defRPr>
            </a:lvl1pPr>
          </a:lstStyle>
          <a:p>
            <a:fld id="{46A91004-1548-4CC8-B45D-41E93183A6F3}" type="slidenum">
              <a:rPr lang="en-DE" smtClean="0"/>
              <a:pPr/>
              <a:t>‹#›</a:t>
            </a:fld>
            <a:endParaRPr lang="en-DE" dirty="0"/>
          </a:p>
        </p:txBody>
      </p:sp>
    </p:spTree>
    <p:extLst>
      <p:ext uri="{BB962C8B-B14F-4D97-AF65-F5344CB8AC3E}">
        <p14:creationId xmlns:p14="http://schemas.microsoft.com/office/powerpoint/2010/main" val="69150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ptos Display" panose="020B0004020202020204" pitchFamily="34" charset="0"/>
        <a:ea typeface="+mn-ea"/>
        <a:cs typeface="+mn-cs"/>
      </a:defRPr>
    </a:lvl1pPr>
    <a:lvl2pPr marL="457200" algn="l" defTabSz="914400" rtl="0" eaLnBrk="1" latinLnBrk="0" hangingPunct="1">
      <a:defRPr sz="1200" kern="1200">
        <a:solidFill>
          <a:schemeClr val="tx1"/>
        </a:solidFill>
        <a:latin typeface="Aptos Display" panose="020B0004020202020204" pitchFamily="34" charset="0"/>
        <a:ea typeface="+mn-ea"/>
        <a:cs typeface="+mn-cs"/>
      </a:defRPr>
    </a:lvl2pPr>
    <a:lvl3pPr marL="914400" algn="l" defTabSz="914400" rtl="0" eaLnBrk="1" latinLnBrk="0" hangingPunct="1">
      <a:defRPr sz="1200" kern="1200">
        <a:solidFill>
          <a:schemeClr val="tx1"/>
        </a:solidFill>
        <a:latin typeface="Aptos Display" panose="020B0004020202020204" pitchFamily="34" charset="0"/>
        <a:ea typeface="+mn-ea"/>
        <a:cs typeface="+mn-cs"/>
      </a:defRPr>
    </a:lvl3pPr>
    <a:lvl4pPr marL="1371600" algn="l" defTabSz="914400" rtl="0" eaLnBrk="1" latinLnBrk="0" hangingPunct="1">
      <a:defRPr sz="1200" kern="1200">
        <a:solidFill>
          <a:schemeClr val="tx1"/>
        </a:solidFill>
        <a:latin typeface="Aptos Display" panose="020B0004020202020204" pitchFamily="34" charset="0"/>
        <a:ea typeface="+mn-ea"/>
        <a:cs typeface="+mn-cs"/>
      </a:defRPr>
    </a:lvl4pPr>
    <a:lvl5pPr marL="1828800" algn="l" defTabSz="914400" rtl="0" eaLnBrk="1" latinLnBrk="0" hangingPunct="1">
      <a:defRPr sz="1200" kern="1200">
        <a:solidFill>
          <a:schemeClr val="tx1"/>
        </a:solidFill>
        <a:latin typeface="Aptos Display" panose="020B00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3108C4-F856-F269-93B1-7CF6E5EC0D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1BF6ED-85B3-06BC-81C2-9D84D0F18F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D18CDC-2BD7-5629-C2F4-6A992E0633F7}"/>
              </a:ext>
            </a:extLst>
          </p:cNvPr>
          <p:cNvSpPr>
            <a:spLocks noGrp="1"/>
          </p:cNvSpPr>
          <p:nvPr>
            <p:ph type="body" idx="1"/>
          </p:nvPr>
        </p:nvSpPr>
        <p:spPr/>
        <p:txBody>
          <a:bodyPr/>
          <a:lstStyle/>
          <a:p>
            <a:r>
              <a:rPr lang="tr-TR" dirty="0" err="1"/>
              <a:t>Threshold</a:t>
            </a:r>
            <a:r>
              <a:rPr lang="tr-TR" dirty="0"/>
              <a:t> </a:t>
            </a:r>
            <a:r>
              <a:rPr lang="tr-TR" dirty="0" err="1"/>
              <a:t>signatures</a:t>
            </a:r>
            <a:r>
              <a:rPr lang="tr-TR" dirty="0"/>
              <a:t> </a:t>
            </a:r>
            <a:r>
              <a:rPr lang="tr-TR" dirty="0" err="1"/>
              <a:t>distribute</a:t>
            </a:r>
            <a:r>
              <a:rPr lang="tr-TR" dirty="0"/>
              <a:t> </a:t>
            </a:r>
            <a:r>
              <a:rPr lang="tr-TR" dirty="0" err="1"/>
              <a:t>the</a:t>
            </a:r>
            <a:r>
              <a:rPr lang="tr-TR" dirty="0"/>
              <a:t> </a:t>
            </a:r>
            <a:r>
              <a:rPr lang="tr-TR" dirty="0" err="1"/>
              <a:t>signing</a:t>
            </a:r>
            <a:r>
              <a:rPr lang="tr-TR" dirty="0"/>
              <a:t> </a:t>
            </a:r>
            <a:r>
              <a:rPr lang="tr-TR" dirty="0" err="1"/>
              <a:t>capability</a:t>
            </a:r>
            <a:r>
              <a:rPr lang="tr-TR" dirty="0"/>
              <a:t> of a </a:t>
            </a:r>
            <a:r>
              <a:rPr lang="tr-TR" dirty="0" err="1"/>
              <a:t>digital</a:t>
            </a:r>
            <a:r>
              <a:rPr lang="tr-TR" dirty="0"/>
              <a:t> </a:t>
            </a:r>
            <a:r>
              <a:rPr lang="tr-TR" dirty="0" err="1"/>
              <a:t>signature</a:t>
            </a:r>
            <a:r>
              <a:rPr lang="tr-TR" dirty="0"/>
              <a:t> </a:t>
            </a:r>
            <a:r>
              <a:rPr lang="tr-TR" dirty="0" err="1"/>
              <a:t>to</a:t>
            </a:r>
            <a:r>
              <a:rPr lang="tr-TR" dirty="0"/>
              <a:t> n </a:t>
            </a:r>
            <a:r>
              <a:rPr lang="tr-TR" dirty="0" err="1"/>
              <a:t>signers</a:t>
            </a:r>
            <a:r>
              <a:rPr lang="tr-TR" dirty="0"/>
              <a:t>.</a:t>
            </a:r>
          </a:p>
          <a:p>
            <a:r>
              <a:rPr lang="tr-TR" dirty="0" err="1"/>
              <a:t>For</a:t>
            </a:r>
            <a:r>
              <a:rPr lang="tr-TR" dirty="0"/>
              <a:t> </a:t>
            </a:r>
            <a:r>
              <a:rPr lang="tr-TR" dirty="0" err="1"/>
              <a:t>that</a:t>
            </a:r>
            <a:r>
              <a:rPr lang="tr-TR" dirty="0"/>
              <a:t>, they </a:t>
            </a:r>
            <a:r>
              <a:rPr lang="tr-TR" dirty="0" err="1"/>
              <a:t>employ</a:t>
            </a:r>
            <a:r>
              <a:rPr lang="tr-TR" dirty="0"/>
              <a:t> a </a:t>
            </a:r>
            <a:r>
              <a:rPr lang="tr-TR" dirty="0" err="1"/>
              <a:t>potentially</a:t>
            </a:r>
            <a:r>
              <a:rPr lang="tr-TR" dirty="0"/>
              <a:t> </a:t>
            </a:r>
            <a:r>
              <a:rPr lang="tr-TR" dirty="0" err="1"/>
              <a:t>interactive</a:t>
            </a:r>
            <a:r>
              <a:rPr lang="tr-TR" dirty="0"/>
              <a:t> </a:t>
            </a:r>
            <a:r>
              <a:rPr lang="tr-TR" dirty="0" err="1"/>
              <a:t>key</a:t>
            </a:r>
            <a:r>
              <a:rPr lang="tr-TR" dirty="0"/>
              <a:t> </a:t>
            </a:r>
            <a:r>
              <a:rPr lang="tr-TR" dirty="0" err="1"/>
              <a:t>generation</a:t>
            </a:r>
            <a:r>
              <a:rPr lang="tr-TR" dirty="0"/>
              <a:t> </a:t>
            </a:r>
            <a:r>
              <a:rPr lang="tr-TR" dirty="0" err="1"/>
              <a:t>algorithm</a:t>
            </a:r>
            <a:r>
              <a:rPr lang="tr-TR" dirty="0"/>
              <a:t>, </a:t>
            </a:r>
            <a:r>
              <a:rPr lang="tr-TR" dirty="0" err="1"/>
              <a:t>which</a:t>
            </a:r>
            <a:r>
              <a:rPr lang="tr-TR" dirty="0"/>
              <a:t> </a:t>
            </a:r>
            <a:r>
              <a:rPr lang="tr-TR" dirty="0" err="1"/>
              <a:t>outputs</a:t>
            </a:r>
            <a:r>
              <a:rPr lang="tr-TR" dirty="0"/>
              <a:t> a </a:t>
            </a:r>
            <a:r>
              <a:rPr lang="tr-TR" dirty="0" err="1"/>
              <a:t>secret</a:t>
            </a:r>
            <a:r>
              <a:rPr lang="tr-TR" dirty="0"/>
              <a:t> </a:t>
            </a:r>
            <a:r>
              <a:rPr lang="tr-TR" dirty="0" err="1"/>
              <a:t>key</a:t>
            </a:r>
            <a:r>
              <a:rPr lang="tr-TR" dirty="0"/>
              <a:t> </a:t>
            </a:r>
            <a:r>
              <a:rPr lang="tr-TR" dirty="0" err="1"/>
              <a:t>share</a:t>
            </a:r>
            <a:r>
              <a:rPr lang="tr-TR" dirty="0"/>
              <a:t> </a:t>
            </a:r>
            <a:r>
              <a:rPr lang="tr-TR" dirty="0" err="1"/>
              <a:t>to</a:t>
            </a:r>
            <a:r>
              <a:rPr lang="tr-TR" dirty="0"/>
              <a:t> </a:t>
            </a:r>
            <a:r>
              <a:rPr lang="tr-TR" dirty="0" err="1"/>
              <a:t>each</a:t>
            </a:r>
            <a:r>
              <a:rPr lang="tr-TR" dirty="0"/>
              <a:t> </a:t>
            </a:r>
            <a:r>
              <a:rPr lang="tr-TR" dirty="0" err="1"/>
              <a:t>signers</a:t>
            </a:r>
            <a:r>
              <a:rPr lang="tr-TR" dirty="0"/>
              <a:t>, </a:t>
            </a:r>
            <a:r>
              <a:rPr lang="tr-TR" dirty="0" err="1"/>
              <a:t>and</a:t>
            </a:r>
            <a:r>
              <a:rPr lang="tr-TR" dirty="0"/>
              <a:t> a </a:t>
            </a:r>
            <a:r>
              <a:rPr lang="tr-TR" dirty="0" err="1"/>
              <a:t>group</a:t>
            </a:r>
            <a:r>
              <a:rPr lang="tr-TR" dirty="0"/>
              <a:t> </a:t>
            </a:r>
            <a:r>
              <a:rPr lang="tr-TR" dirty="0" err="1"/>
              <a:t>verification</a:t>
            </a:r>
            <a:r>
              <a:rPr lang="tr-TR" dirty="0"/>
              <a:t> </a:t>
            </a:r>
            <a:r>
              <a:rPr lang="tr-TR" dirty="0" err="1"/>
              <a:t>key</a:t>
            </a:r>
            <a:r>
              <a:rPr lang="tr-TR" dirty="0"/>
              <a:t>.</a:t>
            </a:r>
          </a:p>
          <a:p>
            <a:r>
              <a:rPr lang="tr-TR" dirty="0" err="1"/>
              <a:t>Later</a:t>
            </a:r>
            <a:r>
              <a:rPr lang="tr-TR" dirty="0"/>
              <a:t> on, a </a:t>
            </a:r>
            <a:r>
              <a:rPr lang="tr-TR" dirty="0" err="1"/>
              <a:t>signer</a:t>
            </a:r>
            <a:r>
              <a:rPr lang="tr-TR" dirty="0"/>
              <a:t> can </a:t>
            </a:r>
            <a:r>
              <a:rPr lang="tr-TR" dirty="0" err="1"/>
              <a:t>sign</a:t>
            </a:r>
            <a:r>
              <a:rPr lang="tr-TR" dirty="0"/>
              <a:t> a </a:t>
            </a:r>
            <a:r>
              <a:rPr lang="tr-TR" dirty="0" err="1"/>
              <a:t>message</a:t>
            </a:r>
            <a:r>
              <a:rPr lang="tr-TR" dirty="0"/>
              <a:t> m </a:t>
            </a:r>
            <a:r>
              <a:rPr lang="tr-TR" dirty="0" err="1"/>
              <a:t>by</a:t>
            </a:r>
            <a:r>
              <a:rPr lang="tr-TR" dirty="0"/>
              <a:t> </a:t>
            </a:r>
            <a:r>
              <a:rPr lang="tr-TR" dirty="0" err="1"/>
              <a:t>creating</a:t>
            </a:r>
            <a:r>
              <a:rPr lang="tr-TR" dirty="0"/>
              <a:t> a </a:t>
            </a:r>
            <a:r>
              <a:rPr lang="tr-TR" dirty="0" err="1"/>
              <a:t>partial</a:t>
            </a:r>
            <a:r>
              <a:rPr lang="tr-TR" dirty="0"/>
              <a:t> </a:t>
            </a:r>
            <a:r>
              <a:rPr lang="tr-TR" dirty="0" err="1"/>
              <a:t>signature</a:t>
            </a:r>
            <a:r>
              <a:rPr lang="tr-TR" dirty="0"/>
              <a:t> on it. </a:t>
            </a:r>
          </a:p>
          <a:p>
            <a:r>
              <a:rPr lang="tr-TR" dirty="0"/>
              <a:t>t </a:t>
            </a:r>
            <a:r>
              <a:rPr lang="tr-TR" dirty="0" err="1"/>
              <a:t>partial</a:t>
            </a:r>
            <a:r>
              <a:rPr lang="tr-TR" dirty="0"/>
              <a:t> </a:t>
            </a:r>
            <a:r>
              <a:rPr lang="tr-TR" dirty="0" err="1"/>
              <a:t>signatures</a:t>
            </a:r>
            <a:r>
              <a:rPr lang="tr-TR" dirty="0"/>
              <a:t> can be </a:t>
            </a:r>
            <a:r>
              <a:rPr lang="tr-TR" dirty="0" err="1"/>
              <a:t>combined</a:t>
            </a:r>
            <a:r>
              <a:rPr lang="tr-TR" dirty="0"/>
              <a:t> </a:t>
            </a:r>
            <a:r>
              <a:rPr lang="tr-TR" dirty="0" err="1"/>
              <a:t>into</a:t>
            </a:r>
            <a:r>
              <a:rPr lang="tr-TR" dirty="0"/>
              <a:t> a final </a:t>
            </a:r>
            <a:r>
              <a:rPr lang="tr-TR" dirty="0" err="1"/>
              <a:t>signature</a:t>
            </a:r>
            <a:r>
              <a:rPr lang="tr-TR" dirty="0"/>
              <a:t>, </a:t>
            </a:r>
            <a:r>
              <a:rPr lang="tr-TR" dirty="0" err="1"/>
              <a:t>which</a:t>
            </a:r>
            <a:r>
              <a:rPr lang="tr-TR" dirty="0"/>
              <a:t> </a:t>
            </a:r>
            <a:r>
              <a:rPr lang="tr-TR" dirty="0" err="1"/>
              <a:t>verifies</a:t>
            </a:r>
            <a:r>
              <a:rPr lang="tr-TR" dirty="0"/>
              <a:t> </a:t>
            </a:r>
            <a:r>
              <a:rPr lang="tr-TR" dirty="0" err="1"/>
              <a:t>with</a:t>
            </a:r>
            <a:r>
              <a:rPr lang="tr-TR" dirty="0"/>
              <a:t> </a:t>
            </a:r>
            <a:r>
              <a:rPr lang="tr-TR" dirty="0" err="1"/>
              <a:t>the</a:t>
            </a:r>
            <a:r>
              <a:rPr lang="tr-TR" dirty="0"/>
              <a:t> </a:t>
            </a:r>
            <a:r>
              <a:rPr lang="tr-TR" dirty="0" err="1"/>
              <a:t>group</a:t>
            </a:r>
            <a:r>
              <a:rPr lang="tr-TR" dirty="0"/>
              <a:t> </a:t>
            </a:r>
            <a:r>
              <a:rPr lang="tr-TR" dirty="0" err="1"/>
              <a:t>verification</a:t>
            </a:r>
            <a:r>
              <a:rPr lang="tr-TR" dirty="0"/>
              <a:t> </a:t>
            </a:r>
            <a:r>
              <a:rPr lang="tr-TR" dirty="0" err="1"/>
              <a:t>key</a:t>
            </a:r>
            <a:r>
              <a:rPr lang="tr-TR" dirty="0"/>
              <a:t>.</a:t>
            </a:r>
          </a:p>
          <a:p>
            <a:r>
              <a:rPr lang="tr-TR" dirty="0" err="1"/>
              <a:t>Many</a:t>
            </a:r>
            <a:r>
              <a:rPr lang="tr-TR" dirty="0"/>
              <a:t> </a:t>
            </a:r>
            <a:r>
              <a:rPr lang="tr-TR" dirty="0" err="1"/>
              <a:t>traditional</a:t>
            </a:r>
            <a:r>
              <a:rPr lang="tr-TR" dirty="0"/>
              <a:t> </a:t>
            </a:r>
            <a:r>
              <a:rPr lang="tr-TR" dirty="0" err="1"/>
              <a:t>schemes</a:t>
            </a:r>
            <a:r>
              <a:rPr lang="tr-TR" dirty="0"/>
              <a:t> </a:t>
            </a:r>
            <a:r>
              <a:rPr lang="tr-TR" dirty="0" err="1"/>
              <a:t>rely</a:t>
            </a:r>
            <a:r>
              <a:rPr lang="tr-TR" dirty="0"/>
              <a:t> on a </a:t>
            </a:r>
            <a:r>
              <a:rPr lang="tr-TR" dirty="0" err="1"/>
              <a:t>verifiable</a:t>
            </a:r>
            <a:r>
              <a:rPr lang="tr-TR" dirty="0"/>
              <a:t> </a:t>
            </a:r>
            <a:r>
              <a:rPr lang="tr-TR" dirty="0" err="1"/>
              <a:t>secret</a:t>
            </a:r>
            <a:r>
              <a:rPr lang="tr-TR" dirty="0"/>
              <a:t> </a:t>
            </a:r>
            <a:r>
              <a:rPr lang="tr-TR" dirty="0" err="1"/>
              <a:t>sharing</a:t>
            </a:r>
            <a:r>
              <a:rPr lang="tr-TR" dirty="0"/>
              <a:t> </a:t>
            </a:r>
            <a:r>
              <a:rPr lang="tr-TR" dirty="0" err="1"/>
              <a:t>protocol</a:t>
            </a:r>
            <a:r>
              <a:rPr lang="tr-TR" dirty="0"/>
              <a:t> </a:t>
            </a:r>
            <a:r>
              <a:rPr lang="tr-TR" dirty="0" err="1"/>
              <a:t>to</a:t>
            </a:r>
            <a:r>
              <a:rPr lang="tr-TR" dirty="0"/>
              <a:t> set </a:t>
            </a:r>
            <a:r>
              <a:rPr lang="tr-TR" dirty="0" err="1"/>
              <a:t>up</a:t>
            </a:r>
            <a:r>
              <a:rPr lang="tr-TR" dirty="0"/>
              <a:t> </a:t>
            </a:r>
            <a:r>
              <a:rPr lang="tr-TR" dirty="0" err="1"/>
              <a:t>key</a:t>
            </a:r>
            <a:r>
              <a:rPr lang="tr-TR" dirty="0"/>
              <a:t> </a:t>
            </a:r>
            <a:r>
              <a:rPr lang="tr-TR" dirty="0" err="1"/>
              <a:t>shares</a:t>
            </a:r>
            <a:r>
              <a:rPr lang="tr-TR" dirty="0"/>
              <a:t> </a:t>
            </a:r>
            <a:r>
              <a:rPr lang="tr-TR" dirty="0" err="1"/>
              <a:t>and</a:t>
            </a:r>
            <a:r>
              <a:rPr lang="tr-TR" dirty="0"/>
              <a:t> </a:t>
            </a:r>
            <a:r>
              <a:rPr lang="tr-TR" dirty="0" err="1"/>
              <a:t>achieve</a:t>
            </a:r>
            <a:r>
              <a:rPr lang="tr-TR" dirty="0"/>
              <a:t> </a:t>
            </a:r>
            <a:r>
              <a:rPr lang="tr-TR" dirty="0" err="1"/>
              <a:t>compact</a:t>
            </a:r>
            <a:r>
              <a:rPr lang="tr-TR" dirty="0"/>
              <a:t> </a:t>
            </a:r>
            <a:r>
              <a:rPr lang="tr-TR" dirty="0" err="1"/>
              <a:t>verification</a:t>
            </a:r>
            <a:r>
              <a:rPr lang="tr-TR" dirty="0"/>
              <a:t> </a:t>
            </a:r>
            <a:r>
              <a:rPr lang="tr-TR" dirty="0" err="1"/>
              <a:t>keys</a:t>
            </a:r>
            <a:r>
              <a:rPr lang="tr-TR" dirty="0"/>
              <a:t> </a:t>
            </a:r>
            <a:r>
              <a:rPr lang="tr-TR" dirty="0" err="1"/>
              <a:t>and</a:t>
            </a:r>
            <a:r>
              <a:rPr lang="tr-TR" dirty="0"/>
              <a:t> </a:t>
            </a:r>
            <a:r>
              <a:rPr lang="tr-TR" dirty="0" err="1"/>
              <a:t>signatures</a:t>
            </a:r>
            <a:r>
              <a:rPr lang="tr-TR" dirty="0"/>
              <a:t>.</a:t>
            </a:r>
          </a:p>
          <a:p>
            <a:r>
              <a:rPr lang="tr-TR" dirty="0" err="1"/>
              <a:t>The</a:t>
            </a:r>
            <a:r>
              <a:rPr lang="tr-TR" dirty="0"/>
              <a:t> </a:t>
            </a:r>
            <a:r>
              <a:rPr lang="tr-TR" dirty="0" err="1"/>
              <a:t>drawback</a:t>
            </a:r>
            <a:r>
              <a:rPr lang="tr-TR" dirty="0"/>
              <a:t> of </a:t>
            </a:r>
            <a:r>
              <a:rPr lang="tr-TR" dirty="0" err="1"/>
              <a:t>this</a:t>
            </a:r>
            <a:r>
              <a:rPr lang="tr-TR" dirty="0"/>
              <a:t> </a:t>
            </a:r>
            <a:r>
              <a:rPr lang="tr-TR" dirty="0" err="1"/>
              <a:t>approach</a:t>
            </a:r>
            <a:r>
              <a:rPr lang="tr-TR" dirty="0"/>
              <a:t> is </a:t>
            </a:r>
            <a:r>
              <a:rPr lang="tr-TR" dirty="0" err="1"/>
              <a:t>that</a:t>
            </a:r>
            <a:r>
              <a:rPr lang="tr-TR" dirty="0"/>
              <a:t> </a:t>
            </a:r>
            <a:r>
              <a:rPr lang="tr-TR" dirty="0" err="1"/>
              <a:t>the</a:t>
            </a:r>
            <a:r>
              <a:rPr lang="tr-TR" dirty="0"/>
              <a:t> </a:t>
            </a:r>
            <a:r>
              <a:rPr lang="tr-TR" dirty="0" err="1"/>
              <a:t>key</a:t>
            </a:r>
            <a:r>
              <a:rPr lang="tr-TR" dirty="0"/>
              <a:t> </a:t>
            </a:r>
            <a:r>
              <a:rPr lang="tr-TR" dirty="0" err="1"/>
              <a:t>shares</a:t>
            </a:r>
            <a:r>
              <a:rPr lang="tr-TR" dirty="0"/>
              <a:t> </a:t>
            </a:r>
            <a:r>
              <a:rPr lang="tr-TR" dirty="0" err="1"/>
              <a:t>are</a:t>
            </a:r>
            <a:r>
              <a:rPr lang="tr-TR" dirty="0"/>
              <a:t> </a:t>
            </a:r>
            <a:r>
              <a:rPr lang="tr-TR" dirty="0" err="1"/>
              <a:t>dedicated</a:t>
            </a:r>
            <a:r>
              <a:rPr lang="tr-TR" dirty="0"/>
              <a:t> </a:t>
            </a:r>
            <a:r>
              <a:rPr lang="tr-TR" dirty="0" err="1"/>
              <a:t>to</a:t>
            </a:r>
            <a:r>
              <a:rPr lang="tr-TR" dirty="0"/>
              <a:t> a </a:t>
            </a:r>
            <a:r>
              <a:rPr lang="tr-TR" dirty="0" err="1"/>
              <a:t>specific</a:t>
            </a:r>
            <a:r>
              <a:rPr lang="tr-TR" dirty="0"/>
              <a:t> </a:t>
            </a:r>
            <a:r>
              <a:rPr lang="tr-TR" dirty="0" err="1"/>
              <a:t>threshold</a:t>
            </a:r>
            <a:r>
              <a:rPr lang="tr-TR" dirty="0"/>
              <a:t> </a:t>
            </a:r>
            <a:r>
              <a:rPr lang="tr-TR" dirty="0" err="1"/>
              <a:t>and</a:t>
            </a:r>
            <a:r>
              <a:rPr lang="tr-TR" dirty="0"/>
              <a:t> a </a:t>
            </a:r>
            <a:r>
              <a:rPr lang="tr-TR" dirty="0" err="1"/>
              <a:t>signing</a:t>
            </a:r>
            <a:r>
              <a:rPr lang="tr-TR" dirty="0"/>
              <a:t> </a:t>
            </a:r>
            <a:r>
              <a:rPr lang="tr-TR" dirty="0" err="1"/>
              <a:t>group</a:t>
            </a:r>
            <a:r>
              <a:rPr lang="tr-TR" dirty="0"/>
              <a:t>.</a:t>
            </a:r>
          </a:p>
          <a:p>
            <a:r>
              <a:rPr lang="tr-TR" dirty="0" err="1"/>
              <a:t>If</a:t>
            </a:r>
            <a:r>
              <a:rPr lang="tr-TR" dirty="0"/>
              <a:t> a </a:t>
            </a:r>
            <a:r>
              <a:rPr lang="tr-TR" dirty="0" err="1"/>
              <a:t>signer</a:t>
            </a:r>
            <a:r>
              <a:rPr lang="tr-TR" dirty="0"/>
              <a:t> </a:t>
            </a:r>
            <a:r>
              <a:rPr lang="tr-TR" dirty="0" err="1"/>
              <a:t>wants</a:t>
            </a:r>
            <a:r>
              <a:rPr lang="tr-TR" dirty="0"/>
              <a:t> </a:t>
            </a:r>
            <a:r>
              <a:rPr lang="tr-TR" dirty="0" err="1"/>
              <a:t>to</a:t>
            </a:r>
            <a:r>
              <a:rPr lang="tr-TR" dirty="0"/>
              <a:t> </a:t>
            </a:r>
            <a:r>
              <a:rPr lang="tr-TR" dirty="0" err="1"/>
              <a:t>create</a:t>
            </a:r>
            <a:r>
              <a:rPr lang="tr-TR" dirty="0"/>
              <a:t> </a:t>
            </a:r>
            <a:r>
              <a:rPr lang="tr-TR" dirty="0" err="1"/>
              <a:t>threshold</a:t>
            </a:r>
            <a:r>
              <a:rPr lang="tr-TR" dirty="0"/>
              <a:t> </a:t>
            </a:r>
            <a:r>
              <a:rPr lang="tr-TR" dirty="0" err="1"/>
              <a:t>signatures</a:t>
            </a:r>
            <a:r>
              <a:rPr lang="tr-TR" dirty="0"/>
              <a:t> </a:t>
            </a:r>
            <a:r>
              <a:rPr lang="tr-TR" dirty="0" err="1"/>
              <a:t>with</a:t>
            </a:r>
            <a:r>
              <a:rPr lang="tr-TR" dirty="0"/>
              <a:t> </a:t>
            </a:r>
            <a:r>
              <a:rPr lang="tr-TR" dirty="0" err="1"/>
              <a:t>different</a:t>
            </a:r>
            <a:r>
              <a:rPr lang="tr-TR" dirty="0"/>
              <a:t> </a:t>
            </a:r>
            <a:r>
              <a:rPr lang="tr-TR" dirty="0" err="1"/>
              <a:t>co-signers</a:t>
            </a:r>
            <a:r>
              <a:rPr lang="tr-TR" dirty="0"/>
              <a:t>, </a:t>
            </a:r>
            <a:r>
              <a:rPr lang="tr-TR" dirty="0" err="1"/>
              <a:t>or</a:t>
            </a:r>
            <a:r>
              <a:rPr lang="tr-TR" dirty="0"/>
              <a:t> a </a:t>
            </a:r>
            <a:r>
              <a:rPr lang="tr-TR" dirty="0" err="1"/>
              <a:t>signing</a:t>
            </a:r>
            <a:r>
              <a:rPr lang="tr-TR" dirty="0"/>
              <a:t> </a:t>
            </a:r>
            <a:r>
              <a:rPr lang="tr-TR" dirty="0" err="1"/>
              <a:t>group</a:t>
            </a:r>
            <a:r>
              <a:rPr lang="tr-TR" dirty="0"/>
              <a:t> </a:t>
            </a:r>
            <a:r>
              <a:rPr lang="tr-TR" dirty="0" err="1"/>
              <a:t>wants</a:t>
            </a:r>
            <a:r>
              <a:rPr lang="tr-TR" dirty="0"/>
              <a:t> </a:t>
            </a:r>
            <a:r>
              <a:rPr lang="tr-TR" dirty="0" err="1"/>
              <a:t>to</a:t>
            </a:r>
            <a:r>
              <a:rPr lang="tr-TR" dirty="0"/>
              <a:t> </a:t>
            </a:r>
            <a:r>
              <a:rPr lang="tr-TR" dirty="0" err="1"/>
              <a:t>create</a:t>
            </a:r>
            <a:r>
              <a:rPr lang="tr-TR" dirty="0"/>
              <a:t> </a:t>
            </a:r>
            <a:r>
              <a:rPr lang="tr-TR" dirty="0" err="1"/>
              <a:t>threshold</a:t>
            </a:r>
            <a:r>
              <a:rPr lang="tr-TR" dirty="0"/>
              <a:t> </a:t>
            </a:r>
            <a:r>
              <a:rPr lang="tr-TR" dirty="0" err="1"/>
              <a:t>signatures</a:t>
            </a:r>
            <a:r>
              <a:rPr lang="tr-TR" dirty="0"/>
              <a:t> </a:t>
            </a:r>
            <a:r>
              <a:rPr lang="tr-TR" dirty="0" err="1"/>
              <a:t>with</a:t>
            </a:r>
            <a:r>
              <a:rPr lang="tr-TR" dirty="0"/>
              <a:t> a </a:t>
            </a:r>
            <a:r>
              <a:rPr lang="tr-TR" dirty="0" err="1"/>
              <a:t>different</a:t>
            </a:r>
            <a:r>
              <a:rPr lang="tr-TR" dirty="0"/>
              <a:t> </a:t>
            </a:r>
            <a:r>
              <a:rPr lang="tr-TR" dirty="0" err="1"/>
              <a:t>threshold</a:t>
            </a:r>
            <a:r>
              <a:rPr lang="tr-TR" dirty="0"/>
              <a:t> t’, they </a:t>
            </a:r>
            <a:r>
              <a:rPr lang="tr-TR" dirty="0" err="1"/>
              <a:t>have</a:t>
            </a:r>
            <a:r>
              <a:rPr lang="tr-TR" dirty="0"/>
              <a:t> </a:t>
            </a:r>
            <a:r>
              <a:rPr lang="tr-TR" dirty="0" err="1"/>
              <a:t>to</a:t>
            </a:r>
            <a:r>
              <a:rPr lang="tr-TR" dirty="0"/>
              <a:t> </a:t>
            </a:r>
            <a:r>
              <a:rPr lang="tr-TR" dirty="0" err="1"/>
              <a:t>perform</a:t>
            </a:r>
            <a:r>
              <a:rPr lang="tr-TR" dirty="0"/>
              <a:t> </a:t>
            </a:r>
            <a:r>
              <a:rPr lang="tr-TR" dirty="0" err="1"/>
              <a:t>another</a:t>
            </a:r>
            <a:r>
              <a:rPr lang="tr-TR" dirty="0"/>
              <a:t> </a:t>
            </a:r>
            <a:r>
              <a:rPr lang="tr-TR" dirty="0" err="1"/>
              <a:t>key</a:t>
            </a:r>
            <a:r>
              <a:rPr lang="tr-TR" dirty="0"/>
              <a:t> </a:t>
            </a:r>
            <a:r>
              <a:rPr lang="tr-TR" dirty="0" err="1"/>
              <a:t>generation</a:t>
            </a:r>
            <a:r>
              <a:rPr lang="tr-TR" dirty="0"/>
              <a:t> </a:t>
            </a:r>
            <a:r>
              <a:rPr lang="tr-TR" dirty="0" err="1"/>
              <a:t>protocol</a:t>
            </a:r>
            <a:r>
              <a:rPr lang="tr-TR" dirty="0"/>
              <a:t>, </a:t>
            </a:r>
            <a:r>
              <a:rPr lang="tr-TR" dirty="0" err="1"/>
              <a:t>and</a:t>
            </a:r>
            <a:r>
              <a:rPr lang="tr-TR" dirty="0"/>
              <a:t> </a:t>
            </a:r>
            <a:r>
              <a:rPr lang="tr-TR" dirty="0" err="1"/>
              <a:t>store</a:t>
            </a:r>
            <a:r>
              <a:rPr lang="tr-TR" dirty="0"/>
              <a:t> </a:t>
            </a:r>
            <a:r>
              <a:rPr lang="tr-TR" dirty="0" err="1"/>
              <a:t>both</a:t>
            </a:r>
            <a:r>
              <a:rPr lang="tr-TR" dirty="0"/>
              <a:t> </a:t>
            </a:r>
            <a:r>
              <a:rPr lang="tr-TR" dirty="0" err="1"/>
              <a:t>key</a:t>
            </a:r>
            <a:r>
              <a:rPr lang="tr-TR" dirty="0"/>
              <a:t> </a:t>
            </a:r>
            <a:r>
              <a:rPr lang="tr-TR" dirty="0" err="1"/>
              <a:t>shares</a:t>
            </a:r>
            <a:r>
              <a:rPr lang="tr-TR" dirty="0"/>
              <a:t> in </a:t>
            </a:r>
            <a:r>
              <a:rPr lang="tr-TR" dirty="0" err="1"/>
              <a:t>parallel</a:t>
            </a:r>
            <a:r>
              <a:rPr lang="tr-TR" dirty="0"/>
              <a:t>.</a:t>
            </a:r>
          </a:p>
          <a:p>
            <a:endParaRPr lang="en-US" dirty="0"/>
          </a:p>
        </p:txBody>
      </p:sp>
      <p:sp>
        <p:nvSpPr>
          <p:cNvPr id="4" name="Slide Number Placeholder 3">
            <a:extLst>
              <a:ext uri="{FF2B5EF4-FFF2-40B4-BE49-F238E27FC236}">
                <a16:creationId xmlns:a16="http://schemas.microsoft.com/office/drawing/2014/main" id="{181BF5EF-49DC-8B67-30A8-0F9870C88ACC}"/>
              </a:ext>
            </a:extLst>
          </p:cNvPr>
          <p:cNvSpPr>
            <a:spLocks noGrp="1"/>
          </p:cNvSpPr>
          <p:nvPr>
            <p:ph type="sldNum" sz="quarter" idx="5"/>
          </p:nvPr>
        </p:nvSpPr>
        <p:spPr/>
        <p:txBody>
          <a:bodyPr/>
          <a:lstStyle/>
          <a:p>
            <a:fld id="{46A91004-1548-4CC8-B45D-41E93183A6F3}" type="slidenum">
              <a:rPr lang="en-DE" smtClean="0"/>
              <a:pPr/>
              <a:t>2</a:t>
            </a:fld>
            <a:endParaRPr lang="en-DE" dirty="0"/>
          </a:p>
        </p:txBody>
      </p:sp>
    </p:spTree>
    <p:extLst>
      <p:ext uri="{BB962C8B-B14F-4D97-AF65-F5344CB8AC3E}">
        <p14:creationId xmlns:p14="http://schemas.microsoft.com/office/powerpoint/2010/main" val="3386408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13141F-8029-DDC8-1DA3-E0D3EFE8D9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88945D-B254-C35A-7AD1-5E39BF5DFB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62486B-C422-09AC-CE2B-ADCAD0A34B65}"/>
              </a:ext>
            </a:extLst>
          </p:cNvPr>
          <p:cNvSpPr>
            <a:spLocks noGrp="1"/>
          </p:cNvSpPr>
          <p:nvPr>
            <p:ph type="body" idx="1"/>
          </p:nvPr>
        </p:nvSpPr>
        <p:spPr/>
        <p:txBody>
          <a:bodyPr/>
          <a:lstStyle/>
          <a:p>
            <a:r>
              <a:rPr lang="tr-TR" dirty="0" err="1"/>
              <a:t>Threshold</a:t>
            </a:r>
            <a:r>
              <a:rPr lang="tr-TR" dirty="0"/>
              <a:t> </a:t>
            </a:r>
            <a:r>
              <a:rPr lang="tr-TR" dirty="0" err="1"/>
              <a:t>signatures</a:t>
            </a:r>
            <a:r>
              <a:rPr lang="tr-TR" dirty="0"/>
              <a:t> </a:t>
            </a:r>
            <a:r>
              <a:rPr lang="tr-TR" dirty="0" err="1"/>
              <a:t>distribute</a:t>
            </a:r>
            <a:r>
              <a:rPr lang="tr-TR" dirty="0"/>
              <a:t> </a:t>
            </a:r>
            <a:r>
              <a:rPr lang="tr-TR" dirty="0" err="1"/>
              <a:t>the</a:t>
            </a:r>
            <a:r>
              <a:rPr lang="tr-TR" dirty="0"/>
              <a:t> </a:t>
            </a:r>
            <a:r>
              <a:rPr lang="tr-TR" dirty="0" err="1"/>
              <a:t>signing</a:t>
            </a:r>
            <a:r>
              <a:rPr lang="tr-TR" dirty="0"/>
              <a:t> </a:t>
            </a:r>
            <a:r>
              <a:rPr lang="tr-TR" dirty="0" err="1"/>
              <a:t>capability</a:t>
            </a:r>
            <a:r>
              <a:rPr lang="tr-TR" dirty="0"/>
              <a:t> of a </a:t>
            </a:r>
            <a:r>
              <a:rPr lang="tr-TR" dirty="0" err="1"/>
              <a:t>digital</a:t>
            </a:r>
            <a:r>
              <a:rPr lang="tr-TR" dirty="0"/>
              <a:t> </a:t>
            </a:r>
            <a:r>
              <a:rPr lang="tr-TR" dirty="0" err="1"/>
              <a:t>signature</a:t>
            </a:r>
            <a:r>
              <a:rPr lang="tr-TR" dirty="0"/>
              <a:t> </a:t>
            </a:r>
            <a:r>
              <a:rPr lang="tr-TR" dirty="0" err="1"/>
              <a:t>to</a:t>
            </a:r>
            <a:r>
              <a:rPr lang="tr-TR" dirty="0"/>
              <a:t> n </a:t>
            </a:r>
            <a:r>
              <a:rPr lang="tr-TR" dirty="0" err="1"/>
              <a:t>signers</a:t>
            </a:r>
            <a:r>
              <a:rPr lang="tr-TR" dirty="0"/>
              <a:t>.</a:t>
            </a:r>
          </a:p>
          <a:p>
            <a:r>
              <a:rPr lang="tr-TR" dirty="0" err="1"/>
              <a:t>For</a:t>
            </a:r>
            <a:r>
              <a:rPr lang="tr-TR" dirty="0"/>
              <a:t> </a:t>
            </a:r>
            <a:r>
              <a:rPr lang="tr-TR" dirty="0" err="1"/>
              <a:t>that</a:t>
            </a:r>
            <a:r>
              <a:rPr lang="tr-TR" dirty="0"/>
              <a:t>, they </a:t>
            </a:r>
            <a:r>
              <a:rPr lang="tr-TR" dirty="0" err="1"/>
              <a:t>employ</a:t>
            </a:r>
            <a:r>
              <a:rPr lang="tr-TR" dirty="0"/>
              <a:t> a </a:t>
            </a:r>
            <a:r>
              <a:rPr lang="tr-TR" dirty="0" err="1"/>
              <a:t>potentially</a:t>
            </a:r>
            <a:r>
              <a:rPr lang="tr-TR" dirty="0"/>
              <a:t> </a:t>
            </a:r>
            <a:r>
              <a:rPr lang="tr-TR" dirty="0" err="1"/>
              <a:t>interactive</a:t>
            </a:r>
            <a:r>
              <a:rPr lang="tr-TR" dirty="0"/>
              <a:t> </a:t>
            </a:r>
            <a:r>
              <a:rPr lang="tr-TR" dirty="0" err="1"/>
              <a:t>key</a:t>
            </a:r>
            <a:r>
              <a:rPr lang="tr-TR" dirty="0"/>
              <a:t> </a:t>
            </a:r>
            <a:r>
              <a:rPr lang="tr-TR" dirty="0" err="1"/>
              <a:t>generation</a:t>
            </a:r>
            <a:r>
              <a:rPr lang="tr-TR" dirty="0"/>
              <a:t> </a:t>
            </a:r>
            <a:r>
              <a:rPr lang="tr-TR" dirty="0" err="1"/>
              <a:t>algorithm</a:t>
            </a:r>
            <a:r>
              <a:rPr lang="tr-TR" dirty="0"/>
              <a:t>, </a:t>
            </a:r>
            <a:r>
              <a:rPr lang="tr-TR" dirty="0" err="1"/>
              <a:t>which</a:t>
            </a:r>
            <a:r>
              <a:rPr lang="tr-TR" dirty="0"/>
              <a:t> </a:t>
            </a:r>
            <a:r>
              <a:rPr lang="tr-TR" dirty="0" err="1"/>
              <a:t>outputs</a:t>
            </a:r>
            <a:r>
              <a:rPr lang="tr-TR" dirty="0"/>
              <a:t> a </a:t>
            </a:r>
            <a:r>
              <a:rPr lang="tr-TR" dirty="0" err="1"/>
              <a:t>secret</a:t>
            </a:r>
            <a:r>
              <a:rPr lang="tr-TR" dirty="0"/>
              <a:t> </a:t>
            </a:r>
            <a:r>
              <a:rPr lang="tr-TR" dirty="0" err="1"/>
              <a:t>key</a:t>
            </a:r>
            <a:r>
              <a:rPr lang="tr-TR" dirty="0"/>
              <a:t> </a:t>
            </a:r>
            <a:r>
              <a:rPr lang="tr-TR" dirty="0" err="1"/>
              <a:t>share</a:t>
            </a:r>
            <a:r>
              <a:rPr lang="tr-TR" dirty="0"/>
              <a:t> </a:t>
            </a:r>
            <a:r>
              <a:rPr lang="tr-TR" dirty="0" err="1"/>
              <a:t>to</a:t>
            </a:r>
            <a:r>
              <a:rPr lang="tr-TR" dirty="0"/>
              <a:t> </a:t>
            </a:r>
            <a:r>
              <a:rPr lang="tr-TR" dirty="0" err="1"/>
              <a:t>each</a:t>
            </a:r>
            <a:r>
              <a:rPr lang="tr-TR" dirty="0"/>
              <a:t> </a:t>
            </a:r>
            <a:r>
              <a:rPr lang="tr-TR" dirty="0" err="1"/>
              <a:t>signers</a:t>
            </a:r>
            <a:r>
              <a:rPr lang="tr-TR" dirty="0"/>
              <a:t>, </a:t>
            </a:r>
            <a:r>
              <a:rPr lang="tr-TR" dirty="0" err="1"/>
              <a:t>and</a:t>
            </a:r>
            <a:r>
              <a:rPr lang="tr-TR" dirty="0"/>
              <a:t> a </a:t>
            </a:r>
            <a:r>
              <a:rPr lang="tr-TR" dirty="0" err="1"/>
              <a:t>group</a:t>
            </a:r>
            <a:r>
              <a:rPr lang="tr-TR" dirty="0"/>
              <a:t> </a:t>
            </a:r>
            <a:r>
              <a:rPr lang="tr-TR" dirty="0" err="1"/>
              <a:t>verification</a:t>
            </a:r>
            <a:r>
              <a:rPr lang="tr-TR" dirty="0"/>
              <a:t> </a:t>
            </a:r>
            <a:r>
              <a:rPr lang="tr-TR" dirty="0" err="1"/>
              <a:t>key</a:t>
            </a:r>
            <a:r>
              <a:rPr lang="tr-TR" dirty="0"/>
              <a:t>.</a:t>
            </a:r>
          </a:p>
          <a:p>
            <a:r>
              <a:rPr lang="tr-TR" dirty="0" err="1"/>
              <a:t>Later</a:t>
            </a:r>
            <a:r>
              <a:rPr lang="tr-TR" dirty="0"/>
              <a:t> on, a </a:t>
            </a:r>
            <a:r>
              <a:rPr lang="tr-TR" dirty="0" err="1"/>
              <a:t>signer</a:t>
            </a:r>
            <a:r>
              <a:rPr lang="tr-TR" dirty="0"/>
              <a:t> can </a:t>
            </a:r>
            <a:r>
              <a:rPr lang="tr-TR" dirty="0" err="1"/>
              <a:t>sign</a:t>
            </a:r>
            <a:r>
              <a:rPr lang="tr-TR" dirty="0"/>
              <a:t> a </a:t>
            </a:r>
            <a:r>
              <a:rPr lang="tr-TR" dirty="0" err="1"/>
              <a:t>message</a:t>
            </a:r>
            <a:r>
              <a:rPr lang="tr-TR" dirty="0"/>
              <a:t> m </a:t>
            </a:r>
            <a:r>
              <a:rPr lang="tr-TR" dirty="0" err="1"/>
              <a:t>by</a:t>
            </a:r>
            <a:r>
              <a:rPr lang="tr-TR" dirty="0"/>
              <a:t> </a:t>
            </a:r>
            <a:r>
              <a:rPr lang="tr-TR" dirty="0" err="1"/>
              <a:t>creating</a:t>
            </a:r>
            <a:r>
              <a:rPr lang="tr-TR" dirty="0"/>
              <a:t> a </a:t>
            </a:r>
            <a:r>
              <a:rPr lang="tr-TR" dirty="0" err="1"/>
              <a:t>partial</a:t>
            </a:r>
            <a:r>
              <a:rPr lang="tr-TR" dirty="0"/>
              <a:t> </a:t>
            </a:r>
            <a:r>
              <a:rPr lang="tr-TR" dirty="0" err="1"/>
              <a:t>signature</a:t>
            </a:r>
            <a:r>
              <a:rPr lang="tr-TR" dirty="0"/>
              <a:t> on it. </a:t>
            </a:r>
          </a:p>
          <a:p>
            <a:r>
              <a:rPr lang="tr-TR" dirty="0"/>
              <a:t>t </a:t>
            </a:r>
            <a:r>
              <a:rPr lang="tr-TR" dirty="0" err="1"/>
              <a:t>partial</a:t>
            </a:r>
            <a:r>
              <a:rPr lang="tr-TR" dirty="0"/>
              <a:t> </a:t>
            </a:r>
            <a:r>
              <a:rPr lang="tr-TR" dirty="0" err="1"/>
              <a:t>signatures</a:t>
            </a:r>
            <a:r>
              <a:rPr lang="tr-TR" dirty="0"/>
              <a:t> can be </a:t>
            </a:r>
            <a:r>
              <a:rPr lang="tr-TR" dirty="0" err="1"/>
              <a:t>combined</a:t>
            </a:r>
            <a:r>
              <a:rPr lang="tr-TR" dirty="0"/>
              <a:t> </a:t>
            </a:r>
            <a:r>
              <a:rPr lang="tr-TR" dirty="0" err="1"/>
              <a:t>into</a:t>
            </a:r>
            <a:r>
              <a:rPr lang="tr-TR" dirty="0"/>
              <a:t> a final </a:t>
            </a:r>
            <a:r>
              <a:rPr lang="tr-TR" dirty="0" err="1"/>
              <a:t>signature</a:t>
            </a:r>
            <a:r>
              <a:rPr lang="tr-TR" dirty="0"/>
              <a:t>, </a:t>
            </a:r>
            <a:r>
              <a:rPr lang="tr-TR" dirty="0" err="1"/>
              <a:t>which</a:t>
            </a:r>
            <a:r>
              <a:rPr lang="tr-TR" dirty="0"/>
              <a:t> </a:t>
            </a:r>
            <a:r>
              <a:rPr lang="tr-TR" dirty="0" err="1"/>
              <a:t>verifies</a:t>
            </a:r>
            <a:r>
              <a:rPr lang="tr-TR" dirty="0"/>
              <a:t> </a:t>
            </a:r>
            <a:r>
              <a:rPr lang="tr-TR" dirty="0" err="1"/>
              <a:t>with</a:t>
            </a:r>
            <a:r>
              <a:rPr lang="tr-TR" dirty="0"/>
              <a:t> </a:t>
            </a:r>
            <a:r>
              <a:rPr lang="tr-TR" dirty="0" err="1"/>
              <a:t>the</a:t>
            </a:r>
            <a:r>
              <a:rPr lang="tr-TR" dirty="0"/>
              <a:t> </a:t>
            </a:r>
            <a:r>
              <a:rPr lang="tr-TR" dirty="0" err="1"/>
              <a:t>group</a:t>
            </a:r>
            <a:r>
              <a:rPr lang="tr-TR" dirty="0"/>
              <a:t> </a:t>
            </a:r>
            <a:r>
              <a:rPr lang="tr-TR" dirty="0" err="1"/>
              <a:t>verification</a:t>
            </a:r>
            <a:r>
              <a:rPr lang="tr-TR" dirty="0"/>
              <a:t> </a:t>
            </a:r>
            <a:r>
              <a:rPr lang="tr-TR" dirty="0" err="1"/>
              <a:t>key</a:t>
            </a:r>
            <a:r>
              <a:rPr lang="tr-TR" dirty="0"/>
              <a:t>.</a:t>
            </a:r>
          </a:p>
          <a:p>
            <a:r>
              <a:rPr lang="tr-TR" dirty="0" err="1"/>
              <a:t>Many</a:t>
            </a:r>
            <a:r>
              <a:rPr lang="tr-TR" dirty="0"/>
              <a:t> </a:t>
            </a:r>
            <a:r>
              <a:rPr lang="tr-TR" dirty="0" err="1"/>
              <a:t>traditional</a:t>
            </a:r>
            <a:r>
              <a:rPr lang="tr-TR" dirty="0"/>
              <a:t> </a:t>
            </a:r>
            <a:r>
              <a:rPr lang="tr-TR" dirty="0" err="1"/>
              <a:t>schemes</a:t>
            </a:r>
            <a:r>
              <a:rPr lang="tr-TR" dirty="0"/>
              <a:t> </a:t>
            </a:r>
            <a:r>
              <a:rPr lang="tr-TR" dirty="0" err="1"/>
              <a:t>rely</a:t>
            </a:r>
            <a:r>
              <a:rPr lang="tr-TR" dirty="0"/>
              <a:t> on a </a:t>
            </a:r>
            <a:r>
              <a:rPr lang="tr-TR" dirty="0" err="1"/>
              <a:t>verifiable</a:t>
            </a:r>
            <a:r>
              <a:rPr lang="tr-TR" dirty="0"/>
              <a:t> </a:t>
            </a:r>
            <a:r>
              <a:rPr lang="tr-TR" dirty="0" err="1"/>
              <a:t>secret</a:t>
            </a:r>
            <a:r>
              <a:rPr lang="tr-TR" dirty="0"/>
              <a:t> </a:t>
            </a:r>
            <a:r>
              <a:rPr lang="tr-TR" dirty="0" err="1"/>
              <a:t>sharing</a:t>
            </a:r>
            <a:r>
              <a:rPr lang="tr-TR" dirty="0"/>
              <a:t> </a:t>
            </a:r>
            <a:r>
              <a:rPr lang="tr-TR" dirty="0" err="1"/>
              <a:t>protocol</a:t>
            </a:r>
            <a:r>
              <a:rPr lang="tr-TR" dirty="0"/>
              <a:t> </a:t>
            </a:r>
            <a:r>
              <a:rPr lang="tr-TR" dirty="0" err="1"/>
              <a:t>to</a:t>
            </a:r>
            <a:r>
              <a:rPr lang="tr-TR" dirty="0"/>
              <a:t> set </a:t>
            </a:r>
            <a:r>
              <a:rPr lang="tr-TR" dirty="0" err="1"/>
              <a:t>up</a:t>
            </a:r>
            <a:r>
              <a:rPr lang="tr-TR" dirty="0"/>
              <a:t> </a:t>
            </a:r>
            <a:r>
              <a:rPr lang="tr-TR" dirty="0" err="1"/>
              <a:t>key</a:t>
            </a:r>
            <a:r>
              <a:rPr lang="tr-TR" dirty="0"/>
              <a:t> </a:t>
            </a:r>
            <a:r>
              <a:rPr lang="tr-TR" dirty="0" err="1"/>
              <a:t>shares</a:t>
            </a:r>
            <a:r>
              <a:rPr lang="tr-TR" dirty="0"/>
              <a:t> </a:t>
            </a:r>
            <a:r>
              <a:rPr lang="tr-TR" dirty="0" err="1"/>
              <a:t>and</a:t>
            </a:r>
            <a:r>
              <a:rPr lang="tr-TR" dirty="0"/>
              <a:t> </a:t>
            </a:r>
            <a:r>
              <a:rPr lang="tr-TR" dirty="0" err="1"/>
              <a:t>achieve</a:t>
            </a:r>
            <a:r>
              <a:rPr lang="tr-TR" dirty="0"/>
              <a:t> </a:t>
            </a:r>
            <a:r>
              <a:rPr lang="tr-TR" dirty="0" err="1"/>
              <a:t>compact</a:t>
            </a:r>
            <a:r>
              <a:rPr lang="tr-TR" dirty="0"/>
              <a:t> </a:t>
            </a:r>
            <a:r>
              <a:rPr lang="tr-TR" dirty="0" err="1"/>
              <a:t>verification</a:t>
            </a:r>
            <a:r>
              <a:rPr lang="tr-TR" dirty="0"/>
              <a:t> </a:t>
            </a:r>
            <a:r>
              <a:rPr lang="tr-TR" dirty="0" err="1"/>
              <a:t>keys</a:t>
            </a:r>
            <a:r>
              <a:rPr lang="tr-TR" dirty="0"/>
              <a:t> </a:t>
            </a:r>
            <a:r>
              <a:rPr lang="tr-TR" dirty="0" err="1"/>
              <a:t>and</a:t>
            </a:r>
            <a:r>
              <a:rPr lang="tr-TR" dirty="0"/>
              <a:t> </a:t>
            </a:r>
            <a:r>
              <a:rPr lang="tr-TR" dirty="0" err="1"/>
              <a:t>signatures</a:t>
            </a:r>
            <a:r>
              <a:rPr lang="tr-TR" dirty="0"/>
              <a:t>.</a:t>
            </a:r>
          </a:p>
          <a:p>
            <a:r>
              <a:rPr lang="tr-TR" dirty="0" err="1"/>
              <a:t>The</a:t>
            </a:r>
            <a:r>
              <a:rPr lang="tr-TR" dirty="0"/>
              <a:t> </a:t>
            </a:r>
            <a:r>
              <a:rPr lang="tr-TR" dirty="0" err="1"/>
              <a:t>drawback</a:t>
            </a:r>
            <a:r>
              <a:rPr lang="tr-TR" dirty="0"/>
              <a:t> of </a:t>
            </a:r>
            <a:r>
              <a:rPr lang="tr-TR" dirty="0" err="1"/>
              <a:t>this</a:t>
            </a:r>
            <a:r>
              <a:rPr lang="tr-TR" dirty="0"/>
              <a:t> </a:t>
            </a:r>
            <a:r>
              <a:rPr lang="tr-TR" dirty="0" err="1"/>
              <a:t>approach</a:t>
            </a:r>
            <a:r>
              <a:rPr lang="tr-TR" dirty="0"/>
              <a:t> is </a:t>
            </a:r>
            <a:r>
              <a:rPr lang="tr-TR" dirty="0" err="1"/>
              <a:t>that</a:t>
            </a:r>
            <a:r>
              <a:rPr lang="tr-TR" dirty="0"/>
              <a:t> </a:t>
            </a:r>
            <a:r>
              <a:rPr lang="tr-TR" dirty="0" err="1"/>
              <a:t>the</a:t>
            </a:r>
            <a:r>
              <a:rPr lang="tr-TR" dirty="0"/>
              <a:t> </a:t>
            </a:r>
            <a:r>
              <a:rPr lang="tr-TR" dirty="0" err="1"/>
              <a:t>key</a:t>
            </a:r>
            <a:r>
              <a:rPr lang="tr-TR" dirty="0"/>
              <a:t> </a:t>
            </a:r>
            <a:r>
              <a:rPr lang="tr-TR" dirty="0" err="1"/>
              <a:t>shares</a:t>
            </a:r>
            <a:r>
              <a:rPr lang="tr-TR" dirty="0"/>
              <a:t> </a:t>
            </a:r>
            <a:r>
              <a:rPr lang="tr-TR" dirty="0" err="1"/>
              <a:t>are</a:t>
            </a:r>
            <a:r>
              <a:rPr lang="tr-TR" dirty="0"/>
              <a:t> </a:t>
            </a:r>
            <a:r>
              <a:rPr lang="tr-TR" dirty="0" err="1"/>
              <a:t>dedicated</a:t>
            </a:r>
            <a:r>
              <a:rPr lang="tr-TR" dirty="0"/>
              <a:t> </a:t>
            </a:r>
            <a:r>
              <a:rPr lang="tr-TR" dirty="0" err="1"/>
              <a:t>to</a:t>
            </a:r>
            <a:r>
              <a:rPr lang="tr-TR" dirty="0"/>
              <a:t> a </a:t>
            </a:r>
            <a:r>
              <a:rPr lang="tr-TR" dirty="0" err="1"/>
              <a:t>specific</a:t>
            </a:r>
            <a:r>
              <a:rPr lang="tr-TR" dirty="0"/>
              <a:t> </a:t>
            </a:r>
            <a:r>
              <a:rPr lang="tr-TR" dirty="0" err="1"/>
              <a:t>threshold</a:t>
            </a:r>
            <a:r>
              <a:rPr lang="tr-TR" dirty="0"/>
              <a:t> </a:t>
            </a:r>
            <a:r>
              <a:rPr lang="tr-TR" dirty="0" err="1"/>
              <a:t>and</a:t>
            </a:r>
            <a:r>
              <a:rPr lang="tr-TR" dirty="0"/>
              <a:t> a </a:t>
            </a:r>
            <a:r>
              <a:rPr lang="tr-TR" dirty="0" err="1"/>
              <a:t>signing</a:t>
            </a:r>
            <a:r>
              <a:rPr lang="tr-TR" dirty="0"/>
              <a:t> </a:t>
            </a:r>
            <a:r>
              <a:rPr lang="tr-TR" dirty="0" err="1"/>
              <a:t>group</a:t>
            </a:r>
            <a:r>
              <a:rPr lang="tr-TR" dirty="0"/>
              <a:t>.</a:t>
            </a:r>
          </a:p>
          <a:p>
            <a:r>
              <a:rPr lang="tr-TR" dirty="0" err="1"/>
              <a:t>If</a:t>
            </a:r>
            <a:r>
              <a:rPr lang="tr-TR" dirty="0"/>
              <a:t> a </a:t>
            </a:r>
            <a:r>
              <a:rPr lang="tr-TR" dirty="0" err="1"/>
              <a:t>signer</a:t>
            </a:r>
            <a:r>
              <a:rPr lang="tr-TR" dirty="0"/>
              <a:t> </a:t>
            </a:r>
            <a:r>
              <a:rPr lang="tr-TR" dirty="0" err="1"/>
              <a:t>wants</a:t>
            </a:r>
            <a:r>
              <a:rPr lang="tr-TR" dirty="0"/>
              <a:t> </a:t>
            </a:r>
            <a:r>
              <a:rPr lang="tr-TR" dirty="0" err="1"/>
              <a:t>to</a:t>
            </a:r>
            <a:r>
              <a:rPr lang="tr-TR" dirty="0"/>
              <a:t> </a:t>
            </a:r>
            <a:r>
              <a:rPr lang="tr-TR" dirty="0" err="1"/>
              <a:t>create</a:t>
            </a:r>
            <a:r>
              <a:rPr lang="tr-TR" dirty="0"/>
              <a:t> </a:t>
            </a:r>
            <a:r>
              <a:rPr lang="tr-TR" dirty="0" err="1"/>
              <a:t>threshold</a:t>
            </a:r>
            <a:r>
              <a:rPr lang="tr-TR" dirty="0"/>
              <a:t> </a:t>
            </a:r>
            <a:r>
              <a:rPr lang="tr-TR" dirty="0" err="1"/>
              <a:t>signatures</a:t>
            </a:r>
            <a:r>
              <a:rPr lang="tr-TR" dirty="0"/>
              <a:t> </a:t>
            </a:r>
            <a:r>
              <a:rPr lang="tr-TR" dirty="0" err="1"/>
              <a:t>with</a:t>
            </a:r>
            <a:r>
              <a:rPr lang="tr-TR" dirty="0"/>
              <a:t> </a:t>
            </a:r>
            <a:r>
              <a:rPr lang="tr-TR" dirty="0" err="1"/>
              <a:t>different</a:t>
            </a:r>
            <a:r>
              <a:rPr lang="tr-TR" dirty="0"/>
              <a:t> </a:t>
            </a:r>
            <a:r>
              <a:rPr lang="tr-TR" dirty="0" err="1"/>
              <a:t>co-signers</a:t>
            </a:r>
            <a:r>
              <a:rPr lang="tr-TR" dirty="0"/>
              <a:t>, </a:t>
            </a:r>
            <a:r>
              <a:rPr lang="tr-TR" dirty="0" err="1"/>
              <a:t>or</a:t>
            </a:r>
            <a:r>
              <a:rPr lang="tr-TR" dirty="0"/>
              <a:t> a </a:t>
            </a:r>
            <a:r>
              <a:rPr lang="tr-TR" dirty="0" err="1"/>
              <a:t>signing</a:t>
            </a:r>
            <a:r>
              <a:rPr lang="tr-TR" dirty="0"/>
              <a:t> </a:t>
            </a:r>
            <a:r>
              <a:rPr lang="tr-TR" dirty="0" err="1"/>
              <a:t>group</a:t>
            </a:r>
            <a:r>
              <a:rPr lang="tr-TR" dirty="0"/>
              <a:t> </a:t>
            </a:r>
            <a:r>
              <a:rPr lang="tr-TR" dirty="0" err="1"/>
              <a:t>wants</a:t>
            </a:r>
            <a:r>
              <a:rPr lang="tr-TR" dirty="0"/>
              <a:t> </a:t>
            </a:r>
            <a:r>
              <a:rPr lang="tr-TR" dirty="0" err="1"/>
              <a:t>to</a:t>
            </a:r>
            <a:r>
              <a:rPr lang="tr-TR" dirty="0"/>
              <a:t> </a:t>
            </a:r>
            <a:r>
              <a:rPr lang="tr-TR" dirty="0" err="1"/>
              <a:t>create</a:t>
            </a:r>
            <a:r>
              <a:rPr lang="tr-TR" dirty="0"/>
              <a:t> </a:t>
            </a:r>
            <a:r>
              <a:rPr lang="tr-TR" dirty="0" err="1"/>
              <a:t>threshold</a:t>
            </a:r>
            <a:r>
              <a:rPr lang="tr-TR" dirty="0"/>
              <a:t> </a:t>
            </a:r>
            <a:r>
              <a:rPr lang="tr-TR" dirty="0" err="1"/>
              <a:t>signatures</a:t>
            </a:r>
            <a:r>
              <a:rPr lang="tr-TR" dirty="0"/>
              <a:t> </a:t>
            </a:r>
            <a:r>
              <a:rPr lang="tr-TR" dirty="0" err="1"/>
              <a:t>with</a:t>
            </a:r>
            <a:r>
              <a:rPr lang="tr-TR" dirty="0"/>
              <a:t> a </a:t>
            </a:r>
            <a:r>
              <a:rPr lang="tr-TR" dirty="0" err="1"/>
              <a:t>different</a:t>
            </a:r>
            <a:r>
              <a:rPr lang="tr-TR" dirty="0"/>
              <a:t> </a:t>
            </a:r>
            <a:r>
              <a:rPr lang="tr-TR" dirty="0" err="1"/>
              <a:t>threshold</a:t>
            </a:r>
            <a:r>
              <a:rPr lang="tr-TR" dirty="0"/>
              <a:t> t’, they </a:t>
            </a:r>
            <a:r>
              <a:rPr lang="tr-TR" dirty="0" err="1"/>
              <a:t>have</a:t>
            </a:r>
            <a:r>
              <a:rPr lang="tr-TR" dirty="0"/>
              <a:t> </a:t>
            </a:r>
            <a:r>
              <a:rPr lang="tr-TR" dirty="0" err="1"/>
              <a:t>to</a:t>
            </a:r>
            <a:r>
              <a:rPr lang="tr-TR" dirty="0"/>
              <a:t> </a:t>
            </a:r>
            <a:r>
              <a:rPr lang="tr-TR" dirty="0" err="1"/>
              <a:t>perform</a:t>
            </a:r>
            <a:r>
              <a:rPr lang="tr-TR" dirty="0"/>
              <a:t> </a:t>
            </a:r>
            <a:r>
              <a:rPr lang="tr-TR" dirty="0" err="1"/>
              <a:t>another</a:t>
            </a:r>
            <a:r>
              <a:rPr lang="tr-TR" dirty="0"/>
              <a:t> </a:t>
            </a:r>
            <a:r>
              <a:rPr lang="tr-TR" dirty="0" err="1"/>
              <a:t>key</a:t>
            </a:r>
            <a:r>
              <a:rPr lang="tr-TR" dirty="0"/>
              <a:t> </a:t>
            </a:r>
            <a:r>
              <a:rPr lang="tr-TR" dirty="0" err="1"/>
              <a:t>generation</a:t>
            </a:r>
            <a:r>
              <a:rPr lang="tr-TR" dirty="0"/>
              <a:t> </a:t>
            </a:r>
            <a:r>
              <a:rPr lang="tr-TR" dirty="0" err="1"/>
              <a:t>protocol</a:t>
            </a:r>
            <a:r>
              <a:rPr lang="tr-TR" dirty="0"/>
              <a:t>, </a:t>
            </a:r>
            <a:r>
              <a:rPr lang="tr-TR" dirty="0" err="1"/>
              <a:t>and</a:t>
            </a:r>
            <a:r>
              <a:rPr lang="tr-TR" dirty="0"/>
              <a:t> </a:t>
            </a:r>
            <a:r>
              <a:rPr lang="tr-TR" dirty="0" err="1"/>
              <a:t>store</a:t>
            </a:r>
            <a:r>
              <a:rPr lang="tr-TR" dirty="0"/>
              <a:t> </a:t>
            </a:r>
            <a:r>
              <a:rPr lang="tr-TR" dirty="0" err="1"/>
              <a:t>both</a:t>
            </a:r>
            <a:r>
              <a:rPr lang="tr-TR" dirty="0"/>
              <a:t> </a:t>
            </a:r>
            <a:r>
              <a:rPr lang="tr-TR" dirty="0" err="1"/>
              <a:t>key</a:t>
            </a:r>
            <a:r>
              <a:rPr lang="tr-TR" dirty="0"/>
              <a:t> </a:t>
            </a:r>
            <a:r>
              <a:rPr lang="tr-TR" dirty="0" err="1"/>
              <a:t>shares</a:t>
            </a:r>
            <a:r>
              <a:rPr lang="tr-TR" dirty="0"/>
              <a:t> in </a:t>
            </a:r>
            <a:r>
              <a:rPr lang="tr-TR" dirty="0" err="1"/>
              <a:t>parallel</a:t>
            </a:r>
            <a:r>
              <a:rPr lang="tr-TR" dirty="0"/>
              <a:t>.</a:t>
            </a:r>
          </a:p>
          <a:p>
            <a:endParaRPr lang="en-US" dirty="0"/>
          </a:p>
        </p:txBody>
      </p:sp>
      <p:sp>
        <p:nvSpPr>
          <p:cNvPr id="4" name="Slide Number Placeholder 3">
            <a:extLst>
              <a:ext uri="{FF2B5EF4-FFF2-40B4-BE49-F238E27FC236}">
                <a16:creationId xmlns:a16="http://schemas.microsoft.com/office/drawing/2014/main" id="{A0A200A6-D1C9-8C40-8BD5-F037D00B8856}"/>
              </a:ext>
            </a:extLst>
          </p:cNvPr>
          <p:cNvSpPr>
            <a:spLocks noGrp="1"/>
          </p:cNvSpPr>
          <p:nvPr>
            <p:ph type="sldNum" sz="quarter" idx="5"/>
          </p:nvPr>
        </p:nvSpPr>
        <p:spPr/>
        <p:txBody>
          <a:bodyPr/>
          <a:lstStyle/>
          <a:p>
            <a:fld id="{46A91004-1548-4CC8-B45D-41E93183A6F3}" type="slidenum">
              <a:rPr lang="en-DE" smtClean="0"/>
              <a:pPr/>
              <a:t>3</a:t>
            </a:fld>
            <a:endParaRPr lang="en-DE" dirty="0"/>
          </a:p>
        </p:txBody>
      </p:sp>
    </p:spTree>
    <p:extLst>
      <p:ext uri="{BB962C8B-B14F-4D97-AF65-F5344CB8AC3E}">
        <p14:creationId xmlns:p14="http://schemas.microsoft.com/office/powerpoint/2010/main" val="1967028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A91004-1548-4CC8-B45D-41E93183A6F3}" type="slidenum">
              <a:rPr lang="en-DE" smtClean="0"/>
              <a:pPr/>
              <a:t>4</a:t>
            </a:fld>
            <a:endParaRPr lang="en-DE" dirty="0"/>
          </a:p>
        </p:txBody>
      </p:sp>
    </p:spTree>
    <p:extLst>
      <p:ext uri="{BB962C8B-B14F-4D97-AF65-F5344CB8AC3E}">
        <p14:creationId xmlns:p14="http://schemas.microsoft.com/office/powerpoint/2010/main" val="3907074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These </a:t>
            </a:r>
            <a:r>
              <a:rPr lang="en-DE" noProof="0" dirty="0"/>
              <a:t>w</a:t>
            </a:r>
            <a:r>
              <a:rPr lang="en-GB" noProof="0" dirty="0" err="1"/>
              <a:t>orks</a:t>
            </a:r>
            <a:r>
              <a:rPr lang="en-GB" noProof="0" dirty="0"/>
              <a:t> proposed concurrently by </a:t>
            </a:r>
            <a:r>
              <a:rPr lang="en-GB" noProof="0" dirty="0" err="1"/>
              <a:t>garg</a:t>
            </a:r>
            <a:r>
              <a:rPr lang="en-GB" noProof="0" dirty="0"/>
              <a:t> et al. And das et al.</a:t>
            </a:r>
          </a:p>
          <a:p>
            <a:r>
              <a:rPr lang="en-GB" noProof="0" dirty="0"/>
              <a:t>They both </a:t>
            </a:r>
            <a:r>
              <a:rPr lang="en-GB" noProof="0" dirty="0" err="1"/>
              <a:t>implic</a:t>
            </a:r>
            <a:r>
              <a:rPr lang="en-DE" noProof="0" dirty="0" err="1"/>
              <a:t>i</a:t>
            </a:r>
            <a:r>
              <a:rPr lang="en-GB" noProof="0" dirty="0" err="1"/>
              <a:t>tly</a:t>
            </a:r>
            <a:r>
              <a:rPr lang="en-GB" noProof="0" dirty="0"/>
              <a:t> use CP-SNARKs and multi-signatures as building blocks, which will be explained in more detail.</a:t>
            </a:r>
          </a:p>
          <a:p>
            <a:endParaRPr lang="en-GB" noProof="0" dirty="0"/>
          </a:p>
          <a:p>
            <a:r>
              <a:rPr lang="en-GB" noProof="0" dirty="0"/>
              <a:t>At this point our question is whether we can obtain such threshold key generation mechanism in a generic manner form underlying building blocks. When we look at the existing three Works following this method, only Das et al. Aims for a generic construction.</a:t>
            </a:r>
          </a:p>
          <a:p>
            <a:endParaRPr lang="en-GB" noProof="0" dirty="0"/>
          </a:p>
          <a:p>
            <a:r>
              <a:rPr lang="en-GB" noProof="0" dirty="0"/>
              <a:t>We identified a flaw in their proof and we realize that fixing the flaw in a generic manner requires to define non-standard properties of the underlying building blocks, CP-SNARKs in particular. We </a:t>
            </a:r>
            <a:r>
              <a:rPr lang="en-GB" noProof="0" dirty="0" err="1"/>
              <a:t>analyzed</a:t>
            </a:r>
            <a:r>
              <a:rPr lang="en-GB" noProof="0" dirty="0"/>
              <a:t> the necessary properties and adapted the Das et al.’s construction to satisfy these properties.</a:t>
            </a:r>
          </a:p>
        </p:txBody>
      </p:sp>
      <p:sp>
        <p:nvSpPr>
          <p:cNvPr id="4" name="Slide Number Placeholder 3"/>
          <p:cNvSpPr>
            <a:spLocks noGrp="1"/>
          </p:cNvSpPr>
          <p:nvPr>
            <p:ph type="sldNum" sz="quarter" idx="5"/>
          </p:nvPr>
        </p:nvSpPr>
        <p:spPr/>
        <p:txBody>
          <a:bodyPr/>
          <a:lstStyle/>
          <a:p>
            <a:fld id="{46A91004-1548-4CC8-B45D-41E93183A6F3}" type="slidenum">
              <a:rPr lang="en-DE" smtClean="0"/>
              <a:pPr/>
              <a:t>5</a:t>
            </a:fld>
            <a:endParaRPr lang="en-DE" dirty="0"/>
          </a:p>
        </p:txBody>
      </p:sp>
    </p:spTree>
    <p:extLst>
      <p:ext uri="{BB962C8B-B14F-4D97-AF65-F5344CB8AC3E}">
        <p14:creationId xmlns:p14="http://schemas.microsoft.com/office/powerpoint/2010/main" val="49378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E2AF86-9C03-6352-006F-BD86D3BF97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768EA8-C7B5-848F-82F6-E8CE2AB297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DC2D93-5944-B8C6-569E-D4CE01609535}"/>
              </a:ext>
            </a:extLst>
          </p:cNvPr>
          <p:cNvSpPr>
            <a:spLocks noGrp="1"/>
          </p:cNvSpPr>
          <p:nvPr>
            <p:ph type="body" idx="1"/>
          </p:nvPr>
        </p:nvSpPr>
        <p:spPr/>
        <p:txBody>
          <a:bodyPr/>
          <a:lstStyle/>
          <a:p>
            <a:r>
              <a:rPr lang="en-DE" dirty="0"/>
              <a:t>During the individual key generation, each signer creates a multi-signature key pair. Also they commit to their secret keys and compute a proof showing that the committed secret key aggregates to their own individual verification key vk_1.</a:t>
            </a:r>
          </a:p>
          <a:p>
            <a:endParaRPr lang="en-DE" dirty="0"/>
          </a:p>
          <a:p>
            <a:r>
              <a:rPr lang="en-DE" dirty="0"/>
              <a:t>This proof is trivial at this stage, but later on it will be used for proving more complex statements in signature combination.</a:t>
            </a:r>
          </a:p>
          <a:p>
            <a:endParaRPr lang="en-DE" dirty="0"/>
          </a:p>
          <a:p>
            <a:r>
              <a:rPr lang="en-DE" dirty="0"/>
              <a:t>In the group key generation, we evaluate the homomorphic properties of the commitments and obtain a commitment to all secret keys as a vector. </a:t>
            </a:r>
            <a:r>
              <a:rPr lang="en-US" dirty="0"/>
              <a:t>T</a:t>
            </a:r>
            <a:r>
              <a:rPr lang="en-DE" dirty="0"/>
              <a:t>his is set as the group verification key. Also the proofs from the signers are stored to be used during the signature combination.</a:t>
            </a:r>
          </a:p>
          <a:p>
            <a:endParaRPr lang="en-DE" dirty="0"/>
          </a:p>
          <a:p>
            <a:r>
              <a:rPr lang="en-DE" dirty="0"/>
              <a:t>The signature combination takes t’ partial signatures for some t’. It will result in a signature which verifies for any t&lt;= t’.</a:t>
            </a:r>
          </a:p>
          <a:p>
            <a:r>
              <a:rPr lang="en-DE" dirty="0"/>
              <a:t>It creates t’-out-of-t’ aggregated multi-signatures key and the multi-signatures. Then it computes a proof showing that t’ keys which are aggregated in </a:t>
            </a:r>
            <a:r>
              <a:rPr lang="en-DE" dirty="0" err="1"/>
              <a:t>apk_MS</a:t>
            </a:r>
            <a:r>
              <a:rPr lang="en-DE" dirty="0"/>
              <a:t> were committed in </a:t>
            </a:r>
            <a:r>
              <a:rPr lang="en-DE" dirty="0" err="1"/>
              <a:t>vk</a:t>
            </a:r>
            <a:r>
              <a:rPr lang="en-DE" dirty="0"/>
              <a:t>. This is done by using the homomorphic proofs that the signers computed before. Note that we cannot compute such proof from scratch during the signature combination as the signers cannot reveal their secret keys.</a:t>
            </a:r>
          </a:p>
          <a:p>
            <a:r>
              <a:rPr lang="en-DE" dirty="0"/>
              <a:t>In the final signature, we also have the satisfied threshold t’ so that we can verify a single signature for different thresholds.</a:t>
            </a:r>
          </a:p>
          <a:p>
            <a:endParaRPr lang="en-DE" dirty="0"/>
          </a:p>
          <a:p>
            <a:r>
              <a:rPr lang="en-DE" dirty="0"/>
              <a:t>Finally, the signature verification, the verifier checks that the wished threshold is satisfied, the multi-signature verifies, and the proof showing the correct key aggregation holds.</a:t>
            </a:r>
            <a:endParaRPr lang="en-GB" dirty="0"/>
          </a:p>
        </p:txBody>
      </p:sp>
      <p:sp>
        <p:nvSpPr>
          <p:cNvPr id="4" name="Slide Number Placeholder 3">
            <a:extLst>
              <a:ext uri="{FF2B5EF4-FFF2-40B4-BE49-F238E27FC236}">
                <a16:creationId xmlns:a16="http://schemas.microsoft.com/office/drawing/2014/main" id="{282DEA22-6E87-6B30-0FE1-B19313EBD6C9}"/>
              </a:ext>
            </a:extLst>
          </p:cNvPr>
          <p:cNvSpPr>
            <a:spLocks noGrp="1"/>
          </p:cNvSpPr>
          <p:nvPr>
            <p:ph type="sldNum" sz="quarter" idx="5"/>
          </p:nvPr>
        </p:nvSpPr>
        <p:spPr/>
        <p:txBody>
          <a:bodyPr/>
          <a:lstStyle/>
          <a:p>
            <a:fld id="{46A91004-1548-4CC8-B45D-41E93183A6F3}" type="slidenum">
              <a:rPr lang="en-DE" smtClean="0"/>
              <a:pPr/>
              <a:t>7</a:t>
            </a:fld>
            <a:endParaRPr lang="en-DE" dirty="0"/>
          </a:p>
        </p:txBody>
      </p:sp>
    </p:spTree>
    <p:extLst>
      <p:ext uri="{BB962C8B-B14F-4D97-AF65-F5344CB8AC3E}">
        <p14:creationId xmlns:p14="http://schemas.microsoft.com/office/powerpoint/2010/main" val="2874363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F3CB3C-A6C3-0A31-1F5F-EA95ED5DF1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0D8139-842D-355D-B41D-120CEA9697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BE6000-5F8C-8746-C164-05820BF13050}"/>
              </a:ext>
            </a:extLst>
          </p:cNvPr>
          <p:cNvSpPr>
            <a:spLocks noGrp="1"/>
          </p:cNvSpPr>
          <p:nvPr>
            <p:ph type="body" idx="1"/>
          </p:nvPr>
        </p:nvSpPr>
        <p:spPr/>
        <p:txBody>
          <a:bodyPr/>
          <a:lstStyle/>
          <a:p>
            <a:r>
              <a:rPr lang="en-DE" dirty="0"/>
              <a:t>During the individual key generation, each signer creates a multi-signature key pair. Also they commit to their secret keys and compute a proof showing that the committed secret key aggregates to their own individual verification key vk_1.</a:t>
            </a:r>
          </a:p>
          <a:p>
            <a:endParaRPr lang="en-DE" dirty="0"/>
          </a:p>
          <a:p>
            <a:r>
              <a:rPr lang="en-DE" dirty="0"/>
              <a:t>This proof is trivial at this stage, but later on it will be used for proving more complex statements in signature combination.</a:t>
            </a:r>
          </a:p>
          <a:p>
            <a:endParaRPr lang="en-DE" dirty="0"/>
          </a:p>
          <a:p>
            <a:r>
              <a:rPr lang="en-DE" dirty="0"/>
              <a:t>In the group key generation, we evaluate the homomorphic properties of the commitments and obtain a commitment to all secret keys as a vector. </a:t>
            </a:r>
            <a:r>
              <a:rPr lang="en-US" dirty="0"/>
              <a:t>T</a:t>
            </a:r>
            <a:r>
              <a:rPr lang="en-DE" dirty="0"/>
              <a:t>his is set as the group verification key. Also the proofs from the signers are stored to be used during the signature combination.</a:t>
            </a:r>
          </a:p>
          <a:p>
            <a:endParaRPr lang="en-DE" dirty="0"/>
          </a:p>
          <a:p>
            <a:r>
              <a:rPr lang="en-DE" dirty="0"/>
              <a:t>The signature combination takes t’ partial signatures for some t’. It will result in a signature which verifies for any t&lt;= t’.</a:t>
            </a:r>
          </a:p>
          <a:p>
            <a:r>
              <a:rPr lang="en-DE" dirty="0"/>
              <a:t>It creates t’-out-of-t’ aggregated multi-signatures key and the multi-signatures. Then it computes a proof showing that t’ keys which are aggregated in </a:t>
            </a:r>
            <a:r>
              <a:rPr lang="en-DE" dirty="0" err="1"/>
              <a:t>apk_MS</a:t>
            </a:r>
            <a:r>
              <a:rPr lang="en-DE" dirty="0"/>
              <a:t> were committed in </a:t>
            </a:r>
            <a:r>
              <a:rPr lang="en-DE" dirty="0" err="1"/>
              <a:t>vk</a:t>
            </a:r>
            <a:r>
              <a:rPr lang="en-DE" dirty="0"/>
              <a:t>. This is done by using the homomorphic proofs that the signers computed before. Note that we cannot compute such proof from scratch during the signature combination as the signers cannot reveal their secret keys.</a:t>
            </a:r>
          </a:p>
          <a:p>
            <a:r>
              <a:rPr lang="en-DE" dirty="0"/>
              <a:t>In the final signature, we also have the satisfied threshold t’ so that we can verify a single signature for different thresholds.</a:t>
            </a:r>
          </a:p>
          <a:p>
            <a:endParaRPr lang="en-DE" dirty="0"/>
          </a:p>
          <a:p>
            <a:r>
              <a:rPr lang="en-DE" dirty="0"/>
              <a:t>Finally, the signature verification, the verifier checks that the wished threshold is satisfied, the multi-signature verifies, and the proof showing the correct key aggregation holds.</a:t>
            </a:r>
            <a:endParaRPr lang="en-GB" dirty="0"/>
          </a:p>
        </p:txBody>
      </p:sp>
      <p:sp>
        <p:nvSpPr>
          <p:cNvPr id="4" name="Slide Number Placeholder 3">
            <a:extLst>
              <a:ext uri="{FF2B5EF4-FFF2-40B4-BE49-F238E27FC236}">
                <a16:creationId xmlns:a16="http://schemas.microsoft.com/office/drawing/2014/main" id="{3CA8A194-1386-DA6E-E182-B949CC768D25}"/>
              </a:ext>
            </a:extLst>
          </p:cNvPr>
          <p:cNvSpPr>
            <a:spLocks noGrp="1"/>
          </p:cNvSpPr>
          <p:nvPr>
            <p:ph type="sldNum" sz="quarter" idx="5"/>
          </p:nvPr>
        </p:nvSpPr>
        <p:spPr/>
        <p:txBody>
          <a:bodyPr/>
          <a:lstStyle/>
          <a:p>
            <a:fld id="{46A91004-1548-4CC8-B45D-41E93183A6F3}" type="slidenum">
              <a:rPr lang="en-DE" smtClean="0"/>
              <a:pPr/>
              <a:t>8</a:t>
            </a:fld>
            <a:endParaRPr lang="en-DE" dirty="0"/>
          </a:p>
        </p:txBody>
      </p:sp>
    </p:spTree>
    <p:extLst>
      <p:ext uri="{BB962C8B-B14F-4D97-AF65-F5344CB8AC3E}">
        <p14:creationId xmlns:p14="http://schemas.microsoft.com/office/powerpoint/2010/main" val="891279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550B1F8-7CC9-BDD0-EA61-07D7AE7151FF}"/>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endParaRPr lang="en-DE"/>
          </a:p>
        </p:txBody>
      </p:sp>
      <p:sp>
        <p:nvSpPr>
          <p:cNvPr id="3" name="Alt Başlık 2">
            <a:extLst>
              <a:ext uri="{FF2B5EF4-FFF2-40B4-BE49-F238E27FC236}">
                <a16:creationId xmlns:a16="http://schemas.microsoft.com/office/drawing/2014/main" id="{87A974DA-B8FF-C1CC-E029-2BAE93E46E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DE"/>
          </a:p>
        </p:txBody>
      </p:sp>
      <p:sp>
        <p:nvSpPr>
          <p:cNvPr id="4" name="Veri Yer Tutucusu 3">
            <a:extLst>
              <a:ext uri="{FF2B5EF4-FFF2-40B4-BE49-F238E27FC236}">
                <a16:creationId xmlns:a16="http://schemas.microsoft.com/office/drawing/2014/main" id="{AD6B1F82-2F70-D3FD-44DD-5C6029FE1A50}"/>
              </a:ext>
            </a:extLst>
          </p:cNvPr>
          <p:cNvSpPr>
            <a:spLocks noGrp="1"/>
          </p:cNvSpPr>
          <p:nvPr>
            <p:ph type="dt" sz="half" idx="10"/>
          </p:nvPr>
        </p:nvSpPr>
        <p:spPr/>
        <p:txBody>
          <a:bodyPr/>
          <a:lstStyle/>
          <a:p>
            <a:endParaRPr lang="en-DE"/>
          </a:p>
        </p:txBody>
      </p:sp>
      <p:sp>
        <p:nvSpPr>
          <p:cNvPr id="5" name="Alt Bilgi Yer Tutucusu 4">
            <a:extLst>
              <a:ext uri="{FF2B5EF4-FFF2-40B4-BE49-F238E27FC236}">
                <a16:creationId xmlns:a16="http://schemas.microsoft.com/office/drawing/2014/main" id="{D4D5D611-C562-B0B0-FBDE-E2DFFDFF521C}"/>
              </a:ext>
            </a:extLst>
          </p:cNvPr>
          <p:cNvSpPr>
            <a:spLocks noGrp="1"/>
          </p:cNvSpPr>
          <p:nvPr>
            <p:ph type="ftr" sz="quarter" idx="11"/>
          </p:nvPr>
        </p:nvSpPr>
        <p:spPr/>
        <p:txBody>
          <a:bodyPr/>
          <a:lstStyle/>
          <a:p>
            <a:endParaRPr lang="en-DE"/>
          </a:p>
        </p:txBody>
      </p:sp>
      <p:sp>
        <p:nvSpPr>
          <p:cNvPr id="6" name="Slayt Numarası Yer Tutucusu 5">
            <a:extLst>
              <a:ext uri="{FF2B5EF4-FFF2-40B4-BE49-F238E27FC236}">
                <a16:creationId xmlns:a16="http://schemas.microsoft.com/office/drawing/2014/main" id="{EEE5E637-2D4E-0501-77E6-F6F1C33C51CF}"/>
              </a:ext>
            </a:extLst>
          </p:cNvPr>
          <p:cNvSpPr>
            <a:spLocks noGrp="1"/>
          </p:cNvSpPr>
          <p:nvPr>
            <p:ph type="sldNum" sz="quarter" idx="12"/>
          </p:nvPr>
        </p:nvSpPr>
        <p:spPr/>
        <p:txBody>
          <a:bodyPr/>
          <a:lstStyle/>
          <a:p>
            <a:fld id="{A861190E-0735-419B-8C76-56AE4AB49611}" type="slidenum">
              <a:rPr lang="en-DE" smtClean="0"/>
              <a:t>‹#›</a:t>
            </a:fld>
            <a:endParaRPr lang="en-DE"/>
          </a:p>
        </p:txBody>
      </p:sp>
    </p:spTree>
    <p:extLst>
      <p:ext uri="{BB962C8B-B14F-4D97-AF65-F5344CB8AC3E}">
        <p14:creationId xmlns:p14="http://schemas.microsoft.com/office/powerpoint/2010/main" val="2439474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F9F9339-543D-1F7F-EDC9-C3DB808DC714}"/>
              </a:ext>
            </a:extLst>
          </p:cNvPr>
          <p:cNvSpPr>
            <a:spLocks noGrp="1"/>
          </p:cNvSpPr>
          <p:nvPr>
            <p:ph type="title"/>
          </p:nvPr>
        </p:nvSpPr>
        <p:spPr/>
        <p:txBody>
          <a:bodyPr/>
          <a:lstStyle/>
          <a:p>
            <a:r>
              <a:rPr lang="tr-TR"/>
              <a:t>Asıl başlık stilini düzenlemek için tıklayın</a:t>
            </a:r>
            <a:endParaRPr lang="en-DE"/>
          </a:p>
        </p:txBody>
      </p:sp>
      <p:sp>
        <p:nvSpPr>
          <p:cNvPr id="3" name="Dikey Metin Yer Tutucusu 2">
            <a:extLst>
              <a:ext uri="{FF2B5EF4-FFF2-40B4-BE49-F238E27FC236}">
                <a16:creationId xmlns:a16="http://schemas.microsoft.com/office/drawing/2014/main" id="{C02053E0-5852-3F20-C581-0C53F67E0A88}"/>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DE"/>
          </a:p>
        </p:txBody>
      </p:sp>
      <p:sp>
        <p:nvSpPr>
          <p:cNvPr id="4" name="Veri Yer Tutucusu 3">
            <a:extLst>
              <a:ext uri="{FF2B5EF4-FFF2-40B4-BE49-F238E27FC236}">
                <a16:creationId xmlns:a16="http://schemas.microsoft.com/office/drawing/2014/main" id="{FED542B1-AE7C-10F6-1432-00A03D40692D}"/>
              </a:ext>
            </a:extLst>
          </p:cNvPr>
          <p:cNvSpPr>
            <a:spLocks noGrp="1"/>
          </p:cNvSpPr>
          <p:nvPr>
            <p:ph type="dt" sz="half" idx="10"/>
          </p:nvPr>
        </p:nvSpPr>
        <p:spPr/>
        <p:txBody>
          <a:bodyPr/>
          <a:lstStyle/>
          <a:p>
            <a:endParaRPr lang="en-DE"/>
          </a:p>
        </p:txBody>
      </p:sp>
      <p:sp>
        <p:nvSpPr>
          <p:cNvPr id="5" name="Alt Bilgi Yer Tutucusu 4">
            <a:extLst>
              <a:ext uri="{FF2B5EF4-FFF2-40B4-BE49-F238E27FC236}">
                <a16:creationId xmlns:a16="http://schemas.microsoft.com/office/drawing/2014/main" id="{0E3ECB3A-3B89-D0FC-D7F5-79C279AAB987}"/>
              </a:ext>
            </a:extLst>
          </p:cNvPr>
          <p:cNvSpPr>
            <a:spLocks noGrp="1"/>
          </p:cNvSpPr>
          <p:nvPr>
            <p:ph type="ftr" sz="quarter" idx="11"/>
          </p:nvPr>
        </p:nvSpPr>
        <p:spPr/>
        <p:txBody>
          <a:bodyPr/>
          <a:lstStyle/>
          <a:p>
            <a:endParaRPr lang="en-DE"/>
          </a:p>
        </p:txBody>
      </p:sp>
      <p:sp>
        <p:nvSpPr>
          <p:cNvPr id="6" name="Slayt Numarası Yer Tutucusu 5">
            <a:extLst>
              <a:ext uri="{FF2B5EF4-FFF2-40B4-BE49-F238E27FC236}">
                <a16:creationId xmlns:a16="http://schemas.microsoft.com/office/drawing/2014/main" id="{0D336953-E88F-CFF7-7852-3EF7ABAB29BA}"/>
              </a:ext>
            </a:extLst>
          </p:cNvPr>
          <p:cNvSpPr>
            <a:spLocks noGrp="1"/>
          </p:cNvSpPr>
          <p:nvPr>
            <p:ph type="sldNum" sz="quarter" idx="12"/>
          </p:nvPr>
        </p:nvSpPr>
        <p:spPr/>
        <p:txBody>
          <a:bodyPr/>
          <a:lstStyle/>
          <a:p>
            <a:fld id="{A861190E-0735-419B-8C76-56AE4AB49611}" type="slidenum">
              <a:rPr lang="en-DE" smtClean="0"/>
              <a:t>‹#›</a:t>
            </a:fld>
            <a:endParaRPr lang="en-DE"/>
          </a:p>
        </p:txBody>
      </p:sp>
    </p:spTree>
    <p:extLst>
      <p:ext uri="{BB962C8B-B14F-4D97-AF65-F5344CB8AC3E}">
        <p14:creationId xmlns:p14="http://schemas.microsoft.com/office/powerpoint/2010/main" val="2439226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730640D4-11DD-18B6-1A36-ED4628906FB5}"/>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endParaRPr lang="en-DE"/>
          </a:p>
        </p:txBody>
      </p:sp>
      <p:sp>
        <p:nvSpPr>
          <p:cNvPr id="3" name="Dikey Metin Yer Tutucusu 2">
            <a:extLst>
              <a:ext uri="{FF2B5EF4-FFF2-40B4-BE49-F238E27FC236}">
                <a16:creationId xmlns:a16="http://schemas.microsoft.com/office/drawing/2014/main" id="{EA82322D-EDA9-5ECF-25CE-CFF26647BE54}"/>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DE"/>
          </a:p>
        </p:txBody>
      </p:sp>
      <p:sp>
        <p:nvSpPr>
          <p:cNvPr id="4" name="Veri Yer Tutucusu 3">
            <a:extLst>
              <a:ext uri="{FF2B5EF4-FFF2-40B4-BE49-F238E27FC236}">
                <a16:creationId xmlns:a16="http://schemas.microsoft.com/office/drawing/2014/main" id="{61A03822-07BD-258D-8480-EFEF3F4D0129}"/>
              </a:ext>
            </a:extLst>
          </p:cNvPr>
          <p:cNvSpPr>
            <a:spLocks noGrp="1"/>
          </p:cNvSpPr>
          <p:nvPr>
            <p:ph type="dt" sz="half" idx="10"/>
          </p:nvPr>
        </p:nvSpPr>
        <p:spPr/>
        <p:txBody>
          <a:bodyPr/>
          <a:lstStyle/>
          <a:p>
            <a:endParaRPr lang="en-DE"/>
          </a:p>
        </p:txBody>
      </p:sp>
      <p:sp>
        <p:nvSpPr>
          <p:cNvPr id="5" name="Alt Bilgi Yer Tutucusu 4">
            <a:extLst>
              <a:ext uri="{FF2B5EF4-FFF2-40B4-BE49-F238E27FC236}">
                <a16:creationId xmlns:a16="http://schemas.microsoft.com/office/drawing/2014/main" id="{383C51D5-C202-7BBD-1122-5C0607CF9624}"/>
              </a:ext>
            </a:extLst>
          </p:cNvPr>
          <p:cNvSpPr>
            <a:spLocks noGrp="1"/>
          </p:cNvSpPr>
          <p:nvPr>
            <p:ph type="ftr" sz="quarter" idx="11"/>
          </p:nvPr>
        </p:nvSpPr>
        <p:spPr/>
        <p:txBody>
          <a:bodyPr/>
          <a:lstStyle/>
          <a:p>
            <a:endParaRPr lang="en-DE"/>
          </a:p>
        </p:txBody>
      </p:sp>
      <p:sp>
        <p:nvSpPr>
          <p:cNvPr id="6" name="Slayt Numarası Yer Tutucusu 5">
            <a:extLst>
              <a:ext uri="{FF2B5EF4-FFF2-40B4-BE49-F238E27FC236}">
                <a16:creationId xmlns:a16="http://schemas.microsoft.com/office/drawing/2014/main" id="{899A5A26-083D-0EC8-8DC3-53F1538CB9C5}"/>
              </a:ext>
            </a:extLst>
          </p:cNvPr>
          <p:cNvSpPr>
            <a:spLocks noGrp="1"/>
          </p:cNvSpPr>
          <p:nvPr>
            <p:ph type="sldNum" sz="quarter" idx="12"/>
          </p:nvPr>
        </p:nvSpPr>
        <p:spPr/>
        <p:txBody>
          <a:bodyPr/>
          <a:lstStyle/>
          <a:p>
            <a:fld id="{A861190E-0735-419B-8C76-56AE4AB49611}" type="slidenum">
              <a:rPr lang="en-DE" smtClean="0"/>
              <a:t>‹#›</a:t>
            </a:fld>
            <a:endParaRPr lang="en-DE"/>
          </a:p>
        </p:txBody>
      </p:sp>
    </p:spTree>
    <p:extLst>
      <p:ext uri="{BB962C8B-B14F-4D97-AF65-F5344CB8AC3E}">
        <p14:creationId xmlns:p14="http://schemas.microsoft.com/office/powerpoint/2010/main" val="27305001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0"/>
        <p:cNvGrpSpPr/>
        <p:nvPr/>
      </p:nvGrpSpPr>
      <p:grpSpPr>
        <a:xfrm>
          <a:off x="0" y="0"/>
          <a:ext cx="0" cy="0"/>
          <a:chOff x="0" y="0"/>
          <a:chExt cx="0" cy="0"/>
        </a:xfrm>
      </p:grpSpPr>
      <p:sp>
        <p:nvSpPr>
          <p:cNvPr id="21" name="Google Shape;21;p4"/>
          <p:cNvSpPr txBox="1">
            <a:spLocks noGrp="1"/>
          </p:cNvSpPr>
          <p:nvPr>
            <p:ph type="title" hasCustomPrompt="1"/>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Clr>
                <a:srgbClr val="3E7698"/>
              </a:buClr>
              <a:buSzPts val="2800"/>
              <a:buFont typeface="IBM Plex Sans Medium"/>
              <a:buNone/>
              <a:defRPr>
                <a:solidFill>
                  <a:srgbClr val="3E7698"/>
                </a:solidFill>
                <a:latin typeface="Aptos SemiBold" panose="020B0004020202020204" pitchFamily="34" charset="0"/>
                <a:ea typeface="Aptos SemiBold" panose="020B0004020202020204" pitchFamily="34" charset="0"/>
                <a:cs typeface="Aptos SemiBold" panose="020B0004020202020204" pitchFamily="34" charset="0"/>
                <a:sym typeface="IBM Plex Sans Medium"/>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GB" noProof="0" dirty="0" err="1"/>
              <a:t>Asıl</a:t>
            </a:r>
            <a:r>
              <a:rPr lang="en-GB" noProof="0" dirty="0"/>
              <a:t> </a:t>
            </a:r>
            <a:r>
              <a:rPr lang="en-GB" noProof="0" dirty="0" err="1"/>
              <a:t>başlık</a:t>
            </a:r>
            <a:r>
              <a:rPr lang="en-GB" noProof="0" dirty="0"/>
              <a:t> </a:t>
            </a:r>
            <a:r>
              <a:rPr lang="en-GB" noProof="0" dirty="0" err="1"/>
              <a:t>stilini</a:t>
            </a:r>
            <a:r>
              <a:rPr lang="en-GB" noProof="0" dirty="0"/>
              <a:t> </a:t>
            </a:r>
            <a:r>
              <a:rPr lang="en-GB" noProof="0" dirty="0" err="1"/>
              <a:t>düzenlemek</a:t>
            </a:r>
            <a:r>
              <a:rPr lang="en-GB" noProof="0" dirty="0"/>
              <a:t> </a:t>
            </a:r>
            <a:r>
              <a:rPr lang="en-GB" noProof="0" dirty="0" err="1"/>
              <a:t>için</a:t>
            </a:r>
            <a:r>
              <a:rPr lang="en-GB" noProof="0" dirty="0"/>
              <a:t> </a:t>
            </a:r>
            <a:r>
              <a:rPr lang="en-GB" noProof="0" dirty="0" err="1"/>
              <a:t>tıklayın</a:t>
            </a:r>
            <a:endParaRPr lang="en-GB" noProof="0" dirty="0"/>
          </a:p>
        </p:txBody>
      </p:sp>
      <p:sp>
        <p:nvSpPr>
          <p:cNvPr id="22" name="Google Shape;22;p4"/>
          <p:cNvSpPr txBox="1">
            <a:spLocks noGrp="1"/>
          </p:cNvSpPr>
          <p:nvPr>
            <p:ph type="body" idx="1" hasCustomPrompt="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Clr>
                <a:schemeClr val="dk1"/>
              </a:buClr>
              <a:buSzPts val="1800"/>
              <a:buFont typeface="IBM Plex Sans"/>
              <a:buChar char="●"/>
              <a:defRPr>
                <a:solidFill>
                  <a:schemeClr val="dk1"/>
                </a:solidFill>
                <a:latin typeface="Aptos Display" panose="020B0004020202020204" pitchFamily="34" charset="0"/>
                <a:ea typeface="Aptos Display" panose="020B0004020202020204" pitchFamily="34" charset="0"/>
                <a:cs typeface="Aptos Display" panose="020B0004020202020204" pitchFamily="34" charset="0"/>
                <a:sym typeface="IBM Plex Sans"/>
              </a:defRPr>
            </a:lvl1pPr>
            <a:lvl2pPr marL="1219170" lvl="1" indent="-423323">
              <a:spcBef>
                <a:spcPts val="0"/>
              </a:spcBef>
              <a:spcAft>
                <a:spcPts val="0"/>
              </a:spcAft>
              <a:buClr>
                <a:schemeClr val="dk1"/>
              </a:buClr>
              <a:buSzPts val="1400"/>
              <a:buFont typeface="IBM Plex Sans"/>
              <a:buChar char="○"/>
              <a:defRPr>
                <a:solidFill>
                  <a:schemeClr val="dk1"/>
                </a:solidFill>
                <a:latin typeface="IBM Plex Sans"/>
                <a:ea typeface="IBM Plex Sans"/>
                <a:cs typeface="IBM Plex Sans"/>
                <a:sym typeface="IBM Plex Sans"/>
              </a:defRPr>
            </a:lvl2pPr>
            <a:lvl3pPr marL="1828754" lvl="2" indent="-423323">
              <a:spcBef>
                <a:spcPts val="0"/>
              </a:spcBef>
              <a:spcAft>
                <a:spcPts val="0"/>
              </a:spcAft>
              <a:buClr>
                <a:schemeClr val="dk1"/>
              </a:buClr>
              <a:buSzPts val="1400"/>
              <a:buFont typeface="IBM Plex Sans"/>
              <a:buChar char="■"/>
              <a:defRPr>
                <a:solidFill>
                  <a:schemeClr val="dk1"/>
                </a:solidFill>
                <a:latin typeface="IBM Plex Sans"/>
                <a:ea typeface="IBM Plex Sans"/>
                <a:cs typeface="IBM Plex Sans"/>
                <a:sym typeface="IBM Plex Sans"/>
              </a:defRPr>
            </a:lvl3pPr>
            <a:lvl4pPr marL="2438339" lvl="3" indent="-423323">
              <a:spcBef>
                <a:spcPts val="0"/>
              </a:spcBef>
              <a:spcAft>
                <a:spcPts val="0"/>
              </a:spcAft>
              <a:buClr>
                <a:schemeClr val="dk1"/>
              </a:buClr>
              <a:buSzPts val="1400"/>
              <a:buFont typeface="IBM Plex Sans"/>
              <a:buChar char="●"/>
              <a:defRPr>
                <a:solidFill>
                  <a:schemeClr val="dk1"/>
                </a:solidFill>
                <a:latin typeface="IBM Plex Sans"/>
                <a:ea typeface="IBM Plex Sans"/>
                <a:cs typeface="IBM Plex Sans"/>
                <a:sym typeface="IBM Plex Sans"/>
              </a:defRPr>
            </a:lvl4pPr>
            <a:lvl5pPr marL="3047924" lvl="4" indent="-423323">
              <a:spcBef>
                <a:spcPts val="0"/>
              </a:spcBef>
              <a:spcAft>
                <a:spcPts val="0"/>
              </a:spcAft>
              <a:buClr>
                <a:schemeClr val="dk1"/>
              </a:buClr>
              <a:buSzPts val="1400"/>
              <a:buFont typeface="IBM Plex Sans"/>
              <a:buChar char="○"/>
              <a:defRPr>
                <a:solidFill>
                  <a:schemeClr val="dk1"/>
                </a:solidFill>
                <a:latin typeface="IBM Plex Sans"/>
                <a:ea typeface="IBM Plex Sans"/>
                <a:cs typeface="IBM Plex Sans"/>
                <a:sym typeface="IBM Plex Sans"/>
              </a:defRPr>
            </a:lvl5pPr>
            <a:lvl6pPr marL="3657509" lvl="5" indent="-423323">
              <a:spcBef>
                <a:spcPts val="0"/>
              </a:spcBef>
              <a:spcAft>
                <a:spcPts val="0"/>
              </a:spcAft>
              <a:buClr>
                <a:schemeClr val="dk1"/>
              </a:buClr>
              <a:buSzPts val="1400"/>
              <a:buFont typeface="IBM Plex Sans"/>
              <a:buChar char="■"/>
              <a:defRPr>
                <a:solidFill>
                  <a:schemeClr val="dk1"/>
                </a:solidFill>
                <a:latin typeface="IBM Plex Sans"/>
                <a:ea typeface="IBM Plex Sans"/>
                <a:cs typeface="IBM Plex Sans"/>
                <a:sym typeface="IBM Plex Sans"/>
              </a:defRPr>
            </a:lvl6pPr>
            <a:lvl7pPr marL="4267093" lvl="6" indent="-423323">
              <a:spcBef>
                <a:spcPts val="0"/>
              </a:spcBef>
              <a:spcAft>
                <a:spcPts val="0"/>
              </a:spcAft>
              <a:buClr>
                <a:schemeClr val="dk1"/>
              </a:buClr>
              <a:buSzPts val="1400"/>
              <a:buFont typeface="IBM Plex Sans"/>
              <a:buChar char="●"/>
              <a:defRPr>
                <a:solidFill>
                  <a:schemeClr val="dk1"/>
                </a:solidFill>
                <a:latin typeface="IBM Plex Sans"/>
                <a:ea typeface="IBM Plex Sans"/>
                <a:cs typeface="IBM Plex Sans"/>
                <a:sym typeface="IBM Plex Sans"/>
              </a:defRPr>
            </a:lvl7pPr>
            <a:lvl8pPr marL="4876678" lvl="7" indent="-423323">
              <a:spcBef>
                <a:spcPts val="0"/>
              </a:spcBef>
              <a:spcAft>
                <a:spcPts val="0"/>
              </a:spcAft>
              <a:buClr>
                <a:schemeClr val="dk1"/>
              </a:buClr>
              <a:buSzPts val="1400"/>
              <a:buFont typeface="IBM Plex Sans"/>
              <a:buChar char="○"/>
              <a:defRPr>
                <a:solidFill>
                  <a:schemeClr val="dk1"/>
                </a:solidFill>
                <a:latin typeface="IBM Plex Sans"/>
                <a:ea typeface="IBM Plex Sans"/>
                <a:cs typeface="IBM Plex Sans"/>
                <a:sym typeface="IBM Plex Sans"/>
              </a:defRPr>
            </a:lvl8pPr>
            <a:lvl9pPr marL="5486263" lvl="8" indent="-423323">
              <a:spcBef>
                <a:spcPts val="0"/>
              </a:spcBef>
              <a:spcAft>
                <a:spcPts val="0"/>
              </a:spcAft>
              <a:buClr>
                <a:schemeClr val="dk1"/>
              </a:buClr>
              <a:buSzPts val="1400"/>
              <a:buFont typeface="IBM Plex Sans"/>
              <a:buChar char="■"/>
              <a:defRPr>
                <a:solidFill>
                  <a:schemeClr val="dk1"/>
                </a:solidFill>
                <a:latin typeface="IBM Plex Sans"/>
                <a:ea typeface="IBM Plex Sans"/>
                <a:cs typeface="IBM Plex Sans"/>
                <a:sym typeface="IBM Plex Sans"/>
              </a:defRPr>
            </a:lvl9pPr>
          </a:lstStyle>
          <a:p>
            <a:pPr lvl="0"/>
            <a:r>
              <a:rPr lang="en-GB" noProof="0" dirty="0" err="1"/>
              <a:t>Asıl</a:t>
            </a:r>
            <a:r>
              <a:rPr lang="en-GB" noProof="0" dirty="0"/>
              <a:t> </a:t>
            </a:r>
            <a:r>
              <a:rPr lang="en-GB" noProof="0" dirty="0" err="1"/>
              <a:t>metin</a:t>
            </a:r>
            <a:r>
              <a:rPr lang="en-GB" noProof="0" dirty="0"/>
              <a:t> </a:t>
            </a:r>
            <a:r>
              <a:rPr lang="en-GB" noProof="0" dirty="0" err="1"/>
              <a:t>stillerini</a:t>
            </a:r>
            <a:r>
              <a:rPr lang="en-GB" noProof="0" dirty="0"/>
              <a:t> </a:t>
            </a:r>
            <a:r>
              <a:rPr lang="en-GB" noProof="0" dirty="0" err="1"/>
              <a:t>düzenlemek</a:t>
            </a:r>
            <a:r>
              <a:rPr lang="en-GB" noProof="0" dirty="0"/>
              <a:t> </a:t>
            </a:r>
            <a:r>
              <a:rPr lang="en-GB" noProof="0" dirty="0" err="1"/>
              <a:t>için</a:t>
            </a:r>
            <a:r>
              <a:rPr lang="en-GB" noProof="0" dirty="0"/>
              <a:t> </a:t>
            </a:r>
            <a:r>
              <a:rPr lang="en-GB" noProof="0" dirty="0" err="1"/>
              <a:t>tıklayın</a:t>
            </a:r>
            <a:endParaRPr lang="en-GB" noProof="0" dirty="0"/>
          </a:p>
        </p:txBody>
      </p:sp>
      <p:sp>
        <p:nvSpPr>
          <p:cNvPr id="23" name="Google Shape;23;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noProof="0" smtClean="0"/>
              <a:pPr/>
              <a:t>‹#›</a:t>
            </a:fld>
            <a:endParaRPr lang="en-GB" noProof="0" dirty="0"/>
          </a:p>
        </p:txBody>
      </p:sp>
      <p:pic>
        <p:nvPicPr>
          <p:cNvPr id="2" name="Grafik 17">
            <a:extLst>
              <a:ext uri="{FF2B5EF4-FFF2-40B4-BE49-F238E27FC236}">
                <a16:creationId xmlns:a16="http://schemas.microsoft.com/office/drawing/2014/main" id="{85D04812-66AB-8FCB-991A-E490BC03DF7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96611" y="467577"/>
            <a:ext cx="720000" cy="720000"/>
          </a:xfrm>
          <a:prstGeom prst="rect">
            <a:avLst/>
          </a:prstGeom>
        </p:spPr>
      </p:pic>
    </p:spTree>
    <p:extLst>
      <p:ext uri="{BB962C8B-B14F-4D97-AF65-F5344CB8AC3E}">
        <p14:creationId xmlns:p14="http://schemas.microsoft.com/office/powerpoint/2010/main" val="23695253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elfolie">
    <p:bg>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1E7557-FFC8-901D-6795-F4D3C0313350}"/>
              </a:ext>
            </a:extLst>
          </p:cNvPr>
          <p:cNvSpPr>
            <a:spLocks noGrp="1"/>
          </p:cNvSpPr>
          <p:nvPr>
            <p:ph type="ctrTitle" hasCustomPrompt="1"/>
          </p:nvPr>
        </p:nvSpPr>
        <p:spPr>
          <a:xfrm>
            <a:off x="450000" y="941195"/>
            <a:ext cx="7523878" cy="1080000"/>
          </a:xfrm>
        </p:spPr>
        <p:txBody>
          <a:bodyPr anchor="b">
            <a:noAutofit/>
          </a:bodyPr>
          <a:lstStyle>
            <a:lvl1pPr algn="l">
              <a:lnSpc>
                <a:spcPts val="3840"/>
              </a:lnSpc>
              <a:defRPr sz="3200" b="0"/>
            </a:lvl1pPr>
          </a:lstStyle>
          <a:p>
            <a:r>
              <a:rPr lang="en-GB" noProof="0" dirty="0"/>
              <a:t>Title of presentation</a:t>
            </a:r>
          </a:p>
        </p:txBody>
      </p:sp>
      <p:pic>
        <p:nvPicPr>
          <p:cNvPr id="12" name="Grafik 11">
            <a:extLst>
              <a:ext uri="{FF2B5EF4-FFF2-40B4-BE49-F238E27FC236}">
                <a16:creationId xmlns:a16="http://schemas.microsoft.com/office/drawing/2014/main" id="{9BFB9975-C99E-A336-7637-E27BE6035CB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40627" y="441554"/>
            <a:ext cx="1702800" cy="965767"/>
          </a:xfrm>
          <a:prstGeom prst="rect">
            <a:avLst/>
          </a:prstGeom>
        </p:spPr>
      </p:pic>
      <p:sp>
        <p:nvSpPr>
          <p:cNvPr id="21" name="Untertitel 2">
            <a:extLst>
              <a:ext uri="{FF2B5EF4-FFF2-40B4-BE49-F238E27FC236}">
                <a16:creationId xmlns:a16="http://schemas.microsoft.com/office/drawing/2014/main" id="{5C27F83D-4502-F633-8DDB-783242CE7644}"/>
              </a:ext>
            </a:extLst>
          </p:cNvPr>
          <p:cNvSpPr>
            <a:spLocks noGrp="1"/>
          </p:cNvSpPr>
          <p:nvPr>
            <p:ph type="subTitle" idx="1" hasCustomPrompt="1"/>
          </p:nvPr>
        </p:nvSpPr>
        <p:spPr>
          <a:xfrm>
            <a:off x="450000" y="2503145"/>
            <a:ext cx="7546243" cy="755133"/>
          </a:xfrm>
        </p:spPr>
        <p:txBody>
          <a:bodyPr>
            <a:noAutofit/>
          </a:bodyPr>
          <a:lstStyle>
            <a:lvl1pPr marL="0" indent="0" algn="l">
              <a:lnSpc>
                <a:spcPts val="288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Subtitle</a:t>
            </a:r>
            <a:br>
              <a:rPr lang="en-GB" noProof="0" dirty="0"/>
            </a:br>
            <a:r>
              <a:rPr lang="en-GB" noProof="0" dirty="0"/>
              <a:t>maximum two lines</a:t>
            </a:r>
          </a:p>
        </p:txBody>
      </p:sp>
      <p:pic>
        <p:nvPicPr>
          <p:cNvPr id="10" name="Grafik 9">
            <a:extLst>
              <a:ext uri="{FF2B5EF4-FFF2-40B4-BE49-F238E27FC236}">
                <a16:creationId xmlns:a16="http://schemas.microsoft.com/office/drawing/2014/main" id="{071FC248-B606-0116-FD28-120EE893329D}"/>
              </a:ext>
            </a:extLst>
          </p:cNvPr>
          <p:cNvPicPr>
            <a:picLocks noGrp="1" noRot="1" noChangeAspect="1" noMove="1" noResize="1" noEditPoints="1" noAdjustHandles="1" noChangeArrowheads="1" noChangeShapeType="1" noCrop="1"/>
          </p:cNvPicPr>
          <p:nvPr userDrawn="1"/>
        </p:nvPicPr>
        <p:blipFill rotWithShape="1">
          <a:blip r:embed="rId4">
            <a:extLst>
              <a:ext uri="{28A0092B-C50C-407E-A947-70E740481C1C}">
                <a14:useLocalDpi xmlns:a14="http://schemas.microsoft.com/office/drawing/2010/main" val="0"/>
              </a:ext>
            </a:extLst>
          </a:blip>
          <a:srcRect r="12216" b="7184"/>
          <a:stretch/>
        </p:blipFill>
        <p:spPr>
          <a:xfrm>
            <a:off x="5593831" y="3624399"/>
            <a:ext cx="6598169" cy="3233602"/>
          </a:xfrm>
          <a:prstGeom prst="rect">
            <a:avLst/>
          </a:prstGeom>
        </p:spPr>
      </p:pic>
      <p:sp>
        <p:nvSpPr>
          <p:cNvPr id="11" name="Textplatzhalter 10">
            <a:extLst>
              <a:ext uri="{FF2B5EF4-FFF2-40B4-BE49-F238E27FC236}">
                <a16:creationId xmlns:a16="http://schemas.microsoft.com/office/drawing/2014/main" id="{0C9478B1-E154-5BC8-73DF-A2365B0D7F6C}"/>
              </a:ext>
            </a:extLst>
          </p:cNvPr>
          <p:cNvSpPr>
            <a:spLocks noGrp="1"/>
          </p:cNvSpPr>
          <p:nvPr>
            <p:ph type="body" sz="quarter" idx="13" hasCustomPrompt="1"/>
          </p:nvPr>
        </p:nvSpPr>
        <p:spPr>
          <a:xfrm>
            <a:off x="450000" y="3286134"/>
            <a:ext cx="5145091" cy="1258879"/>
          </a:xfrm>
        </p:spPr>
        <p:txBody>
          <a:bodyPr>
            <a:noAutofit/>
          </a:bodyPr>
          <a:lstStyle>
            <a:lvl1pPr marL="0" indent="0">
              <a:buFont typeface="Arial" panose="020B0604020202020204" pitchFamily="34" charset="0"/>
              <a:buNone/>
              <a:defRPr/>
            </a:lvl1pPr>
            <a:lvl2pPr marL="0" indent="0">
              <a:buNone/>
              <a:defRPr/>
            </a:lvl2pPr>
            <a:lvl3pPr marL="0" indent="0">
              <a:buNone/>
              <a:defRPr/>
            </a:lvl3pPr>
            <a:lvl4pPr marL="0" indent="0">
              <a:buNone/>
              <a:defRPr/>
            </a:lvl4pPr>
            <a:lvl5pPr marL="0" indent="0">
              <a:buFont typeface="Arial" panose="020B0604020202020204" pitchFamily="34" charset="0"/>
              <a:buNone/>
              <a:defRPr/>
            </a:lvl5pPr>
          </a:lstStyle>
          <a:p>
            <a:pPr lvl="0"/>
            <a:r>
              <a:rPr lang="en-GB" noProof="0" dirty="0"/>
              <a:t>Author, etc.</a:t>
            </a:r>
          </a:p>
        </p:txBody>
      </p:sp>
    </p:spTree>
    <p:extLst>
      <p:ext uri="{BB962C8B-B14F-4D97-AF65-F5344CB8AC3E}">
        <p14:creationId xmlns:p14="http://schemas.microsoft.com/office/powerpoint/2010/main" val="271533982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7192582-C13C-DD30-3F08-5509D7606722}"/>
              </a:ext>
            </a:extLst>
          </p:cNvPr>
          <p:cNvSpPr>
            <a:spLocks noGrp="1"/>
          </p:cNvSpPr>
          <p:nvPr>
            <p:ph type="title"/>
          </p:nvPr>
        </p:nvSpPr>
        <p:spPr/>
        <p:txBody>
          <a:bodyPr/>
          <a:lstStyle/>
          <a:p>
            <a:r>
              <a:rPr lang="tr-TR"/>
              <a:t>Asıl başlık stilini düzenlemek için tıklayın</a:t>
            </a:r>
            <a:endParaRPr lang="en-DE"/>
          </a:p>
        </p:txBody>
      </p:sp>
      <p:sp>
        <p:nvSpPr>
          <p:cNvPr id="3" name="İçerik Yer Tutucusu 2">
            <a:extLst>
              <a:ext uri="{FF2B5EF4-FFF2-40B4-BE49-F238E27FC236}">
                <a16:creationId xmlns:a16="http://schemas.microsoft.com/office/drawing/2014/main" id="{E094D039-6B5E-6D56-28F2-65C2D3E8570B}"/>
              </a:ext>
            </a:extLst>
          </p:cNvPr>
          <p:cNvSpPr>
            <a:spLocks noGrp="1"/>
          </p:cNvSpPr>
          <p:nvPr>
            <p:ph idx="1"/>
          </p:nvPr>
        </p:nvSpPr>
        <p:spPr/>
        <p:txBody>
          <a:bodyPr/>
          <a:lstStyle/>
          <a:p>
            <a:pPr lvl="0"/>
            <a:r>
              <a:rPr lang="tr-TR" dirty="0"/>
              <a:t>Asıl metin stillerini düzenlemek için tıklayın</a:t>
            </a:r>
          </a:p>
          <a:p>
            <a:pPr lvl="1"/>
            <a:r>
              <a:rPr lang="tr-TR" dirty="0"/>
              <a:t>İkinci düzey</a:t>
            </a:r>
          </a:p>
          <a:p>
            <a:pPr lvl="2"/>
            <a:r>
              <a:rPr lang="tr-TR" dirty="0"/>
              <a:t>Üçüncü düzey</a:t>
            </a:r>
          </a:p>
          <a:p>
            <a:pPr lvl="3"/>
            <a:r>
              <a:rPr lang="tr-TR" dirty="0"/>
              <a:t>Dördüncü düzey</a:t>
            </a:r>
          </a:p>
          <a:p>
            <a:pPr lvl="4"/>
            <a:r>
              <a:rPr lang="tr-TR" dirty="0"/>
              <a:t>Beşinci düzey</a:t>
            </a:r>
            <a:endParaRPr lang="en-DE" dirty="0"/>
          </a:p>
        </p:txBody>
      </p:sp>
      <p:sp>
        <p:nvSpPr>
          <p:cNvPr id="4" name="Veri Yer Tutucusu 3">
            <a:extLst>
              <a:ext uri="{FF2B5EF4-FFF2-40B4-BE49-F238E27FC236}">
                <a16:creationId xmlns:a16="http://schemas.microsoft.com/office/drawing/2014/main" id="{D9C28F24-12B2-8F65-1422-34D3CF89C620}"/>
              </a:ext>
            </a:extLst>
          </p:cNvPr>
          <p:cNvSpPr>
            <a:spLocks noGrp="1"/>
          </p:cNvSpPr>
          <p:nvPr>
            <p:ph type="dt" sz="half" idx="10"/>
          </p:nvPr>
        </p:nvSpPr>
        <p:spPr/>
        <p:txBody>
          <a:bodyPr/>
          <a:lstStyle/>
          <a:p>
            <a:endParaRPr lang="en-DE"/>
          </a:p>
        </p:txBody>
      </p:sp>
      <p:sp>
        <p:nvSpPr>
          <p:cNvPr id="5" name="Alt Bilgi Yer Tutucusu 4">
            <a:extLst>
              <a:ext uri="{FF2B5EF4-FFF2-40B4-BE49-F238E27FC236}">
                <a16:creationId xmlns:a16="http://schemas.microsoft.com/office/drawing/2014/main" id="{AEA4ACAC-AC36-1AD3-1A90-569573FCFF54}"/>
              </a:ext>
            </a:extLst>
          </p:cNvPr>
          <p:cNvSpPr>
            <a:spLocks noGrp="1"/>
          </p:cNvSpPr>
          <p:nvPr>
            <p:ph type="ftr" sz="quarter" idx="11"/>
          </p:nvPr>
        </p:nvSpPr>
        <p:spPr/>
        <p:txBody>
          <a:bodyPr/>
          <a:lstStyle/>
          <a:p>
            <a:endParaRPr lang="en-DE"/>
          </a:p>
        </p:txBody>
      </p:sp>
      <p:sp>
        <p:nvSpPr>
          <p:cNvPr id="6" name="Slayt Numarası Yer Tutucusu 5">
            <a:extLst>
              <a:ext uri="{FF2B5EF4-FFF2-40B4-BE49-F238E27FC236}">
                <a16:creationId xmlns:a16="http://schemas.microsoft.com/office/drawing/2014/main" id="{9392E753-0933-53AE-7392-E1DAD2A06854}"/>
              </a:ext>
            </a:extLst>
          </p:cNvPr>
          <p:cNvSpPr>
            <a:spLocks noGrp="1"/>
          </p:cNvSpPr>
          <p:nvPr>
            <p:ph type="sldNum" sz="quarter" idx="12"/>
          </p:nvPr>
        </p:nvSpPr>
        <p:spPr/>
        <p:txBody>
          <a:bodyPr/>
          <a:lstStyle/>
          <a:p>
            <a:fld id="{A861190E-0735-419B-8C76-56AE4AB49611}" type="slidenum">
              <a:rPr lang="en-DE" smtClean="0"/>
              <a:t>‹#›</a:t>
            </a:fld>
            <a:endParaRPr lang="en-DE"/>
          </a:p>
        </p:txBody>
      </p:sp>
    </p:spTree>
    <p:extLst>
      <p:ext uri="{BB962C8B-B14F-4D97-AF65-F5344CB8AC3E}">
        <p14:creationId xmlns:p14="http://schemas.microsoft.com/office/powerpoint/2010/main" val="3383073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120CE59-FAB9-6A10-4465-9E8C8B68253A}"/>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endParaRPr lang="en-DE"/>
          </a:p>
        </p:txBody>
      </p:sp>
      <p:sp>
        <p:nvSpPr>
          <p:cNvPr id="3" name="Metin Yer Tutucusu 2">
            <a:extLst>
              <a:ext uri="{FF2B5EF4-FFF2-40B4-BE49-F238E27FC236}">
                <a16:creationId xmlns:a16="http://schemas.microsoft.com/office/drawing/2014/main" id="{C762D616-DCBC-D506-F2CD-C41753AE13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2BB1724B-F5E3-CFD7-A194-518935C887F5}"/>
              </a:ext>
            </a:extLst>
          </p:cNvPr>
          <p:cNvSpPr>
            <a:spLocks noGrp="1"/>
          </p:cNvSpPr>
          <p:nvPr>
            <p:ph type="dt" sz="half" idx="10"/>
          </p:nvPr>
        </p:nvSpPr>
        <p:spPr/>
        <p:txBody>
          <a:bodyPr/>
          <a:lstStyle/>
          <a:p>
            <a:endParaRPr lang="en-DE"/>
          </a:p>
        </p:txBody>
      </p:sp>
      <p:sp>
        <p:nvSpPr>
          <p:cNvPr id="5" name="Alt Bilgi Yer Tutucusu 4">
            <a:extLst>
              <a:ext uri="{FF2B5EF4-FFF2-40B4-BE49-F238E27FC236}">
                <a16:creationId xmlns:a16="http://schemas.microsoft.com/office/drawing/2014/main" id="{8627126D-7074-8BF7-0353-CD71B58EBDBB}"/>
              </a:ext>
            </a:extLst>
          </p:cNvPr>
          <p:cNvSpPr>
            <a:spLocks noGrp="1"/>
          </p:cNvSpPr>
          <p:nvPr>
            <p:ph type="ftr" sz="quarter" idx="11"/>
          </p:nvPr>
        </p:nvSpPr>
        <p:spPr/>
        <p:txBody>
          <a:bodyPr/>
          <a:lstStyle/>
          <a:p>
            <a:endParaRPr lang="en-DE"/>
          </a:p>
        </p:txBody>
      </p:sp>
      <p:sp>
        <p:nvSpPr>
          <p:cNvPr id="6" name="Slayt Numarası Yer Tutucusu 5">
            <a:extLst>
              <a:ext uri="{FF2B5EF4-FFF2-40B4-BE49-F238E27FC236}">
                <a16:creationId xmlns:a16="http://schemas.microsoft.com/office/drawing/2014/main" id="{B8352B6D-1AD5-F389-3978-73F6E068A784}"/>
              </a:ext>
            </a:extLst>
          </p:cNvPr>
          <p:cNvSpPr>
            <a:spLocks noGrp="1"/>
          </p:cNvSpPr>
          <p:nvPr>
            <p:ph type="sldNum" sz="quarter" idx="12"/>
          </p:nvPr>
        </p:nvSpPr>
        <p:spPr/>
        <p:txBody>
          <a:bodyPr/>
          <a:lstStyle/>
          <a:p>
            <a:fld id="{A861190E-0735-419B-8C76-56AE4AB49611}" type="slidenum">
              <a:rPr lang="en-DE" smtClean="0"/>
              <a:t>‹#›</a:t>
            </a:fld>
            <a:endParaRPr lang="en-DE"/>
          </a:p>
        </p:txBody>
      </p:sp>
    </p:spTree>
    <p:extLst>
      <p:ext uri="{BB962C8B-B14F-4D97-AF65-F5344CB8AC3E}">
        <p14:creationId xmlns:p14="http://schemas.microsoft.com/office/powerpoint/2010/main" val="926037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3A98B35-6FBC-A373-61E9-1C4638152829}"/>
              </a:ext>
            </a:extLst>
          </p:cNvPr>
          <p:cNvSpPr>
            <a:spLocks noGrp="1"/>
          </p:cNvSpPr>
          <p:nvPr>
            <p:ph type="title"/>
          </p:nvPr>
        </p:nvSpPr>
        <p:spPr/>
        <p:txBody>
          <a:bodyPr/>
          <a:lstStyle/>
          <a:p>
            <a:r>
              <a:rPr lang="tr-TR"/>
              <a:t>Asıl başlık stilini düzenlemek için tıklayın</a:t>
            </a:r>
            <a:endParaRPr lang="en-DE"/>
          </a:p>
        </p:txBody>
      </p:sp>
      <p:sp>
        <p:nvSpPr>
          <p:cNvPr id="3" name="İçerik Yer Tutucusu 2">
            <a:extLst>
              <a:ext uri="{FF2B5EF4-FFF2-40B4-BE49-F238E27FC236}">
                <a16:creationId xmlns:a16="http://schemas.microsoft.com/office/drawing/2014/main" id="{B52D266B-88B6-4607-FDBA-16BE1DCF7D4F}"/>
              </a:ext>
            </a:extLst>
          </p:cNvPr>
          <p:cNvSpPr>
            <a:spLocks noGrp="1"/>
          </p:cNvSpPr>
          <p:nvPr>
            <p:ph sz="half" idx="1"/>
          </p:nvPr>
        </p:nvSpPr>
        <p:spPr>
          <a:xfrm>
            <a:off x="838200" y="1825625"/>
            <a:ext cx="5181600" cy="4351338"/>
          </a:xfrm>
        </p:spPr>
        <p:txBody>
          <a:bodyPr/>
          <a:lstStyle/>
          <a:p>
            <a:pPr lvl="0"/>
            <a:r>
              <a:rPr lang="tr-TR" dirty="0"/>
              <a:t>Asıl metin stillerini düzenlemek için tıklayın</a:t>
            </a:r>
          </a:p>
          <a:p>
            <a:pPr lvl="1"/>
            <a:r>
              <a:rPr lang="tr-TR" dirty="0"/>
              <a:t>İkinci düzey</a:t>
            </a:r>
          </a:p>
          <a:p>
            <a:pPr lvl="2"/>
            <a:r>
              <a:rPr lang="tr-TR" dirty="0"/>
              <a:t>Üçüncü düzey</a:t>
            </a:r>
          </a:p>
          <a:p>
            <a:pPr lvl="3"/>
            <a:r>
              <a:rPr lang="tr-TR" dirty="0"/>
              <a:t>Dördüncü düzey</a:t>
            </a:r>
          </a:p>
          <a:p>
            <a:pPr lvl="4"/>
            <a:r>
              <a:rPr lang="tr-TR" dirty="0"/>
              <a:t>Beşinci düzey</a:t>
            </a:r>
            <a:endParaRPr lang="en-DE" dirty="0"/>
          </a:p>
        </p:txBody>
      </p:sp>
      <p:sp>
        <p:nvSpPr>
          <p:cNvPr id="4" name="İçerik Yer Tutucusu 3">
            <a:extLst>
              <a:ext uri="{FF2B5EF4-FFF2-40B4-BE49-F238E27FC236}">
                <a16:creationId xmlns:a16="http://schemas.microsoft.com/office/drawing/2014/main" id="{D18FE056-3BAC-34F1-54FB-A72AA62240E8}"/>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DE"/>
          </a:p>
        </p:txBody>
      </p:sp>
      <p:sp>
        <p:nvSpPr>
          <p:cNvPr id="5" name="Veri Yer Tutucusu 4">
            <a:extLst>
              <a:ext uri="{FF2B5EF4-FFF2-40B4-BE49-F238E27FC236}">
                <a16:creationId xmlns:a16="http://schemas.microsoft.com/office/drawing/2014/main" id="{66D32B25-739C-CBCB-5BD7-895D927C0FDC}"/>
              </a:ext>
            </a:extLst>
          </p:cNvPr>
          <p:cNvSpPr>
            <a:spLocks noGrp="1"/>
          </p:cNvSpPr>
          <p:nvPr>
            <p:ph type="dt" sz="half" idx="10"/>
          </p:nvPr>
        </p:nvSpPr>
        <p:spPr/>
        <p:txBody>
          <a:bodyPr/>
          <a:lstStyle/>
          <a:p>
            <a:endParaRPr lang="en-DE"/>
          </a:p>
        </p:txBody>
      </p:sp>
      <p:sp>
        <p:nvSpPr>
          <p:cNvPr id="6" name="Alt Bilgi Yer Tutucusu 5">
            <a:extLst>
              <a:ext uri="{FF2B5EF4-FFF2-40B4-BE49-F238E27FC236}">
                <a16:creationId xmlns:a16="http://schemas.microsoft.com/office/drawing/2014/main" id="{ED3C2CE0-1FAE-C9E1-E0F2-E2612E0D765A}"/>
              </a:ext>
            </a:extLst>
          </p:cNvPr>
          <p:cNvSpPr>
            <a:spLocks noGrp="1"/>
          </p:cNvSpPr>
          <p:nvPr>
            <p:ph type="ftr" sz="quarter" idx="11"/>
          </p:nvPr>
        </p:nvSpPr>
        <p:spPr/>
        <p:txBody>
          <a:bodyPr/>
          <a:lstStyle/>
          <a:p>
            <a:endParaRPr lang="en-DE"/>
          </a:p>
        </p:txBody>
      </p:sp>
      <p:sp>
        <p:nvSpPr>
          <p:cNvPr id="7" name="Slayt Numarası Yer Tutucusu 6">
            <a:extLst>
              <a:ext uri="{FF2B5EF4-FFF2-40B4-BE49-F238E27FC236}">
                <a16:creationId xmlns:a16="http://schemas.microsoft.com/office/drawing/2014/main" id="{049E7486-397A-64E8-A399-B201019135A1}"/>
              </a:ext>
            </a:extLst>
          </p:cNvPr>
          <p:cNvSpPr>
            <a:spLocks noGrp="1"/>
          </p:cNvSpPr>
          <p:nvPr>
            <p:ph type="sldNum" sz="quarter" idx="12"/>
          </p:nvPr>
        </p:nvSpPr>
        <p:spPr/>
        <p:txBody>
          <a:bodyPr/>
          <a:lstStyle/>
          <a:p>
            <a:fld id="{A861190E-0735-419B-8C76-56AE4AB49611}" type="slidenum">
              <a:rPr lang="en-DE" smtClean="0"/>
              <a:t>‹#›</a:t>
            </a:fld>
            <a:endParaRPr lang="en-DE"/>
          </a:p>
        </p:txBody>
      </p:sp>
    </p:spTree>
    <p:extLst>
      <p:ext uri="{BB962C8B-B14F-4D97-AF65-F5344CB8AC3E}">
        <p14:creationId xmlns:p14="http://schemas.microsoft.com/office/powerpoint/2010/main" val="344592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CF253F8-701B-EF75-FE33-71C5266CF379}"/>
              </a:ext>
            </a:extLst>
          </p:cNvPr>
          <p:cNvSpPr>
            <a:spLocks noGrp="1"/>
          </p:cNvSpPr>
          <p:nvPr>
            <p:ph type="title"/>
          </p:nvPr>
        </p:nvSpPr>
        <p:spPr>
          <a:xfrm>
            <a:off x="839788" y="365125"/>
            <a:ext cx="10515600" cy="1325563"/>
          </a:xfrm>
        </p:spPr>
        <p:txBody>
          <a:bodyPr/>
          <a:lstStyle/>
          <a:p>
            <a:r>
              <a:rPr lang="tr-TR"/>
              <a:t>Asıl başlık stilini düzenlemek için tıklayın</a:t>
            </a:r>
            <a:endParaRPr lang="en-DE"/>
          </a:p>
        </p:txBody>
      </p:sp>
      <p:sp>
        <p:nvSpPr>
          <p:cNvPr id="3" name="Metin Yer Tutucusu 2">
            <a:extLst>
              <a:ext uri="{FF2B5EF4-FFF2-40B4-BE49-F238E27FC236}">
                <a16:creationId xmlns:a16="http://schemas.microsoft.com/office/drawing/2014/main" id="{F1B79329-9ECA-FB6C-F165-7E4BB86BF9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2225065C-D2D3-9153-E2BF-594CFB05DD38}"/>
              </a:ext>
            </a:extLst>
          </p:cNvPr>
          <p:cNvSpPr>
            <a:spLocks noGrp="1"/>
          </p:cNvSpPr>
          <p:nvPr>
            <p:ph sz="half" idx="2"/>
          </p:nvPr>
        </p:nvSpPr>
        <p:spPr>
          <a:xfrm>
            <a:off x="839788" y="2505075"/>
            <a:ext cx="5157787" cy="3684588"/>
          </a:xfrm>
        </p:spPr>
        <p:txBody>
          <a:bodyPr/>
          <a:lstStyle/>
          <a:p>
            <a:pPr lvl="0"/>
            <a:r>
              <a:rPr lang="tr-TR" dirty="0"/>
              <a:t>Asıl metin stillerini düzenlemek için tıklayın</a:t>
            </a:r>
          </a:p>
          <a:p>
            <a:pPr lvl="1"/>
            <a:r>
              <a:rPr lang="tr-TR" dirty="0"/>
              <a:t>İkinci düzey</a:t>
            </a:r>
          </a:p>
          <a:p>
            <a:pPr lvl="2"/>
            <a:r>
              <a:rPr lang="tr-TR" dirty="0"/>
              <a:t>Üçüncü düzey</a:t>
            </a:r>
          </a:p>
          <a:p>
            <a:pPr lvl="3"/>
            <a:r>
              <a:rPr lang="tr-TR" dirty="0"/>
              <a:t>Dördüncü düzey</a:t>
            </a:r>
          </a:p>
          <a:p>
            <a:pPr lvl="4"/>
            <a:r>
              <a:rPr lang="tr-TR" dirty="0"/>
              <a:t>Beşinci düzey</a:t>
            </a:r>
            <a:endParaRPr lang="en-DE" dirty="0"/>
          </a:p>
        </p:txBody>
      </p:sp>
      <p:sp>
        <p:nvSpPr>
          <p:cNvPr id="5" name="Metin Yer Tutucusu 4">
            <a:extLst>
              <a:ext uri="{FF2B5EF4-FFF2-40B4-BE49-F238E27FC236}">
                <a16:creationId xmlns:a16="http://schemas.microsoft.com/office/drawing/2014/main" id="{050436BC-B0CE-7714-B17B-18997DFE06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85BBDFF1-A24A-CFAB-7F0B-01ABC472EE64}"/>
              </a:ext>
            </a:extLst>
          </p:cNvPr>
          <p:cNvSpPr>
            <a:spLocks noGrp="1"/>
          </p:cNvSpPr>
          <p:nvPr>
            <p:ph sz="quarter" idx="4"/>
          </p:nvPr>
        </p:nvSpPr>
        <p:spPr>
          <a:xfrm>
            <a:off x="6172200" y="2505075"/>
            <a:ext cx="5183188" cy="3684588"/>
          </a:xfrm>
        </p:spPr>
        <p:txBody>
          <a:bodyPr/>
          <a:lstStyle/>
          <a:p>
            <a:pPr lvl="0"/>
            <a:r>
              <a:rPr lang="tr-TR" dirty="0"/>
              <a:t>Asıl metin stillerini düzenlemek için tıklayın</a:t>
            </a:r>
          </a:p>
          <a:p>
            <a:pPr lvl="1"/>
            <a:r>
              <a:rPr lang="tr-TR" dirty="0"/>
              <a:t>İkinci düzey</a:t>
            </a:r>
          </a:p>
          <a:p>
            <a:pPr lvl="2"/>
            <a:r>
              <a:rPr lang="tr-TR" dirty="0"/>
              <a:t>Üçüncü düzey</a:t>
            </a:r>
          </a:p>
          <a:p>
            <a:pPr lvl="3"/>
            <a:r>
              <a:rPr lang="tr-TR" dirty="0"/>
              <a:t>Dördüncü düzey</a:t>
            </a:r>
          </a:p>
          <a:p>
            <a:pPr lvl="4"/>
            <a:r>
              <a:rPr lang="tr-TR" dirty="0"/>
              <a:t>Beşinci düzey</a:t>
            </a:r>
            <a:endParaRPr lang="en-DE" dirty="0"/>
          </a:p>
        </p:txBody>
      </p:sp>
      <p:sp>
        <p:nvSpPr>
          <p:cNvPr id="7" name="Veri Yer Tutucusu 6">
            <a:extLst>
              <a:ext uri="{FF2B5EF4-FFF2-40B4-BE49-F238E27FC236}">
                <a16:creationId xmlns:a16="http://schemas.microsoft.com/office/drawing/2014/main" id="{0E88F85E-EE81-E5C2-87E5-17B06ECF6119}"/>
              </a:ext>
            </a:extLst>
          </p:cNvPr>
          <p:cNvSpPr>
            <a:spLocks noGrp="1"/>
          </p:cNvSpPr>
          <p:nvPr>
            <p:ph type="dt" sz="half" idx="10"/>
          </p:nvPr>
        </p:nvSpPr>
        <p:spPr/>
        <p:txBody>
          <a:bodyPr/>
          <a:lstStyle/>
          <a:p>
            <a:endParaRPr lang="en-DE"/>
          </a:p>
        </p:txBody>
      </p:sp>
      <p:sp>
        <p:nvSpPr>
          <p:cNvPr id="8" name="Alt Bilgi Yer Tutucusu 7">
            <a:extLst>
              <a:ext uri="{FF2B5EF4-FFF2-40B4-BE49-F238E27FC236}">
                <a16:creationId xmlns:a16="http://schemas.microsoft.com/office/drawing/2014/main" id="{B421AC29-2D35-B1FC-51FC-E65BF249AE4E}"/>
              </a:ext>
            </a:extLst>
          </p:cNvPr>
          <p:cNvSpPr>
            <a:spLocks noGrp="1"/>
          </p:cNvSpPr>
          <p:nvPr>
            <p:ph type="ftr" sz="quarter" idx="11"/>
          </p:nvPr>
        </p:nvSpPr>
        <p:spPr/>
        <p:txBody>
          <a:bodyPr/>
          <a:lstStyle/>
          <a:p>
            <a:endParaRPr lang="en-DE"/>
          </a:p>
        </p:txBody>
      </p:sp>
      <p:sp>
        <p:nvSpPr>
          <p:cNvPr id="9" name="Slayt Numarası Yer Tutucusu 8">
            <a:extLst>
              <a:ext uri="{FF2B5EF4-FFF2-40B4-BE49-F238E27FC236}">
                <a16:creationId xmlns:a16="http://schemas.microsoft.com/office/drawing/2014/main" id="{DC25A5AC-A405-76F6-BA9A-54C1307ECB6F}"/>
              </a:ext>
            </a:extLst>
          </p:cNvPr>
          <p:cNvSpPr>
            <a:spLocks noGrp="1"/>
          </p:cNvSpPr>
          <p:nvPr>
            <p:ph type="sldNum" sz="quarter" idx="12"/>
          </p:nvPr>
        </p:nvSpPr>
        <p:spPr/>
        <p:txBody>
          <a:bodyPr/>
          <a:lstStyle/>
          <a:p>
            <a:fld id="{A861190E-0735-419B-8C76-56AE4AB49611}" type="slidenum">
              <a:rPr lang="en-DE" smtClean="0"/>
              <a:t>‹#›</a:t>
            </a:fld>
            <a:endParaRPr lang="en-DE"/>
          </a:p>
        </p:txBody>
      </p:sp>
    </p:spTree>
    <p:extLst>
      <p:ext uri="{BB962C8B-B14F-4D97-AF65-F5344CB8AC3E}">
        <p14:creationId xmlns:p14="http://schemas.microsoft.com/office/powerpoint/2010/main" val="2575311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3E0A94F-9384-8C8A-5C7A-779DA05094B2}"/>
              </a:ext>
            </a:extLst>
          </p:cNvPr>
          <p:cNvSpPr>
            <a:spLocks noGrp="1"/>
          </p:cNvSpPr>
          <p:nvPr>
            <p:ph type="title"/>
          </p:nvPr>
        </p:nvSpPr>
        <p:spPr/>
        <p:txBody>
          <a:bodyPr/>
          <a:lstStyle/>
          <a:p>
            <a:r>
              <a:rPr lang="tr-TR"/>
              <a:t>Asıl başlık stilini düzenlemek için tıklayın</a:t>
            </a:r>
            <a:endParaRPr lang="en-DE"/>
          </a:p>
        </p:txBody>
      </p:sp>
      <p:sp>
        <p:nvSpPr>
          <p:cNvPr id="3" name="Veri Yer Tutucusu 2">
            <a:extLst>
              <a:ext uri="{FF2B5EF4-FFF2-40B4-BE49-F238E27FC236}">
                <a16:creationId xmlns:a16="http://schemas.microsoft.com/office/drawing/2014/main" id="{9CFE74BA-AAFD-F8C2-E165-E2718EFF97B3}"/>
              </a:ext>
            </a:extLst>
          </p:cNvPr>
          <p:cNvSpPr>
            <a:spLocks noGrp="1"/>
          </p:cNvSpPr>
          <p:nvPr>
            <p:ph type="dt" sz="half" idx="10"/>
          </p:nvPr>
        </p:nvSpPr>
        <p:spPr/>
        <p:txBody>
          <a:bodyPr/>
          <a:lstStyle/>
          <a:p>
            <a:endParaRPr lang="en-DE"/>
          </a:p>
        </p:txBody>
      </p:sp>
      <p:sp>
        <p:nvSpPr>
          <p:cNvPr id="4" name="Alt Bilgi Yer Tutucusu 3">
            <a:extLst>
              <a:ext uri="{FF2B5EF4-FFF2-40B4-BE49-F238E27FC236}">
                <a16:creationId xmlns:a16="http://schemas.microsoft.com/office/drawing/2014/main" id="{8DDFB9DA-5EF9-D4B8-15AD-FF9E96668E93}"/>
              </a:ext>
            </a:extLst>
          </p:cNvPr>
          <p:cNvSpPr>
            <a:spLocks noGrp="1"/>
          </p:cNvSpPr>
          <p:nvPr>
            <p:ph type="ftr" sz="quarter" idx="11"/>
          </p:nvPr>
        </p:nvSpPr>
        <p:spPr/>
        <p:txBody>
          <a:bodyPr/>
          <a:lstStyle/>
          <a:p>
            <a:endParaRPr lang="en-DE"/>
          </a:p>
        </p:txBody>
      </p:sp>
      <p:sp>
        <p:nvSpPr>
          <p:cNvPr id="5" name="Slayt Numarası Yer Tutucusu 4">
            <a:extLst>
              <a:ext uri="{FF2B5EF4-FFF2-40B4-BE49-F238E27FC236}">
                <a16:creationId xmlns:a16="http://schemas.microsoft.com/office/drawing/2014/main" id="{AAF78AE8-2C82-E2FC-3EDF-EF45D93DBEE4}"/>
              </a:ext>
            </a:extLst>
          </p:cNvPr>
          <p:cNvSpPr>
            <a:spLocks noGrp="1"/>
          </p:cNvSpPr>
          <p:nvPr>
            <p:ph type="sldNum" sz="quarter" idx="12"/>
          </p:nvPr>
        </p:nvSpPr>
        <p:spPr/>
        <p:txBody>
          <a:bodyPr/>
          <a:lstStyle/>
          <a:p>
            <a:fld id="{A861190E-0735-419B-8C76-56AE4AB49611}" type="slidenum">
              <a:rPr lang="en-DE" smtClean="0"/>
              <a:t>‹#›</a:t>
            </a:fld>
            <a:endParaRPr lang="en-DE"/>
          </a:p>
        </p:txBody>
      </p:sp>
    </p:spTree>
    <p:extLst>
      <p:ext uri="{BB962C8B-B14F-4D97-AF65-F5344CB8AC3E}">
        <p14:creationId xmlns:p14="http://schemas.microsoft.com/office/powerpoint/2010/main" val="2394071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E3A6B912-3982-5861-FD62-43417F39F4C1}"/>
              </a:ext>
            </a:extLst>
          </p:cNvPr>
          <p:cNvSpPr>
            <a:spLocks noGrp="1"/>
          </p:cNvSpPr>
          <p:nvPr>
            <p:ph type="dt" sz="half" idx="10"/>
          </p:nvPr>
        </p:nvSpPr>
        <p:spPr/>
        <p:txBody>
          <a:bodyPr/>
          <a:lstStyle/>
          <a:p>
            <a:endParaRPr lang="en-DE"/>
          </a:p>
        </p:txBody>
      </p:sp>
      <p:sp>
        <p:nvSpPr>
          <p:cNvPr id="3" name="Alt Bilgi Yer Tutucusu 2">
            <a:extLst>
              <a:ext uri="{FF2B5EF4-FFF2-40B4-BE49-F238E27FC236}">
                <a16:creationId xmlns:a16="http://schemas.microsoft.com/office/drawing/2014/main" id="{8B959345-BC55-E506-109B-C59921DDA70A}"/>
              </a:ext>
            </a:extLst>
          </p:cNvPr>
          <p:cNvSpPr>
            <a:spLocks noGrp="1"/>
          </p:cNvSpPr>
          <p:nvPr>
            <p:ph type="ftr" sz="quarter" idx="11"/>
          </p:nvPr>
        </p:nvSpPr>
        <p:spPr/>
        <p:txBody>
          <a:bodyPr/>
          <a:lstStyle/>
          <a:p>
            <a:endParaRPr lang="en-DE"/>
          </a:p>
        </p:txBody>
      </p:sp>
      <p:sp>
        <p:nvSpPr>
          <p:cNvPr id="4" name="Slayt Numarası Yer Tutucusu 3">
            <a:extLst>
              <a:ext uri="{FF2B5EF4-FFF2-40B4-BE49-F238E27FC236}">
                <a16:creationId xmlns:a16="http://schemas.microsoft.com/office/drawing/2014/main" id="{EFB07874-EB70-8E6D-4FBD-1CD674FDD9D7}"/>
              </a:ext>
            </a:extLst>
          </p:cNvPr>
          <p:cNvSpPr>
            <a:spLocks noGrp="1"/>
          </p:cNvSpPr>
          <p:nvPr>
            <p:ph type="sldNum" sz="quarter" idx="12"/>
          </p:nvPr>
        </p:nvSpPr>
        <p:spPr/>
        <p:txBody>
          <a:bodyPr/>
          <a:lstStyle/>
          <a:p>
            <a:fld id="{A861190E-0735-419B-8C76-56AE4AB49611}" type="slidenum">
              <a:rPr lang="en-DE" smtClean="0"/>
              <a:t>‹#›</a:t>
            </a:fld>
            <a:endParaRPr lang="en-DE"/>
          </a:p>
        </p:txBody>
      </p:sp>
    </p:spTree>
    <p:extLst>
      <p:ext uri="{BB962C8B-B14F-4D97-AF65-F5344CB8AC3E}">
        <p14:creationId xmlns:p14="http://schemas.microsoft.com/office/powerpoint/2010/main" val="3713316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F19B124-FBFD-C5D6-AB56-8A8919D24DE8}"/>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endParaRPr lang="en-DE"/>
          </a:p>
        </p:txBody>
      </p:sp>
      <p:sp>
        <p:nvSpPr>
          <p:cNvPr id="3" name="İçerik Yer Tutucusu 2">
            <a:extLst>
              <a:ext uri="{FF2B5EF4-FFF2-40B4-BE49-F238E27FC236}">
                <a16:creationId xmlns:a16="http://schemas.microsoft.com/office/drawing/2014/main" id="{1C193919-F75B-A1BB-3A2B-ABEE789A5C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dirty="0"/>
              <a:t>Asıl metin stillerini düzenlemek için tıklayın</a:t>
            </a:r>
          </a:p>
          <a:p>
            <a:pPr lvl="1"/>
            <a:r>
              <a:rPr lang="tr-TR" dirty="0"/>
              <a:t>İkinci düzey</a:t>
            </a:r>
          </a:p>
          <a:p>
            <a:pPr lvl="2"/>
            <a:r>
              <a:rPr lang="tr-TR" dirty="0"/>
              <a:t>Üçüncü düzey</a:t>
            </a:r>
          </a:p>
          <a:p>
            <a:pPr lvl="3"/>
            <a:r>
              <a:rPr lang="tr-TR" dirty="0"/>
              <a:t>Dördüncü düzey</a:t>
            </a:r>
          </a:p>
          <a:p>
            <a:pPr lvl="4"/>
            <a:r>
              <a:rPr lang="tr-TR" dirty="0"/>
              <a:t>Beşinci düzey</a:t>
            </a:r>
            <a:endParaRPr lang="en-DE" dirty="0"/>
          </a:p>
        </p:txBody>
      </p:sp>
      <p:sp>
        <p:nvSpPr>
          <p:cNvPr id="4" name="Metin Yer Tutucusu 3">
            <a:extLst>
              <a:ext uri="{FF2B5EF4-FFF2-40B4-BE49-F238E27FC236}">
                <a16:creationId xmlns:a16="http://schemas.microsoft.com/office/drawing/2014/main" id="{43BF17D4-F076-FCB1-AE84-EA546EAFFE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dirty="0"/>
              <a:t>Asıl metin stillerini düzenlemek için tıklayın</a:t>
            </a:r>
          </a:p>
        </p:txBody>
      </p:sp>
      <p:sp>
        <p:nvSpPr>
          <p:cNvPr id="5" name="Veri Yer Tutucusu 4">
            <a:extLst>
              <a:ext uri="{FF2B5EF4-FFF2-40B4-BE49-F238E27FC236}">
                <a16:creationId xmlns:a16="http://schemas.microsoft.com/office/drawing/2014/main" id="{F125E19C-5591-E6C4-B651-01EFEAA9DE0D}"/>
              </a:ext>
            </a:extLst>
          </p:cNvPr>
          <p:cNvSpPr>
            <a:spLocks noGrp="1"/>
          </p:cNvSpPr>
          <p:nvPr>
            <p:ph type="dt" sz="half" idx="10"/>
          </p:nvPr>
        </p:nvSpPr>
        <p:spPr/>
        <p:txBody>
          <a:bodyPr/>
          <a:lstStyle/>
          <a:p>
            <a:endParaRPr lang="en-DE"/>
          </a:p>
        </p:txBody>
      </p:sp>
      <p:sp>
        <p:nvSpPr>
          <p:cNvPr id="6" name="Alt Bilgi Yer Tutucusu 5">
            <a:extLst>
              <a:ext uri="{FF2B5EF4-FFF2-40B4-BE49-F238E27FC236}">
                <a16:creationId xmlns:a16="http://schemas.microsoft.com/office/drawing/2014/main" id="{99C19668-DED0-F876-EEAE-DA8B4CFDB9C3}"/>
              </a:ext>
            </a:extLst>
          </p:cNvPr>
          <p:cNvSpPr>
            <a:spLocks noGrp="1"/>
          </p:cNvSpPr>
          <p:nvPr>
            <p:ph type="ftr" sz="quarter" idx="11"/>
          </p:nvPr>
        </p:nvSpPr>
        <p:spPr/>
        <p:txBody>
          <a:bodyPr/>
          <a:lstStyle/>
          <a:p>
            <a:endParaRPr lang="en-DE"/>
          </a:p>
        </p:txBody>
      </p:sp>
      <p:sp>
        <p:nvSpPr>
          <p:cNvPr id="7" name="Slayt Numarası Yer Tutucusu 6">
            <a:extLst>
              <a:ext uri="{FF2B5EF4-FFF2-40B4-BE49-F238E27FC236}">
                <a16:creationId xmlns:a16="http://schemas.microsoft.com/office/drawing/2014/main" id="{0A187052-56B0-3605-C251-AB320692441D}"/>
              </a:ext>
            </a:extLst>
          </p:cNvPr>
          <p:cNvSpPr>
            <a:spLocks noGrp="1"/>
          </p:cNvSpPr>
          <p:nvPr>
            <p:ph type="sldNum" sz="quarter" idx="12"/>
          </p:nvPr>
        </p:nvSpPr>
        <p:spPr/>
        <p:txBody>
          <a:bodyPr/>
          <a:lstStyle/>
          <a:p>
            <a:fld id="{A861190E-0735-419B-8C76-56AE4AB49611}" type="slidenum">
              <a:rPr lang="en-DE" smtClean="0"/>
              <a:t>‹#›</a:t>
            </a:fld>
            <a:endParaRPr lang="en-DE"/>
          </a:p>
        </p:txBody>
      </p:sp>
    </p:spTree>
    <p:extLst>
      <p:ext uri="{BB962C8B-B14F-4D97-AF65-F5344CB8AC3E}">
        <p14:creationId xmlns:p14="http://schemas.microsoft.com/office/powerpoint/2010/main" val="3222177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1B05F8C-4BE3-575C-6864-507249D34DE1}"/>
              </a:ext>
            </a:extLst>
          </p:cNvPr>
          <p:cNvSpPr>
            <a:spLocks noGrp="1"/>
          </p:cNvSpPr>
          <p:nvPr>
            <p:ph type="title"/>
          </p:nvPr>
        </p:nvSpPr>
        <p:spPr>
          <a:xfrm>
            <a:off x="839788" y="457200"/>
            <a:ext cx="3932237" cy="1600200"/>
          </a:xfrm>
        </p:spPr>
        <p:txBody>
          <a:bodyPr anchor="b"/>
          <a:lstStyle>
            <a:lvl1pPr>
              <a:defRPr sz="3200"/>
            </a:lvl1pPr>
          </a:lstStyle>
          <a:p>
            <a:r>
              <a:rPr lang="tr-TR" dirty="0"/>
              <a:t>Asıl başlık stilini düzenlemek için tıklayın</a:t>
            </a:r>
            <a:endParaRPr lang="en-DE" dirty="0"/>
          </a:p>
        </p:txBody>
      </p:sp>
      <p:sp>
        <p:nvSpPr>
          <p:cNvPr id="3" name="Resim Yer Tutucusu 2">
            <a:extLst>
              <a:ext uri="{FF2B5EF4-FFF2-40B4-BE49-F238E27FC236}">
                <a16:creationId xmlns:a16="http://schemas.microsoft.com/office/drawing/2014/main" id="{51A01D31-9419-7103-EDF0-76481AC36A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dirty="0"/>
              <a:t>Resim eklemek için simgeye tıklayın</a:t>
            </a:r>
            <a:endParaRPr lang="en-DE" dirty="0"/>
          </a:p>
        </p:txBody>
      </p:sp>
      <p:sp>
        <p:nvSpPr>
          <p:cNvPr id="4" name="Metin Yer Tutucusu 3">
            <a:extLst>
              <a:ext uri="{FF2B5EF4-FFF2-40B4-BE49-F238E27FC236}">
                <a16:creationId xmlns:a16="http://schemas.microsoft.com/office/drawing/2014/main" id="{082F7EB5-7AA4-0B17-89F7-8A02E61FE3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dirty="0"/>
              <a:t>Asıl metin stillerini düzenlemek için tıklayın</a:t>
            </a:r>
          </a:p>
        </p:txBody>
      </p:sp>
      <p:sp>
        <p:nvSpPr>
          <p:cNvPr id="5" name="Veri Yer Tutucusu 4">
            <a:extLst>
              <a:ext uri="{FF2B5EF4-FFF2-40B4-BE49-F238E27FC236}">
                <a16:creationId xmlns:a16="http://schemas.microsoft.com/office/drawing/2014/main" id="{F1C608B2-6A04-2E19-7DE2-715A5FC9C014}"/>
              </a:ext>
            </a:extLst>
          </p:cNvPr>
          <p:cNvSpPr>
            <a:spLocks noGrp="1"/>
          </p:cNvSpPr>
          <p:nvPr>
            <p:ph type="dt" sz="half" idx="10"/>
          </p:nvPr>
        </p:nvSpPr>
        <p:spPr/>
        <p:txBody>
          <a:bodyPr/>
          <a:lstStyle/>
          <a:p>
            <a:endParaRPr lang="en-DE"/>
          </a:p>
        </p:txBody>
      </p:sp>
      <p:sp>
        <p:nvSpPr>
          <p:cNvPr id="6" name="Alt Bilgi Yer Tutucusu 5">
            <a:extLst>
              <a:ext uri="{FF2B5EF4-FFF2-40B4-BE49-F238E27FC236}">
                <a16:creationId xmlns:a16="http://schemas.microsoft.com/office/drawing/2014/main" id="{8F163CE6-6746-607E-D8F3-56DEEE97AB19}"/>
              </a:ext>
            </a:extLst>
          </p:cNvPr>
          <p:cNvSpPr>
            <a:spLocks noGrp="1"/>
          </p:cNvSpPr>
          <p:nvPr>
            <p:ph type="ftr" sz="quarter" idx="11"/>
          </p:nvPr>
        </p:nvSpPr>
        <p:spPr/>
        <p:txBody>
          <a:bodyPr/>
          <a:lstStyle/>
          <a:p>
            <a:endParaRPr lang="en-DE"/>
          </a:p>
        </p:txBody>
      </p:sp>
      <p:sp>
        <p:nvSpPr>
          <p:cNvPr id="7" name="Slayt Numarası Yer Tutucusu 6">
            <a:extLst>
              <a:ext uri="{FF2B5EF4-FFF2-40B4-BE49-F238E27FC236}">
                <a16:creationId xmlns:a16="http://schemas.microsoft.com/office/drawing/2014/main" id="{7F1C68BA-08B7-0B25-27C0-CB7D64D1EF5F}"/>
              </a:ext>
            </a:extLst>
          </p:cNvPr>
          <p:cNvSpPr>
            <a:spLocks noGrp="1"/>
          </p:cNvSpPr>
          <p:nvPr>
            <p:ph type="sldNum" sz="quarter" idx="12"/>
          </p:nvPr>
        </p:nvSpPr>
        <p:spPr/>
        <p:txBody>
          <a:bodyPr/>
          <a:lstStyle/>
          <a:p>
            <a:fld id="{A861190E-0735-419B-8C76-56AE4AB49611}" type="slidenum">
              <a:rPr lang="en-DE" smtClean="0"/>
              <a:t>‹#›</a:t>
            </a:fld>
            <a:endParaRPr lang="en-DE"/>
          </a:p>
        </p:txBody>
      </p:sp>
    </p:spTree>
    <p:extLst>
      <p:ext uri="{BB962C8B-B14F-4D97-AF65-F5344CB8AC3E}">
        <p14:creationId xmlns:p14="http://schemas.microsoft.com/office/powerpoint/2010/main" val="592174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B8A02DBC-F78C-E561-D49A-4D848244A5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dirty="0"/>
              <a:t>Asıl başlık stilini düzenlemek için tıklayın</a:t>
            </a:r>
            <a:endParaRPr lang="en-DE" dirty="0"/>
          </a:p>
        </p:txBody>
      </p:sp>
      <p:sp>
        <p:nvSpPr>
          <p:cNvPr id="3" name="Metin Yer Tutucusu 2">
            <a:extLst>
              <a:ext uri="{FF2B5EF4-FFF2-40B4-BE49-F238E27FC236}">
                <a16:creationId xmlns:a16="http://schemas.microsoft.com/office/drawing/2014/main" id="{E1019E3F-EE5E-5B54-5686-62C57EC3D3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dirty="0"/>
              <a:t>Asıl metin stillerini düzenlemek için tıklayın</a:t>
            </a:r>
          </a:p>
          <a:p>
            <a:pPr lvl="1"/>
            <a:r>
              <a:rPr lang="tr-TR" dirty="0"/>
              <a:t>İkinci düzey</a:t>
            </a:r>
          </a:p>
          <a:p>
            <a:pPr lvl="2"/>
            <a:r>
              <a:rPr lang="tr-TR" dirty="0"/>
              <a:t>Üçüncü düzey</a:t>
            </a:r>
          </a:p>
          <a:p>
            <a:pPr lvl="3"/>
            <a:r>
              <a:rPr lang="tr-TR" dirty="0"/>
              <a:t>Dördüncü düzey</a:t>
            </a:r>
          </a:p>
          <a:p>
            <a:pPr lvl="4"/>
            <a:r>
              <a:rPr lang="tr-TR" dirty="0"/>
              <a:t>Beşinci düzey</a:t>
            </a:r>
            <a:endParaRPr lang="en-DE" dirty="0"/>
          </a:p>
        </p:txBody>
      </p:sp>
      <p:sp>
        <p:nvSpPr>
          <p:cNvPr id="4" name="Veri Yer Tutucusu 3">
            <a:extLst>
              <a:ext uri="{FF2B5EF4-FFF2-40B4-BE49-F238E27FC236}">
                <a16:creationId xmlns:a16="http://schemas.microsoft.com/office/drawing/2014/main" id="{06994B93-5B48-4B6D-DA3C-43ED5F9A43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ptos Display" panose="020B0004020202020204" pitchFamily="34" charset="0"/>
              </a:defRPr>
            </a:lvl1pPr>
          </a:lstStyle>
          <a:p>
            <a:endParaRPr lang="en-DE" dirty="0"/>
          </a:p>
        </p:txBody>
      </p:sp>
      <p:sp>
        <p:nvSpPr>
          <p:cNvPr id="5" name="Alt Bilgi Yer Tutucusu 4">
            <a:extLst>
              <a:ext uri="{FF2B5EF4-FFF2-40B4-BE49-F238E27FC236}">
                <a16:creationId xmlns:a16="http://schemas.microsoft.com/office/drawing/2014/main" id="{B969B178-B760-DC5C-C7B6-7B43850F5A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ptos Display" panose="020B0004020202020204" pitchFamily="34" charset="0"/>
              </a:defRPr>
            </a:lvl1pPr>
          </a:lstStyle>
          <a:p>
            <a:endParaRPr lang="en-DE" dirty="0"/>
          </a:p>
        </p:txBody>
      </p:sp>
      <p:sp>
        <p:nvSpPr>
          <p:cNvPr id="6" name="Slayt Numarası Yer Tutucusu 5">
            <a:extLst>
              <a:ext uri="{FF2B5EF4-FFF2-40B4-BE49-F238E27FC236}">
                <a16:creationId xmlns:a16="http://schemas.microsoft.com/office/drawing/2014/main" id="{A8102871-9807-7D5A-A190-F63B981309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ptos Display" panose="020B0004020202020204" pitchFamily="34" charset="0"/>
              </a:defRPr>
            </a:lvl1pPr>
          </a:lstStyle>
          <a:p>
            <a:fld id="{A861190E-0735-419B-8C76-56AE4AB49611}" type="slidenum">
              <a:rPr lang="en-DE" smtClean="0"/>
              <a:pPr/>
              <a:t>‹#›</a:t>
            </a:fld>
            <a:endParaRPr lang="en-DE" dirty="0"/>
          </a:p>
        </p:txBody>
      </p:sp>
    </p:spTree>
    <p:extLst>
      <p:ext uri="{BB962C8B-B14F-4D97-AF65-F5344CB8AC3E}">
        <p14:creationId xmlns:p14="http://schemas.microsoft.com/office/powerpoint/2010/main" val="35292061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3"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Aptos SemiBold" panose="020B00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ptos Display"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ptos Display"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ptos Display" panose="020B00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ptos Display" panose="020B00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ptos Display"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8" Type="http://schemas.openxmlformats.org/officeDocument/2006/relationships/image" Target="../media/image330.png"/><Relationship Id="rId13" Type="http://schemas.openxmlformats.org/officeDocument/2006/relationships/image" Target="../media/image380.png"/><Relationship Id="rId3" Type="http://schemas.openxmlformats.org/officeDocument/2006/relationships/image" Target="../media/image280.png"/><Relationship Id="rId7" Type="http://schemas.openxmlformats.org/officeDocument/2006/relationships/image" Target="../media/image40.png"/><Relationship Id="rId12" Type="http://schemas.openxmlformats.org/officeDocument/2006/relationships/image" Target="../media/image370.png"/><Relationship Id="rId2" Type="http://schemas.openxmlformats.org/officeDocument/2006/relationships/image" Target="../media/image301.png"/><Relationship Id="rId1" Type="http://schemas.openxmlformats.org/officeDocument/2006/relationships/slideLayout" Target="../slideLayouts/slideLayout12.xml"/><Relationship Id="rId6" Type="http://schemas.openxmlformats.org/officeDocument/2006/relationships/image" Target="../media/image310.png"/><Relationship Id="rId11" Type="http://schemas.openxmlformats.org/officeDocument/2006/relationships/image" Target="../media/image360.png"/><Relationship Id="rId5" Type="http://schemas.openxmlformats.org/officeDocument/2006/relationships/image" Target="../media/image300.png"/><Relationship Id="rId10" Type="http://schemas.openxmlformats.org/officeDocument/2006/relationships/image" Target="../media/image41.png"/><Relationship Id="rId4" Type="http://schemas.openxmlformats.org/officeDocument/2006/relationships/image" Target="../media/image291.png"/><Relationship Id="rId9" Type="http://schemas.openxmlformats.org/officeDocument/2006/relationships/image" Target="../media/image340.png"/><Relationship Id="rId14" Type="http://schemas.openxmlformats.org/officeDocument/2006/relationships/image" Target="../media/image42.png"/></Relationships>
</file>

<file path=ppt/slides/_rels/slide11.xml.rels><?xml version="1.0" encoding="UTF-8" standalone="yes"?>
<Relationships xmlns="http://schemas.openxmlformats.org/package/2006/relationships"><Relationship Id="rId2" Type="http://schemas.openxmlformats.org/officeDocument/2006/relationships/image" Target="../media/image38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hyperlink" Target="ia.cr/2025/355"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notesSlide" Target="../notesSlides/notesSlide1.xml"/><Relationship Id="rId7" Type="http://schemas.openxmlformats.org/officeDocument/2006/relationships/image" Target="../media/image32.png"/><Relationship Id="rId2" Type="http://schemas.openxmlformats.org/officeDocument/2006/relationships/slideLayout" Target="../slideLayouts/slideLayout12.xml"/><Relationship Id="rId16" Type="http://schemas.openxmlformats.org/officeDocument/2006/relationships/image" Target="../media/image8.png"/><Relationship Id="rId1" Type="http://schemas.openxmlformats.org/officeDocument/2006/relationships/tags" Target="../tags/tag1.xml"/><Relationship Id="rId6" Type="http://schemas.openxmlformats.org/officeDocument/2006/relationships/image" Target="../media/image27.png"/><Relationship Id="rId5" Type="http://schemas.openxmlformats.org/officeDocument/2006/relationships/image" Target="../media/image31.png"/><Relationship Id="rId15" Type="http://schemas.openxmlformats.org/officeDocument/2006/relationships/image" Target="../media/image7.png"/><Relationship Id="rId4" Type="http://schemas.openxmlformats.org/officeDocument/2006/relationships/image" Target="../media/image25.png"/><Relationship Id="rId1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7.png"/><Relationship Id="rId3" Type="http://schemas.openxmlformats.org/officeDocument/2006/relationships/notesSlide" Target="../notesSlides/notesSlide2.xml"/><Relationship Id="rId7" Type="http://schemas.openxmlformats.org/officeDocument/2006/relationships/image" Target="../media/image32.png"/><Relationship Id="rId12" Type="http://schemas.openxmlformats.org/officeDocument/2006/relationships/image" Target="../media/image36.png"/><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image" Target="../media/image27.png"/><Relationship Id="rId11" Type="http://schemas.openxmlformats.org/officeDocument/2006/relationships/image" Target="../media/image35.png"/><Relationship Id="rId5" Type="http://schemas.openxmlformats.org/officeDocument/2006/relationships/image" Target="../media/image31.png"/><Relationship Id="rId10" Type="http://schemas.openxmlformats.org/officeDocument/2006/relationships/image" Target="../media/image34.png"/><Relationship Id="rId4" Type="http://schemas.openxmlformats.org/officeDocument/2006/relationships/image" Target="../media/image25.png"/><Relationship Id="rId9" Type="http://schemas.openxmlformats.org/officeDocument/2006/relationships/image" Target="../media/image33.png"/><Relationship Id="rId1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120.png"/><Relationship Id="rId13" Type="http://schemas.openxmlformats.org/officeDocument/2006/relationships/image" Target="../media/image17.png"/><Relationship Id="rId3" Type="http://schemas.openxmlformats.org/officeDocument/2006/relationships/image" Target="../media/image10.png"/><Relationship Id="rId7" Type="http://schemas.openxmlformats.org/officeDocument/2006/relationships/image" Target="../media/image12.png"/><Relationship Id="rId12"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1.png"/><Relationship Id="rId11" Type="http://schemas.openxmlformats.org/officeDocument/2006/relationships/image" Target="../media/image15.png"/><Relationship Id="rId5" Type="http://schemas.openxmlformats.org/officeDocument/2006/relationships/image" Target="../media/image90.png"/><Relationship Id="rId10" Type="http://schemas.openxmlformats.org/officeDocument/2006/relationships/image" Target="../media/image14.png"/><Relationship Id="rId4" Type="http://schemas.openxmlformats.org/officeDocument/2006/relationships/image" Target="../media/image810.pn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16.png"/><Relationship Id="rId3" Type="http://schemas.openxmlformats.org/officeDocument/2006/relationships/image" Target="../media/image18.png"/><Relationship Id="rId7" Type="http://schemas.openxmlformats.org/officeDocument/2006/relationships/image" Target="../media/image12.png"/><Relationship Id="rId12"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1.png"/><Relationship Id="rId11" Type="http://schemas.openxmlformats.org/officeDocument/2006/relationships/image" Target="../media/image24.png"/><Relationship Id="rId5" Type="http://schemas.openxmlformats.org/officeDocument/2006/relationships/image" Target="../media/image90.png"/><Relationship Id="rId10" Type="http://schemas.openxmlformats.org/officeDocument/2006/relationships/image" Target="../media/image23.png"/><Relationship Id="rId4" Type="http://schemas.openxmlformats.org/officeDocument/2006/relationships/image" Target="../media/image19.png"/><Relationship Id="rId9" Type="http://schemas.openxmlformats.org/officeDocument/2006/relationships/image" Target="../media/image22.png"/><Relationship Id="rId1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9.png"/><Relationship Id="rId2" Type="http://schemas.openxmlformats.org/officeDocument/2006/relationships/image" Target="../media/image20.png"/><Relationship Id="rId1" Type="http://schemas.openxmlformats.org/officeDocument/2006/relationships/slideLayout" Target="../slideLayouts/slideLayout12.xml"/><Relationship Id="rId6" Type="http://schemas.openxmlformats.org/officeDocument/2006/relationships/image" Target="../media/image38.png"/><Relationship Id="rId5" Type="http://schemas.openxmlformats.org/officeDocument/2006/relationships/image" Target="../media/image30.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E80A92-EB31-38CA-3277-31AA41E49201}"/>
              </a:ext>
            </a:extLst>
          </p:cNvPr>
          <p:cNvSpPr>
            <a:spLocks noGrp="1"/>
          </p:cNvSpPr>
          <p:nvPr>
            <p:ph type="ctrTitle"/>
          </p:nvPr>
        </p:nvSpPr>
        <p:spPr>
          <a:xfrm>
            <a:off x="450000" y="941195"/>
            <a:ext cx="9839512" cy="1534094"/>
          </a:xfrm>
        </p:spPr>
        <p:txBody>
          <a:bodyPr/>
          <a:lstStyle/>
          <a:p>
            <a:r>
              <a:rPr lang="en-US" sz="4000" dirty="0">
                <a:solidFill>
                  <a:schemeClr val="accent1">
                    <a:lumMod val="50000"/>
                  </a:schemeClr>
                </a:solidFill>
              </a:rPr>
              <a:t>Commit-and-Prove System for Vectors and</a:t>
            </a:r>
            <a:br>
              <a:rPr lang="en-US" sz="4000" dirty="0">
                <a:solidFill>
                  <a:schemeClr val="accent1">
                    <a:lumMod val="50000"/>
                  </a:schemeClr>
                </a:solidFill>
              </a:rPr>
            </a:br>
            <a:r>
              <a:rPr lang="en-US" sz="4000" dirty="0">
                <a:solidFill>
                  <a:schemeClr val="accent1">
                    <a:lumMod val="50000"/>
                  </a:schemeClr>
                </a:solidFill>
              </a:rPr>
              <a:t>Applications to Threshold Signing</a:t>
            </a:r>
            <a:endParaRPr lang="de-DE" sz="4000" dirty="0">
              <a:solidFill>
                <a:schemeClr val="accent1">
                  <a:lumMod val="50000"/>
                </a:schemeClr>
              </a:solidFill>
            </a:endParaRPr>
          </a:p>
        </p:txBody>
      </p:sp>
      <p:sp>
        <p:nvSpPr>
          <p:cNvPr id="3" name="Untertitel 2">
            <a:extLst>
              <a:ext uri="{FF2B5EF4-FFF2-40B4-BE49-F238E27FC236}">
                <a16:creationId xmlns:a16="http://schemas.microsoft.com/office/drawing/2014/main" id="{FA10B466-875E-3583-E92A-ACF12C1D3692}"/>
              </a:ext>
            </a:extLst>
          </p:cNvPr>
          <p:cNvSpPr>
            <a:spLocks noGrp="1"/>
          </p:cNvSpPr>
          <p:nvPr>
            <p:ph type="subTitle" idx="1"/>
          </p:nvPr>
        </p:nvSpPr>
        <p:spPr/>
        <p:txBody>
          <a:bodyPr/>
          <a:lstStyle/>
          <a:p>
            <a:r>
              <a:rPr lang="en-GB" dirty="0">
                <a:latin typeface="Aptos Light" panose="020B0004020202020204" pitchFamily="34" charset="0"/>
              </a:rPr>
              <a:t>14.05.2025 </a:t>
            </a:r>
            <a:r>
              <a:rPr lang="en-GB" sz="3600" dirty="0">
                <a:latin typeface="Aptos Light" panose="020B0004020202020204" pitchFamily="34" charset="0"/>
              </a:rPr>
              <a:t>|</a:t>
            </a:r>
            <a:r>
              <a:rPr lang="en-GB" dirty="0">
                <a:latin typeface="Aptos Light" panose="020B0004020202020204" pitchFamily="34" charset="0"/>
              </a:rPr>
              <a:t> PKC’25, Røros</a:t>
            </a:r>
          </a:p>
        </p:txBody>
      </p:sp>
      <p:sp>
        <p:nvSpPr>
          <p:cNvPr id="4" name="Textplatzhalter 3">
            <a:extLst>
              <a:ext uri="{FF2B5EF4-FFF2-40B4-BE49-F238E27FC236}">
                <a16:creationId xmlns:a16="http://schemas.microsoft.com/office/drawing/2014/main" id="{505B0900-FFDB-EDC6-8695-AE6D10E9FE9D}"/>
              </a:ext>
            </a:extLst>
          </p:cNvPr>
          <p:cNvSpPr>
            <a:spLocks noGrp="1"/>
          </p:cNvSpPr>
          <p:nvPr>
            <p:ph type="body" sz="quarter" idx="13"/>
          </p:nvPr>
        </p:nvSpPr>
        <p:spPr>
          <a:xfrm>
            <a:off x="450000" y="3286134"/>
            <a:ext cx="7136505" cy="1258879"/>
          </a:xfrm>
        </p:spPr>
        <p:txBody>
          <a:bodyPr/>
          <a:lstStyle/>
          <a:p>
            <a:r>
              <a:rPr lang="de-DE" dirty="0"/>
              <a:t>Anja Lehmann, </a:t>
            </a:r>
            <a:r>
              <a:rPr lang="de-DE" u="sng" dirty="0"/>
              <a:t>Cavit Özbay</a:t>
            </a:r>
            <a:endParaRPr lang="tr-TR" u="sng" dirty="0"/>
          </a:p>
          <a:p>
            <a:r>
              <a:rPr lang="en-US" dirty="0">
                <a:latin typeface="Aptos Light" panose="020B0004020202020204" pitchFamily="34" charset="0"/>
              </a:rPr>
              <a:t>Hasso Plattner Institute</a:t>
            </a:r>
            <a:r>
              <a:rPr lang="en-DE" dirty="0">
                <a:latin typeface="Aptos Light" panose="020B0004020202020204" pitchFamily="34" charset="0"/>
              </a:rPr>
              <a:t>, University of Potsdam</a:t>
            </a:r>
            <a:endParaRPr lang="en-US" dirty="0">
              <a:latin typeface="Aptos Light" panose="020B0004020202020204" pitchFamily="34" charset="0"/>
            </a:endParaRPr>
          </a:p>
        </p:txBody>
      </p:sp>
    </p:spTree>
    <p:extLst>
      <p:ext uri="{BB962C8B-B14F-4D97-AF65-F5344CB8AC3E}">
        <p14:creationId xmlns:p14="http://schemas.microsoft.com/office/powerpoint/2010/main" val="23103917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5657B-9C83-0702-5769-BEF7CB64EDD7}"/>
              </a:ext>
            </a:extLst>
          </p:cNvPr>
          <p:cNvSpPr>
            <a:spLocks noGrp="1"/>
          </p:cNvSpPr>
          <p:nvPr>
            <p:ph type="title"/>
          </p:nvPr>
        </p:nvSpPr>
        <p:spPr/>
        <p:txBody>
          <a:bodyPr>
            <a:normAutofit fontScale="90000"/>
          </a:bodyPr>
          <a:lstStyle/>
          <a:p>
            <a:r>
              <a:rPr lang="en-DE" dirty="0"/>
              <a:t>Simulation Extractability of CP-</a:t>
            </a:r>
            <a:r>
              <a:rPr lang="en-DE" dirty="0" err="1"/>
              <a:t>SNARKs</a:t>
            </a:r>
            <a:endParaRPr lang="en-GB" dirty="0"/>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F71DE949-2FDA-BCC7-F716-CD2B91A62C76}"/>
                  </a:ext>
                </a:extLst>
              </p:cNvPr>
              <p:cNvSpPr>
                <a:spLocks noGrp="1"/>
              </p:cNvSpPr>
              <p:nvPr>
                <p:ph type="body" idx="1"/>
              </p:nvPr>
            </p:nvSpPr>
            <p:spPr>
              <a:xfrm>
                <a:off x="274321" y="1536633"/>
                <a:ext cx="7391174" cy="4135505"/>
              </a:xfrm>
            </p:spPr>
            <p:txBody>
              <a:bodyPr>
                <a:noAutofit/>
              </a:bodyPr>
              <a:lstStyle/>
              <a:p>
                <a:pPr marL="152396" indent="0">
                  <a:lnSpc>
                    <a:spcPct val="120000"/>
                  </a:lnSpc>
                  <a:buNone/>
                </a:pPr>
                <a:r>
                  <a:rPr lang="en-DE" sz="2400" b="1" dirty="0"/>
                  <a:t>Policy-based simulation extractability</a:t>
                </a:r>
                <a:r>
                  <a:rPr lang="tr-TR" sz="2400" b="1" dirty="0"/>
                  <a:t> [FFK+23]</a:t>
                </a:r>
                <a:endParaRPr lang="en-DE" sz="2400" b="1" dirty="0"/>
              </a:p>
              <a:p>
                <a:pPr>
                  <a:lnSpc>
                    <a:spcPct val="120000"/>
                  </a:lnSpc>
                  <a:buFont typeface="Wingdings" panose="05000000000000000000" pitchFamily="2" charset="2"/>
                  <a:buChar char="v"/>
                </a:pPr>
                <a:r>
                  <a:rPr lang="en-GB" sz="2200" dirty="0"/>
                  <a:t>Relaxed notion </a:t>
                </a:r>
                <a:r>
                  <a:rPr lang="en-DE" sz="2200" dirty="0"/>
                  <a:t>to a</a:t>
                </a:r>
                <a:r>
                  <a:rPr lang="en-GB" sz="2200" dirty="0" err="1"/>
                  <a:t>llow</a:t>
                </a:r>
                <a:r>
                  <a:rPr lang="en-GB" sz="2200" dirty="0"/>
                  <a:t> homomorphic proofs</a:t>
                </a:r>
                <a:r>
                  <a:rPr lang="en-DE" sz="2200" dirty="0"/>
                  <a:t>.</a:t>
                </a:r>
              </a:p>
              <a:p>
                <a:pPr>
                  <a:lnSpc>
                    <a:spcPct val="120000"/>
                  </a:lnSpc>
                  <a:buFont typeface="Wingdings" panose="05000000000000000000" pitchFamily="2" charset="2"/>
                  <a:buChar char="v"/>
                </a:pPr>
                <a:r>
                  <a:rPr lang="en-DE" sz="2200" dirty="0"/>
                  <a:t>Simulator queries and forged proof must align with a policy </a:t>
                </a:r>
                <a14:m>
                  <m:oMath xmlns:m="http://schemas.openxmlformats.org/officeDocument/2006/math">
                    <m:r>
                      <a:rPr lang="en-DE" sz="2200" b="0" i="1" smtClean="0">
                        <a:latin typeface="Cambria Math" panose="02040503050406030204" pitchFamily="18" charset="0"/>
                      </a:rPr>
                      <m:t>𝜙</m:t>
                    </m:r>
                  </m:oMath>
                </a14:m>
                <a:r>
                  <a:rPr lang="en-DE" sz="2200" dirty="0"/>
                  <a:t>.</a:t>
                </a:r>
              </a:p>
              <a:p>
                <a:pPr marL="152396" indent="0">
                  <a:lnSpc>
                    <a:spcPct val="120000"/>
                  </a:lnSpc>
                  <a:buNone/>
                </a:pPr>
                <a:r>
                  <a:rPr lang="en-DE" sz="2400" b="1" dirty="0"/>
                  <a:t>Simulation-extractability with trapdoor commitments</a:t>
                </a:r>
              </a:p>
              <a:p>
                <a:pPr>
                  <a:lnSpc>
                    <a:spcPct val="120000"/>
                  </a:lnSpc>
                  <a:buFont typeface="Wingdings" panose="05000000000000000000" pitchFamily="2" charset="2"/>
                  <a:buChar char="v"/>
                </a:pPr>
                <a:r>
                  <a:rPr lang="en-DE" sz="2200" dirty="0"/>
                  <a:t>The adversary is allowed to see the simulated commitments.</a:t>
                </a:r>
              </a:p>
              <a:p>
                <a:pPr marL="152396" indent="0">
                  <a:lnSpc>
                    <a:spcPct val="120000"/>
                  </a:lnSpc>
                  <a:buNone/>
                </a:pPr>
                <a:r>
                  <a:rPr lang="en-DE" sz="2400" b="1" dirty="0"/>
                  <a:t>Simulation-sound binding commitments</a:t>
                </a:r>
              </a:p>
              <a:p>
                <a:pPr>
                  <a:lnSpc>
                    <a:spcPct val="120000"/>
                  </a:lnSpc>
                  <a:buFont typeface="Wingdings" panose="05000000000000000000" pitchFamily="2" charset="2"/>
                  <a:buChar char="v"/>
                </a:pPr>
                <a:r>
                  <a:rPr lang="en-DE" sz="2200" dirty="0"/>
                  <a:t>Binding property holds even when the adversary sees simulated proofs and commitments/openings.</a:t>
                </a:r>
              </a:p>
            </p:txBody>
          </p:sp>
        </mc:Choice>
        <mc:Fallback xmlns="">
          <p:sp>
            <p:nvSpPr>
              <p:cNvPr id="3" name="Text Placeholder 2">
                <a:extLst>
                  <a:ext uri="{FF2B5EF4-FFF2-40B4-BE49-F238E27FC236}">
                    <a16:creationId xmlns:a16="http://schemas.microsoft.com/office/drawing/2014/main" id="{F71DE949-2FDA-BCC7-F716-CD2B91A62C76}"/>
                  </a:ext>
                </a:extLst>
              </p:cNvPr>
              <p:cNvSpPr>
                <a:spLocks noGrp="1" noRot="1" noChangeAspect="1" noMove="1" noResize="1" noEditPoints="1" noAdjustHandles="1" noChangeArrowheads="1" noChangeShapeType="1" noTextEdit="1"/>
              </p:cNvSpPr>
              <p:nvPr>
                <p:ph type="body" idx="1"/>
              </p:nvPr>
            </p:nvSpPr>
            <p:spPr>
              <a:xfrm>
                <a:off x="274321" y="1536633"/>
                <a:ext cx="7391174" cy="4135505"/>
              </a:xfrm>
              <a:blipFill>
                <a:blip r:embed="rId2"/>
                <a:stretch>
                  <a:fillRect r="-908" b="-5900"/>
                </a:stretch>
              </a:blipFill>
            </p:spPr>
            <p:txBody>
              <a:bodyPr/>
              <a:lstStyle/>
              <a:p>
                <a:r>
                  <a:rPr lang="en-GB">
                    <a:noFill/>
                  </a:rPr>
                  <a:t> </a:t>
                </a:r>
              </a:p>
            </p:txBody>
          </p:sp>
        </mc:Fallback>
      </mc:AlternateContent>
      <p:sp>
        <p:nvSpPr>
          <p:cNvPr id="4" name="Slide Number Placeholder 3">
            <a:extLst>
              <a:ext uri="{FF2B5EF4-FFF2-40B4-BE49-F238E27FC236}">
                <a16:creationId xmlns:a16="http://schemas.microsoft.com/office/drawing/2014/main" id="{D4AC839C-73F2-E05F-923D-82BCC893177F}"/>
              </a:ext>
            </a:extLst>
          </p:cNvPr>
          <p:cNvSpPr>
            <a:spLocks noGrp="1"/>
          </p:cNvSpPr>
          <p:nvPr>
            <p:ph type="sldNum" idx="12"/>
          </p:nvPr>
        </p:nvSpPr>
        <p:spPr/>
        <p:txBody>
          <a:bodyPr/>
          <a:lstStyle/>
          <a:p>
            <a:fld id="{00000000-1234-1234-1234-123412341234}" type="slidenum">
              <a:rPr lang="en-GB" noProof="0" smtClean="0"/>
              <a:pPr/>
              <a:t>10</a:t>
            </a:fld>
            <a:endParaRPr lang="en-GB" noProof="0" dirty="0"/>
          </a:p>
        </p:txBody>
      </p:sp>
      <p:sp>
        <p:nvSpPr>
          <p:cNvPr id="5" name="Rectangle 4">
            <a:extLst>
              <a:ext uri="{FF2B5EF4-FFF2-40B4-BE49-F238E27FC236}">
                <a16:creationId xmlns:a16="http://schemas.microsoft.com/office/drawing/2014/main" id="{9C67AC56-E730-7364-A301-53088433FE4F}"/>
              </a:ext>
            </a:extLst>
          </p:cNvPr>
          <p:cNvSpPr/>
          <p:nvPr/>
        </p:nvSpPr>
        <p:spPr>
          <a:xfrm>
            <a:off x="8550098" y="1569284"/>
            <a:ext cx="3226302" cy="4731137"/>
          </a:xfrm>
          <a:prstGeom prst="rect">
            <a:avLst/>
          </a:prstGeom>
          <a:noFill/>
          <a:ln w="254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Aptos Display" panose="020B0004020202020204" pitchFamily="34" charset="0"/>
            </a:endParaRPr>
          </a:p>
        </p:txBody>
      </p:sp>
      <p:sp>
        <p:nvSpPr>
          <p:cNvPr id="6" name="TextBox 5">
            <a:extLst>
              <a:ext uri="{FF2B5EF4-FFF2-40B4-BE49-F238E27FC236}">
                <a16:creationId xmlns:a16="http://schemas.microsoft.com/office/drawing/2014/main" id="{0A5466A3-DBC3-CA9B-9E6C-FBDCEB0A32B7}"/>
              </a:ext>
            </a:extLst>
          </p:cNvPr>
          <p:cNvSpPr txBox="1"/>
          <p:nvPr/>
        </p:nvSpPr>
        <p:spPr>
          <a:xfrm>
            <a:off x="8550098" y="1569285"/>
            <a:ext cx="1243584" cy="371856"/>
          </a:xfrm>
          <a:prstGeom prst="rect">
            <a:avLst/>
          </a:prstGeom>
          <a:noFill/>
        </p:spPr>
        <p:txBody>
          <a:bodyPr wrap="square" rtlCol="0">
            <a:spAutoFit/>
          </a:bodyPr>
          <a:lstStyle/>
          <a:p>
            <a:r>
              <a:rPr lang="en-GB" dirty="0">
                <a:latin typeface="Aptos Display" panose="020B0004020202020204" pitchFamily="34" charset="0"/>
              </a:rPr>
              <a:t>SIM-EXT</a:t>
            </a:r>
          </a:p>
        </p:txBody>
      </p:sp>
      <p:cxnSp>
        <p:nvCxnSpPr>
          <p:cNvPr id="7" name="Straight Arrow Connector 60">
            <a:extLst>
              <a:ext uri="{FF2B5EF4-FFF2-40B4-BE49-F238E27FC236}">
                <a16:creationId xmlns:a16="http://schemas.microsoft.com/office/drawing/2014/main" id="{87E93DF2-2FD8-1AD0-BA33-AFBB34B032FE}"/>
              </a:ext>
            </a:extLst>
          </p:cNvPr>
          <p:cNvCxnSpPr>
            <a:cxnSpLocks/>
          </p:cNvCxnSpPr>
          <p:nvPr/>
        </p:nvCxnSpPr>
        <p:spPr bwMode="auto">
          <a:xfrm>
            <a:off x="7555994" y="2114556"/>
            <a:ext cx="908304" cy="0"/>
          </a:xfrm>
          <a:prstGeom prst="straightConnector1">
            <a:avLst/>
          </a:prstGeom>
          <a:noFill/>
          <a:ln w="19050" cap="flat" cmpd="sng" algn="ctr">
            <a:solidFill>
              <a:srgbClr val="6D6E70"/>
            </a:solidFill>
            <a:prstDash val="solid"/>
            <a:round/>
            <a:headEnd type="triangle" w="lg" len="lg"/>
            <a:tailEnd type="none" w="lg" len="lg"/>
          </a:ln>
          <a:effectLst/>
        </p:spPr>
      </p:cxn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3D9A324-2334-80B1-9310-874CC9FBC4EB}"/>
                  </a:ext>
                </a:extLst>
              </p:cNvPr>
              <p:cNvSpPr txBox="1"/>
              <p:nvPr/>
            </p:nvSpPr>
            <p:spPr>
              <a:xfrm>
                <a:off x="7757390" y="1755213"/>
                <a:ext cx="591312"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sz="1800" b="0" i="1" smtClean="0">
                          <a:latin typeface="Cambria Math" panose="02040503050406030204" pitchFamily="18" charset="0"/>
                        </a:rPr>
                        <m:t>𝑐𝑟𝑠</m:t>
                      </m:r>
                    </m:oMath>
                  </m:oMathPara>
                </a14:m>
                <a:endParaRPr lang="en-GB" dirty="0">
                  <a:latin typeface="Aptos Display" panose="020B0004020202020204" pitchFamily="34" charset="0"/>
                </a:endParaRPr>
              </a:p>
            </p:txBody>
          </p:sp>
        </mc:Choice>
        <mc:Fallback xmlns="">
          <p:sp>
            <p:nvSpPr>
              <p:cNvPr id="8" name="TextBox 7">
                <a:extLst>
                  <a:ext uri="{FF2B5EF4-FFF2-40B4-BE49-F238E27FC236}">
                    <a16:creationId xmlns:a16="http://schemas.microsoft.com/office/drawing/2014/main" id="{73D9A324-2334-80B1-9310-874CC9FBC4EB}"/>
                  </a:ext>
                </a:extLst>
              </p:cNvPr>
              <p:cNvSpPr txBox="1">
                <a:spLocks noRot="1" noChangeAspect="1" noMove="1" noResize="1" noEditPoints="1" noAdjustHandles="1" noChangeArrowheads="1" noChangeShapeType="1" noTextEdit="1"/>
              </p:cNvSpPr>
              <p:nvPr/>
            </p:nvSpPr>
            <p:spPr>
              <a:xfrm>
                <a:off x="7757390" y="1755213"/>
                <a:ext cx="591312" cy="369332"/>
              </a:xfrm>
              <a:prstGeom prst="rect">
                <a:avLst/>
              </a:prstGeom>
              <a:blipFill>
                <a:blip r:embed="rId3"/>
                <a:stretch>
                  <a:fillRect/>
                </a:stretch>
              </a:blipFill>
            </p:spPr>
            <p:txBody>
              <a:bodyPr/>
              <a:lstStyle/>
              <a:p>
                <a:r>
                  <a:rPr lang="en-GB">
                    <a:noFill/>
                  </a:rPr>
                  <a:t> </a:t>
                </a:r>
              </a:p>
            </p:txBody>
          </p:sp>
        </mc:Fallback>
      </mc:AlternateContent>
      <p:cxnSp>
        <p:nvCxnSpPr>
          <p:cNvPr id="9" name="Straight Arrow Connector 60">
            <a:extLst>
              <a:ext uri="{FF2B5EF4-FFF2-40B4-BE49-F238E27FC236}">
                <a16:creationId xmlns:a16="http://schemas.microsoft.com/office/drawing/2014/main" id="{412DBC93-F54D-1483-A6C1-03EBFD911EBE}"/>
              </a:ext>
            </a:extLst>
          </p:cNvPr>
          <p:cNvCxnSpPr>
            <a:cxnSpLocks/>
          </p:cNvCxnSpPr>
          <p:nvPr/>
        </p:nvCxnSpPr>
        <p:spPr bwMode="auto">
          <a:xfrm>
            <a:off x="7549898" y="2742444"/>
            <a:ext cx="908304" cy="0"/>
          </a:xfrm>
          <a:prstGeom prst="straightConnector1">
            <a:avLst/>
          </a:prstGeom>
          <a:noFill/>
          <a:ln w="19050" cap="flat" cmpd="sng" algn="ctr">
            <a:solidFill>
              <a:srgbClr val="6D6E70"/>
            </a:solidFill>
            <a:prstDash val="solid"/>
            <a:round/>
            <a:headEnd type="none" w="lg" len="lg"/>
            <a:tailEnd type="triangle" w="lg" len="lg"/>
          </a:ln>
          <a:effectLst/>
        </p:spPr>
      </p:cxnSp>
      <p:cxnSp>
        <p:nvCxnSpPr>
          <p:cNvPr id="10" name="Straight Arrow Connector 60">
            <a:extLst>
              <a:ext uri="{FF2B5EF4-FFF2-40B4-BE49-F238E27FC236}">
                <a16:creationId xmlns:a16="http://schemas.microsoft.com/office/drawing/2014/main" id="{76BBA628-364C-9943-32C7-F221EFF770D9}"/>
              </a:ext>
            </a:extLst>
          </p:cNvPr>
          <p:cNvCxnSpPr>
            <a:cxnSpLocks/>
          </p:cNvCxnSpPr>
          <p:nvPr/>
        </p:nvCxnSpPr>
        <p:spPr bwMode="auto">
          <a:xfrm>
            <a:off x="7549898" y="3303276"/>
            <a:ext cx="908304" cy="0"/>
          </a:xfrm>
          <a:prstGeom prst="straightConnector1">
            <a:avLst/>
          </a:prstGeom>
          <a:noFill/>
          <a:ln w="19050" cap="flat" cmpd="sng" algn="ctr">
            <a:solidFill>
              <a:srgbClr val="6D6E70"/>
            </a:solidFill>
            <a:prstDash val="solid"/>
            <a:round/>
            <a:headEnd type="triangle" w="lg" len="lg"/>
            <a:tailEnd type="none" w="lg" len="lg"/>
          </a:ln>
          <a:effectLst/>
        </p:spPr>
      </p:cxnSp>
      <p:sp>
        <p:nvSpPr>
          <p:cNvPr id="11" name="Arc 10">
            <a:extLst>
              <a:ext uri="{FF2B5EF4-FFF2-40B4-BE49-F238E27FC236}">
                <a16:creationId xmlns:a16="http://schemas.microsoft.com/office/drawing/2014/main" id="{7C6279C2-C753-A446-5C5E-2544997A17AD}"/>
              </a:ext>
            </a:extLst>
          </p:cNvPr>
          <p:cNvSpPr/>
          <p:nvPr/>
        </p:nvSpPr>
        <p:spPr>
          <a:xfrm rot="10543548">
            <a:off x="8193730" y="2697034"/>
            <a:ext cx="908304" cy="707134"/>
          </a:xfrm>
          <a:prstGeom prst="arc">
            <a:avLst>
              <a:gd name="adj1" fmla="val 19892638"/>
              <a:gd name="adj2" fmla="val 2536173"/>
            </a:avLst>
          </a:prstGeom>
          <a:ln w="19050">
            <a:solidFill>
              <a:srgbClr val="6D6E70"/>
            </a:solidFill>
            <a:headEnd type="none" w="lg"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latin typeface="Aptos Display" panose="020B0004020202020204" pitchFamily="34" charset="0"/>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F3B62983-684D-9F10-37CD-72E39FBCFB09}"/>
                  </a:ext>
                </a:extLst>
              </p:cNvPr>
              <p:cNvSpPr txBox="1"/>
              <p:nvPr/>
            </p:nvSpPr>
            <p:spPr>
              <a:xfrm>
                <a:off x="7628079" y="2373111"/>
                <a:ext cx="591312"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sz="1800" b="0" i="1" smtClean="0">
                          <a:latin typeface="Cambria Math" panose="02040503050406030204" pitchFamily="18" charset="0"/>
                        </a:rPr>
                        <m:t>𝑥</m:t>
                      </m:r>
                    </m:oMath>
                  </m:oMathPara>
                </a14:m>
                <a:endParaRPr lang="en-GB" dirty="0">
                  <a:latin typeface="Aptos Display" panose="020B0004020202020204" pitchFamily="34" charset="0"/>
                </a:endParaRPr>
              </a:p>
            </p:txBody>
          </p:sp>
        </mc:Choice>
        <mc:Fallback xmlns="">
          <p:sp>
            <p:nvSpPr>
              <p:cNvPr id="12" name="TextBox 11">
                <a:extLst>
                  <a:ext uri="{FF2B5EF4-FFF2-40B4-BE49-F238E27FC236}">
                    <a16:creationId xmlns:a16="http://schemas.microsoft.com/office/drawing/2014/main" id="{F3B62983-684D-9F10-37CD-72E39FBCFB09}"/>
                  </a:ext>
                </a:extLst>
              </p:cNvPr>
              <p:cNvSpPr txBox="1">
                <a:spLocks noRot="1" noChangeAspect="1" noMove="1" noResize="1" noEditPoints="1" noAdjustHandles="1" noChangeArrowheads="1" noChangeShapeType="1" noTextEdit="1"/>
              </p:cNvSpPr>
              <p:nvPr/>
            </p:nvSpPr>
            <p:spPr>
              <a:xfrm>
                <a:off x="7628079" y="2373111"/>
                <a:ext cx="591312" cy="369332"/>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F80B10E1-6961-6466-1CA6-36EFC4344E4E}"/>
                  </a:ext>
                </a:extLst>
              </p:cNvPr>
              <p:cNvSpPr txBox="1"/>
              <p:nvPr/>
            </p:nvSpPr>
            <p:spPr>
              <a:xfrm>
                <a:off x="7628079" y="2933942"/>
                <a:ext cx="591312"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sz="1800" b="0" i="1" smtClean="0">
                          <a:latin typeface="Cambria Math" panose="02040503050406030204" pitchFamily="18" charset="0"/>
                        </a:rPr>
                        <m:t>𝜋</m:t>
                      </m:r>
                    </m:oMath>
                  </m:oMathPara>
                </a14:m>
                <a:endParaRPr lang="en-GB" dirty="0">
                  <a:latin typeface="Aptos Display" panose="020B0004020202020204" pitchFamily="34" charset="0"/>
                </a:endParaRPr>
              </a:p>
            </p:txBody>
          </p:sp>
        </mc:Choice>
        <mc:Fallback xmlns="">
          <p:sp>
            <p:nvSpPr>
              <p:cNvPr id="13" name="TextBox 12">
                <a:extLst>
                  <a:ext uri="{FF2B5EF4-FFF2-40B4-BE49-F238E27FC236}">
                    <a16:creationId xmlns:a16="http://schemas.microsoft.com/office/drawing/2014/main" id="{F80B10E1-6961-6466-1CA6-36EFC4344E4E}"/>
                  </a:ext>
                </a:extLst>
              </p:cNvPr>
              <p:cNvSpPr txBox="1">
                <a:spLocks noRot="1" noChangeAspect="1" noMove="1" noResize="1" noEditPoints="1" noAdjustHandles="1" noChangeArrowheads="1" noChangeShapeType="1" noTextEdit="1"/>
              </p:cNvSpPr>
              <p:nvPr/>
            </p:nvSpPr>
            <p:spPr>
              <a:xfrm>
                <a:off x="7628079" y="2933942"/>
                <a:ext cx="591312" cy="369332"/>
              </a:xfrm>
              <a:prstGeom prst="rect">
                <a:avLst/>
              </a:prstGeom>
              <a:blipFill>
                <a:blip r:embed="rId5"/>
                <a:stretch>
                  <a:fillRect/>
                </a:stretch>
              </a:blipFill>
            </p:spPr>
            <p:txBody>
              <a:bodyPr/>
              <a:lstStyle/>
              <a:p>
                <a:r>
                  <a:rPr lang="en-GB">
                    <a:noFill/>
                  </a:rPr>
                  <a:t> </a:t>
                </a:r>
              </a:p>
            </p:txBody>
          </p:sp>
        </mc:Fallback>
      </mc:AlternateContent>
      <p:cxnSp>
        <p:nvCxnSpPr>
          <p:cNvPr id="14" name="Straight Arrow Connector 60">
            <a:extLst>
              <a:ext uri="{FF2B5EF4-FFF2-40B4-BE49-F238E27FC236}">
                <a16:creationId xmlns:a16="http://schemas.microsoft.com/office/drawing/2014/main" id="{D3197C51-93F2-78B4-569D-3AAECD1990E0}"/>
              </a:ext>
            </a:extLst>
          </p:cNvPr>
          <p:cNvCxnSpPr>
            <a:cxnSpLocks/>
          </p:cNvCxnSpPr>
          <p:nvPr/>
        </p:nvCxnSpPr>
        <p:spPr bwMode="auto">
          <a:xfrm>
            <a:off x="7549898" y="5078434"/>
            <a:ext cx="908304" cy="0"/>
          </a:xfrm>
          <a:prstGeom prst="straightConnector1">
            <a:avLst/>
          </a:prstGeom>
          <a:noFill/>
          <a:ln w="19050" cap="flat" cmpd="sng" algn="ctr">
            <a:solidFill>
              <a:srgbClr val="6D6E70"/>
            </a:solidFill>
            <a:prstDash val="solid"/>
            <a:round/>
            <a:headEnd type="none" w="lg" len="lg"/>
            <a:tailEnd type="triangle" w="lg" len="lg"/>
          </a:ln>
          <a:effectLst/>
        </p:spPr>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F327414B-799F-F4FC-A4AA-35E40526F52B}"/>
                  </a:ext>
                </a:extLst>
              </p:cNvPr>
              <p:cNvSpPr txBox="1"/>
              <p:nvPr/>
            </p:nvSpPr>
            <p:spPr>
              <a:xfrm>
                <a:off x="7617182" y="4725488"/>
                <a:ext cx="591312"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GB" sz="1800" b="0" i="1" smtClean="0">
                              <a:latin typeface="Cambria Math" panose="02040503050406030204" pitchFamily="18" charset="0"/>
                            </a:rPr>
                          </m:ctrlPr>
                        </m:sSupPr>
                        <m:e>
                          <m:r>
                            <a:rPr lang="en-GB" sz="1800" b="0" i="1" smtClean="0">
                              <a:latin typeface="Cambria Math" panose="02040503050406030204" pitchFamily="18" charset="0"/>
                            </a:rPr>
                            <m:t>𝑥</m:t>
                          </m:r>
                        </m:e>
                        <m:sup>
                          <m:r>
                            <a:rPr lang="en-GB" sz="1800" b="0" i="1" smtClean="0">
                              <a:latin typeface="Cambria Math" panose="02040503050406030204" pitchFamily="18" charset="0"/>
                            </a:rPr>
                            <m:t>∗</m:t>
                          </m:r>
                        </m:sup>
                      </m:sSup>
                      <m:r>
                        <a:rPr lang="en-GB" sz="1800" b="0" i="1" smtClean="0">
                          <a:latin typeface="Cambria Math" panose="02040503050406030204" pitchFamily="18" charset="0"/>
                        </a:rPr>
                        <m:t>,</m:t>
                      </m:r>
                      <m:sSup>
                        <m:sSupPr>
                          <m:ctrlPr>
                            <a:rPr lang="en-GB" sz="1800" b="0" i="1" smtClean="0">
                              <a:latin typeface="Cambria Math" panose="02040503050406030204" pitchFamily="18" charset="0"/>
                            </a:rPr>
                          </m:ctrlPr>
                        </m:sSupPr>
                        <m:e>
                          <m:r>
                            <a:rPr lang="en-GB" sz="1800" b="0" i="1" smtClean="0">
                              <a:latin typeface="Cambria Math" panose="02040503050406030204" pitchFamily="18" charset="0"/>
                            </a:rPr>
                            <m:t>𝜋</m:t>
                          </m:r>
                        </m:e>
                        <m:sup>
                          <m:r>
                            <a:rPr lang="en-GB" sz="1800" b="0" i="1" smtClean="0">
                              <a:latin typeface="Cambria Math" panose="02040503050406030204" pitchFamily="18" charset="0"/>
                            </a:rPr>
                            <m:t>∗</m:t>
                          </m:r>
                        </m:sup>
                      </m:sSup>
                    </m:oMath>
                  </m:oMathPara>
                </a14:m>
                <a:endParaRPr lang="en-GB" dirty="0">
                  <a:latin typeface="Aptos Display" panose="020B0004020202020204" pitchFamily="34" charset="0"/>
                </a:endParaRPr>
              </a:p>
            </p:txBody>
          </p:sp>
        </mc:Choice>
        <mc:Fallback xmlns="">
          <p:sp>
            <p:nvSpPr>
              <p:cNvPr id="15" name="TextBox 14">
                <a:extLst>
                  <a:ext uri="{FF2B5EF4-FFF2-40B4-BE49-F238E27FC236}">
                    <a16:creationId xmlns:a16="http://schemas.microsoft.com/office/drawing/2014/main" id="{F327414B-799F-F4FC-A4AA-35E40526F52B}"/>
                  </a:ext>
                </a:extLst>
              </p:cNvPr>
              <p:cNvSpPr txBox="1">
                <a:spLocks noRot="1" noChangeAspect="1" noMove="1" noResize="1" noEditPoints="1" noAdjustHandles="1" noChangeArrowheads="1" noChangeShapeType="1" noTextEdit="1"/>
              </p:cNvSpPr>
              <p:nvPr/>
            </p:nvSpPr>
            <p:spPr>
              <a:xfrm>
                <a:off x="7617182" y="4725488"/>
                <a:ext cx="591312" cy="369332"/>
              </a:xfrm>
              <a:prstGeom prst="rect">
                <a:avLst/>
              </a:prstGeom>
              <a:blipFill>
                <a:blip r:embed="rId6"/>
                <a:stretch>
                  <a:fillRect r="-15464"/>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F1ECA720-682B-2804-CC08-305A7210A12B}"/>
                  </a:ext>
                </a:extLst>
              </p:cNvPr>
              <p:cNvSpPr txBox="1"/>
              <p:nvPr/>
            </p:nvSpPr>
            <p:spPr>
              <a:xfrm>
                <a:off x="8550098" y="4825171"/>
                <a:ext cx="2894650" cy="1477328"/>
              </a:xfrm>
              <a:prstGeom prst="rect">
                <a:avLst/>
              </a:prstGeom>
              <a:noFill/>
            </p:spPr>
            <p:txBody>
              <a:bodyPr wrap="square">
                <a:spAutoFit/>
              </a:bodyPr>
              <a:lstStyle/>
              <a:p>
                <a14:m>
                  <m:oMath xmlns:m="http://schemas.openxmlformats.org/officeDocument/2006/math">
                    <m:sSup>
                      <m:sSupPr>
                        <m:ctrlPr>
                          <a:rPr lang="en-GB" sz="1800" b="0" i="1" smtClean="0">
                            <a:latin typeface="Cambria Math" panose="02040503050406030204" pitchFamily="18" charset="0"/>
                          </a:rPr>
                        </m:ctrlPr>
                      </m:sSupPr>
                      <m:e>
                        <m:r>
                          <a:rPr lang="en-GB" sz="1800" b="0" i="1" smtClean="0">
                            <a:latin typeface="Cambria Math" panose="02040503050406030204" pitchFamily="18" charset="0"/>
                          </a:rPr>
                          <m:t>𝑤</m:t>
                        </m:r>
                      </m:e>
                      <m:sup>
                        <m:r>
                          <a:rPr lang="en-GB" sz="1800" b="0" i="1" smtClean="0">
                            <a:latin typeface="Cambria Math" panose="02040503050406030204" pitchFamily="18" charset="0"/>
                          </a:rPr>
                          <m:t>∗</m:t>
                        </m:r>
                      </m:sup>
                    </m:sSup>
                    <m:r>
                      <a:rPr lang="en-GB" sz="1800" b="0" i="1" smtClean="0">
                        <a:latin typeface="Cambria Math" panose="02040503050406030204" pitchFamily="18" charset="0"/>
                      </a:rPr>
                      <m:t>←</m:t>
                    </m:r>
                    <m:r>
                      <a:rPr lang="en-GB" sz="1800" b="0" i="1" smtClean="0">
                        <a:latin typeface="Cambria Math" panose="02040503050406030204" pitchFamily="18" charset="0"/>
                      </a:rPr>
                      <m:t>ℰ</m:t>
                    </m:r>
                    <m:r>
                      <a:rPr lang="en-GB" sz="1800" b="0" i="1" smtClean="0">
                        <a:latin typeface="Cambria Math" panose="02040503050406030204" pitchFamily="18" charset="0"/>
                      </a:rPr>
                      <m:t>(</m:t>
                    </m:r>
                    <m:sSup>
                      <m:sSupPr>
                        <m:ctrlPr>
                          <a:rPr lang="en-GB" sz="1800" b="0" i="1" smtClean="0">
                            <a:latin typeface="Cambria Math" panose="02040503050406030204" pitchFamily="18" charset="0"/>
                          </a:rPr>
                        </m:ctrlPr>
                      </m:sSupPr>
                      <m:e>
                        <m:r>
                          <a:rPr lang="en-GB" sz="1800" b="0" i="1" smtClean="0">
                            <a:latin typeface="Cambria Math" panose="02040503050406030204" pitchFamily="18" charset="0"/>
                          </a:rPr>
                          <m:t>𝑥</m:t>
                        </m:r>
                      </m:e>
                      <m:sup>
                        <m:r>
                          <a:rPr lang="en-GB" sz="1800" b="0" i="1" smtClean="0">
                            <a:latin typeface="Cambria Math" panose="02040503050406030204" pitchFamily="18" charset="0"/>
                          </a:rPr>
                          <m:t>∗</m:t>
                        </m:r>
                      </m:sup>
                    </m:sSup>
                    <m:r>
                      <a:rPr lang="en-GB" sz="1800" b="0" i="1" smtClean="0">
                        <a:latin typeface="Cambria Math" panose="02040503050406030204" pitchFamily="18" charset="0"/>
                      </a:rPr>
                      <m:t>,</m:t>
                    </m:r>
                    <m:sSup>
                      <m:sSupPr>
                        <m:ctrlPr>
                          <a:rPr lang="en-GB" sz="1800" b="0" i="1" smtClean="0">
                            <a:latin typeface="Cambria Math" panose="02040503050406030204" pitchFamily="18" charset="0"/>
                          </a:rPr>
                        </m:ctrlPr>
                      </m:sSupPr>
                      <m:e>
                        <m:r>
                          <a:rPr lang="en-GB" sz="1800" b="0" i="1" smtClean="0">
                            <a:latin typeface="Cambria Math" panose="02040503050406030204" pitchFamily="18" charset="0"/>
                          </a:rPr>
                          <m:t>𝑤</m:t>
                        </m:r>
                      </m:e>
                      <m:sup>
                        <m:r>
                          <a:rPr lang="en-GB" sz="1800" b="0" i="1" smtClean="0">
                            <a:latin typeface="Cambria Math" panose="02040503050406030204" pitchFamily="18" charset="0"/>
                          </a:rPr>
                          <m:t>∗</m:t>
                        </m:r>
                      </m:sup>
                    </m:sSup>
                    <m:r>
                      <a:rPr lang="en-GB" sz="1800" b="0" i="1" smtClean="0">
                        <a:latin typeface="Cambria Math" panose="02040503050406030204" pitchFamily="18" charset="0"/>
                      </a:rPr>
                      <m:t>)</m:t>
                    </m:r>
                  </m:oMath>
                </a14:m>
                <a:r>
                  <a:rPr lang="en-GB" dirty="0">
                    <a:latin typeface="Aptos Display" panose="020B0004020202020204" pitchFamily="34" charset="0"/>
                  </a:rPr>
                  <a:t> </a:t>
                </a:r>
              </a:p>
              <a:p>
                <a:r>
                  <a:rPr lang="en-GB" dirty="0">
                    <a:latin typeface="Aptos Display" panose="020B0004020202020204" pitchFamily="34" charset="0"/>
                  </a:rPr>
                  <a:t>If </a:t>
                </a:r>
                <a:endParaRPr lang="en-DE" dirty="0">
                  <a:latin typeface="Aptos Display" panose="020B0004020202020204" pitchFamily="34" charset="0"/>
                </a:endParaRPr>
              </a:p>
              <a:p>
                <a:pPr marL="285750" indent="-285750">
                  <a:buFont typeface="Wingdings" panose="05000000000000000000" pitchFamily="2" charset="2"/>
                  <a:buChar char="v"/>
                </a:pPr>
                <a14:m>
                  <m:oMath xmlns:m="http://schemas.openxmlformats.org/officeDocument/2006/math">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𝑤</m:t>
                            </m:r>
                          </m:e>
                          <m:sup>
                            <m:r>
                              <a:rPr lang="en-GB" b="0" i="1" smtClean="0">
                                <a:latin typeface="Cambria Math" panose="02040503050406030204" pitchFamily="18" charset="0"/>
                              </a:rPr>
                              <m:t>∗</m:t>
                            </m:r>
                          </m:sup>
                        </m:sSup>
                      </m:e>
                    </m:d>
                    <m:r>
                      <a:rPr lang="en-GB" b="0" i="1" smtClean="0">
                        <a:latin typeface="Cambria Math" panose="02040503050406030204" pitchFamily="18" charset="0"/>
                      </a:rPr>
                      <m:t>∉</m:t>
                    </m:r>
                    <m:r>
                      <a:rPr lang="en-GB" b="0" i="1" smtClean="0">
                        <a:latin typeface="Cambria Math" panose="02040503050406030204" pitchFamily="18" charset="0"/>
                      </a:rPr>
                      <m:t>𝑅</m:t>
                    </m:r>
                  </m:oMath>
                </a14:m>
                <a:endParaRPr lang="en-DE" dirty="0">
                  <a:latin typeface="Aptos Display" panose="020B0004020202020204" pitchFamily="34" charset="0"/>
                </a:endParaRPr>
              </a:p>
              <a:p>
                <a:pPr marL="285750" indent="-285750">
                  <a:buFont typeface="Wingdings" panose="05000000000000000000" pitchFamily="2" charset="2"/>
                  <a:buChar char="v"/>
                </a:pPr>
                <a:r>
                  <a:rPr lang="en-GB" dirty="0">
                    <a:latin typeface="Aptos Display" panose="020B0004020202020204" pitchFamily="34" charset="0"/>
                  </a:rPr>
                  <a:t> </a:t>
                </a:r>
                <a:endParaRPr lang="en-DE" dirty="0">
                  <a:latin typeface="Aptos Display" panose="020B0004020202020204" pitchFamily="34" charset="0"/>
                </a:endParaRPr>
              </a:p>
              <a:p>
                <a:r>
                  <a:rPr lang="en-GB" dirty="0">
                    <a:latin typeface="Aptos Display" panose="020B0004020202020204" pitchFamily="34" charset="0"/>
                  </a:rPr>
                  <a:t>then </a:t>
                </a:r>
                <a14:m>
                  <m:oMath xmlns:m="http://schemas.openxmlformats.org/officeDocument/2006/math">
                    <m:r>
                      <a:rPr lang="en-GB" b="0" i="1" smtClean="0">
                        <a:latin typeface="Cambria Math" panose="02040503050406030204" pitchFamily="18" charset="0"/>
                      </a:rPr>
                      <m:t>𝒜</m:t>
                    </m:r>
                  </m:oMath>
                </a14:m>
                <a:r>
                  <a:rPr lang="en-GB" dirty="0">
                    <a:latin typeface="Aptos Display" panose="020B0004020202020204" pitchFamily="34" charset="0"/>
                  </a:rPr>
                  <a:t> wins.</a:t>
                </a:r>
              </a:p>
            </p:txBody>
          </p:sp>
        </mc:Choice>
        <mc:Fallback>
          <p:sp>
            <p:nvSpPr>
              <p:cNvPr id="16" name="TextBox 15">
                <a:extLst>
                  <a:ext uri="{FF2B5EF4-FFF2-40B4-BE49-F238E27FC236}">
                    <a16:creationId xmlns:a16="http://schemas.microsoft.com/office/drawing/2014/main" id="{F1ECA720-682B-2804-CC08-305A7210A12B}"/>
                  </a:ext>
                </a:extLst>
              </p:cNvPr>
              <p:cNvSpPr txBox="1">
                <a:spLocks noRot="1" noChangeAspect="1" noMove="1" noResize="1" noEditPoints="1" noAdjustHandles="1" noChangeArrowheads="1" noChangeShapeType="1" noTextEdit="1"/>
              </p:cNvSpPr>
              <p:nvPr/>
            </p:nvSpPr>
            <p:spPr>
              <a:xfrm>
                <a:off x="8550098" y="4825171"/>
                <a:ext cx="2894650" cy="1477328"/>
              </a:xfrm>
              <a:prstGeom prst="rect">
                <a:avLst/>
              </a:prstGeom>
              <a:blipFill>
                <a:blip r:embed="rId7"/>
                <a:stretch>
                  <a:fillRect l="-1899" b="-619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893E6F0A-661C-D556-F840-6C588E2A0CEF}"/>
                  </a:ext>
                </a:extLst>
              </p:cNvPr>
              <p:cNvSpPr txBox="1"/>
              <p:nvPr/>
            </p:nvSpPr>
            <p:spPr>
              <a:xfrm>
                <a:off x="8647881" y="1839727"/>
                <a:ext cx="2275757"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sz="1800" b="0" i="1" smtClean="0">
                          <a:latin typeface="Cambria Math" panose="02040503050406030204" pitchFamily="18" charset="0"/>
                        </a:rPr>
                        <m:t>𝑐𝑟𝑠</m:t>
                      </m:r>
                      <m:r>
                        <a:rPr lang="en-GB" sz="1800" b="0" i="1" smtClean="0">
                          <a:latin typeface="Cambria Math" panose="02040503050406030204" pitchFamily="18" charset="0"/>
                        </a:rPr>
                        <m:t>←</m:t>
                      </m:r>
                      <m:r>
                        <a:rPr lang="en-GB" sz="1800" b="0" i="1" smtClean="0">
                          <a:latin typeface="Cambria Math" panose="02040503050406030204" pitchFamily="18" charset="0"/>
                        </a:rPr>
                        <m:t>𝑆𝑖𝑚</m:t>
                      </m:r>
                      <m:r>
                        <a:rPr lang="en-GB" sz="1800" b="0" i="1" smtClean="0">
                          <a:latin typeface="Cambria Math" panose="02040503050406030204" pitchFamily="18" charset="0"/>
                        </a:rPr>
                        <m:t>.</m:t>
                      </m:r>
                      <m:r>
                        <a:rPr lang="en-GB" sz="1800" b="0" i="1" smtClean="0">
                          <a:latin typeface="Cambria Math" panose="02040503050406030204" pitchFamily="18" charset="0"/>
                        </a:rPr>
                        <m:t>𝑆𝑒𝑡𝑢𝑝</m:t>
                      </m:r>
                      <m:r>
                        <a:rPr lang="en-GB" sz="1800" b="0" i="1" smtClean="0">
                          <a:latin typeface="Cambria Math" panose="02040503050406030204" pitchFamily="18" charset="0"/>
                        </a:rPr>
                        <m:t>(</m:t>
                      </m:r>
                      <m:r>
                        <a:rPr lang="en-GB" sz="1800" b="0" i="1" smtClean="0">
                          <a:latin typeface="Cambria Math" panose="02040503050406030204" pitchFamily="18" charset="0"/>
                        </a:rPr>
                        <m:t>𝜆</m:t>
                      </m:r>
                      <m:r>
                        <a:rPr lang="en-GB" sz="1800" b="0" i="1" smtClean="0">
                          <a:latin typeface="Cambria Math" panose="02040503050406030204" pitchFamily="18" charset="0"/>
                        </a:rPr>
                        <m:t>)</m:t>
                      </m:r>
                    </m:oMath>
                  </m:oMathPara>
                </a14:m>
                <a:endParaRPr lang="en-GB" dirty="0">
                  <a:latin typeface="Aptos Display" panose="020B0004020202020204" pitchFamily="34" charset="0"/>
                </a:endParaRPr>
              </a:p>
            </p:txBody>
          </p:sp>
        </mc:Choice>
        <mc:Fallback xmlns="">
          <p:sp>
            <p:nvSpPr>
              <p:cNvPr id="17" name="TextBox 16">
                <a:extLst>
                  <a:ext uri="{FF2B5EF4-FFF2-40B4-BE49-F238E27FC236}">
                    <a16:creationId xmlns:a16="http://schemas.microsoft.com/office/drawing/2014/main" id="{893E6F0A-661C-D556-F840-6C588E2A0CEF}"/>
                  </a:ext>
                </a:extLst>
              </p:cNvPr>
              <p:cNvSpPr txBox="1">
                <a:spLocks noRot="1" noChangeAspect="1" noMove="1" noResize="1" noEditPoints="1" noAdjustHandles="1" noChangeArrowheads="1" noChangeShapeType="1" noTextEdit="1"/>
              </p:cNvSpPr>
              <p:nvPr/>
            </p:nvSpPr>
            <p:spPr>
              <a:xfrm>
                <a:off x="8647881" y="1839727"/>
                <a:ext cx="2275757" cy="369332"/>
              </a:xfrm>
              <a:prstGeom prst="rect">
                <a:avLst/>
              </a:prstGeom>
              <a:blipFill>
                <a:blip r:embed="rId8"/>
                <a:stretch>
                  <a:fillRect b="-1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9058FC1A-EC3F-7407-544B-0CBC17F81E55}"/>
                  </a:ext>
                </a:extLst>
              </p:cNvPr>
              <p:cNvSpPr txBox="1"/>
              <p:nvPr/>
            </p:nvSpPr>
            <p:spPr>
              <a:xfrm>
                <a:off x="8550098" y="2782683"/>
                <a:ext cx="2275757"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sz="1800" b="0" i="1" smtClean="0">
                          <a:latin typeface="Cambria Math" panose="02040503050406030204" pitchFamily="18" charset="0"/>
                        </a:rPr>
                        <m:t>𝜋</m:t>
                      </m:r>
                      <m:r>
                        <a:rPr lang="en-GB" sz="1800" b="0" i="1" smtClean="0">
                          <a:latin typeface="Cambria Math" panose="02040503050406030204" pitchFamily="18" charset="0"/>
                        </a:rPr>
                        <m:t>←</m:t>
                      </m:r>
                      <m:r>
                        <a:rPr lang="en-GB" sz="1800" b="0" i="1" smtClean="0">
                          <a:latin typeface="Cambria Math" panose="02040503050406030204" pitchFamily="18" charset="0"/>
                        </a:rPr>
                        <m:t>𝑆𝑖𝑚</m:t>
                      </m:r>
                      <m:r>
                        <a:rPr lang="en-GB" sz="1800" b="0" i="1" smtClean="0">
                          <a:latin typeface="Cambria Math" panose="02040503050406030204" pitchFamily="18" charset="0"/>
                        </a:rPr>
                        <m:t>.</m:t>
                      </m:r>
                      <m:r>
                        <a:rPr lang="en-GB" sz="1800" b="0" i="1" smtClean="0">
                          <a:latin typeface="Cambria Math" panose="02040503050406030204" pitchFamily="18" charset="0"/>
                        </a:rPr>
                        <m:t>𝑃𝑟𝑜𝑣𝑒</m:t>
                      </m:r>
                      <m:r>
                        <a:rPr lang="en-GB" sz="1800" b="0" i="1" smtClean="0">
                          <a:latin typeface="Cambria Math" panose="02040503050406030204" pitchFamily="18" charset="0"/>
                        </a:rPr>
                        <m:t>(</m:t>
                      </m:r>
                      <m:r>
                        <a:rPr lang="en-GB" sz="1800" b="0" i="1" smtClean="0">
                          <a:latin typeface="Cambria Math" panose="02040503050406030204" pitchFamily="18" charset="0"/>
                        </a:rPr>
                        <m:t>𝑥</m:t>
                      </m:r>
                      <m:r>
                        <a:rPr lang="en-GB" sz="1800" b="0" i="1" smtClean="0">
                          <a:latin typeface="Cambria Math" panose="02040503050406030204" pitchFamily="18" charset="0"/>
                        </a:rPr>
                        <m:t>)</m:t>
                      </m:r>
                    </m:oMath>
                  </m:oMathPara>
                </a14:m>
                <a:endParaRPr lang="en-GB" dirty="0">
                  <a:latin typeface="Aptos Display" panose="020B0004020202020204" pitchFamily="34" charset="0"/>
                </a:endParaRPr>
              </a:p>
            </p:txBody>
          </p:sp>
        </mc:Choice>
        <mc:Fallback xmlns="">
          <p:sp>
            <p:nvSpPr>
              <p:cNvPr id="18" name="TextBox 17">
                <a:extLst>
                  <a:ext uri="{FF2B5EF4-FFF2-40B4-BE49-F238E27FC236}">
                    <a16:creationId xmlns:a16="http://schemas.microsoft.com/office/drawing/2014/main" id="{9058FC1A-EC3F-7407-544B-0CBC17F81E55}"/>
                  </a:ext>
                </a:extLst>
              </p:cNvPr>
              <p:cNvSpPr txBox="1">
                <a:spLocks noRot="1" noChangeAspect="1" noMove="1" noResize="1" noEditPoints="1" noAdjustHandles="1" noChangeArrowheads="1" noChangeShapeType="1" noTextEdit="1"/>
              </p:cNvSpPr>
              <p:nvPr/>
            </p:nvSpPr>
            <p:spPr>
              <a:xfrm>
                <a:off x="8550098" y="2782683"/>
                <a:ext cx="2275757" cy="369332"/>
              </a:xfrm>
              <a:prstGeom prst="rect">
                <a:avLst/>
              </a:prstGeom>
              <a:blipFill>
                <a:blip r:embed="rId9"/>
                <a:stretch>
                  <a:fillRect b="-13115"/>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31" name="TextBox 30">
                <a:extLst>
                  <a:ext uri="{FF2B5EF4-FFF2-40B4-BE49-F238E27FC236}">
                    <a16:creationId xmlns:a16="http://schemas.microsoft.com/office/drawing/2014/main" id="{48D75890-D433-467F-FBB5-499E9EE5863A}"/>
                  </a:ext>
                </a:extLst>
              </p:cNvPr>
              <p:cNvSpPr txBox="1"/>
              <p:nvPr/>
            </p:nvSpPr>
            <p:spPr>
              <a:xfrm>
                <a:off x="8827675" y="5605122"/>
                <a:ext cx="1369399" cy="369332"/>
              </a:xfrm>
              <a:prstGeom prst="rect">
                <a:avLst/>
              </a:prstGeom>
              <a:noFill/>
            </p:spPr>
            <p:txBody>
              <a:bodyPr wrap="square" rtlCol="0">
                <a:spAutoFit/>
              </a:bodyPr>
              <a:lstStyle/>
              <a:p>
                <a14:m>
                  <m:oMath xmlns:m="http://schemas.openxmlformats.org/officeDocument/2006/math">
                    <m:r>
                      <a:rPr lang="en-DE" sz="1800" b="0" i="1" smtClean="0">
                        <a:solidFill>
                          <a:srgbClr val="00B050"/>
                        </a:solidFill>
                        <a:latin typeface="Cambria Math" panose="02040503050406030204" pitchFamily="18" charset="0"/>
                      </a:rPr>
                      <m:t>𝜙</m:t>
                    </m:r>
                  </m:oMath>
                </a14:m>
                <a:r>
                  <a:rPr lang="en-DE" dirty="0">
                    <a:solidFill>
                      <a:srgbClr val="00B050"/>
                    </a:solidFill>
                  </a:rPr>
                  <a:t> holds </a:t>
                </a:r>
                <a:endParaRPr lang="en-GB" dirty="0">
                  <a:solidFill>
                    <a:srgbClr val="00B050"/>
                  </a:solidFill>
                </a:endParaRPr>
              </a:p>
            </p:txBody>
          </p:sp>
        </mc:Choice>
        <mc:Fallback>
          <p:sp>
            <p:nvSpPr>
              <p:cNvPr id="31" name="TextBox 30">
                <a:extLst>
                  <a:ext uri="{FF2B5EF4-FFF2-40B4-BE49-F238E27FC236}">
                    <a16:creationId xmlns:a16="http://schemas.microsoft.com/office/drawing/2014/main" id="{48D75890-D433-467F-FBB5-499E9EE5863A}"/>
                  </a:ext>
                </a:extLst>
              </p:cNvPr>
              <p:cNvSpPr txBox="1">
                <a:spLocks noRot="1" noChangeAspect="1" noMove="1" noResize="1" noEditPoints="1" noAdjustHandles="1" noChangeArrowheads="1" noChangeShapeType="1" noTextEdit="1"/>
              </p:cNvSpPr>
              <p:nvPr/>
            </p:nvSpPr>
            <p:spPr>
              <a:xfrm>
                <a:off x="8827675" y="5605122"/>
                <a:ext cx="1369399" cy="369332"/>
              </a:xfrm>
              <a:prstGeom prst="rect">
                <a:avLst/>
              </a:prstGeom>
              <a:blipFill>
                <a:blip r:embed="rId10"/>
                <a:stretch>
                  <a:fillRect l="-889" t="-8197" b="-24590"/>
                </a:stretch>
              </a:blipFill>
            </p:spPr>
            <p:txBody>
              <a:bodyPr/>
              <a:lstStyle/>
              <a:p>
                <a:r>
                  <a:rPr lang="en-GB">
                    <a:noFill/>
                  </a:rPr>
                  <a:t> </a:t>
                </a:r>
              </a:p>
            </p:txBody>
          </p:sp>
        </mc:Fallback>
      </mc:AlternateContent>
      <p:cxnSp>
        <p:nvCxnSpPr>
          <p:cNvPr id="38" name="Straight Arrow Connector 60">
            <a:extLst>
              <a:ext uri="{FF2B5EF4-FFF2-40B4-BE49-F238E27FC236}">
                <a16:creationId xmlns:a16="http://schemas.microsoft.com/office/drawing/2014/main" id="{8CCAA4F2-3098-1E5C-5CB6-5608545E3957}"/>
              </a:ext>
            </a:extLst>
          </p:cNvPr>
          <p:cNvCxnSpPr>
            <a:cxnSpLocks/>
          </p:cNvCxnSpPr>
          <p:nvPr/>
        </p:nvCxnSpPr>
        <p:spPr bwMode="auto">
          <a:xfrm>
            <a:off x="7557943" y="3847642"/>
            <a:ext cx="908304" cy="0"/>
          </a:xfrm>
          <a:prstGeom prst="straightConnector1">
            <a:avLst/>
          </a:prstGeom>
          <a:noFill/>
          <a:ln w="19050" cap="flat" cmpd="sng" algn="ctr">
            <a:solidFill>
              <a:srgbClr val="6D6E70"/>
            </a:solidFill>
            <a:prstDash val="solid"/>
            <a:round/>
            <a:headEnd type="none" w="lg" len="lg"/>
            <a:tailEnd type="triangle" w="lg" len="lg"/>
          </a:ln>
          <a:effectLst/>
        </p:spPr>
      </p:cxnSp>
      <p:cxnSp>
        <p:nvCxnSpPr>
          <p:cNvPr id="39" name="Straight Arrow Connector 60">
            <a:extLst>
              <a:ext uri="{FF2B5EF4-FFF2-40B4-BE49-F238E27FC236}">
                <a16:creationId xmlns:a16="http://schemas.microsoft.com/office/drawing/2014/main" id="{20A19C33-D19F-A8DF-68E3-0C08F386407C}"/>
              </a:ext>
            </a:extLst>
          </p:cNvPr>
          <p:cNvCxnSpPr>
            <a:cxnSpLocks/>
          </p:cNvCxnSpPr>
          <p:nvPr/>
        </p:nvCxnSpPr>
        <p:spPr bwMode="auto">
          <a:xfrm>
            <a:off x="7557943" y="4408474"/>
            <a:ext cx="908304" cy="0"/>
          </a:xfrm>
          <a:prstGeom prst="straightConnector1">
            <a:avLst/>
          </a:prstGeom>
          <a:noFill/>
          <a:ln w="19050" cap="flat" cmpd="sng" algn="ctr">
            <a:solidFill>
              <a:srgbClr val="6D6E70"/>
            </a:solidFill>
            <a:prstDash val="solid"/>
            <a:round/>
            <a:headEnd type="triangle" w="lg" len="lg"/>
            <a:tailEnd type="none" w="lg" len="lg"/>
          </a:ln>
          <a:effectLst/>
        </p:spPr>
      </p:cxnSp>
      <p:sp>
        <p:nvSpPr>
          <p:cNvPr id="40" name="Arc 39">
            <a:extLst>
              <a:ext uri="{FF2B5EF4-FFF2-40B4-BE49-F238E27FC236}">
                <a16:creationId xmlns:a16="http://schemas.microsoft.com/office/drawing/2014/main" id="{AFDA781A-ECB1-76A8-3D1C-8D166A4EA83F}"/>
              </a:ext>
            </a:extLst>
          </p:cNvPr>
          <p:cNvSpPr/>
          <p:nvPr/>
        </p:nvSpPr>
        <p:spPr>
          <a:xfrm rot="10543548">
            <a:off x="8201775" y="3802232"/>
            <a:ext cx="908304" cy="707134"/>
          </a:xfrm>
          <a:prstGeom prst="arc">
            <a:avLst>
              <a:gd name="adj1" fmla="val 19892638"/>
              <a:gd name="adj2" fmla="val 2536173"/>
            </a:avLst>
          </a:prstGeom>
          <a:ln w="19050">
            <a:solidFill>
              <a:srgbClr val="6D6E70"/>
            </a:solidFill>
            <a:headEnd type="none" w="lg"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latin typeface="Aptos Display" panose="020B0004020202020204" pitchFamily="34" charset="0"/>
            </a:endParaRPr>
          </a:p>
        </p:txBody>
      </p: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CD0E40C5-552E-EC14-1CFE-D9BEC8F825D9}"/>
                  </a:ext>
                </a:extLst>
              </p:cNvPr>
              <p:cNvSpPr txBox="1"/>
              <p:nvPr/>
            </p:nvSpPr>
            <p:spPr>
              <a:xfrm>
                <a:off x="7566107" y="3503641"/>
                <a:ext cx="709968"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DE" sz="1800" b="0" i="1" smtClean="0">
                          <a:latin typeface="Cambria Math" panose="02040503050406030204" pitchFamily="18" charset="0"/>
                        </a:rPr>
                        <m:t>⊥/</m:t>
                      </m:r>
                      <m:r>
                        <a:rPr lang="en-DE" sz="1800" b="0" i="1" smtClean="0">
                          <a:latin typeface="Cambria Math" panose="02040503050406030204" pitchFamily="18" charset="0"/>
                        </a:rPr>
                        <m:t>𝑚</m:t>
                      </m:r>
                    </m:oMath>
                  </m:oMathPara>
                </a14:m>
                <a:endParaRPr lang="en-GB" dirty="0">
                  <a:latin typeface="Aptos Display" panose="020B0004020202020204" pitchFamily="34" charset="0"/>
                </a:endParaRPr>
              </a:p>
            </p:txBody>
          </p:sp>
        </mc:Choice>
        <mc:Fallback xmlns="">
          <p:sp>
            <p:nvSpPr>
              <p:cNvPr id="41" name="TextBox 40">
                <a:extLst>
                  <a:ext uri="{FF2B5EF4-FFF2-40B4-BE49-F238E27FC236}">
                    <a16:creationId xmlns:a16="http://schemas.microsoft.com/office/drawing/2014/main" id="{CD0E40C5-552E-EC14-1CFE-D9BEC8F825D9}"/>
                  </a:ext>
                </a:extLst>
              </p:cNvPr>
              <p:cNvSpPr txBox="1">
                <a:spLocks noRot="1" noChangeAspect="1" noMove="1" noResize="1" noEditPoints="1" noAdjustHandles="1" noChangeArrowheads="1" noChangeShapeType="1" noTextEdit="1"/>
              </p:cNvSpPr>
              <p:nvPr/>
            </p:nvSpPr>
            <p:spPr>
              <a:xfrm>
                <a:off x="7566107" y="3503641"/>
                <a:ext cx="709968" cy="369332"/>
              </a:xfrm>
              <a:prstGeom prst="rect">
                <a:avLst/>
              </a:prstGeom>
              <a:blipFill>
                <a:blip r:embed="rId11"/>
                <a:stretch>
                  <a:fillRect b="-1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D72D1739-678F-9524-80DC-88189FE42FE9}"/>
                  </a:ext>
                </a:extLst>
              </p:cNvPr>
              <p:cNvSpPr txBox="1"/>
              <p:nvPr/>
            </p:nvSpPr>
            <p:spPr>
              <a:xfrm>
                <a:off x="7249253" y="4039140"/>
                <a:ext cx="978183"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DE" sz="1800" b="0" i="1" smtClean="0">
                          <a:latin typeface="Cambria Math" panose="02040503050406030204" pitchFamily="18" charset="0"/>
                        </a:rPr>
                        <m:t>𝑐𝑜𝑚</m:t>
                      </m:r>
                      <m:r>
                        <a:rPr lang="en-DE" sz="1800" b="0" i="1" smtClean="0">
                          <a:latin typeface="Cambria Math" panose="02040503050406030204" pitchFamily="18" charset="0"/>
                        </a:rPr>
                        <m:t>/</m:t>
                      </m:r>
                      <m:r>
                        <a:rPr lang="en-DE" sz="1800" b="0" i="1" smtClean="0">
                          <a:latin typeface="Cambria Math" panose="02040503050406030204" pitchFamily="18" charset="0"/>
                        </a:rPr>
                        <m:t>𝑜</m:t>
                      </m:r>
                    </m:oMath>
                  </m:oMathPara>
                </a14:m>
                <a:endParaRPr lang="en-GB" dirty="0">
                  <a:latin typeface="Aptos Display" panose="020B0004020202020204" pitchFamily="34" charset="0"/>
                </a:endParaRPr>
              </a:p>
            </p:txBody>
          </p:sp>
        </mc:Choice>
        <mc:Fallback xmlns="">
          <p:sp>
            <p:nvSpPr>
              <p:cNvPr id="42" name="TextBox 41">
                <a:extLst>
                  <a:ext uri="{FF2B5EF4-FFF2-40B4-BE49-F238E27FC236}">
                    <a16:creationId xmlns:a16="http://schemas.microsoft.com/office/drawing/2014/main" id="{D72D1739-678F-9524-80DC-88189FE42FE9}"/>
                  </a:ext>
                </a:extLst>
              </p:cNvPr>
              <p:cNvSpPr txBox="1">
                <a:spLocks noRot="1" noChangeAspect="1" noMove="1" noResize="1" noEditPoints="1" noAdjustHandles="1" noChangeArrowheads="1" noChangeShapeType="1" noTextEdit="1"/>
              </p:cNvSpPr>
              <p:nvPr/>
            </p:nvSpPr>
            <p:spPr>
              <a:xfrm>
                <a:off x="7249253" y="4039140"/>
                <a:ext cx="978183" cy="369332"/>
              </a:xfrm>
              <a:prstGeom prst="rect">
                <a:avLst/>
              </a:prstGeom>
              <a:blipFill>
                <a:blip r:embed="rId12"/>
                <a:stretch>
                  <a:fillRect b="-1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6E751CC4-A861-1DB3-94EE-738FAB971ECC}"/>
                  </a:ext>
                </a:extLst>
              </p:cNvPr>
              <p:cNvSpPr txBox="1"/>
              <p:nvPr/>
            </p:nvSpPr>
            <p:spPr>
              <a:xfrm>
                <a:off x="8558143" y="3887881"/>
                <a:ext cx="2275757"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sz="1800" b="0" i="1" smtClean="0">
                          <a:latin typeface="Cambria Math" panose="02040503050406030204" pitchFamily="18" charset="0"/>
                        </a:rPr>
                        <m:t>𝜋</m:t>
                      </m:r>
                      <m:r>
                        <a:rPr lang="en-GB" sz="1800" b="0" i="1" smtClean="0">
                          <a:latin typeface="Cambria Math" panose="02040503050406030204" pitchFamily="18" charset="0"/>
                        </a:rPr>
                        <m:t>←</m:t>
                      </m:r>
                      <m:r>
                        <a:rPr lang="en-GB" sz="1800" b="0" i="1" smtClean="0">
                          <a:latin typeface="Cambria Math" panose="02040503050406030204" pitchFamily="18" charset="0"/>
                        </a:rPr>
                        <m:t>𝑆𝑖𝑚</m:t>
                      </m:r>
                      <m:r>
                        <a:rPr lang="en-GB" sz="1800" b="0" i="1" smtClean="0">
                          <a:latin typeface="Cambria Math" panose="02040503050406030204" pitchFamily="18" charset="0"/>
                        </a:rPr>
                        <m:t>.</m:t>
                      </m:r>
                      <m:r>
                        <a:rPr lang="en-DE" sz="1800" b="0" i="1" smtClean="0">
                          <a:latin typeface="Cambria Math" panose="02040503050406030204" pitchFamily="18" charset="0"/>
                        </a:rPr>
                        <m:t>𝐶𝑜𝑚</m:t>
                      </m:r>
                      <m:r>
                        <a:rPr lang="en-DE" sz="1800" b="0" i="1" smtClean="0">
                          <a:latin typeface="Cambria Math" panose="02040503050406030204" pitchFamily="18" charset="0"/>
                        </a:rPr>
                        <m:t>/</m:t>
                      </m:r>
                      <m:r>
                        <a:rPr lang="en-DE" sz="1800" b="0" i="1" smtClean="0">
                          <a:latin typeface="Cambria Math" panose="02040503050406030204" pitchFamily="18" charset="0"/>
                        </a:rPr>
                        <m:t>𝑂𝑝𝑒𝑛</m:t>
                      </m:r>
                    </m:oMath>
                  </m:oMathPara>
                </a14:m>
                <a:endParaRPr lang="en-GB" dirty="0">
                  <a:latin typeface="Aptos Display" panose="020B0004020202020204" pitchFamily="34" charset="0"/>
                </a:endParaRPr>
              </a:p>
            </p:txBody>
          </p:sp>
        </mc:Choice>
        <mc:Fallback xmlns="">
          <p:sp>
            <p:nvSpPr>
              <p:cNvPr id="43" name="TextBox 42">
                <a:extLst>
                  <a:ext uri="{FF2B5EF4-FFF2-40B4-BE49-F238E27FC236}">
                    <a16:creationId xmlns:a16="http://schemas.microsoft.com/office/drawing/2014/main" id="{6E751CC4-A861-1DB3-94EE-738FAB971ECC}"/>
                  </a:ext>
                </a:extLst>
              </p:cNvPr>
              <p:cNvSpPr txBox="1">
                <a:spLocks noRot="1" noChangeAspect="1" noMove="1" noResize="1" noEditPoints="1" noAdjustHandles="1" noChangeArrowheads="1" noChangeShapeType="1" noTextEdit="1"/>
              </p:cNvSpPr>
              <p:nvPr/>
            </p:nvSpPr>
            <p:spPr>
              <a:xfrm>
                <a:off x="8558143" y="3887881"/>
                <a:ext cx="2275757" cy="369332"/>
              </a:xfrm>
              <a:prstGeom prst="rect">
                <a:avLst/>
              </a:prstGeom>
              <a:blipFill>
                <a:blip r:embed="rId13"/>
                <a:stretch>
                  <a:fillRect b="-13333"/>
                </a:stretch>
              </a:blipFill>
            </p:spPr>
            <p:txBody>
              <a:bodyPr/>
              <a:lstStyle/>
              <a:p>
                <a:r>
                  <a:rPr lang="en-GB">
                    <a:noFill/>
                  </a:rPr>
                  <a:t> </a:t>
                </a:r>
              </a:p>
            </p:txBody>
          </p:sp>
        </mc:Fallback>
      </mc:AlternateContent>
      <p:sp>
        <p:nvSpPr>
          <p:cNvPr id="19" name="Rectangle 1">
            <a:extLst>
              <a:ext uri="{FF2B5EF4-FFF2-40B4-BE49-F238E27FC236}">
                <a16:creationId xmlns:a16="http://schemas.microsoft.com/office/drawing/2014/main" id="{57033313-1A81-EDB5-D175-E26D574F6C67}"/>
              </a:ext>
            </a:extLst>
          </p:cNvPr>
          <p:cNvSpPr>
            <a:spLocks noChangeArrowheads="1"/>
          </p:cNvSpPr>
          <p:nvPr/>
        </p:nvSpPr>
        <p:spPr bwMode="auto">
          <a:xfrm>
            <a:off x="415600" y="6300422"/>
            <a:ext cx="1002620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en-DE" b="1" i="0" u="none" strike="noStrike" cap="none" normalizeH="0" baseline="0" dirty="0">
                <a:ln>
                  <a:noFill/>
                </a:ln>
                <a:solidFill>
                  <a:schemeClr val="tx1"/>
                </a:solidFill>
                <a:effectLst/>
                <a:latin typeface="Aptos Display" panose="020B0004020202020204" pitchFamily="34" charset="0"/>
              </a:rPr>
              <a:t>[FFK+23] </a:t>
            </a:r>
            <a:r>
              <a:rPr kumimoji="0" lang="en-DE" altLang="en-DE" b="0" i="0" u="none" strike="noStrike" cap="none" normalizeH="0" baseline="0" dirty="0" err="1">
                <a:ln>
                  <a:noFill/>
                </a:ln>
                <a:solidFill>
                  <a:schemeClr val="tx1"/>
                </a:solidFill>
                <a:effectLst/>
                <a:latin typeface="Aptos Display" panose="020B0004020202020204" pitchFamily="34" charset="0"/>
              </a:rPr>
              <a:t>Faonio</a:t>
            </a:r>
            <a:r>
              <a:rPr kumimoji="0" lang="tr-TR" altLang="en-DE" b="0" i="0" u="none" strike="noStrike" cap="none" normalizeH="0" baseline="0" dirty="0">
                <a:ln>
                  <a:noFill/>
                </a:ln>
                <a:solidFill>
                  <a:schemeClr val="tx1"/>
                </a:solidFill>
                <a:effectLst/>
                <a:latin typeface="Aptos Display" panose="020B0004020202020204" pitchFamily="34" charset="0"/>
              </a:rPr>
              <a:t> et al.</a:t>
            </a:r>
            <a:r>
              <a:rPr kumimoji="0" lang="en-DE" altLang="en-DE" b="0" i="0" u="none" strike="noStrike" cap="none" normalizeH="0" baseline="0" dirty="0">
                <a:ln>
                  <a:noFill/>
                </a:ln>
                <a:solidFill>
                  <a:schemeClr val="tx1"/>
                </a:solidFill>
                <a:effectLst/>
                <a:latin typeface="Aptos Display" panose="020B0004020202020204" pitchFamily="34" charset="0"/>
              </a:rPr>
              <a:t> From Polynomial IOP and Commitments to Non-malleable </a:t>
            </a:r>
            <a:r>
              <a:rPr kumimoji="0" lang="en-DE" altLang="en-DE" b="0" i="0" u="none" strike="noStrike" cap="none" normalizeH="0" baseline="0" dirty="0" err="1">
                <a:ln>
                  <a:noFill/>
                </a:ln>
                <a:solidFill>
                  <a:schemeClr val="tx1"/>
                </a:solidFill>
                <a:effectLst/>
                <a:latin typeface="Aptos Display" panose="020B0004020202020204" pitchFamily="34" charset="0"/>
              </a:rPr>
              <a:t>zkSNARKs</a:t>
            </a:r>
            <a:r>
              <a:rPr kumimoji="0" lang="en-DE" altLang="en-DE" b="0" i="0" u="none" strike="noStrike" cap="none" normalizeH="0" baseline="0" dirty="0">
                <a:ln>
                  <a:noFill/>
                </a:ln>
                <a:solidFill>
                  <a:schemeClr val="tx1"/>
                </a:solidFill>
                <a:effectLst/>
                <a:latin typeface="Aptos Display" panose="020B0004020202020204" pitchFamily="34" charset="0"/>
              </a:rPr>
              <a:t>, </a:t>
            </a:r>
            <a:r>
              <a:rPr kumimoji="0" lang="tr-TR" altLang="en-DE" b="0" i="0" u="none" strike="noStrike" cap="none" normalizeH="0" baseline="0" dirty="0">
                <a:ln>
                  <a:noFill/>
                </a:ln>
                <a:solidFill>
                  <a:schemeClr val="tx1"/>
                </a:solidFill>
                <a:effectLst/>
                <a:latin typeface="Aptos Display" panose="020B0004020202020204" pitchFamily="34" charset="0"/>
              </a:rPr>
              <a:t>(</a:t>
            </a:r>
            <a:r>
              <a:rPr kumimoji="0" lang="en-DE" altLang="en-DE" b="0" i="0" u="none" strike="noStrike" cap="none" normalizeH="0" baseline="0" dirty="0">
                <a:ln>
                  <a:noFill/>
                </a:ln>
                <a:solidFill>
                  <a:schemeClr val="tx1"/>
                </a:solidFill>
                <a:effectLst/>
                <a:latin typeface="Aptos Display" panose="020B0004020202020204" pitchFamily="34" charset="0"/>
              </a:rPr>
              <a:t>TCC’23</a:t>
            </a:r>
            <a:r>
              <a:rPr kumimoji="0" lang="tr-TR" altLang="en-DE" b="0" i="0" u="none" strike="noStrike" cap="none" normalizeH="0" baseline="0" dirty="0">
                <a:ln>
                  <a:noFill/>
                </a:ln>
                <a:solidFill>
                  <a:schemeClr val="tx1"/>
                </a:solidFill>
                <a:effectLst/>
              </a:rPr>
              <a:t>).</a:t>
            </a:r>
            <a:endParaRPr kumimoji="0" lang="en-DE" altLang="en-DE" b="0" i="0" u="none" strike="noStrike" cap="none" normalizeH="0" baseline="0" dirty="0">
              <a:ln>
                <a:noFill/>
              </a:ln>
              <a:solidFill>
                <a:schemeClr val="tx1"/>
              </a:solidFill>
              <a:effectLst/>
              <a:latin typeface="Arial" panose="020B0604020202020204" pitchFamily="34" charset="0"/>
            </a:endParaRPr>
          </a:p>
        </p:txBody>
      </p:sp>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id="{1D7CFDF7-37C4-D657-9B30-00BAB03BFF19}"/>
                  </a:ext>
                </a:extLst>
              </p:cNvPr>
              <p:cNvSpPr txBox="1"/>
              <p:nvPr/>
            </p:nvSpPr>
            <p:spPr>
              <a:xfrm>
                <a:off x="8799579" y="5613727"/>
                <a:ext cx="2095098" cy="369332"/>
              </a:xfrm>
              <a:prstGeom prst="rect">
                <a:avLst/>
              </a:prstGeom>
              <a:noFill/>
            </p:spPr>
            <p:txBody>
              <a:bodyPr wrap="square" rtlCol="0">
                <a:spAutoFit/>
              </a:bodyPr>
              <a:lstStyle/>
              <a:p>
                <a14:m>
                  <m:oMath xmlns:m="http://schemas.openxmlformats.org/officeDocument/2006/math">
                    <m:sSup>
                      <m:sSupPr>
                        <m:ctrlPr>
                          <a:rPr lang="en-GB" i="1" smtClean="0">
                            <a:solidFill>
                              <a:schemeClr val="tx1"/>
                            </a:solidFill>
                            <a:latin typeface="Cambria Math" panose="02040503050406030204" pitchFamily="18" charset="0"/>
                          </a:rPr>
                        </m:ctrlPr>
                      </m:sSupPr>
                      <m:e>
                        <m:r>
                          <a:rPr lang="en-DE" b="0" i="1" smtClean="0">
                            <a:solidFill>
                              <a:schemeClr val="tx1"/>
                            </a:solidFill>
                            <a:latin typeface="Cambria Math" panose="02040503050406030204" pitchFamily="18" charset="0"/>
                          </a:rPr>
                          <m:t>(</m:t>
                        </m:r>
                        <m:r>
                          <a:rPr lang="en-GB" i="1">
                            <a:solidFill>
                              <a:schemeClr val="tx1"/>
                            </a:solidFill>
                            <a:latin typeface="Cambria Math" panose="02040503050406030204" pitchFamily="18" charset="0"/>
                          </a:rPr>
                          <m:t>𝑥</m:t>
                        </m:r>
                      </m:e>
                      <m:sup>
                        <m:r>
                          <a:rPr lang="en-GB" i="1">
                            <a:solidFill>
                              <a:schemeClr val="tx1"/>
                            </a:solidFill>
                            <a:latin typeface="Cambria Math" panose="02040503050406030204" pitchFamily="18" charset="0"/>
                          </a:rPr>
                          <m:t>∗</m:t>
                        </m:r>
                      </m:sup>
                    </m:sSup>
                    <m:r>
                      <a:rPr lang="en-GB" i="1">
                        <a:solidFill>
                          <a:schemeClr val="tx1"/>
                        </a:solidFill>
                        <a:latin typeface="Cambria Math" panose="02040503050406030204" pitchFamily="18" charset="0"/>
                      </a:rPr>
                      <m:t>,</m:t>
                    </m:r>
                    <m:sSup>
                      <m:sSupPr>
                        <m:ctrlPr>
                          <a:rPr lang="en-GB" i="1">
                            <a:solidFill>
                              <a:schemeClr val="tx1"/>
                            </a:solidFill>
                            <a:latin typeface="Cambria Math" panose="02040503050406030204" pitchFamily="18" charset="0"/>
                          </a:rPr>
                        </m:ctrlPr>
                      </m:sSupPr>
                      <m:e>
                        <m:r>
                          <a:rPr lang="en-GB" i="1">
                            <a:solidFill>
                              <a:schemeClr val="tx1"/>
                            </a:solidFill>
                            <a:latin typeface="Cambria Math" panose="02040503050406030204" pitchFamily="18" charset="0"/>
                          </a:rPr>
                          <m:t>𝜋</m:t>
                        </m:r>
                      </m:e>
                      <m:sup>
                        <m:r>
                          <a:rPr lang="en-GB" i="1">
                            <a:solidFill>
                              <a:schemeClr val="tx1"/>
                            </a:solidFill>
                            <a:latin typeface="Cambria Math" panose="02040503050406030204" pitchFamily="18" charset="0"/>
                          </a:rPr>
                          <m:t>∗</m:t>
                        </m:r>
                      </m:sup>
                    </m:sSup>
                    <m:r>
                      <a:rPr lang="en-DE" b="0" i="1" smtClean="0">
                        <a:solidFill>
                          <a:schemeClr val="tx1"/>
                        </a:solidFill>
                        <a:latin typeface="Cambria Math" panose="02040503050406030204" pitchFamily="18" charset="0"/>
                      </a:rPr>
                      <m:t>)</m:t>
                    </m:r>
                  </m:oMath>
                </a14:m>
                <a:r>
                  <a:rPr lang="en-DE" dirty="0">
                    <a:solidFill>
                      <a:schemeClr val="tx1"/>
                    </a:solidFill>
                  </a:rPr>
                  <a:t> is fresh</a:t>
                </a:r>
                <a:endParaRPr lang="en-GB" dirty="0">
                  <a:solidFill>
                    <a:schemeClr val="tx1"/>
                  </a:solidFill>
                </a:endParaRPr>
              </a:p>
            </p:txBody>
          </p:sp>
        </mc:Choice>
        <mc:Fallback>
          <p:sp>
            <p:nvSpPr>
              <p:cNvPr id="20" name="TextBox 19">
                <a:extLst>
                  <a:ext uri="{FF2B5EF4-FFF2-40B4-BE49-F238E27FC236}">
                    <a16:creationId xmlns:a16="http://schemas.microsoft.com/office/drawing/2014/main" id="{1D7CFDF7-37C4-D657-9B30-00BAB03BFF19}"/>
                  </a:ext>
                </a:extLst>
              </p:cNvPr>
              <p:cNvSpPr txBox="1">
                <a:spLocks noRot="1" noChangeAspect="1" noMove="1" noResize="1" noEditPoints="1" noAdjustHandles="1" noChangeArrowheads="1" noChangeShapeType="1" noTextEdit="1"/>
              </p:cNvSpPr>
              <p:nvPr/>
            </p:nvSpPr>
            <p:spPr>
              <a:xfrm>
                <a:off x="8799579" y="5613727"/>
                <a:ext cx="2095098" cy="369332"/>
              </a:xfrm>
              <a:prstGeom prst="rect">
                <a:avLst/>
              </a:prstGeom>
              <a:blipFill>
                <a:blip r:embed="rId14"/>
                <a:stretch>
                  <a:fillRect l="-875" t="-10000" b="-26667"/>
                </a:stretch>
              </a:blipFill>
            </p:spPr>
            <p:txBody>
              <a:bodyPr/>
              <a:lstStyle/>
              <a:p>
                <a:r>
                  <a:rPr lang="en-GB">
                    <a:noFill/>
                  </a:rPr>
                  <a:t> </a:t>
                </a:r>
              </a:p>
            </p:txBody>
          </p:sp>
        </mc:Fallback>
      </mc:AlternateContent>
    </p:spTree>
    <p:extLst>
      <p:ext uri="{BB962C8B-B14F-4D97-AF65-F5344CB8AC3E}">
        <p14:creationId xmlns:p14="http://schemas.microsoft.com/office/powerpoint/2010/main" val="2348344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xit"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40" grpId="0" animBg="1"/>
      <p:bldP spid="41" grpId="0"/>
      <p:bldP spid="42" grpId="0"/>
      <p:bldP spid="43" grpId="0"/>
      <p:bldP spid="19"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76D0E-1BB7-1D2D-A5EC-58258A50F339}"/>
              </a:ext>
            </a:extLst>
          </p:cNvPr>
          <p:cNvSpPr>
            <a:spLocks noGrp="1"/>
          </p:cNvSpPr>
          <p:nvPr>
            <p:ph type="title"/>
          </p:nvPr>
        </p:nvSpPr>
        <p:spPr/>
        <p:txBody>
          <a:bodyPr>
            <a:normAutofit fontScale="90000"/>
          </a:bodyPr>
          <a:lstStyle/>
          <a:p>
            <a:r>
              <a:rPr lang="en-DE" dirty="0"/>
              <a:t>How to </a:t>
            </a:r>
            <a:r>
              <a:rPr lang="tr-TR" dirty="0" err="1"/>
              <a:t>Instantiate</a:t>
            </a:r>
            <a:r>
              <a:rPr lang="en-DE" dirty="0"/>
              <a:t>?</a:t>
            </a:r>
            <a:endParaRPr lang="en-GB" dirty="0"/>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253473BD-EF5D-25C2-E9A8-E1D4C2F01DCE}"/>
                  </a:ext>
                </a:extLst>
              </p:cNvPr>
              <p:cNvSpPr>
                <a:spLocks noGrp="1"/>
              </p:cNvSpPr>
              <p:nvPr>
                <p:ph type="body" idx="1"/>
              </p:nvPr>
            </p:nvSpPr>
            <p:spPr/>
            <p:txBody>
              <a:bodyPr>
                <a:normAutofit/>
              </a:bodyPr>
              <a:lstStyle/>
              <a:p>
                <a:pPr marL="152396" indent="0">
                  <a:lnSpc>
                    <a:spcPct val="120000"/>
                  </a:lnSpc>
                  <a:buNone/>
                </a:pPr>
                <a:r>
                  <a:rPr lang="en-DE" sz="2400" b="1" dirty="0"/>
                  <a:t>Blueprint by [DCX+23]</a:t>
                </a:r>
              </a:p>
              <a:p>
                <a:pPr>
                  <a:lnSpc>
                    <a:spcPct val="120000"/>
                  </a:lnSpc>
                  <a:buFont typeface="Wingdings" panose="05000000000000000000" pitchFamily="2" charset="2"/>
                  <a:buChar char="v"/>
                </a:pPr>
                <a:r>
                  <a:rPr lang="en-DE" sz="2400" dirty="0"/>
                  <a:t>BLS multi-signatures [BDN18]</a:t>
                </a:r>
              </a:p>
              <a:p>
                <a:pPr>
                  <a:lnSpc>
                    <a:spcPct val="120000"/>
                  </a:lnSpc>
                  <a:buFont typeface="Wingdings" panose="05000000000000000000" pitchFamily="2" charset="2"/>
                  <a:buChar char="v"/>
                </a:pPr>
                <a:r>
                  <a:rPr lang="en-DE" sz="2400" dirty="0"/>
                  <a:t>CP-SNARK for vectors. For </a:t>
                </a:r>
                <a14:m>
                  <m:oMath xmlns:m="http://schemas.openxmlformats.org/officeDocument/2006/math">
                    <m:sSubSup>
                      <m:sSubSupPr>
                        <m:ctrlPr>
                          <a:rPr lang="en-GB" sz="2400" b="0" i="1" smtClean="0">
                            <a:latin typeface="Cambria Math" panose="02040503050406030204" pitchFamily="18" charset="0"/>
                          </a:rPr>
                        </m:ctrlPr>
                      </m:sSubSupPr>
                      <m:e>
                        <m:r>
                          <a:rPr lang="en-GB" sz="2400" i="1">
                            <a:latin typeface="Cambria Math" panose="02040503050406030204" pitchFamily="18" charset="0"/>
                          </a:rPr>
                          <m:t>𝜋</m:t>
                        </m:r>
                      </m:e>
                      <m:sub>
                        <m:r>
                          <a:rPr lang="en-GB" sz="2400" i="1">
                            <a:latin typeface="Cambria Math" panose="02040503050406030204" pitchFamily="18" charset="0"/>
                          </a:rPr>
                          <m:t>𝑡h𝑟</m:t>
                        </m:r>
                      </m:sub>
                      <m:sup>
                        <m:r>
                          <a:rPr lang="en-GB" sz="2400" b="0" i="1" smtClean="0">
                            <a:latin typeface="Cambria Math" panose="02040503050406030204" pitchFamily="18" charset="0"/>
                          </a:rPr>
                          <m:t>∗</m:t>
                        </m:r>
                      </m:sup>
                    </m:sSubSup>
                  </m:oMath>
                </a14:m>
                <a:r>
                  <a:rPr lang="en-DE" sz="2400" dirty="0"/>
                  <a:t> requires 2 inner-product proofs and 1 entry-wise product proof.</a:t>
                </a:r>
              </a:p>
              <a:p>
                <a:pPr marL="152396" indent="0">
                  <a:lnSpc>
                    <a:spcPct val="120000"/>
                  </a:lnSpc>
                  <a:buNone/>
                </a:pPr>
                <a:r>
                  <a:rPr lang="en-DE" sz="2400" b="1" dirty="0"/>
                  <a:t>Security of CP-SNARK</a:t>
                </a:r>
              </a:p>
              <a:p>
                <a:pPr>
                  <a:lnSpc>
                    <a:spcPct val="120000"/>
                  </a:lnSpc>
                  <a:buFont typeface="Wingdings" panose="05000000000000000000" pitchFamily="2" charset="2"/>
                  <a:buChar char="v"/>
                </a:pPr>
                <a:r>
                  <a:rPr lang="en-DE" sz="2400" dirty="0"/>
                  <a:t>Simulation extractable and simulation-sound binding under </a:t>
                </a:r>
                <a:r>
                  <a:rPr lang="en-DE" sz="2400" i="1" dirty="0">
                    <a:solidFill>
                      <a:schemeClr val="accent1">
                        <a:lumMod val="75000"/>
                      </a:schemeClr>
                    </a:solidFill>
                  </a:rPr>
                  <a:t>flexible-base n-DLOG assumption (FB n-DLOG).</a:t>
                </a:r>
              </a:p>
            </p:txBody>
          </p:sp>
        </mc:Choice>
        <mc:Fallback xmlns="">
          <p:sp>
            <p:nvSpPr>
              <p:cNvPr id="3" name="Text Placeholder 2">
                <a:extLst>
                  <a:ext uri="{FF2B5EF4-FFF2-40B4-BE49-F238E27FC236}">
                    <a16:creationId xmlns:a16="http://schemas.microsoft.com/office/drawing/2014/main" id="{253473BD-EF5D-25C2-E9A8-E1D4C2F01DCE}"/>
                  </a:ext>
                </a:extLst>
              </p:cNvPr>
              <p:cNvSpPr>
                <a:spLocks noGrp="1" noRot="1" noChangeAspect="1" noMove="1" noResize="1" noEditPoints="1" noAdjustHandles="1" noChangeArrowheads="1" noChangeShapeType="1" noTextEdit="1"/>
              </p:cNvSpPr>
              <p:nvPr>
                <p:ph type="body" idx="1"/>
              </p:nvPr>
            </p:nvSpPr>
            <p:spPr>
              <a:blipFill>
                <a:blip r:embed="rId2"/>
                <a:stretch>
                  <a:fillRect/>
                </a:stretch>
              </a:blipFill>
            </p:spPr>
            <p:txBody>
              <a:bodyPr/>
              <a:lstStyle/>
              <a:p>
                <a:r>
                  <a:rPr lang="en-GB">
                    <a:noFill/>
                  </a:rPr>
                  <a:t> </a:t>
                </a:r>
              </a:p>
            </p:txBody>
          </p:sp>
        </mc:Fallback>
      </mc:AlternateContent>
      <p:sp>
        <p:nvSpPr>
          <p:cNvPr id="4" name="Slide Number Placeholder 3">
            <a:extLst>
              <a:ext uri="{FF2B5EF4-FFF2-40B4-BE49-F238E27FC236}">
                <a16:creationId xmlns:a16="http://schemas.microsoft.com/office/drawing/2014/main" id="{0A8D4C22-5AAE-5731-1EA2-2B11C0992D9C}"/>
              </a:ext>
            </a:extLst>
          </p:cNvPr>
          <p:cNvSpPr>
            <a:spLocks noGrp="1"/>
          </p:cNvSpPr>
          <p:nvPr>
            <p:ph type="sldNum" idx="12"/>
          </p:nvPr>
        </p:nvSpPr>
        <p:spPr/>
        <p:txBody>
          <a:bodyPr/>
          <a:lstStyle/>
          <a:p>
            <a:fld id="{00000000-1234-1234-1234-123412341234}" type="slidenum">
              <a:rPr lang="en-GB" noProof="0" smtClean="0"/>
              <a:pPr/>
              <a:t>11</a:t>
            </a:fld>
            <a:endParaRPr lang="en-GB" noProof="0" dirty="0"/>
          </a:p>
        </p:txBody>
      </p:sp>
      <p:sp>
        <p:nvSpPr>
          <p:cNvPr id="6" name="Rectangle 1">
            <a:extLst>
              <a:ext uri="{FF2B5EF4-FFF2-40B4-BE49-F238E27FC236}">
                <a16:creationId xmlns:a16="http://schemas.microsoft.com/office/drawing/2014/main" id="{5CB4F5B2-CF9F-B382-2DB1-BB5A4E2B3A01}"/>
              </a:ext>
            </a:extLst>
          </p:cNvPr>
          <p:cNvSpPr>
            <a:spLocks noChangeArrowheads="1"/>
          </p:cNvSpPr>
          <p:nvPr/>
        </p:nvSpPr>
        <p:spPr bwMode="auto">
          <a:xfrm>
            <a:off x="415600" y="6283337"/>
            <a:ext cx="953100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DE" altLang="en-DE" sz="2000" b="1" i="0" u="none" strike="noStrike" cap="none" normalizeH="0" baseline="0" dirty="0">
                <a:ln>
                  <a:noFill/>
                </a:ln>
                <a:solidFill>
                  <a:schemeClr val="tx1"/>
                </a:solidFill>
                <a:effectLst/>
                <a:latin typeface="Aptos Display" panose="020B0004020202020204" pitchFamily="34" charset="0"/>
              </a:rPr>
              <a:t>[BDN18] </a:t>
            </a:r>
            <a:r>
              <a:rPr kumimoji="0" lang="en-DE" altLang="en-DE" sz="2000" i="0" u="none" strike="noStrike" cap="none" normalizeH="0" baseline="0" dirty="0" err="1">
                <a:ln>
                  <a:noFill/>
                </a:ln>
                <a:solidFill>
                  <a:schemeClr val="tx1"/>
                </a:solidFill>
                <a:effectLst/>
                <a:latin typeface="Aptos Display" panose="020B0004020202020204" pitchFamily="34" charset="0"/>
              </a:rPr>
              <a:t>Boneh</a:t>
            </a:r>
            <a:r>
              <a:rPr kumimoji="0" lang="en-DE" altLang="en-DE" sz="2000" i="0" u="none" strike="noStrike" cap="none" normalizeH="0" baseline="0" dirty="0">
                <a:ln>
                  <a:noFill/>
                </a:ln>
                <a:solidFill>
                  <a:schemeClr val="tx1"/>
                </a:solidFill>
                <a:effectLst/>
                <a:latin typeface="Aptos Display" panose="020B0004020202020204" pitchFamily="34" charset="0"/>
              </a:rPr>
              <a:t> et al. </a:t>
            </a:r>
            <a:r>
              <a:rPr kumimoji="0" lang="en-US" altLang="en-DE" sz="2000" i="1" u="none" strike="noStrike" cap="none" normalizeH="0" baseline="0" dirty="0">
                <a:ln>
                  <a:noFill/>
                </a:ln>
                <a:solidFill>
                  <a:schemeClr val="tx1"/>
                </a:solidFill>
                <a:effectLst/>
                <a:latin typeface="Aptos Display" panose="020B0004020202020204" pitchFamily="34" charset="0"/>
              </a:rPr>
              <a:t>Compact Multi-Signatures for Smaller Blockchains</a:t>
            </a:r>
            <a:r>
              <a:rPr kumimoji="0" lang="en-DE" altLang="en-DE" sz="2000" i="0" u="none" strike="noStrike" cap="none" normalizeH="0" baseline="0" dirty="0">
                <a:ln>
                  <a:noFill/>
                </a:ln>
                <a:solidFill>
                  <a:schemeClr val="tx1"/>
                </a:solidFill>
                <a:effectLst/>
                <a:latin typeface="Aptos Display" panose="020B0004020202020204" pitchFamily="34" charset="0"/>
              </a:rPr>
              <a:t>, (ASIACRYPT’18</a:t>
            </a:r>
            <a:r>
              <a:rPr lang="en-DE" altLang="en-DE" sz="2000" dirty="0">
                <a:latin typeface="Aptos Display" panose="020B0004020202020204" pitchFamily="34" charset="0"/>
              </a:rPr>
              <a:t>).</a:t>
            </a:r>
            <a:endParaRPr kumimoji="0" lang="en-DE" altLang="en-DE" sz="2000" i="0" u="none" strike="noStrike" cap="none" normalizeH="0" baseline="0" dirty="0">
              <a:ln>
                <a:noFill/>
              </a:ln>
              <a:solidFill>
                <a:schemeClr val="tx1"/>
              </a:solidFill>
              <a:effectLst/>
              <a:latin typeface="Aptos Display" panose="020B0004020202020204" pitchFamily="34" charset="0"/>
            </a:endParaRPr>
          </a:p>
        </p:txBody>
      </p:sp>
    </p:spTree>
    <p:extLst>
      <p:ext uri="{BB962C8B-B14F-4D97-AF65-F5344CB8AC3E}">
        <p14:creationId xmlns:p14="http://schemas.microsoft.com/office/powerpoint/2010/main" val="473809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CF057-449B-EC6F-4331-F54E44C793AB}"/>
              </a:ext>
            </a:extLst>
          </p:cNvPr>
          <p:cNvSpPr>
            <a:spLocks noGrp="1"/>
          </p:cNvSpPr>
          <p:nvPr>
            <p:ph type="title"/>
          </p:nvPr>
        </p:nvSpPr>
        <p:spPr/>
        <p:txBody>
          <a:bodyPr>
            <a:normAutofit fontScale="90000"/>
          </a:bodyPr>
          <a:lstStyle/>
          <a:p>
            <a:r>
              <a:rPr lang="en-DE" dirty="0"/>
              <a:t>Conclusion</a:t>
            </a:r>
            <a:endParaRPr lang="en-GB" dirty="0"/>
          </a:p>
        </p:txBody>
      </p:sp>
      <p:sp>
        <p:nvSpPr>
          <p:cNvPr id="3" name="Text Placeholder 2">
            <a:extLst>
              <a:ext uri="{FF2B5EF4-FFF2-40B4-BE49-F238E27FC236}">
                <a16:creationId xmlns:a16="http://schemas.microsoft.com/office/drawing/2014/main" id="{AAC17A45-C000-041A-AFB6-4BCABB1EDC5F}"/>
              </a:ext>
            </a:extLst>
          </p:cNvPr>
          <p:cNvSpPr>
            <a:spLocks noGrp="1"/>
          </p:cNvSpPr>
          <p:nvPr>
            <p:ph type="body" idx="1"/>
          </p:nvPr>
        </p:nvSpPr>
        <p:spPr>
          <a:xfrm>
            <a:off x="415600" y="1536633"/>
            <a:ext cx="10050574" cy="2829627"/>
          </a:xfrm>
        </p:spPr>
        <p:txBody>
          <a:bodyPr>
            <a:noAutofit/>
          </a:bodyPr>
          <a:lstStyle/>
          <a:p>
            <a:pPr>
              <a:lnSpc>
                <a:spcPct val="120000"/>
              </a:lnSpc>
              <a:buFont typeface="Wingdings" panose="05000000000000000000" pitchFamily="2" charset="2"/>
              <a:buChar char="v"/>
            </a:pPr>
            <a:r>
              <a:rPr lang="en-DE" sz="2400" dirty="0"/>
              <a:t>Our framework can be used in future schemes with a similar threshold key generation approach.</a:t>
            </a:r>
          </a:p>
          <a:p>
            <a:pPr lvl="1">
              <a:lnSpc>
                <a:spcPct val="120000"/>
              </a:lnSpc>
              <a:buFont typeface="Wingdings" panose="05000000000000000000" pitchFamily="2" charset="2"/>
              <a:buChar char="v"/>
            </a:pPr>
            <a:r>
              <a:rPr lang="en-DE" dirty="0">
                <a:latin typeface="Aptos Display" panose="020B0004020202020204" pitchFamily="34" charset="0"/>
              </a:rPr>
              <a:t>Threshold encryption [GKPW24]</a:t>
            </a:r>
          </a:p>
          <a:p>
            <a:pPr lvl="1">
              <a:lnSpc>
                <a:spcPct val="120000"/>
              </a:lnSpc>
              <a:buFont typeface="Wingdings" panose="05000000000000000000" pitchFamily="2" charset="2"/>
              <a:buChar char="v"/>
            </a:pPr>
            <a:r>
              <a:rPr lang="en-DE" dirty="0">
                <a:latin typeface="Aptos Display" panose="020B0004020202020204" pitchFamily="34" charset="0"/>
              </a:rPr>
              <a:t>Committee-based threshold signatures [KMSS25]</a:t>
            </a:r>
          </a:p>
          <a:p>
            <a:pPr>
              <a:lnSpc>
                <a:spcPct val="120000"/>
              </a:lnSpc>
              <a:buFont typeface="Wingdings" panose="05000000000000000000" pitchFamily="2" charset="2"/>
              <a:buChar char="v"/>
            </a:pPr>
            <a:r>
              <a:rPr lang="en-DE" sz="2400" dirty="0"/>
              <a:t>Our framework can be used in future works relying on simulation-extractable CP-</a:t>
            </a:r>
            <a:r>
              <a:rPr lang="en-DE" sz="2400" dirty="0" err="1"/>
              <a:t>SNARKs</a:t>
            </a:r>
            <a:r>
              <a:rPr lang="en-DE" sz="2400" dirty="0"/>
              <a:t>.</a:t>
            </a:r>
          </a:p>
          <a:p>
            <a:pPr>
              <a:lnSpc>
                <a:spcPct val="120000"/>
              </a:lnSpc>
              <a:buFont typeface="Wingdings" panose="05000000000000000000" pitchFamily="2" charset="2"/>
              <a:buChar char="v"/>
            </a:pPr>
            <a:r>
              <a:rPr lang="en-DE" sz="2400" dirty="0"/>
              <a:t>Check the </a:t>
            </a:r>
            <a:r>
              <a:rPr lang="en-DE" sz="2400" dirty="0" err="1"/>
              <a:t>eprint</a:t>
            </a:r>
            <a:r>
              <a:rPr lang="en-DE" sz="2400" dirty="0"/>
              <a:t>: </a:t>
            </a:r>
            <a:r>
              <a:rPr lang="en-DE" sz="2400" dirty="0">
                <a:hlinkClick r:id="rId2" action="ppaction://hlinkfile"/>
              </a:rPr>
              <a:t>ia.cr/2025/355</a:t>
            </a:r>
            <a:endParaRPr lang="en-DE" sz="2400" dirty="0"/>
          </a:p>
        </p:txBody>
      </p:sp>
      <p:sp>
        <p:nvSpPr>
          <p:cNvPr id="4" name="Slide Number Placeholder 3">
            <a:extLst>
              <a:ext uri="{FF2B5EF4-FFF2-40B4-BE49-F238E27FC236}">
                <a16:creationId xmlns:a16="http://schemas.microsoft.com/office/drawing/2014/main" id="{6E3F6D2A-3428-B545-2653-9F5DF8BD9141}"/>
              </a:ext>
            </a:extLst>
          </p:cNvPr>
          <p:cNvSpPr>
            <a:spLocks noGrp="1"/>
          </p:cNvSpPr>
          <p:nvPr>
            <p:ph type="sldNum" idx="12"/>
          </p:nvPr>
        </p:nvSpPr>
        <p:spPr/>
        <p:txBody>
          <a:bodyPr/>
          <a:lstStyle/>
          <a:p>
            <a:fld id="{00000000-1234-1234-1234-123412341234}" type="slidenum">
              <a:rPr lang="en-GB" noProof="0" smtClean="0"/>
              <a:pPr/>
              <a:t>12</a:t>
            </a:fld>
            <a:endParaRPr lang="en-GB" noProof="0" dirty="0"/>
          </a:p>
        </p:txBody>
      </p:sp>
      <p:sp>
        <p:nvSpPr>
          <p:cNvPr id="5" name="Rectangle 1">
            <a:extLst>
              <a:ext uri="{FF2B5EF4-FFF2-40B4-BE49-F238E27FC236}">
                <a16:creationId xmlns:a16="http://schemas.microsoft.com/office/drawing/2014/main" id="{EA71251F-D1FA-D0C2-9810-C1162708D043}"/>
              </a:ext>
            </a:extLst>
          </p:cNvPr>
          <p:cNvSpPr>
            <a:spLocks noChangeArrowheads="1"/>
          </p:cNvSpPr>
          <p:nvPr/>
        </p:nvSpPr>
        <p:spPr bwMode="auto">
          <a:xfrm>
            <a:off x="415599" y="6034537"/>
            <a:ext cx="1119043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DE" altLang="en-DE" sz="2000" b="1" i="0" u="none" strike="noStrike" cap="none" normalizeH="0" baseline="0" dirty="0">
                <a:ln>
                  <a:noFill/>
                </a:ln>
                <a:solidFill>
                  <a:schemeClr val="tx1"/>
                </a:solidFill>
                <a:effectLst/>
                <a:latin typeface="Aptos Display" panose="020B0004020202020204" pitchFamily="34" charset="0"/>
              </a:rPr>
              <a:t>[GKPW24] </a:t>
            </a:r>
            <a:r>
              <a:rPr kumimoji="0" lang="en-DE" altLang="en-DE" sz="2000" i="0" u="none" strike="noStrike" cap="none" normalizeH="0" baseline="0" dirty="0">
                <a:ln>
                  <a:noFill/>
                </a:ln>
                <a:solidFill>
                  <a:schemeClr val="tx1"/>
                </a:solidFill>
                <a:effectLst/>
                <a:latin typeface="Aptos Display" panose="020B0004020202020204" pitchFamily="34" charset="0"/>
              </a:rPr>
              <a:t>Garg et al. </a:t>
            </a:r>
            <a:r>
              <a:rPr kumimoji="0" lang="en-DE" altLang="en-DE" sz="2000" i="1" u="none" strike="noStrike" cap="none" normalizeH="0" baseline="0" dirty="0">
                <a:ln>
                  <a:noFill/>
                </a:ln>
                <a:solidFill>
                  <a:schemeClr val="tx1"/>
                </a:solidFill>
                <a:effectLst/>
                <a:latin typeface="Aptos Display" panose="020B0004020202020204" pitchFamily="34" charset="0"/>
              </a:rPr>
              <a:t>Threshold Encryption with Silent Setup</a:t>
            </a:r>
            <a:r>
              <a:rPr kumimoji="0" lang="en-DE" altLang="en-DE" sz="2000" i="0" u="none" strike="noStrike" cap="none" normalizeH="0" baseline="0" dirty="0">
                <a:ln>
                  <a:noFill/>
                </a:ln>
                <a:solidFill>
                  <a:schemeClr val="tx1"/>
                </a:solidFill>
                <a:effectLst/>
                <a:latin typeface="Aptos Display" panose="020B0004020202020204" pitchFamily="34" charset="0"/>
              </a:rPr>
              <a:t>, (CRYPTO’24</a:t>
            </a:r>
            <a:r>
              <a:rPr lang="en-DE" altLang="en-DE" sz="2000" dirty="0">
                <a:latin typeface="Aptos Display" panose="020B0004020202020204" pitchFamily="34" charset="0"/>
              </a:rPr>
              <a:t>).</a:t>
            </a:r>
            <a:endParaRPr kumimoji="0" lang="en-DE" altLang="en-DE" sz="2000" i="0" u="none" strike="noStrike" cap="none" normalizeH="0" baseline="0" dirty="0">
              <a:ln>
                <a:noFill/>
              </a:ln>
              <a:solidFill>
                <a:schemeClr val="tx1"/>
              </a:solidFill>
              <a:effectLst/>
              <a:latin typeface="Aptos Display" panose="020B0004020202020204" pitchFamily="34" charset="0"/>
            </a:endParaRPr>
          </a:p>
          <a:p>
            <a:pPr eaLnBrk="0" fontAlgn="base" hangingPunct="0">
              <a:spcBef>
                <a:spcPct val="0"/>
              </a:spcBef>
              <a:spcAft>
                <a:spcPct val="0"/>
              </a:spcAft>
            </a:pPr>
            <a:r>
              <a:rPr lang="en-DE" sz="2000" b="1" dirty="0">
                <a:latin typeface="Aptos Display" panose="020B0004020202020204" pitchFamily="34" charset="0"/>
              </a:rPr>
              <a:t>[KMSS25] </a:t>
            </a:r>
            <a:r>
              <a:rPr lang="en-DE" sz="2000" dirty="0">
                <a:latin typeface="Aptos Display" panose="020B0004020202020204" pitchFamily="34" charset="0"/>
              </a:rPr>
              <a:t>Kate et al. </a:t>
            </a:r>
            <a:r>
              <a:rPr lang="en-US" sz="2000" i="1" dirty="0">
                <a:latin typeface="Aptos Display" panose="020B0004020202020204" pitchFamily="34" charset="0"/>
              </a:rPr>
              <a:t>Dyna-</a:t>
            </a:r>
            <a:r>
              <a:rPr lang="en-US" sz="2000" i="1" dirty="0" err="1">
                <a:latin typeface="Aptos Display" panose="020B0004020202020204" pitchFamily="34" charset="0"/>
              </a:rPr>
              <a:t>hinTS</a:t>
            </a:r>
            <a:r>
              <a:rPr lang="en-US" sz="2000" i="1" dirty="0">
                <a:latin typeface="Aptos Display" panose="020B0004020202020204" pitchFamily="34" charset="0"/>
              </a:rPr>
              <a:t>: Silent Threshold Signatures for Dynamic Committees</a:t>
            </a:r>
            <a:r>
              <a:rPr lang="en-DE" sz="2000" dirty="0">
                <a:latin typeface="Aptos Display" panose="020B0004020202020204" pitchFamily="34" charset="0"/>
              </a:rPr>
              <a:t>, (Crypto Valley’25).</a:t>
            </a:r>
            <a:endParaRPr lang="en-US" sz="2000" dirty="0">
              <a:latin typeface="Aptos Display" panose="020B0004020202020204" pitchFamily="34" charset="0"/>
            </a:endParaRPr>
          </a:p>
        </p:txBody>
      </p:sp>
    </p:spTree>
    <p:extLst>
      <p:ext uri="{BB962C8B-B14F-4D97-AF65-F5344CB8AC3E}">
        <p14:creationId xmlns:p14="http://schemas.microsoft.com/office/powerpoint/2010/main" val="292340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C68803-836A-2B3C-1831-F83C5CB666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B1A154-D446-6D1B-C335-F64B77009ECC}"/>
              </a:ext>
            </a:extLst>
          </p:cNvPr>
          <p:cNvSpPr>
            <a:spLocks noGrp="1"/>
          </p:cNvSpPr>
          <p:nvPr>
            <p:ph type="title"/>
          </p:nvPr>
        </p:nvSpPr>
        <p:spPr/>
        <p:txBody>
          <a:bodyPr>
            <a:normAutofit fontScale="90000"/>
          </a:bodyPr>
          <a:lstStyle/>
          <a:p>
            <a:r>
              <a:rPr lang="en-GB" dirty="0">
                <a:solidFill>
                  <a:schemeClr val="accent1">
                    <a:lumMod val="50000"/>
                  </a:schemeClr>
                </a:solidFill>
              </a:rPr>
              <a:t>Threshold Signatures</a:t>
            </a:r>
            <a:r>
              <a:rPr lang="en-DE" dirty="0">
                <a:solidFill>
                  <a:schemeClr val="accent1">
                    <a:lumMod val="50000"/>
                  </a:schemeClr>
                </a:solidFill>
              </a:rPr>
              <a:t> vs Multi-Signatures</a:t>
            </a:r>
            <a:endParaRPr lang="en-GB" dirty="0">
              <a:solidFill>
                <a:schemeClr val="accent1">
                  <a:lumMod val="50000"/>
                </a:schemeClr>
              </a:solidFill>
            </a:endParaRPr>
          </a:p>
        </p:txBody>
      </p:sp>
      <p:sp>
        <p:nvSpPr>
          <p:cNvPr id="3" name="Text Placeholder 2">
            <a:extLst>
              <a:ext uri="{FF2B5EF4-FFF2-40B4-BE49-F238E27FC236}">
                <a16:creationId xmlns:a16="http://schemas.microsoft.com/office/drawing/2014/main" id="{6C8913B3-3FCE-39F5-6CD8-768CA05948F4}"/>
              </a:ext>
            </a:extLst>
          </p:cNvPr>
          <p:cNvSpPr>
            <a:spLocks noGrp="1"/>
          </p:cNvSpPr>
          <p:nvPr>
            <p:ph type="body" idx="1"/>
          </p:nvPr>
        </p:nvSpPr>
        <p:spPr>
          <a:xfrm rot="16200000">
            <a:off x="71598" y="3407416"/>
            <a:ext cx="816079" cy="667999"/>
          </a:xfrm>
        </p:spPr>
        <p:txBody>
          <a:bodyPr>
            <a:noAutofit/>
          </a:bodyPr>
          <a:lstStyle/>
          <a:p>
            <a:pPr marL="152396" indent="0">
              <a:buNone/>
            </a:pPr>
            <a:r>
              <a:rPr lang="en-GB" sz="4000" dirty="0"/>
              <a:t>…</a:t>
            </a:r>
          </a:p>
        </p:txBody>
      </p:sp>
      <p:sp>
        <p:nvSpPr>
          <p:cNvPr id="4" name="Slide Number Placeholder 3">
            <a:extLst>
              <a:ext uri="{FF2B5EF4-FFF2-40B4-BE49-F238E27FC236}">
                <a16:creationId xmlns:a16="http://schemas.microsoft.com/office/drawing/2014/main" id="{35F8AABC-A80F-FEB5-87A3-90D14EB6BDDC}"/>
              </a:ext>
            </a:extLst>
          </p:cNvPr>
          <p:cNvSpPr>
            <a:spLocks noGrp="1"/>
          </p:cNvSpPr>
          <p:nvPr>
            <p:ph type="sldNum" idx="12"/>
          </p:nvPr>
        </p:nvSpPr>
        <p:spPr/>
        <p:txBody>
          <a:bodyPr/>
          <a:lstStyle/>
          <a:p>
            <a:fld id="{00000000-1234-1234-1234-123412341234}" type="slidenum">
              <a:rPr lang="en-GB" smtClean="0"/>
              <a:pPr/>
              <a:t>2</a:t>
            </a:fld>
            <a:endParaRPr lang="en-GB" dirty="0"/>
          </a:p>
        </p:txBody>
      </p:sp>
      <p:grpSp>
        <p:nvGrpSpPr>
          <p:cNvPr id="6" name="Grup 6">
            <a:extLst>
              <a:ext uri="{FF2B5EF4-FFF2-40B4-BE49-F238E27FC236}">
                <a16:creationId xmlns:a16="http://schemas.microsoft.com/office/drawing/2014/main" id="{500D0450-277A-5469-1965-C8A1DD980921}"/>
              </a:ext>
            </a:extLst>
          </p:cNvPr>
          <p:cNvGrpSpPr>
            <a:grpSpLocks noChangeAspect="1"/>
          </p:cNvGrpSpPr>
          <p:nvPr/>
        </p:nvGrpSpPr>
        <p:grpSpPr>
          <a:xfrm>
            <a:off x="300522" y="2565624"/>
            <a:ext cx="662603" cy="772007"/>
            <a:chOff x="871777" y="2818320"/>
            <a:chExt cx="609600" cy="676359"/>
          </a:xfrm>
        </p:grpSpPr>
        <p:sp>
          <p:nvSpPr>
            <p:cNvPr id="7" name="Serbest Form: Şekil 7">
              <a:extLst>
                <a:ext uri="{FF2B5EF4-FFF2-40B4-BE49-F238E27FC236}">
                  <a16:creationId xmlns:a16="http://schemas.microsoft.com/office/drawing/2014/main" id="{CE27A357-8695-878C-D386-25F348297128}"/>
                </a:ext>
              </a:extLst>
            </p:cNvPr>
            <p:cNvSpPr/>
            <p:nvPr/>
          </p:nvSpPr>
          <p:spPr>
            <a:xfrm>
              <a:off x="871777" y="3189879"/>
              <a:ext cx="609600" cy="304800"/>
            </a:xfrm>
            <a:custGeom>
              <a:avLst/>
              <a:gdLst>
                <a:gd name="connsiteX0" fmla="*/ 609600 w 609600"/>
                <a:gd name="connsiteY0" fmla="*/ 152400 h 304800"/>
                <a:gd name="connsiteX1" fmla="*/ 579120 w 609600"/>
                <a:gd name="connsiteY1" fmla="*/ 91440 h 304800"/>
                <a:gd name="connsiteX2" fmla="*/ 430530 w 609600"/>
                <a:gd name="connsiteY2" fmla="*/ 19050 h 304800"/>
                <a:gd name="connsiteX3" fmla="*/ 304800 w 609600"/>
                <a:gd name="connsiteY3" fmla="*/ 0 h 304800"/>
                <a:gd name="connsiteX4" fmla="*/ 179070 w 609600"/>
                <a:gd name="connsiteY4" fmla="*/ 19050 h 304800"/>
                <a:gd name="connsiteX5" fmla="*/ 30480 w 609600"/>
                <a:gd name="connsiteY5" fmla="*/ 91440 h 304800"/>
                <a:gd name="connsiteX6" fmla="*/ 0 w 609600"/>
                <a:gd name="connsiteY6" fmla="*/ 152400 h 304800"/>
                <a:gd name="connsiteX7" fmla="*/ 0 w 609600"/>
                <a:gd name="connsiteY7" fmla="*/ 304800 h 304800"/>
                <a:gd name="connsiteX8" fmla="*/ 609600 w 609600"/>
                <a:gd name="connsiteY8"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 h="304800">
                  <a:moveTo>
                    <a:pt x="609600" y="152400"/>
                  </a:moveTo>
                  <a:cubicBezTo>
                    <a:pt x="609103" y="128536"/>
                    <a:pt x="597913" y="106157"/>
                    <a:pt x="579120" y="91440"/>
                  </a:cubicBezTo>
                  <a:cubicBezTo>
                    <a:pt x="537210" y="57150"/>
                    <a:pt x="483870" y="34290"/>
                    <a:pt x="430530" y="19050"/>
                  </a:cubicBezTo>
                  <a:cubicBezTo>
                    <a:pt x="389779" y="6575"/>
                    <a:pt x="347417" y="157"/>
                    <a:pt x="304800" y="0"/>
                  </a:cubicBezTo>
                  <a:cubicBezTo>
                    <a:pt x="262230" y="734"/>
                    <a:pt x="219947" y="7141"/>
                    <a:pt x="179070" y="19050"/>
                  </a:cubicBezTo>
                  <a:cubicBezTo>
                    <a:pt x="125800" y="34595"/>
                    <a:pt x="75555" y="59073"/>
                    <a:pt x="30480" y="91440"/>
                  </a:cubicBezTo>
                  <a:cubicBezTo>
                    <a:pt x="11687" y="106157"/>
                    <a:pt x="497" y="128536"/>
                    <a:pt x="0" y="152400"/>
                  </a:cubicBezTo>
                  <a:lnTo>
                    <a:pt x="0" y="304800"/>
                  </a:lnTo>
                  <a:lnTo>
                    <a:pt x="609600" y="304800"/>
                  </a:lnTo>
                  <a:close/>
                </a:path>
              </a:pathLst>
            </a:custGeom>
            <a:solidFill>
              <a:schemeClr val="accent5">
                <a:lumMod val="60000"/>
                <a:lumOff val="40000"/>
              </a:schemeClr>
            </a:solidFill>
            <a:ln w="9525" cap="flat">
              <a:noFill/>
              <a:prstDash val="solid"/>
              <a:miter/>
            </a:ln>
          </p:spPr>
          <p:txBody>
            <a:bodyPr rtlCol="0" anchor="ctr"/>
            <a:lstStyle/>
            <a:p>
              <a:endParaRPr lang="en-GB" dirty="0">
                <a:latin typeface="Aptos Display" panose="020B0004020202020204" pitchFamily="34" charset="0"/>
              </a:endParaRPr>
            </a:p>
          </p:txBody>
        </p:sp>
        <p:sp>
          <p:nvSpPr>
            <p:cNvPr id="8" name="Serbest Form: Şekil 8">
              <a:extLst>
                <a:ext uri="{FF2B5EF4-FFF2-40B4-BE49-F238E27FC236}">
                  <a16:creationId xmlns:a16="http://schemas.microsoft.com/office/drawing/2014/main" id="{B4C251A2-E94F-D433-B6F2-F4378B445EF7}"/>
                </a:ext>
              </a:extLst>
            </p:cNvPr>
            <p:cNvSpPr/>
            <p:nvPr/>
          </p:nvSpPr>
          <p:spPr>
            <a:xfrm>
              <a:off x="1006600" y="2818320"/>
              <a:ext cx="326044" cy="171533"/>
            </a:xfrm>
            <a:custGeom>
              <a:avLst/>
              <a:gdLst>
                <a:gd name="connsiteX0" fmla="*/ 141402 w 326044"/>
                <a:gd name="connsiteY0" fmla="*/ 140577 h 171533"/>
                <a:gd name="connsiteX1" fmla="*/ 227127 w 326044"/>
                <a:gd name="connsiteY1" fmla="*/ 78951 h 171533"/>
                <a:gd name="connsiteX2" fmla="*/ 227127 w 326044"/>
                <a:gd name="connsiteY2" fmla="*/ 78951 h 171533"/>
                <a:gd name="connsiteX3" fmla="*/ 253416 w 326044"/>
                <a:gd name="connsiteY3" fmla="*/ 89523 h 171533"/>
                <a:gd name="connsiteX4" fmla="*/ 298945 w 326044"/>
                <a:gd name="connsiteY4" fmla="*/ 137815 h 171533"/>
                <a:gd name="connsiteX5" fmla="*/ 321329 w 326044"/>
                <a:gd name="connsiteY5" fmla="*/ 170200 h 171533"/>
                <a:gd name="connsiteX6" fmla="*/ 321329 w 326044"/>
                <a:gd name="connsiteY6" fmla="*/ 170200 h 171533"/>
                <a:gd name="connsiteX7" fmla="*/ 322377 w 326044"/>
                <a:gd name="connsiteY7" fmla="*/ 171534 h 171533"/>
                <a:gd name="connsiteX8" fmla="*/ 322377 w 326044"/>
                <a:gd name="connsiteY8" fmla="*/ 171534 h 171533"/>
                <a:gd name="connsiteX9" fmla="*/ 323615 w 326044"/>
                <a:gd name="connsiteY9" fmla="*/ 111240 h 171533"/>
                <a:gd name="connsiteX10" fmla="*/ 293802 w 326044"/>
                <a:gd name="connsiteY10" fmla="*/ 50090 h 171533"/>
                <a:gd name="connsiteX11" fmla="*/ 243795 w 326044"/>
                <a:gd name="connsiteY11" fmla="*/ 33421 h 171533"/>
                <a:gd name="connsiteX12" fmla="*/ 157880 w 326044"/>
                <a:gd name="connsiteY12" fmla="*/ 84 h 171533"/>
                <a:gd name="connsiteX13" fmla="*/ 36150 w 326044"/>
                <a:gd name="connsiteY13" fmla="*/ 52376 h 171533"/>
                <a:gd name="connsiteX14" fmla="*/ 6432 w 326044"/>
                <a:gd name="connsiteY14" fmla="*/ 134958 h 171533"/>
                <a:gd name="connsiteX15" fmla="*/ 2908 w 326044"/>
                <a:gd name="connsiteY15" fmla="*/ 162866 h 171533"/>
                <a:gd name="connsiteX16" fmla="*/ 18815 w 326044"/>
                <a:gd name="connsiteY16" fmla="*/ 162866 h 171533"/>
                <a:gd name="connsiteX17" fmla="*/ 18815 w 326044"/>
                <a:gd name="connsiteY17" fmla="*/ 162866 h 171533"/>
                <a:gd name="connsiteX18" fmla="*/ 141402 w 326044"/>
                <a:gd name="connsiteY18" fmla="*/ 140577 h 171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26044" h="171533">
                  <a:moveTo>
                    <a:pt x="141402" y="140577"/>
                  </a:moveTo>
                  <a:cubicBezTo>
                    <a:pt x="166167" y="126004"/>
                    <a:pt x="227127" y="78951"/>
                    <a:pt x="227127" y="78951"/>
                  </a:cubicBezTo>
                  <a:lnTo>
                    <a:pt x="227127" y="78951"/>
                  </a:lnTo>
                  <a:cubicBezTo>
                    <a:pt x="236746" y="79784"/>
                    <a:pt x="245898" y="83465"/>
                    <a:pt x="253416" y="89523"/>
                  </a:cubicBezTo>
                  <a:cubicBezTo>
                    <a:pt x="271708" y="102368"/>
                    <a:pt x="287199" y="118799"/>
                    <a:pt x="298945" y="137815"/>
                  </a:cubicBezTo>
                  <a:cubicBezTo>
                    <a:pt x="309518" y="153627"/>
                    <a:pt x="318567" y="166390"/>
                    <a:pt x="321329" y="170200"/>
                  </a:cubicBezTo>
                  <a:lnTo>
                    <a:pt x="321329" y="170200"/>
                  </a:lnTo>
                  <a:lnTo>
                    <a:pt x="322377" y="171534"/>
                  </a:lnTo>
                  <a:lnTo>
                    <a:pt x="322377" y="171534"/>
                  </a:lnTo>
                  <a:cubicBezTo>
                    <a:pt x="327139" y="162009"/>
                    <a:pt x="326949" y="135434"/>
                    <a:pt x="323615" y="111240"/>
                  </a:cubicBezTo>
                  <a:cubicBezTo>
                    <a:pt x="318948" y="77903"/>
                    <a:pt x="315138" y="67997"/>
                    <a:pt x="293802" y="50090"/>
                  </a:cubicBezTo>
                  <a:cubicBezTo>
                    <a:pt x="280207" y="37769"/>
                    <a:pt x="262063" y="31721"/>
                    <a:pt x="243795" y="33421"/>
                  </a:cubicBezTo>
                  <a:cubicBezTo>
                    <a:pt x="219009" y="14187"/>
                    <a:pt x="189151" y="2602"/>
                    <a:pt x="157880" y="84"/>
                  </a:cubicBezTo>
                  <a:cubicBezTo>
                    <a:pt x="110255" y="-1631"/>
                    <a:pt x="58248" y="23229"/>
                    <a:pt x="36150" y="52376"/>
                  </a:cubicBezTo>
                  <a:cubicBezTo>
                    <a:pt x="2718" y="96191"/>
                    <a:pt x="6432" y="124766"/>
                    <a:pt x="6432" y="134958"/>
                  </a:cubicBezTo>
                  <a:cubicBezTo>
                    <a:pt x="6432" y="145149"/>
                    <a:pt x="-5283" y="162866"/>
                    <a:pt x="2908" y="162866"/>
                  </a:cubicBezTo>
                  <a:cubicBezTo>
                    <a:pt x="8242" y="162866"/>
                    <a:pt x="13481" y="162866"/>
                    <a:pt x="18815" y="162866"/>
                  </a:cubicBezTo>
                  <a:lnTo>
                    <a:pt x="18815" y="162866"/>
                  </a:lnTo>
                  <a:cubicBezTo>
                    <a:pt x="49009" y="162009"/>
                    <a:pt x="110636" y="158675"/>
                    <a:pt x="141402" y="140577"/>
                  </a:cubicBezTo>
                  <a:close/>
                </a:path>
              </a:pathLst>
            </a:custGeom>
            <a:solidFill>
              <a:schemeClr val="tx1">
                <a:lumMod val="65000"/>
                <a:lumOff val="35000"/>
              </a:schemeClr>
            </a:solidFill>
            <a:ln w="9525" cap="flat">
              <a:noFill/>
              <a:prstDash val="solid"/>
              <a:miter/>
            </a:ln>
          </p:spPr>
          <p:txBody>
            <a:bodyPr rtlCol="0" anchor="ctr"/>
            <a:lstStyle/>
            <a:p>
              <a:endParaRPr lang="en-GB" dirty="0">
                <a:latin typeface="Aptos Display" panose="020B0004020202020204" pitchFamily="34" charset="0"/>
              </a:endParaRPr>
            </a:p>
          </p:txBody>
        </p:sp>
        <p:sp>
          <p:nvSpPr>
            <p:cNvPr id="9" name="Serbest Form: Şekil 9">
              <a:extLst>
                <a:ext uri="{FF2B5EF4-FFF2-40B4-BE49-F238E27FC236}">
                  <a16:creationId xmlns:a16="http://schemas.microsoft.com/office/drawing/2014/main" id="{A4E39B89-6AFB-9E15-B286-317F28906F6D}"/>
                </a:ext>
              </a:extLst>
            </p:cNvPr>
            <p:cNvSpPr/>
            <p:nvPr/>
          </p:nvSpPr>
          <p:spPr>
            <a:xfrm>
              <a:off x="1024272" y="2917463"/>
              <a:ext cx="303276" cy="233186"/>
            </a:xfrm>
            <a:custGeom>
              <a:avLst/>
              <a:gdLst>
                <a:gd name="connsiteX0" fmla="*/ 289655 w 303276"/>
                <a:gd name="connsiteY0" fmla="*/ 83534 h 233186"/>
                <a:gd name="connsiteX1" fmla="*/ 265938 w 303276"/>
                <a:gd name="connsiteY1" fmla="*/ 49340 h 233186"/>
                <a:gd name="connsiteX2" fmla="*/ 225076 w 303276"/>
                <a:gd name="connsiteY2" fmla="*/ 5715 h 233186"/>
                <a:gd name="connsiteX3" fmla="*/ 214694 w 303276"/>
                <a:gd name="connsiteY3" fmla="*/ 0 h 233186"/>
                <a:gd name="connsiteX4" fmla="*/ 133350 w 303276"/>
                <a:gd name="connsiteY4" fmla="*/ 57721 h 233186"/>
                <a:gd name="connsiteX5" fmla="*/ 0 w 303276"/>
                <a:gd name="connsiteY5" fmla="*/ 82677 h 233186"/>
                <a:gd name="connsiteX6" fmla="*/ 154278 w 303276"/>
                <a:gd name="connsiteY6" fmla="*/ 233175 h 233186"/>
                <a:gd name="connsiteX7" fmla="*/ 303276 w 303276"/>
                <a:gd name="connsiteY7" fmla="*/ 102203 h 233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3276" h="233186">
                  <a:moveTo>
                    <a:pt x="289655" y="83534"/>
                  </a:moveTo>
                  <a:cubicBezTo>
                    <a:pt x="289179" y="82868"/>
                    <a:pt x="278702" y="68294"/>
                    <a:pt x="265938" y="49340"/>
                  </a:cubicBezTo>
                  <a:cubicBezTo>
                    <a:pt x="255456" y="32148"/>
                    <a:pt x="241546" y="17297"/>
                    <a:pt x="225076" y="5715"/>
                  </a:cubicBezTo>
                  <a:cubicBezTo>
                    <a:pt x="221870" y="3380"/>
                    <a:pt x="218382" y="1460"/>
                    <a:pt x="214694" y="0"/>
                  </a:cubicBezTo>
                  <a:cubicBezTo>
                    <a:pt x="197739" y="12859"/>
                    <a:pt x="154115" y="45625"/>
                    <a:pt x="133350" y="57721"/>
                  </a:cubicBezTo>
                  <a:cubicBezTo>
                    <a:pt x="100394" y="76771"/>
                    <a:pt x="40291" y="81820"/>
                    <a:pt x="0" y="82677"/>
                  </a:cubicBezTo>
                  <a:cubicBezTo>
                    <a:pt x="1044" y="166839"/>
                    <a:pt x="70116" y="234219"/>
                    <a:pt x="154278" y="233175"/>
                  </a:cubicBezTo>
                  <a:cubicBezTo>
                    <a:pt x="229450" y="232243"/>
                    <a:pt x="292712" y="176634"/>
                    <a:pt x="303276" y="102203"/>
                  </a:cubicBezTo>
                  <a:close/>
                </a:path>
              </a:pathLst>
            </a:custGeom>
            <a:solidFill>
              <a:schemeClr val="accent2">
                <a:lumMod val="40000"/>
                <a:lumOff val="60000"/>
              </a:schemeClr>
            </a:solidFill>
            <a:ln w="9525" cap="flat">
              <a:noFill/>
              <a:prstDash val="solid"/>
              <a:miter/>
            </a:ln>
          </p:spPr>
          <p:txBody>
            <a:bodyPr rtlCol="0" anchor="ctr"/>
            <a:lstStyle/>
            <a:p>
              <a:endParaRPr lang="en-GB" dirty="0">
                <a:latin typeface="Aptos Display" panose="020B0004020202020204" pitchFamily="34" charset="0"/>
              </a:endParaRPr>
            </a:p>
          </p:txBody>
        </p:sp>
      </p:grpSp>
      <p:grpSp>
        <p:nvGrpSpPr>
          <p:cNvPr id="10" name="Grup 11">
            <a:extLst>
              <a:ext uri="{FF2B5EF4-FFF2-40B4-BE49-F238E27FC236}">
                <a16:creationId xmlns:a16="http://schemas.microsoft.com/office/drawing/2014/main" id="{7E8D8FDB-690F-9D70-1A8A-3C025C893257}"/>
              </a:ext>
            </a:extLst>
          </p:cNvPr>
          <p:cNvGrpSpPr>
            <a:grpSpLocks noChangeAspect="1"/>
          </p:cNvGrpSpPr>
          <p:nvPr/>
        </p:nvGrpSpPr>
        <p:grpSpPr>
          <a:xfrm>
            <a:off x="267254" y="3965214"/>
            <a:ext cx="662603" cy="813593"/>
            <a:chOff x="2134295" y="2976443"/>
            <a:chExt cx="909210" cy="1116388"/>
          </a:xfrm>
        </p:grpSpPr>
        <p:sp>
          <p:nvSpPr>
            <p:cNvPr id="11" name="Serbest Form: Şekil 14">
              <a:extLst>
                <a:ext uri="{FF2B5EF4-FFF2-40B4-BE49-F238E27FC236}">
                  <a16:creationId xmlns:a16="http://schemas.microsoft.com/office/drawing/2014/main" id="{6B72A8E3-FA95-2089-EA3F-5E525B37AF91}"/>
                </a:ext>
              </a:extLst>
            </p:cNvPr>
            <p:cNvSpPr/>
            <p:nvPr/>
          </p:nvSpPr>
          <p:spPr>
            <a:xfrm>
              <a:off x="2134295" y="3615447"/>
              <a:ext cx="909210" cy="477384"/>
            </a:xfrm>
            <a:custGeom>
              <a:avLst/>
              <a:gdLst>
                <a:gd name="connsiteX0" fmla="*/ 609600 w 609600"/>
                <a:gd name="connsiteY0" fmla="*/ 152400 h 304800"/>
                <a:gd name="connsiteX1" fmla="*/ 579120 w 609600"/>
                <a:gd name="connsiteY1" fmla="*/ 91440 h 304800"/>
                <a:gd name="connsiteX2" fmla="*/ 430530 w 609600"/>
                <a:gd name="connsiteY2" fmla="*/ 19050 h 304800"/>
                <a:gd name="connsiteX3" fmla="*/ 304800 w 609600"/>
                <a:gd name="connsiteY3" fmla="*/ 0 h 304800"/>
                <a:gd name="connsiteX4" fmla="*/ 179070 w 609600"/>
                <a:gd name="connsiteY4" fmla="*/ 19050 h 304800"/>
                <a:gd name="connsiteX5" fmla="*/ 30480 w 609600"/>
                <a:gd name="connsiteY5" fmla="*/ 91440 h 304800"/>
                <a:gd name="connsiteX6" fmla="*/ 0 w 609600"/>
                <a:gd name="connsiteY6" fmla="*/ 152400 h 304800"/>
                <a:gd name="connsiteX7" fmla="*/ 0 w 609600"/>
                <a:gd name="connsiteY7" fmla="*/ 304800 h 304800"/>
                <a:gd name="connsiteX8" fmla="*/ 609600 w 609600"/>
                <a:gd name="connsiteY8"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 h="304800">
                  <a:moveTo>
                    <a:pt x="609600" y="152400"/>
                  </a:moveTo>
                  <a:cubicBezTo>
                    <a:pt x="609103" y="128536"/>
                    <a:pt x="597913" y="106157"/>
                    <a:pt x="579120" y="91440"/>
                  </a:cubicBezTo>
                  <a:cubicBezTo>
                    <a:pt x="537210" y="57150"/>
                    <a:pt x="483870" y="34290"/>
                    <a:pt x="430530" y="19050"/>
                  </a:cubicBezTo>
                  <a:cubicBezTo>
                    <a:pt x="389779" y="6575"/>
                    <a:pt x="347417" y="157"/>
                    <a:pt x="304800" y="0"/>
                  </a:cubicBezTo>
                  <a:cubicBezTo>
                    <a:pt x="262230" y="734"/>
                    <a:pt x="219947" y="7141"/>
                    <a:pt x="179070" y="19050"/>
                  </a:cubicBezTo>
                  <a:cubicBezTo>
                    <a:pt x="125800" y="34595"/>
                    <a:pt x="75555" y="59073"/>
                    <a:pt x="30480" y="91440"/>
                  </a:cubicBezTo>
                  <a:cubicBezTo>
                    <a:pt x="11687" y="106157"/>
                    <a:pt x="497" y="128536"/>
                    <a:pt x="0" y="152400"/>
                  </a:cubicBezTo>
                  <a:lnTo>
                    <a:pt x="0" y="304800"/>
                  </a:lnTo>
                  <a:lnTo>
                    <a:pt x="609600" y="304800"/>
                  </a:lnTo>
                  <a:close/>
                </a:path>
              </a:pathLst>
            </a:custGeom>
            <a:solidFill>
              <a:schemeClr val="accent6">
                <a:lumMod val="75000"/>
              </a:schemeClr>
            </a:solidFill>
            <a:ln w="9525" cap="flat">
              <a:noFill/>
              <a:prstDash val="solid"/>
              <a:miter/>
            </a:ln>
          </p:spPr>
          <p:txBody>
            <a:bodyPr rtlCol="0" anchor="ctr"/>
            <a:lstStyle/>
            <a:p>
              <a:endParaRPr lang="en-GB" dirty="0">
                <a:latin typeface="Aptos Display" panose="020B0004020202020204" pitchFamily="34" charset="0"/>
              </a:endParaRPr>
            </a:p>
          </p:txBody>
        </p:sp>
        <p:sp>
          <p:nvSpPr>
            <p:cNvPr id="12" name="Serbest Form: Şekil 15">
              <a:extLst>
                <a:ext uri="{FF2B5EF4-FFF2-40B4-BE49-F238E27FC236}">
                  <a16:creationId xmlns:a16="http://schemas.microsoft.com/office/drawing/2014/main" id="{15F5E9C7-497B-0828-88B6-8EFB814A9BED}"/>
                </a:ext>
              </a:extLst>
            </p:cNvPr>
            <p:cNvSpPr/>
            <p:nvPr/>
          </p:nvSpPr>
          <p:spPr>
            <a:xfrm>
              <a:off x="2375379" y="3198602"/>
              <a:ext cx="451333" cy="364664"/>
            </a:xfrm>
            <a:custGeom>
              <a:avLst/>
              <a:gdLst>
                <a:gd name="connsiteX0" fmla="*/ 420175 w 451333"/>
                <a:gd name="connsiteY0" fmla="*/ 95918 h 364664"/>
                <a:gd name="connsiteX1" fmla="*/ 356637 w 451333"/>
                <a:gd name="connsiteY1" fmla="*/ 0 h 364664"/>
                <a:gd name="connsiteX2" fmla="*/ 266829 w 451333"/>
                <a:gd name="connsiteY2" fmla="*/ 72702 h 364664"/>
                <a:gd name="connsiteX3" fmla="*/ 119439 w 451333"/>
                <a:gd name="connsiteY3" fmla="*/ 139753 h 364664"/>
                <a:gd name="connsiteX4" fmla="*/ 100077 w 451333"/>
                <a:gd name="connsiteY4" fmla="*/ 130178 h 364664"/>
                <a:gd name="connsiteX5" fmla="*/ 105235 w 451333"/>
                <a:gd name="connsiteY5" fmla="*/ 113177 h 364664"/>
                <a:gd name="connsiteX6" fmla="*/ 138989 w 451333"/>
                <a:gd name="connsiteY6" fmla="*/ 66287 h 364664"/>
                <a:gd name="connsiteX7" fmla="*/ 143571 w 451333"/>
                <a:gd name="connsiteY7" fmla="*/ 55290 h 364664"/>
                <a:gd name="connsiteX8" fmla="*/ 111039 w 451333"/>
                <a:gd name="connsiteY8" fmla="*/ 83546 h 364664"/>
                <a:gd name="connsiteX9" fmla="*/ 29172 w 451333"/>
                <a:gd name="connsiteY9" fmla="*/ 123716 h 364664"/>
                <a:gd name="connsiteX10" fmla="*/ 4582 w 451333"/>
                <a:gd name="connsiteY10" fmla="*/ 177326 h 364664"/>
                <a:gd name="connsiteX11" fmla="*/ 0 w 451333"/>
                <a:gd name="connsiteY11" fmla="*/ 212150 h 364664"/>
                <a:gd name="connsiteX12" fmla="*/ 318354 w 451333"/>
                <a:gd name="connsiteY12" fmla="*/ 346652 h 364664"/>
                <a:gd name="connsiteX13" fmla="*/ 451333 w 451333"/>
                <a:gd name="connsiteY13" fmla="*/ 215815 h 364664"/>
                <a:gd name="connsiteX14" fmla="*/ 420175 w 451333"/>
                <a:gd name="connsiteY14" fmla="*/ 95918 h 36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1333" h="364664">
                  <a:moveTo>
                    <a:pt x="420175" y="95918"/>
                  </a:moveTo>
                  <a:cubicBezTo>
                    <a:pt x="404696" y="60515"/>
                    <a:pt x="383198" y="28062"/>
                    <a:pt x="356637" y="0"/>
                  </a:cubicBezTo>
                  <a:cubicBezTo>
                    <a:pt x="329933" y="27975"/>
                    <a:pt x="299751" y="52408"/>
                    <a:pt x="266829" y="72702"/>
                  </a:cubicBezTo>
                  <a:cubicBezTo>
                    <a:pt x="219907" y="99619"/>
                    <a:pt x="170561" y="122068"/>
                    <a:pt x="119439" y="139753"/>
                  </a:cubicBezTo>
                  <a:cubicBezTo>
                    <a:pt x="111448" y="142456"/>
                    <a:pt x="102780" y="138169"/>
                    <a:pt x="100077" y="130178"/>
                  </a:cubicBezTo>
                  <a:cubicBezTo>
                    <a:pt x="97984" y="123992"/>
                    <a:pt x="100057" y="117159"/>
                    <a:pt x="105235" y="113177"/>
                  </a:cubicBezTo>
                  <a:cubicBezTo>
                    <a:pt x="119639" y="100078"/>
                    <a:pt x="131139" y="84104"/>
                    <a:pt x="138989" y="66287"/>
                  </a:cubicBezTo>
                  <a:cubicBezTo>
                    <a:pt x="140822" y="62316"/>
                    <a:pt x="142350" y="58803"/>
                    <a:pt x="143571" y="55290"/>
                  </a:cubicBezTo>
                  <a:cubicBezTo>
                    <a:pt x="133621" y="65690"/>
                    <a:pt x="122731" y="75149"/>
                    <a:pt x="111039" y="83546"/>
                  </a:cubicBezTo>
                  <a:cubicBezTo>
                    <a:pt x="86074" y="101230"/>
                    <a:pt x="58435" y="114791"/>
                    <a:pt x="29172" y="123716"/>
                  </a:cubicBezTo>
                  <a:cubicBezTo>
                    <a:pt x="17571" y="139819"/>
                    <a:pt x="9218" y="158028"/>
                    <a:pt x="4582" y="177326"/>
                  </a:cubicBezTo>
                  <a:cubicBezTo>
                    <a:pt x="2264" y="188816"/>
                    <a:pt x="732" y="200452"/>
                    <a:pt x="0" y="212150"/>
                  </a:cubicBezTo>
                  <a:cubicBezTo>
                    <a:pt x="50769" y="337202"/>
                    <a:pt x="193301" y="397421"/>
                    <a:pt x="318354" y="346652"/>
                  </a:cubicBezTo>
                  <a:cubicBezTo>
                    <a:pt x="378237" y="322341"/>
                    <a:pt x="426053" y="275297"/>
                    <a:pt x="451333" y="215815"/>
                  </a:cubicBezTo>
                  <a:cubicBezTo>
                    <a:pt x="445791" y="174745"/>
                    <a:pt x="435330" y="134490"/>
                    <a:pt x="420175" y="95918"/>
                  </a:cubicBezTo>
                  <a:close/>
                </a:path>
              </a:pathLst>
            </a:custGeom>
            <a:solidFill>
              <a:schemeClr val="accent2">
                <a:lumMod val="40000"/>
                <a:lumOff val="60000"/>
              </a:schemeClr>
            </a:solidFill>
            <a:ln w="15180" cap="flat">
              <a:noFill/>
              <a:prstDash val="solid"/>
              <a:miter/>
            </a:ln>
          </p:spPr>
          <p:txBody>
            <a:bodyPr rtlCol="0" anchor="ctr"/>
            <a:lstStyle/>
            <a:p>
              <a:endParaRPr lang="en-GB" dirty="0">
                <a:latin typeface="Aptos Display" panose="020B0004020202020204" pitchFamily="34" charset="0"/>
              </a:endParaRPr>
            </a:p>
          </p:txBody>
        </p:sp>
        <p:sp>
          <p:nvSpPr>
            <p:cNvPr id="13" name="Serbest Form: Şekil 16">
              <a:extLst>
                <a:ext uri="{FF2B5EF4-FFF2-40B4-BE49-F238E27FC236}">
                  <a16:creationId xmlns:a16="http://schemas.microsoft.com/office/drawing/2014/main" id="{66919FB5-E92C-C4D1-0D8D-15B4E3365016}"/>
                </a:ext>
              </a:extLst>
            </p:cNvPr>
            <p:cNvSpPr/>
            <p:nvPr/>
          </p:nvSpPr>
          <p:spPr>
            <a:xfrm>
              <a:off x="2342083" y="2976443"/>
              <a:ext cx="523119" cy="379017"/>
            </a:xfrm>
            <a:custGeom>
              <a:avLst/>
              <a:gdLst>
                <a:gd name="connsiteX0" fmla="*/ 41544 w 523119"/>
                <a:gd name="connsiteY0" fmla="*/ 322964 h 379017"/>
                <a:gd name="connsiteX1" fmla="*/ 49792 w 523119"/>
                <a:gd name="connsiteY1" fmla="*/ 317618 h 379017"/>
                <a:gd name="connsiteX2" fmla="*/ 126160 w 523119"/>
                <a:gd name="connsiteY2" fmla="*/ 280962 h 379017"/>
                <a:gd name="connsiteX3" fmla="*/ 183283 w 523119"/>
                <a:gd name="connsiteY3" fmla="*/ 220478 h 379017"/>
                <a:gd name="connsiteX4" fmla="*/ 197182 w 523119"/>
                <a:gd name="connsiteY4" fmla="*/ 212994 h 379017"/>
                <a:gd name="connsiteX5" fmla="*/ 210164 w 523119"/>
                <a:gd name="connsiteY5" fmla="*/ 221853 h 379017"/>
                <a:gd name="connsiteX6" fmla="*/ 199625 w 523119"/>
                <a:gd name="connsiteY6" fmla="*/ 301428 h 379017"/>
                <a:gd name="connsiteX7" fmla="*/ 193516 w 523119"/>
                <a:gd name="connsiteY7" fmla="*/ 313342 h 379017"/>
                <a:gd name="connsiteX8" fmla="*/ 283783 w 523119"/>
                <a:gd name="connsiteY8" fmla="*/ 268743 h 379017"/>
                <a:gd name="connsiteX9" fmla="*/ 377562 w 523119"/>
                <a:gd name="connsiteY9" fmla="*/ 189931 h 379017"/>
                <a:gd name="connsiteX10" fmla="*/ 388406 w 523119"/>
                <a:gd name="connsiteY10" fmla="*/ 184433 h 379017"/>
                <a:gd name="connsiteX11" fmla="*/ 400014 w 523119"/>
                <a:gd name="connsiteY11" fmla="*/ 188557 h 379017"/>
                <a:gd name="connsiteX12" fmla="*/ 481881 w 523119"/>
                <a:gd name="connsiteY12" fmla="*/ 306621 h 379017"/>
                <a:gd name="connsiteX13" fmla="*/ 504791 w 523119"/>
                <a:gd name="connsiteY13" fmla="*/ 379018 h 379017"/>
                <a:gd name="connsiteX14" fmla="*/ 523119 w 523119"/>
                <a:gd name="connsiteY14" fmla="*/ 328615 h 379017"/>
                <a:gd name="connsiteX15" fmla="*/ 428881 w 523119"/>
                <a:gd name="connsiteY15" fmla="*/ 127768 h 379017"/>
                <a:gd name="connsiteX16" fmla="*/ 479895 w 523119"/>
                <a:gd name="connsiteY16" fmla="*/ 102567 h 379017"/>
                <a:gd name="connsiteX17" fmla="*/ 485424 w 523119"/>
                <a:gd name="connsiteY17" fmla="*/ 84832 h 379017"/>
                <a:gd name="connsiteX18" fmla="*/ 471647 w 523119"/>
                <a:gd name="connsiteY18" fmla="*/ 77976 h 379017"/>
                <a:gd name="connsiteX19" fmla="*/ 399098 w 523119"/>
                <a:gd name="connsiteY19" fmla="*/ 91111 h 379017"/>
                <a:gd name="connsiteX20" fmla="*/ 416968 w 523119"/>
                <a:gd name="connsiteY20" fmla="*/ 65299 h 379017"/>
                <a:gd name="connsiteX21" fmla="*/ 415288 w 523119"/>
                <a:gd name="connsiteY21" fmla="*/ 48345 h 379017"/>
                <a:gd name="connsiteX22" fmla="*/ 398334 w 523119"/>
                <a:gd name="connsiteY22" fmla="*/ 47429 h 379017"/>
                <a:gd name="connsiteX23" fmla="*/ 359845 w 523119"/>
                <a:gd name="connsiteY23" fmla="*/ 76449 h 379017"/>
                <a:gd name="connsiteX24" fmla="*/ 321508 w 523119"/>
                <a:gd name="connsiteY24" fmla="*/ 6649 h 379017"/>
                <a:gd name="connsiteX25" fmla="*/ 303599 w 523119"/>
                <a:gd name="connsiteY25" fmla="*/ 1717 h 379017"/>
                <a:gd name="connsiteX26" fmla="*/ 297071 w 523119"/>
                <a:gd name="connsiteY26" fmla="*/ 14896 h 379017"/>
                <a:gd name="connsiteX27" fmla="*/ 305471 w 523119"/>
                <a:gd name="connsiteY27" fmla="*/ 71256 h 379017"/>
                <a:gd name="connsiteX28" fmla="*/ 261178 w 523119"/>
                <a:gd name="connsiteY28" fmla="*/ 67285 h 379017"/>
                <a:gd name="connsiteX29" fmla="*/ 0 w 523119"/>
                <a:gd name="connsiteY29" fmla="*/ 328768 h 379017"/>
                <a:gd name="connsiteX30" fmla="*/ 13899 w 523119"/>
                <a:gd name="connsiteY30" fmla="*/ 374589 h 379017"/>
                <a:gd name="connsiteX31" fmla="*/ 41544 w 523119"/>
                <a:gd name="connsiteY31" fmla="*/ 322964 h 379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23119" h="379017">
                  <a:moveTo>
                    <a:pt x="41544" y="322964"/>
                  </a:moveTo>
                  <a:cubicBezTo>
                    <a:pt x="43629" y="320322"/>
                    <a:pt x="46529" y="318443"/>
                    <a:pt x="49792" y="317618"/>
                  </a:cubicBezTo>
                  <a:cubicBezTo>
                    <a:pt x="77139" y="309810"/>
                    <a:pt x="102962" y="297414"/>
                    <a:pt x="126160" y="280962"/>
                  </a:cubicBezTo>
                  <a:cubicBezTo>
                    <a:pt x="148674" y="264390"/>
                    <a:pt x="168023" y="243902"/>
                    <a:pt x="183283" y="220478"/>
                  </a:cubicBezTo>
                  <a:cubicBezTo>
                    <a:pt x="186168" y="215597"/>
                    <a:pt x="191518" y="212716"/>
                    <a:pt x="197182" y="212994"/>
                  </a:cubicBezTo>
                  <a:cubicBezTo>
                    <a:pt x="202813" y="213323"/>
                    <a:pt x="207804" y="216729"/>
                    <a:pt x="210164" y="221853"/>
                  </a:cubicBezTo>
                  <a:cubicBezTo>
                    <a:pt x="211539" y="224755"/>
                    <a:pt x="222994" y="252400"/>
                    <a:pt x="199625" y="301428"/>
                  </a:cubicBezTo>
                  <a:cubicBezTo>
                    <a:pt x="197640" y="305705"/>
                    <a:pt x="195501" y="309676"/>
                    <a:pt x="193516" y="313342"/>
                  </a:cubicBezTo>
                  <a:cubicBezTo>
                    <a:pt x="224671" y="300739"/>
                    <a:pt x="254844" y="285832"/>
                    <a:pt x="283783" y="268743"/>
                  </a:cubicBezTo>
                  <a:cubicBezTo>
                    <a:pt x="318872" y="247400"/>
                    <a:pt x="350498" y="220824"/>
                    <a:pt x="377562" y="189931"/>
                  </a:cubicBezTo>
                  <a:cubicBezTo>
                    <a:pt x="380260" y="186676"/>
                    <a:pt x="384186" y="184686"/>
                    <a:pt x="388406" y="184433"/>
                  </a:cubicBezTo>
                  <a:cubicBezTo>
                    <a:pt x="392683" y="184117"/>
                    <a:pt x="396896" y="185613"/>
                    <a:pt x="400014" y="188557"/>
                  </a:cubicBezTo>
                  <a:cubicBezTo>
                    <a:pt x="434610" y="222307"/>
                    <a:pt x="462404" y="262387"/>
                    <a:pt x="481881" y="306621"/>
                  </a:cubicBezTo>
                  <a:cubicBezTo>
                    <a:pt x="491202" y="330188"/>
                    <a:pt x="498857" y="354380"/>
                    <a:pt x="504791" y="379018"/>
                  </a:cubicBezTo>
                  <a:cubicBezTo>
                    <a:pt x="515883" y="364471"/>
                    <a:pt x="522276" y="346888"/>
                    <a:pt x="523119" y="328615"/>
                  </a:cubicBezTo>
                  <a:cubicBezTo>
                    <a:pt x="523200" y="250969"/>
                    <a:pt x="488650" y="177332"/>
                    <a:pt x="428881" y="127768"/>
                  </a:cubicBezTo>
                  <a:lnTo>
                    <a:pt x="479895" y="102567"/>
                  </a:lnTo>
                  <a:cubicBezTo>
                    <a:pt x="486319" y="99196"/>
                    <a:pt x="488795" y="91256"/>
                    <a:pt x="485424" y="84832"/>
                  </a:cubicBezTo>
                  <a:cubicBezTo>
                    <a:pt x="482791" y="79815"/>
                    <a:pt x="477237" y="77051"/>
                    <a:pt x="471647" y="77976"/>
                  </a:cubicBezTo>
                  <a:lnTo>
                    <a:pt x="399098" y="91111"/>
                  </a:lnTo>
                  <a:lnTo>
                    <a:pt x="416968" y="65299"/>
                  </a:lnTo>
                  <a:cubicBezTo>
                    <a:pt x="420580" y="59985"/>
                    <a:pt x="419873" y="52847"/>
                    <a:pt x="415288" y="48345"/>
                  </a:cubicBezTo>
                  <a:cubicBezTo>
                    <a:pt x="410648" y="43875"/>
                    <a:pt x="403430" y="43485"/>
                    <a:pt x="398334" y="47429"/>
                  </a:cubicBezTo>
                  <a:lnTo>
                    <a:pt x="359845" y="76449"/>
                  </a:lnTo>
                  <a:lnTo>
                    <a:pt x="321508" y="6649"/>
                  </a:lnTo>
                  <a:cubicBezTo>
                    <a:pt x="317925" y="341"/>
                    <a:pt x="309907" y="-1866"/>
                    <a:pt x="303599" y="1717"/>
                  </a:cubicBezTo>
                  <a:cubicBezTo>
                    <a:pt x="298937" y="4365"/>
                    <a:pt x="296353" y="9583"/>
                    <a:pt x="297071" y="14896"/>
                  </a:cubicBezTo>
                  <a:lnTo>
                    <a:pt x="305471" y="71256"/>
                  </a:lnTo>
                  <a:cubicBezTo>
                    <a:pt x="290844" y="68694"/>
                    <a:pt x="276027" y="67367"/>
                    <a:pt x="261178" y="67285"/>
                  </a:cubicBezTo>
                  <a:cubicBezTo>
                    <a:pt x="116884" y="67453"/>
                    <a:pt x="0" y="184474"/>
                    <a:pt x="0" y="328768"/>
                  </a:cubicBezTo>
                  <a:cubicBezTo>
                    <a:pt x="307" y="345033"/>
                    <a:pt x="5118" y="360894"/>
                    <a:pt x="13899" y="374589"/>
                  </a:cubicBezTo>
                  <a:cubicBezTo>
                    <a:pt x="20433" y="356074"/>
                    <a:pt x="29756" y="338665"/>
                    <a:pt x="41544" y="322964"/>
                  </a:cubicBezTo>
                  <a:close/>
                </a:path>
              </a:pathLst>
            </a:custGeom>
            <a:solidFill>
              <a:schemeClr val="tx1">
                <a:lumMod val="65000"/>
                <a:lumOff val="35000"/>
              </a:schemeClr>
            </a:solidFill>
            <a:ln w="15180" cap="flat">
              <a:noFill/>
              <a:prstDash val="solid"/>
              <a:miter/>
            </a:ln>
          </p:spPr>
          <p:txBody>
            <a:bodyPr rtlCol="0" anchor="ctr"/>
            <a:lstStyle/>
            <a:p>
              <a:endParaRPr lang="en-GB" dirty="0">
                <a:latin typeface="Aptos Display" panose="020B0004020202020204" pitchFamily="34" charset="0"/>
              </a:endParaRPr>
            </a:p>
          </p:txBody>
        </p:sp>
      </p:grpSp>
      <p:grpSp>
        <p:nvGrpSpPr>
          <p:cNvPr id="15" name="Grup 19">
            <a:extLst>
              <a:ext uri="{FF2B5EF4-FFF2-40B4-BE49-F238E27FC236}">
                <a16:creationId xmlns:a16="http://schemas.microsoft.com/office/drawing/2014/main" id="{5793E1CB-06A4-30C0-D744-5FB9BE1C7C7F}"/>
              </a:ext>
            </a:extLst>
          </p:cNvPr>
          <p:cNvGrpSpPr>
            <a:grpSpLocks noChangeAspect="1"/>
          </p:cNvGrpSpPr>
          <p:nvPr/>
        </p:nvGrpSpPr>
        <p:grpSpPr>
          <a:xfrm>
            <a:off x="276910" y="1634746"/>
            <a:ext cx="663327" cy="778191"/>
            <a:chOff x="1146747" y="2227364"/>
            <a:chExt cx="910202" cy="1067813"/>
          </a:xfrm>
        </p:grpSpPr>
        <p:sp>
          <p:nvSpPr>
            <p:cNvPr id="16" name="Serbest Form: Şekil 22">
              <a:extLst>
                <a:ext uri="{FF2B5EF4-FFF2-40B4-BE49-F238E27FC236}">
                  <a16:creationId xmlns:a16="http://schemas.microsoft.com/office/drawing/2014/main" id="{FDED1F21-BC14-5176-3730-2D2CA5D52C79}"/>
                </a:ext>
              </a:extLst>
            </p:cNvPr>
            <p:cNvSpPr/>
            <p:nvPr/>
          </p:nvSpPr>
          <p:spPr>
            <a:xfrm>
              <a:off x="1146747" y="2840076"/>
              <a:ext cx="910202" cy="455101"/>
            </a:xfrm>
            <a:custGeom>
              <a:avLst/>
              <a:gdLst>
                <a:gd name="connsiteX0" fmla="*/ 910202 w 910202"/>
                <a:gd name="connsiteY0" fmla="*/ 227551 h 455101"/>
                <a:gd name="connsiteX1" fmla="*/ 864692 w 910202"/>
                <a:gd name="connsiteY1" fmla="*/ 136530 h 455101"/>
                <a:gd name="connsiteX2" fmla="*/ 642830 w 910202"/>
                <a:gd name="connsiteY2" fmla="*/ 28444 h 455101"/>
                <a:gd name="connsiteX3" fmla="*/ 455101 w 910202"/>
                <a:gd name="connsiteY3" fmla="*/ 0 h 455101"/>
                <a:gd name="connsiteX4" fmla="*/ 267372 w 910202"/>
                <a:gd name="connsiteY4" fmla="*/ 28444 h 455101"/>
                <a:gd name="connsiteX5" fmla="*/ 45510 w 910202"/>
                <a:gd name="connsiteY5" fmla="*/ 136530 h 455101"/>
                <a:gd name="connsiteX6" fmla="*/ 0 w 910202"/>
                <a:gd name="connsiteY6" fmla="*/ 227551 h 455101"/>
                <a:gd name="connsiteX7" fmla="*/ 0 w 910202"/>
                <a:gd name="connsiteY7" fmla="*/ 455101 h 455101"/>
                <a:gd name="connsiteX8" fmla="*/ 910202 w 910202"/>
                <a:gd name="connsiteY8" fmla="*/ 455101 h 45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0202" h="455101">
                  <a:moveTo>
                    <a:pt x="910202" y="227551"/>
                  </a:moveTo>
                  <a:cubicBezTo>
                    <a:pt x="909460" y="191919"/>
                    <a:pt x="892752" y="158505"/>
                    <a:pt x="864692" y="136530"/>
                  </a:cubicBezTo>
                  <a:cubicBezTo>
                    <a:pt x="802116" y="85331"/>
                    <a:pt x="722473" y="51199"/>
                    <a:pt x="642830" y="28444"/>
                  </a:cubicBezTo>
                  <a:cubicBezTo>
                    <a:pt x="581985" y="9817"/>
                    <a:pt x="518733" y="235"/>
                    <a:pt x="455101" y="0"/>
                  </a:cubicBezTo>
                  <a:cubicBezTo>
                    <a:pt x="391539" y="1096"/>
                    <a:pt x="328407" y="10662"/>
                    <a:pt x="267372" y="28444"/>
                  </a:cubicBezTo>
                  <a:cubicBezTo>
                    <a:pt x="187833" y="51654"/>
                    <a:pt x="112812" y="88203"/>
                    <a:pt x="45510" y="136530"/>
                  </a:cubicBezTo>
                  <a:cubicBezTo>
                    <a:pt x="17450" y="158505"/>
                    <a:pt x="742" y="191919"/>
                    <a:pt x="0" y="227551"/>
                  </a:cubicBezTo>
                  <a:lnTo>
                    <a:pt x="0" y="455101"/>
                  </a:lnTo>
                  <a:lnTo>
                    <a:pt x="910202" y="455101"/>
                  </a:lnTo>
                  <a:close/>
                </a:path>
              </a:pathLst>
            </a:custGeom>
            <a:solidFill>
              <a:srgbClr val="C00000"/>
            </a:solidFill>
            <a:ln w="14188" cap="flat">
              <a:noFill/>
              <a:prstDash val="solid"/>
              <a:miter/>
            </a:ln>
          </p:spPr>
          <p:txBody>
            <a:bodyPr rtlCol="0" anchor="ctr"/>
            <a:lstStyle/>
            <a:p>
              <a:endParaRPr lang="en-GB" dirty="0">
                <a:latin typeface="Aptos Display" panose="020B0004020202020204" pitchFamily="34" charset="0"/>
              </a:endParaRPr>
            </a:p>
          </p:txBody>
        </p:sp>
        <p:sp>
          <p:nvSpPr>
            <p:cNvPr id="17" name="Serbest Form: Şekil 23">
              <a:extLst>
                <a:ext uri="{FF2B5EF4-FFF2-40B4-BE49-F238E27FC236}">
                  <a16:creationId xmlns:a16="http://schemas.microsoft.com/office/drawing/2014/main" id="{97374BF3-0947-CA70-8E4B-BA7F0B16B153}"/>
                </a:ext>
              </a:extLst>
            </p:cNvPr>
            <p:cNvSpPr/>
            <p:nvPr/>
          </p:nvSpPr>
          <p:spPr>
            <a:xfrm>
              <a:off x="1320276" y="2227364"/>
              <a:ext cx="588644" cy="612712"/>
            </a:xfrm>
            <a:custGeom>
              <a:avLst/>
              <a:gdLst>
                <a:gd name="connsiteX0" fmla="*/ 534744 w 588644"/>
                <a:gd name="connsiteY0" fmla="*/ 484763 h 612712"/>
                <a:gd name="connsiteX1" fmla="*/ 572147 w 588644"/>
                <a:gd name="connsiteY1" fmla="*/ 215400 h 612712"/>
                <a:gd name="connsiteX2" fmla="*/ 512984 w 588644"/>
                <a:gd name="connsiteY2" fmla="*/ 89109 h 612712"/>
                <a:gd name="connsiteX3" fmla="*/ 439172 w 588644"/>
                <a:gd name="connsiteY3" fmla="*/ 88114 h 612712"/>
                <a:gd name="connsiteX4" fmla="*/ 323548 w 588644"/>
                <a:gd name="connsiteY4" fmla="*/ 10035 h 612712"/>
                <a:gd name="connsiteX5" fmla="*/ 106522 w 588644"/>
                <a:gd name="connsiteY5" fmla="*/ 37768 h 612712"/>
                <a:gd name="connsiteX6" fmla="*/ 23608 w 588644"/>
                <a:gd name="connsiteY6" fmla="*/ 246972 h 612712"/>
                <a:gd name="connsiteX7" fmla="*/ 31573 w 588644"/>
                <a:gd name="connsiteY7" fmla="*/ 531411 h 612712"/>
                <a:gd name="connsiteX8" fmla="*/ 0 w 588644"/>
                <a:gd name="connsiteY8" fmla="*/ 610342 h 612712"/>
                <a:gd name="connsiteX9" fmla="*/ 132975 w 588644"/>
                <a:gd name="connsiteY9" fmla="*/ 596120 h 612712"/>
                <a:gd name="connsiteX10" fmla="*/ 200956 w 588644"/>
                <a:gd name="connsiteY10" fmla="*/ 542646 h 612712"/>
                <a:gd name="connsiteX11" fmla="*/ 56745 w 588644"/>
                <a:gd name="connsiteY11" fmla="*/ 364303 h 612712"/>
                <a:gd name="connsiteX12" fmla="*/ 62292 w 588644"/>
                <a:gd name="connsiteY12" fmla="*/ 287789 h 612712"/>
                <a:gd name="connsiteX13" fmla="*/ 139090 w 588644"/>
                <a:gd name="connsiteY13" fmla="*/ 262332 h 612712"/>
                <a:gd name="connsiteX14" fmla="*/ 282163 w 588644"/>
                <a:gd name="connsiteY14" fmla="*/ 222084 h 612712"/>
                <a:gd name="connsiteX15" fmla="*/ 423244 w 588644"/>
                <a:gd name="connsiteY15" fmla="*/ 125375 h 612712"/>
                <a:gd name="connsiteX16" fmla="*/ 443357 w 588644"/>
                <a:gd name="connsiteY16" fmla="*/ 125529 h 612712"/>
                <a:gd name="connsiteX17" fmla="*/ 447279 w 588644"/>
                <a:gd name="connsiteY17" fmla="*/ 133339 h 612712"/>
                <a:gd name="connsiteX18" fmla="*/ 471172 w 588644"/>
                <a:gd name="connsiteY18" fmla="*/ 199329 h 612712"/>
                <a:gd name="connsiteX19" fmla="*/ 492220 w 588644"/>
                <a:gd name="connsiteY19" fmla="*/ 217818 h 612712"/>
                <a:gd name="connsiteX20" fmla="*/ 516113 w 588644"/>
                <a:gd name="connsiteY20" fmla="*/ 240146 h 612712"/>
                <a:gd name="connsiteX21" fmla="*/ 533179 w 588644"/>
                <a:gd name="connsiteY21" fmla="*/ 304713 h 612712"/>
                <a:gd name="connsiteX22" fmla="*/ 375601 w 588644"/>
                <a:gd name="connsiteY22" fmla="*/ 543926 h 612712"/>
                <a:gd name="connsiteX23" fmla="*/ 442870 w 588644"/>
                <a:gd name="connsiteY23" fmla="*/ 597969 h 612712"/>
                <a:gd name="connsiteX24" fmla="*/ 588645 w 588644"/>
                <a:gd name="connsiteY24" fmla="*/ 586165 h 612712"/>
                <a:gd name="connsiteX25" fmla="*/ 534744 w 588644"/>
                <a:gd name="connsiteY25" fmla="*/ 484763 h 61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88644" h="612712">
                  <a:moveTo>
                    <a:pt x="534744" y="484763"/>
                  </a:moveTo>
                  <a:cubicBezTo>
                    <a:pt x="521660" y="433564"/>
                    <a:pt x="571721" y="305567"/>
                    <a:pt x="572147" y="215400"/>
                  </a:cubicBezTo>
                  <a:cubicBezTo>
                    <a:pt x="572147" y="143295"/>
                    <a:pt x="551668" y="111011"/>
                    <a:pt x="512984" y="89109"/>
                  </a:cubicBezTo>
                  <a:cubicBezTo>
                    <a:pt x="490656" y="76452"/>
                    <a:pt x="439172" y="88114"/>
                    <a:pt x="439172" y="88114"/>
                  </a:cubicBezTo>
                  <a:cubicBezTo>
                    <a:pt x="439172" y="88114"/>
                    <a:pt x="412578" y="37768"/>
                    <a:pt x="323548" y="10035"/>
                  </a:cubicBezTo>
                  <a:cubicBezTo>
                    <a:pt x="250392" y="-9882"/>
                    <a:pt x="172320" y="95"/>
                    <a:pt x="106522" y="37768"/>
                  </a:cubicBezTo>
                  <a:cubicBezTo>
                    <a:pt x="51483" y="73323"/>
                    <a:pt x="24888" y="112433"/>
                    <a:pt x="23608" y="246972"/>
                  </a:cubicBezTo>
                  <a:cubicBezTo>
                    <a:pt x="22471" y="370276"/>
                    <a:pt x="39395" y="479785"/>
                    <a:pt x="31573" y="531411"/>
                  </a:cubicBezTo>
                  <a:cubicBezTo>
                    <a:pt x="27966" y="559987"/>
                    <a:pt x="17096" y="587162"/>
                    <a:pt x="0" y="610342"/>
                  </a:cubicBezTo>
                  <a:cubicBezTo>
                    <a:pt x="0" y="610342"/>
                    <a:pt x="85331" y="621293"/>
                    <a:pt x="132975" y="596120"/>
                  </a:cubicBezTo>
                  <a:cubicBezTo>
                    <a:pt x="156950" y="580034"/>
                    <a:pt x="179675" y="562158"/>
                    <a:pt x="200956" y="542646"/>
                  </a:cubicBezTo>
                  <a:cubicBezTo>
                    <a:pt x="127966" y="508604"/>
                    <a:pt x="74757" y="442801"/>
                    <a:pt x="56745" y="364303"/>
                  </a:cubicBezTo>
                  <a:cubicBezTo>
                    <a:pt x="54897" y="357477"/>
                    <a:pt x="42523" y="312820"/>
                    <a:pt x="62292" y="287789"/>
                  </a:cubicBezTo>
                  <a:cubicBezTo>
                    <a:pt x="73101" y="273567"/>
                    <a:pt x="97847" y="269585"/>
                    <a:pt x="139090" y="262332"/>
                  </a:cubicBezTo>
                  <a:cubicBezTo>
                    <a:pt x="188460" y="255828"/>
                    <a:pt x="236643" y="242275"/>
                    <a:pt x="282163" y="222084"/>
                  </a:cubicBezTo>
                  <a:cubicBezTo>
                    <a:pt x="333333" y="196352"/>
                    <a:pt x="380789" y="163821"/>
                    <a:pt x="423244" y="125375"/>
                  </a:cubicBezTo>
                  <a:cubicBezTo>
                    <a:pt x="428840" y="119864"/>
                    <a:pt x="437844" y="119932"/>
                    <a:pt x="443357" y="125529"/>
                  </a:cubicBezTo>
                  <a:cubicBezTo>
                    <a:pt x="445451" y="127656"/>
                    <a:pt x="446824" y="130388"/>
                    <a:pt x="447279" y="133339"/>
                  </a:cubicBezTo>
                  <a:cubicBezTo>
                    <a:pt x="450665" y="156734"/>
                    <a:pt x="458796" y="179189"/>
                    <a:pt x="471172" y="199329"/>
                  </a:cubicBezTo>
                  <a:cubicBezTo>
                    <a:pt x="476969" y="206756"/>
                    <a:pt x="484108" y="213028"/>
                    <a:pt x="492220" y="217818"/>
                  </a:cubicBezTo>
                  <a:cubicBezTo>
                    <a:pt x="501676" y="223484"/>
                    <a:pt x="509821" y="231094"/>
                    <a:pt x="516113" y="240146"/>
                  </a:cubicBezTo>
                  <a:cubicBezTo>
                    <a:pt x="526383" y="260189"/>
                    <a:pt x="532204" y="282213"/>
                    <a:pt x="533179" y="304713"/>
                  </a:cubicBezTo>
                  <a:cubicBezTo>
                    <a:pt x="532249" y="408496"/>
                    <a:pt x="470587" y="502102"/>
                    <a:pt x="375601" y="543926"/>
                  </a:cubicBezTo>
                  <a:cubicBezTo>
                    <a:pt x="393520" y="559712"/>
                    <a:pt x="416986" y="579196"/>
                    <a:pt x="442870" y="597969"/>
                  </a:cubicBezTo>
                  <a:cubicBezTo>
                    <a:pt x="485536" y="628831"/>
                    <a:pt x="588645" y="586165"/>
                    <a:pt x="588645" y="586165"/>
                  </a:cubicBezTo>
                  <a:cubicBezTo>
                    <a:pt x="588645" y="586165"/>
                    <a:pt x="555365" y="566254"/>
                    <a:pt x="534744" y="484763"/>
                  </a:cubicBezTo>
                  <a:close/>
                </a:path>
              </a:pathLst>
            </a:custGeom>
            <a:solidFill>
              <a:schemeClr val="tx1">
                <a:lumMod val="75000"/>
                <a:lumOff val="25000"/>
              </a:schemeClr>
            </a:solidFill>
            <a:ln w="14188" cap="flat">
              <a:noFill/>
              <a:prstDash val="solid"/>
              <a:miter/>
            </a:ln>
          </p:spPr>
          <p:txBody>
            <a:bodyPr rtlCol="0" anchor="ctr"/>
            <a:lstStyle/>
            <a:p>
              <a:endParaRPr lang="en-GB" dirty="0">
                <a:latin typeface="Aptos Display" panose="020B0004020202020204" pitchFamily="34" charset="0"/>
              </a:endParaRPr>
            </a:p>
          </p:txBody>
        </p:sp>
        <p:sp>
          <p:nvSpPr>
            <p:cNvPr id="18" name="Serbest Form: Şekil 24">
              <a:extLst>
                <a:ext uri="{FF2B5EF4-FFF2-40B4-BE49-F238E27FC236}">
                  <a16:creationId xmlns:a16="http://schemas.microsoft.com/office/drawing/2014/main" id="{72825A2C-EA48-85F9-7605-45CD2C40FE93}"/>
                </a:ext>
              </a:extLst>
            </p:cNvPr>
            <p:cNvSpPr/>
            <p:nvPr/>
          </p:nvSpPr>
          <p:spPr>
            <a:xfrm>
              <a:off x="1399587" y="2389716"/>
              <a:ext cx="425424" cy="370765"/>
            </a:xfrm>
            <a:custGeom>
              <a:avLst/>
              <a:gdLst>
                <a:gd name="connsiteX0" fmla="*/ 425425 w 425424"/>
                <a:gd name="connsiteY0" fmla="*/ 143215 h 370765"/>
                <a:gd name="connsiteX1" fmla="*/ 413194 w 425424"/>
                <a:gd name="connsiteY1" fmla="*/ 93580 h 370765"/>
                <a:gd name="connsiteX2" fmla="*/ 397265 w 425424"/>
                <a:gd name="connsiteY2" fmla="*/ 79358 h 370765"/>
                <a:gd name="connsiteX3" fmla="*/ 368821 w 425424"/>
                <a:gd name="connsiteY3" fmla="*/ 54470 h 370765"/>
                <a:gd name="connsiteX4" fmla="*/ 344502 w 425424"/>
                <a:gd name="connsiteY4" fmla="*/ 0 h 370765"/>
                <a:gd name="connsiteX5" fmla="*/ 215083 w 425424"/>
                <a:gd name="connsiteY5" fmla="*/ 85331 h 370765"/>
                <a:gd name="connsiteX6" fmla="*/ 64046 w 425424"/>
                <a:gd name="connsiteY6" fmla="*/ 127997 h 370765"/>
                <a:gd name="connsiteX7" fmla="*/ 4883 w 425424"/>
                <a:gd name="connsiteY7" fmla="*/ 142930 h 370765"/>
                <a:gd name="connsiteX8" fmla="*/ 4883 w 425424"/>
                <a:gd name="connsiteY8" fmla="*/ 194271 h 370765"/>
                <a:gd name="connsiteX9" fmla="*/ 212096 w 425424"/>
                <a:gd name="connsiteY9" fmla="*/ 370765 h 370765"/>
                <a:gd name="connsiteX10" fmla="*/ 425425 w 425424"/>
                <a:gd name="connsiteY10" fmla="*/ 143215 h 370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5424" h="370765">
                  <a:moveTo>
                    <a:pt x="425425" y="143215"/>
                  </a:moveTo>
                  <a:cubicBezTo>
                    <a:pt x="424665" y="126025"/>
                    <a:pt x="420508" y="109155"/>
                    <a:pt x="413194" y="93580"/>
                  </a:cubicBezTo>
                  <a:cubicBezTo>
                    <a:pt x="409028" y="87695"/>
                    <a:pt x="403583" y="82833"/>
                    <a:pt x="397265" y="79358"/>
                  </a:cubicBezTo>
                  <a:cubicBezTo>
                    <a:pt x="386388" y="72806"/>
                    <a:pt x="376759" y="64381"/>
                    <a:pt x="368821" y="54470"/>
                  </a:cubicBezTo>
                  <a:cubicBezTo>
                    <a:pt x="357378" y="37995"/>
                    <a:pt x="349128" y="19518"/>
                    <a:pt x="344502" y="0"/>
                  </a:cubicBezTo>
                  <a:cubicBezTo>
                    <a:pt x="304796" y="33338"/>
                    <a:pt x="261368" y="61971"/>
                    <a:pt x="215083" y="85331"/>
                  </a:cubicBezTo>
                  <a:cubicBezTo>
                    <a:pt x="167037" y="106704"/>
                    <a:pt x="116173" y="121073"/>
                    <a:pt x="64046" y="127997"/>
                  </a:cubicBezTo>
                  <a:cubicBezTo>
                    <a:pt x="40011" y="132264"/>
                    <a:pt x="10003" y="137526"/>
                    <a:pt x="4883" y="142930"/>
                  </a:cubicBezTo>
                  <a:cubicBezTo>
                    <a:pt x="-3650" y="154023"/>
                    <a:pt x="758" y="182325"/>
                    <a:pt x="4883" y="194271"/>
                  </a:cubicBezTo>
                  <a:cubicBezTo>
                    <a:pt x="29202" y="296811"/>
                    <a:pt x="116240" y="370765"/>
                    <a:pt x="212096" y="370765"/>
                  </a:cubicBezTo>
                  <a:cubicBezTo>
                    <a:pt x="325871" y="370765"/>
                    <a:pt x="425425" y="264385"/>
                    <a:pt x="425425" y="143215"/>
                  </a:cubicBezTo>
                  <a:close/>
                </a:path>
              </a:pathLst>
            </a:custGeom>
            <a:solidFill>
              <a:schemeClr val="accent2">
                <a:lumMod val="40000"/>
                <a:lumOff val="60000"/>
              </a:schemeClr>
            </a:solidFill>
            <a:ln w="14188" cap="flat">
              <a:noFill/>
              <a:prstDash val="solid"/>
              <a:miter/>
            </a:ln>
          </p:spPr>
          <p:txBody>
            <a:bodyPr rtlCol="0" anchor="ctr"/>
            <a:lstStyle/>
            <a:p>
              <a:endParaRPr lang="en-GB" dirty="0">
                <a:latin typeface="Aptos Display" panose="020B0004020202020204" pitchFamily="34" charset="0"/>
              </a:endParaRPr>
            </a:p>
          </p:txBody>
        </p:sp>
      </p:grpSp>
      <p:cxnSp>
        <p:nvCxnSpPr>
          <p:cNvPr id="24" name="Straight Arrow Connector 60">
            <a:extLst>
              <a:ext uri="{FF2B5EF4-FFF2-40B4-BE49-F238E27FC236}">
                <a16:creationId xmlns:a16="http://schemas.microsoft.com/office/drawing/2014/main" id="{FF14D0B3-AE92-E962-2DAC-D85F64937B5D}"/>
              </a:ext>
            </a:extLst>
          </p:cNvPr>
          <p:cNvCxnSpPr>
            <a:cxnSpLocks/>
            <a:stCxn id="23" idx="3"/>
            <a:endCxn id="16" idx="0"/>
          </p:cNvCxnSpPr>
          <p:nvPr/>
        </p:nvCxnSpPr>
        <p:spPr bwMode="auto">
          <a:xfrm rot="10800000">
            <a:off x="940238" y="2247106"/>
            <a:ext cx="1147963" cy="917351"/>
          </a:xfrm>
          <a:prstGeom prst="bentConnector3">
            <a:avLst>
              <a:gd name="adj1" fmla="val 50000"/>
            </a:avLst>
          </a:prstGeom>
          <a:noFill/>
          <a:ln w="19050" cap="flat" cmpd="sng" algn="ctr">
            <a:solidFill>
              <a:srgbClr val="6D6E70"/>
            </a:solidFill>
            <a:prstDash val="solid"/>
            <a:round/>
            <a:headEnd type="none" w="lg" len="lg"/>
            <a:tailEnd type="triangle" w="lg" len="lg"/>
          </a:ln>
          <a:effectLst/>
        </p:spPr>
      </p:cxnSp>
      <p:cxnSp>
        <p:nvCxnSpPr>
          <p:cNvPr id="25" name="Straight Arrow Connector 60">
            <a:extLst>
              <a:ext uri="{FF2B5EF4-FFF2-40B4-BE49-F238E27FC236}">
                <a16:creationId xmlns:a16="http://schemas.microsoft.com/office/drawing/2014/main" id="{74621054-A64C-651F-5F0F-573EAD6C0DE7}"/>
              </a:ext>
            </a:extLst>
          </p:cNvPr>
          <p:cNvCxnSpPr>
            <a:cxnSpLocks/>
            <a:stCxn id="23" idx="3"/>
            <a:endCxn id="7" idx="0"/>
          </p:cNvCxnSpPr>
          <p:nvPr/>
        </p:nvCxnSpPr>
        <p:spPr bwMode="auto">
          <a:xfrm flipH="1" flipV="1">
            <a:off x="963125" y="3163679"/>
            <a:ext cx="1125075" cy="777"/>
          </a:xfrm>
          <a:prstGeom prst="straightConnector1">
            <a:avLst/>
          </a:prstGeom>
          <a:noFill/>
          <a:ln w="19050" cap="flat" cmpd="sng" algn="ctr">
            <a:solidFill>
              <a:srgbClr val="6D6E70"/>
            </a:solidFill>
            <a:prstDash val="solid"/>
            <a:round/>
            <a:headEnd type="none" w="lg" len="lg"/>
            <a:tailEnd type="triangle" w="lg" len="lg"/>
          </a:ln>
          <a:effectLst/>
        </p:spPr>
      </p:cxnSp>
      <p:cxnSp>
        <p:nvCxnSpPr>
          <p:cNvPr id="34" name="Straight Arrow Connector 60">
            <a:extLst>
              <a:ext uri="{FF2B5EF4-FFF2-40B4-BE49-F238E27FC236}">
                <a16:creationId xmlns:a16="http://schemas.microsoft.com/office/drawing/2014/main" id="{A1364DA4-237B-9C59-B099-2A06FCDF4724}"/>
              </a:ext>
            </a:extLst>
          </p:cNvPr>
          <p:cNvCxnSpPr>
            <a:cxnSpLocks/>
            <a:stCxn id="23" idx="3"/>
            <a:endCxn id="11" idx="0"/>
          </p:cNvCxnSpPr>
          <p:nvPr/>
        </p:nvCxnSpPr>
        <p:spPr bwMode="auto">
          <a:xfrm rot="10800000" flipV="1">
            <a:off x="929858" y="3164455"/>
            <a:ext cx="1158343" cy="1440399"/>
          </a:xfrm>
          <a:prstGeom prst="bentConnector3">
            <a:avLst>
              <a:gd name="adj1" fmla="val 50000"/>
            </a:avLst>
          </a:prstGeom>
          <a:noFill/>
          <a:ln w="19050" cap="flat" cmpd="sng" algn="ctr">
            <a:solidFill>
              <a:srgbClr val="6D6E70"/>
            </a:solidFill>
            <a:prstDash val="solid"/>
            <a:round/>
            <a:headEnd type="none" w="lg" len="lg"/>
            <a:tailEnd type="triangle" w="lg" len="lg"/>
          </a:ln>
          <a:effectLst/>
        </p:spPr>
      </p:cxn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9B95B008-E597-41F7-106F-1C4A3DB7A303}"/>
                  </a:ext>
                </a:extLst>
              </p:cNvPr>
              <p:cNvSpPr txBox="1"/>
              <p:nvPr/>
            </p:nvSpPr>
            <p:spPr>
              <a:xfrm>
                <a:off x="1083104" y="1850870"/>
                <a:ext cx="452284"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𝑠</m:t>
                      </m:r>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𝑘</m:t>
                          </m:r>
                        </m:e>
                        <m:sub>
                          <m:r>
                            <a:rPr lang="en-GB" sz="2000" b="0" i="1" smtClean="0">
                              <a:latin typeface="Cambria Math" panose="02040503050406030204" pitchFamily="18" charset="0"/>
                            </a:rPr>
                            <m:t>1</m:t>
                          </m:r>
                        </m:sub>
                      </m:sSub>
                    </m:oMath>
                  </m:oMathPara>
                </a14:m>
                <a:endParaRPr lang="en-GB" sz="2000" dirty="0">
                  <a:latin typeface="Aptos Display" panose="020B0004020202020204" pitchFamily="34" charset="0"/>
                </a:endParaRPr>
              </a:p>
            </p:txBody>
          </p:sp>
        </mc:Choice>
        <mc:Fallback xmlns="">
          <p:sp>
            <p:nvSpPr>
              <p:cNvPr id="44" name="TextBox 43">
                <a:extLst>
                  <a:ext uri="{FF2B5EF4-FFF2-40B4-BE49-F238E27FC236}">
                    <a16:creationId xmlns:a16="http://schemas.microsoft.com/office/drawing/2014/main" id="{0A6E7C27-8607-2346-7BE1-68CC53D6873D}"/>
                  </a:ext>
                </a:extLst>
              </p:cNvPr>
              <p:cNvSpPr txBox="1">
                <a:spLocks noRot="1" noChangeAspect="1" noMove="1" noResize="1" noEditPoints="1" noAdjustHandles="1" noChangeArrowheads="1" noChangeShapeType="1" noTextEdit="1"/>
              </p:cNvSpPr>
              <p:nvPr/>
            </p:nvSpPr>
            <p:spPr>
              <a:xfrm>
                <a:off x="1083104" y="1850870"/>
                <a:ext cx="452284" cy="400110"/>
              </a:xfrm>
              <a:prstGeom prst="rect">
                <a:avLst/>
              </a:prstGeom>
              <a:blipFill>
                <a:blip r:embed="rId4"/>
                <a:stretch>
                  <a:fillRect r="-1486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D2B2BF7D-5EFE-A158-3823-D6EDE5AB00F7}"/>
                  </a:ext>
                </a:extLst>
              </p:cNvPr>
              <p:cNvSpPr txBox="1"/>
              <p:nvPr/>
            </p:nvSpPr>
            <p:spPr>
              <a:xfrm>
                <a:off x="922861" y="2707223"/>
                <a:ext cx="452284"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𝑠</m:t>
                      </m:r>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𝑘</m:t>
                          </m:r>
                        </m:e>
                        <m:sub>
                          <m:r>
                            <a:rPr lang="en-GB" sz="2000" b="0" i="1" smtClean="0">
                              <a:latin typeface="Cambria Math" panose="02040503050406030204" pitchFamily="18" charset="0"/>
                            </a:rPr>
                            <m:t>2</m:t>
                          </m:r>
                        </m:sub>
                      </m:sSub>
                    </m:oMath>
                  </m:oMathPara>
                </a14:m>
                <a:endParaRPr lang="en-GB" sz="2000" dirty="0">
                  <a:latin typeface="Aptos Display" panose="020B0004020202020204" pitchFamily="34" charset="0"/>
                </a:endParaRPr>
              </a:p>
            </p:txBody>
          </p:sp>
        </mc:Choice>
        <mc:Fallback xmlns="">
          <p:sp>
            <p:nvSpPr>
              <p:cNvPr id="45" name="TextBox 44">
                <a:extLst>
                  <a:ext uri="{FF2B5EF4-FFF2-40B4-BE49-F238E27FC236}">
                    <a16:creationId xmlns:a16="http://schemas.microsoft.com/office/drawing/2014/main" id="{5AC26337-2E29-C3C7-A4BF-02CCF3B0213F}"/>
                  </a:ext>
                </a:extLst>
              </p:cNvPr>
              <p:cNvSpPr txBox="1">
                <a:spLocks noRot="1" noChangeAspect="1" noMove="1" noResize="1" noEditPoints="1" noAdjustHandles="1" noChangeArrowheads="1" noChangeShapeType="1" noTextEdit="1"/>
              </p:cNvSpPr>
              <p:nvPr/>
            </p:nvSpPr>
            <p:spPr>
              <a:xfrm>
                <a:off x="922861" y="2707223"/>
                <a:ext cx="452284" cy="400110"/>
              </a:xfrm>
              <a:prstGeom prst="rect">
                <a:avLst/>
              </a:prstGeom>
              <a:blipFill>
                <a:blip r:embed="rId5"/>
                <a:stretch>
                  <a:fillRect r="-16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4C80F740-0131-FD7B-F6E6-67771D73D164}"/>
                  </a:ext>
                </a:extLst>
              </p:cNvPr>
              <p:cNvSpPr txBox="1"/>
              <p:nvPr/>
            </p:nvSpPr>
            <p:spPr>
              <a:xfrm>
                <a:off x="895379" y="4080252"/>
                <a:ext cx="452284"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𝑠</m:t>
                      </m:r>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𝑘</m:t>
                          </m:r>
                        </m:e>
                        <m:sub>
                          <m:r>
                            <a:rPr lang="en-GB" sz="2000" b="0" i="1" smtClean="0">
                              <a:latin typeface="Cambria Math" panose="02040503050406030204" pitchFamily="18" charset="0"/>
                            </a:rPr>
                            <m:t>𝑛</m:t>
                          </m:r>
                        </m:sub>
                      </m:sSub>
                    </m:oMath>
                  </m:oMathPara>
                </a14:m>
                <a:endParaRPr lang="en-GB" sz="2000" dirty="0">
                  <a:latin typeface="Aptos Display" panose="020B0004020202020204" pitchFamily="34" charset="0"/>
                </a:endParaRPr>
              </a:p>
            </p:txBody>
          </p:sp>
        </mc:Choice>
        <mc:Fallback xmlns="">
          <p:sp>
            <p:nvSpPr>
              <p:cNvPr id="46" name="TextBox 45">
                <a:extLst>
                  <a:ext uri="{FF2B5EF4-FFF2-40B4-BE49-F238E27FC236}">
                    <a16:creationId xmlns:a16="http://schemas.microsoft.com/office/drawing/2014/main" id="{A9742146-3EF9-8EA1-EDBB-2ABCFC8EF68F}"/>
                  </a:ext>
                </a:extLst>
              </p:cNvPr>
              <p:cNvSpPr txBox="1">
                <a:spLocks noRot="1" noChangeAspect="1" noMove="1" noResize="1" noEditPoints="1" noAdjustHandles="1" noChangeArrowheads="1" noChangeShapeType="1" noTextEdit="1"/>
              </p:cNvSpPr>
              <p:nvPr/>
            </p:nvSpPr>
            <p:spPr>
              <a:xfrm>
                <a:off x="895379" y="4080252"/>
                <a:ext cx="452284" cy="400110"/>
              </a:xfrm>
              <a:prstGeom prst="rect">
                <a:avLst/>
              </a:prstGeom>
              <a:blipFill>
                <a:blip r:embed="rId6"/>
                <a:stretch>
                  <a:fillRect r="-1621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BC87D28D-BF83-E89B-D805-32505F93DFED}"/>
                  </a:ext>
                </a:extLst>
              </p:cNvPr>
              <p:cNvSpPr txBox="1"/>
              <p:nvPr/>
            </p:nvSpPr>
            <p:spPr>
              <a:xfrm flipH="1">
                <a:off x="2904537" y="1864487"/>
                <a:ext cx="452284"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𝑣𝑘</m:t>
                      </m:r>
                    </m:oMath>
                  </m:oMathPara>
                </a14:m>
                <a:endParaRPr lang="en-GB" sz="2000" dirty="0">
                  <a:latin typeface="Aptos Display" panose="020B0004020202020204" pitchFamily="34" charset="0"/>
                </a:endParaRPr>
              </a:p>
            </p:txBody>
          </p:sp>
        </mc:Choice>
        <mc:Fallback xmlns="">
          <p:sp>
            <p:nvSpPr>
              <p:cNvPr id="50" name="TextBox 49">
                <a:extLst>
                  <a:ext uri="{FF2B5EF4-FFF2-40B4-BE49-F238E27FC236}">
                    <a16:creationId xmlns:a16="http://schemas.microsoft.com/office/drawing/2014/main" id="{92E2B1E6-EADF-727A-BFE6-970346323B31}"/>
                  </a:ext>
                </a:extLst>
              </p:cNvPr>
              <p:cNvSpPr txBox="1">
                <a:spLocks noRot="1" noChangeAspect="1" noMove="1" noResize="1" noEditPoints="1" noAdjustHandles="1" noChangeArrowheads="1" noChangeShapeType="1" noTextEdit="1"/>
              </p:cNvSpPr>
              <p:nvPr/>
            </p:nvSpPr>
            <p:spPr>
              <a:xfrm flipH="1">
                <a:off x="2904537" y="1864487"/>
                <a:ext cx="452284" cy="400110"/>
              </a:xfrm>
              <a:prstGeom prst="rect">
                <a:avLst/>
              </a:prstGeom>
              <a:blipFill>
                <a:blip r:embed="rId7"/>
                <a:stretch>
                  <a:fillRect r="-1333"/>
                </a:stretch>
              </a:blipFill>
            </p:spPr>
            <p:txBody>
              <a:bodyPr/>
              <a:lstStyle/>
              <a:p>
                <a:r>
                  <a:rPr lang="en-GB">
                    <a:noFill/>
                  </a:rPr>
                  <a:t> </a:t>
                </a:r>
              </a:p>
            </p:txBody>
          </p:sp>
        </mc:Fallback>
      </mc:AlternateContent>
      <p:cxnSp>
        <p:nvCxnSpPr>
          <p:cNvPr id="51" name="Straight Arrow Connector 60">
            <a:extLst>
              <a:ext uri="{FF2B5EF4-FFF2-40B4-BE49-F238E27FC236}">
                <a16:creationId xmlns:a16="http://schemas.microsoft.com/office/drawing/2014/main" id="{D6A3B47E-1C9F-5FB2-FB8B-B22D5AD334D1}"/>
              </a:ext>
            </a:extLst>
          </p:cNvPr>
          <p:cNvCxnSpPr>
            <a:cxnSpLocks/>
            <a:stCxn id="23" idx="0"/>
            <a:endCxn id="50" idx="2"/>
          </p:cNvCxnSpPr>
          <p:nvPr/>
        </p:nvCxnSpPr>
        <p:spPr bwMode="auto">
          <a:xfrm flipH="1" flipV="1">
            <a:off x="3130679" y="2264597"/>
            <a:ext cx="11907" cy="233215"/>
          </a:xfrm>
          <a:prstGeom prst="straightConnector1">
            <a:avLst/>
          </a:prstGeom>
          <a:noFill/>
          <a:ln w="19050" cap="flat" cmpd="sng" algn="ctr">
            <a:solidFill>
              <a:srgbClr val="6D6E70"/>
            </a:solidFill>
            <a:prstDash val="solid"/>
            <a:round/>
            <a:headEnd type="none" w="lg" len="lg"/>
            <a:tailEnd type="triangle" w="lg" len="lg"/>
          </a:ln>
          <a:effectLst/>
        </p:spPr>
      </p:cxnSp>
      <p:sp>
        <p:nvSpPr>
          <p:cNvPr id="27" name="Oval 26">
            <a:extLst>
              <a:ext uri="{FF2B5EF4-FFF2-40B4-BE49-F238E27FC236}">
                <a16:creationId xmlns:a16="http://schemas.microsoft.com/office/drawing/2014/main" id="{4D11308F-9023-759F-2B6D-A99E374115CE}"/>
              </a:ext>
            </a:extLst>
          </p:cNvPr>
          <p:cNvSpPr/>
          <p:nvPr/>
        </p:nvSpPr>
        <p:spPr>
          <a:xfrm>
            <a:off x="4480442" y="3047901"/>
            <a:ext cx="1509787" cy="1154791"/>
          </a:xfrm>
          <a:prstGeom prst="ellipse">
            <a:avLst/>
          </a:prstGeom>
          <a:solidFill>
            <a:schemeClr val="accent2"/>
          </a:soli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latin typeface="Aptos Display" panose="020B0004020202020204" pitchFamily="34" charset="0"/>
              </a:rPr>
              <a:t>Verifiable Secret Sharing</a:t>
            </a:r>
          </a:p>
        </p:txBody>
      </p:sp>
      <p:sp>
        <p:nvSpPr>
          <p:cNvPr id="26" name="Arrow: Curved Right 25">
            <a:extLst>
              <a:ext uri="{FF2B5EF4-FFF2-40B4-BE49-F238E27FC236}">
                <a16:creationId xmlns:a16="http://schemas.microsoft.com/office/drawing/2014/main" id="{3FE25D16-297D-D016-A6CD-727C6F0FF4F8}"/>
              </a:ext>
            </a:extLst>
          </p:cNvPr>
          <p:cNvSpPr/>
          <p:nvPr/>
        </p:nvSpPr>
        <p:spPr>
          <a:xfrm rot="17914689">
            <a:off x="3841615" y="3146298"/>
            <a:ext cx="705663" cy="1534186"/>
          </a:xfrm>
          <a:prstGeom prst="curvedRightArrow">
            <a:avLst>
              <a:gd name="adj1" fmla="val 25567"/>
              <a:gd name="adj2" fmla="val 55757"/>
              <a:gd name="adj3" fmla="val 40939"/>
            </a:avLst>
          </a:prstGeom>
          <a:solidFill>
            <a:schemeClr val="accent4"/>
          </a:soli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ptos Display" panose="020B0004020202020204" pitchFamily="34" charset="0"/>
            </a:endParaRPr>
          </a:p>
        </p:txBody>
      </p:sp>
      <mc:AlternateContent xmlns:mc="http://schemas.openxmlformats.org/markup-compatibility/2006" xmlns:a14="http://schemas.microsoft.com/office/drawing/2010/main">
        <mc:Choice Requires="a14">
          <p:sp>
            <p:nvSpPr>
              <p:cNvPr id="23" name="Dikdörtgen 52">
                <a:extLst>
                  <a:ext uri="{FF2B5EF4-FFF2-40B4-BE49-F238E27FC236}">
                    <a16:creationId xmlns:a16="http://schemas.microsoft.com/office/drawing/2014/main" id="{460CE5DD-E587-0FF3-4430-139123F58CF7}"/>
                  </a:ext>
                </a:extLst>
              </p:cNvPr>
              <p:cNvSpPr/>
              <p:nvPr/>
            </p:nvSpPr>
            <p:spPr>
              <a:xfrm flipH="1">
                <a:off x="2088200" y="2497812"/>
                <a:ext cx="2108773" cy="1333288"/>
              </a:xfrm>
              <a:prstGeom prst="rect">
                <a:avLst/>
              </a:prstGeom>
              <a:solidFill>
                <a:schemeClr val="accent2"/>
              </a:solidFill>
              <a:effectLst>
                <a:outerShdw blurRad="50800" dist="635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anchor="ctr"/>
              <a:lstStyle/>
              <a:p>
                <a:pPr algn="ct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𝐾𝑔</m:t>
                      </m:r>
                      <m:r>
                        <a:rPr lang="en-GB" sz="2000" b="0" i="1" smtClean="0">
                          <a:latin typeface="Cambria Math" panose="02040503050406030204" pitchFamily="18" charset="0"/>
                        </a:rPr>
                        <m:t>(</m:t>
                      </m:r>
                      <m:r>
                        <a:rPr lang="en-GB" sz="2000" b="0" i="1" smtClean="0">
                          <a:latin typeface="Cambria Math" panose="02040503050406030204" pitchFamily="18" charset="0"/>
                        </a:rPr>
                        <m:t>𝑡</m:t>
                      </m:r>
                      <m:r>
                        <a:rPr lang="en-GB" sz="2000" b="0" i="1" smtClean="0">
                          <a:latin typeface="Cambria Math" panose="02040503050406030204" pitchFamily="18" charset="0"/>
                        </a:rPr>
                        <m:t>,</m:t>
                      </m:r>
                      <m:r>
                        <a:rPr lang="en-GB" sz="2000" b="0" i="1" smtClean="0">
                          <a:latin typeface="Cambria Math" panose="02040503050406030204" pitchFamily="18" charset="0"/>
                        </a:rPr>
                        <m:t>𝑛</m:t>
                      </m:r>
                      <m:r>
                        <a:rPr lang="en-GB" sz="2000" b="0" i="1" smtClean="0">
                          <a:latin typeface="Cambria Math" panose="02040503050406030204" pitchFamily="18" charset="0"/>
                        </a:rPr>
                        <m:t>)</m:t>
                      </m:r>
                    </m:oMath>
                  </m:oMathPara>
                </a14:m>
                <a:endParaRPr lang="en-GB" sz="2000" dirty="0">
                  <a:latin typeface="Aptos Display" panose="020B0004020202020204" pitchFamily="34" charset="0"/>
                </a:endParaRPr>
              </a:p>
            </p:txBody>
          </p:sp>
        </mc:Choice>
        <mc:Fallback xmlns="">
          <p:sp>
            <p:nvSpPr>
              <p:cNvPr id="23" name="Dikdörtgen 52">
                <a:extLst>
                  <a:ext uri="{FF2B5EF4-FFF2-40B4-BE49-F238E27FC236}">
                    <a16:creationId xmlns:a16="http://schemas.microsoft.com/office/drawing/2014/main" id="{4C98589A-F665-BFD0-96B1-5587AEE4CFD2}"/>
                  </a:ext>
                </a:extLst>
              </p:cNvPr>
              <p:cNvSpPr>
                <a:spLocks noRot="1" noChangeAspect="1" noMove="1" noResize="1" noEditPoints="1" noAdjustHandles="1" noChangeArrowheads="1" noChangeShapeType="1" noTextEdit="1"/>
              </p:cNvSpPr>
              <p:nvPr/>
            </p:nvSpPr>
            <p:spPr>
              <a:xfrm flipH="1">
                <a:off x="2088200" y="2497812"/>
                <a:ext cx="2108773" cy="1333288"/>
              </a:xfrm>
              <a:prstGeom prst="rect">
                <a:avLst/>
              </a:prstGeom>
              <a:blipFill>
                <a:blip r:embed="rId8"/>
                <a:stretch>
                  <a:fillRect/>
                </a:stretch>
              </a:blipFill>
              <a:effectLst>
                <a:outerShdw blurRad="50800" dist="63500" dir="2700000" algn="tl" rotWithShape="0">
                  <a:prstClr val="black">
                    <a:alpha val="40000"/>
                  </a:prstClr>
                </a:outerShdw>
              </a:effectLst>
            </p:spPr>
            <p:txBody>
              <a:bodyPr/>
              <a:lstStyle/>
              <a:p>
                <a:r>
                  <a:rPr lang="en-GB">
                    <a:noFill/>
                  </a:rPr>
                  <a:t> </a:t>
                </a:r>
              </a:p>
            </p:txBody>
          </p:sp>
        </mc:Fallback>
      </mc:AlternateContent>
      <p:sp>
        <p:nvSpPr>
          <p:cNvPr id="134" name="Text Placeholder 5">
            <a:extLst>
              <a:ext uri="{FF2B5EF4-FFF2-40B4-BE49-F238E27FC236}">
                <a16:creationId xmlns:a16="http://schemas.microsoft.com/office/drawing/2014/main" id="{F7584E4A-17B6-DCB6-1E42-5A94077EA042}"/>
              </a:ext>
            </a:extLst>
          </p:cNvPr>
          <p:cNvSpPr txBox="1">
            <a:spLocks/>
          </p:cNvSpPr>
          <p:nvPr/>
        </p:nvSpPr>
        <p:spPr>
          <a:xfrm>
            <a:off x="1211836" y="1233374"/>
            <a:ext cx="5157787" cy="823912"/>
          </a:xfrm>
          <a:prstGeom prst="rect">
            <a:avLst/>
          </a:prstGeom>
        </p:spPr>
        <p:txBody>
          <a:bodyPr spcFirstLastPara="1" vert="horz" wrap="square" lIns="91425" tIns="91425" rIns="91425" bIns="91425" rtlCol="0" anchor="t" anchorCtr="0">
            <a:normAutofit/>
          </a:bodyPr>
          <a:lstStyle>
            <a:lvl1pPr marL="609585" lvl="0" indent="-457189" algn="l" defTabSz="914400" rtl="0" eaLnBrk="1" latinLnBrk="0" hangingPunct="1">
              <a:lnSpc>
                <a:spcPct val="90000"/>
              </a:lnSpc>
              <a:spcBef>
                <a:spcPts val="0"/>
              </a:spcBef>
              <a:spcAft>
                <a:spcPts val="0"/>
              </a:spcAft>
              <a:buClr>
                <a:schemeClr val="dk1"/>
              </a:buClr>
              <a:buSzPts val="1800"/>
              <a:buFont typeface="IBM Plex Sans"/>
              <a:buChar char="●"/>
              <a:defRPr sz="2800" kern="1200">
                <a:solidFill>
                  <a:schemeClr val="dk1"/>
                </a:solidFill>
                <a:latin typeface="Aptos Display" panose="020B0004020202020204" pitchFamily="34" charset="0"/>
                <a:ea typeface="Aptos Display" panose="020B0004020202020204" pitchFamily="34" charset="0"/>
                <a:cs typeface="Aptos Display" panose="020B0004020202020204" pitchFamily="34" charset="0"/>
                <a:sym typeface="IBM Plex Sans"/>
              </a:defRPr>
            </a:lvl1pPr>
            <a:lvl2pPr marL="1219170" lvl="1" indent="-423323" algn="l" defTabSz="914400" rtl="0" eaLnBrk="1" latinLnBrk="0" hangingPunct="1">
              <a:lnSpc>
                <a:spcPct val="90000"/>
              </a:lnSpc>
              <a:spcBef>
                <a:spcPts val="0"/>
              </a:spcBef>
              <a:spcAft>
                <a:spcPts val="0"/>
              </a:spcAft>
              <a:buClr>
                <a:schemeClr val="dk1"/>
              </a:buClr>
              <a:buSzPts val="1400"/>
              <a:buFont typeface="IBM Plex Sans"/>
              <a:buChar char="○"/>
              <a:defRPr sz="2400" kern="1200">
                <a:solidFill>
                  <a:schemeClr val="dk1"/>
                </a:solidFill>
                <a:latin typeface="IBM Plex Sans"/>
                <a:ea typeface="IBM Plex Sans"/>
                <a:cs typeface="IBM Plex Sans"/>
                <a:sym typeface="IBM Plex Sans"/>
              </a:defRPr>
            </a:lvl2pPr>
            <a:lvl3pPr marL="1828754" lvl="2" indent="-423323" algn="l" defTabSz="914400" rtl="0" eaLnBrk="1" latinLnBrk="0" hangingPunct="1">
              <a:lnSpc>
                <a:spcPct val="90000"/>
              </a:lnSpc>
              <a:spcBef>
                <a:spcPts val="0"/>
              </a:spcBef>
              <a:spcAft>
                <a:spcPts val="0"/>
              </a:spcAft>
              <a:buClr>
                <a:schemeClr val="dk1"/>
              </a:buClr>
              <a:buSzPts val="1400"/>
              <a:buFont typeface="IBM Plex Sans"/>
              <a:buChar char="■"/>
              <a:defRPr sz="2000" kern="1200">
                <a:solidFill>
                  <a:schemeClr val="dk1"/>
                </a:solidFill>
                <a:latin typeface="IBM Plex Sans"/>
                <a:ea typeface="IBM Plex Sans"/>
                <a:cs typeface="IBM Plex Sans"/>
                <a:sym typeface="IBM Plex Sans"/>
              </a:defRPr>
            </a:lvl3pPr>
            <a:lvl4pPr marL="2438339" lvl="3" indent="-423323" algn="l" defTabSz="914400" rtl="0" eaLnBrk="1" latinLnBrk="0" hangingPunct="1">
              <a:lnSpc>
                <a:spcPct val="90000"/>
              </a:lnSpc>
              <a:spcBef>
                <a:spcPts val="0"/>
              </a:spcBef>
              <a:spcAft>
                <a:spcPts val="0"/>
              </a:spcAft>
              <a:buClr>
                <a:schemeClr val="dk1"/>
              </a:buClr>
              <a:buSzPts val="1400"/>
              <a:buFont typeface="IBM Plex Sans"/>
              <a:buChar char="●"/>
              <a:defRPr sz="1800" kern="1200">
                <a:solidFill>
                  <a:schemeClr val="dk1"/>
                </a:solidFill>
                <a:latin typeface="IBM Plex Sans"/>
                <a:ea typeface="IBM Plex Sans"/>
                <a:cs typeface="IBM Plex Sans"/>
                <a:sym typeface="IBM Plex Sans"/>
              </a:defRPr>
            </a:lvl4pPr>
            <a:lvl5pPr marL="3047924" lvl="4" indent="-423323" algn="l" defTabSz="914400" rtl="0" eaLnBrk="1" latinLnBrk="0" hangingPunct="1">
              <a:lnSpc>
                <a:spcPct val="90000"/>
              </a:lnSpc>
              <a:spcBef>
                <a:spcPts val="0"/>
              </a:spcBef>
              <a:spcAft>
                <a:spcPts val="0"/>
              </a:spcAft>
              <a:buClr>
                <a:schemeClr val="dk1"/>
              </a:buClr>
              <a:buSzPts val="1400"/>
              <a:buFont typeface="IBM Plex Sans"/>
              <a:buChar char="○"/>
              <a:defRPr sz="1800" kern="1200">
                <a:solidFill>
                  <a:schemeClr val="dk1"/>
                </a:solidFill>
                <a:latin typeface="IBM Plex Sans"/>
                <a:ea typeface="IBM Plex Sans"/>
                <a:cs typeface="IBM Plex Sans"/>
                <a:sym typeface="IBM Plex Sans"/>
              </a:defRPr>
            </a:lvl5pPr>
            <a:lvl6pPr marL="3657509" lvl="5" indent="-423323" algn="l" defTabSz="914400" rtl="0" eaLnBrk="1" latinLnBrk="0" hangingPunct="1">
              <a:lnSpc>
                <a:spcPct val="90000"/>
              </a:lnSpc>
              <a:spcBef>
                <a:spcPts val="0"/>
              </a:spcBef>
              <a:spcAft>
                <a:spcPts val="0"/>
              </a:spcAft>
              <a:buClr>
                <a:schemeClr val="dk1"/>
              </a:buClr>
              <a:buSzPts val="1400"/>
              <a:buFont typeface="IBM Plex Sans"/>
              <a:buChar char="■"/>
              <a:defRPr sz="1800" kern="1200">
                <a:solidFill>
                  <a:schemeClr val="dk1"/>
                </a:solidFill>
                <a:latin typeface="IBM Plex Sans"/>
                <a:ea typeface="IBM Plex Sans"/>
                <a:cs typeface="IBM Plex Sans"/>
                <a:sym typeface="IBM Plex Sans"/>
              </a:defRPr>
            </a:lvl6pPr>
            <a:lvl7pPr marL="4267093" lvl="6" indent="-423323" algn="l" defTabSz="914400" rtl="0" eaLnBrk="1" latinLnBrk="0" hangingPunct="1">
              <a:lnSpc>
                <a:spcPct val="90000"/>
              </a:lnSpc>
              <a:spcBef>
                <a:spcPts val="0"/>
              </a:spcBef>
              <a:spcAft>
                <a:spcPts val="0"/>
              </a:spcAft>
              <a:buClr>
                <a:schemeClr val="dk1"/>
              </a:buClr>
              <a:buSzPts val="1400"/>
              <a:buFont typeface="IBM Plex Sans"/>
              <a:buChar char="●"/>
              <a:defRPr sz="1800" kern="1200">
                <a:solidFill>
                  <a:schemeClr val="dk1"/>
                </a:solidFill>
                <a:latin typeface="IBM Plex Sans"/>
                <a:ea typeface="IBM Plex Sans"/>
                <a:cs typeface="IBM Plex Sans"/>
                <a:sym typeface="IBM Plex Sans"/>
              </a:defRPr>
            </a:lvl7pPr>
            <a:lvl8pPr marL="4876678" lvl="7" indent="-423323" algn="l" defTabSz="914400" rtl="0" eaLnBrk="1" latinLnBrk="0" hangingPunct="1">
              <a:lnSpc>
                <a:spcPct val="90000"/>
              </a:lnSpc>
              <a:spcBef>
                <a:spcPts val="0"/>
              </a:spcBef>
              <a:spcAft>
                <a:spcPts val="0"/>
              </a:spcAft>
              <a:buClr>
                <a:schemeClr val="dk1"/>
              </a:buClr>
              <a:buSzPts val="1400"/>
              <a:buFont typeface="IBM Plex Sans"/>
              <a:buChar char="○"/>
              <a:defRPr sz="1800" kern="1200">
                <a:solidFill>
                  <a:schemeClr val="dk1"/>
                </a:solidFill>
                <a:latin typeface="IBM Plex Sans"/>
                <a:ea typeface="IBM Plex Sans"/>
                <a:cs typeface="IBM Plex Sans"/>
                <a:sym typeface="IBM Plex Sans"/>
              </a:defRPr>
            </a:lvl8pPr>
            <a:lvl9pPr marL="5486263" lvl="8" indent="-423323" algn="l" defTabSz="914400" rtl="0" eaLnBrk="1" latinLnBrk="0" hangingPunct="1">
              <a:lnSpc>
                <a:spcPct val="90000"/>
              </a:lnSpc>
              <a:spcBef>
                <a:spcPts val="0"/>
              </a:spcBef>
              <a:spcAft>
                <a:spcPts val="0"/>
              </a:spcAft>
              <a:buClr>
                <a:schemeClr val="dk1"/>
              </a:buClr>
              <a:buSzPts val="1400"/>
              <a:buFont typeface="IBM Plex Sans"/>
              <a:buChar char="■"/>
              <a:defRPr sz="1800" kern="1200">
                <a:solidFill>
                  <a:schemeClr val="dk1"/>
                </a:solidFill>
                <a:latin typeface="IBM Plex Sans"/>
                <a:ea typeface="IBM Plex Sans"/>
                <a:cs typeface="IBM Plex Sans"/>
                <a:sym typeface="IBM Plex Sans"/>
              </a:defRPr>
            </a:lvl9pPr>
          </a:lstStyle>
          <a:p>
            <a:pPr marL="152396" indent="0">
              <a:buNone/>
            </a:pPr>
            <a:r>
              <a:rPr lang="en-DE" b="1" dirty="0">
                <a:solidFill>
                  <a:schemeClr val="accent1">
                    <a:lumMod val="50000"/>
                  </a:schemeClr>
                </a:solidFill>
              </a:rPr>
              <a:t>Threshold Signature</a:t>
            </a:r>
            <a:endParaRPr lang="en-GB" b="1" dirty="0">
              <a:solidFill>
                <a:schemeClr val="accent1">
                  <a:lumMod val="50000"/>
                </a:schemeClr>
              </a:solidFill>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5AB936ED-8DF9-152A-4977-AD3F490CE866}"/>
                  </a:ext>
                </a:extLst>
              </p:cNvPr>
              <p:cNvSpPr txBox="1"/>
              <p:nvPr/>
            </p:nvSpPr>
            <p:spPr>
              <a:xfrm>
                <a:off x="267254" y="4850865"/>
                <a:ext cx="5726850" cy="1569660"/>
              </a:xfrm>
              <a:prstGeom prst="rect">
                <a:avLst/>
              </a:prstGeom>
              <a:noFill/>
            </p:spPr>
            <p:txBody>
              <a:bodyPr wrap="square" rtlCol="0">
                <a:spAutoFit/>
              </a:bodyPr>
              <a:lstStyle/>
              <a:p>
                <a:pPr marL="285750" indent="-285750">
                  <a:buClr>
                    <a:srgbClr val="00B050"/>
                  </a:buClr>
                  <a:buFont typeface="Aptos Display" panose="020B0004020202020204" pitchFamily="34" charset="0"/>
                  <a:buChar char="☑"/>
                </a:pPr>
                <a:r>
                  <a:rPr lang="en-GB" sz="2400" dirty="0">
                    <a:latin typeface="Aptos Display" panose="020B0004020202020204" pitchFamily="34" charset="0"/>
                  </a:rPr>
                  <a:t>Compact verification keys and signatures.</a:t>
                </a:r>
              </a:p>
              <a:p>
                <a:pPr marL="285750" indent="-285750">
                  <a:buClr>
                    <a:srgbClr val="00B050"/>
                  </a:buClr>
                  <a:buFont typeface="Aptos Display" panose="020B0004020202020204" pitchFamily="34" charset="0"/>
                  <a:buChar char="☑"/>
                </a:pPr>
                <a:r>
                  <a:rPr lang="en-GB" sz="2400" dirty="0">
                    <a:latin typeface="Aptos Display" panose="020B0004020202020204" pitchFamily="34" charset="0"/>
                  </a:rPr>
                  <a:t>Arbitrary threshold </a:t>
                </a:r>
                <a14:m>
                  <m:oMath xmlns:m="http://schemas.openxmlformats.org/officeDocument/2006/math">
                    <m:r>
                      <a:rPr lang="en-GB" sz="2400" b="0" i="1" smtClean="0">
                        <a:latin typeface="Cambria Math" panose="02040503050406030204" pitchFamily="18" charset="0"/>
                      </a:rPr>
                      <m:t>𝑡</m:t>
                    </m:r>
                  </m:oMath>
                </a14:m>
                <a:r>
                  <a:rPr lang="en-GB" sz="2400" dirty="0">
                    <a:latin typeface="Aptos Display" panose="020B0004020202020204" pitchFamily="34" charset="0"/>
                  </a:rPr>
                  <a:t> is supported.</a:t>
                </a:r>
              </a:p>
              <a:p>
                <a:pPr marL="285750" indent="-285750">
                  <a:buClr>
                    <a:srgbClr val="C00000"/>
                  </a:buClr>
                  <a:buFont typeface="Aptos Display" panose="020B0004020202020204" pitchFamily="34" charset="0"/>
                  <a:buChar char="⮽"/>
                </a:pPr>
                <a:r>
                  <a:rPr lang="en-DE" sz="2400" dirty="0">
                    <a:latin typeface="Aptos Display" panose="020B0004020202020204" pitchFamily="34" charset="0"/>
                  </a:rPr>
                  <a:t>K</a:t>
                </a:r>
                <a:r>
                  <a:rPr lang="en-GB" sz="2400" dirty="0" err="1">
                    <a:latin typeface="Aptos Display" panose="020B0004020202020204" pitchFamily="34" charset="0"/>
                  </a:rPr>
                  <a:t>ey</a:t>
                </a:r>
                <a:r>
                  <a:rPr lang="en-GB" sz="2400" dirty="0">
                    <a:latin typeface="Aptos Display" panose="020B0004020202020204" pitchFamily="34" charset="0"/>
                  </a:rPr>
                  <a:t> shares </a:t>
                </a:r>
                <a:r>
                  <a:rPr lang="en-DE" sz="2400" dirty="0">
                    <a:latin typeface="Aptos Display" panose="020B0004020202020204" pitchFamily="34" charset="0"/>
                  </a:rPr>
                  <a:t>are not reusable across signing groups and thresholds</a:t>
                </a:r>
                <a:r>
                  <a:rPr lang="en-GB" sz="2400" dirty="0">
                    <a:latin typeface="Aptos Display" panose="020B0004020202020204" pitchFamily="34" charset="0"/>
                  </a:rPr>
                  <a:t>.</a:t>
                </a:r>
              </a:p>
            </p:txBody>
          </p:sp>
        </mc:Choice>
        <mc:Fallback xmlns="">
          <p:sp>
            <p:nvSpPr>
              <p:cNvPr id="14" name="TextBox 13">
                <a:extLst>
                  <a:ext uri="{FF2B5EF4-FFF2-40B4-BE49-F238E27FC236}">
                    <a16:creationId xmlns:a16="http://schemas.microsoft.com/office/drawing/2014/main" id="{FFC64FA3-48FB-BCDA-8638-1E76A2DF0254}"/>
                  </a:ext>
                </a:extLst>
              </p:cNvPr>
              <p:cNvSpPr txBox="1">
                <a:spLocks noRot="1" noChangeAspect="1" noMove="1" noResize="1" noEditPoints="1" noAdjustHandles="1" noChangeArrowheads="1" noChangeShapeType="1" noTextEdit="1"/>
              </p:cNvSpPr>
              <p:nvPr/>
            </p:nvSpPr>
            <p:spPr>
              <a:xfrm>
                <a:off x="267254" y="4850865"/>
                <a:ext cx="5726850" cy="1569660"/>
              </a:xfrm>
              <a:prstGeom prst="rect">
                <a:avLst/>
              </a:prstGeom>
              <a:blipFill>
                <a:blip r:embed="rId14"/>
                <a:stretch>
                  <a:fillRect l="-1704" t="-3891" r="-958" b="-817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4C18707-E0C9-8960-2133-F54E95C485FE}"/>
                  </a:ext>
                </a:extLst>
              </p:cNvPr>
              <p:cNvSpPr txBox="1"/>
              <p:nvPr/>
            </p:nvSpPr>
            <p:spPr>
              <a:xfrm>
                <a:off x="7165772" y="1675997"/>
                <a:ext cx="3012751" cy="800219"/>
              </a:xfrm>
              <a:prstGeom prst="rect">
                <a:avLst/>
              </a:prstGeom>
              <a:noFill/>
            </p:spPr>
            <p:txBody>
              <a:bodyPr wrap="square">
                <a:spAutoFit/>
              </a:bodyPr>
              <a:lstStyle/>
              <a:p>
                <a14:m>
                  <m:oMath xmlns:m="http://schemas.openxmlformats.org/officeDocument/2006/math">
                    <m:r>
                      <a:rPr lang="en-GB" sz="2300" b="0" i="1" smtClean="0">
                        <a:latin typeface="Cambria Math" panose="02040503050406030204" pitchFamily="18" charset="0"/>
                      </a:rPr>
                      <m:t>𝑝</m:t>
                    </m:r>
                    <m:sSub>
                      <m:sSubPr>
                        <m:ctrlPr>
                          <a:rPr lang="en-GB" sz="2300" b="0" i="1" smtClean="0">
                            <a:latin typeface="Cambria Math" panose="02040503050406030204" pitchFamily="18" charset="0"/>
                          </a:rPr>
                        </m:ctrlPr>
                      </m:sSubPr>
                      <m:e>
                        <m:r>
                          <a:rPr lang="en-GB" sz="2300" b="0" i="1" smtClean="0">
                            <a:latin typeface="Cambria Math" panose="02040503050406030204" pitchFamily="18" charset="0"/>
                          </a:rPr>
                          <m:t>𝑠</m:t>
                        </m:r>
                      </m:e>
                      <m:sub>
                        <m:r>
                          <a:rPr lang="en-GB" sz="2300" b="0" i="1" smtClean="0">
                            <a:latin typeface="Cambria Math" panose="02040503050406030204" pitchFamily="18" charset="0"/>
                          </a:rPr>
                          <m:t>1</m:t>
                        </m:r>
                      </m:sub>
                    </m:sSub>
                    <m:r>
                      <a:rPr lang="en-GB" sz="2300" b="0" i="1" smtClean="0">
                        <a:latin typeface="Cambria Math" panose="02040503050406030204" pitchFamily="18" charset="0"/>
                      </a:rPr>
                      <m:t>←</m:t>
                    </m:r>
                    <m:r>
                      <a:rPr lang="en-GB" sz="2300" b="0" i="1" smtClean="0">
                        <a:latin typeface="Cambria Math" panose="02040503050406030204" pitchFamily="18" charset="0"/>
                      </a:rPr>
                      <m:t>𝑆𝑖𝑔𝑛</m:t>
                    </m:r>
                    <m:r>
                      <a:rPr lang="en-GB" sz="2300" b="0" i="1" smtClean="0">
                        <a:latin typeface="Cambria Math" panose="02040503050406030204" pitchFamily="18" charset="0"/>
                      </a:rPr>
                      <m:t>(</m:t>
                    </m:r>
                    <m:r>
                      <a:rPr lang="en-GB" sz="2300" b="0" i="1" smtClean="0">
                        <a:latin typeface="Cambria Math" panose="02040503050406030204" pitchFamily="18" charset="0"/>
                      </a:rPr>
                      <m:t>𝑠</m:t>
                    </m:r>
                    <m:sSub>
                      <m:sSubPr>
                        <m:ctrlPr>
                          <a:rPr lang="en-GB" sz="2300" b="0" i="1" smtClean="0">
                            <a:latin typeface="Cambria Math" panose="02040503050406030204" pitchFamily="18" charset="0"/>
                          </a:rPr>
                        </m:ctrlPr>
                      </m:sSubPr>
                      <m:e>
                        <m:r>
                          <a:rPr lang="en-GB" sz="2300" b="0" i="1" smtClean="0">
                            <a:latin typeface="Cambria Math" panose="02040503050406030204" pitchFamily="18" charset="0"/>
                          </a:rPr>
                          <m:t>𝑘</m:t>
                        </m:r>
                      </m:e>
                      <m:sub>
                        <m:r>
                          <a:rPr lang="en-GB" sz="2300" b="0" i="1" smtClean="0">
                            <a:latin typeface="Cambria Math" panose="02040503050406030204" pitchFamily="18" charset="0"/>
                          </a:rPr>
                          <m:t>1</m:t>
                        </m:r>
                      </m:sub>
                    </m:sSub>
                    <m:r>
                      <a:rPr lang="en-GB" sz="2300" b="0" i="1" smtClean="0">
                        <a:latin typeface="Cambria Math" panose="02040503050406030204" pitchFamily="18" charset="0"/>
                      </a:rPr>
                      <m:t>,</m:t>
                    </m:r>
                    <m:r>
                      <a:rPr lang="en-GB" sz="2300" b="0" i="1" smtClean="0">
                        <a:latin typeface="Cambria Math" panose="02040503050406030204" pitchFamily="18" charset="0"/>
                      </a:rPr>
                      <m:t>𝑚</m:t>
                    </m:r>
                    <m:r>
                      <a:rPr lang="en-GB" sz="2300" b="0" i="1" smtClean="0">
                        <a:latin typeface="Cambria Math" panose="02040503050406030204" pitchFamily="18" charset="0"/>
                      </a:rPr>
                      <m:t>)</m:t>
                    </m:r>
                  </m:oMath>
                </a14:m>
                <a:r>
                  <a:rPr lang="tr-TR" sz="2300" dirty="0">
                    <a:latin typeface="Aptos Display" panose="020B0004020202020204" pitchFamily="34" charset="0"/>
                  </a:rPr>
                  <a:t> </a:t>
                </a:r>
              </a:p>
              <a:p>
                <a14:m>
                  <m:oMath xmlns:m="http://schemas.openxmlformats.org/officeDocument/2006/math">
                    <m:r>
                      <a:rPr lang="en-GB" sz="2300" i="1">
                        <a:latin typeface="Cambria Math" panose="02040503050406030204" pitchFamily="18" charset="0"/>
                      </a:rPr>
                      <m:t>𝑝</m:t>
                    </m:r>
                    <m:sSub>
                      <m:sSubPr>
                        <m:ctrlPr>
                          <a:rPr lang="en-GB" sz="2300" i="1">
                            <a:latin typeface="Cambria Math" panose="02040503050406030204" pitchFamily="18" charset="0"/>
                          </a:rPr>
                        </m:ctrlPr>
                      </m:sSubPr>
                      <m:e>
                        <m:r>
                          <a:rPr lang="en-GB" sz="2300" i="1">
                            <a:latin typeface="Cambria Math" panose="02040503050406030204" pitchFamily="18" charset="0"/>
                          </a:rPr>
                          <m:t>𝑠</m:t>
                        </m:r>
                      </m:e>
                      <m:sub>
                        <m:r>
                          <a:rPr lang="en-GB" sz="2300" i="1">
                            <a:latin typeface="Cambria Math" panose="02040503050406030204" pitchFamily="18" charset="0"/>
                          </a:rPr>
                          <m:t>2</m:t>
                        </m:r>
                      </m:sub>
                    </m:sSub>
                    <m:r>
                      <a:rPr lang="en-GB" sz="2300" i="1">
                        <a:latin typeface="Cambria Math" panose="02040503050406030204" pitchFamily="18" charset="0"/>
                      </a:rPr>
                      <m:t>←</m:t>
                    </m:r>
                    <m:r>
                      <a:rPr lang="en-GB" sz="2300" i="1">
                        <a:latin typeface="Cambria Math" panose="02040503050406030204" pitchFamily="18" charset="0"/>
                      </a:rPr>
                      <m:t>𝑆𝑖𝑔𝑛</m:t>
                    </m:r>
                    <m:r>
                      <a:rPr lang="en-GB" sz="2300" i="1">
                        <a:latin typeface="Cambria Math" panose="02040503050406030204" pitchFamily="18" charset="0"/>
                      </a:rPr>
                      <m:t>(</m:t>
                    </m:r>
                    <m:r>
                      <a:rPr lang="en-GB" sz="2300" i="1">
                        <a:latin typeface="Cambria Math" panose="02040503050406030204" pitchFamily="18" charset="0"/>
                      </a:rPr>
                      <m:t>𝑠</m:t>
                    </m:r>
                    <m:sSub>
                      <m:sSubPr>
                        <m:ctrlPr>
                          <a:rPr lang="en-GB" sz="2300" i="1">
                            <a:latin typeface="Cambria Math" panose="02040503050406030204" pitchFamily="18" charset="0"/>
                          </a:rPr>
                        </m:ctrlPr>
                      </m:sSubPr>
                      <m:e>
                        <m:r>
                          <a:rPr lang="en-GB" sz="2300" i="1">
                            <a:latin typeface="Cambria Math" panose="02040503050406030204" pitchFamily="18" charset="0"/>
                          </a:rPr>
                          <m:t>𝑘</m:t>
                        </m:r>
                      </m:e>
                      <m:sub>
                        <m:r>
                          <a:rPr lang="en-GB" sz="2300" i="1">
                            <a:latin typeface="Cambria Math" panose="02040503050406030204" pitchFamily="18" charset="0"/>
                          </a:rPr>
                          <m:t>2</m:t>
                        </m:r>
                      </m:sub>
                    </m:sSub>
                    <m:r>
                      <a:rPr lang="en-GB" sz="2300" i="1">
                        <a:latin typeface="Cambria Math" panose="02040503050406030204" pitchFamily="18" charset="0"/>
                      </a:rPr>
                      <m:t>,</m:t>
                    </m:r>
                    <m:r>
                      <a:rPr lang="en-GB" sz="2300" i="1">
                        <a:latin typeface="Cambria Math" panose="02040503050406030204" pitchFamily="18" charset="0"/>
                      </a:rPr>
                      <m:t>𝑚</m:t>
                    </m:r>
                    <m:r>
                      <a:rPr lang="en-GB" sz="2300" i="1">
                        <a:latin typeface="Cambria Math" panose="02040503050406030204" pitchFamily="18" charset="0"/>
                      </a:rPr>
                      <m:t>)</m:t>
                    </m:r>
                  </m:oMath>
                </a14:m>
                <a:r>
                  <a:rPr lang="tr-TR" sz="2300" dirty="0">
                    <a:latin typeface="Aptos Display" panose="020B0004020202020204" pitchFamily="34" charset="0"/>
                  </a:rPr>
                  <a:t> </a:t>
                </a:r>
                <a:endParaRPr lang="en-GB" sz="2300" dirty="0">
                  <a:latin typeface="Aptos Display" panose="020B0004020202020204" pitchFamily="34" charset="0"/>
                </a:endParaRPr>
              </a:p>
            </p:txBody>
          </p:sp>
        </mc:Choice>
        <mc:Fallback xmlns="">
          <p:sp>
            <p:nvSpPr>
              <p:cNvPr id="5" name="TextBox 4">
                <a:extLst>
                  <a:ext uri="{FF2B5EF4-FFF2-40B4-BE49-F238E27FC236}">
                    <a16:creationId xmlns:a16="http://schemas.microsoft.com/office/drawing/2014/main" id="{54C18707-E0C9-8960-2133-F54E95C485FE}"/>
                  </a:ext>
                </a:extLst>
              </p:cNvPr>
              <p:cNvSpPr txBox="1">
                <a:spLocks noRot="1" noChangeAspect="1" noMove="1" noResize="1" noEditPoints="1" noAdjustHandles="1" noChangeArrowheads="1" noChangeShapeType="1" noTextEdit="1"/>
              </p:cNvSpPr>
              <p:nvPr/>
            </p:nvSpPr>
            <p:spPr>
              <a:xfrm>
                <a:off x="7165772" y="1675997"/>
                <a:ext cx="3012751" cy="800219"/>
              </a:xfrm>
              <a:prstGeom prst="rect">
                <a:avLst/>
              </a:prstGeom>
              <a:blipFill>
                <a:blip r:embed="rId15"/>
                <a:stretch>
                  <a:fillRect l="-404" b="-916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D6CFA95C-F415-B000-22AB-FFFFA5CB9D76}"/>
                  </a:ext>
                </a:extLst>
              </p:cNvPr>
              <p:cNvSpPr txBox="1"/>
              <p:nvPr/>
            </p:nvSpPr>
            <p:spPr>
              <a:xfrm>
                <a:off x="7168207" y="3105957"/>
                <a:ext cx="3714566" cy="1154162"/>
              </a:xfrm>
              <a:prstGeom prst="rect">
                <a:avLst/>
              </a:prstGeom>
              <a:noFill/>
            </p:spPr>
            <p:txBody>
              <a:bodyPr wrap="square">
                <a:spAutoFit/>
              </a:bodyPr>
              <a:lstStyle/>
              <a:p>
                <a14:m>
                  <m:oMath xmlns:m="http://schemas.openxmlformats.org/officeDocument/2006/math">
                    <m:r>
                      <a:rPr lang="en-GB" sz="2300" b="0" i="1" smtClean="0">
                        <a:latin typeface="Cambria Math" panose="02040503050406030204" pitchFamily="18" charset="0"/>
                      </a:rPr>
                      <m:t>𝑝</m:t>
                    </m:r>
                    <m:sSub>
                      <m:sSubPr>
                        <m:ctrlPr>
                          <a:rPr lang="en-GB" sz="2300" b="0" i="1" smtClean="0">
                            <a:latin typeface="Cambria Math" panose="02040503050406030204" pitchFamily="18" charset="0"/>
                          </a:rPr>
                        </m:ctrlPr>
                      </m:sSubPr>
                      <m:e>
                        <m:r>
                          <a:rPr lang="en-GB" sz="2300" b="0" i="1" smtClean="0">
                            <a:latin typeface="Cambria Math" panose="02040503050406030204" pitchFamily="18" charset="0"/>
                          </a:rPr>
                          <m:t>𝑠</m:t>
                        </m:r>
                      </m:e>
                      <m:sub>
                        <m:r>
                          <a:rPr lang="en-GB" sz="2300" b="0" i="1" smtClean="0">
                            <a:latin typeface="Cambria Math" panose="02040503050406030204" pitchFamily="18" charset="0"/>
                          </a:rPr>
                          <m:t>𝑡</m:t>
                        </m:r>
                      </m:sub>
                    </m:sSub>
                    <m:r>
                      <a:rPr lang="en-GB" sz="2300" b="0" i="1" smtClean="0">
                        <a:latin typeface="Cambria Math" panose="02040503050406030204" pitchFamily="18" charset="0"/>
                      </a:rPr>
                      <m:t>←</m:t>
                    </m:r>
                    <m:r>
                      <a:rPr lang="en-GB" sz="2300" b="0" i="1" smtClean="0">
                        <a:latin typeface="Cambria Math" panose="02040503050406030204" pitchFamily="18" charset="0"/>
                      </a:rPr>
                      <m:t>𝑆𝑖𝑔𝑛</m:t>
                    </m:r>
                    <m:r>
                      <a:rPr lang="en-GB" sz="2300" b="0" i="1" smtClean="0">
                        <a:latin typeface="Cambria Math" panose="02040503050406030204" pitchFamily="18" charset="0"/>
                      </a:rPr>
                      <m:t>(</m:t>
                    </m:r>
                    <m:r>
                      <a:rPr lang="en-GB" sz="2300" b="0" i="1" smtClean="0">
                        <a:latin typeface="Cambria Math" panose="02040503050406030204" pitchFamily="18" charset="0"/>
                      </a:rPr>
                      <m:t>𝑠</m:t>
                    </m:r>
                    <m:sSub>
                      <m:sSubPr>
                        <m:ctrlPr>
                          <a:rPr lang="en-GB" sz="2300" b="0" i="1" smtClean="0">
                            <a:latin typeface="Cambria Math" panose="02040503050406030204" pitchFamily="18" charset="0"/>
                          </a:rPr>
                        </m:ctrlPr>
                      </m:sSubPr>
                      <m:e>
                        <m:r>
                          <a:rPr lang="en-GB" sz="2300" b="0" i="1" smtClean="0">
                            <a:latin typeface="Cambria Math" panose="02040503050406030204" pitchFamily="18" charset="0"/>
                          </a:rPr>
                          <m:t>𝑘</m:t>
                        </m:r>
                      </m:e>
                      <m:sub>
                        <m:r>
                          <a:rPr lang="en-GB" sz="2300" b="0" i="1" smtClean="0">
                            <a:latin typeface="Cambria Math" panose="02040503050406030204" pitchFamily="18" charset="0"/>
                          </a:rPr>
                          <m:t>𝑡</m:t>
                        </m:r>
                      </m:sub>
                    </m:sSub>
                    <m:r>
                      <a:rPr lang="en-GB" sz="2300" b="0" i="1" smtClean="0">
                        <a:latin typeface="Cambria Math" panose="02040503050406030204" pitchFamily="18" charset="0"/>
                      </a:rPr>
                      <m:t>,</m:t>
                    </m:r>
                    <m:r>
                      <a:rPr lang="en-GB" sz="2300" b="0" i="1" smtClean="0">
                        <a:latin typeface="Cambria Math" panose="02040503050406030204" pitchFamily="18" charset="0"/>
                      </a:rPr>
                      <m:t>𝑚</m:t>
                    </m:r>
                    <m:r>
                      <a:rPr lang="en-GB" sz="2300" b="0" i="1" smtClean="0">
                        <a:latin typeface="Cambria Math" panose="02040503050406030204" pitchFamily="18" charset="0"/>
                      </a:rPr>
                      <m:t>)</m:t>
                    </m:r>
                  </m:oMath>
                </a14:m>
                <a:r>
                  <a:rPr lang="tr-TR" sz="2300" dirty="0">
                    <a:latin typeface="Aptos Display" panose="020B0004020202020204" pitchFamily="34" charset="0"/>
                  </a:rPr>
                  <a:t> </a:t>
                </a:r>
              </a:p>
              <a:p>
                <a14:m>
                  <m:oMath xmlns:m="http://schemas.openxmlformats.org/officeDocument/2006/math">
                    <m:r>
                      <a:rPr lang="en-GB" sz="2300" i="1">
                        <a:latin typeface="Cambria Math" panose="02040503050406030204" pitchFamily="18" charset="0"/>
                      </a:rPr>
                      <m:t>𝜎</m:t>
                    </m:r>
                    <m:r>
                      <a:rPr lang="en-GB" sz="2300" i="1">
                        <a:latin typeface="Cambria Math" panose="02040503050406030204" pitchFamily="18" charset="0"/>
                      </a:rPr>
                      <m:t>←</m:t>
                    </m:r>
                    <m:r>
                      <a:rPr lang="en-GB" sz="2300" i="1">
                        <a:latin typeface="Cambria Math" panose="02040503050406030204" pitchFamily="18" charset="0"/>
                      </a:rPr>
                      <m:t>𝐶𝑜𝑚𝑏𝑖𝑛𝑒</m:t>
                    </m:r>
                    <m:r>
                      <a:rPr lang="en-GB" sz="2300" i="1">
                        <a:latin typeface="Cambria Math" panose="02040503050406030204" pitchFamily="18" charset="0"/>
                      </a:rPr>
                      <m:t>({</m:t>
                    </m:r>
                    <m:r>
                      <a:rPr lang="en-GB" sz="2300" i="1">
                        <a:latin typeface="Cambria Math" panose="02040503050406030204" pitchFamily="18" charset="0"/>
                      </a:rPr>
                      <m:t>𝑝</m:t>
                    </m:r>
                    <m:sSub>
                      <m:sSubPr>
                        <m:ctrlPr>
                          <a:rPr lang="en-GB" sz="2300" i="1">
                            <a:latin typeface="Cambria Math" panose="02040503050406030204" pitchFamily="18" charset="0"/>
                          </a:rPr>
                        </m:ctrlPr>
                      </m:sSubPr>
                      <m:e>
                        <m:r>
                          <a:rPr lang="en-GB" sz="2300" i="1">
                            <a:latin typeface="Cambria Math" panose="02040503050406030204" pitchFamily="18" charset="0"/>
                          </a:rPr>
                          <m:t>𝑠</m:t>
                        </m:r>
                      </m:e>
                      <m:sub>
                        <m:r>
                          <a:rPr lang="en-GB" sz="2300" i="1">
                            <a:latin typeface="Cambria Math" panose="02040503050406030204" pitchFamily="18" charset="0"/>
                          </a:rPr>
                          <m:t>1</m:t>
                        </m:r>
                      </m:sub>
                    </m:sSub>
                    <m:r>
                      <a:rPr lang="en-GB" sz="2300" i="1">
                        <a:latin typeface="Cambria Math" panose="02040503050406030204" pitchFamily="18" charset="0"/>
                      </a:rPr>
                      <m:t>,…,</m:t>
                    </m:r>
                    <m:r>
                      <a:rPr lang="en-GB" sz="2300" i="1">
                        <a:latin typeface="Cambria Math" panose="02040503050406030204" pitchFamily="18" charset="0"/>
                      </a:rPr>
                      <m:t>𝑝</m:t>
                    </m:r>
                    <m:sSub>
                      <m:sSubPr>
                        <m:ctrlPr>
                          <a:rPr lang="en-GB" sz="2300" i="1">
                            <a:latin typeface="Cambria Math" panose="02040503050406030204" pitchFamily="18" charset="0"/>
                          </a:rPr>
                        </m:ctrlPr>
                      </m:sSubPr>
                      <m:e>
                        <m:r>
                          <a:rPr lang="en-GB" sz="2300" i="1">
                            <a:latin typeface="Cambria Math" panose="02040503050406030204" pitchFamily="18" charset="0"/>
                          </a:rPr>
                          <m:t>𝑠</m:t>
                        </m:r>
                      </m:e>
                      <m:sub>
                        <m:r>
                          <a:rPr lang="en-GB" sz="2300" i="1">
                            <a:latin typeface="Cambria Math" panose="02040503050406030204" pitchFamily="18" charset="0"/>
                          </a:rPr>
                          <m:t>𝑡</m:t>
                        </m:r>
                      </m:sub>
                    </m:sSub>
                    <m:r>
                      <a:rPr lang="en-GB" sz="2300" i="1">
                        <a:latin typeface="Cambria Math" panose="02040503050406030204" pitchFamily="18" charset="0"/>
                      </a:rPr>
                      <m:t>})</m:t>
                    </m:r>
                  </m:oMath>
                </a14:m>
                <a:r>
                  <a:rPr lang="tr-TR" sz="2300" dirty="0">
                    <a:latin typeface="Aptos Display" panose="020B0004020202020204" pitchFamily="34" charset="0"/>
                  </a:rPr>
                  <a:t> </a:t>
                </a:r>
              </a:p>
              <a:p>
                <a14:m>
                  <m:oMath xmlns:m="http://schemas.openxmlformats.org/officeDocument/2006/math">
                    <m:r>
                      <a:rPr lang="en-GB" sz="2300" i="1">
                        <a:latin typeface="Cambria Math" panose="02040503050406030204" pitchFamily="18" charset="0"/>
                      </a:rPr>
                      <m:t>𝑉𝑓</m:t>
                    </m:r>
                    <m:d>
                      <m:dPr>
                        <m:ctrlPr>
                          <a:rPr lang="en-GB" sz="2300" i="1">
                            <a:latin typeface="Cambria Math" panose="02040503050406030204" pitchFamily="18" charset="0"/>
                          </a:rPr>
                        </m:ctrlPr>
                      </m:dPr>
                      <m:e>
                        <m:r>
                          <a:rPr lang="en-GB" sz="2300" i="1">
                            <a:latin typeface="Cambria Math" panose="02040503050406030204" pitchFamily="18" charset="0"/>
                          </a:rPr>
                          <m:t>𝑣𝑘</m:t>
                        </m:r>
                        <m:r>
                          <a:rPr lang="en-GB" sz="2300" i="1">
                            <a:latin typeface="Cambria Math" panose="02040503050406030204" pitchFamily="18" charset="0"/>
                          </a:rPr>
                          <m:t>,</m:t>
                        </m:r>
                        <m:r>
                          <a:rPr lang="en-GB" sz="2300" i="1">
                            <a:latin typeface="Cambria Math" panose="02040503050406030204" pitchFamily="18" charset="0"/>
                          </a:rPr>
                          <m:t>𝜎</m:t>
                        </m:r>
                        <m:r>
                          <a:rPr lang="en-GB" sz="2300" i="1">
                            <a:latin typeface="Cambria Math" panose="02040503050406030204" pitchFamily="18" charset="0"/>
                          </a:rPr>
                          <m:t>,</m:t>
                        </m:r>
                        <m:r>
                          <a:rPr lang="en-GB" sz="2300" i="1">
                            <a:latin typeface="Cambria Math" panose="02040503050406030204" pitchFamily="18" charset="0"/>
                          </a:rPr>
                          <m:t>𝑚</m:t>
                        </m:r>
                      </m:e>
                    </m:d>
                    <m:r>
                      <a:rPr lang="en-GB" sz="2300" i="1">
                        <a:latin typeface="Cambria Math" panose="02040503050406030204" pitchFamily="18" charset="0"/>
                      </a:rPr>
                      <m:t>=</m:t>
                    </m:r>
                    <m:r>
                      <a:rPr lang="en-GB" sz="2300" i="1">
                        <a:latin typeface="Cambria Math" panose="02040503050406030204" pitchFamily="18" charset="0"/>
                      </a:rPr>
                      <m:t>𝑡𝑟𝑢𝑒</m:t>
                    </m:r>
                    <m:r>
                      <a:rPr lang="en-GB" sz="2300" i="1">
                        <a:latin typeface="Cambria Math" panose="02040503050406030204" pitchFamily="18" charset="0"/>
                      </a:rPr>
                      <m:t>/</m:t>
                    </m:r>
                    <m:r>
                      <a:rPr lang="en-GB" sz="2300" i="1">
                        <a:latin typeface="Cambria Math" panose="02040503050406030204" pitchFamily="18" charset="0"/>
                      </a:rPr>
                      <m:t>𝑓𝑎𝑙𝑠𝑒</m:t>
                    </m:r>
                  </m:oMath>
                </a14:m>
                <a:r>
                  <a:rPr lang="tr-TR" sz="2300" dirty="0">
                    <a:latin typeface="Aptos Display" panose="020B0004020202020204" pitchFamily="34" charset="0"/>
                  </a:rPr>
                  <a:t> </a:t>
                </a:r>
                <a:endParaRPr lang="en-GB" sz="2300" dirty="0">
                  <a:latin typeface="Aptos Display" panose="020B0004020202020204" pitchFamily="34" charset="0"/>
                </a:endParaRPr>
              </a:p>
            </p:txBody>
          </p:sp>
        </mc:Choice>
        <mc:Fallback xmlns="">
          <p:sp>
            <p:nvSpPr>
              <p:cNvPr id="19" name="TextBox 18">
                <a:extLst>
                  <a:ext uri="{FF2B5EF4-FFF2-40B4-BE49-F238E27FC236}">
                    <a16:creationId xmlns:a16="http://schemas.microsoft.com/office/drawing/2014/main" id="{D6CFA95C-F415-B000-22AB-FFFFA5CB9D76}"/>
                  </a:ext>
                </a:extLst>
              </p:cNvPr>
              <p:cNvSpPr txBox="1">
                <a:spLocks noRot="1" noChangeAspect="1" noMove="1" noResize="1" noEditPoints="1" noAdjustHandles="1" noChangeArrowheads="1" noChangeShapeType="1" noTextEdit="1"/>
              </p:cNvSpPr>
              <p:nvPr/>
            </p:nvSpPr>
            <p:spPr>
              <a:xfrm>
                <a:off x="7168207" y="3105957"/>
                <a:ext cx="3714566" cy="1154162"/>
              </a:xfrm>
              <a:prstGeom prst="rect">
                <a:avLst/>
              </a:prstGeom>
              <a:blipFill>
                <a:blip r:embed="rId16"/>
                <a:stretch>
                  <a:fillRect l="-1314" r="-985" b="-5820"/>
                </a:stretch>
              </a:blipFill>
            </p:spPr>
            <p:txBody>
              <a:bodyPr/>
              <a:lstStyle/>
              <a:p>
                <a:r>
                  <a:rPr lang="en-GB">
                    <a:noFill/>
                  </a:rPr>
                  <a:t> </a:t>
                </a:r>
              </a:p>
            </p:txBody>
          </p:sp>
        </mc:Fallback>
      </mc:AlternateContent>
      <p:sp>
        <p:nvSpPr>
          <p:cNvPr id="20" name="Text Placeholder 2">
            <a:extLst>
              <a:ext uri="{FF2B5EF4-FFF2-40B4-BE49-F238E27FC236}">
                <a16:creationId xmlns:a16="http://schemas.microsoft.com/office/drawing/2014/main" id="{1DF8637D-3D55-927F-893D-211A06DE0B9B}"/>
              </a:ext>
            </a:extLst>
          </p:cNvPr>
          <p:cNvSpPr txBox="1">
            <a:spLocks/>
          </p:cNvSpPr>
          <p:nvPr/>
        </p:nvSpPr>
        <p:spPr>
          <a:xfrm rot="16200000">
            <a:off x="7739273" y="2575824"/>
            <a:ext cx="816079" cy="667999"/>
          </a:xfrm>
          <a:prstGeom prst="rect">
            <a:avLst/>
          </a:prstGeom>
        </p:spPr>
        <p:txBody>
          <a:bodyPr spcFirstLastPara="1" vert="horz" wrap="square" lIns="91425" tIns="91425" rIns="91425" bIns="91425" rtlCol="0" anchor="t" anchorCtr="0">
            <a:noAutofit/>
          </a:bodyPr>
          <a:lstStyle>
            <a:lvl1pPr marL="609585" lvl="0" indent="-457189" algn="l" defTabSz="914400" rtl="0" eaLnBrk="1" latinLnBrk="0" hangingPunct="1">
              <a:lnSpc>
                <a:spcPct val="90000"/>
              </a:lnSpc>
              <a:spcBef>
                <a:spcPts val="0"/>
              </a:spcBef>
              <a:spcAft>
                <a:spcPts val="0"/>
              </a:spcAft>
              <a:buClr>
                <a:schemeClr val="dk1"/>
              </a:buClr>
              <a:buSzPts val="1800"/>
              <a:buFont typeface="IBM Plex Sans"/>
              <a:buChar char="●"/>
              <a:defRPr sz="2800" kern="1200">
                <a:solidFill>
                  <a:schemeClr val="dk1"/>
                </a:solidFill>
                <a:latin typeface="IBM Plex Sans"/>
                <a:ea typeface="IBM Plex Sans"/>
                <a:cs typeface="IBM Plex Sans"/>
                <a:sym typeface="IBM Plex Sans"/>
              </a:defRPr>
            </a:lvl1pPr>
            <a:lvl2pPr marL="1219170" lvl="1" indent="-423323" algn="l" defTabSz="914400" rtl="0" eaLnBrk="1" latinLnBrk="0" hangingPunct="1">
              <a:lnSpc>
                <a:spcPct val="90000"/>
              </a:lnSpc>
              <a:spcBef>
                <a:spcPts val="0"/>
              </a:spcBef>
              <a:spcAft>
                <a:spcPts val="0"/>
              </a:spcAft>
              <a:buClr>
                <a:schemeClr val="dk1"/>
              </a:buClr>
              <a:buSzPts val="1400"/>
              <a:buFont typeface="IBM Plex Sans"/>
              <a:buChar char="○"/>
              <a:defRPr sz="2400" kern="1200">
                <a:solidFill>
                  <a:schemeClr val="dk1"/>
                </a:solidFill>
                <a:latin typeface="IBM Plex Sans"/>
                <a:ea typeface="IBM Plex Sans"/>
                <a:cs typeface="IBM Plex Sans"/>
                <a:sym typeface="IBM Plex Sans"/>
              </a:defRPr>
            </a:lvl2pPr>
            <a:lvl3pPr marL="1828754" lvl="2" indent="-423323" algn="l" defTabSz="914400" rtl="0" eaLnBrk="1" latinLnBrk="0" hangingPunct="1">
              <a:lnSpc>
                <a:spcPct val="90000"/>
              </a:lnSpc>
              <a:spcBef>
                <a:spcPts val="0"/>
              </a:spcBef>
              <a:spcAft>
                <a:spcPts val="0"/>
              </a:spcAft>
              <a:buClr>
                <a:schemeClr val="dk1"/>
              </a:buClr>
              <a:buSzPts val="1400"/>
              <a:buFont typeface="IBM Plex Sans"/>
              <a:buChar char="■"/>
              <a:defRPr sz="2000" kern="1200">
                <a:solidFill>
                  <a:schemeClr val="dk1"/>
                </a:solidFill>
                <a:latin typeface="IBM Plex Sans"/>
                <a:ea typeface="IBM Plex Sans"/>
                <a:cs typeface="IBM Plex Sans"/>
                <a:sym typeface="IBM Plex Sans"/>
              </a:defRPr>
            </a:lvl3pPr>
            <a:lvl4pPr marL="2438339" lvl="3" indent="-423323" algn="l" defTabSz="914400" rtl="0" eaLnBrk="1" latinLnBrk="0" hangingPunct="1">
              <a:lnSpc>
                <a:spcPct val="90000"/>
              </a:lnSpc>
              <a:spcBef>
                <a:spcPts val="0"/>
              </a:spcBef>
              <a:spcAft>
                <a:spcPts val="0"/>
              </a:spcAft>
              <a:buClr>
                <a:schemeClr val="dk1"/>
              </a:buClr>
              <a:buSzPts val="1400"/>
              <a:buFont typeface="IBM Plex Sans"/>
              <a:buChar char="●"/>
              <a:defRPr sz="1800" kern="1200">
                <a:solidFill>
                  <a:schemeClr val="dk1"/>
                </a:solidFill>
                <a:latin typeface="IBM Plex Sans"/>
                <a:ea typeface="IBM Plex Sans"/>
                <a:cs typeface="IBM Plex Sans"/>
                <a:sym typeface="IBM Plex Sans"/>
              </a:defRPr>
            </a:lvl4pPr>
            <a:lvl5pPr marL="3047924" lvl="4" indent="-423323" algn="l" defTabSz="914400" rtl="0" eaLnBrk="1" latinLnBrk="0" hangingPunct="1">
              <a:lnSpc>
                <a:spcPct val="90000"/>
              </a:lnSpc>
              <a:spcBef>
                <a:spcPts val="0"/>
              </a:spcBef>
              <a:spcAft>
                <a:spcPts val="0"/>
              </a:spcAft>
              <a:buClr>
                <a:schemeClr val="dk1"/>
              </a:buClr>
              <a:buSzPts val="1400"/>
              <a:buFont typeface="IBM Plex Sans"/>
              <a:buChar char="○"/>
              <a:defRPr sz="1800" kern="1200">
                <a:solidFill>
                  <a:schemeClr val="dk1"/>
                </a:solidFill>
                <a:latin typeface="IBM Plex Sans"/>
                <a:ea typeface="IBM Plex Sans"/>
                <a:cs typeface="IBM Plex Sans"/>
                <a:sym typeface="IBM Plex Sans"/>
              </a:defRPr>
            </a:lvl5pPr>
            <a:lvl6pPr marL="3657509" lvl="5" indent="-423323" algn="l" defTabSz="914400" rtl="0" eaLnBrk="1" latinLnBrk="0" hangingPunct="1">
              <a:lnSpc>
                <a:spcPct val="90000"/>
              </a:lnSpc>
              <a:spcBef>
                <a:spcPts val="0"/>
              </a:spcBef>
              <a:spcAft>
                <a:spcPts val="0"/>
              </a:spcAft>
              <a:buClr>
                <a:schemeClr val="dk1"/>
              </a:buClr>
              <a:buSzPts val="1400"/>
              <a:buFont typeface="IBM Plex Sans"/>
              <a:buChar char="■"/>
              <a:defRPr sz="1800" kern="1200">
                <a:solidFill>
                  <a:schemeClr val="dk1"/>
                </a:solidFill>
                <a:latin typeface="IBM Plex Sans"/>
                <a:ea typeface="IBM Plex Sans"/>
                <a:cs typeface="IBM Plex Sans"/>
                <a:sym typeface="IBM Plex Sans"/>
              </a:defRPr>
            </a:lvl6pPr>
            <a:lvl7pPr marL="4267093" lvl="6" indent="-423323" algn="l" defTabSz="914400" rtl="0" eaLnBrk="1" latinLnBrk="0" hangingPunct="1">
              <a:lnSpc>
                <a:spcPct val="90000"/>
              </a:lnSpc>
              <a:spcBef>
                <a:spcPts val="0"/>
              </a:spcBef>
              <a:spcAft>
                <a:spcPts val="0"/>
              </a:spcAft>
              <a:buClr>
                <a:schemeClr val="dk1"/>
              </a:buClr>
              <a:buSzPts val="1400"/>
              <a:buFont typeface="IBM Plex Sans"/>
              <a:buChar char="●"/>
              <a:defRPr sz="1800" kern="1200">
                <a:solidFill>
                  <a:schemeClr val="dk1"/>
                </a:solidFill>
                <a:latin typeface="IBM Plex Sans"/>
                <a:ea typeface="IBM Plex Sans"/>
                <a:cs typeface="IBM Plex Sans"/>
                <a:sym typeface="IBM Plex Sans"/>
              </a:defRPr>
            </a:lvl7pPr>
            <a:lvl8pPr marL="4876678" lvl="7" indent="-423323" algn="l" defTabSz="914400" rtl="0" eaLnBrk="1" latinLnBrk="0" hangingPunct="1">
              <a:lnSpc>
                <a:spcPct val="90000"/>
              </a:lnSpc>
              <a:spcBef>
                <a:spcPts val="0"/>
              </a:spcBef>
              <a:spcAft>
                <a:spcPts val="0"/>
              </a:spcAft>
              <a:buClr>
                <a:schemeClr val="dk1"/>
              </a:buClr>
              <a:buSzPts val="1400"/>
              <a:buFont typeface="IBM Plex Sans"/>
              <a:buChar char="○"/>
              <a:defRPr sz="1800" kern="1200">
                <a:solidFill>
                  <a:schemeClr val="dk1"/>
                </a:solidFill>
                <a:latin typeface="IBM Plex Sans"/>
                <a:ea typeface="IBM Plex Sans"/>
                <a:cs typeface="IBM Plex Sans"/>
                <a:sym typeface="IBM Plex Sans"/>
              </a:defRPr>
            </a:lvl8pPr>
            <a:lvl9pPr marL="5486263" lvl="8" indent="-423323" algn="l" defTabSz="914400" rtl="0" eaLnBrk="1" latinLnBrk="0" hangingPunct="1">
              <a:lnSpc>
                <a:spcPct val="90000"/>
              </a:lnSpc>
              <a:spcBef>
                <a:spcPts val="0"/>
              </a:spcBef>
              <a:spcAft>
                <a:spcPts val="0"/>
              </a:spcAft>
              <a:buClr>
                <a:schemeClr val="dk1"/>
              </a:buClr>
              <a:buSzPts val="1400"/>
              <a:buFont typeface="IBM Plex Sans"/>
              <a:buChar char="■"/>
              <a:defRPr sz="1800" kern="1200">
                <a:solidFill>
                  <a:schemeClr val="dk1"/>
                </a:solidFill>
                <a:latin typeface="IBM Plex Sans"/>
                <a:ea typeface="IBM Plex Sans"/>
                <a:cs typeface="IBM Plex Sans"/>
                <a:sym typeface="IBM Plex Sans"/>
              </a:defRPr>
            </a:lvl9pPr>
          </a:lstStyle>
          <a:p>
            <a:pPr marL="152396" indent="0">
              <a:buFont typeface="IBM Plex Sans"/>
              <a:buNone/>
            </a:pPr>
            <a:r>
              <a:rPr lang="en-GB" sz="4000" dirty="0"/>
              <a:t>…</a:t>
            </a:r>
          </a:p>
        </p:txBody>
      </p:sp>
    </p:spTree>
    <p:custDataLst>
      <p:tags r:id="rId1"/>
    </p:custDataLst>
    <p:extLst>
      <p:ext uri="{BB962C8B-B14F-4D97-AF65-F5344CB8AC3E}">
        <p14:creationId xmlns:p14="http://schemas.microsoft.com/office/powerpoint/2010/main" val="315352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
                                            <p:txEl>
                                              <p:pRg st="0" end="0"/>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4" grpId="0"/>
      <p:bldP spid="45" grpId="0"/>
      <p:bldP spid="46" grpId="0"/>
      <p:bldP spid="50" grpId="0"/>
      <p:bldP spid="27" grpId="0" animBg="1"/>
      <p:bldP spid="26" grpId="0" animBg="1"/>
      <p:bldP spid="23" grpId="0" animBg="1"/>
      <p:bldP spid="134" grpId="0" build="p"/>
      <p:bldP spid="5" grpId="0"/>
      <p:bldP spid="19"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C2CBCC-6E2E-CF67-8DD1-325D665908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C38E2E-4ED5-ED02-1ED7-9E845B89503A}"/>
              </a:ext>
            </a:extLst>
          </p:cNvPr>
          <p:cNvSpPr>
            <a:spLocks noGrp="1"/>
          </p:cNvSpPr>
          <p:nvPr>
            <p:ph type="title"/>
          </p:nvPr>
        </p:nvSpPr>
        <p:spPr/>
        <p:txBody>
          <a:bodyPr>
            <a:normAutofit fontScale="90000"/>
          </a:bodyPr>
          <a:lstStyle/>
          <a:p>
            <a:r>
              <a:rPr lang="en-GB" dirty="0">
                <a:solidFill>
                  <a:schemeClr val="accent1">
                    <a:lumMod val="50000"/>
                  </a:schemeClr>
                </a:solidFill>
              </a:rPr>
              <a:t>Threshold Signatures</a:t>
            </a:r>
            <a:r>
              <a:rPr lang="en-DE" dirty="0">
                <a:solidFill>
                  <a:schemeClr val="accent1">
                    <a:lumMod val="50000"/>
                  </a:schemeClr>
                </a:solidFill>
              </a:rPr>
              <a:t> vs Multi-Signatures</a:t>
            </a:r>
            <a:endParaRPr lang="en-GB" dirty="0">
              <a:solidFill>
                <a:schemeClr val="accent1">
                  <a:lumMod val="50000"/>
                </a:schemeClr>
              </a:solidFill>
            </a:endParaRPr>
          </a:p>
        </p:txBody>
      </p:sp>
      <p:sp>
        <p:nvSpPr>
          <p:cNvPr id="3" name="Text Placeholder 2">
            <a:extLst>
              <a:ext uri="{FF2B5EF4-FFF2-40B4-BE49-F238E27FC236}">
                <a16:creationId xmlns:a16="http://schemas.microsoft.com/office/drawing/2014/main" id="{E610DFE4-AD0B-A980-8ADF-7F385707BFA1}"/>
              </a:ext>
            </a:extLst>
          </p:cNvPr>
          <p:cNvSpPr>
            <a:spLocks noGrp="1"/>
          </p:cNvSpPr>
          <p:nvPr>
            <p:ph type="body" idx="1"/>
          </p:nvPr>
        </p:nvSpPr>
        <p:spPr>
          <a:xfrm rot="16200000">
            <a:off x="71598" y="3407416"/>
            <a:ext cx="816079" cy="667999"/>
          </a:xfrm>
        </p:spPr>
        <p:txBody>
          <a:bodyPr>
            <a:noAutofit/>
          </a:bodyPr>
          <a:lstStyle/>
          <a:p>
            <a:pPr marL="152396" indent="0">
              <a:buNone/>
            </a:pPr>
            <a:r>
              <a:rPr lang="en-GB" sz="4000" dirty="0"/>
              <a:t>…</a:t>
            </a:r>
          </a:p>
        </p:txBody>
      </p:sp>
      <p:sp>
        <p:nvSpPr>
          <p:cNvPr id="4" name="Slide Number Placeholder 3">
            <a:extLst>
              <a:ext uri="{FF2B5EF4-FFF2-40B4-BE49-F238E27FC236}">
                <a16:creationId xmlns:a16="http://schemas.microsoft.com/office/drawing/2014/main" id="{F7E918CE-107B-5B5E-4A21-EB283582F775}"/>
              </a:ext>
            </a:extLst>
          </p:cNvPr>
          <p:cNvSpPr>
            <a:spLocks noGrp="1"/>
          </p:cNvSpPr>
          <p:nvPr>
            <p:ph type="sldNum" idx="12"/>
          </p:nvPr>
        </p:nvSpPr>
        <p:spPr/>
        <p:txBody>
          <a:bodyPr/>
          <a:lstStyle/>
          <a:p>
            <a:fld id="{00000000-1234-1234-1234-123412341234}" type="slidenum">
              <a:rPr lang="en-GB" smtClean="0"/>
              <a:pPr/>
              <a:t>3</a:t>
            </a:fld>
            <a:endParaRPr lang="en-GB" dirty="0"/>
          </a:p>
        </p:txBody>
      </p:sp>
      <p:grpSp>
        <p:nvGrpSpPr>
          <p:cNvPr id="6" name="Grup 6">
            <a:extLst>
              <a:ext uri="{FF2B5EF4-FFF2-40B4-BE49-F238E27FC236}">
                <a16:creationId xmlns:a16="http://schemas.microsoft.com/office/drawing/2014/main" id="{D5822D37-3865-F87C-AB28-DFFBF21416E1}"/>
              </a:ext>
            </a:extLst>
          </p:cNvPr>
          <p:cNvGrpSpPr>
            <a:grpSpLocks noChangeAspect="1"/>
          </p:cNvGrpSpPr>
          <p:nvPr/>
        </p:nvGrpSpPr>
        <p:grpSpPr>
          <a:xfrm>
            <a:off x="300522" y="2565624"/>
            <a:ext cx="662603" cy="772007"/>
            <a:chOff x="871777" y="2818320"/>
            <a:chExt cx="609600" cy="676359"/>
          </a:xfrm>
        </p:grpSpPr>
        <p:sp>
          <p:nvSpPr>
            <p:cNvPr id="7" name="Serbest Form: Şekil 7">
              <a:extLst>
                <a:ext uri="{FF2B5EF4-FFF2-40B4-BE49-F238E27FC236}">
                  <a16:creationId xmlns:a16="http://schemas.microsoft.com/office/drawing/2014/main" id="{54F8495C-397F-C6D2-F7BA-EAEE873CBF0C}"/>
                </a:ext>
              </a:extLst>
            </p:cNvPr>
            <p:cNvSpPr/>
            <p:nvPr/>
          </p:nvSpPr>
          <p:spPr>
            <a:xfrm>
              <a:off x="871777" y="3189879"/>
              <a:ext cx="609600" cy="304800"/>
            </a:xfrm>
            <a:custGeom>
              <a:avLst/>
              <a:gdLst>
                <a:gd name="connsiteX0" fmla="*/ 609600 w 609600"/>
                <a:gd name="connsiteY0" fmla="*/ 152400 h 304800"/>
                <a:gd name="connsiteX1" fmla="*/ 579120 w 609600"/>
                <a:gd name="connsiteY1" fmla="*/ 91440 h 304800"/>
                <a:gd name="connsiteX2" fmla="*/ 430530 w 609600"/>
                <a:gd name="connsiteY2" fmla="*/ 19050 h 304800"/>
                <a:gd name="connsiteX3" fmla="*/ 304800 w 609600"/>
                <a:gd name="connsiteY3" fmla="*/ 0 h 304800"/>
                <a:gd name="connsiteX4" fmla="*/ 179070 w 609600"/>
                <a:gd name="connsiteY4" fmla="*/ 19050 h 304800"/>
                <a:gd name="connsiteX5" fmla="*/ 30480 w 609600"/>
                <a:gd name="connsiteY5" fmla="*/ 91440 h 304800"/>
                <a:gd name="connsiteX6" fmla="*/ 0 w 609600"/>
                <a:gd name="connsiteY6" fmla="*/ 152400 h 304800"/>
                <a:gd name="connsiteX7" fmla="*/ 0 w 609600"/>
                <a:gd name="connsiteY7" fmla="*/ 304800 h 304800"/>
                <a:gd name="connsiteX8" fmla="*/ 609600 w 609600"/>
                <a:gd name="connsiteY8"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 h="304800">
                  <a:moveTo>
                    <a:pt x="609600" y="152400"/>
                  </a:moveTo>
                  <a:cubicBezTo>
                    <a:pt x="609103" y="128536"/>
                    <a:pt x="597913" y="106157"/>
                    <a:pt x="579120" y="91440"/>
                  </a:cubicBezTo>
                  <a:cubicBezTo>
                    <a:pt x="537210" y="57150"/>
                    <a:pt x="483870" y="34290"/>
                    <a:pt x="430530" y="19050"/>
                  </a:cubicBezTo>
                  <a:cubicBezTo>
                    <a:pt x="389779" y="6575"/>
                    <a:pt x="347417" y="157"/>
                    <a:pt x="304800" y="0"/>
                  </a:cubicBezTo>
                  <a:cubicBezTo>
                    <a:pt x="262230" y="734"/>
                    <a:pt x="219947" y="7141"/>
                    <a:pt x="179070" y="19050"/>
                  </a:cubicBezTo>
                  <a:cubicBezTo>
                    <a:pt x="125800" y="34595"/>
                    <a:pt x="75555" y="59073"/>
                    <a:pt x="30480" y="91440"/>
                  </a:cubicBezTo>
                  <a:cubicBezTo>
                    <a:pt x="11687" y="106157"/>
                    <a:pt x="497" y="128536"/>
                    <a:pt x="0" y="152400"/>
                  </a:cubicBezTo>
                  <a:lnTo>
                    <a:pt x="0" y="304800"/>
                  </a:lnTo>
                  <a:lnTo>
                    <a:pt x="609600" y="304800"/>
                  </a:lnTo>
                  <a:close/>
                </a:path>
              </a:pathLst>
            </a:custGeom>
            <a:solidFill>
              <a:schemeClr val="accent5">
                <a:lumMod val="60000"/>
                <a:lumOff val="40000"/>
              </a:schemeClr>
            </a:solidFill>
            <a:ln w="9525" cap="flat">
              <a:noFill/>
              <a:prstDash val="solid"/>
              <a:miter/>
            </a:ln>
          </p:spPr>
          <p:txBody>
            <a:bodyPr rtlCol="0" anchor="ctr"/>
            <a:lstStyle/>
            <a:p>
              <a:endParaRPr lang="en-GB" dirty="0">
                <a:latin typeface="Aptos Display" panose="020B0004020202020204" pitchFamily="34" charset="0"/>
              </a:endParaRPr>
            </a:p>
          </p:txBody>
        </p:sp>
        <p:sp>
          <p:nvSpPr>
            <p:cNvPr id="8" name="Serbest Form: Şekil 8">
              <a:extLst>
                <a:ext uri="{FF2B5EF4-FFF2-40B4-BE49-F238E27FC236}">
                  <a16:creationId xmlns:a16="http://schemas.microsoft.com/office/drawing/2014/main" id="{8CC7B4AD-6DE5-D2B9-8599-E9A6A9D08399}"/>
                </a:ext>
              </a:extLst>
            </p:cNvPr>
            <p:cNvSpPr/>
            <p:nvPr/>
          </p:nvSpPr>
          <p:spPr>
            <a:xfrm>
              <a:off x="1006600" y="2818320"/>
              <a:ext cx="326044" cy="171533"/>
            </a:xfrm>
            <a:custGeom>
              <a:avLst/>
              <a:gdLst>
                <a:gd name="connsiteX0" fmla="*/ 141402 w 326044"/>
                <a:gd name="connsiteY0" fmla="*/ 140577 h 171533"/>
                <a:gd name="connsiteX1" fmla="*/ 227127 w 326044"/>
                <a:gd name="connsiteY1" fmla="*/ 78951 h 171533"/>
                <a:gd name="connsiteX2" fmla="*/ 227127 w 326044"/>
                <a:gd name="connsiteY2" fmla="*/ 78951 h 171533"/>
                <a:gd name="connsiteX3" fmla="*/ 253416 w 326044"/>
                <a:gd name="connsiteY3" fmla="*/ 89523 h 171533"/>
                <a:gd name="connsiteX4" fmla="*/ 298945 w 326044"/>
                <a:gd name="connsiteY4" fmla="*/ 137815 h 171533"/>
                <a:gd name="connsiteX5" fmla="*/ 321329 w 326044"/>
                <a:gd name="connsiteY5" fmla="*/ 170200 h 171533"/>
                <a:gd name="connsiteX6" fmla="*/ 321329 w 326044"/>
                <a:gd name="connsiteY6" fmla="*/ 170200 h 171533"/>
                <a:gd name="connsiteX7" fmla="*/ 322377 w 326044"/>
                <a:gd name="connsiteY7" fmla="*/ 171534 h 171533"/>
                <a:gd name="connsiteX8" fmla="*/ 322377 w 326044"/>
                <a:gd name="connsiteY8" fmla="*/ 171534 h 171533"/>
                <a:gd name="connsiteX9" fmla="*/ 323615 w 326044"/>
                <a:gd name="connsiteY9" fmla="*/ 111240 h 171533"/>
                <a:gd name="connsiteX10" fmla="*/ 293802 w 326044"/>
                <a:gd name="connsiteY10" fmla="*/ 50090 h 171533"/>
                <a:gd name="connsiteX11" fmla="*/ 243795 w 326044"/>
                <a:gd name="connsiteY11" fmla="*/ 33421 h 171533"/>
                <a:gd name="connsiteX12" fmla="*/ 157880 w 326044"/>
                <a:gd name="connsiteY12" fmla="*/ 84 h 171533"/>
                <a:gd name="connsiteX13" fmla="*/ 36150 w 326044"/>
                <a:gd name="connsiteY13" fmla="*/ 52376 h 171533"/>
                <a:gd name="connsiteX14" fmla="*/ 6432 w 326044"/>
                <a:gd name="connsiteY14" fmla="*/ 134958 h 171533"/>
                <a:gd name="connsiteX15" fmla="*/ 2908 w 326044"/>
                <a:gd name="connsiteY15" fmla="*/ 162866 h 171533"/>
                <a:gd name="connsiteX16" fmla="*/ 18815 w 326044"/>
                <a:gd name="connsiteY16" fmla="*/ 162866 h 171533"/>
                <a:gd name="connsiteX17" fmla="*/ 18815 w 326044"/>
                <a:gd name="connsiteY17" fmla="*/ 162866 h 171533"/>
                <a:gd name="connsiteX18" fmla="*/ 141402 w 326044"/>
                <a:gd name="connsiteY18" fmla="*/ 140577 h 171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26044" h="171533">
                  <a:moveTo>
                    <a:pt x="141402" y="140577"/>
                  </a:moveTo>
                  <a:cubicBezTo>
                    <a:pt x="166167" y="126004"/>
                    <a:pt x="227127" y="78951"/>
                    <a:pt x="227127" y="78951"/>
                  </a:cubicBezTo>
                  <a:lnTo>
                    <a:pt x="227127" y="78951"/>
                  </a:lnTo>
                  <a:cubicBezTo>
                    <a:pt x="236746" y="79784"/>
                    <a:pt x="245898" y="83465"/>
                    <a:pt x="253416" y="89523"/>
                  </a:cubicBezTo>
                  <a:cubicBezTo>
                    <a:pt x="271708" y="102368"/>
                    <a:pt x="287199" y="118799"/>
                    <a:pt x="298945" y="137815"/>
                  </a:cubicBezTo>
                  <a:cubicBezTo>
                    <a:pt x="309518" y="153627"/>
                    <a:pt x="318567" y="166390"/>
                    <a:pt x="321329" y="170200"/>
                  </a:cubicBezTo>
                  <a:lnTo>
                    <a:pt x="321329" y="170200"/>
                  </a:lnTo>
                  <a:lnTo>
                    <a:pt x="322377" y="171534"/>
                  </a:lnTo>
                  <a:lnTo>
                    <a:pt x="322377" y="171534"/>
                  </a:lnTo>
                  <a:cubicBezTo>
                    <a:pt x="327139" y="162009"/>
                    <a:pt x="326949" y="135434"/>
                    <a:pt x="323615" y="111240"/>
                  </a:cubicBezTo>
                  <a:cubicBezTo>
                    <a:pt x="318948" y="77903"/>
                    <a:pt x="315138" y="67997"/>
                    <a:pt x="293802" y="50090"/>
                  </a:cubicBezTo>
                  <a:cubicBezTo>
                    <a:pt x="280207" y="37769"/>
                    <a:pt x="262063" y="31721"/>
                    <a:pt x="243795" y="33421"/>
                  </a:cubicBezTo>
                  <a:cubicBezTo>
                    <a:pt x="219009" y="14187"/>
                    <a:pt x="189151" y="2602"/>
                    <a:pt x="157880" y="84"/>
                  </a:cubicBezTo>
                  <a:cubicBezTo>
                    <a:pt x="110255" y="-1631"/>
                    <a:pt x="58248" y="23229"/>
                    <a:pt x="36150" y="52376"/>
                  </a:cubicBezTo>
                  <a:cubicBezTo>
                    <a:pt x="2718" y="96191"/>
                    <a:pt x="6432" y="124766"/>
                    <a:pt x="6432" y="134958"/>
                  </a:cubicBezTo>
                  <a:cubicBezTo>
                    <a:pt x="6432" y="145149"/>
                    <a:pt x="-5283" y="162866"/>
                    <a:pt x="2908" y="162866"/>
                  </a:cubicBezTo>
                  <a:cubicBezTo>
                    <a:pt x="8242" y="162866"/>
                    <a:pt x="13481" y="162866"/>
                    <a:pt x="18815" y="162866"/>
                  </a:cubicBezTo>
                  <a:lnTo>
                    <a:pt x="18815" y="162866"/>
                  </a:lnTo>
                  <a:cubicBezTo>
                    <a:pt x="49009" y="162009"/>
                    <a:pt x="110636" y="158675"/>
                    <a:pt x="141402" y="140577"/>
                  </a:cubicBezTo>
                  <a:close/>
                </a:path>
              </a:pathLst>
            </a:custGeom>
            <a:solidFill>
              <a:schemeClr val="tx1">
                <a:lumMod val="65000"/>
                <a:lumOff val="35000"/>
              </a:schemeClr>
            </a:solidFill>
            <a:ln w="9525" cap="flat">
              <a:noFill/>
              <a:prstDash val="solid"/>
              <a:miter/>
            </a:ln>
          </p:spPr>
          <p:txBody>
            <a:bodyPr rtlCol="0" anchor="ctr"/>
            <a:lstStyle/>
            <a:p>
              <a:endParaRPr lang="en-GB" dirty="0">
                <a:latin typeface="Aptos Display" panose="020B0004020202020204" pitchFamily="34" charset="0"/>
              </a:endParaRPr>
            </a:p>
          </p:txBody>
        </p:sp>
        <p:sp>
          <p:nvSpPr>
            <p:cNvPr id="9" name="Serbest Form: Şekil 9">
              <a:extLst>
                <a:ext uri="{FF2B5EF4-FFF2-40B4-BE49-F238E27FC236}">
                  <a16:creationId xmlns:a16="http://schemas.microsoft.com/office/drawing/2014/main" id="{99ED703C-0748-6555-2DDF-487B93EA6611}"/>
                </a:ext>
              </a:extLst>
            </p:cNvPr>
            <p:cNvSpPr/>
            <p:nvPr/>
          </p:nvSpPr>
          <p:spPr>
            <a:xfrm>
              <a:off x="1024272" y="2917463"/>
              <a:ext cx="303276" cy="233186"/>
            </a:xfrm>
            <a:custGeom>
              <a:avLst/>
              <a:gdLst>
                <a:gd name="connsiteX0" fmla="*/ 289655 w 303276"/>
                <a:gd name="connsiteY0" fmla="*/ 83534 h 233186"/>
                <a:gd name="connsiteX1" fmla="*/ 265938 w 303276"/>
                <a:gd name="connsiteY1" fmla="*/ 49340 h 233186"/>
                <a:gd name="connsiteX2" fmla="*/ 225076 w 303276"/>
                <a:gd name="connsiteY2" fmla="*/ 5715 h 233186"/>
                <a:gd name="connsiteX3" fmla="*/ 214694 w 303276"/>
                <a:gd name="connsiteY3" fmla="*/ 0 h 233186"/>
                <a:gd name="connsiteX4" fmla="*/ 133350 w 303276"/>
                <a:gd name="connsiteY4" fmla="*/ 57721 h 233186"/>
                <a:gd name="connsiteX5" fmla="*/ 0 w 303276"/>
                <a:gd name="connsiteY5" fmla="*/ 82677 h 233186"/>
                <a:gd name="connsiteX6" fmla="*/ 154278 w 303276"/>
                <a:gd name="connsiteY6" fmla="*/ 233175 h 233186"/>
                <a:gd name="connsiteX7" fmla="*/ 303276 w 303276"/>
                <a:gd name="connsiteY7" fmla="*/ 102203 h 233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3276" h="233186">
                  <a:moveTo>
                    <a:pt x="289655" y="83534"/>
                  </a:moveTo>
                  <a:cubicBezTo>
                    <a:pt x="289179" y="82868"/>
                    <a:pt x="278702" y="68294"/>
                    <a:pt x="265938" y="49340"/>
                  </a:cubicBezTo>
                  <a:cubicBezTo>
                    <a:pt x="255456" y="32148"/>
                    <a:pt x="241546" y="17297"/>
                    <a:pt x="225076" y="5715"/>
                  </a:cubicBezTo>
                  <a:cubicBezTo>
                    <a:pt x="221870" y="3380"/>
                    <a:pt x="218382" y="1460"/>
                    <a:pt x="214694" y="0"/>
                  </a:cubicBezTo>
                  <a:cubicBezTo>
                    <a:pt x="197739" y="12859"/>
                    <a:pt x="154115" y="45625"/>
                    <a:pt x="133350" y="57721"/>
                  </a:cubicBezTo>
                  <a:cubicBezTo>
                    <a:pt x="100394" y="76771"/>
                    <a:pt x="40291" y="81820"/>
                    <a:pt x="0" y="82677"/>
                  </a:cubicBezTo>
                  <a:cubicBezTo>
                    <a:pt x="1044" y="166839"/>
                    <a:pt x="70116" y="234219"/>
                    <a:pt x="154278" y="233175"/>
                  </a:cubicBezTo>
                  <a:cubicBezTo>
                    <a:pt x="229450" y="232243"/>
                    <a:pt x="292712" y="176634"/>
                    <a:pt x="303276" y="102203"/>
                  </a:cubicBezTo>
                  <a:close/>
                </a:path>
              </a:pathLst>
            </a:custGeom>
            <a:solidFill>
              <a:schemeClr val="accent2">
                <a:lumMod val="40000"/>
                <a:lumOff val="60000"/>
              </a:schemeClr>
            </a:solidFill>
            <a:ln w="9525" cap="flat">
              <a:noFill/>
              <a:prstDash val="solid"/>
              <a:miter/>
            </a:ln>
          </p:spPr>
          <p:txBody>
            <a:bodyPr rtlCol="0" anchor="ctr"/>
            <a:lstStyle/>
            <a:p>
              <a:endParaRPr lang="en-GB" dirty="0">
                <a:latin typeface="Aptos Display" panose="020B0004020202020204" pitchFamily="34" charset="0"/>
              </a:endParaRPr>
            </a:p>
          </p:txBody>
        </p:sp>
      </p:grpSp>
      <p:grpSp>
        <p:nvGrpSpPr>
          <p:cNvPr id="10" name="Grup 11">
            <a:extLst>
              <a:ext uri="{FF2B5EF4-FFF2-40B4-BE49-F238E27FC236}">
                <a16:creationId xmlns:a16="http://schemas.microsoft.com/office/drawing/2014/main" id="{39DAF324-0E1E-858D-8C97-454CD94B5F37}"/>
              </a:ext>
            </a:extLst>
          </p:cNvPr>
          <p:cNvGrpSpPr>
            <a:grpSpLocks noChangeAspect="1"/>
          </p:cNvGrpSpPr>
          <p:nvPr/>
        </p:nvGrpSpPr>
        <p:grpSpPr>
          <a:xfrm>
            <a:off x="267254" y="3965214"/>
            <a:ext cx="662603" cy="813593"/>
            <a:chOff x="2134295" y="2976443"/>
            <a:chExt cx="909210" cy="1116388"/>
          </a:xfrm>
        </p:grpSpPr>
        <p:sp>
          <p:nvSpPr>
            <p:cNvPr id="11" name="Serbest Form: Şekil 14">
              <a:extLst>
                <a:ext uri="{FF2B5EF4-FFF2-40B4-BE49-F238E27FC236}">
                  <a16:creationId xmlns:a16="http://schemas.microsoft.com/office/drawing/2014/main" id="{8B3B496A-ADA6-87B9-9525-8A77A6632BA7}"/>
                </a:ext>
              </a:extLst>
            </p:cNvPr>
            <p:cNvSpPr/>
            <p:nvPr/>
          </p:nvSpPr>
          <p:spPr>
            <a:xfrm>
              <a:off x="2134295" y="3615447"/>
              <a:ext cx="909210" cy="477384"/>
            </a:xfrm>
            <a:custGeom>
              <a:avLst/>
              <a:gdLst>
                <a:gd name="connsiteX0" fmla="*/ 609600 w 609600"/>
                <a:gd name="connsiteY0" fmla="*/ 152400 h 304800"/>
                <a:gd name="connsiteX1" fmla="*/ 579120 w 609600"/>
                <a:gd name="connsiteY1" fmla="*/ 91440 h 304800"/>
                <a:gd name="connsiteX2" fmla="*/ 430530 w 609600"/>
                <a:gd name="connsiteY2" fmla="*/ 19050 h 304800"/>
                <a:gd name="connsiteX3" fmla="*/ 304800 w 609600"/>
                <a:gd name="connsiteY3" fmla="*/ 0 h 304800"/>
                <a:gd name="connsiteX4" fmla="*/ 179070 w 609600"/>
                <a:gd name="connsiteY4" fmla="*/ 19050 h 304800"/>
                <a:gd name="connsiteX5" fmla="*/ 30480 w 609600"/>
                <a:gd name="connsiteY5" fmla="*/ 91440 h 304800"/>
                <a:gd name="connsiteX6" fmla="*/ 0 w 609600"/>
                <a:gd name="connsiteY6" fmla="*/ 152400 h 304800"/>
                <a:gd name="connsiteX7" fmla="*/ 0 w 609600"/>
                <a:gd name="connsiteY7" fmla="*/ 304800 h 304800"/>
                <a:gd name="connsiteX8" fmla="*/ 609600 w 609600"/>
                <a:gd name="connsiteY8"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 h="304800">
                  <a:moveTo>
                    <a:pt x="609600" y="152400"/>
                  </a:moveTo>
                  <a:cubicBezTo>
                    <a:pt x="609103" y="128536"/>
                    <a:pt x="597913" y="106157"/>
                    <a:pt x="579120" y="91440"/>
                  </a:cubicBezTo>
                  <a:cubicBezTo>
                    <a:pt x="537210" y="57150"/>
                    <a:pt x="483870" y="34290"/>
                    <a:pt x="430530" y="19050"/>
                  </a:cubicBezTo>
                  <a:cubicBezTo>
                    <a:pt x="389779" y="6575"/>
                    <a:pt x="347417" y="157"/>
                    <a:pt x="304800" y="0"/>
                  </a:cubicBezTo>
                  <a:cubicBezTo>
                    <a:pt x="262230" y="734"/>
                    <a:pt x="219947" y="7141"/>
                    <a:pt x="179070" y="19050"/>
                  </a:cubicBezTo>
                  <a:cubicBezTo>
                    <a:pt x="125800" y="34595"/>
                    <a:pt x="75555" y="59073"/>
                    <a:pt x="30480" y="91440"/>
                  </a:cubicBezTo>
                  <a:cubicBezTo>
                    <a:pt x="11687" y="106157"/>
                    <a:pt x="497" y="128536"/>
                    <a:pt x="0" y="152400"/>
                  </a:cubicBezTo>
                  <a:lnTo>
                    <a:pt x="0" y="304800"/>
                  </a:lnTo>
                  <a:lnTo>
                    <a:pt x="609600" y="304800"/>
                  </a:lnTo>
                  <a:close/>
                </a:path>
              </a:pathLst>
            </a:custGeom>
            <a:solidFill>
              <a:schemeClr val="accent6">
                <a:lumMod val="75000"/>
              </a:schemeClr>
            </a:solidFill>
            <a:ln w="9525" cap="flat">
              <a:noFill/>
              <a:prstDash val="solid"/>
              <a:miter/>
            </a:ln>
          </p:spPr>
          <p:txBody>
            <a:bodyPr rtlCol="0" anchor="ctr"/>
            <a:lstStyle/>
            <a:p>
              <a:endParaRPr lang="en-GB" dirty="0">
                <a:latin typeface="Aptos Display" panose="020B0004020202020204" pitchFamily="34" charset="0"/>
              </a:endParaRPr>
            </a:p>
          </p:txBody>
        </p:sp>
        <p:sp>
          <p:nvSpPr>
            <p:cNvPr id="12" name="Serbest Form: Şekil 15">
              <a:extLst>
                <a:ext uri="{FF2B5EF4-FFF2-40B4-BE49-F238E27FC236}">
                  <a16:creationId xmlns:a16="http://schemas.microsoft.com/office/drawing/2014/main" id="{4CE6F689-6F81-4303-7874-57AC782DD4B4}"/>
                </a:ext>
              </a:extLst>
            </p:cNvPr>
            <p:cNvSpPr/>
            <p:nvPr/>
          </p:nvSpPr>
          <p:spPr>
            <a:xfrm>
              <a:off x="2375379" y="3198602"/>
              <a:ext cx="451333" cy="364664"/>
            </a:xfrm>
            <a:custGeom>
              <a:avLst/>
              <a:gdLst>
                <a:gd name="connsiteX0" fmla="*/ 420175 w 451333"/>
                <a:gd name="connsiteY0" fmla="*/ 95918 h 364664"/>
                <a:gd name="connsiteX1" fmla="*/ 356637 w 451333"/>
                <a:gd name="connsiteY1" fmla="*/ 0 h 364664"/>
                <a:gd name="connsiteX2" fmla="*/ 266829 w 451333"/>
                <a:gd name="connsiteY2" fmla="*/ 72702 h 364664"/>
                <a:gd name="connsiteX3" fmla="*/ 119439 w 451333"/>
                <a:gd name="connsiteY3" fmla="*/ 139753 h 364664"/>
                <a:gd name="connsiteX4" fmla="*/ 100077 w 451333"/>
                <a:gd name="connsiteY4" fmla="*/ 130178 h 364664"/>
                <a:gd name="connsiteX5" fmla="*/ 105235 w 451333"/>
                <a:gd name="connsiteY5" fmla="*/ 113177 h 364664"/>
                <a:gd name="connsiteX6" fmla="*/ 138989 w 451333"/>
                <a:gd name="connsiteY6" fmla="*/ 66287 h 364664"/>
                <a:gd name="connsiteX7" fmla="*/ 143571 w 451333"/>
                <a:gd name="connsiteY7" fmla="*/ 55290 h 364664"/>
                <a:gd name="connsiteX8" fmla="*/ 111039 w 451333"/>
                <a:gd name="connsiteY8" fmla="*/ 83546 h 364664"/>
                <a:gd name="connsiteX9" fmla="*/ 29172 w 451333"/>
                <a:gd name="connsiteY9" fmla="*/ 123716 h 364664"/>
                <a:gd name="connsiteX10" fmla="*/ 4582 w 451333"/>
                <a:gd name="connsiteY10" fmla="*/ 177326 h 364664"/>
                <a:gd name="connsiteX11" fmla="*/ 0 w 451333"/>
                <a:gd name="connsiteY11" fmla="*/ 212150 h 364664"/>
                <a:gd name="connsiteX12" fmla="*/ 318354 w 451333"/>
                <a:gd name="connsiteY12" fmla="*/ 346652 h 364664"/>
                <a:gd name="connsiteX13" fmla="*/ 451333 w 451333"/>
                <a:gd name="connsiteY13" fmla="*/ 215815 h 364664"/>
                <a:gd name="connsiteX14" fmla="*/ 420175 w 451333"/>
                <a:gd name="connsiteY14" fmla="*/ 95918 h 36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1333" h="364664">
                  <a:moveTo>
                    <a:pt x="420175" y="95918"/>
                  </a:moveTo>
                  <a:cubicBezTo>
                    <a:pt x="404696" y="60515"/>
                    <a:pt x="383198" y="28062"/>
                    <a:pt x="356637" y="0"/>
                  </a:cubicBezTo>
                  <a:cubicBezTo>
                    <a:pt x="329933" y="27975"/>
                    <a:pt x="299751" y="52408"/>
                    <a:pt x="266829" y="72702"/>
                  </a:cubicBezTo>
                  <a:cubicBezTo>
                    <a:pt x="219907" y="99619"/>
                    <a:pt x="170561" y="122068"/>
                    <a:pt x="119439" y="139753"/>
                  </a:cubicBezTo>
                  <a:cubicBezTo>
                    <a:pt x="111448" y="142456"/>
                    <a:pt x="102780" y="138169"/>
                    <a:pt x="100077" y="130178"/>
                  </a:cubicBezTo>
                  <a:cubicBezTo>
                    <a:pt x="97984" y="123992"/>
                    <a:pt x="100057" y="117159"/>
                    <a:pt x="105235" y="113177"/>
                  </a:cubicBezTo>
                  <a:cubicBezTo>
                    <a:pt x="119639" y="100078"/>
                    <a:pt x="131139" y="84104"/>
                    <a:pt x="138989" y="66287"/>
                  </a:cubicBezTo>
                  <a:cubicBezTo>
                    <a:pt x="140822" y="62316"/>
                    <a:pt x="142350" y="58803"/>
                    <a:pt x="143571" y="55290"/>
                  </a:cubicBezTo>
                  <a:cubicBezTo>
                    <a:pt x="133621" y="65690"/>
                    <a:pt x="122731" y="75149"/>
                    <a:pt x="111039" y="83546"/>
                  </a:cubicBezTo>
                  <a:cubicBezTo>
                    <a:pt x="86074" y="101230"/>
                    <a:pt x="58435" y="114791"/>
                    <a:pt x="29172" y="123716"/>
                  </a:cubicBezTo>
                  <a:cubicBezTo>
                    <a:pt x="17571" y="139819"/>
                    <a:pt x="9218" y="158028"/>
                    <a:pt x="4582" y="177326"/>
                  </a:cubicBezTo>
                  <a:cubicBezTo>
                    <a:pt x="2264" y="188816"/>
                    <a:pt x="732" y="200452"/>
                    <a:pt x="0" y="212150"/>
                  </a:cubicBezTo>
                  <a:cubicBezTo>
                    <a:pt x="50769" y="337202"/>
                    <a:pt x="193301" y="397421"/>
                    <a:pt x="318354" y="346652"/>
                  </a:cubicBezTo>
                  <a:cubicBezTo>
                    <a:pt x="378237" y="322341"/>
                    <a:pt x="426053" y="275297"/>
                    <a:pt x="451333" y="215815"/>
                  </a:cubicBezTo>
                  <a:cubicBezTo>
                    <a:pt x="445791" y="174745"/>
                    <a:pt x="435330" y="134490"/>
                    <a:pt x="420175" y="95918"/>
                  </a:cubicBezTo>
                  <a:close/>
                </a:path>
              </a:pathLst>
            </a:custGeom>
            <a:solidFill>
              <a:schemeClr val="accent2">
                <a:lumMod val="40000"/>
                <a:lumOff val="60000"/>
              </a:schemeClr>
            </a:solidFill>
            <a:ln w="15180" cap="flat">
              <a:noFill/>
              <a:prstDash val="solid"/>
              <a:miter/>
            </a:ln>
          </p:spPr>
          <p:txBody>
            <a:bodyPr rtlCol="0" anchor="ctr"/>
            <a:lstStyle/>
            <a:p>
              <a:endParaRPr lang="en-GB" dirty="0">
                <a:latin typeface="Aptos Display" panose="020B0004020202020204" pitchFamily="34" charset="0"/>
              </a:endParaRPr>
            </a:p>
          </p:txBody>
        </p:sp>
        <p:sp>
          <p:nvSpPr>
            <p:cNvPr id="13" name="Serbest Form: Şekil 16">
              <a:extLst>
                <a:ext uri="{FF2B5EF4-FFF2-40B4-BE49-F238E27FC236}">
                  <a16:creationId xmlns:a16="http://schemas.microsoft.com/office/drawing/2014/main" id="{8BB4C84C-64D5-8D06-8071-791B14C71472}"/>
                </a:ext>
              </a:extLst>
            </p:cNvPr>
            <p:cNvSpPr/>
            <p:nvPr/>
          </p:nvSpPr>
          <p:spPr>
            <a:xfrm>
              <a:off x="2342083" y="2976443"/>
              <a:ext cx="523119" cy="379017"/>
            </a:xfrm>
            <a:custGeom>
              <a:avLst/>
              <a:gdLst>
                <a:gd name="connsiteX0" fmla="*/ 41544 w 523119"/>
                <a:gd name="connsiteY0" fmla="*/ 322964 h 379017"/>
                <a:gd name="connsiteX1" fmla="*/ 49792 w 523119"/>
                <a:gd name="connsiteY1" fmla="*/ 317618 h 379017"/>
                <a:gd name="connsiteX2" fmla="*/ 126160 w 523119"/>
                <a:gd name="connsiteY2" fmla="*/ 280962 h 379017"/>
                <a:gd name="connsiteX3" fmla="*/ 183283 w 523119"/>
                <a:gd name="connsiteY3" fmla="*/ 220478 h 379017"/>
                <a:gd name="connsiteX4" fmla="*/ 197182 w 523119"/>
                <a:gd name="connsiteY4" fmla="*/ 212994 h 379017"/>
                <a:gd name="connsiteX5" fmla="*/ 210164 w 523119"/>
                <a:gd name="connsiteY5" fmla="*/ 221853 h 379017"/>
                <a:gd name="connsiteX6" fmla="*/ 199625 w 523119"/>
                <a:gd name="connsiteY6" fmla="*/ 301428 h 379017"/>
                <a:gd name="connsiteX7" fmla="*/ 193516 w 523119"/>
                <a:gd name="connsiteY7" fmla="*/ 313342 h 379017"/>
                <a:gd name="connsiteX8" fmla="*/ 283783 w 523119"/>
                <a:gd name="connsiteY8" fmla="*/ 268743 h 379017"/>
                <a:gd name="connsiteX9" fmla="*/ 377562 w 523119"/>
                <a:gd name="connsiteY9" fmla="*/ 189931 h 379017"/>
                <a:gd name="connsiteX10" fmla="*/ 388406 w 523119"/>
                <a:gd name="connsiteY10" fmla="*/ 184433 h 379017"/>
                <a:gd name="connsiteX11" fmla="*/ 400014 w 523119"/>
                <a:gd name="connsiteY11" fmla="*/ 188557 h 379017"/>
                <a:gd name="connsiteX12" fmla="*/ 481881 w 523119"/>
                <a:gd name="connsiteY12" fmla="*/ 306621 h 379017"/>
                <a:gd name="connsiteX13" fmla="*/ 504791 w 523119"/>
                <a:gd name="connsiteY13" fmla="*/ 379018 h 379017"/>
                <a:gd name="connsiteX14" fmla="*/ 523119 w 523119"/>
                <a:gd name="connsiteY14" fmla="*/ 328615 h 379017"/>
                <a:gd name="connsiteX15" fmla="*/ 428881 w 523119"/>
                <a:gd name="connsiteY15" fmla="*/ 127768 h 379017"/>
                <a:gd name="connsiteX16" fmla="*/ 479895 w 523119"/>
                <a:gd name="connsiteY16" fmla="*/ 102567 h 379017"/>
                <a:gd name="connsiteX17" fmla="*/ 485424 w 523119"/>
                <a:gd name="connsiteY17" fmla="*/ 84832 h 379017"/>
                <a:gd name="connsiteX18" fmla="*/ 471647 w 523119"/>
                <a:gd name="connsiteY18" fmla="*/ 77976 h 379017"/>
                <a:gd name="connsiteX19" fmla="*/ 399098 w 523119"/>
                <a:gd name="connsiteY19" fmla="*/ 91111 h 379017"/>
                <a:gd name="connsiteX20" fmla="*/ 416968 w 523119"/>
                <a:gd name="connsiteY20" fmla="*/ 65299 h 379017"/>
                <a:gd name="connsiteX21" fmla="*/ 415288 w 523119"/>
                <a:gd name="connsiteY21" fmla="*/ 48345 h 379017"/>
                <a:gd name="connsiteX22" fmla="*/ 398334 w 523119"/>
                <a:gd name="connsiteY22" fmla="*/ 47429 h 379017"/>
                <a:gd name="connsiteX23" fmla="*/ 359845 w 523119"/>
                <a:gd name="connsiteY23" fmla="*/ 76449 h 379017"/>
                <a:gd name="connsiteX24" fmla="*/ 321508 w 523119"/>
                <a:gd name="connsiteY24" fmla="*/ 6649 h 379017"/>
                <a:gd name="connsiteX25" fmla="*/ 303599 w 523119"/>
                <a:gd name="connsiteY25" fmla="*/ 1717 h 379017"/>
                <a:gd name="connsiteX26" fmla="*/ 297071 w 523119"/>
                <a:gd name="connsiteY26" fmla="*/ 14896 h 379017"/>
                <a:gd name="connsiteX27" fmla="*/ 305471 w 523119"/>
                <a:gd name="connsiteY27" fmla="*/ 71256 h 379017"/>
                <a:gd name="connsiteX28" fmla="*/ 261178 w 523119"/>
                <a:gd name="connsiteY28" fmla="*/ 67285 h 379017"/>
                <a:gd name="connsiteX29" fmla="*/ 0 w 523119"/>
                <a:gd name="connsiteY29" fmla="*/ 328768 h 379017"/>
                <a:gd name="connsiteX30" fmla="*/ 13899 w 523119"/>
                <a:gd name="connsiteY30" fmla="*/ 374589 h 379017"/>
                <a:gd name="connsiteX31" fmla="*/ 41544 w 523119"/>
                <a:gd name="connsiteY31" fmla="*/ 322964 h 379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23119" h="379017">
                  <a:moveTo>
                    <a:pt x="41544" y="322964"/>
                  </a:moveTo>
                  <a:cubicBezTo>
                    <a:pt x="43629" y="320322"/>
                    <a:pt x="46529" y="318443"/>
                    <a:pt x="49792" y="317618"/>
                  </a:cubicBezTo>
                  <a:cubicBezTo>
                    <a:pt x="77139" y="309810"/>
                    <a:pt x="102962" y="297414"/>
                    <a:pt x="126160" y="280962"/>
                  </a:cubicBezTo>
                  <a:cubicBezTo>
                    <a:pt x="148674" y="264390"/>
                    <a:pt x="168023" y="243902"/>
                    <a:pt x="183283" y="220478"/>
                  </a:cubicBezTo>
                  <a:cubicBezTo>
                    <a:pt x="186168" y="215597"/>
                    <a:pt x="191518" y="212716"/>
                    <a:pt x="197182" y="212994"/>
                  </a:cubicBezTo>
                  <a:cubicBezTo>
                    <a:pt x="202813" y="213323"/>
                    <a:pt x="207804" y="216729"/>
                    <a:pt x="210164" y="221853"/>
                  </a:cubicBezTo>
                  <a:cubicBezTo>
                    <a:pt x="211539" y="224755"/>
                    <a:pt x="222994" y="252400"/>
                    <a:pt x="199625" y="301428"/>
                  </a:cubicBezTo>
                  <a:cubicBezTo>
                    <a:pt x="197640" y="305705"/>
                    <a:pt x="195501" y="309676"/>
                    <a:pt x="193516" y="313342"/>
                  </a:cubicBezTo>
                  <a:cubicBezTo>
                    <a:pt x="224671" y="300739"/>
                    <a:pt x="254844" y="285832"/>
                    <a:pt x="283783" y="268743"/>
                  </a:cubicBezTo>
                  <a:cubicBezTo>
                    <a:pt x="318872" y="247400"/>
                    <a:pt x="350498" y="220824"/>
                    <a:pt x="377562" y="189931"/>
                  </a:cubicBezTo>
                  <a:cubicBezTo>
                    <a:pt x="380260" y="186676"/>
                    <a:pt x="384186" y="184686"/>
                    <a:pt x="388406" y="184433"/>
                  </a:cubicBezTo>
                  <a:cubicBezTo>
                    <a:pt x="392683" y="184117"/>
                    <a:pt x="396896" y="185613"/>
                    <a:pt x="400014" y="188557"/>
                  </a:cubicBezTo>
                  <a:cubicBezTo>
                    <a:pt x="434610" y="222307"/>
                    <a:pt x="462404" y="262387"/>
                    <a:pt x="481881" y="306621"/>
                  </a:cubicBezTo>
                  <a:cubicBezTo>
                    <a:pt x="491202" y="330188"/>
                    <a:pt x="498857" y="354380"/>
                    <a:pt x="504791" y="379018"/>
                  </a:cubicBezTo>
                  <a:cubicBezTo>
                    <a:pt x="515883" y="364471"/>
                    <a:pt x="522276" y="346888"/>
                    <a:pt x="523119" y="328615"/>
                  </a:cubicBezTo>
                  <a:cubicBezTo>
                    <a:pt x="523200" y="250969"/>
                    <a:pt x="488650" y="177332"/>
                    <a:pt x="428881" y="127768"/>
                  </a:cubicBezTo>
                  <a:lnTo>
                    <a:pt x="479895" y="102567"/>
                  </a:lnTo>
                  <a:cubicBezTo>
                    <a:pt x="486319" y="99196"/>
                    <a:pt x="488795" y="91256"/>
                    <a:pt x="485424" y="84832"/>
                  </a:cubicBezTo>
                  <a:cubicBezTo>
                    <a:pt x="482791" y="79815"/>
                    <a:pt x="477237" y="77051"/>
                    <a:pt x="471647" y="77976"/>
                  </a:cubicBezTo>
                  <a:lnTo>
                    <a:pt x="399098" y="91111"/>
                  </a:lnTo>
                  <a:lnTo>
                    <a:pt x="416968" y="65299"/>
                  </a:lnTo>
                  <a:cubicBezTo>
                    <a:pt x="420580" y="59985"/>
                    <a:pt x="419873" y="52847"/>
                    <a:pt x="415288" y="48345"/>
                  </a:cubicBezTo>
                  <a:cubicBezTo>
                    <a:pt x="410648" y="43875"/>
                    <a:pt x="403430" y="43485"/>
                    <a:pt x="398334" y="47429"/>
                  </a:cubicBezTo>
                  <a:lnTo>
                    <a:pt x="359845" y="76449"/>
                  </a:lnTo>
                  <a:lnTo>
                    <a:pt x="321508" y="6649"/>
                  </a:lnTo>
                  <a:cubicBezTo>
                    <a:pt x="317925" y="341"/>
                    <a:pt x="309907" y="-1866"/>
                    <a:pt x="303599" y="1717"/>
                  </a:cubicBezTo>
                  <a:cubicBezTo>
                    <a:pt x="298937" y="4365"/>
                    <a:pt x="296353" y="9583"/>
                    <a:pt x="297071" y="14896"/>
                  </a:cubicBezTo>
                  <a:lnTo>
                    <a:pt x="305471" y="71256"/>
                  </a:lnTo>
                  <a:cubicBezTo>
                    <a:pt x="290844" y="68694"/>
                    <a:pt x="276027" y="67367"/>
                    <a:pt x="261178" y="67285"/>
                  </a:cubicBezTo>
                  <a:cubicBezTo>
                    <a:pt x="116884" y="67453"/>
                    <a:pt x="0" y="184474"/>
                    <a:pt x="0" y="328768"/>
                  </a:cubicBezTo>
                  <a:cubicBezTo>
                    <a:pt x="307" y="345033"/>
                    <a:pt x="5118" y="360894"/>
                    <a:pt x="13899" y="374589"/>
                  </a:cubicBezTo>
                  <a:cubicBezTo>
                    <a:pt x="20433" y="356074"/>
                    <a:pt x="29756" y="338665"/>
                    <a:pt x="41544" y="322964"/>
                  </a:cubicBezTo>
                  <a:close/>
                </a:path>
              </a:pathLst>
            </a:custGeom>
            <a:solidFill>
              <a:schemeClr val="tx1">
                <a:lumMod val="65000"/>
                <a:lumOff val="35000"/>
              </a:schemeClr>
            </a:solidFill>
            <a:ln w="15180" cap="flat">
              <a:noFill/>
              <a:prstDash val="solid"/>
              <a:miter/>
            </a:ln>
          </p:spPr>
          <p:txBody>
            <a:bodyPr rtlCol="0" anchor="ctr"/>
            <a:lstStyle/>
            <a:p>
              <a:endParaRPr lang="en-GB" dirty="0">
                <a:latin typeface="Aptos Display" panose="020B0004020202020204" pitchFamily="34" charset="0"/>
              </a:endParaRPr>
            </a:p>
          </p:txBody>
        </p:sp>
      </p:grpSp>
      <p:grpSp>
        <p:nvGrpSpPr>
          <p:cNvPr id="15" name="Grup 19">
            <a:extLst>
              <a:ext uri="{FF2B5EF4-FFF2-40B4-BE49-F238E27FC236}">
                <a16:creationId xmlns:a16="http://schemas.microsoft.com/office/drawing/2014/main" id="{80F89B0E-A71E-2C56-3DA8-047211AA4BA4}"/>
              </a:ext>
            </a:extLst>
          </p:cNvPr>
          <p:cNvGrpSpPr>
            <a:grpSpLocks noChangeAspect="1"/>
          </p:cNvGrpSpPr>
          <p:nvPr/>
        </p:nvGrpSpPr>
        <p:grpSpPr>
          <a:xfrm>
            <a:off x="276910" y="1634746"/>
            <a:ext cx="663327" cy="778191"/>
            <a:chOff x="1146747" y="2227364"/>
            <a:chExt cx="910202" cy="1067813"/>
          </a:xfrm>
        </p:grpSpPr>
        <p:sp>
          <p:nvSpPr>
            <p:cNvPr id="16" name="Serbest Form: Şekil 22">
              <a:extLst>
                <a:ext uri="{FF2B5EF4-FFF2-40B4-BE49-F238E27FC236}">
                  <a16:creationId xmlns:a16="http://schemas.microsoft.com/office/drawing/2014/main" id="{2AC844A9-7979-8879-E1A0-C8C9D4C8948C}"/>
                </a:ext>
              </a:extLst>
            </p:cNvPr>
            <p:cNvSpPr/>
            <p:nvPr/>
          </p:nvSpPr>
          <p:spPr>
            <a:xfrm>
              <a:off x="1146747" y="2840076"/>
              <a:ext cx="910202" cy="455101"/>
            </a:xfrm>
            <a:custGeom>
              <a:avLst/>
              <a:gdLst>
                <a:gd name="connsiteX0" fmla="*/ 910202 w 910202"/>
                <a:gd name="connsiteY0" fmla="*/ 227551 h 455101"/>
                <a:gd name="connsiteX1" fmla="*/ 864692 w 910202"/>
                <a:gd name="connsiteY1" fmla="*/ 136530 h 455101"/>
                <a:gd name="connsiteX2" fmla="*/ 642830 w 910202"/>
                <a:gd name="connsiteY2" fmla="*/ 28444 h 455101"/>
                <a:gd name="connsiteX3" fmla="*/ 455101 w 910202"/>
                <a:gd name="connsiteY3" fmla="*/ 0 h 455101"/>
                <a:gd name="connsiteX4" fmla="*/ 267372 w 910202"/>
                <a:gd name="connsiteY4" fmla="*/ 28444 h 455101"/>
                <a:gd name="connsiteX5" fmla="*/ 45510 w 910202"/>
                <a:gd name="connsiteY5" fmla="*/ 136530 h 455101"/>
                <a:gd name="connsiteX6" fmla="*/ 0 w 910202"/>
                <a:gd name="connsiteY6" fmla="*/ 227551 h 455101"/>
                <a:gd name="connsiteX7" fmla="*/ 0 w 910202"/>
                <a:gd name="connsiteY7" fmla="*/ 455101 h 455101"/>
                <a:gd name="connsiteX8" fmla="*/ 910202 w 910202"/>
                <a:gd name="connsiteY8" fmla="*/ 455101 h 45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0202" h="455101">
                  <a:moveTo>
                    <a:pt x="910202" y="227551"/>
                  </a:moveTo>
                  <a:cubicBezTo>
                    <a:pt x="909460" y="191919"/>
                    <a:pt x="892752" y="158505"/>
                    <a:pt x="864692" y="136530"/>
                  </a:cubicBezTo>
                  <a:cubicBezTo>
                    <a:pt x="802116" y="85331"/>
                    <a:pt x="722473" y="51199"/>
                    <a:pt x="642830" y="28444"/>
                  </a:cubicBezTo>
                  <a:cubicBezTo>
                    <a:pt x="581985" y="9817"/>
                    <a:pt x="518733" y="235"/>
                    <a:pt x="455101" y="0"/>
                  </a:cubicBezTo>
                  <a:cubicBezTo>
                    <a:pt x="391539" y="1096"/>
                    <a:pt x="328407" y="10662"/>
                    <a:pt x="267372" y="28444"/>
                  </a:cubicBezTo>
                  <a:cubicBezTo>
                    <a:pt x="187833" y="51654"/>
                    <a:pt x="112812" y="88203"/>
                    <a:pt x="45510" y="136530"/>
                  </a:cubicBezTo>
                  <a:cubicBezTo>
                    <a:pt x="17450" y="158505"/>
                    <a:pt x="742" y="191919"/>
                    <a:pt x="0" y="227551"/>
                  </a:cubicBezTo>
                  <a:lnTo>
                    <a:pt x="0" y="455101"/>
                  </a:lnTo>
                  <a:lnTo>
                    <a:pt x="910202" y="455101"/>
                  </a:lnTo>
                  <a:close/>
                </a:path>
              </a:pathLst>
            </a:custGeom>
            <a:solidFill>
              <a:srgbClr val="C00000"/>
            </a:solidFill>
            <a:ln w="14188" cap="flat">
              <a:noFill/>
              <a:prstDash val="solid"/>
              <a:miter/>
            </a:ln>
          </p:spPr>
          <p:txBody>
            <a:bodyPr rtlCol="0" anchor="ctr"/>
            <a:lstStyle/>
            <a:p>
              <a:endParaRPr lang="en-GB" dirty="0">
                <a:latin typeface="Aptos Display" panose="020B0004020202020204" pitchFamily="34" charset="0"/>
              </a:endParaRPr>
            </a:p>
          </p:txBody>
        </p:sp>
        <p:sp>
          <p:nvSpPr>
            <p:cNvPr id="17" name="Serbest Form: Şekil 23">
              <a:extLst>
                <a:ext uri="{FF2B5EF4-FFF2-40B4-BE49-F238E27FC236}">
                  <a16:creationId xmlns:a16="http://schemas.microsoft.com/office/drawing/2014/main" id="{11D8D8F8-38F7-0FA5-8318-A3B26E1CF751}"/>
                </a:ext>
              </a:extLst>
            </p:cNvPr>
            <p:cNvSpPr/>
            <p:nvPr/>
          </p:nvSpPr>
          <p:spPr>
            <a:xfrm>
              <a:off x="1320276" y="2227364"/>
              <a:ext cx="588644" cy="612712"/>
            </a:xfrm>
            <a:custGeom>
              <a:avLst/>
              <a:gdLst>
                <a:gd name="connsiteX0" fmla="*/ 534744 w 588644"/>
                <a:gd name="connsiteY0" fmla="*/ 484763 h 612712"/>
                <a:gd name="connsiteX1" fmla="*/ 572147 w 588644"/>
                <a:gd name="connsiteY1" fmla="*/ 215400 h 612712"/>
                <a:gd name="connsiteX2" fmla="*/ 512984 w 588644"/>
                <a:gd name="connsiteY2" fmla="*/ 89109 h 612712"/>
                <a:gd name="connsiteX3" fmla="*/ 439172 w 588644"/>
                <a:gd name="connsiteY3" fmla="*/ 88114 h 612712"/>
                <a:gd name="connsiteX4" fmla="*/ 323548 w 588644"/>
                <a:gd name="connsiteY4" fmla="*/ 10035 h 612712"/>
                <a:gd name="connsiteX5" fmla="*/ 106522 w 588644"/>
                <a:gd name="connsiteY5" fmla="*/ 37768 h 612712"/>
                <a:gd name="connsiteX6" fmla="*/ 23608 w 588644"/>
                <a:gd name="connsiteY6" fmla="*/ 246972 h 612712"/>
                <a:gd name="connsiteX7" fmla="*/ 31573 w 588644"/>
                <a:gd name="connsiteY7" fmla="*/ 531411 h 612712"/>
                <a:gd name="connsiteX8" fmla="*/ 0 w 588644"/>
                <a:gd name="connsiteY8" fmla="*/ 610342 h 612712"/>
                <a:gd name="connsiteX9" fmla="*/ 132975 w 588644"/>
                <a:gd name="connsiteY9" fmla="*/ 596120 h 612712"/>
                <a:gd name="connsiteX10" fmla="*/ 200956 w 588644"/>
                <a:gd name="connsiteY10" fmla="*/ 542646 h 612712"/>
                <a:gd name="connsiteX11" fmla="*/ 56745 w 588644"/>
                <a:gd name="connsiteY11" fmla="*/ 364303 h 612712"/>
                <a:gd name="connsiteX12" fmla="*/ 62292 w 588644"/>
                <a:gd name="connsiteY12" fmla="*/ 287789 h 612712"/>
                <a:gd name="connsiteX13" fmla="*/ 139090 w 588644"/>
                <a:gd name="connsiteY13" fmla="*/ 262332 h 612712"/>
                <a:gd name="connsiteX14" fmla="*/ 282163 w 588644"/>
                <a:gd name="connsiteY14" fmla="*/ 222084 h 612712"/>
                <a:gd name="connsiteX15" fmla="*/ 423244 w 588644"/>
                <a:gd name="connsiteY15" fmla="*/ 125375 h 612712"/>
                <a:gd name="connsiteX16" fmla="*/ 443357 w 588644"/>
                <a:gd name="connsiteY16" fmla="*/ 125529 h 612712"/>
                <a:gd name="connsiteX17" fmla="*/ 447279 w 588644"/>
                <a:gd name="connsiteY17" fmla="*/ 133339 h 612712"/>
                <a:gd name="connsiteX18" fmla="*/ 471172 w 588644"/>
                <a:gd name="connsiteY18" fmla="*/ 199329 h 612712"/>
                <a:gd name="connsiteX19" fmla="*/ 492220 w 588644"/>
                <a:gd name="connsiteY19" fmla="*/ 217818 h 612712"/>
                <a:gd name="connsiteX20" fmla="*/ 516113 w 588644"/>
                <a:gd name="connsiteY20" fmla="*/ 240146 h 612712"/>
                <a:gd name="connsiteX21" fmla="*/ 533179 w 588644"/>
                <a:gd name="connsiteY21" fmla="*/ 304713 h 612712"/>
                <a:gd name="connsiteX22" fmla="*/ 375601 w 588644"/>
                <a:gd name="connsiteY22" fmla="*/ 543926 h 612712"/>
                <a:gd name="connsiteX23" fmla="*/ 442870 w 588644"/>
                <a:gd name="connsiteY23" fmla="*/ 597969 h 612712"/>
                <a:gd name="connsiteX24" fmla="*/ 588645 w 588644"/>
                <a:gd name="connsiteY24" fmla="*/ 586165 h 612712"/>
                <a:gd name="connsiteX25" fmla="*/ 534744 w 588644"/>
                <a:gd name="connsiteY25" fmla="*/ 484763 h 61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88644" h="612712">
                  <a:moveTo>
                    <a:pt x="534744" y="484763"/>
                  </a:moveTo>
                  <a:cubicBezTo>
                    <a:pt x="521660" y="433564"/>
                    <a:pt x="571721" y="305567"/>
                    <a:pt x="572147" y="215400"/>
                  </a:cubicBezTo>
                  <a:cubicBezTo>
                    <a:pt x="572147" y="143295"/>
                    <a:pt x="551668" y="111011"/>
                    <a:pt x="512984" y="89109"/>
                  </a:cubicBezTo>
                  <a:cubicBezTo>
                    <a:pt x="490656" y="76452"/>
                    <a:pt x="439172" y="88114"/>
                    <a:pt x="439172" y="88114"/>
                  </a:cubicBezTo>
                  <a:cubicBezTo>
                    <a:pt x="439172" y="88114"/>
                    <a:pt x="412578" y="37768"/>
                    <a:pt x="323548" y="10035"/>
                  </a:cubicBezTo>
                  <a:cubicBezTo>
                    <a:pt x="250392" y="-9882"/>
                    <a:pt x="172320" y="95"/>
                    <a:pt x="106522" y="37768"/>
                  </a:cubicBezTo>
                  <a:cubicBezTo>
                    <a:pt x="51483" y="73323"/>
                    <a:pt x="24888" y="112433"/>
                    <a:pt x="23608" y="246972"/>
                  </a:cubicBezTo>
                  <a:cubicBezTo>
                    <a:pt x="22471" y="370276"/>
                    <a:pt x="39395" y="479785"/>
                    <a:pt x="31573" y="531411"/>
                  </a:cubicBezTo>
                  <a:cubicBezTo>
                    <a:pt x="27966" y="559987"/>
                    <a:pt x="17096" y="587162"/>
                    <a:pt x="0" y="610342"/>
                  </a:cubicBezTo>
                  <a:cubicBezTo>
                    <a:pt x="0" y="610342"/>
                    <a:pt x="85331" y="621293"/>
                    <a:pt x="132975" y="596120"/>
                  </a:cubicBezTo>
                  <a:cubicBezTo>
                    <a:pt x="156950" y="580034"/>
                    <a:pt x="179675" y="562158"/>
                    <a:pt x="200956" y="542646"/>
                  </a:cubicBezTo>
                  <a:cubicBezTo>
                    <a:pt x="127966" y="508604"/>
                    <a:pt x="74757" y="442801"/>
                    <a:pt x="56745" y="364303"/>
                  </a:cubicBezTo>
                  <a:cubicBezTo>
                    <a:pt x="54897" y="357477"/>
                    <a:pt x="42523" y="312820"/>
                    <a:pt x="62292" y="287789"/>
                  </a:cubicBezTo>
                  <a:cubicBezTo>
                    <a:pt x="73101" y="273567"/>
                    <a:pt x="97847" y="269585"/>
                    <a:pt x="139090" y="262332"/>
                  </a:cubicBezTo>
                  <a:cubicBezTo>
                    <a:pt x="188460" y="255828"/>
                    <a:pt x="236643" y="242275"/>
                    <a:pt x="282163" y="222084"/>
                  </a:cubicBezTo>
                  <a:cubicBezTo>
                    <a:pt x="333333" y="196352"/>
                    <a:pt x="380789" y="163821"/>
                    <a:pt x="423244" y="125375"/>
                  </a:cubicBezTo>
                  <a:cubicBezTo>
                    <a:pt x="428840" y="119864"/>
                    <a:pt x="437844" y="119932"/>
                    <a:pt x="443357" y="125529"/>
                  </a:cubicBezTo>
                  <a:cubicBezTo>
                    <a:pt x="445451" y="127656"/>
                    <a:pt x="446824" y="130388"/>
                    <a:pt x="447279" y="133339"/>
                  </a:cubicBezTo>
                  <a:cubicBezTo>
                    <a:pt x="450665" y="156734"/>
                    <a:pt x="458796" y="179189"/>
                    <a:pt x="471172" y="199329"/>
                  </a:cubicBezTo>
                  <a:cubicBezTo>
                    <a:pt x="476969" y="206756"/>
                    <a:pt x="484108" y="213028"/>
                    <a:pt x="492220" y="217818"/>
                  </a:cubicBezTo>
                  <a:cubicBezTo>
                    <a:pt x="501676" y="223484"/>
                    <a:pt x="509821" y="231094"/>
                    <a:pt x="516113" y="240146"/>
                  </a:cubicBezTo>
                  <a:cubicBezTo>
                    <a:pt x="526383" y="260189"/>
                    <a:pt x="532204" y="282213"/>
                    <a:pt x="533179" y="304713"/>
                  </a:cubicBezTo>
                  <a:cubicBezTo>
                    <a:pt x="532249" y="408496"/>
                    <a:pt x="470587" y="502102"/>
                    <a:pt x="375601" y="543926"/>
                  </a:cubicBezTo>
                  <a:cubicBezTo>
                    <a:pt x="393520" y="559712"/>
                    <a:pt x="416986" y="579196"/>
                    <a:pt x="442870" y="597969"/>
                  </a:cubicBezTo>
                  <a:cubicBezTo>
                    <a:pt x="485536" y="628831"/>
                    <a:pt x="588645" y="586165"/>
                    <a:pt x="588645" y="586165"/>
                  </a:cubicBezTo>
                  <a:cubicBezTo>
                    <a:pt x="588645" y="586165"/>
                    <a:pt x="555365" y="566254"/>
                    <a:pt x="534744" y="484763"/>
                  </a:cubicBezTo>
                  <a:close/>
                </a:path>
              </a:pathLst>
            </a:custGeom>
            <a:solidFill>
              <a:schemeClr val="tx1">
                <a:lumMod val="75000"/>
                <a:lumOff val="25000"/>
              </a:schemeClr>
            </a:solidFill>
            <a:ln w="14188" cap="flat">
              <a:noFill/>
              <a:prstDash val="solid"/>
              <a:miter/>
            </a:ln>
          </p:spPr>
          <p:txBody>
            <a:bodyPr rtlCol="0" anchor="ctr"/>
            <a:lstStyle/>
            <a:p>
              <a:endParaRPr lang="en-GB" dirty="0">
                <a:latin typeface="Aptos Display" panose="020B0004020202020204" pitchFamily="34" charset="0"/>
              </a:endParaRPr>
            </a:p>
          </p:txBody>
        </p:sp>
        <p:sp>
          <p:nvSpPr>
            <p:cNvPr id="18" name="Serbest Form: Şekil 24">
              <a:extLst>
                <a:ext uri="{FF2B5EF4-FFF2-40B4-BE49-F238E27FC236}">
                  <a16:creationId xmlns:a16="http://schemas.microsoft.com/office/drawing/2014/main" id="{7A1E366D-C2A9-3D1B-FD42-CADA94243101}"/>
                </a:ext>
              </a:extLst>
            </p:cNvPr>
            <p:cNvSpPr/>
            <p:nvPr/>
          </p:nvSpPr>
          <p:spPr>
            <a:xfrm>
              <a:off x="1399587" y="2389716"/>
              <a:ext cx="425424" cy="370765"/>
            </a:xfrm>
            <a:custGeom>
              <a:avLst/>
              <a:gdLst>
                <a:gd name="connsiteX0" fmla="*/ 425425 w 425424"/>
                <a:gd name="connsiteY0" fmla="*/ 143215 h 370765"/>
                <a:gd name="connsiteX1" fmla="*/ 413194 w 425424"/>
                <a:gd name="connsiteY1" fmla="*/ 93580 h 370765"/>
                <a:gd name="connsiteX2" fmla="*/ 397265 w 425424"/>
                <a:gd name="connsiteY2" fmla="*/ 79358 h 370765"/>
                <a:gd name="connsiteX3" fmla="*/ 368821 w 425424"/>
                <a:gd name="connsiteY3" fmla="*/ 54470 h 370765"/>
                <a:gd name="connsiteX4" fmla="*/ 344502 w 425424"/>
                <a:gd name="connsiteY4" fmla="*/ 0 h 370765"/>
                <a:gd name="connsiteX5" fmla="*/ 215083 w 425424"/>
                <a:gd name="connsiteY5" fmla="*/ 85331 h 370765"/>
                <a:gd name="connsiteX6" fmla="*/ 64046 w 425424"/>
                <a:gd name="connsiteY6" fmla="*/ 127997 h 370765"/>
                <a:gd name="connsiteX7" fmla="*/ 4883 w 425424"/>
                <a:gd name="connsiteY7" fmla="*/ 142930 h 370765"/>
                <a:gd name="connsiteX8" fmla="*/ 4883 w 425424"/>
                <a:gd name="connsiteY8" fmla="*/ 194271 h 370765"/>
                <a:gd name="connsiteX9" fmla="*/ 212096 w 425424"/>
                <a:gd name="connsiteY9" fmla="*/ 370765 h 370765"/>
                <a:gd name="connsiteX10" fmla="*/ 425425 w 425424"/>
                <a:gd name="connsiteY10" fmla="*/ 143215 h 370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5424" h="370765">
                  <a:moveTo>
                    <a:pt x="425425" y="143215"/>
                  </a:moveTo>
                  <a:cubicBezTo>
                    <a:pt x="424665" y="126025"/>
                    <a:pt x="420508" y="109155"/>
                    <a:pt x="413194" y="93580"/>
                  </a:cubicBezTo>
                  <a:cubicBezTo>
                    <a:pt x="409028" y="87695"/>
                    <a:pt x="403583" y="82833"/>
                    <a:pt x="397265" y="79358"/>
                  </a:cubicBezTo>
                  <a:cubicBezTo>
                    <a:pt x="386388" y="72806"/>
                    <a:pt x="376759" y="64381"/>
                    <a:pt x="368821" y="54470"/>
                  </a:cubicBezTo>
                  <a:cubicBezTo>
                    <a:pt x="357378" y="37995"/>
                    <a:pt x="349128" y="19518"/>
                    <a:pt x="344502" y="0"/>
                  </a:cubicBezTo>
                  <a:cubicBezTo>
                    <a:pt x="304796" y="33338"/>
                    <a:pt x="261368" y="61971"/>
                    <a:pt x="215083" y="85331"/>
                  </a:cubicBezTo>
                  <a:cubicBezTo>
                    <a:pt x="167037" y="106704"/>
                    <a:pt x="116173" y="121073"/>
                    <a:pt x="64046" y="127997"/>
                  </a:cubicBezTo>
                  <a:cubicBezTo>
                    <a:pt x="40011" y="132264"/>
                    <a:pt x="10003" y="137526"/>
                    <a:pt x="4883" y="142930"/>
                  </a:cubicBezTo>
                  <a:cubicBezTo>
                    <a:pt x="-3650" y="154023"/>
                    <a:pt x="758" y="182325"/>
                    <a:pt x="4883" y="194271"/>
                  </a:cubicBezTo>
                  <a:cubicBezTo>
                    <a:pt x="29202" y="296811"/>
                    <a:pt x="116240" y="370765"/>
                    <a:pt x="212096" y="370765"/>
                  </a:cubicBezTo>
                  <a:cubicBezTo>
                    <a:pt x="325871" y="370765"/>
                    <a:pt x="425425" y="264385"/>
                    <a:pt x="425425" y="143215"/>
                  </a:cubicBezTo>
                  <a:close/>
                </a:path>
              </a:pathLst>
            </a:custGeom>
            <a:solidFill>
              <a:schemeClr val="accent2">
                <a:lumMod val="40000"/>
                <a:lumOff val="60000"/>
              </a:schemeClr>
            </a:solidFill>
            <a:ln w="14188" cap="flat">
              <a:noFill/>
              <a:prstDash val="solid"/>
              <a:miter/>
            </a:ln>
          </p:spPr>
          <p:txBody>
            <a:bodyPr rtlCol="0" anchor="ctr"/>
            <a:lstStyle/>
            <a:p>
              <a:endParaRPr lang="en-GB" dirty="0">
                <a:latin typeface="Aptos Display" panose="020B0004020202020204" pitchFamily="34" charset="0"/>
              </a:endParaRPr>
            </a:p>
          </p:txBody>
        </p:sp>
      </p:grpSp>
      <p:cxnSp>
        <p:nvCxnSpPr>
          <p:cNvPr id="24" name="Straight Arrow Connector 60">
            <a:extLst>
              <a:ext uri="{FF2B5EF4-FFF2-40B4-BE49-F238E27FC236}">
                <a16:creationId xmlns:a16="http://schemas.microsoft.com/office/drawing/2014/main" id="{6879BED7-F685-904A-F4C4-F6F71FC5BF54}"/>
              </a:ext>
            </a:extLst>
          </p:cNvPr>
          <p:cNvCxnSpPr>
            <a:cxnSpLocks/>
            <a:stCxn id="23" idx="3"/>
            <a:endCxn id="16" idx="0"/>
          </p:cNvCxnSpPr>
          <p:nvPr/>
        </p:nvCxnSpPr>
        <p:spPr bwMode="auto">
          <a:xfrm rot="10800000">
            <a:off x="940238" y="2247106"/>
            <a:ext cx="1147963" cy="917351"/>
          </a:xfrm>
          <a:prstGeom prst="bentConnector3">
            <a:avLst>
              <a:gd name="adj1" fmla="val 50000"/>
            </a:avLst>
          </a:prstGeom>
          <a:noFill/>
          <a:ln w="19050" cap="flat" cmpd="sng" algn="ctr">
            <a:solidFill>
              <a:srgbClr val="6D6E70"/>
            </a:solidFill>
            <a:prstDash val="solid"/>
            <a:round/>
            <a:headEnd type="none" w="lg" len="lg"/>
            <a:tailEnd type="triangle" w="lg" len="lg"/>
          </a:ln>
          <a:effectLst/>
        </p:spPr>
      </p:cxnSp>
      <p:cxnSp>
        <p:nvCxnSpPr>
          <p:cNvPr id="25" name="Straight Arrow Connector 60">
            <a:extLst>
              <a:ext uri="{FF2B5EF4-FFF2-40B4-BE49-F238E27FC236}">
                <a16:creationId xmlns:a16="http://schemas.microsoft.com/office/drawing/2014/main" id="{EE024A2B-D0F2-C837-77B5-A7DE297461CF}"/>
              </a:ext>
            </a:extLst>
          </p:cNvPr>
          <p:cNvCxnSpPr>
            <a:cxnSpLocks/>
            <a:stCxn id="23" idx="3"/>
            <a:endCxn id="7" idx="0"/>
          </p:cNvCxnSpPr>
          <p:nvPr/>
        </p:nvCxnSpPr>
        <p:spPr bwMode="auto">
          <a:xfrm flipH="1" flipV="1">
            <a:off x="963125" y="3163679"/>
            <a:ext cx="1125075" cy="777"/>
          </a:xfrm>
          <a:prstGeom prst="straightConnector1">
            <a:avLst/>
          </a:prstGeom>
          <a:noFill/>
          <a:ln w="19050" cap="flat" cmpd="sng" algn="ctr">
            <a:solidFill>
              <a:srgbClr val="6D6E70"/>
            </a:solidFill>
            <a:prstDash val="solid"/>
            <a:round/>
            <a:headEnd type="none" w="lg" len="lg"/>
            <a:tailEnd type="triangle" w="lg" len="lg"/>
          </a:ln>
          <a:effectLst/>
        </p:spPr>
      </p:cxnSp>
      <p:cxnSp>
        <p:nvCxnSpPr>
          <p:cNvPr id="34" name="Straight Arrow Connector 60">
            <a:extLst>
              <a:ext uri="{FF2B5EF4-FFF2-40B4-BE49-F238E27FC236}">
                <a16:creationId xmlns:a16="http://schemas.microsoft.com/office/drawing/2014/main" id="{CBDC9F55-3364-56DD-CEAE-0BA620BC8ABE}"/>
              </a:ext>
            </a:extLst>
          </p:cNvPr>
          <p:cNvCxnSpPr>
            <a:cxnSpLocks/>
            <a:stCxn id="23" idx="3"/>
            <a:endCxn id="11" idx="0"/>
          </p:cNvCxnSpPr>
          <p:nvPr/>
        </p:nvCxnSpPr>
        <p:spPr bwMode="auto">
          <a:xfrm rot="10800000" flipV="1">
            <a:off x="929858" y="3164455"/>
            <a:ext cx="1158343" cy="1440399"/>
          </a:xfrm>
          <a:prstGeom prst="bentConnector3">
            <a:avLst>
              <a:gd name="adj1" fmla="val 50000"/>
            </a:avLst>
          </a:prstGeom>
          <a:noFill/>
          <a:ln w="19050" cap="flat" cmpd="sng" algn="ctr">
            <a:solidFill>
              <a:srgbClr val="6D6E70"/>
            </a:solidFill>
            <a:prstDash val="solid"/>
            <a:round/>
            <a:headEnd type="none" w="lg" len="lg"/>
            <a:tailEnd type="triangle" w="lg" len="lg"/>
          </a:ln>
          <a:effectLst/>
        </p:spPr>
      </p:cxn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0A6E7C27-8607-2346-7BE1-68CC53D6873D}"/>
                  </a:ext>
                </a:extLst>
              </p:cNvPr>
              <p:cNvSpPr txBox="1"/>
              <p:nvPr/>
            </p:nvSpPr>
            <p:spPr>
              <a:xfrm>
                <a:off x="1083104" y="1850870"/>
                <a:ext cx="452284"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𝑠</m:t>
                      </m:r>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𝑘</m:t>
                          </m:r>
                        </m:e>
                        <m:sub>
                          <m:r>
                            <a:rPr lang="en-GB" sz="2000" b="0" i="1" smtClean="0">
                              <a:latin typeface="Cambria Math" panose="02040503050406030204" pitchFamily="18" charset="0"/>
                            </a:rPr>
                            <m:t>1</m:t>
                          </m:r>
                        </m:sub>
                      </m:sSub>
                    </m:oMath>
                  </m:oMathPara>
                </a14:m>
                <a:endParaRPr lang="en-GB" sz="2000" dirty="0">
                  <a:latin typeface="Aptos Display" panose="020B0004020202020204" pitchFamily="34" charset="0"/>
                </a:endParaRPr>
              </a:p>
            </p:txBody>
          </p:sp>
        </mc:Choice>
        <mc:Fallback xmlns="">
          <p:sp>
            <p:nvSpPr>
              <p:cNvPr id="44" name="TextBox 43">
                <a:extLst>
                  <a:ext uri="{FF2B5EF4-FFF2-40B4-BE49-F238E27FC236}">
                    <a16:creationId xmlns:a16="http://schemas.microsoft.com/office/drawing/2014/main" id="{0A6E7C27-8607-2346-7BE1-68CC53D6873D}"/>
                  </a:ext>
                </a:extLst>
              </p:cNvPr>
              <p:cNvSpPr txBox="1">
                <a:spLocks noRot="1" noChangeAspect="1" noMove="1" noResize="1" noEditPoints="1" noAdjustHandles="1" noChangeArrowheads="1" noChangeShapeType="1" noTextEdit="1"/>
              </p:cNvSpPr>
              <p:nvPr/>
            </p:nvSpPr>
            <p:spPr>
              <a:xfrm>
                <a:off x="1083104" y="1850870"/>
                <a:ext cx="452284" cy="400110"/>
              </a:xfrm>
              <a:prstGeom prst="rect">
                <a:avLst/>
              </a:prstGeom>
              <a:blipFill>
                <a:blip r:embed="rId4"/>
                <a:stretch>
                  <a:fillRect r="-1486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5AC26337-2E29-C3C7-A4BF-02CCF3B0213F}"/>
                  </a:ext>
                </a:extLst>
              </p:cNvPr>
              <p:cNvSpPr txBox="1"/>
              <p:nvPr/>
            </p:nvSpPr>
            <p:spPr>
              <a:xfrm>
                <a:off x="922861" y="2707223"/>
                <a:ext cx="452284"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𝑠</m:t>
                      </m:r>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𝑘</m:t>
                          </m:r>
                        </m:e>
                        <m:sub>
                          <m:r>
                            <a:rPr lang="en-GB" sz="2000" b="0" i="1" smtClean="0">
                              <a:latin typeface="Cambria Math" panose="02040503050406030204" pitchFamily="18" charset="0"/>
                            </a:rPr>
                            <m:t>2</m:t>
                          </m:r>
                        </m:sub>
                      </m:sSub>
                    </m:oMath>
                  </m:oMathPara>
                </a14:m>
                <a:endParaRPr lang="en-GB" sz="2000" dirty="0">
                  <a:latin typeface="Aptos Display" panose="020B0004020202020204" pitchFamily="34" charset="0"/>
                </a:endParaRPr>
              </a:p>
            </p:txBody>
          </p:sp>
        </mc:Choice>
        <mc:Fallback xmlns="">
          <p:sp>
            <p:nvSpPr>
              <p:cNvPr id="45" name="TextBox 44">
                <a:extLst>
                  <a:ext uri="{FF2B5EF4-FFF2-40B4-BE49-F238E27FC236}">
                    <a16:creationId xmlns:a16="http://schemas.microsoft.com/office/drawing/2014/main" id="{5AC26337-2E29-C3C7-A4BF-02CCF3B0213F}"/>
                  </a:ext>
                </a:extLst>
              </p:cNvPr>
              <p:cNvSpPr txBox="1">
                <a:spLocks noRot="1" noChangeAspect="1" noMove="1" noResize="1" noEditPoints="1" noAdjustHandles="1" noChangeArrowheads="1" noChangeShapeType="1" noTextEdit="1"/>
              </p:cNvSpPr>
              <p:nvPr/>
            </p:nvSpPr>
            <p:spPr>
              <a:xfrm>
                <a:off x="922861" y="2707223"/>
                <a:ext cx="452284" cy="400110"/>
              </a:xfrm>
              <a:prstGeom prst="rect">
                <a:avLst/>
              </a:prstGeom>
              <a:blipFill>
                <a:blip r:embed="rId5"/>
                <a:stretch>
                  <a:fillRect r="-16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A9742146-3EF9-8EA1-EDBB-2ABCFC8EF68F}"/>
                  </a:ext>
                </a:extLst>
              </p:cNvPr>
              <p:cNvSpPr txBox="1"/>
              <p:nvPr/>
            </p:nvSpPr>
            <p:spPr>
              <a:xfrm>
                <a:off x="895379" y="4080252"/>
                <a:ext cx="452284"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𝑠</m:t>
                      </m:r>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𝑘</m:t>
                          </m:r>
                        </m:e>
                        <m:sub>
                          <m:r>
                            <a:rPr lang="en-GB" sz="2000" b="0" i="1" smtClean="0">
                              <a:latin typeface="Cambria Math" panose="02040503050406030204" pitchFamily="18" charset="0"/>
                            </a:rPr>
                            <m:t>𝑛</m:t>
                          </m:r>
                        </m:sub>
                      </m:sSub>
                    </m:oMath>
                  </m:oMathPara>
                </a14:m>
                <a:endParaRPr lang="en-GB" sz="2000" dirty="0">
                  <a:latin typeface="Aptos Display" panose="020B0004020202020204" pitchFamily="34" charset="0"/>
                </a:endParaRPr>
              </a:p>
            </p:txBody>
          </p:sp>
        </mc:Choice>
        <mc:Fallback xmlns="">
          <p:sp>
            <p:nvSpPr>
              <p:cNvPr id="46" name="TextBox 45">
                <a:extLst>
                  <a:ext uri="{FF2B5EF4-FFF2-40B4-BE49-F238E27FC236}">
                    <a16:creationId xmlns:a16="http://schemas.microsoft.com/office/drawing/2014/main" id="{A9742146-3EF9-8EA1-EDBB-2ABCFC8EF68F}"/>
                  </a:ext>
                </a:extLst>
              </p:cNvPr>
              <p:cNvSpPr txBox="1">
                <a:spLocks noRot="1" noChangeAspect="1" noMove="1" noResize="1" noEditPoints="1" noAdjustHandles="1" noChangeArrowheads="1" noChangeShapeType="1" noTextEdit="1"/>
              </p:cNvSpPr>
              <p:nvPr/>
            </p:nvSpPr>
            <p:spPr>
              <a:xfrm>
                <a:off x="895379" y="4080252"/>
                <a:ext cx="452284" cy="400110"/>
              </a:xfrm>
              <a:prstGeom prst="rect">
                <a:avLst/>
              </a:prstGeom>
              <a:blipFill>
                <a:blip r:embed="rId6"/>
                <a:stretch>
                  <a:fillRect r="-1621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92E2B1E6-EADF-727A-BFE6-970346323B31}"/>
                  </a:ext>
                </a:extLst>
              </p:cNvPr>
              <p:cNvSpPr txBox="1"/>
              <p:nvPr/>
            </p:nvSpPr>
            <p:spPr>
              <a:xfrm flipH="1">
                <a:off x="2904537" y="1864487"/>
                <a:ext cx="452284"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𝑣𝑘</m:t>
                      </m:r>
                    </m:oMath>
                  </m:oMathPara>
                </a14:m>
                <a:endParaRPr lang="en-GB" sz="2000" dirty="0">
                  <a:latin typeface="Aptos Display" panose="020B0004020202020204" pitchFamily="34" charset="0"/>
                </a:endParaRPr>
              </a:p>
            </p:txBody>
          </p:sp>
        </mc:Choice>
        <mc:Fallback xmlns="">
          <p:sp>
            <p:nvSpPr>
              <p:cNvPr id="50" name="TextBox 49">
                <a:extLst>
                  <a:ext uri="{FF2B5EF4-FFF2-40B4-BE49-F238E27FC236}">
                    <a16:creationId xmlns:a16="http://schemas.microsoft.com/office/drawing/2014/main" id="{92E2B1E6-EADF-727A-BFE6-970346323B31}"/>
                  </a:ext>
                </a:extLst>
              </p:cNvPr>
              <p:cNvSpPr txBox="1">
                <a:spLocks noRot="1" noChangeAspect="1" noMove="1" noResize="1" noEditPoints="1" noAdjustHandles="1" noChangeArrowheads="1" noChangeShapeType="1" noTextEdit="1"/>
              </p:cNvSpPr>
              <p:nvPr/>
            </p:nvSpPr>
            <p:spPr>
              <a:xfrm flipH="1">
                <a:off x="2904537" y="1864487"/>
                <a:ext cx="452284" cy="400110"/>
              </a:xfrm>
              <a:prstGeom prst="rect">
                <a:avLst/>
              </a:prstGeom>
              <a:blipFill>
                <a:blip r:embed="rId7"/>
                <a:stretch>
                  <a:fillRect r="-1333"/>
                </a:stretch>
              </a:blipFill>
            </p:spPr>
            <p:txBody>
              <a:bodyPr/>
              <a:lstStyle/>
              <a:p>
                <a:r>
                  <a:rPr lang="en-GB">
                    <a:noFill/>
                  </a:rPr>
                  <a:t> </a:t>
                </a:r>
              </a:p>
            </p:txBody>
          </p:sp>
        </mc:Fallback>
      </mc:AlternateContent>
      <p:cxnSp>
        <p:nvCxnSpPr>
          <p:cNvPr id="51" name="Straight Arrow Connector 60">
            <a:extLst>
              <a:ext uri="{FF2B5EF4-FFF2-40B4-BE49-F238E27FC236}">
                <a16:creationId xmlns:a16="http://schemas.microsoft.com/office/drawing/2014/main" id="{17F61E71-B09E-C50F-193A-9A55392B4479}"/>
              </a:ext>
            </a:extLst>
          </p:cNvPr>
          <p:cNvCxnSpPr>
            <a:cxnSpLocks/>
            <a:stCxn id="23" idx="0"/>
            <a:endCxn id="50" idx="2"/>
          </p:cNvCxnSpPr>
          <p:nvPr/>
        </p:nvCxnSpPr>
        <p:spPr bwMode="auto">
          <a:xfrm flipH="1" flipV="1">
            <a:off x="3130679" y="2264597"/>
            <a:ext cx="11907" cy="233215"/>
          </a:xfrm>
          <a:prstGeom prst="straightConnector1">
            <a:avLst/>
          </a:prstGeom>
          <a:noFill/>
          <a:ln w="19050" cap="flat" cmpd="sng" algn="ctr">
            <a:solidFill>
              <a:srgbClr val="6D6E70"/>
            </a:solidFill>
            <a:prstDash val="solid"/>
            <a:round/>
            <a:headEnd type="none" w="lg" len="lg"/>
            <a:tailEnd type="triangle" w="lg" len="lg"/>
          </a:ln>
          <a:effectLst/>
        </p:spPr>
      </p:cxnSp>
      <p:sp>
        <p:nvSpPr>
          <p:cNvPr id="27" name="Oval 26">
            <a:extLst>
              <a:ext uri="{FF2B5EF4-FFF2-40B4-BE49-F238E27FC236}">
                <a16:creationId xmlns:a16="http://schemas.microsoft.com/office/drawing/2014/main" id="{D5D96A2D-C8C6-C3D0-F5EC-02AA17601A2C}"/>
              </a:ext>
            </a:extLst>
          </p:cNvPr>
          <p:cNvSpPr/>
          <p:nvPr/>
        </p:nvSpPr>
        <p:spPr>
          <a:xfrm>
            <a:off x="4480442" y="3047901"/>
            <a:ext cx="1509787" cy="1154791"/>
          </a:xfrm>
          <a:prstGeom prst="ellipse">
            <a:avLst/>
          </a:prstGeom>
          <a:solidFill>
            <a:schemeClr val="accent2"/>
          </a:soli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latin typeface="Aptos Display" panose="020B0004020202020204" pitchFamily="34" charset="0"/>
              </a:rPr>
              <a:t>Verifiable Secret Sharing</a:t>
            </a:r>
          </a:p>
        </p:txBody>
      </p:sp>
      <p:sp>
        <p:nvSpPr>
          <p:cNvPr id="26" name="Arrow: Curved Right 25">
            <a:extLst>
              <a:ext uri="{FF2B5EF4-FFF2-40B4-BE49-F238E27FC236}">
                <a16:creationId xmlns:a16="http://schemas.microsoft.com/office/drawing/2014/main" id="{52080F4A-9E58-0FC6-5D91-9D2893EEF88B}"/>
              </a:ext>
            </a:extLst>
          </p:cNvPr>
          <p:cNvSpPr/>
          <p:nvPr/>
        </p:nvSpPr>
        <p:spPr>
          <a:xfrm rot="17914689">
            <a:off x="3841615" y="3146298"/>
            <a:ext cx="705663" cy="1534186"/>
          </a:xfrm>
          <a:prstGeom prst="curvedRightArrow">
            <a:avLst>
              <a:gd name="adj1" fmla="val 25567"/>
              <a:gd name="adj2" fmla="val 55757"/>
              <a:gd name="adj3" fmla="val 40939"/>
            </a:avLst>
          </a:prstGeom>
          <a:solidFill>
            <a:schemeClr val="accent4"/>
          </a:soli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ptos Display" panose="020B0004020202020204" pitchFamily="34" charset="0"/>
            </a:endParaRPr>
          </a:p>
        </p:txBody>
      </p:sp>
      <mc:AlternateContent xmlns:mc="http://schemas.openxmlformats.org/markup-compatibility/2006" xmlns:a14="http://schemas.microsoft.com/office/drawing/2010/main">
        <mc:Choice Requires="a14">
          <p:sp>
            <p:nvSpPr>
              <p:cNvPr id="23" name="Dikdörtgen 52">
                <a:extLst>
                  <a:ext uri="{FF2B5EF4-FFF2-40B4-BE49-F238E27FC236}">
                    <a16:creationId xmlns:a16="http://schemas.microsoft.com/office/drawing/2014/main" id="{4C98589A-F665-BFD0-96B1-5587AEE4CFD2}"/>
                  </a:ext>
                </a:extLst>
              </p:cNvPr>
              <p:cNvSpPr/>
              <p:nvPr/>
            </p:nvSpPr>
            <p:spPr>
              <a:xfrm flipH="1">
                <a:off x="2088200" y="2497812"/>
                <a:ext cx="2108773" cy="1333288"/>
              </a:xfrm>
              <a:prstGeom prst="rect">
                <a:avLst/>
              </a:prstGeom>
              <a:solidFill>
                <a:schemeClr val="accent2"/>
              </a:solidFill>
              <a:effectLst>
                <a:outerShdw blurRad="50800" dist="635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anchor="ctr"/>
              <a:lstStyle/>
              <a:p>
                <a:pPr algn="ct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𝐾𝑔</m:t>
                      </m:r>
                      <m:r>
                        <a:rPr lang="en-GB" sz="2000" b="0" i="1" smtClean="0">
                          <a:latin typeface="Cambria Math" panose="02040503050406030204" pitchFamily="18" charset="0"/>
                        </a:rPr>
                        <m:t>(</m:t>
                      </m:r>
                      <m:r>
                        <a:rPr lang="en-GB" sz="2000" b="0" i="1" smtClean="0">
                          <a:latin typeface="Cambria Math" panose="02040503050406030204" pitchFamily="18" charset="0"/>
                        </a:rPr>
                        <m:t>𝑡</m:t>
                      </m:r>
                      <m:r>
                        <a:rPr lang="en-GB" sz="2000" b="0" i="1" smtClean="0">
                          <a:latin typeface="Cambria Math" panose="02040503050406030204" pitchFamily="18" charset="0"/>
                        </a:rPr>
                        <m:t>,</m:t>
                      </m:r>
                      <m:r>
                        <a:rPr lang="en-GB" sz="2000" b="0" i="1" smtClean="0">
                          <a:latin typeface="Cambria Math" panose="02040503050406030204" pitchFamily="18" charset="0"/>
                        </a:rPr>
                        <m:t>𝑛</m:t>
                      </m:r>
                      <m:r>
                        <a:rPr lang="en-GB" sz="2000" b="0" i="1" smtClean="0">
                          <a:latin typeface="Cambria Math" panose="02040503050406030204" pitchFamily="18" charset="0"/>
                        </a:rPr>
                        <m:t>)</m:t>
                      </m:r>
                    </m:oMath>
                  </m:oMathPara>
                </a14:m>
                <a:endParaRPr lang="en-GB" sz="2000" dirty="0">
                  <a:latin typeface="Aptos Display" panose="020B0004020202020204" pitchFamily="34" charset="0"/>
                </a:endParaRPr>
              </a:p>
            </p:txBody>
          </p:sp>
        </mc:Choice>
        <mc:Fallback xmlns="">
          <p:sp>
            <p:nvSpPr>
              <p:cNvPr id="23" name="Dikdörtgen 52">
                <a:extLst>
                  <a:ext uri="{FF2B5EF4-FFF2-40B4-BE49-F238E27FC236}">
                    <a16:creationId xmlns:a16="http://schemas.microsoft.com/office/drawing/2014/main" id="{4C98589A-F665-BFD0-96B1-5587AEE4CFD2}"/>
                  </a:ext>
                </a:extLst>
              </p:cNvPr>
              <p:cNvSpPr>
                <a:spLocks noRot="1" noChangeAspect="1" noMove="1" noResize="1" noEditPoints="1" noAdjustHandles="1" noChangeArrowheads="1" noChangeShapeType="1" noTextEdit="1"/>
              </p:cNvSpPr>
              <p:nvPr/>
            </p:nvSpPr>
            <p:spPr>
              <a:xfrm flipH="1">
                <a:off x="2088200" y="2497812"/>
                <a:ext cx="2108773" cy="1333288"/>
              </a:xfrm>
              <a:prstGeom prst="rect">
                <a:avLst/>
              </a:prstGeom>
              <a:blipFill>
                <a:blip r:embed="rId8"/>
                <a:stretch>
                  <a:fillRect/>
                </a:stretch>
              </a:blipFill>
              <a:effectLst>
                <a:outerShdw blurRad="50800" dist="63500" dir="2700000" algn="tl" rotWithShape="0">
                  <a:prstClr val="black">
                    <a:alpha val="40000"/>
                  </a:prstClr>
                </a:outerShdw>
              </a:effectLst>
            </p:spPr>
            <p:txBody>
              <a:bodyPr/>
              <a:lstStyle/>
              <a:p>
                <a:r>
                  <a:rPr lang="en-GB">
                    <a:noFill/>
                  </a:rPr>
                  <a:t> </a:t>
                </a:r>
              </a:p>
            </p:txBody>
          </p:sp>
        </mc:Fallback>
      </mc:AlternateContent>
      <p:sp>
        <p:nvSpPr>
          <p:cNvPr id="134" name="Text Placeholder 5">
            <a:extLst>
              <a:ext uri="{FF2B5EF4-FFF2-40B4-BE49-F238E27FC236}">
                <a16:creationId xmlns:a16="http://schemas.microsoft.com/office/drawing/2014/main" id="{0E6DAAB2-2499-9941-595B-257D16E6D838}"/>
              </a:ext>
            </a:extLst>
          </p:cNvPr>
          <p:cNvSpPr txBox="1">
            <a:spLocks/>
          </p:cNvSpPr>
          <p:nvPr/>
        </p:nvSpPr>
        <p:spPr>
          <a:xfrm>
            <a:off x="1211836" y="1233374"/>
            <a:ext cx="5157787" cy="823912"/>
          </a:xfrm>
          <a:prstGeom prst="rect">
            <a:avLst/>
          </a:prstGeom>
        </p:spPr>
        <p:txBody>
          <a:bodyPr spcFirstLastPara="1" vert="horz" wrap="square" lIns="91425" tIns="91425" rIns="91425" bIns="91425" rtlCol="0" anchor="t" anchorCtr="0">
            <a:normAutofit/>
          </a:bodyPr>
          <a:lstStyle>
            <a:lvl1pPr marL="609585" lvl="0" indent="-457189" algn="l" defTabSz="914400" rtl="0" eaLnBrk="1" latinLnBrk="0" hangingPunct="1">
              <a:lnSpc>
                <a:spcPct val="90000"/>
              </a:lnSpc>
              <a:spcBef>
                <a:spcPts val="0"/>
              </a:spcBef>
              <a:spcAft>
                <a:spcPts val="0"/>
              </a:spcAft>
              <a:buClr>
                <a:schemeClr val="dk1"/>
              </a:buClr>
              <a:buSzPts val="1800"/>
              <a:buFont typeface="IBM Plex Sans"/>
              <a:buChar char="●"/>
              <a:defRPr sz="2800" kern="1200">
                <a:solidFill>
                  <a:schemeClr val="dk1"/>
                </a:solidFill>
                <a:latin typeface="Aptos Display" panose="020B0004020202020204" pitchFamily="34" charset="0"/>
                <a:ea typeface="Aptos Display" panose="020B0004020202020204" pitchFamily="34" charset="0"/>
                <a:cs typeface="Aptos Display" panose="020B0004020202020204" pitchFamily="34" charset="0"/>
                <a:sym typeface="IBM Plex Sans"/>
              </a:defRPr>
            </a:lvl1pPr>
            <a:lvl2pPr marL="1219170" lvl="1" indent="-423323" algn="l" defTabSz="914400" rtl="0" eaLnBrk="1" latinLnBrk="0" hangingPunct="1">
              <a:lnSpc>
                <a:spcPct val="90000"/>
              </a:lnSpc>
              <a:spcBef>
                <a:spcPts val="0"/>
              </a:spcBef>
              <a:spcAft>
                <a:spcPts val="0"/>
              </a:spcAft>
              <a:buClr>
                <a:schemeClr val="dk1"/>
              </a:buClr>
              <a:buSzPts val="1400"/>
              <a:buFont typeface="IBM Plex Sans"/>
              <a:buChar char="○"/>
              <a:defRPr sz="2400" kern="1200">
                <a:solidFill>
                  <a:schemeClr val="dk1"/>
                </a:solidFill>
                <a:latin typeface="IBM Plex Sans"/>
                <a:ea typeface="IBM Plex Sans"/>
                <a:cs typeface="IBM Plex Sans"/>
                <a:sym typeface="IBM Plex Sans"/>
              </a:defRPr>
            </a:lvl2pPr>
            <a:lvl3pPr marL="1828754" lvl="2" indent="-423323" algn="l" defTabSz="914400" rtl="0" eaLnBrk="1" latinLnBrk="0" hangingPunct="1">
              <a:lnSpc>
                <a:spcPct val="90000"/>
              </a:lnSpc>
              <a:spcBef>
                <a:spcPts val="0"/>
              </a:spcBef>
              <a:spcAft>
                <a:spcPts val="0"/>
              </a:spcAft>
              <a:buClr>
                <a:schemeClr val="dk1"/>
              </a:buClr>
              <a:buSzPts val="1400"/>
              <a:buFont typeface="IBM Plex Sans"/>
              <a:buChar char="■"/>
              <a:defRPr sz="2000" kern="1200">
                <a:solidFill>
                  <a:schemeClr val="dk1"/>
                </a:solidFill>
                <a:latin typeface="IBM Plex Sans"/>
                <a:ea typeface="IBM Plex Sans"/>
                <a:cs typeface="IBM Plex Sans"/>
                <a:sym typeface="IBM Plex Sans"/>
              </a:defRPr>
            </a:lvl3pPr>
            <a:lvl4pPr marL="2438339" lvl="3" indent="-423323" algn="l" defTabSz="914400" rtl="0" eaLnBrk="1" latinLnBrk="0" hangingPunct="1">
              <a:lnSpc>
                <a:spcPct val="90000"/>
              </a:lnSpc>
              <a:spcBef>
                <a:spcPts val="0"/>
              </a:spcBef>
              <a:spcAft>
                <a:spcPts val="0"/>
              </a:spcAft>
              <a:buClr>
                <a:schemeClr val="dk1"/>
              </a:buClr>
              <a:buSzPts val="1400"/>
              <a:buFont typeface="IBM Plex Sans"/>
              <a:buChar char="●"/>
              <a:defRPr sz="1800" kern="1200">
                <a:solidFill>
                  <a:schemeClr val="dk1"/>
                </a:solidFill>
                <a:latin typeface="IBM Plex Sans"/>
                <a:ea typeface="IBM Plex Sans"/>
                <a:cs typeface="IBM Plex Sans"/>
                <a:sym typeface="IBM Plex Sans"/>
              </a:defRPr>
            </a:lvl4pPr>
            <a:lvl5pPr marL="3047924" lvl="4" indent="-423323" algn="l" defTabSz="914400" rtl="0" eaLnBrk="1" latinLnBrk="0" hangingPunct="1">
              <a:lnSpc>
                <a:spcPct val="90000"/>
              </a:lnSpc>
              <a:spcBef>
                <a:spcPts val="0"/>
              </a:spcBef>
              <a:spcAft>
                <a:spcPts val="0"/>
              </a:spcAft>
              <a:buClr>
                <a:schemeClr val="dk1"/>
              </a:buClr>
              <a:buSzPts val="1400"/>
              <a:buFont typeface="IBM Plex Sans"/>
              <a:buChar char="○"/>
              <a:defRPr sz="1800" kern="1200">
                <a:solidFill>
                  <a:schemeClr val="dk1"/>
                </a:solidFill>
                <a:latin typeface="IBM Plex Sans"/>
                <a:ea typeface="IBM Plex Sans"/>
                <a:cs typeface="IBM Plex Sans"/>
                <a:sym typeface="IBM Plex Sans"/>
              </a:defRPr>
            </a:lvl5pPr>
            <a:lvl6pPr marL="3657509" lvl="5" indent="-423323" algn="l" defTabSz="914400" rtl="0" eaLnBrk="1" latinLnBrk="0" hangingPunct="1">
              <a:lnSpc>
                <a:spcPct val="90000"/>
              </a:lnSpc>
              <a:spcBef>
                <a:spcPts val="0"/>
              </a:spcBef>
              <a:spcAft>
                <a:spcPts val="0"/>
              </a:spcAft>
              <a:buClr>
                <a:schemeClr val="dk1"/>
              </a:buClr>
              <a:buSzPts val="1400"/>
              <a:buFont typeface="IBM Plex Sans"/>
              <a:buChar char="■"/>
              <a:defRPr sz="1800" kern="1200">
                <a:solidFill>
                  <a:schemeClr val="dk1"/>
                </a:solidFill>
                <a:latin typeface="IBM Plex Sans"/>
                <a:ea typeface="IBM Plex Sans"/>
                <a:cs typeface="IBM Plex Sans"/>
                <a:sym typeface="IBM Plex Sans"/>
              </a:defRPr>
            </a:lvl6pPr>
            <a:lvl7pPr marL="4267093" lvl="6" indent="-423323" algn="l" defTabSz="914400" rtl="0" eaLnBrk="1" latinLnBrk="0" hangingPunct="1">
              <a:lnSpc>
                <a:spcPct val="90000"/>
              </a:lnSpc>
              <a:spcBef>
                <a:spcPts val="0"/>
              </a:spcBef>
              <a:spcAft>
                <a:spcPts val="0"/>
              </a:spcAft>
              <a:buClr>
                <a:schemeClr val="dk1"/>
              </a:buClr>
              <a:buSzPts val="1400"/>
              <a:buFont typeface="IBM Plex Sans"/>
              <a:buChar char="●"/>
              <a:defRPr sz="1800" kern="1200">
                <a:solidFill>
                  <a:schemeClr val="dk1"/>
                </a:solidFill>
                <a:latin typeface="IBM Plex Sans"/>
                <a:ea typeface="IBM Plex Sans"/>
                <a:cs typeface="IBM Plex Sans"/>
                <a:sym typeface="IBM Plex Sans"/>
              </a:defRPr>
            </a:lvl7pPr>
            <a:lvl8pPr marL="4876678" lvl="7" indent="-423323" algn="l" defTabSz="914400" rtl="0" eaLnBrk="1" latinLnBrk="0" hangingPunct="1">
              <a:lnSpc>
                <a:spcPct val="90000"/>
              </a:lnSpc>
              <a:spcBef>
                <a:spcPts val="0"/>
              </a:spcBef>
              <a:spcAft>
                <a:spcPts val="0"/>
              </a:spcAft>
              <a:buClr>
                <a:schemeClr val="dk1"/>
              </a:buClr>
              <a:buSzPts val="1400"/>
              <a:buFont typeface="IBM Plex Sans"/>
              <a:buChar char="○"/>
              <a:defRPr sz="1800" kern="1200">
                <a:solidFill>
                  <a:schemeClr val="dk1"/>
                </a:solidFill>
                <a:latin typeface="IBM Plex Sans"/>
                <a:ea typeface="IBM Plex Sans"/>
                <a:cs typeface="IBM Plex Sans"/>
                <a:sym typeface="IBM Plex Sans"/>
              </a:defRPr>
            </a:lvl8pPr>
            <a:lvl9pPr marL="5486263" lvl="8" indent="-423323" algn="l" defTabSz="914400" rtl="0" eaLnBrk="1" latinLnBrk="0" hangingPunct="1">
              <a:lnSpc>
                <a:spcPct val="90000"/>
              </a:lnSpc>
              <a:spcBef>
                <a:spcPts val="0"/>
              </a:spcBef>
              <a:spcAft>
                <a:spcPts val="0"/>
              </a:spcAft>
              <a:buClr>
                <a:schemeClr val="dk1"/>
              </a:buClr>
              <a:buSzPts val="1400"/>
              <a:buFont typeface="IBM Plex Sans"/>
              <a:buChar char="■"/>
              <a:defRPr sz="1800" kern="1200">
                <a:solidFill>
                  <a:schemeClr val="dk1"/>
                </a:solidFill>
                <a:latin typeface="IBM Plex Sans"/>
                <a:ea typeface="IBM Plex Sans"/>
                <a:cs typeface="IBM Plex Sans"/>
                <a:sym typeface="IBM Plex Sans"/>
              </a:defRPr>
            </a:lvl9pPr>
          </a:lstStyle>
          <a:p>
            <a:pPr marL="152396" indent="0">
              <a:buNone/>
            </a:pPr>
            <a:r>
              <a:rPr lang="en-DE" b="1" dirty="0">
                <a:solidFill>
                  <a:schemeClr val="accent1">
                    <a:lumMod val="50000"/>
                  </a:schemeClr>
                </a:solidFill>
              </a:rPr>
              <a:t>Threshold Signature</a:t>
            </a:r>
            <a:endParaRPr lang="en-GB" b="1" dirty="0">
              <a:solidFill>
                <a:schemeClr val="accent1">
                  <a:lumMod val="50000"/>
                </a:schemeClr>
              </a:solidFill>
            </a:endParaRPr>
          </a:p>
        </p:txBody>
      </p:sp>
      <p:sp>
        <p:nvSpPr>
          <p:cNvPr id="135" name="Text Placeholder 7">
            <a:extLst>
              <a:ext uri="{FF2B5EF4-FFF2-40B4-BE49-F238E27FC236}">
                <a16:creationId xmlns:a16="http://schemas.microsoft.com/office/drawing/2014/main" id="{51479AE9-23C8-3A28-2131-82AE13917506}"/>
              </a:ext>
            </a:extLst>
          </p:cNvPr>
          <p:cNvSpPr txBox="1">
            <a:spLocks/>
          </p:cNvSpPr>
          <p:nvPr/>
        </p:nvSpPr>
        <p:spPr>
          <a:xfrm>
            <a:off x="7649268" y="1354444"/>
            <a:ext cx="5183188" cy="823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ptos Display"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ptos Display"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ptos Display" panose="020B00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ptos Display" panose="020B00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ptos Display"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DE" b="1" dirty="0">
                <a:solidFill>
                  <a:schemeClr val="accent1">
                    <a:lumMod val="50000"/>
                  </a:schemeClr>
                </a:solidFill>
              </a:rPr>
              <a:t>Multi-Signature</a:t>
            </a:r>
            <a:endParaRPr lang="en-GB" b="1" dirty="0">
              <a:solidFill>
                <a:schemeClr val="accent1">
                  <a:lumMod val="50000"/>
                </a:schemeClr>
              </a:solidFill>
            </a:endParaRPr>
          </a:p>
        </p:txBody>
      </p:sp>
      <mc:AlternateContent xmlns:mc="http://schemas.openxmlformats.org/markup-compatibility/2006" xmlns:a14="http://schemas.microsoft.com/office/drawing/2010/main">
        <mc:Choice Requires="a14">
          <p:sp>
            <p:nvSpPr>
              <p:cNvPr id="72" name="Dikdörtgen 52">
                <a:extLst>
                  <a:ext uri="{FF2B5EF4-FFF2-40B4-BE49-F238E27FC236}">
                    <a16:creationId xmlns:a16="http://schemas.microsoft.com/office/drawing/2014/main" id="{F9065028-F66C-C9E2-6BF1-75EF9C304948}"/>
                  </a:ext>
                </a:extLst>
              </p:cNvPr>
              <p:cNvSpPr/>
              <p:nvPr/>
            </p:nvSpPr>
            <p:spPr>
              <a:xfrm>
                <a:off x="6529453" y="2487412"/>
                <a:ext cx="2282174" cy="1332000"/>
              </a:xfrm>
              <a:prstGeom prst="rect">
                <a:avLst/>
              </a:prstGeom>
              <a:solidFill>
                <a:schemeClr val="accent2"/>
              </a:solidFill>
              <a:effectLst>
                <a:outerShdw blurRad="50800" dist="635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anchor="ctr"/>
              <a:lstStyle/>
              <a:p>
                <a:pPr algn="ct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𝐾𝐴𝑔</m:t>
                      </m:r>
                      <m:r>
                        <a:rPr lang="en-GB" sz="2000" b="0" i="1" smtClean="0">
                          <a:latin typeface="Cambria Math" panose="02040503050406030204" pitchFamily="18" charset="0"/>
                        </a:rPr>
                        <m:t>({</m:t>
                      </m:r>
                      <m:r>
                        <a:rPr lang="en-GB" sz="2000" b="0" i="1" smtClean="0">
                          <a:latin typeface="Cambria Math" panose="02040503050406030204" pitchFamily="18" charset="0"/>
                        </a:rPr>
                        <m:t>𝑣</m:t>
                      </m:r>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𝑘</m:t>
                          </m:r>
                        </m:e>
                        <m:sub>
                          <m:r>
                            <a:rPr lang="en-GB" sz="2000" b="0" i="1" smtClean="0">
                              <a:latin typeface="Cambria Math" panose="02040503050406030204" pitchFamily="18" charset="0"/>
                            </a:rPr>
                            <m:t>1</m:t>
                          </m:r>
                        </m:sub>
                      </m:sSub>
                      <m:r>
                        <a:rPr lang="en-GB" sz="2000" b="0" i="1" smtClean="0">
                          <a:latin typeface="Cambria Math" panose="02040503050406030204" pitchFamily="18" charset="0"/>
                        </a:rPr>
                        <m:t>,…,</m:t>
                      </m:r>
                      <m:r>
                        <a:rPr lang="en-GB" sz="2000" b="0" i="1" smtClean="0">
                          <a:latin typeface="Cambria Math" panose="02040503050406030204" pitchFamily="18" charset="0"/>
                        </a:rPr>
                        <m:t>𝑣</m:t>
                      </m:r>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𝑘</m:t>
                          </m:r>
                        </m:e>
                        <m:sub>
                          <m:r>
                            <a:rPr lang="en-GB" sz="2000" b="0" i="1" smtClean="0">
                              <a:latin typeface="Cambria Math" panose="02040503050406030204" pitchFamily="18" charset="0"/>
                            </a:rPr>
                            <m:t>𝑛</m:t>
                          </m:r>
                        </m:sub>
                      </m:sSub>
                      <m:r>
                        <a:rPr lang="en-GB" sz="2000" b="0" i="1" smtClean="0">
                          <a:latin typeface="Cambria Math" panose="02040503050406030204" pitchFamily="18" charset="0"/>
                        </a:rPr>
                        <m:t>})</m:t>
                      </m:r>
                    </m:oMath>
                  </m:oMathPara>
                </a14:m>
                <a:endParaRPr lang="en-GB" sz="2000" dirty="0">
                  <a:latin typeface="Aptos Display" panose="020B0004020202020204" pitchFamily="34" charset="0"/>
                </a:endParaRPr>
              </a:p>
            </p:txBody>
          </p:sp>
        </mc:Choice>
        <mc:Fallback xmlns="">
          <p:sp>
            <p:nvSpPr>
              <p:cNvPr id="72" name="Dikdörtgen 52">
                <a:extLst>
                  <a:ext uri="{FF2B5EF4-FFF2-40B4-BE49-F238E27FC236}">
                    <a16:creationId xmlns:a16="http://schemas.microsoft.com/office/drawing/2014/main" id="{F9065028-F66C-C9E2-6BF1-75EF9C304948}"/>
                  </a:ext>
                </a:extLst>
              </p:cNvPr>
              <p:cNvSpPr>
                <a:spLocks noRot="1" noChangeAspect="1" noMove="1" noResize="1" noEditPoints="1" noAdjustHandles="1" noChangeArrowheads="1" noChangeShapeType="1" noTextEdit="1"/>
              </p:cNvSpPr>
              <p:nvPr/>
            </p:nvSpPr>
            <p:spPr>
              <a:xfrm>
                <a:off x="6529453" y="2487412"/>
                <a:ext cx="2282174" cy="1332000"/>
              </a:xfrm>
              <a:prstGeom prst="rect">
                <a:avLst/>
              </a:prstGeom>
              <a:blipFill>
                <a:blip r:embed="rId9"/>
                <a:stretch>
                  <a:fillRect/>
                </a:stretch>
              </a:blipFill>
              <a:effectLst>
                <a:outerShdw blurRad="50800" dist="63500" dir="2700000" algn="tl" rotWithShape="0">
                  <a:prstClr val="black">
                    <a:alpha val="40000"/>
                  </a:prstClr>
                </a:outerShdw>
              </a:effectLst>
            </p:spPr>
            <p:txBody>
              <a:bodyPr/>
              <a:lstStyle/>
              <a:p>
                <a:r>
                  <a:rPr lang="en-GB">
                    <a:noFill/>
                  </a:rPr>
                  <a:t> </a:t>
                </a:r>
              </a:p>
            </p:txBody>
          </p:sp>
        </mc:Fallback>
      </mc:AlternateContent>
      <p:cxnSp>
        <p:nvCxnSpPr>
          <p:cNvPr id="73" name="Straight Arrow Connector 60">
            <a:extLst>
              <a:ext uri="{FF2B5EF4-FFF2-40B4-BE49-F238E27FC236}">
                <a16:creationId xmlns:a16="http://schemas.microsoft.com/office/drawing/2014/main" id="{49C8353B-CB8D-7F86-13F6-DB356E410D90}"/>
              </a:ext>
            </a:extLst>
          </p:cNvPr>
          <p:cNvCxnSpPr>
            <a:cxnSpLocks/>
            <a:stCxn id="72" idx="3"/>
            <a:endCxn id="54" idx="6"/>
          </p:cNvCxnSpPr>
          <p:nvPr/>
        </p:nvCxnSpPr>
        <p:spPr bwMode="auto">
          <a:xfrm flipV="1">
            <a:off x="8811627" y="2245483"/>
            <a:ext cx="2430573" cy="907929"/>
          </a:xfrm>
          <a:prstGeom prst="bentConnector3">
            <a:avLst>
              <a:gd name="adj1" fmla="val 29947"/>
            </a:avLst>
          </a:prstGeom>
          <a:noFill/>
          <a:ln w="19050" cap="flat" cmpd="sng" algn="ctr">
            <a:solidFill>
              <a:srgbClr val="6D6E70"/>
            </a:solidFill>
            <a:prstDash val="solid"/>
            <a:round/>
            <a:headEnd type="triangle" w="lg" len="lg"/>
            <a:tailEnd type="none" w="lg" len="lg"/>
          </a:ln>
          <a:effectLst/>
        </p:spPr>
      </p:cxnSp>
      <p:cxnSp>
        <p:nvCxnSpPr>
          <p:cNvPr id="74" name="Straight Arrow Connector 60">
            <a:extLst>
              <a:ext uri="{FF2B5EF4-FFF2-40B4-BE49-F238E27FC236}">
                <a16:creationId xmlns:a16="http://schemas.microsoft.com/office/drawing/2014/main" id="{C6CF6033-D80E-066D-B0C3-9E85CC890E90}"/>
              </a:ext>
            </a:extLst>
          </p:cNvPr>
          <p:cNvCxnSpPr>
            <a:cxnSpLocks/>
            <a:stCxn id="72" idx="3"/>
            <a:endCxn id="41" idx="6"/>
          </p:cNvCxnSpPr>
          <p:nvPr/>
        </p:nvCxnSpPr>
        <p:spPr bwMode="auto">
          <a:xfrm>
            <a:off x="8811627" y="3153412"/>
            <a:ext cx="2454185" cy="8645"/>
          </a:xfrm>
          <a:prstGeom prst="straightConnector1">
            <a:avLst/>
          </a:prstGeom>
          <a:noFill/>
          <a:ln w="19050" cap="flat" cmpd="sng" algn="ctr">
            <a:solidFill>
              <a:srgbClr val="6D6E70"/>
            </a:solidFill>
            <a:prstDash val="solid"/>
            <a:round/>
            <a:headEnd type="triangle" w="lg" len="lg"/>
            <a:tailEnd type="none" w="lg" len="lg"/>
          </a:ln>
          <a:effectLst/>
        </p:spPr>
      </p:cxnSp>
      <p:cxnSp>
        <p:nvCxnSpPr>
          <p:cNvPr id="75" name="Straight Arrow Connector 60">
            <a:extLst>
              <a:ext uri="{FF2B5EF4-FFF2-40B4-BE49-F238E27FC236}">
                <a16:creationId xmlns:a16="http://schemas.microsoft.com/office/drawing/2014/main" id="{F499B2BD-CD8D-7872-4D5E-5CF001E9F703}"/>
              </a:ext>
            </a:extLst>
          </p:cNvPr>
          <p:cNvCxnSpPr>
            <a:cxnSpLocks/>
            <a:stCxn id="72" idx="3"/>
            <a:endCxn id="48" idx="6"/>
          </p:cNvCxnSpPr>
          <p:nvPr/>
        </p:nvCxnSpPr>
        <p:spPr bwMode="auto">
          <a:xfrm>
            <a:off x="8811627" y="3153412"/>
            <a:ext cx="2420917" cy="1449821"/>
          </a:xfrm>
          <a:prstGeom prst="bentConnector3">
            <a:avLst>
              <a:gd name="adj1" fmla="val 29638"/>
            </a:avLst>
          </a:prstGeom>
          <a:noFill/>
          <a:ln w="19050" cap="flat" cmpd="sng" algn="ctr">
            <a:solidFill>
              <a:srgbClr val="6D6E70"/>
            </a:solidFill>
            <a:prstDash val="solid"/>
            <a:round/>
            <a:headEnd type="triangle" w="lg" len="lg"/>
            <a:tailEnd type="none" w="lg" len="lg"/>
          </a:ln>
          <a:effectLst/>
        </p:spPr>
      </p:cxnSp>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AF5C28A4-6F96-66A1-6659-705FBE59851C}"/>
                  </a:ext>
                </a:extLst>
              </p:cNvPr>
              <p:cNvSpPr txBox="1"/>
              <p:nvPr/>
            </p:nvSpPr>
            <p:spPr>
              <a:xfrm>
                <a:off x="8526574" y="1797373"/>
                <a:ext cx="3135837"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ctrlPr>
                            <a:rPr lang="en-GB" sz="2000" b="0" i="1" smtClean="0">
                              <a:latin typeface="Cambria Math" panose="02040503050406030204" pitchFamily="18" charset="0"/>
                            </a:rPr>
                          </m:ctrlPr>
                        </m:dPr>
                        <m:e>
                          <m:r>
                            <a:rPr lang="en-GB" sz="2000" b="0" i="1" smtClean="0">
                              <a:latin typeface="Cambria Math" panose="02040503050406030204" pitchFamily="18" charset="0"/>
                            </a:rPr>
                            <m:t>𝑠</m:t>
                          </m:r>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𝑘</m:t>
                              </m:r>
                            </m:e>
                            <m:sub>
                              <m:r>
                                <a:rPr lang="en-GB" sz="2000" b="0" i="1" smtClean="0">
                                  <a:latin typeface="Cambria Math" panose="02040503050406030204" pitchFamily="18" charset="0"/>
                                </a:rPr>
                                <m:t>1</m:t>
                              </m:r>
                            </m:sub>
                          </m:sSub>
                          <m:r>
                            <a:rPr lang="en-GB" sz="2000" b="0" i="1" smtClean="0">
                              <a:latin typeface="Cambria Math" panose="02040503050406030204" pitchFamily="18" charset="0"/>
                            </a:rPr>
                            <m:t>,</m:t>
                          </m:r>
                          <m:r>
                            <a:rPr lang="en-GB" sz="2000" b="0" i="1" smtClean="0">
                              <a:latin typeface="Cambria Math" panose="02040503050406030204" pitchFamily="18" charset="0"/>
                            </a:rPr>
                            <m:t>𝑣</m:t>
                          </m:r>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𝑘</m:t>
                              </m:r>
                            </m:e>
                            <m:sub>
                              <m:r>
                                <a:rPr lang="en-GB" sz="2000" b="0" i="1" smtClean="0">
                                  <a:latin typeface="Cambria Math" panose="02040503050406030204" pitchFamily="18" charset="0"/>
                                </a:rPr>
                                <m:t>1</m:t>
                              </m:r>
                            </m:sub>
                          </m:sSub>
                        </m:e>
                      </m:d>
                      <m:r>
                        <a:rPr lang="en-GB" sz="2000" b="0" i="1" smtClean="0">
                          <a:latin typeface="Cambria Math" panose="02040503050406030204" pitchFamily="18" charset="0"/>
                        </a:rPr>
                        <m:t>←</m:t>
                      </m:r>
                      <m:r>
                        <a:rPr lang="en-GB" sz="2000" b="0" i="1" smtClean="0">
                          <a:latin typeface="Cambria Math" panose="02040503050406030204" pitchFamily="18" charset="0"/>
                        </a:rPr>
                        <m:t>𝑀𝑆</m:t>
                      </m:r>
                      <m:r>
                        <a:rPr lang="en-GB" sz="2000" b="0" i="1" smtClean="0">
                          <a:latin typeface="Cambria Math" panose="02040503050406030204" pitchFamily="18" charset="0"/>
                        </a:rPr>
                        <m:t>.</m:t>
                      </m:r>
                      <m:r>
                        <a:rPr lang="en-GB" sz="2000" b="0" i="1" smtClean="0">
                          <a:latin typeface="Cambria Math" panose="02040503050406030204" pitchFamily="18" charset="0"/>
                        </a:rPr>
                        <m:t>𝐾𝑔</m:t>
                      </m:r>
                      <m:r>
                        <a:rPr lang="en-GB" sz="2000" b="0" i="1" smtClean="0">
                          <a:latin typeface="Cambria Math" panose="02040503050406030204" pitchFamily="18" charset="0"/>
                        </a:rPr>
                        <m:t>()</m:t>
                      </m:r>
                    </m:oMath>
                  </m:oMathPara>
                </a14:m>
                <a:endParaRPr lang="en-GB" sz="2000" dirty="0">
                  <a:latin typeface="Aptos Display" panose="020B0004020202020204" pitchFamily="34" charset="0"/>
                </a:endParaRPr>
              </a:p>
            </p:txBody>
          </p:sp>
        </mc:Choice>
        <mc:Fallback xmlns="">
          <p:sp>
            <p:nvSpPr>
              <p:cNvPr id="76" name="TextBox 75">
                <a:extLst>
                  <a:ext uri="{FF2B5EF4-FFF2-40B4-BE49-F238E27FC236}">
                    <a16:creationId xmlns:a16="http://schemas.microsoft.com/office/drawing/2014/main" id="{AF5C28A4-6F96-66A1-6659-705FBE59851C}"/>
                  </a:ext>
                </a:extLst>
              </p:cNvPr>
              <p:cNvSpPr txBox="1">
                <a:spLocks noRot="1" noChangeAspect="1" noMove="1" noResize="1" noEditPoints="1" noAdjustHandles="1" noChangeArrowheads="1" noChangeShapeType="1" noTextEdit="1"/>
              </p:cNvSpPr>
              <p:nvPr/>
            </p:nvSpPr>
            <p:spPr>
              <a:xfrm>
                <a:off x="8526574" y="1797373"/>
                <a:ext cx="3135837" cy="400110"/>
              </a:xfrm>
              <a:prstGeom prst="rect">
                <a:avLst/>
              </a:prstGeom>
              <a:blipFill>
                <a:blip r:embed="rId10"/>
                <a:stretch>
                  <a:fillRect b="-1538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CA2761B9-F7C9-D189-F896-6FC6089FD033}"/>
                  </a:ext>
                </a:extLst>
              </p:cNvPr>
              <p:cNvSpPr txBox="1"/>
              <p:nvPr/>
            </p:nvSpPr>
            <p:spPr>
              <a:xfrm>
                <a:off x="10194018" y="2647791"/>
                <a:ext cx="1275325"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m:t>
                      </m:r>
                      <m:r>
                        <a:rPr lang="en-GB" sz="2000" b="0" i="1" smtClean="0">
                          <a:latin typeface="Cambria Math" panose="02040503050406030204" pitchFamily="18" charset="0"/>
                        </a:rPr>
                        <m:t>𝑠</m:t>
                      </m:r>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𝑘</m:t>
                          </m:r>
                        </m:e>
                        <m:sub>
                          <m:r>
                            <a:rPr lang="en-GB" sz="2000" b="0" i="1" smtClean="0">
                              <a:latin typeface="Cambria Math" panose="02040503050406030204" pitchFamily="18" charset="0"/>
                            </a:rPr>
                            <m:t>2</m:t>
                          </m:r>
                        </m:sub>
                      </m:sSub>
                      <m:r>
                        <a:rPr lang="en-GB" sz="2000" b="0" i="1" smtClean="0">
                          <a:latin typeface="Cambria Math" panose="02040503050406030204" pitchFamily="18" charset="0"/>
                        </a:rPr>
                        <m:t>,</m:t>
                      </m:r>
                      <m:r>
                        <a:rPr lang="en-GB" sz="2000" b="0" i="1" smtClean="0">
                          <a:latin typeface="Cambria Math" panose="02040503050406030204" pitchFamily="18" charset="0"/>
                        </a:rPr>
                        <m:t>𝑣</m:t>
                      </m:r>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𝑘</m:t>
                          </m:r>
                        </m:e>
                        <m:sub>
                          <m:r>
                            <a:rPr lang="en-GB" sz="2000" b="0" i="1" smtClean="0">
                              <a:latin typeface="Cambria Math" panose="02040503050406030204" pitchFamily="18" charset="0"/>
                            </a:rPr>
                            <m:t>2</m:t>
                          </m:r>
                        </m:sub>
                      </m:sSub>
                      <m:r>
                        <a:rPr lang="en-GB" sz="2000" b="0" i="1" smtClean="0">
                          <a:latin typeface="Cambria Math" panose="02040503050406030204" pitchFamily="18" charset="0"/>
                        </a:rPr>
                        <m:t>)</m:t>
                      </m:r>
                    </m:oMath>
                  </m:oMathPara>
                </a14:m>
                <a:endParaRPr lang="en-GB" sz="2000" dirty="0">
                  <a:latin typeface="Aptos Display" panose="020B0004020202020204" pitchFamily="34" charset="0"/>
                </a:endParaRPr>
              </a:p>
            </p:txBody>
          </p:sp>
        </mc:Choice>
        <mc:Fallback xmlns="">
          <p:sp>
            <p:nvSpPr>
              <p:cNvPr id="77" name="TextBox 76">
                <a:extLst>
                  <a:ext uri="{FF2B5EF4-FFF2-40B4-BE49-F238E27FC236}">
                    <a16:creationId xmlns:a16="http://schemas.microsoft.com/office/drawing/2014/main" id="{CA2761B9-F7C9-D189-F896-6FC6089FD033}"/>
                  </a:ext>
                </a:extLst>
              </p:cNvPr>
              <p:cNvSpPr txBox="1">
                <a:spLocks noRot="1" noChangeAspect="1" noMove="1" noResize="1" noEditPoints="1" noAdjustHandles="1" noChangeArrowheads="1" noChangeShapeType="1" noTextEdit="1"/>
              </p:cNvSpPr>
              <p:nvPr/>
            </p:nvSpPr>
            <p:spPr>
              <a:xfrm>
                <a:off x="10194018" y="2647791"/>
                <a:ext cx="1275325" cy="400110"/>
              </a:xfrm>
              <a:prstGeom prst="rect">
                <a:avLst/>
              </a:prstGeom>
              <a:blipFill>
                <a:blip r:embed="rId11"/>
                <a:stretch>
                  <a:fillRect l="-2392" r="-2392" b="-1515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9EB06473-359B-106B-1407-4D78391425D0}"/>
                  </a:ext>
                </a:extLst>
              </p:cNvPr>
              <p:cNvSpPr txBox="1"/>
              <p:nvPr/>
            </p:nvSpPr>
            <p:spPr>
              <a:xfrm>
                <a:off x="7303646" y="1863871"/>
                <a:ext cx="741304"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𝑣𝑘</m:t>
                      </m:r>
                    </m:oMath>
                  </m:oMathPara>
                </a14:m>
                <a:endParaRPr lang="en-GB" sz="2000" dirty="0">
                  <a:latin typeface="Aptos Display" panose="020B0004020202020204" pitchFamily="34" charset="0"/>
                </a:endParaRPr>
              </a:p>
            </p:txBody>
          </p:sp>
        </mc:Choice>
        <mc:Fallback xmlns="">
          <p:sp>
            <p:nvSpPr>
              <p:cNvPr id="78" name="TextBox 77">
                <a:extLst>
                  <a:ext uri="{FF2B5EF4-FFF2-40B4-BE49-F238E27FC236}">
                    <a16:creationId xmlns:a16="http://schemas.microsoft.com/office/drawing/2014/main" id="{9EB06473-359B-106B-1407-4D78391425D0}"/>
                  </a:ext>
                </a:extLst>
              </p:cNvPr>
              <p:cNvSpPr txBox="1">
                <a:spLocks noRot="1" noChangeAspect="1" noMove="1" noResize="1" noEditPoints="1" noAdjustHandles="1" noChangeArrowheads="1" noChangeShapeType="1" noTextEdit="1"/>
              </p:cNvSpPr>
              <p:nvPr/>
            </p:nvSpPr>
            <p:spPr>
              <a:xfrm>
                <a:off x="7303646" y="1863871"/>
                <a:ext cx="741304" cy="400110"/>
              </a:xfrm>
              <a:prstGeom prst="rect">
                <a:avLst/>
              </a:prstGeom>
              <a:blipFill>
                <a:blip r:embed="rId12"/>
                <a:stretch>
                  <a:fillRect/>
                </a:stretch>
              </a:blipFill>
            </p:spPr>
            <p:txBody>
              <a:bodyPr/>
              <a:lstStyle/>
              <a:p>
                <a:r>
                  <a:rPr lang="en-GB">
                    <a:noFill/>
                  </a:rPr>
                  <a:t> </a:t>
                </a:r>
              </a:p>
            </p:txBody>
          </p:sp>
        </mc:Fallback>
      </mc:AlternateContent>
      <p:cxnSp>
        <p:nvCxnSpPr>
          <p:cNvPr id="79" name="Straight Arrow Connector 60">
            <a:extLst>
              <a:ext uri="{FF2B5EF4-FFF2-40B4-BE49-F238E27FC236}">
                <a16:creationId xmlns:a16="http://schemas.microsoft.com/office/drawing/2014/main" id="{FE3901D2-DB02-E96E-9DBE-6487D413C07C}"/>
              </a:ext>
            </a:extLst>
          </p:cNvPr>
          <p:cNvCxnSpPr>
            <a:cxnSpLocks/>
            <a:stCxn id="72" idx="0"/>
            <a:endCxn id="78" idx="2"/>
          </p:cNvCxnSpPr>
          <p:nvPr/>
        </p:nvCxnSpPr>
        <p:spPr bwMode="auto">
          <a:xfrm flipV="1">
            <a:off x="7670540" y="2263981"/>
            <a:ext cx="3758" cy="223431"/>
          </a:xfrm>
          <a:prstGeom prst="straightConnector1">
            <a:avLst/>
          </a:prstGeom>
          <a:noFill/>
          <a:ln w="19050" cap="flat" cmpd="sng" algn="ctr">
            <a:solidFill>
              <a:srgbClr val="6D6E70"/>
            </a:solidFill>
            <a:prstDash val="solid"/>
            <a:round/>
            <a:headEnd type="none" w="lg" len="lg"/>
            <a:tailEnd type="triangle" w="lg" len="lg"/>
          </a:ln>
          <a:effectLst/>
        </p:spPr>
      </p:cxnSp>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28AD9276-95AF-0E45-42A9-A49C4B59EEB4}"/>
                  </a:ext>
                </a:extLst>
              </p:cNvPr>
              <p:cNvSpPr txBox="1"/>
              <p:nvPr/>
            </p:nvSpPr>
            <p:spPr>
              <a:xfrm>
                <a:off x="9933572" y="4125495"/>
                <a:ext cx="1422351"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m:t>
                      </m:r>
                      <m:r>
                        <a:rPr lang="en-GB" sz="2000" b="0" i="1" smtClean="0">
                          <a:latin typeface="Cambria Math" panose="02040503050406030204" pitchFamily="18" charset="0"/>
                        </a:rPr>
                        <m:t>𝑠</m:t>
                      </m:r>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𝑘</m:t>
                          </m:r>
                        </m:e>
                        <m:sub>
                          <m:r>
                            <a:rPr lang="en-GB" sz="2000" b="0" i="1" smtClean="0">
                              <a:latin typeface="Cambria Math" panose="02040503050406030204" pitchFamily="18" charset="0"/>
                            </a:rPr>
                            <m:t>𝑛</m:t>
                          </m:r>
                        </m:sub>
                      </m:sSub>
                      <m:r>
                        <a:rPr lang="en-GB" sz="2000" b="0" i="1" smtClean="0">
                          <a:latin typeface="Cambria Math" panose="02040503050406030204" pitchFamily="18" charset="0"/>
                        </a:rPr>
                        <m:t>,</m:t>
                      </m:r>
                      <m:r>
                        <a:rPr lang="en-GB" sz="2000" b="0" i="1" smtClean="0">
                          <a:latin typeface="Cambria Math" panose="02040503050406030204" pitchFamily="18" charset="0"/>
                        </a:rPr>
                        <m:t>𝑣</m:t>
                      </m:r>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𝑘</m:t>
                          </m:r>
                        </m:e>
                        <m:sub>
                          <m:r>
                            <a:rPr lang="en-GB" sz="2000" b="0" i="1" smtClean="0">
                              <a:latin typeface="Cambria Math" panose="02040503050406030204" pitchFamily="18" charset="0"/>
                            </a:rPr>
                            <m:t>𝑛</m:t>
                          </m:r>
                        </m:sub>
                      </m:sSub>
                      <m:r>
                        <a:rPr lang="en-GB" sz="2000" b="0" i="1" smtClean="0">
                          <a:latin typeface="Cambria Math" panose="02040503050406030204" pitchFamily="18" charset="0"/>
                        </a:rPr>
                        <m:t>)</m:t>
                      </m:r>
                    </m:oMath>
                  </m:oMathPara>
                </a14:m>
                <a:endParaRPr lang="en-GB" sz="2000" dirty="0">
                  <a:latin typeface="Aptos Display" panose="020B0004020202020204" pitchFamily="34" charset="0"/>
                </a:endParaRPr>
              </a:p>
            </p:txBody>
          </p:sp>
        </mc:Choice>
        <mc:Fallback xmlns="">
          <p:sp>
            <p:nvSpPr>
              <p:cNvPr id="80" name="TextBox 79">
                <a:extLst>
                  <a:ext uri="{FF2B5EF4-FFF2-40B4-BE49-F238E27FC236}">
                    <a16:creationId xmlns:a16="http://schemas.microsoft.com/office/drawing/2014/main" id="{28AD9276-95AF-0E45-42A9-A49C4B59EEB4}"/>
                  </a:ext>
                </a:extLst>
              </p:cNvPr>
              <p:cNvSpPr txBox="1">
                <a:spLocks noRot="1" noChangeAspect="1" noMove="1" noResize="1" noEditPoints="1" noAdjustHandles="1" noChangeArrowheads="1" noChangeShapeType="1" noTextEdit="1"/>
              </p:cNvSpPr>
              <p:nvPr/>
            </p:nvSpPr>
            <p:spPr>
              <a:xfrm>
                <a:off x="9933572" y="4125495"/>
                <a:ext cx="1422351" cy="400110"/>
              </a:xfrm>
              <a:prstGeom prst="rect">
                <a:avLst/>
              </a:prstGeom>
              <a:blipFill>
                <a:blip r:embed="rId13"/>
                <a:stretch>
                  <a:fillRect b="-15385"/>
                </a:stretch>
              </a:blipFill>
            </p:spPr>
            <p:txBody>
              <a:bodyPr/>
              <a:lstStyle/>
              <a:p>
                <a:r>
                  <a:rPr lang="en-GB">
                    <a:noFill/>
                  </a:rPr>
                  <a:t> </a:t>
                </a:r>
              </a:p>
            </p:txBody>
          </p:sp>
        </mc:Fallback>
      </mc:AlternateContent>
      <p:sp>
        <p:nvSpPr>
          <p:cNvPr id="81" name="TextBox 80">
            <a:extLst>
              <a:ext uri="{FF2B5EF4-FFF2-40B4-BE49-F238E27FC236}">
                <a16:creationId xmlns:a16="http://schemas.microsoft.com/office/drawing/2014/main" id="{4B4E490F-130E-5D3B-501E-310087DBF99E}"/>
              </a:ext>
            </a:extLst>
          </p:cNvPr>
          <p:cNvSpPr txBox="1"/>
          <p:nvPr/>
        </p:nvSpPr>
        <p:spPr>
          <a:xfrm>
            <a:off x="6225649" y="4850865"/>
            <a:ext cx="5669497" cy="1200329"/>
          </a:xfrm>
          <a:prstGeom prst="rect">
            <a:avLst/>
          </a:prstGeom>
          <a:noFill/>
        </p:spPr>
        <p:txBody>
          <a:bodyPr wrap="square" rtlCol="0">
            <a:spAutoFit/>
          </a:bodyPr>
          <a:lstStyle/>
          <a:p>
            <a:pPr marL="285750" indent="-285750">
              <a:buClr>
                <a:srgbClr val="00B050"/>
              </a:buClr>
              <a:buFont typeface="Aptos Display" panose="020B0004020202020204" pitchFamily="34" charset="0"/>
              <a:buChar char="☑"/>
            </a:pPr>
            <a:r>
              <a:rPr lang="en-US" sz="2400" dirty="0">
                <a:latin typeface="Aptos Display" panose="020B0004020202020204" pitchFamily="34" charset="0"/>
              </a:rPr>
              <a:t>Compact verification keys and signatures.</a:t>
            </a:r>
          </a:p>
          <a:p>
            <a:pPr marL="285750" indent="-285750">
              <a:buClr>
                <a:srgbClr val="00B050"/>
              </a:buClr>
              <a:buFont typeface="Aptos Display" panose="020B0004020202020204" pitchFamily="34" charset="0"/>
              <a:buChar char="☑"/>
            </a:pPr>
            <a:r>
              <a:rPr lang="en-DE" sz="2400" dirty="0">
                <a:latin typeface="Aptos Display" panose="020B0004020202020204" pitchFamily="34" charset="0"/>
              </a:rPr>
              <a:t>Reusable keys across groups</a:t>
            </a:r>
            <a:r>
              <a:rPr lang="en-US" sz="2400" dirty="0">
                <a:latin typeface="Aptos Display" panose="020B0004020202020204" pitchFamily="34" charset="0"/>
              </a:rPr>
              <a:t>.</a:t>
            </a:r>
          </a:p>
          <a:p>
            <a:pPr marL="285750" indent="-285750">
              <a:buClr>
                <a:srgbClr val="C00000"/>
              </a:buClr>
              <a:buFont typeface="Aptos Display" panose="020B0004020202020204" pitchFamily="34" charset="0"/>
              <a:buChar char="⮽"/>
            </a:pPr>
            <a:r>
              <a:rPr lang="en-US" sz="2400" dirty="0">
                <a:latin typeface="Aptos Display" panose="020B0004020202020204" pitchFamily="34" charset="0"/>
              </a:rPr>
              <a:t>Only 𝑛-out-of-𝑛 threshold is supported.</a:t>
            </a:r>
          </a:p>
        </p:txBody>
      </p:sp>
      <p:cxnSp>
        <p:nvCxnSpPr>
          <p:cNvPr id="140" name="Straight Connector 139">
            <a:extLst>
              <a:ext uri="{FF2B5EF4-FFF2-40B4-BE49-F238E27FC236}">
                <a16:creationId xmlns:a16="http://schemas.microsoft.com/office/drawing/2014/main" id="{32EC7E2A-4EB0-567E-2A87-825112AE2276}"/>
              </a:ext>
            </a:extLst>
          </p:cNvPr>
          <p:cNvCxnSpPr>
            <a:cxnSpLocks/>
          </p:cNvCxnSpPr>
          <p:nvPr/>
        </p:nvCxnSpPr>
        <p:spPr>
          <a:xfrm>
            <a:off x="6096000" y="1508760"/>
            <a:ext cx="0" cy="4809263"/>
          </a:xfrm>
          <a:prstGeom prst="line">
            <a:avLst/>
          </a:prstGeom>
          <a:ln w="25400">
            <a:solidFill>
              <a:schemeClr val="accent1">
                <a:lumMod val="50000"/>
              </a:schemeClr>
            </a:solidFill>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FFC64FA3-48FB-BCDA-8638-1E76A2DF0254}"/>
                  </a:ext>
                </a:extLst>
              </p:cNvPr>
              <p:cNvSpPr txBox="1"/>
              <p:nvPr/>
            </p:nvSpPr>
            <p:spPr>
              <a:xfrm>
                <a:off x="267254" y="4850865"/>
                <a:ext cx="5726850" cy="1569660"/>
              </a:xfrm>
              <a:prstGeom prst="rect">
                <a:avLst/>
              </a:prstGeom>
              <a:noFill/>
            </p:spPr>
            <p:txBody>
              <a:bodyPr wrap="square" rtlCol="0">
                <a:spAutoFit/>
              </a:bodyPr>
              <a:lstStyle/>
              <a:p>
                <a:pPr marL="285750" indent="-285750">
                  <a:buClr>
                    <a:srgbClr val="00B050"/>
                  </a:buClr>
                  <a:buFont typeface="Aptos Display" panose="020B0004020202020204" pitchFamily="34" charset="0"/>
                  <a:buChar char="☑"/>
                </a:pPr>
                <a:r>
                  <a:rPr lang="en-GB" sz="2400" dirty="0">
                    <a:latin typeface="Aptos Display" panose="020B0004020202020204" pitchFamily="34" charset="0"/>
                  </a:rPr>
                  <a:t>Compact verification keys and signatures.</a:t>
                </a:r>
              </a:p>
              <a:p>
                <a:pPr marL="285750" indent="-285750">
                  <a:buClr>
                    <a:srgbClr val="00B050"/>
                  </a:buClr>
                  <a:buFont typeface="Aptos Display" panose="020B0004020202020204" pitchFamily="34" charset="0"/>
                  <a:buChar char="☑"/>
                </a:pPr>
                <a:r>
                  <a:rPr lang="en-GB" sz="2400" dirty="0">
                    <a:latin typeface="Aptos Display" panose="020B0004020202020204" pitchFamily="34" charset="0"/>
                  </a:rPr>
                  <a:t>Arbitrary threshold </a:t>
                </a:r>
                <a14:m>
                  <m:oMath xmlns:m="http://schemas.openxmlformats.org/officeDocument/2006/math">
                    <m:r>
                      <a:rPr lang="en-GB" sz="2400" b="0" i="1" smtClean="0">
                        <a:latin typeface="Cambria Math" panose="02040503050406030204" pitchFamily="18" charset="0"/>
                      </a:rPr>
                      <m:t>𝑡</m:t>
                    </m:r>
                  </m:oMath>
                </a14:m>
                <a:r>
                  <a:rPr lang="en-GB" sz="2400" dirty="0">
                    <a:latin typeface="Aptos Display" panose="020B0004020202020204" pitchFamily="34" charset="0"/>
                  </a:rPr>
                  <a:t> is supported.</a:t>
                </a:r>
              </a:p>
              <a:p>
                <a:pPr marL="285750" indent="-285750">
                  <a:buClr>
                    <a:srgbClr val="C00000"/>
                  </a:buClr>
                  <a:buFont typeface="Aptos Display" panose="020B0004020202020204" pitchFamily="34" charset="0"/>
                  <a:buChar char="⮽"/>
                </a:pPr>
                <a:r>
                  <a:rPr lang="en-DE" sz="2400" dirty="0">
                    <a:latin typeface="Aptos Display" panose="020B0004020202020204" pitchFamily="34" charset="0"/>
                  </a:rPr>
                  <a:t>K</a:t>
                </a:r>
                <a:r>
                  <a:rPr lang="en-GB" sz="2400" dirty="0" err="1">
                    <a:latin typeface="Aptos Display" panose="020B0004020202020204" pitchFamily="34" charset="0"/>
                  </a:rPr>
                  <a:t>ey</a:t>
                </a:r>
                <a:r>
                  <a:rPr lang="en-GB" sz="2400" dirty="0">
                    <a:latin typeface="Aptos Display" panose="020B0004020202020204" pitchFamily="34" charset="0"/>
                  </a:rPr>
                  <a:t> shares </a:t>
                </a:r>
                <a:r>
                  <a:rPr lang="en-DE" sz="2400" dirty="0">
                    <a:latin typeface="Aptos Display" panose="020B0004020202020204" pitchFamily="34" charset="0"/>
                  </a:rPr>
                  <a:t>are not reusable across signing groups and thresholds</a:t>
                </a:r>
                <a:r>
                  <a:rPr lang="en-GB" sz="2400" dirty="0">
                    <a:latin typeface="Aptos Display" panose="020B0004020202020204" pitchFamily="34" charset="0"/>
                  </a:rPr>
                  <a:t>.</a:t>
                </a:r>
              </a:p>
            </p:txBody>
          </p:sp>
        </mc:Choice>
        <mc:Fallback xmlns="">
          <p:sp>
            <p:nvSpPr>
              <p:cNvPr id="14" name="TextBox 13">
                <a:extLst>
                  <a:ext uri="{FF2B5EF4-FFF2-40B4-BE49-F238E27FC236}">
                    <a16:creationId xmlns:a16="http://schemas.microsoft.com/office/drawing/2014/main" id="{FFC64FA3-48FB-BCDA-8638-1E76A2DF0254}"/>
                  </a:ext>
                </a:extLst>
              </p:cNvPr>
              <p:cNvSpPr txBox="1">
                <a:spLocks noRot="1" noChangeAspect="1" noMove="1" noResize="1" noEditPoints="1" noAdjustHandles="1" noChangeArrowheads="1" noChangeShapeType="1" noTextEdit="1"/>
              </p:cNvSpPr>
              <p:nvPr/>
            </p:nvSpPr>
            <p:spPr>
              <a:xfrm>
                <a:off x="267254" y="4850865"/>
                <a:ext cx="5726850" cy="1569660"/>
              </a:xfrm>
              <a:prstGeom prst="rect">
                <a:avLst/>
              </a:prstGeom>
              <a:blipFill>
                <a:blip r:embed="rId14"/>
                <a:stretch>
                  <a:fillRect l="-1704" t="-3891" r="-958" b="-8171"/>
                </a:stretch>
              </a:blipFill>
            </p:spPr>
            <p:txBody>
              <a:bodyPr/>
              <a:lstStyle/>
              <a:p>
                <a:r>
                  <a:rPr lang="en-GB">
                    <a:noFill/>
                  </a:rPr>
                  <a:t> </a:t>
                </a:r>
              </a:p>
            </p:txBody>
          </p:sp>
        </mc:Fallback>
      </mc:AlternateContent>
      <p:sp>
        <p:nvSpPr>
          <p:cNvPr id="39" name="Text Placeholder 2">
            <a:extLst>
              <a:ext uri="{FF2B5EF4-FFF2-40B4-BE49-F238E27FC236}">
                <a16:creationId xmlns:a16="http://schemas.microsoft.com/office/drawing/2014/main" id="{C1372AEF-168A-8540-0FC6-B1C32C7150E5}"/>
              </a:ext>
            </a:extLst>
          </p:cNvPr>
          <p:cNvSpPr txBox="1">
            <a:spLocks/>
          </p:cNvSpPr>
          <p:nvPr/>
        </p:nvSpPr>
        <p:spPr>
          <a:xfrm rot="16200000">
            <a:off x="11036888" y="3405794"/>
            <a:ext cx="816079" cy="667999"/>
          </a:xfrm>
          <a:prstGeom prst="rect">
            <a:avLst/>
          </a:prstGeom>
        </p:spPr>
        <p:txBody>
          <a:bodyPr spcFirstLastPara="1" vert="horz" wrap="square" lIns="91425" tIns="91425" rIns="91425" bIns="91425" rtlCol="0" anchor="t" anchorCtr="0">
            <a:noAutofit/>
          </a:bodyPr>
          <a:lstStyle>
            <a:lvl1pPr marL="609585" lvl="0" indent="-457189" algn="l" defTabSz="914400" rtl="0" eaLnBrk="1" latinLnBrk="0" hangingPunct="1">
              <a:lnSpc>
                <a:spcPct val="90000"/>
              </a:lnSpc>
              <a:spcBef>
                <a:spcPts val="0"/>
              </a:spcBef>
              <a:spcAft>
                <a:spcPts val="0"/>
              </a:spcAft>
              <a:buClr>
                <a:schemeClr val="dk1"/>
              </a:buClr>
              <a:buSzPts val="1800"/>
              <a:buFont typeface="IBM Plex Sans"/>
              <a:buChar char="●"/>
              <a:defRPr sz="2800" kern="1200">
                <a:solidFill>
                  <a:schemeClr val="dk1"/>
                </a:solidFill>
                <a:latin typeface="Aptos Display" panose="020B0004020202020204" pitchFamily="34" charset="0"/>
                <a:ea typeface="Aptos Display" panose="020B0004020202020204" pitchFamily="34" charset="0"/>
                <a:cs typeface="Aptos Display" panose="020B0004020202020204" pitchFamily="34" charset="0"/>
                <a:sym typeface="IBM Plex Sans"/>
              </a:defRPr>
            </a:lvl1pPr>
            <a:lvl2pPr marL="1219170" lvl="1" indent="-423323" algn="l" defTabSz="914400" rtl="0" eaLnBrk="1" latinLnBrk="0" hangingPunct="1">
              <a:lnSpc>
                <a:spcPct val="90000"/>
              </a:lnSpc>
              <a:spcBef>
                <a:spcPts val="0"/>
              </a:spcBef>
              <a:spcAft>
                <a:spcPts val="0"/>
              </a:spcAft>
              <a:buClr>
                <a:schemeClr val="dk1"/>
              </a:buClr>
              <a:buSzPts val="1400"/>
              <a:buFont typeface="IBM Plex Sans"/>
              <a:buChar char="○"/>
              <a:defRPr sz="2400" kern="1200">
                <a:solidFill>
                  <a:schemeClr val="dk1"/>
                </a:solidFill>
                <a:latin typeface="IBM Plex Sans"/>
                <a:ea typeface="IBM Plex Sans"/>
                <a:cs typeface="IBM Plex Sans"/>
                <a:sym typeface="IBM Plex Sans"/>
              </a:defRPr>
            </a:lvl2pPr>
            <a:lvl3pPr marL="1828754" lvl="2" indent="-423323" algn="l" defTabSz="914400" rtl="0" eaLnBrk="1" latinLnBrk="0" hangingPunct="1">
              <a:lnSpc>
                <a:spcPct val="90000"/>
              </a:lnSpc>
              <a:spcBef>
                <a:spcPts val="0"/>
              </a:spcBef>
              <a:spcAft>
                <a:spcPts val="0"/>
              </a:spcAft>
              <a:buClr>
                <a:schemeClr val="dk1"/>
              </a:buClr>
              <a:buSzPts val="1400"/>
              <a:buFont typeface="IBM Plex Sans"/>
              <a:buChar char="■"/>
              <a:defRPr sz="2000" kern="1200">
                <a:solidFill>
                  <a:schemeClr val="dk1"/>
                </a:solidFill>
                <a:latin typeface="IBM Plex Sans"/>
                <a:ea typeface="IBM Plex Sans"/>
                <a:cs typeface="IBM Plex Sans"/>
                <a:sym typeface="IBM Plex Sans"/>
              </a:defRPr>
            </a:lvl3pPr>
            <a:lvl4pPr marL="2438339" lvl="3" indent="-423323" algn="l" defTabSz="914400" rtl="0" eaLnBrk="1" latinLnBrk="0" hangingPunct="1">
              <a:lnSpc>
                <a:spcPct val="90000"/>
              </a:lnSpc>
              <a:spcBef>
                <a:spcPts val="0"/>
              </a:spcBef>
              <a:spcAft>
                <a:spcPts val="0"/>
              </a:spcAft>
              <a:buClr>
                <a:schemeClr val="dk1"/>
              </a:buClr>
              <a:buSzPts val="1400"/>
              <a:buFont typeface="IBM Plex Sans"/>
              <a:buChar char="●"/>
              <a:defRPr sz="1800" kern="1200">
                <a:solidFill>
                  <a:schemeClr val="dk1"/>
                </a:solidFill>
                <a:latin typeface="IBM Plex Sans"/>
                <a:ea typeface="IBM Plex Sans"/>
                <a:cs typeface="IBM Plex Sans"/>
                <a:sym typeface="IBM Plex Sans"/>
              </a:defRPr>
            </a:lvl4pPr>
            <a:lvl5pPr marL="3047924" lvl="4" indent="-423323" algn="l" defTabSz="914400" rtl="0" eaLnBrk="1" latinLnBrk="0" hangingPunct="1">
              <a:lnSpc>
                <a:spcPct val="90000"/>
              </a:lnSpc>
              <a:spcBef>
                <a:spcPts val="0"/>
              </a:spcBef>
              <a:spcAft>
                <a:spcPts val="0"/>
              </a:spcAft>
              <a:buClr>
                <a:schemeClr val="dk1"/>
              </a:buClr>
              <a:buSzPts val="1400"/>
              <a:buFont typeface="IBM Plex Sans"/>
              <a:buChar char="○"/>
              <a:defRPr sz="1800" kern="1200">
                <a:solidFill>
                  <a:schemeClr val="dk1"/>
                </a:solidFill>
                <a:latin typeface="IBM Plex Sans"/>
                <a:ea typeface="IBM Plex Sans"/>
                <a:cs typeface="IBM Plex Sans"/>
                <a:sym typeface="IBM Plex Sans"/>
              </a:defRPr>
            </a:lvl5pPr>
            <a:lvl6pPr marL="3657509" lvl="5" indent="-423323" algn="l" defTabSz="914400" rtl="0" eaLnBrk="1" latinLnBrk="0" hangingPunct="1">
              <a:lnSpc>
                <a:spcPct val="90000"/>
              </a:lnSpc>
              <a:spcBef>
                <a:spcPts val="0"/>
              </a:spcBef>
              <a:spcAft>
                <a:spcPts val="0"/>
              </a:spcAft>
              <a:buClr>
                <a:schemeClr val="dk1"/>
              </a:buClr>
              <a:buSzPts val="1400"/>
              <a:buFont typeface="IBM Plex Sans"/>
              <a:buChar char="■"/>
              <a:defRPr sz="1800" kern="1200">
                <a:solidFill>
                  <a:schemeClr val="dk1"/>
                </a:solidFill>
                <a:latin typeface="IBM Plex Sans"/>
                <a:ea typeface="IBM Plex Sans"/>
                <a:cs typeface="IBM Plex Sans"/>
                <a:sym typeface="IBM Plex Sans"/>
              </a:defRPr>
            </a:lvl6pPr>
            <a:lvl7pPr marL="4267093" lvl="6" indent="-423323" algn="l" defTabSz="914400" rtl="0" eaLnBrk="1" latinLnBrk="0" hangingPunct="1">
              <a:lnSpc>
                <a:spcPct val="90000"/>
              </a:lnSpc>
              <a:spcBef>
                <a:spcPts val="0"/>
              </a:spcBef>
              <a:spcAft>
                <a:spcPts val="0"/>
              </a:spcAft>
              <a:buClr>
                <a:schemeClr val="dk1"/>
              </a:buClr>
              <a:buSzPts val="1400"/>
              <a:buFont typeface="IBM Plex Sans"/>
              <a:buChar char="●"/>
              <a:defRPr sz="1800" kern="1200">
                <a:solidFill>
                  <a:schemeClr val="dk1"/>
                </a:solidFill>
                <a:latin typeface="IBM Plex Sans"/>
                <a:ea typeface="IBM Plex Sans"/>
                <a:cs typeface="IBM Plex Sans"/>
                <a:sym typeface="IBM Plex Sans"/>
              </a:defRPr>
            </a:lvl7pPr>
            <a:lvl8pPr marL="4876678" lvl="7" indent="-423323" algn="l" defTabSz="914400" rtl="0" eaLnBrk="1" latinLnBrk="0" hangingPunct="1">
              <a:lnSpc>
                <a:spcPct val="90000"/>
              </a:lnSpc>
              <a:spcBef>
                <a:spcPts val="0"/>
              </a:spcBef>
              <a:spcAft>
                <a:spcPts val="0"/>
              </a:spcAft>
              <a:buClr>
                <a:schemeClr val="dk1"/>
              </a:buClr>
              <a:buSzPts val="1400"/>
              <a:buFont typeface="IBM Plex Sans"/>
              <a:buChar char="○"/>
              <a:defRPr sz="1800" kern="1200">
                <a:solidFill>
                  <a:schemeClr val="dk1"/>
                </a:solidFill>
                <a:latin typeface="IBM Plex Sans"/>
                <a:ea typeface="IBM Plex Sans"/>
                <a:cs typeface="IBM Plex Sans"/>
                <a:sym typeface="IBM Plex Sans"/>
              </a:defRPr>
            </a:lvl8pPr>
            <a:lvl9pPr marL="5486263" lvl="8" indent="-423323" algn="l" defTabSz="914400" rtl="0" eaLnBrk="1" latinLnBrk="0" hangingPunct="1">
              <a:lnSpc>
                <a:spcPct val="90000"/>
              </a:lnSpc>
              <a:spcBef>
                <a:spcPts val="0"/>
              </a:spcBef>
              <a:spcAft>
                <a:spcPts val="0"/>
              </a:spcAft>
              <a:buClr>
                <a:schemeClr val="dk1"/>
              </a:buClr>
              <a:buSzPts val="1400"/>
              <a:buFont typeface="IBM Plex Sans"/>
              <a:buChar char="■"/>
              <a:defRPr sz="1800" kern="1200">
                <a:solidFill>
                  <a:schemeClr val="dk1"/>
                </a:solidFill>
                <a:latin typeface="IBM Plex Sans"/>
                <a:ea typeface="IBM Plex Sans"/>
                <a:cs typeface="IBM Plex Sans"/>
                <a:sym typeface="IBM Plex Sans"/>
              </a:defRPr>
            </a:lvl9pPr>
          </a:lstStyle>
          <a:p>
            <a:pPr marL="152396" indent="0">
              <a:buFont typeface="IBM Plex Sans"/>
              <a:buNone/>
            </a:pPr>
            <a:r>
              <a:rPr lang="en-GB" sz="4000" dirty="0"/>
              <a:t>…</a:t>
            </a:r>
          </a:p>
        </p:txBody>
      </p:sp>
      <p:grpSp>
        <p:nvGrpSpPr>
          <p:cNvPr id="40" name="Grup 6">
            <a:extLst>
              <a:ext uri="{FF2B5EF4-FFF2-40B4-BE49-F238E27FC236}">
                <a16:creationId xmlns:a16="http://schemas.microsoft.com/office/drawing/2014/main" id="{69EDB99E-72D0-BF4C-828C-A8E98CD0DE5A}"/>
              </a:ext>
            </a:extLst>
          </p:cNvPr>
          <p:cNvGrpSpPr>
            <a:grpSpLocks noChangeAspect="1"/>
          </p:cNvGrpSpPr>
          <p:nvPr/>
        </p:nvGrpSpPr>
        <p:grpSpPr>
          <a:xfrm>
            <a:off x="11265812" y="2564002"/>
            <a:ext cx="662603" cy="772007"/>
            <a:chOff x="871777" y="2818320"/>
            <a:chExt cx="609600" cy="676359"/>
          </a:xfrm>
        </p:grpSpPr>
        <p:sp>
          <p:nvSpPr>
            <p:cNvPr id="41" name="Serbest Form: Şekil 7">
              <a:extLst>
                <a:ext uri="{FF2B5EF4-FFF2-40B4-BE49-F238E27FC236}">
                  <a16:creationId xmlns:a16="http://schemas.microsoft.com/office/drawing/2014/main" id="{E00A0E61-C9B2-0D79-3EE7-5270942C730C}"/>
                </a:ext>
              </a:extLst>
            </p:cNvPr>
            <p:cNvSpPr/>
            <p:nvPr/>
          </p:nvSpPr>
          <p:spPr>
            <a:xfrm>
              <a:off x="871777" y="3189879"/>
              <a:ext cx="609600" cy="304800"/>
            </a:xfrm>
            <a:custGeom>
              <a:avLst/>
              <a:gdLst>
                <a:gd name="connsiteX0" fmla="*/ 609600 w 609600"/>
                <a:gd name="connsiteY0" fmla="*/ 152400 h 304800"/>
                <a:gd name="connsiteX1" fmla="*/ 579120 w 609600"/>
                <a:gd name="connsiteY1" fmla="*/ 91440 h 304800"/>
                <a:gd name="connsiteX2" fmla="*/ 430530 w 609600"/>
                <a:gd name="connsiteY2" fmla="*/ 19050 h 304800"/>
                <a:gd name="connsiteX3" fmla="*/ 304800 w 609600"/>
                <a:gd name="connsiteY3" fmla="*/ 0 h 304800"/>
                <a:gd name="connsiteX4" fmla="*/ 179070 w 609600"/>
                <a:gd name="connsiteY4" fmla="*/ 19050 h 304800"/>
                <a:gd name="connsiteX5" fmla="*/ 30480 w 609600"/>
                <a:gd name="connsiteY5" fmla="*/ 91440 h 304800"/>
                <a:gd name="connsiteX6" fmla="*/ 0 w 609600"/>
                <a:gd name="connsiteY6" fmla="*/ 152400 h 304800"/>
                <a:gd name="connsiteX7" fmla="*/ 0 w 609600"/>
                <a:gd name="connsiteY7" fmla="*/ 304800 h 304800"/>
                <a:gd name="connsiteX8" fmla="*/ 609600 w 609600"/>
                <a:gd name="connsiteY8"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 h="304800">
                  <a:moveTo>
                    <a:pt x="609600" y="152400"/>
                  </a:moveTo>
                  <a:cubicBezTo>
                    <a:pt x="609103" y="128536"/>
                    <a:pt x="597913" y="106157"/>
                    <a:pt x="579120" y="91440"/>
                  </a:cubicBezTo>
                  <a:cubicBezTo>
                    <a:pt x="537210" y="57150"/>
                    <a:pt x="483870" y="34290"/>
                    <a:pt x="430530" y="19050"/>
                  </a:cubicBezTo>
                  <a:cubicBezTo>
                    <a:pt x="389779" y="6575"/>
                    <a:pt x="347417" y="157"/>
                    <a:pt x="304800" y="0"/>
                  </a:cubicBezTo>
                  <a:cubicBezTo>
                    <a:pt x="262230" y="734"/>
                    <a:pt x="219947" y="7141"/>
                    <a:pt x="179070" y="19050"/>
                  </a:cubicBezTo>
                  <a:cubicBezTo>
                    <a:pt x="125800" y="34595"/>
                    <a:pt x="75555" y="59073"/>
                    <a:pt x="30480" y="91440"/>
                  </a:cubicBezTo>
                  <a:cubicBezTo>
                    <a:pt x="11687" y="106157"/>
                    <a:pt x="497" y="128536"/>
                    <a:pt x="0" y="152400"/>
                  </a:cubicBezTo>
                  <a:lnTo>
                    <a:pt x="0" y="304800"/>
                  </a:lnTo>
                  <a:lnTo>
                    <a:pt x="609600" y="304800"/>
                  </a:lnTo>
                  <a:close/>
                </a:path>
              </a:pathLst>
            </a:custGeom>
            <a:solidFill>
              <a:schemeClr val="accent5">
                <a:lumMod val="60000"/>
                <a:lumOff val="40000"/>
              </a:schemeClr>
            </a:solidFill>
            <a:ln w="9525" cap="flat">
              <a:noFill/>
              <a:prstDash val="solid"/>
              <a:miter/>
            </a:ln>
          </p:spPr>
          <p:txBody>
            <a:bodyPr rtlCol="0" anchor="ctr"/>
            <a:lstStyle/>
            <a:p>
              <a:endParaRPr lang="en-GB" dirty="0">
                <a:latin typeface="Aptos Display" panose="020B0004020202020204" pitchFamily="34" charset="0"/>
              </a:endParaRPr>
            </a:p>
          </p:txBody>
        </p:sp>
        <p:sp>
          <p:nvSpPr>
            <p:cNvPr id="42" name="Serbest Form: Şekil 8">
              <a:extLst>
                <a:ext uri="{FF2B5EF4-FFF2-40B4-BE49-F238E27FC236}">
                  <a16:creationId xmlns:a16="http://schemas.microsoft.com/office/drawing/2014/main" id="{A2925B4E-EF3B-A9B0-99C4-8E7157C99845}"/>
                </a:ext>
              </a:extLst>
            </p:cNvPr>
            <p:cNvSpPr/>
            <p:nvPr/>
          </p:nvSpPr>
          <p:spPr>
            <a:xfrm>
              <a:off x="1006600" y="2818320"/>
              <a:ext cx="326044" cy="171533"/>
            </a:xfrm>
            <a:custGeom>
              <a:avLst/>
              <a:gdLst>
                <a:gd name="connsiteX0" fmla="*/ 141402 w 326044"/>
                <a:gd name="connsiteY0" fmla="*/ 140577 h 171533"/>
                <a:gd name="connsiteX1" fmla="*/ 227127 w 326044"/>
                <a:gd name="connsiteY1" fmla="*/ 78951 h 171533"/>
                <a:gd name="connsiteX2" fmla="*/ 227127 w 326044"/>
                <a:gd name="connsiteY2" fmla="*/ 78951 h 171533"/>
                <a:gd name="connsiteX3" fmla="*/ 253416 w 326044"/>
                <a:gd name="connsiteY3" fmla="*/ 89523 h 171533"/>
                <a:gd name="connsiteX4" fmla="*/ 298945 w 326044"/>
                <a:gd name="connsiteY4" fmla="*/ 137815 h 171533"/>
                <a:gd name="connsiteX5" fmla="*/ 321329 w 326044"/>
                <a:gd name="connsiteY5" fmla="*/ 170200 h 171533"/>
                <a:gd name="connsiteX6" fmla="*/ 321329 w 326044"/>
                <a:gd name="connsiteY6" fmla="*/ 170200 h 171533"/>
                <a:gd name="connsiteX7" fmla="*/ 322377 w 326044"/>
                <a:gd name="connsiteY7" fmla="*/ 171534 h 171533"/>
                <a:gd name="connsiteX8" fmla="*/ 322377 w 326044"/>
                <a:gd name="connsiteY8" fmla="*/ 171534 h 171533"/>
                <a:gd name="connsiteX9" fmla="*/ 323615 w 326044"/>
                <a:gd name="connsiteY9" fmla="*/ 111240 h 171533"/>
                <a:gd name="connsiteX10" fmla="*/ 293802 w 326044"/>
                <a:gd name="connsiteY10" fmla="*/ 50090 h 171533"/>
                <a:gd name="connsiteX11" fmla="*/ 243795 w 326044"/>
                <a:gd name="connsiteY11" fmla="*/ 33421 h 171533"/>
                <a:gd name="connsiteX12" fmla="*/ 157880 w 326044"/>
                <a:gd name="connsiteY12" fmla="*/ 84 h 171533"/>
                <a:gd name="connsiteX13" fmla="*/ 36150 w 326044"/>
                <a:gd name="connsiteY13" fmla="*/ 52376 h 171533"/>
                <a:gd name="connsiteX14" fmla="*/ 6432 w 326044"/>
                <a:gd name="connsiteY14" fmla="*/ 134958 h 171533"/>
                <a:gd name="connsiteX15" fmla="*/ 2908 w 326044"/>
                <a:gd name="connsiteY15" fmla="*/ 162866 h 171533"/>
                <a:gd name="connsiteX16" fmla="*/ 18815 w 326044"/>
                <a:gd name="connsiteY16" fmla="*/ 162866 h 171533"/>
                <a:gd name="connsiteX17" fmla="*/ 18815 w 326044"/>
                <a:gd name="connsiteY17" fmla="*/ 162866 h 171533"/>
                <a:gd name="connsiteX18" fmla="*/ 141402 w 326044"/>
                <a:gd name="connsiteY18" fmla="*/ 140577 h 171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26044" h="171533">
                  <a:moveTo>
                    <a:pt x="141402" y="140577"/>
                  </a:moveTo>
                  <a:cubicBezTo>
                    <a:pt x="166167" y="126004"/>
                    <a:pt x="227127" y="78951"/>
                    <a:pt x="227127" y="78951"/>
                  </a:cubicBezTo>
                  <a:lnTo>
                    <a:pt x="227127" y="78951"/>
                  </a:lnTo>
                  <a:cubicBezTo>
                    <a:pt x="236746" y="79784"/>
                    <a:pt x="245898" y="83465"/>
                    <a:pt x="253416" y="89523"/>
                  </a:cubicBezTo>
                  <a:cubicBezTo>
                    <a:pt x="271708" y="102368"/>
                    <a:pt x="287199" y="118799"/>
                    <a:pt x="298945" y="137815"/>
                  </a:cubicBezTo>
                  <a:cubicBezTo>
                    <a:pt x="309518" y="153627"/>
                    <a:pt x="318567" y="166390"/>
                    <a:pt x="321329" y="170200"/>
                  </a:cubicBezTo>
                  <a:lnTo>
                    <a:pt x="321329" y="170200"/>
                  </a:lnTo>
                  <a:lnTo>
                    <a:pt x="322377" y="171534"/>
                  </a:lnTo>
                  <a:lnTo>
                    <a:pt x="322377" y="171534"/>
                  </a:lnTo>
                  <a:cubicBezTo>
                    <a:pt x="327139" y="162009"/>
                    <a:pt x="326949" y="135434"/>
                    <a:pt x="323615" y="111240"/>
                  </a:cubicBezTo>
                  <a:cubicBezTo>
                    <a:pt x="318948" y="77903"/>
                    <a:pt x="315138" y="67997"/>
                    <a:pt x="293802" y="50090"/>
                  </a:cubicBezTo>
                  <a:cubicBezTo>
                    <a:pt x="280207" y="37769"/>
                    <a:pt x="262063" y="31721"/>
                    <a:pt x="243795" y="33421"/>
                  </a:cubicBezTo>
                  <a:cubicBezTo>
                    <a:pt x="219009" y="14187"/>
                    <a:pt x="189151" y="2602"/>
                    <a:pt x="157880" y="84"/>
                  </a:cubicBezTo>
                  <a:cubicBezTo>
                    <a:pt x="110255" y="-1631"/>
                    <a:pt x="58248" y="23229"/>
                    <a:pt x="36150" y="52376"/>
                  </a:cubicBezTo>
                  <a:cubicBezTo>
                    <a:pt x="2718" y="96191"/>
                    <a:pt x="6432" y="124766"/>
                    <a:pt x="6432" y="134958"/>
                  </a:cubicBezTo>
                  <a:cubicBezTo>
                    <a:pt x="6432" y="145149"/>
                    <a:pt x="-5283" y="162866"/>
                    <a:pt x="2908" y="162866"/>
                  </a:cubicBezTo>
                  <a:cubicBezTo>
                    <a:pt x="8242" y="162866"/>
                    <a:pt x="13481" y="162866"/>
                    <a:pt x="18815" y="162866"/>
                  </a:cubicBezTo>
                  <a:lnTo>
                    <a:pt x="18815" y="162866"/>
                  </a:lnTo>
                  <a:cubicBezTo>
                    <a:pt x="49009" y="162009"/>
                    <a:pt x="110636" y="158675"/>
                    <a:pt x="141402" y="140577"/>
                  </a:cubicBezTo>
                  <a:close/>
                </a:path>
              </a:pathLst>
            </a:custGeom>
            <a:solidFill>
              <a:schemeClr val="tx1">
                <a:lumMod val="65000"/>
                <a:lumOff val="35000"/>
              </a:schemeClr>
            </a:solidFill>
            <a:ln w="9525" cap="flat">
              <a:noFill/>
              <a:prstDash val="solid"/>
              <a:miter/>
            </a:ln>
          </p:spPr>
          <p:txBody>
            <a:bodyPr rtlCol="0" anchor="ctr"/>
            <a:lstStyle/>
            <a:p>
              <a:endParaRPr lang="en-GB" dirty="0">
                <a:latin typeface="Aptos Display" panose="020B0004020202020204" pitchFamily="34" charset="0"/>
              </a:endParaRPr>
            </a:p>
          </p:txBody>
        </p:sp>
        <p:sp>
          <p:nvSpPr>
            <p:cNvPr id="43" name="Serbest Form: Şekil 9">
              <a:extLst>
                <a:ext uri="{FF2B5EF4-FFF2-40B4-BE49-F238E27FC236}">
                  <a16:creationId xmlns:a16="http://schemas.microsoft.com/office/drawing/2014/main" id="{B9E48D49-7D23-A36A-5B1A-02E4AE4F7BA9}"/>
                </a:ext>
              </a:extLst>
            </p:cNvPr>
            <p:cNvSpPr/>
            <p:nvPr/>
          </p:nvSpPr>
          <p:spPr>
            <a:xfrm>
              <a:off x="1024272" y="2917463"/>
              <a:ext cx="303276" cy="233186"/>
            </a:xfrm>
            <a:custGeom>
              <a:avLst/>
              <a:gdLst>
                <a:gd name="connsiteX0" fmla="*/ 289655 w 303276"/>
                <a:gd name="connsiteY0" fmla="*/ 83534 h 233186"/>
                <a:gd name="connsiteX1" fmla="*/ 265938 w 303276"/>
                <a:gd name="connsiteY1" fmla="*/ 49340 h 233186"/>
                <a:gd name="connsiteX2" fmla="*/ 225076 w 303276"/>
                <a:gd name="connsiteY2" fmla="*/ 5715 h 233186"/>
                <a:gd name="connsiteX3" fmla="*/ 214694 w 303276"/>
                <a:gd name="connsiteY3" fmla="*/ 0 h 233186"/>
                <a:gd name="connsiteX4" fmla="*/ 133350 w 303276"/>
                <a:gd name="connsiteY4" fmla="*/ 57721 h 233186"/>
                <a:gd name="connsiteX5" fmla="*/ 0 w 303276"/>
                <a:gd name="connsiteY5" fmla="*/ 82677 h 233186"/>
                <a:gd name="connsiteX6" fmla="*/ 154278 w 303276"/>
                <a:gd name="connsiteY6" fmla="*/ 233175 h 233186"/>
                <a:gd name="connsiteX7" fmla="*/ 303276 w 303276"/>
                <a:gd name="connsiteY7" fmla="*/ 102203 h 233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3276" h="233186">
                  <a:moveTo>
                    <a:pt x="289655" y="83534"/>
                  </a:moveTo>
                  <a:cubicBezTo>
                    <a:pt x="289179" y="82868"/>
                    <a:pt x="278702" y="68294"/>
                    <a:pt x="265938" y="49340"/>
                  </a:cubicBezTo>
                  <a:cubicBezTo>
                    <a:pt x="255456" y="32148"/>
                    <a:pt x="241546" y="17297"/>
                    <a:pt x="225076" y="5715"/>
                  </a:cubicBezTo>
                  <a:cubicBezTo>
                    <a:pt x="221870" y="3380"/>
                    <a:pt x="218382" y="1460"/>
                    <a:pt x="214694" y="0"/>
                  </a:cubicBezTo>
                  <a:cubicBezTo>
                    <a:pt x="197739" y="12859"/>
                    <a:pt x="154115" y="45625"/>
                    <a:pt x="133350" y="57721"/>
                  </a:cubicBezTo>
                  <a:cubicBezTo>
                    <a:pt x="100394" y="76771"/>
                    <a:pt x="40291" y="81820"/>
                    <a:pt x="0" y="82677"/>
                  </a:cubicBezTo>
                  <a:cubicBezTo>
                    <a:pt x="1044" y="166839"/>
                    <a:pt x="70116" y="234219"/>
                    <a:pt x="154278" y="233175"/>
                  </a:cubicBezTo>
                  <a:cubicBezTo>
                    <a:pt x="229450" y="232243"/>
                    <a:pt x="292712" y="176634"/>
                    <a:pt x="303276" y="102203"/>
                  </a:cubicBezTo>
                  <a:close/>
                </a:path>
              </a:pathLst>
            </a:custGeom>
            <a:solidFill>
              <a:schemeClr val="accent2">
                <a:lumMod val="40000"/>
                <a:lumOff val="60000"/>
              </a:schemeClr>
            </a:solidFill>
            <a:ln w="9525" cap="flat">
              <a:noFill/>
              <a:prstDash val="solid"/>
              <a:miter/>
            </a:ln>
          </p:spPr>
          <p:txBody>
            <a:bodyPr rtlCol="0" anchor="ctr"/>
            <a:lstStyle/>
            <a:p>
              <a:endParaRPr lang="en-GB" dirty="0">
                <a:latin typeface="Aptos Display" panose="020B0004020202020204" pitchFamily="34" charset="0"/>
              </a:endParaRPr>
            </a:p>
          </p:txBody>
        </p:sp>
      </p:grpSp>
      <p:grpSp>
        <p:nvGrpSpPr>
          <p:cNvPr id="47" name="Grup 11">
            <a:extLst>
              <a:ext uri="{FF2B5EF4-FFF2-40B4-BE49-F238E27FC236}">
                <a16:creationId xmlns:a16="http://schemas.microsoft.com/office/drawing/2014/main" id="{DAD5DDF9-5609-2C8F-0350-058509F9BAEB}"/>
              </a:ext>
            </a:extLst>
          </p:cNvPr>
          <p:cNvGrpSpPr>
            <a:grpSpLocks noChangeAspect="1"/>
          </p:cNvGrpSpPr>
          <p:nvPr/>
        </p:nvGrpSpPr>
        <p:grpSpPr>
          <a:xfrm>
            <a:off x="11232544" y="3963592"/>
            <a:ext cx="662603" cy="813593"/>
            <a:chOff x="2134295" y="2976443"/>
            <a:chExt cx="909210" cy="1116388"/>
          </a:xfrm>
        </p:grpSpPr>
        <p:sp>
          <p:nvSpPr>
            <p:cNvPr id="48" name="Serbest Form: Şekil 14">
              <a:extLst>
                <a:ext uri="{FF2B5EF4-FFF2-40B4-BE49-F238E27FC236}">
                  <a16:creationId xmlns:a16="http://schemas.microsoft.com/office/drawing/2014/main" id="{E4E645E8-56D1-6ACE-A1B9-238D283C434C}"/>
                </a:ext>
              </a:extLst>
            </p:cNvPr>
            <p:cNvSpPr/>
            <p:nvPr/>
          </p:nvSpPr>
          <p:spPr>
            <a:xfrm>
              <a:off x="2134295" y="3615447"/>
              <a:ext cx="909210" cy="477384"/>
            </a:xfrm>
            <a:custGeom>
              <a:avLst/>
              <a:gdLst>
                <a:gd name="connsiteX0" fmla="*/ 609600 w 609600"/>
                <a:gd name="connsiteY0" fmla="*/ 152400 h 304800"/>
                <a:gd name="connsiteX1" fmla="*/ 579120 w 609600"/>
                <a:gd name="connsiteY1" fmla="*/ 91440 h 304800"/>
                <a:gd name="connsiteX2" fmla="*/ 430530 w 609600"/>
                <a:gd name="connsiteY2" fmla="*/ 19050 h 304800"/>
                <a:gd name="connsiteX3" fmla="*/ 304800 w 609600"/>
                <a:gd name="connsiteY3" fmla="*/ 0 h 304800"/>
                <a:gd name="connsiteX4" fmla="*/ 179070 w 609600"/>
                <a:gd name="connsiteY4" fmla="*/ 19050 h 304800"/>
                <a:gd name="connsiteX5" fmla="*/ 30480 w 609600"/>
                <a:gd name="connsiteY5" fmla="*/ 91440 h 304800"/>
                <a:gd name="connsiteX6" fmla="*/ 0 w 609600"/>
                <a:gd name="connsiteY6" fmla="*/ 152400 h 304800"/>
                <a:gd name="connsiteX7" fmla="*/ 0 w 609600"/>
                <a:gd name="connsiteY7" fmla="*/ 304800 h 304800"/>
                <a:gd name="connsiteX8" fmla="*/ 609600 w 609600"/>
                <a:gd name="connsiteY8"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 h="304800">
                  <a:moveTo>
                    <a:pt x="609600" y="152400"/>
                  </a:moveTo>
                  <a:cubicBezTo>
                    <a:pt x="609103" y="128536"/>
                    <a:pt x="597913" y="106157"/>
                    <a:pt x="579120" y="91440"/>
                  </a:cubicBezTo>
                  <a:cubicBezTo>
                    <a:pt x="537210" y="57150"/>
                    <a:pt x="483870" y="34290"/>
                    <a:pt x="430530" y="19050"/>
                  </a:cubicBezTo>
                  <a:cubicBezTo>
                    <a:pt x="389779" y="6575"/>
                    <a:pt x="347417" y="157"/>
                    <a:pt x="304800" y="0"/>
                  </a:cubicBezTo>
                  <a:cubicBezTo>
                    <a:pt x="262230" y="734"/>
                    <a:pt x="219947" y="7141"/>
                    <a:pt x="179070" y="19050"/>
                  </a:cubicBezTo>
                  <a:cubicBezTo>
                    <a:pt x="125800" y="34595"/>
                    <a:pt x="75555" y="59073"/>
                    <a:pt x="30480" y="91440"/>
                  </a:cubicBezTo>
                  <a:cubicBezTo>
                    <a:pt x="11687" y="106157"/>
                    <a:pt x="497" y="128536"/>
                    <a:pt x="0" y="152400"/>
                  </a:cubicBezTo>
                  <a:lnTo>
                    <a:pt x="0" y="304800"/>
                  </a:lnTo>
                  <a:lnTo>
                    <a:pt x="609600" y="304800"/>
                  </a:lnTo>
                  <a:close/>
                </a:path>
              </a:pathLst>
            </a:custGeom>
            <a:solidFill>
              <a:schemeClr val="accent6">
                <a:lumMod val="75000"/>
              </a:schemeClr>
            </a:solidFill>
            <a:ln w="9525" cap="flat">
              <a:noFill/>
              <a:prstDash val="solid"/>
              <a:miter/>
            </a:ln>
          </p:spPr>
          <p:txBody>
            <a:bodyPr rtlCol="0" anchor="ctr"/>
            <a:lstStyle/>
            <a:p>
              <a:endParaRPr lang="en-GB" dirty="0">
                <a:latin typeface="Aptos Display" panose="020B0004020202020204" pitchFamily="34" charset="0"/>
              </a:endParaRPr>
            </a:p>
          </p:txBody>
        </p:sp>
        <p:sp>
          <p:nvSpPr>
            <p:cNvPr id="49" name="Serbest Form: Şekil 15">
              <a:extLst>
                <a:ext uri="{FF2B5EF4-FFF2-40B4-BE49-F238E27FC236}">
                  <a16:creationId xmlns:a16="http://schemas.microsoft.com/office/drawing/2014/main" id="{4D4C25BA-9917-3814-7523-DAB59D11BCD9}"/>
                </a:ext>
              </a:extLst>
            </p:cNvPr>
            <p:cNvSpPr/>
            <p:nvPr/>
          </p:nvSpPr>
          <p:spPr>
            <a:xfrm>
              <a:off x="2375379" y="3198602"/>
              <a:ext cx="451333" cy="364664"/>
            </a:xfrm>
            <a:custGeom>
              <a:avLst/>
              <a:gdLst>
                <a:gd name="connsiteX0" fmla="*/ 420175 w 451333"/>
                <a:gd name="connsiteY0" fmla="*/ 95918 h 364664"/>
                <a:gd name="connsiteX1" fmla="*/ 356637 w 451333"/>
                <a:gd name="connsiteY1" fmla="*/ 0 h 364664"/>
                <a:gd name="connsiteX2" fmla="*/ 266829 w 451333"/>
                <a:gd name="connsiteY2" fmla="*/ 72702 h 364664"/>
                <a:gd name="connsiteX3" fmla="*/ 119439 w 451333"/>
                <a:gd name="connsiteY3" fmla="*/ 139753 h 364664"/>
                <a:gd name="connsiteX4" fmla="*/ 100077 w 451333"/>
                <a:gd name="connsiteY4" fmla="*/ 130178 h 364664"/>
                <a:gd name="connsiteX5" fmla="*/ 105235 w 451333"/>
                <a:gd name="connsiteY5" fmla="*/ 113177 h 364664"/>
                <a:gd name="connsiteX6" fmla="*/ 138989 w 451333"/>
                <a:gd name="connsiteY6" fmla="*/ 66287 h 364664"/>
                <a:gd name="connsiteX7" fmla="*/ 143571 w 451333"/>
                <a:gd name="connsiteY7" fmla="*/ 55290 h 364664"/>
                <a:gd name="connsiteX8" fmla="*/ 111039 w 451333"/>
                <a:gd name="connsiteY8" fmla="*/ 83546 h 364664"/>
                <a:gd name="connsiteX9" fmla="*/ 29172 w 451333"/>
                <a:gd name="connsiteY9" fmla="*/ 123716 h 364664"/>
                <a:gd name="connsiteX10" fmla="*/ 4582 w 451333"/>
                <a:gd name="connsiteY10" fmla="*/ 177326 h 364664"/>
                <a:gd name="connsiteX11" fmla="*/ 0 w 451333"/>
                <a:gd name="connsiteY11" fmla="*/ 212150 h 364664"/>
                <a:gd name="connsiteX12" fmla="*/ 318354 w 451333"/>
                <a:gd name="connsiteY12" fmla="*/ 346652 h 364664"/>
                <a:gd name="connsiteX13" fmla="*/ 451333 w 451333"/>
                <a:gd name="connsiteY13" fmla="*/ 215815 h 364664"/>
                <a:gd name="connsiteX14" fmla="*/ 420175 w 451333"/>
                <a:gd name="connsiteY14" fmla="*/ 95918 h 36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1333" h="364664">
                  <a:moveTo>
                    <a:pt x="420175" y="95918"/>
                  </a:moveTo>
                  <a:cubicBezTo>
                    <a:pt x="404696" y="60515"/>
                    <a:pt x="383198" y="28062"/>
                    <a:pt x="356637" y="0"/>
                  </a:cubicBezTo>
                  <a:cubicBezTo>
                    <a:pt x="329933" y="27975"/>
                    <a:pt x="299751" y="52408"/>
                    <a:pt x="266829" y="72702"/>
                  </a:cubicBezTo>
                  <a:cubicBezTo>
                    <a:pt x="219907" y="99619"/>
                    <a:pt x="170561" y="122068"/>
                    <a:pt x="119439" y="139753"/>
                  </a:cubicBezTo>
                  <a:cubicBezTo>
                    <a:pt x="111448" y="142456"/>
                    <a:pt x="102780" y="138169"/>
                    <a:pt x="100077" y="130178"/>
                  </a:cubicBezTo>
                  <a:cubicBezTo>
                    <a:pt x="97984" y="123992"/>
                    <a:pt x="100057" y="117159"/>
                    <a:pt x="105235" y="113177"/>
                  </a:cubicBezTo>
                  <a:cubicBezTo>
                    <a:pt x="119639" y="100078"/>
                    <a:pt x="131139" y="84104"/>
                    <a:pt x="138989" y="66287"/>
                  </a:cubicBezTo>
                  <a:cubicBezTo>
                    <a:pt x="140822" y="62316"/>
                    <a:pt x="142350" y="58803"/>
                    <a:pt x="143571" y="55290"/>
                  </a:cubicBezTo>
                  <a:cubicBezTo>
                    <a:pt x="133621" y="65690"/>
                    <a:pt x="122731" y="75149"/>
                    <a:pt x="111039" y="83546"/>
                  </a:cubicBezTo>
                  <a:cubicBezTo>
                    <a:pt x="86074" y="101230"/>
                    <a:pt x="58435" y="114791"/>
                    <a:pt x="29172" y="123716"/>
                  </a:cubicBezTo>
                  <a:cubicBezTo>
                    <a:pt x="17571" y="139819"/>
                    <a:pt x="9218" y="158028"/>
                    <a:pt x="4582" y="177326"/>
                  </a:cubicBezTo>
                  <a:cubicBezTo>
                    <a:pt x="2264" y="188816"/>
                    <a:pt x="732" y="200452"/>
                    <a:pt x="0" y="212150"/>
                  </a:cubicBezTo>
                  <a:cubicBezTo>
                    <a:pt x="50769" y="337202"/>
                    <a:pt x="193301" y="397421"/>
                    <a:pt x="318354" y="346652"/>
                  </a:cubicBezTo>
                  <a:cubicBezTo>
                    <a:pt x="378237" y="322341"/>
                    <a:pt x="426053" y="275297"/>
                    <a:pt x="451333" y="215815"/>
                  </a:cubicBezTo>
                  <a:cubicBezTo>
                    <a:pt x="445791" y="174745"/>
                    <a:pt x="435330" y="134490"/>
                    <a:pt x="420175" y="95918"/>
                  </a:cubicBezTo>
                  <a:close/>
                </a:path>
              </a:pathLst>
            </a:custGeom>
            <a:solidFill>
              <a:schemeClr val="accent2">
                <a:lumMod val="40000"/>
                <a:lumOff val="60000"/>
              </a:schemeClr>
            </a:solidFill>
            <a:ln w="15180" cap="flat">
              <a:noFill/>
              <a:prstDash val="solid"/>
              <a:miter/>
            </a:ln>
          </p:spPr>
          <p:txBody>
            <a:bodyPr rtlCol="0" anchor="ctr"/>
            <a:lstStyle/>
            <a:p>
              <a:endParaRPr lang="en-GB" dirty="0">
                <a:latin typeface="Aptos Display" panose="020B0004020202020204" pitchFamily="34" charset="0"/>
              </a:endParaRPr>
            </a:p>
          </p:txBody>
        </p:sp>
        <p:sp>
          <p:nvSpPr>
            <p:cNvPr id="52" name="Serbest Form: Şekil 16">
              <a:extLst>
                <a:ext uri="{FF2B5EF4-FFF2-40B4-BE49-F238E27FC236}">
                  <a16:creationId xmlns:a16="http://schemas.microsoft.com/office/drawing/2014/main" id="{E1F8DDD4-F377-5B12-06F0-42F90D73044B}"/>
                </a:ext>
              </a:extLst>
            </p:cNvPr>
            <p:cNvSpPr/>
            <p:nvPr/>
          </p:nvSpPr>
          <p:spPr>
            <a:xfrm>
              <a:off x="2342083" y="2976443"/>
              <a:ext cx="523119" cy="379017"/>
            </a:xfrm>
            <a:custGeom>
              <a:avLst/>
              <a:gdLst>
                <a:gd name="connsiteX0" fmla="*/ 41544 w 523119"/>
                <a:gd name="connsiteY0" fmla="*/ 322964 h 379017"/>
                <a:gd name="connsiteX1" fmla="*/ 49792 w 523119"/>
                <a:gd name="connsiteY1" fmla="*/ 317618 h 379017"/>
                <a:gd name="connsiteX2" fmla="*/ 126160 w 523119"/>
                <a:gd name="connsiteY2" fmla="*/ 280962 h 379017"/>
                <a:gd name="connsiteX3" fmla="*/ 183283 w 523119"/>
                <a:gd name="connsiteY3" fmla="*/ 220478 h 379017"/>
                <a:gd name="connsiteX4" fmla="*/ 197182 w 523119"/>
                <a:gd name="connsiteY4" fmla="*/ 212994 h 379017"/>
                <a:gd name="connsiteX5" fmla="*/ 210164 w 523119"/>
                <a:gd name="connsiteY5" fmla="*/ 221853 h 379017"/>
                <a:gd name="connsiteX6" fmla="*/ 199625 w 523119"/>
                <a:gd name="connsiteY6" fmla="*/ 301428 h 379017"/>
                <a:gd name="connsiteX7" fmla="*/ 193516 w 523119"/>
                <a:gd name="connsiteY7" fmla="*/ 313342 h 379017"/>
                <a:gd name="connsiteX8" fmla="*/ 283783 w 523119"/>
                <a:gd name="connsiteY8" fmla="*/ 268743 h 379017"/>
                <a:gd name="connsiteX9" fmla="*/ 377562 w 523119"/>
                <a:gd name="connsiteY9" fmla="*/ 189931 h 379017"/>
                <a:gd name="connsiteX10" fmla="*/ 388406 w 523119"/>
                <a:gd name="connsiteY10" fmla="*/ 184433 h 379017"/>
                <a:gd name="connsiteX11" fmla="*/ 400014 w 523119"/>
                <a:gd name="connsiteY11" fmla="*/ 188557 h 379017"/>
                <a:gd name="connsiteX12" fmla="*/ 481881 w 523119"/>
                <a:gd name="connsiteY12" fmla="*/ 306621 h 379017"/>
                <a:gd name="connsiteX13" fmla="*/ 504791 w 523119"/>
                <a:gd name="connsiteY13" fmla="*/ 379018 h 379017"/>
                <a:gd name="connsiteX14" fmla="*/ 523119 w 523119"/>
                <a:gd name="connsiteY14" fmla="*/ 328615 h 379017"/>
                <a:gd name="connsiteX15" fmla="*/ 428881 w 523119"/>
                <a:gd name="connsiteY15" fmla="*/ 127768 h 379017"/>
                <a:gd name="connsiteX16" fmla="*/ 479895 w 523119"/>
                <a:gd name="connsiteY16" fmla="*/ 102567 h 379017"/>
                <a:gd name="connsiteX17" fmla="*/ 485424 w 523119"/>
                <a:gd name="connsiteY17" fmla="*/ 84832 h 379017"/>
                <a:gd name="connsiteX18" fmla="*/ 471647 w 523119"/>
                <a:gd name="connsiteY18" fmla="*/ 77976 h 379017"/>
                <a:gd name="connsiteX19" fmla="*/ 399098 w 523119"/>
                <a:gd name="connsiteY19" fmla="*/ 91111 h 379017"/>
                <a:gd name="connsiteX20" fmla="*/ 416968 w 523119"/>
                <a:gd name="connsiteY20" fmla="*/ 65299 h 379017"/>
                <a:gd name="connsiteX21" fmla="*/ 415288 w 523119"/>
                <a:gd name="connsiteY21" fmla="*/ 48345 h 379017"/>
                <a:gd name="connsiteX22" fmla="*/ 398334 w 523119"/>
                <a:gd name="connsiteY22" fmla="*/ 47429 h 379017"/>
                <a:gd name="connsiteX23" fmla="*/ 359845 w 523119"/>
                <a:gd name="connsiteY23" fmla="*/ 76449 h 379017"/>
                <a:gd name="connsiteX24" fmla="*/ 321508 w 523119"/>
                <a:gd name="connsiteY24" fmla="*/ 6649 h 379017"/>
                <a:gd name="connsiteX25" fmla="*/ 303599 w 523119"/>
                <a:gd name="connsiteY25" fmla="*/ 1717 h 379017"/>
                <a:gd name="connsiteX26" fmla="*/ 297071 w 523119"/>
                <a:gd name="connsiteY26" fmla="*/ 14896 h 379017"/>
                <a:gd name="connsiteX27" fmla="*/ 305471 w 523119"/>
                <a:gd name="connsiteY27" fmla="*/ 71256 h 379017"/>
                <a:gd name="connsiteX28" fmla="*/ 261178 w 523119"/>
                <a:gd name="connsiteY28" fmla="*/ 67285 h 379017"/>
                <a:gd name="connsiteX29" fmla="*/ 0 w 523119"/>
                <a:gd name="connsiteY29" fmla="*/ 328768 h 379017"/>
                <a:gd name="connsiteX30" fmla="*/ 13899 w 523119"/>
                <a:gd name="connsiteY30" fmla="*/ 374589 h 379017"/>
                <a:gd name="connsiteX31" fmla="*/ 41544 w 523119"/>
                <a:gd name="connsiteY31" fmla="*/ 322964 h 379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23119" h="379017">
                  <a:moveTo>
                    <a:pt x="41544" y="322964"/>
                  </a:moveTo>
                  <a:cubicBezTo>
                    <a:pt x="43629" y="320322"/>
                    <a:pt x="46529" y="318443"/>
                    <a:pt x="49792" y="317618"/>
                  </a:cubicBezTo>
                  <a:cubicBezTo>
                    <a:pt x="77139" y="309810"/>
                    <a:pt x="102962" y="297414"/>
                    <a:pt x="126160" y="280962"/>
                  </a:cubicBezTo>
                  <a:cubicBezTo>
                    <a:pt x="148674" y="264390"/>
                    <a:pt x="168023" y="243902"/>
                    <a:pt x="183283" y="220478"/>
                  </a:cubicBezTo>
                  <a:cubicBezTo>
                    <a:pt x="186168" y="215597"/>
                    <a:pt x="191518" y="212716"/>
                    <a:pt x="197182" y="212994"/>
                  </a:cubicBezTo>
                  <a:cubicBezTo>
                    <a:pt x="202813" y="213323"/>
                    <a:pt x="207804" y="216729"/>
                    <a:pt x="210164" y="221853"/>
                  </a:cubicBezTo>
                  <a:cubicBezTo>
                    <a:pt x="211539" y="224755"/>
                    <a:pt x="222994" y="252400"/>
                    <a:pt x="199625" y="301428"/>
                  </a:cubicBezTo>
                  <a:cubicBezTo>
                    <a:pt x="197640" y="305705"/>
                    <a:pt x="195501" y="309676"/>
                    <a:pt x="193516" y="313342"/>
                  </a:cubicBezTo>
                  <a:cubicBezTo>
                    <a:pt x="224671" y="300739"/>
                    <a:pt x="254844" y="285832"/>
                    <a:pt x="283783" y="268743"/>
                  </a:cubicBezTo>
                  <a:cubicBezTo>
                    <a:pt x="318872" y="247400"/>
                    <a:pt x="350498" y="220824"/>
                    <a:pt x="377562" y="189931"/>
                  </a:cubicBezTo>
                  <a:cubicBezTo>
                    <a:pt x="380260" y="186676"/>
                    <a:pt x="384186" y="184686"/>
                    <a:pt x="388406" y="184433"/>
                  </a:cubicBezTo>
                  <a:cubicBezTo>
                    <a:pt x="392683" y="184117"/>
                    <a:pt x="396896" y="185613"/>
                    <a:pt x="400014" y="188557"/>
                  </a:cubicBezTo>
                  <a:cubicBezTo>
                    <a:pt x="434610" y="222307"/>
                    <a:pt x="462404" y="262387"/>
                    <a:pt x="481881" y="306621"/>
                  </a:cubicBezTo>
                  <a:cubicBezTo>
                    <a:pt x="491202" y="330188"/>
                    <a:pt x="498857" y="354380"/>
                    <a:pt x="504791" y="379018"/>
                  </a:cubicBezTo>
                  <a:cubicBezTo>
                    <a:pt x="515883" y="364471"/>
                    <a:pt x="522276" y="346888"/>
                    <a:pt x="523119" y="328615"/>
                  </a:cubicBezTo>
                  <a:cubicBezTo>
                    <a:pt x="523200" y="250969"/>
                    <a:pt x="488650" y="177332"/>
                    <a:pt x="428881" y="127768"/>
                  </a:cubicBezTo>
                  <a:lnTo>
                    <a:pt x="479895" y="102567"/>
                  </a:lnTo>
                  <a:cubicBezTo>
                    <a:pt x="486319" y="99196"/>
                    <a:pt x="488795" y="91256"/>
                    <a:pt x="485424" y="84832"/>
                  </a:cubicBezTo>
                  <a:cubicBezTo>
                    <a:pt x="482791" y="79815"/>
                    <a:pt x="477237" y="77051"/>
                    <a:pt x="471647" y="77976"/>
                  </a:cubicBezTo>
                  <a:lnTo>
                    <a:pt x="399098" y="91111"/>
                  </a:lnTo>
                  <a:lnTo>
                    <a:pt x="416968" y="65299"/>
                  </a:lnTo>
                  <a:cubicBezTo>
                    <a:pt x="420580" y="59985"/>
                    <a:pt x="419873" y="52847"/>
                    <a:pt x="415288" y="48345"/>
                  </a:cubicBezTo>
                  <a:cubicBezTo>
                    <a:pt x="410648" y="43875"/>
                    <a:pt x="403430" y="43485"/>
                    <a:pt x="398334" y="47429"/>
                  </a:cubicBezTo>
                  <a:lnTo>
                    <a:pt x="359845" y="76449"/>
                  </a:lnTo>
                  <a:lnTo>
                    <a:pt x="321508" y="6649"/>
                  </a:lnTo>
                  <a:cubicBezTo>
                    <a:pt x="317925" y="341"/>
                    <a:pt x="309907" y="-1866"/>
                    <a:pt x="303599" y="1717"/>
                  </a:cubicBezTo>
                  <a:cubicBezTo>
                    <a:pt x="298937" y="4365"/>
                    <a:pt x="296353" y="9583"/>
                    <a:pt x="297071" y="14896"/>
                  </a:cubicBezTo>
                  <a:lnTo>
                    <a:pt x="305471" y="71256"/>
                  </a:lnTo>
                  <a:cubicBezTo>
                    <a:pt x="290844" y="68694"/>
                    <a:pt x="276027" y="67367"/>
                    <a:pt x="261178" y="67285"/>
                  </a:cubicBezTo>
                  <a:cubicBezTo>
                    <a:pt x="116884" y="67453"/>
                    <a:pt x="0" y="184474"/>
                    <a:pt x="0" y="328768"/>
                  </a:cubicBezTo>
                  <a:cubicBezTo>
                    <a:pt x="307" y="345033"/>
                    <a:pt x="5118" y="360894"/>
                    <a:pt x="13899" y="374589"/>
                  </a:cubicBezTo>
                  <a:cubicBezTo>
                    <a:pt x="20433" y="356074"/>
                    <a:pt x="29756" y="338665"/>
                    <a:pt x="41544" y="322964"/>
                  </a:cubicBezTo>
                  <a:close/>
                </a:path>
              </a:pathLst>
            </a:custGeom>
            <a:solidFill>
              <a:schemeClr val="tx1">
                <a:lumMod val="65000"/>
                <a:lumOff val="35000"/>
              </a:schemeClr>
            </a:solidFill>
            <a:ln w="15180" cap="flat">
              <a:noFill/>
              <a:prstDash val="solid"/>
              <a:miter/>
            </a:ln>
          </p:spPr>
          <p:txBody>
            <a:bodyPr rtlCol="0" anchor="ctr"/>
            <a:lstStyle/>
            <a:p>
              <a:endParaRPr lang="en-GB" dirty="0">
                <a:latin typeface="Aptos Display" panose="020B0004020202020204" pitchFamily="34" charset="0"/>
              </a:endParaRPr>
            </a:p>
          </p:txBody>
        </p:sp>
      </p:grpSp>
      <p:grpSp>
        <p:nvGrpSpPr>
          <p:cNvPr id="53" name="Grup 19">
            <a:extLst>
              <a:ext uri="{FF2B5EF4-FFF2-40B4-BE49-F238E27FC236}">
                <a16:creationId xmlns:a16="http://schemas.microsoft.com/office/drawing/2014/main" id="{1409C7EE-C24B-9CCB-FCFA-63A5C4DE5284}"/>
              </a:ext>
            </a:extLst>
          </p:cNvPr>
          <p:cNvGrpSpPr>
            <a:grpSpLocks noChangeAspect="1"/>
          </p:cNvGrpSpPr>
          <p:nvPr/>
        </p:nvGrpSpPr>
        <p:grpSpPr>
          <a:xfrm>
            <a:off x="11242200" y="1633124"/>
            <a:ext cx="663327" cy="778191"/>
            <a:chOff x="1146747" y="2227364"/>
            <a:chExt cx="910202" cy="1067813"/>
          </a:xfrm>
        </p:grpSpPr>
        <p:sp>
          <p:nvSpPr>
            <p:cNvPr id="54" name="Serbest Form: Şekil 22">
              <a:extLst>
                <a:ext uri="{FF2B5EF4-FFF2-40B4-BE49-F238E27FC236}">
                  <a16:creationId xmlns:a16="http://schemas.microsoft.com/office/drawing/2014/main" id="{928E42F3-A332-860E-8DAF-1A89F3C3A70A}"/>
                </a:ext>
              </a:extLst>
            </p:cNvPr>
            <p:cNvSpPr/>
            <p:nvPr/>
          </p:nvSpPr>
          <p:spPr>
            <a:xfrm>
              <a:off x="1146747" y="2840076"/>
              <a:ext cx="910202" cy="455101"/>
            </a:xfrm>
            <a:custGeom>
              <a:avLst/>
              <a:gdLst>
                <a:gd name="connsiteX0" fmla="*/ 910202 w 910202"/>
                <a:gd name="connsiteY0" fmla="*/ 227551 h 455101"/>
                <a:gd name="connsiteX1" fmla="*/ 864692 w 910202"/>
                <a:gd name="connsiteY1" fmla="*/ 136530 h 455101"/>
                <a:gd name="connsiteX2" fmla="*/ 642830 w 910202"/>
                <a:gd name="connsiteY2" fmla="*/ 28444 h 455101"/>
                <a:gd name="connsiteX3" fmla="*/ 455101 w 910202"/>
                <a:gd name="connsiteY3" fmla="*/ 0 h 455101"/>
                <a:gd name="connsiteX4" fmla="*/ 267372 w 910202"/>
                <a:gd name="connsiteY4" fmla="*/ 28444 h 455101"/>
                <a:gd name="connsiteX5" fmla="*/ 45510 w 910202"/>
                <a:gd name="connsiteY5" fmla="*/ 136530 h 455101"/>
                <a:gd name="connsiteX6" fmla="*/ 0 w 910202"/>
                <a:gd name="connsiteY6" fmla="*/ 227551 h 455101"/>
                <a:gd name="connsiteX7" fmla="*/ 0 w 910202"/>
                <a:gd name="connsiteY7" fmla="*/ 455101 h 455101"/>
                <a:gd name="connsiteX8" fmla="*/ 910202 w 910202"/>
                <a:gd name="connsiteY8" fmla="*/ 455101 h 45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0202" h="455101">
                  <a:moveTo>
                    <a:pt x="910202" y="227551"/>
                  </a:moveTo>
                  <a:cubicBezTo>
                    <a:pt x="909460" y="191919"/>
                    <a:pt x="892752" y="158505"/>
                    <a:pt x="864692" y="136530"/>
                  </a:cubicBezTo>
                  <a:cubicBezTo>
                    <a:pt x="802116" y="85331"/>
                    <a:pt x="722473" y="51199"/>
                    <a:pt x="642830" y="28444"/>
                  </a:cubicBezTo>
                  <a:cubicBezTo>
                    <a:pt x="581985" y="9817"/>
                    <a:pt x="518733" y="235"/>
                    <a:pt x="455101" y="0"/>
                  </a:cubicBezTo>
                  <a:cubicBezTo>
                    <a:pt x="391539" y="1096"/>
                    <a:pt x="328407" y="10662"/>
                    <a:pt x="267372" y="28444"/>
                  </a:cubicBezTo>
                  <a:cubicBezTo>
                    <a:pt x="187833" y="51654"/>
                    <a:pt x="112812" y="88203"/>
                    <a:pt x="45510" y="136530"/>
                  </a:cubicBezTo>
                  <a:cubicBezTo>
                    <a:pt x="17450" y="158505"/>
                    <a:pt x="742" y="191919"/>
                    <a:pt x="0" y="227551"/>
                  </a:cubicBezTo>
                  <a:lnTo>
                    <a:pt x="0" y="455101"/>
                  </a:lnTo>
                  <a:lnTo>
                    <a:pt x="910202" y="455101"/>
                  </a:lnTo>
                  <a:close/>
                </a:path>
              </a:pathLst>
            </a:custGeom>
            <a:solidFill>
              <a:srgbClr val="C00000"/>
            </a:solidFill>
            <a:ln w="14188" cap="flat">
              <a:noFill/>
              <a:prstDash val="solid"/>
              <a:miter/>
            </a:ln>
          </p:spPr>
          <p:txBody>
            <a:bodyPr rtlCol="0" anchor="ctr"/>
            <a:lstStyle/>
            <a:p>
              <a:endParaRPr lang="en-GB" dirty="0">
                <a:latin typeface="Aptos Display" panose="020B0004020202020204" pitchFamily="34" charset="0"/>
              </a:endParaRPr>
            </a:p>
          </p:txBody>
        </p:sp>
        <p:sp>
          <p:nvSpPr>
            <p:cNvPr id="55" name="Serbest Form: Şekil 23">
              <a:extLst>
                <a:ext uri="{FF2B5EF4-FFF2-40B4-BE49-F238E27FC236}">
                  <a16:creationId xmlns:a16="http://schemas.microsoft.com/office/drawing/2014/main" id="{06163FD1-41BA-2355-8D8E-A779A067E596}"/>
                </a:ext>
              </a:extLst>
            </p:cNvPr>
            <p:cNvSpPr/>
            <p:nvPr/>
          </p:nvSpPr>
          <p:spPr>
            <a:xfrm>
              <a:off x="1320276" y="2227364"/>
              <a:ext cx="588644" cy="612712"/>
            </a:xfrm>
            <a:custGeom>
              <a:avLst/>
              <a:gdLst>
                <a:gd name="connsiteX0" fmla="*/ 534744 w 588644"/>
                <a:gd name="connsiteY0" fmla="*/ 484763 h 612712"/>
                <a:gd name="connsiteX1" fmla="*/ 572147 w 588644"/>
                <a:gd name="connsiteY1" fmla="*/ 215400 h 612712"/>
                <a:gd name="connsiteX2" fmla="*/ 512984 w 588644"/>
                <a:gd name="connsiteY2" fmla="*/ 89109 h 612712"/>
                <a:gd name="connsiteX3" fmla="*/ 439172 w 588644"/>
                <a:gd name="connsiteY3" fmla="*/ 88114 h 612712"/>
                <a:gd name="connsiteX4" fmla="*/ 323548 w 588644"/>
                <a:gd name="connsiteY4" fmla="*/ 10035 h 612712"/>
                <a:gd name="connsiteX5" fmla="*/ 106522 w 588644"/>
                <a:gd name="connsiteY5" fmla="*/ 37768 h 612712"/>
                <a:gd name="connsiteX6" fmla="*/ 23608 w 588644"/>
                <a:gd name="connsiteY6" fmla="*/ 246972 h 612712"/>
                <a:gd name="connsiteX7" fmla="*/ 31573 w 588644"/>
                <a:gd name="connsiteY7" fmla="*/ 531411 h 612712"/>
                <a:gd name="connsiteX8" fmla="*/ 0 w 588644"/>
                <a:gd name="connsiteY8" fmla="*/ 610342 h 612712"/>
                <a:gd name="connsiteX9" fmla="*/ 132975 w 588644"/>
                <a:gd name="connsiteY9" fmla="*/ 596120 h 612712"/>
                <a:gd name="connsiteX10" fmla="*/ 200956 w 588644"/>
                <a:gd name="connsiteY10" fmla="*/ 542646 h 612712"/>
                <a:gd name="connsiteX11" fmla="*/ 56745 w 588644"/>
                <a:gd name="connsiteY11" fmla="*/ 364303 h 612712"/>
                <a:gd name="connsiteX12" fmla="*/ 62292 w 588644"/>
                <a:gd name="connsiteY12" fmla="*/ 287789 h 612712"/>
                <a:gd name="connsiteX13" fmla="*/ 139090 w 588644"/>
                <a:gd name="connsiteY13" fmla="*/ 262332 h 612712"/>
                <a:gd name="connsiteX14" fmla="*/ 282163 w 588644"/>
                <a:gd name="connsiteY14" fmla="*/ 222084 h 612712"/>
                <a:gd name="connsiteX15" fmla="*/ 423244 w 588644"/>
                <a:gd name="connsiteY15" fmla="*/ 125375 h 612712"/>
                <a:gd name="connsiteX16" fmla="*/ 443357 w 588644"/>
                <a:gd name="connsiteY16" fmla="*/ 125529 h 612712"/>
                <a:gd name="connsiteX17" fmla="*/ 447279 w 588644"/>
                <a:gd name="connsiteY17" fmla="*/ 133339 h 612712"/>
                <a:gd name="connsiteX18" fmla="*/ 471172 w 588644"/>
                <a:gd name="connsiteY18" fmla="*/ 199329 h 612712"/>
                <a:gd name="connsiteX19" fmla="*/ 492220 w 588644"/>
                <a:gd name="connsiteY19" fmla="*/ 217818 h 612712"/>
                <a:gd name="connsiteX20" fmla="*/ 516113 w 588644"/>
                <a:gd name="connsiteY20" fmla="*/ 240146 h 612712"/>
                <a:gd name="connsiteX21" fmla="*/ 533179 w 588644"/>
                <a:gd name="connsiteY21" fmla="*/ 304713 h 612712"/>
                <a:gd name="connsiteX22" fmla="*/ 375601 w 588644"/>
                <a:gd name="connsiteY22" fmla="*/ 543926 h 612712"/>
                <a:gd name="connsiteX23" fmla="*/ 442870 w 588644"/>
                <a:gd name="connsiteY23" fmla="*/ 597969 h 612712"/>
                <a:gd name="connsiteX24" fmla="*/ 588645 w 588644"/>
                <a:gd name="connsiteY24" fmla="*/ 586165 h 612712"/>
                <a:gd name="connsiteX25" fmla="*/ 534744 w 588644"/>
                <a:gd name="connsiteY25" fmla="*/ 484763 h 61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88644" h="612712">
                  <a:moveTo>
                    <a:pt x="534744" y="484763"/>
                  </a:moveTo>
                  <a:cubicBezTo>
                    <a:pt x="521660" y="433564"/>
                    <a:pt x="571721" y="305567"/>
                    <a:pt x="572147" y="215400"/>
                  </a:cubicBezTo>
                  <a:cubicBezTo>
                    <a:pt x="572147" y="143295"/>
                    <a:pt x="551668" y="111011"/>
                    <a:pt x="512984" y="89109"/>
                  </a:cubicBezTo>
                  <a:cubicBezTo>
                    <a:pt x="490656" y="76452"/>
                    <a:pt x="439172" y="88114"/>
                    <a:pt x="439172" y="88114"/>
                  </a:cubicBezTo>
                  <a:cubicBezTo>
                    <a:pt x="439172" y="88114"/>
                    <a:pt x="412578" y="37768"/>
                    <a:pt x="323548" y="10035"/>
                  </a:cubicBezTo>
                  <a:cubicBezTo>
                    <a:pt x="250392" y="-9882"/>
                    <a:pt x="172320" y="95"/>
                    <a:pt x="106522" y="37768"/>
                  </a:cubicBezTo>
                  <a:cubicBezTo>
                    <a:pt x="51483" y="73323"/>
                    <a:pt x="24888" y="112433"/>
                    <a:pt x="23608" y="246972"/>
                  </a:cubicBezTo>
                  <a:cubicBezTo>
                    <a:pt x="22471" y="370276"/>
                    <a:pt x="39395" y="479785"/>
                    <a:pt x="31573" y="531411"/>
                  </a:cubicBezTo>
                  <a:cubicBezTo>
                    <a:pt x="27966" y="559987"/>
                    <a:pt x="17096" y="587162"/>
                    <a:pt x="0" y="610342"/>
                  </a:cubicBezTo>
                  <a:cubicBezTo>
                    <a:pt x="0" y="610342"/>
                    <a:pt x="85331" y="621293"/>
                    <a:pt x="132975" y="596120"/>
                  </a:cubicBezTo>
                  <a:cubicBezTo>
                    <a:pt x="156950" y="580034"/>
                    <a:pt x="179675" y="562158"/>
                    <a:pt x="200956" y="542646"/>
                  </a:cubicBezTo>
                  <a:cubicBezTo>
                    <a:pt x="127966" y="508604"/>
                    <a:pt x="74757" y="442801"/>
                    <a:pt x="56745" y="364303"/>
                  </a:cubicBezTo>
                  <a:cubicBezTo>
                    <a:pt x="54897" y="357477"/>
                    <a:pt x="42523" y="312820"/>
                    <a:pt x="62292" y="287789"/>
                  </a:cubicBezTo>
                  <a:cubicBezTo>
                    <a:pt x="73101" y="273567"/>
                    <a:pt x="97847" y="269585"/>
                    <a:pt x="139090" y="262332"/>
                  </a:cubicBezTo>
                  <a:cubicBezTo>
                    <a:pt x="188460" y="255828"/>
                    <a:pt x="236643" y="242275"/>
                    <a:pt x="282163" y="222084"/>
                  </a:cubicBezTo>
                  <a:cubicBezTo>
                    <a:pt x="333333" y="196352"/>
                    <a:pt x="380789" y="163821"/>
                    <a:pt x="423244" y="125375"/>
                  </a:cubicBezTo>
                  <a:cubicBezTo>
                    <a:pt x="428840" y="119864"/>
                    <a:pt x="437844" y="119932"/>
                    <a:pt x="443357" y="125529"/>
                  </a:cubicBezTo>
                  <a:cubicBezTo>
                    <a:pt x="445451" y="127656"/>
                    <a:pt x="446824" y="130388"/>
                    <a:pt x="447279" y="133339"/>
                  </a:cubicBezTo>
                  <a:cubicBezTo>
                    <a:pt x="450665" y="156734"/>
                    <a:pt x="458796" y="179189"/>
                    <a:pt x="471172" y="199329"/>
                  </a:cubicBezTo>
                  <a:cubicBezTo>
                    <a:pt x="476969" y="206756"/>
                    <a:pt x="484108" y="213028"/>
                    <a:pt x="492220" y="217818"/>
                  </a:cubicBezTo>
                  <a:cubicBezTo>
                    <a:pt x="501676" y="223484"/>
                    <a:pt x="509821" y="231094"/>
                    <a:pt x="516113" y="240146"/>
                  </a:cubicBezTo>
                  <a:cubicBezTo>
                    <a:pt x="526383" y="260189"/>
                    <a:pt x="532204" y="282213"/>
                    <a:pt x="533179" y="304713"/>
                  </a:cubicBezTo>
                  <a:cubicBezTo>
                    <a:pt x="532249" y="408496"/>
                    <a:pt x="470587" y="502102"/>
                    <a:pt x="375601" y="543926"/>
                  </a:cubicBezTo>
                  <a:cubicBezTo>
                    <a:pt x="393520" y="559712"/>
                    <a:pt x="416986" y="579196"/>
                    <a:pt x="442870" y="597969"/>
                  </a:cubicBezTo>
                  <a:cubicBezTo>
                    <a:pt x="485536" y="628831"/>
                    <a:pt x="588645" y="586165"/>
                    <a:pt x="588645" y="586165"/>
                  </a:cubicBezTo>
                  <a:cubicBezTo>
                    <a:pt x="588645" y="586165"/>
                    <a:pt x="555365" y="566254"/>
                    <a:pt x="534744" y="484763"/>
                  </a:cubicBezTo>
                  <a:close/>
                </a:path>
              </a:pathLst>
            </a:custGeom>
            <a:solidFill>
              <a:schemeClr val="tx1">
                <a:lumMod val="75000"/>
                <a:lumOff val="25000"/>
              </a:schemeClr>
            </a:solidFill>
            <a:ln w="14188" cap="flat">
              <a:noFill/>
              <a:prstDash val="solid"/>
              <a:miter/>
            </a:ln>
          </p:spPr>
          <p:txBody>
            <a:bodyPr rtlCol="0" anchor="ctr"/>
            <a:lstStyle/>
            <a:p>
              <a:endParaRPr lang="en-GB" dirty="0">
                <a:latin typeface="Aptos Display" panose="020B0004020202020204" pitchFamily="34" charset="0"/>
              </a:endParaRPr>
            </a:p>
          </p:txBody>
        </p:sp>
        <p:sp>
          <p:nvSpPr>
            <p:cNvPr id="56" name="Serbest Form: Şekil 24">
              <a:extLst>
                <a:ext uri="{FF2B5EF4-FFF2-40B4-BE49-F238E27FC236}">
                  <a16:creationId xmlns:a16="http://schemas.microsoft.com/office/drawing/2014/main" id="{50B9650A-DD04-449A-E226-2736DD7C979F}"/>
                </a:ext>
              </a:extLst>
            </p:cNvPr>
            <p:cNvSpPr/>
            <p:nvPr/>
          </p:nvSpPr>
          <p:spPr>
            <a:xfrm>
              <a:off x="1399587" y="2389716"/>
              <a:ext cx="425424" cy="370765"/>
            </a:xfrm>
            <a:custGeom>
              <a:avLst/>
              <a:gdLst>
                <a:gd name="connsiteX0" fmla="*/ 425425 w 425424"/>
                <a:gd name="connsiteY0" fmla="*/ 143215 h 370765"/>
                <a:gd name="connsiteX1" fmla="*/ 413194 w 425424"/>
                <a:gd name="connsiteY1" fmla="*/ 93580 h 370765"/>
                <a:gd name="connsiteX2" fmla="*/ 397265 w 425424"/>
                <a:gd name="connsiteY2" fmla="*/ 79358 h 370765"/>
                <a:gd name="connsiteX3" fmla="*/ 368821 w 425424"/>
                <a:gd name="connsiteY3" fmla="*/ 54470 h 370765"/>
                <a:gd name="connsiteX4" fmla="*/ 344502 w 425424"/>
                <a:gd name="connsiteY4" fmla="*/ 0 h 370765"/>
                <a:gd name="connsiteX5" fmla="*/ 215083 w 425424"/>
                <a:gd name="connsiteY5" fmla="*/ 85331 h 370765"/>
                <a:gd name="connsiteX6" fmla="*/ 64046 w 425424"/>
                <a:gd name="connsiteY6" fmla="*/ 127997 h 370765"/>
                <a:gd name="connsiteX7" fmla="*/ 4883 w 425424"/>
                <a:gd name="connsiteY7" fmla="*/ 142930 h 370765"/>
                <a:gd name="connsiteX8" fmla="*/ 4883 w 425424"/>
                <a:gd name="connsiteY8" fmla="*/ 194271 h 370765"/>
                <a:gd name="connsiteX9" fmla="*/ 212096 w 425424"/>
                <a:gd name="connsiteY9" fmla="*/ 370765 h 370765"/>
                <a:gd name="connsiteX10" fmla="*/ 425425 w 425424"/>
                <a:gd name="connsiteY10" fmla="*/ 143215 h 370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5424" h="370765">
                  <a:moveTo>
                    <a:pt x="425425" y="143215"/>
                  </a:moveTo>
                  <a:cubicBezTo>
                    <a:pt x="424665" y="126025"/>
                    <a:pt x="420508" y="109155"/>
                    <a:pt x="413194" y="93580"/>
                  </a:cubicBezTo>
                  <a:cubicBezTo>
                    <a:pt x="409028" y="87695"/>
                    <a:pt x="403583" y="82833"/>
                    <a:pt x="397265" y="79358"/>
                  </a:cubicBezTo>
                  <a:cubicBezTo>
                    <a:pt x="386388" y="72806"/>
                    <a:pt x="376759" y="64381"/>
                    <a:pt x="368821" y="54470"/>
                  </a:cubicBezTo>
                  <a:cubicBezTo>
                    <a:pt x="357378" y="37995"/>
                    <a:pt x="349128" y="19518"/>
                    <a:pt x="344502" y="0"/>
                  </a:cubicBezTo>
                  <a:cubicBezTo>
                    <a:pt x="304796" y="33338"/>
                    <a:pt x="261368" y="61971"/>
                    <a:pt x="215083" y="85331"/>
                  </a:cubicBezTo>
                  <a:cubicBezTo>
                    <a:pt x="167037" y="106704"/>
                    <a:pt x="116173" y="121073"/>
                    <a:pt x="64046" y="127997"/>
                  </a:cubicBezTo>
                  <a:cubicBezTo>
                    <a:pt x="40011" y="132264"/>
                    <a:pt x="10003" y="137526"/>
                    <a:pt x="4883" y="142930"/>
                  </a:cubicBezTo>
                  <a:cubicBezTo>
                    <a:pt x="-3650" y="154023"/>
                    <a:pt x="758" y="182325"/>
                    <a:pt x="4883" y="194271"/>
                  </a:cubicBezTo>
                  <a:cubicBezTo>
                    <a:pt x="29202" y="296811"/>
                    <a:pt x="116240" y="370765"/>
                    <a:pt x="212096" y="370765"/>
                  </a:cubicBezTo>
                  <a:cubicBezTo>
                    <a:pt x="325871" y="370765"/>
                    <a:pt x="425425" y="264385"/>
                    <a:pt x="425425" y="143215"/>
                  </a:cubicBezTo>
                  <a:close/>
                </a:path>
              </a:pathLst>
            </a:custGeom>
            <a:solidFill>
              <a:schemeClr val="accent2">
                <a:lumMod val="40000"/>
                <a:lumOff val="60000"/>
              </a:schemeClr>
            </a:solidFill>
            <a:ln w="14188" cap="flat">
              <a:noFill/>
              <a:prstDash val="solid"/>
              <a:miter/>
            </a:ln>
          </p:spPr>
          <p:txBody>
            <a:bodyPr rtlCol="0" anchor="ctr"/>
            <a:lstStyle/>
            <a:p>
              <a:endParaRPr lang="en-GB" dirty="0">
                <a:latin typeface="Aptos Display" panose="020B0004020202020204" pitchFamily="34" charset="0"/>
              </a:endParaRPr>
            </a:p>
          </p:txBody>
        </p:sp>
      </p:grpSp>
    </p:spTree>
    <p:custDataLst>
      <p:tags r:id="rId1"/>
    </p:custDataLst>
    <p:extLst>
      <p:ext uri="{BB962C8B-B14F-4D97-AF65-F5344CB8AC3E}">
        <p14:creationId xmlns:p14="http://schemas.microsoft.com/office/powerpoint/2010/main" val="3098460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p:bldP spid="72" grpId="0" animBg="1"/>
      <p:bldP spid="76" grpId="0"/>
      <p:bldP spid="77" grpId="0"/>
      <p:bldP spid="78" grpId="0"/>
      <p:bldP spid="80" grpId="0"/>
      <p:bldP spid="81" grpId="0"/>
      <p:bldP spid="3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AEC8B-EAE8-36B7-3BFE-D7D939F1D241}"/>
              </a:ext>
            </a:extLst>
          </p:cNvPr>
          <p:cNvSpPr>
            <a:spLocks noGrp="1"/>
          </p:cNvSpPr>
          <p:nvPr>
            <p:ph type="title"/>
          </p:nvPr>
        </p:nvSpPr>
        <p:spPr/>
        <p:txBody>
          <a:bodyPr>
            <a:normAutofit fontScale="90000"/>
          </a:bodyPr>
          <a:lstStyle/>
          <a:p>
            <a:r>
              <a:rPr lang="en-DE" dirty="0"/>
              <a:t>Threshold Signatures with Reusable</a:t>
            </a:r>
            <a:r>
              <a:rPr lang="tr-TR" dirty="0"/>
              <a:t> </a:t>
            </a:r>
            <a:r>
              <a:rPr lang="tr-TR" dirty="0" err="1"/>
              <a:t>Secret</a:t>
            </a:r>
            <a:r>
              <a:rPr lang="en-DE" dirty="0"/>
              <a:t> Keys</a:t>
            </a:r>
            <a:endParaRPr lang="en-GB" dirty="0"/>
          </a:p>
        </p:txBody>
      </p:sp>
      <p:sp>
        <p:nvSpPr>
          <p:cNvPr id="3" name="Text Placeholder 2">
            <a:extLst>
              <a:ext uri="{FF2B5EF4-FFF2-40B4-BE49-F238E27FC236}">
                <a16:creationId xmlns:a16="http://schemas.microsoft.com/office/drawing/2014/main" id="{7BC4DDB9-F2C6-8CAD-862D-EA12DBBD3397}"/>
              </a:ext>
            </a:extLst>
          </p:cNvPr>
          <p:cNvSpPr>
            <a:spLocks noGrp="1"/>
          </p:cNvSpPr>
          <p:nvPr>
            <p:ph type="body" idx="1"/>
          </p:nvPr>
        </p:nvSpPr>
        <p:spPr>
          <a:xfrm>
            <a:off x="370435" y="3622395"/>
            <a:ext cx="11657775" cy="2389785"/>
          </a:xfrm>
        </p:spPr>
        <p:txBody>
          <a:bodyPr>
            <a:noAutofit/>
          </a:bodyPr>
          <a:lstStyle/>
          <a:p>
            <a:pPr>
              <a:lnSpc>
                <a:spcPct val="120000"/>
              </a:lnSpc>
              <a:buFont typeface="Wingdings" panose="05000000000000000000" pitchFamily="2" charset="2"/>
              <a:buChar char="v"/>
            </a:pPr>
            <a:r>
              <a:rPr lang="en-DE" sz="2400" dirty="0"/>
              <a:t>[DCX+23,GJM+24] propose threshold signatures with reusable secret keys across groups &amp; thresholds. </a:t>
            </a:r>
          </a:p>
          <a:p>
            <a:pPr>
              <a:lnSpc>
                <a:spcPct val="120000"/>
              </a:lnSpc>
              <a:buFont typeface="Wingdings" panose="05000000000000000000" pitchFamily="2" charset="2"/>
              <a:buChar char="v"/>
            </a:pPr>
            <a:r>
              <a:rPr lang="en-DE" sz="2400" dirty="0"/>
              <a:t>Informal construction idea: commit-and-prove </a:t>
            </a:r>
            <a:r>
              <a:rPr lang="en-DE" sz="2400" dirty="0" err="1"/>
              <a:t>SNARKs</a:t>
            </a:r>
            <a:r>
              <a:rPr lang="en-DE" sz="2400" dirty="0"/>
              <a:t> (CP-</a:t>
            </a:r>
            <a:r>
              <a:rPr lang="en-DE" sz="2400" dirty="0" err="1"/>
              <a:t>SNARKs</a:t>
            </a:r>
            <a:r>
              <a:rPr lang="en-DE" sz="2400" dirty="0"/>
              <a:t>)+ multi-signatures.</a:t>
            </a:r>
            <a:endParaRPr lang="en-DE" sz="2400" dirty="0">
              <a:solidFill>
                <a:schemeClr val="tx1"/>
              </a:solidFill>
            </a:endParaRPr>
          </a:p>
          <a:p>
            <a:pPr>
              <a:lnSpc>
                <a:spcPct val="120000"/>
              </a:lnSpc>
              <a:buFont typeface="Wingdings" panose="05000000000000000000" pitchFamily="2" charset="2"/>
              <a:buChar char="v"/>
            </a:pPr>
            <a:r>
              <a:rPr lang="en-DE" sz="2400" dirty="0">
                <a:solidFill>
                  <a:schemeClr val="tx1"/>
                </a:solidFill>
                <a:latin typeface="Aptos Display" panose="020B0004020202020204" pitchFamily="34" charset="0"/>
              </a:rPr>
              <a:t>We identified a flaw in the proof of [DCX+23].</a:t>
            </a:r>
          </a:p>
        </p:txBody>
      </p:sp>
      <p:sp>
        <p:nvSpPr>
          <p:cNvPr id="4" name="Slide Number Placeholder 3">
            <a:extLst>
              <a:ext uri="{FF2B5EF4-FFF2-40B4-BE49-F238E27FC236}">
                <a16:creationId xmlns:a16="http://schemas.microsoft.com/office/drawing/2014/main" id="{3674E909-2FF4-2202-97E8-65C5CE5F76DA}"/>
              </a:ext>
            </a:extLst>
          </p:cNvPr>
          <p:cNvSpPr>
            <a:spLocks noGrp="1"/>
          </p:cNvSpPr>
          <p:nvPr>
            <p:ph type="sldNum" idx="12"/>
          </p:nvPr>
        </p:nvSpPr>
        <p:spPr/>
        <p:txBody>
          <a:bodyPr/>
          <a:lstStyle/>
          <a:p>
            <a:fld id="{00000000-1234-1234-1234-123412341234}" type="slidenum">
              <a:rPr lang="en-GB" noProof="0" smtClean="0"/>
              <a:pPr/>
              <a:t>4</a:t>
            </a:fld>
            <a:endParaRPr lang="en-GB" noProof="0" dirty="0"/>
          </a:p>
        </p:txBody>
      </p:sp>
      <p:graphicFrame>
        <p:nvGraphicFramePr>
          <p:cNvPr id="6" name="Table 5">
            <a:extLst>
              <a:ext uri="{FF2B5EF4-FFF2-40B4-BE49-F238E27FC236}">
                <a16:creationId xmlns:a16="http://schemas.microsoft.com/office/drawing/2014/main" id="{C792DF8A-1707-F9C0-E926-23FED18322CE}"/>
              </a:ext>
            </a:extLst>
          </p:cNvPr>
          <p:cNvGraphicFramePr>
            <a:graphicFrameLocks noGrp="1"/>
          </p:cNvGraphicFramePr>
          <p:nvPr>
            <p:extLst>
              <p:ext uri="{D42A27DB-BD31-4B8C-83A1-F6EECF244321}">
                <p14:modId xmlns:p14="http://schemas.microsoft.com/office/powerpoint/2010/main" val="3671369850"/>
              </p:ext>
            </p:extLst>
          </p:nvPr>
        </p:nvGraphicFramePr>
        <p:xfrm>
          <a:off x="2083337" y="1427835"/>
          <a:ext cx="8025326" cy="2194560"/>
        </p:xfrm>
        <a:graphic>
          <a:graphicData uri="http://schemas.openxmlformats.org/drawingml/2006/table">
            <a:tbl>
              <a:tblPr firstRow="1" bandRow="1">
                <a:tableStyleId>{72833802-FEF1-4C79-8D5D-14CF1EAF98D9}</a:tableStyleId>
              </a:tblPr>
              <a:tblGrid>
                <a:gridCol w="2923047">
                  <a:extLst>
                    <a:ext uri="{9D8B030D-6E8A-4147-A177-3AD203B41FA5}">
                      <a16:colId xmlns:a16="http://schemas.microsoft.com/office/drawing/2014/main" val="516152753"/>
                    </a:ext>
                  </a:extLst>
                </a:gridCol>
                <a:gridCol w="1460179">
                  <a:extLst>
                    <a:ext uri="{9D8B030D-6E8A-4147-A177-3AD203B41FA5}">
                      <a16:colId xmlns:a16="http://schemas.microsoft.com/office/drawing/2014/main" val="500979674"/>
                    </a:ext>
                  </a:extLst>
                </a:gridCol>
                <a:gridCol w="2032403">
                  <a:extLst>
                    <a:ext uri="{9D8B030D-6E8A-4147-A177-3AD203B41FA5}">
                      <a16:colId xmlns:a16="http://schemas.microsoft.com/office/drawing/2014/main" val="2153555254"/>
                    </a:ext>
                  </a:extLst>
                </a:gridCol>
                <a:gridCol w="1609697">
                  <a:extLst>
                    <a:ext uri="{9D8B030D-6E8A-4147-A177-3AD203B41FA5}">
                      <a16:colId xmlns:a16="http://schemas.microsoft.com/office/drawing/2014/main" val="1453209092"/>
                    </a:ext>
                  </a:extLst>
                </a:gridCol>
              </a:tblGrid>
              <a:tr h="366443">
                <a:tc>
                  <a:txBody>
                    <a:bodyPr/>
                    <a:lstStyle/>
                    <a:p>
                      <a:r>
                        <a:rPr lang="en-DE" sz="2400" dirty="0"/>
                        <a:t>Primitive</a:t>
                      </a:r>
                      <a:endParaRPr lang="en-GB" sz="2400" dirty="0"/>
                    </a:p>
                  </a:txBody>
                  <a:tcPr/>
                </a:tc>
                <a:tc>
                  <a:txBody>
                    <a:bodyPr/>
                    <a:lstStyle/>
                    <a:p>
                      <a:r>
                        <a:rPr lang="en-DE" sz="2400" dirty="0"/>
                        <a:t>Compact </a:t>
                      </a:r>
                      <a:r>
                        <a:rPr lang="en-DE" sz="2400" dirty="0" err="1"/>
                        <a:t>vk</a:t>
                      </a:r>
                      <a:r>
                        <a:rPr lang="en-DE" sz="2400" dirty="0"/>
                        <a:t> &amp; sig.</a:t>
                      </a:r>
                      <a:endParaRPr lang="en-GB" sz="2400" dirty="0"/>
                    </a:p>
                  </a:txBody>
                  <a:tcPr/>
                </a:tc>
                <a:tc>
                  <a:txBody>
                    <a:bodyPr/>
                    <a:lstStyle/>
                    <a:p>
                      <a:r>
                        <a:rPr lang="en-DE" sz="2400" dirty="0"/>
                        <a:t>Reusable </a:t>
                      </a:r>
                      <a:r>
                        <a:rPr lang="en-DE" sz="2400" dirty="0" err="1"/>
                        <a:t>sk</a:t>
                      </a:r>
                      <a:r>
                        <a:rPr lang="en-DE" sz="2400" dirty="0"/>
                        <a:t> Across Groups</a:t>
                      </a:r>
                      <a:endParaRPr lang="en-GB" sz="2400" dirty="0"/>
                    </a:p>
                  </a:txBody>
                  <a:tcPr/>
                </a:tc>
                <a:tc>
                  <a:txBody>
                    <a:bodyPr/>
                    <a:lstStyle/>
                    <a:p>
                      <a:r>
                        <a:rPr lang="en-DE" sz="2400" dirty="0"/>
                        <a:t>Threshold Support</a:t>
                      </a:r>
                      <a:endParaRPr lang="en-GB" sz="2400" dirty="0"/>
                    </a:p>
                  </a:txBody>
                  <a:tcPr/>
                </a:tc>
                <a:extLst>
                  <a:ext uri="{0D108BD9-81ED-4DB2-BD59-A6C34878D82A}">
                    <a16:rowId xmlns:a16="http://schemas.microsoft.com/office/drawing/2014/main" val="2957930815"/>
                  </a:ext>
                </a:extLst>
              </a:tr>
              <a:tr h="370840">
                <a:tc>
                  <a:txBody>
                    <a:bodyPr/>
                    <a:lstStyle/>
                    <a:p>
                      <a:r>
                        <a:rPr lang="en-DE" sz="2400" dirty="0"/>
                        <a:t>Threshold Signatures</a:t>
                      </a:r>
                      <a:endParaRPr lang="en-GB" sz="2400" dirty="0"/>
                    </a:p>
                  </a:txBody>
                  <a:tcPr/>
                </a:tc>
                <a:tc>
                  <a:txBody>
                    <a:bodyPr/>
                    <a:lstStyle/>
                    <a:p>
                      <a:pPr algn="ctr"/>
                      <a:r>
                        <a:rPr lang="en-GB" sz="2400" dirty="0">
                          <a:solidFill>
                            <a:srgbClr val="00B050"/>
                          </a:solidFill>
                        </a:rPr>
                        <a:t>☑</a:t>
                      </a:r>
                    </a:p>
                  </a:txBody>
                  <a:tcPr anchor="ctr"/>
                </a:tc>
                <a:tc>
                  <a:txBody>
                    <a:bodyPr/>
                    <a:lstStyle/>
                    <a:p>
                      <a:pPr algn="ctr"/>
                      <a:r>
                        <a:rPr lang="en-GB" sz="2400" dirty="0">
                          <a:solidFill>
                            <a:srgbClr val="C00000"/>
                          </a:solidFill>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rgbClr val="00B050"/>
                          </a:solidFill>
                        </a:rPr>
                        <a:t>☑</a:t>
                      </a:r>
                    </a:p>
                  </a:txBody>
                  <a:tcPr anchor="ctr"/>
                </a:tc>
                <a:extLst>
                  <a:ext uri="{0D108BD9-81ED-4DB2-BD59-A6C34878D82A}">
                    <a16:rowId xmlns:a16="http://schemas.microsoft.com/office/drawing/2014/main" val="4151232072"/>
                  </a:ext>
                </a:extLst>
              </a:tr>
              <a:tr h="370840">
                <a:tc>
                  <a:txBody>
                    <a:bodyPr/>
                    <a:lstStyle/>
                    <a:p>
                      <a:r>
                        <a:rPr lang="en-DE" sz="2400" dirty="0"/>
                        <a:t>Multi-Signatures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rgbClr val="00B050"/>
                          </a:solidFill>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rgbClr val="00B050"/>
                          </a:solidFill>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rgbClr val="C00000"/>
                          </a:solidFill>
                        </a:rPr>
                        <a:t>⮽</a:t>
                      </a:r>
                    </a:p>
                  </a:txBody>
                  <a:tcPr anchor="ctr"/>
                </a:tc>
                <a:extLst>
                  <a:ext uri="{0D108BD9-81ED-4DB2-BD59-A6C34878D82A}">
                    <a16:rowId xmlns:a16="http://schemas.microsoft.com/office/drawing/2014/main" val="2979731022"/>
                  </a:ext>
                </a:extLst>
              </a:tr>
              <a:tr h="370840">
                <a:tc>
                  <a:txBody>
                    <a:bodyPr/>
                    <a:lstStyle/>
                    <a:p>
                      <a:r>
                        <a:rPr lang="en-GB" sz="2400" dirty="0"/>
                        <a:t>[DCX+23,GJM+2</a:t>
                      </a:r>
                      <a:r>
                        <a:rPr lang="en-DE" sz="2400" dirty="0"/>
                        <a:t>4</a:t>
                      </a:r>
                      <a:r>
                        <a:rPr lang="en-GB" sz="2400" dirty="0"/>
                        <a:t>]</a:t>
                      </a:r>
                      <a:r>
                        <a:rPr lang="en-DE" sz="2400" dirty="0"/>
                        <a:t> </a:t>
                      </a:r>
                      <a:endParaRPr lang="en-GB" sz="2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rgbClr val="00B050"/>
                          </a:solidFill>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rgbClr val="00B050"/>
                          </a:solidFill>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rgbClr val="00B050"/>
                          </a:solidFill>
                        </a:rPr>
                        <a:t>☑</a:t>
                      </a:r>
                    </a:p>
                  </a:txBody>
                  <a:tcPr anchor="ctr"/>
                </a:tc>
                <a:extLst>
                  <a:ext uri="{0D108BD9-81ED-4DB2-BD59-A6C34878D82A}">
                    <a16:rowId xmlns:a16="http://schemas.microsoft.com/office/drawing/2014/main" val="1330241377"/>
                  </a:ext>
                </a:extLst>
              </a:tr>
            </a:tbl>
          </a:graphicData>
        </a:graphic>
      </p:graphicFrame>
      <p:sp>
        <p:nvSpPr>
          <p:cNvPr id="9" name="Rectangle 3">
            <a:extLst>
              <a:ext uri="{FF2B5EF4-FFF2-40B4-BE49-F238E27FC236}">
                <a16:creationId xmlns:a16="http://schemas.microsoft.com/office/drawing/2014/main" id="{63969CA9-4E44-5D49-7E64-97DFD7ADE5C9}"/>
              </a:ext>
            </a:extLst>
          </p:cNvPr>
          <p:cNvSpPr>
            <a:spLocks noChangeArrowheads="1"/>
          </p:cNvSpPr>
          <p:nvPr/>
        </p:nvSpPr>
        <p:spPr bwMode="auto">
          <a:xfrm>
            <a:off x="242827" y="6071374"/>
            <a:ext cx="1170634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en-DE" b="1" u="none" strike="noStrike" cap="none" normalizeH="0" baseline="0" dirty="0">
                <a:ln>
                  <a:noFill/>
                </a:ln>
                <a:solidFill>
                  <a:schemeClr val="tx1"/>
                </a:solidFill>
                <a:effectLst/>
                <a:latin typeface="Aptos Display" panose="020B0004020202020204" pitchFamily="34" charset="0"/>
              </a:rPr>
              <a:t>[</a:t>
            </a:r>
            <a:r>
              <a:rPr lang="en-GB" b="1" dirty="0">
                <a:latin typeface="Aptos Display" panose="020B0004020202020204" pitchFamily="34" charset="0"/>
              </a:rPr>
              <a:t>DCX+23</a:t>
            </a:r>
            <a:r>
              <a:rPr kumimoji="0" lang="tr-TR" altLang="en-DE" b="1" u="none" strike="noStrike" cap="none" normalizeH="0" baseline="0" dirty="0">
                <a:ln>
                  <a:noFill/>
                </a:ln>
                <a:solidFill>
                  <a:schemeClr val="tx1"/>
                </a:solidFill>
                <a:effectLst/>
                <a:latin typeface="Aptos Display" panose="020B0004020202020204" pitchFamily="34" charset="0"/>
              </a:rPr>
              <a:t>] </a:t>
            </a:r>
            <a:r>
              <a:rPr kumimoji="0" lang="tr-TR" altLang="en-DE" b="0" u="none" strike="noStrike" cap="none" normalizeH="0" baseline="0" dirty="0" err="1">
                <a:ln>
                  <a:noFill/>
                </a:ln>
                <a:solidFill>
                  <a:schemeClr val="tx1"/>
                </a:solidFill>
                <a:effectLst/>
                <a:latin typeface="Aptos Display" panose="020B0004020202020204" pitchFamily="34" charset="0"/>
              </a:rPr>
              <a:t>Das</a:t>
            </a:r>
            <a:r>
              <a:rPr kumimoji="0" lang="tr-TR" altLang="en-DE" b="0" u="none" strike="noStrike" cap="none" normalizeH="0" baseline="0" dirty="0">
                <a:ln>
                  <a:noFill/>
                </a:ln>
                <a:solidFill>
                  <a:schemeClr val="tx1"/>
                </a:solidFill>
                <a:effectLst/>
                <a:latin typeface="Aptos Display" panose="020B0004020202020204" pitchFamily="34" charset="0"/>
              </a:rPr>
              <a:t> et al</a:t>
            </a:r>
            <a:r>
              <a:rPr kumimoji="0" lang="en-DE" altLang="en-DE" b="0" u="none" strike="noStrike" cap="none" normalizeH="0" baseline="0" dirty="0">
                <a:ln>
                  <a:noFill/>
                </a:ln>
                <a:solidFill>
                  <a:schemeClr val="tx1"/>
                </a:solidFill>
                <a:effectLst/>
                <a:latin typeface="Aptos Display" panose="020B0004020202020204" pitchFamily="34" charset="0"/>
              </a:rPr>
              <a:t>. </a:t>
            </a:r>
            <a:r>
              <a:rPr kumimoji="0" lang="en-DE" altLang="en-DE" b="0" i="1" u="none" strike="noStrike" cap="none" normalizeH="0" baseline="0" dirty="0">
                <a:ln>
                  <a:noFill/>
                </a:ln>
                <a:solidFill>
                  <a:schemeClr val="tx1"/>
                </a:solidFill>
                <a:effectLst/>
                <a:latin typeface="Aptos Display" panose="020B0004020202020204" pitchFamily="34" charset="0"/>
              </a:rPr>
              <a:t>Threshold Signatures from Inner Product Argument: Succinct, Weighted, and Multi-threshold</a:t>
            </a:r>
            <a:r>
              <a:rPr kumimoji="0" lang="tr-TR" altLang="en-DE" b="0" u="none" strike="noStrike" cap="none" normalizeH="0" baseline="0" dirty="0">
                <a:ln>
                  <a:noFill/>
                </a:ln>
                <a:solidFill>
                  <a:schemeClr val="tx1"/>
                </a:solidFill>
                <a:effectLst/>
                <a:latin typeface="Aptos Display" panose="020B0004020202020204" pitchFamily="34" charset="0"/>
              </a:rPr>
              <a:t>,</a:t>
            </a:r>
            <a:r>
              <a:rPr kumimoji="0" lang="en-DE" altLang="en-DE" b="0" u="none" strike="noStrike" cap="none" normalizeH="0" baseline="0" dirty="0">
                <a:ln>
                  <a:noFill/>
                </a:ln>
                <a:solidFill>
                  <a:schemeClr val="tx1"/>
                </a:solidFill>
                <a:effectLst/>
                <a:latin typeface="Aptos Display" panose="020B0004020202020204" pitchFamily="34" charset="0"/>
              </a:rPr>
              <a:t> (CCS '23).</a:t>
            </a:r>
            <a:endParaRPr kumimoji="0" lang="tr-TR" altLang="en-DE" b="0" u="none" strike="noStrike" cap="none" normalizeH="0" baseline="0" dirty="0">
              <a:ln>
                <a:noFill/>
              </a:ln>
              <a:solidFill>
                <a:schemeClr val="tx1"/>
              </a:solidFill>
              <a:effectLst/>
              <a:latin typeface="Aptos Display"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tr-TR" b="1" u="none" strike="noStrike" baseline="0" dirty="0">
                <a:latin typeface="Aptos Display" panose="020B0004020202020204" pitchFamily="34" charset="0"/>
              </a:rPr>
              <a:t>[GJM+2</a:t>
            </a:r>
            <a:r>
              <a:rPr lang="en-DE" b="1" u="none" strike="noStrike" baseline="0" dirty="0">
                <a:latin typeface="Aptos Display" panose="020B0004020202020204" pitchFamily="34" charset="0"/>
              </a:rPr>
              <a:t>4</a:t>
            </a:r>
            <a:r>
              <a:rPr lang="tr-TR" b="1" u="none" strike="noStrike" baseline="0" dirty="0">
                <a:latin typeface="Aptos Display" panose="020B0004020202020204" pitchFamily="34" charset="0"/>
              </a:rPr>
              <a:t>] </a:t>
            </a:r>
            <a:r>
              <a:rPr lang="tr-TR" b="0" u="none" strike="noStrike" baseline="0" dirty="0" err="1">
                <a:latin typeface="Aptos Display" panose="020B0004020202020204" pitchFamily="34" charset="0"/>
              </a:rPr>
              <a:t>Garg</a:t>
            </a:r>
            <a:r>
              <a:rPr lang="tr-TR" b="0" u="none" strike="noStrike" baseline="0" dirty="0">
                <a:latin typeface="Aptos Display" panose="020B0004020202020204" pitchFamily="34" charset="0"/>
              </a:rPr>
              <a:t> et al.</a:t>
            </a:r>
            <a:r>
              <a:rPr lang="en-US" dirty="0">
                <a:latin typeface="Aptos Display" panose="020B0004020202020204" pitchFamily="34" charset="0"/>
              </a:rPr>
              <a:t> </a:t>
            </a:r>
            <a:r>
              <a:rPr lang="en-US" i="1" dirty="0" err="1">
                <a:latin typeface="Aptos Display" panose="020B0004020202020204" pitchFamily="34" charset="0"/>
              </a:rPr>
              <a:t>hinTS</a:t>
            </a:r>
            <a:r>
              <a:rPr lang="en-US" i="1" dirty="0">
                <a:latin typeface="Aptos Display" panose="020B0004020202020204" pitchFamily="34" charset="0"/>
              </a:rPr>
              <a:t>: Threshold Signatures with Silent Setup</a:t>
            </a:r>
            <a:r>
              <a:rPr lang="tr-TR" dirty="0">
                <a:latin typeface="Aptos Display" panose="020B0004020202020204" pitchFamily="34" charset="0"/>
              </a:rPr>
              <a:t>,</a:t>
            </a:r>
            <a:r>
              <a:rPr lang="en-US" dirty="0">
                <a:latin typeface="Aptos Display" panose="020B0004020202020204" pitchFamily="34" charset="0"/>
              </a:rPr>
              <a:t> (S</a:t>
            </a:r>
            <a:r>
              <a:rPr lang="tr-TR" dirty="0">
                <a:latin typeface="Aptos Display" panose="020B0004020202020204" pitchFamily="34" charset="0"/>
              </a:rPr>
              <a:t>&amp;</a:t>
            </a:r>
            <a:r>
              <a:rPr lang="en-US" dirty="0">
                <a:latin typeface="Aptos Display" panose="020B0004020202020204" pitchFamily="34" charset="0"/>
              </a:rPr>
              <a:t>P</a:t>
            </a:r>
            <a:r>
              <a:rPr lang="tr-TR" dirty="0">
                <a:latin typeface="Aptos Display" panose="020B0004020202020204" pitchFamily="34" charset="0"/>
              </a:rPr>
              <a:t>’24</a:t>
            </a:r>
            <a:r>
              <a:rPr lang="en-US" dirty="0">
                <a:latin typeface="Aptos Display" panose="020B0004020202020204" pitchFamily="34" charset="0"/>
              </a:rPr>
              <a:t>)</a:t>
            </a:r>
            <a:r>
              <a:rPr lang="tr-TR" dirty="0">
                <a:latin typeface="Aptos Display" panose="020B0004020202020204" pitchFamily="34" charset="0"/>
              </a:rPr>
              <a:t>.</a:t>
            </a:r>
            <a:endParaRPr kumimoji="0" lang="en-DE" altLang="en-DE" b="0" u="none" strike="noStrike" cap="none" normalizeH="0" baseline="0" dirty="0">
              <a:ln>
                <a:noFill/>
              </a:ln>
              <a:solidFill>
                <a:schemeClr val="tx1"/>
              </a:solidFill>
              <a:effectLst/>
              <a:latin typeface="Aptos Display" panose="020B0004020202020204" pitchFamily="34" charset="0"/>
            </a:endParaRPr>
          </a:p>
        </p:txBody>
      </p:sp>
    </p:spTree>
    <p:extLst>
      <p:ext uri="{BB962C8B-B14F-4D97-AF65-F5344CB8AC3E}">
        <p14:creationId xmlns:p14="http://schemas.microsoft.com/office/powerpoint/2010/main" val="19746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4B3C9-43D4-CFD9-7755-1B51E9E5D5FA}"/>
              </a:ext>
            </a:extLst>
          </p:cNvPr>
          <p:cNvSpPr>
            <a:spLocks noGrp="1"/>
          </p:cNvSpPr>
          <p:nvPr>
            <p:ph type="title"/>
          </p:nvPr>
        </p:nvSpPr>
        <p:spPr/>
        <p:txBody>
          <a:bodyPr>
            <a:normAutofit fontScale="90000"/>
          </a:bodyPr>
          <a:lstStyle/>
          <a:p>
            <a:r>
              <a:rPr lang="tr-TR" dirty="0">
                <a:solidFill>
                  <a:schemeClr val="accent1">
                    <a:lumMod val="50000"/>
                  </a:schemeClr>
                </a:solidFill>
              </a:rPr>
              <a:t>O</a:t>
            </a:r>
            <a:r>
              <a:rPr lang="en-DE" dirty="0" err="1">
                <a:solidFill>
                  <a:schemeClr val="accent1">
                    <a:lumMod val="50000"/>
                  </a:schemeClr>
                </a:solidFill>
              </a:rPr>
              <a:t>ur</a:t>
            </a:r>
            <a:r>
              <a:rPr lang="en-DE" dirty="0">
                <a:solidFill>
                  <a:schemeClr val="accent1">
                    <a:lumMod val="50000"/>
                  </a:schemeClr>
                </a:solidFill>
              </a:rPr>
              <a:t> Contribution</a:t>
            </a:r>
            <a:endParaRPr lang="en-GB" dirty="0">
              <a:solidFill>
                <a:schemeClr val="accent1">
                  <a:lumMod val="50000"/>
                </a:schemeClr>
              </a:solidFill>
            </a:endParaRPr>
          </a:p>
        </p:txBody>
      </p:sp>
      <p:sp>
        <p:nvSpPr>
          <p:cNvPr id="3" name="Text Placeholder 2">
            <a:extLst>
              <a:ext uri="{FF2B5EF4-FFF2-40B4-BE49-F238E27FC236}">
                <a16:creationId xmlns:a16="http://schemas.microsoft.com/office/drawing/2014/main" id="{A5A93403-0A17-97FE-44E4-C1D20FDEFB18}"/>
              </a:ext>
            </a:extLst>
          </p:cNvPr>
          <p:cNvSpPr>
            <a:spLocks noGrp="1"/>
          </p:cNvSpPr>
          <p:nvPr>
            <p:ph type="body" idx="1"/>
          </p:nvPr>
        </p:nvSpPr>
        <p:spPr>
          <a:xfrm>
            <a:off x="415600" y="1430722"/>
            <a:ext cx="10429184" cy="2396695"/>
          </a:xfrm>
        </p:spPr>
        <p:txBody>
          <a:bodyPr>
            <a:normAutofit/>
          </a:bodyPr>
          <a:lstStyle/>
          <a:p>
            <a:pPr>
              <a:lnSpc>
                <a:spcPct val="120000"/>
              </a:lnSpc>
              <a:buFont typeface="Wingdings" panose="05000000000000000000" pitchFamily="2" charset="2"/>
              <a:buChar char="v"/>
            </a:pPr>
            <a:r>
              <a:rPr lang="en-DE" sz="2400" dirty="0">
                <a:solidFill>
                  <a:schemeClr val="tx1"/>
                </a:solidFill>
              </a:rPr>
              <a:t>Generic construction of a threshold signature with reusable secret keys.</a:t>
            </a:r>
            <a:endParaRPr lang="en-DE" sz="2000" dirty="0">
              <a:solidFill>
                <a:schemeClr val="tx1"/>
              </a:solidFill>
            </a:endParaRPr>
          </a:p>
          <a:p>
            <a:pPr>
              <a:lnSpc>
                <a:spcPct val="120000"/>
              </a:lnSpc>
              <a:buFont typeface="Wingdings" panose="05000000000000000000" pitchFamily="2" charset="2"/>
              <a:buChar char="v"/>
            </a:pPr>
            <a:r>
              <a:rPr lang="en-DE" sz="2400" dirty="0">
                <a:solidFill>
                  <a:schemeClr val="tx1"/>
                </a:solidFill>
              </a:rPr>
              <a:t>A definitional framework for commit-and-prove </a:t>
            </a:r>
            <a:r>
              <a:rPr lang="en-DE" sz="2400" dirty="0" err="1">
                <a:solidFill>
                  <a:schemeClr val="tx1"/>
                </a:solidFill>
              </a:rPr>
              <a:t>SNARKs</a:t>
            </a:r>
            <a:r>
              <a:rPr lang="en-DE" sz="2400" dirty="0">
                <a:solidFill>
                  <a:schemeClr val="tx1"/>
                </a:solidFill>
              </a:rPr>
              <a:t>.</a:t>
            </a:r>
          </a:p>
          <a:p>
            <a:pPr>
              <a:lnSpc>
                <a:spcPct val="120000"/>
              </a:lnSpc>
              <a:buFont typeface="Wingdings" panose="05000000000000000000" pitchFamily="2" charset="2"/>
              <a:buChar char="v"/>
            </a:pPr>
            <a:r>
              <a:rPr lang="en-DE" sz="2400" dirty="0">
                <a:solidFill>
                  <a:schemeClr val="tx1"/>
                </a:solidFill>
              </a:rPr>
              <a:t>Adapted the CP-SNARK construction by [DCX+23] and instantiated the generic construction.</a:t>
            </a:r>
          </a:p>
        </p:txBody>
      </p:sp>
      <p:sp>
        <p:nvSpPr>
          <p:cNvPr id="4" name="Slide Number Placeholder 3">
            <a:extLst>
              <a:ext uri="{FF2B5EF4-FFF2-40B4-BE49-F238E27FC236}">
                <a16:creationId xmlns:a16="http://schemas.microsoft.com/office/drawing/2014/main" id="{97EA296D-E18F-DBEB-8972-996CFA863E1A}"/>
              </a:ext>
            </a:extLst>
          </p:cNvPr>
          <p:cNvSpPr>
            <a:spLocks noGrp="1"/>
          </p:cNvSpPr>
          <p:nvPr>
            <p:ph type="sldNum" idx="12"/>
          </p:nvPr>
        </p:nvSpPr>
        <p:spPr/>
        <p:txBody>
          <a:bodyPr/>
          <a:lstStyle/>
          <a:p>
            <a:fld id="{00000000-1234-1234-1234-123412341234}" type="slidenum">
              <a:rPr lang="en-GB" smtClean="0"/>
              <a:pPr/>
              <a:t>5</a:t>
            </a:fld>
            <a:endParaRPr lang="en-GB" dirty="0"/>
          </a:p>
        </p:txBody>
      </p:sp>
    </p:spTree>
    <p:custDataLst>
      <p:tags r:id="rId1"/>
    </p:custDataLst>
    <p:extLst>
      <p:ext uri="{BB962C8B-B14F-4D97-AF65-F5344CB8AC3E}">
        <p14:creationId xmlns:p14="http://schemas.microsoft.com/office/powerpoint/2010/main" val="2878079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DD5F0C3-A303-C411-CCC0-82F01D3D4CED}"/>
              </a:ext>
            </a:extLst>
          </p:cNvPr>
          <p:cNvSpPr>
            <a:spLocks noGrp="1"/>
          </p:cNvSpPr>
          <p:nvPr>
            <p:ph type="title"/>
          </p:nvPr>
        </p:nvSpPr>
        <p:spPr/>
        <p:txBody>
          <a:bodyPr/>
          <a:lstStyle/>
          <a:p>
            <a:r>
              <a:rPr lang="en-GB" dirty="0">
                <a:solidFill>
                  <a:schemeClr val="accent1">
                    <a:lumMod val="50000"/>
                  </a:schemeClr>
                </a:solidFill>
              </a:rPr>
              <a:t>Commit-and-Prove SNARKs</a:t>
            </a:r>
            <a:endParaRPr lang="en-GB" dirty="0"/>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64C46F67-81D4-8A53-5E6B-B256FBB32C77}"/>
                  </a:ext>
                </a:extLst>
              </p:cNvPr>
              <p:cNvSpPr>
                <a:spLocks noGrp="1"/>
              </p:cNvSpPr>
              <p:nvPr>
                <p:ph sz="half" idx="2"/>
              </p:nvPr>
            </p:nvSpPr>
            <p:spPr>
              <a:xfrm>
                <a:off x="417970" y="1544162"/>
                <a:ext cx="10934241" cy="3684588"/>
              </a:xfrm>
            </p:spPr>
            <p:txBody>
              <a:bodyPr>
                <a:normAutofit/>
              </a:bodyPr>
              <a:lstStyle/>
              <a:p>
                <a:pPr>
                  <a:lnSpc>
                    <a:spcPct val="110000"/>
                  </a:lnSpc>
                  <a:buFont typeface="Wingdings" panose="05000000000000000000" pitchFamily="2" charset="2"/>
                  <a:buChar char="v"/>
                </a:pPr>
                <a:r>
                  <a:rPr lang="en-DE" sz="2400" dirty="0"/>
                  <a:t>Extends a SNARK scheme </a:t>
                </a:r>
                <a14:m>
                  <m:oMath xmlns:m="http://schemas.openxmlformats.org/officeDocument/2006/math">
                    <m:r>
                      <a:rPr lang="en-DE" sz="2400">
                        <a:latin typeface="Cambria Math" panose="02040503050406030204" pitchFamily="18" charset="0"/>
                      </a:rPr>
                      <m:t>(</m:t>
                    </m:r>
                    <m:r>
                      <a:rPr lang="en-DE" sz="2400" i="1">
                        <a:latin typeface="Cambria Math" panose="02040503050406030204" pitchFamily="18" charset="0"/>
                      </a:rPr>
                      <m:t>𝑆𝑒𝑡𝑢𝑝</m:t>
                    </m:r>
                    <m:r>
                      <a:rPr lang="en-DE" sz="2400" i="1">
                        <a:latin typeface="Cambria Math" panose="02040503050406030204" pitchFamily="18" charset="0"/>
                      </a:rPr>
                      <m:t>,</m:t>
                    </m:r>
                    <m:r>
                      <a:rPr lang="en-DE" sz="2400" i="1">
                        <a:latin typeface="Cambria Math" panose="02040503050406030204" pitchFamily="18" charset="0"/>
                      </a:rPr>
                      <m:t>𝑃𝑟𝑜𝑣𝑒</m:t>
                    </m:r>
                    <m:r>
                      <a:rPr lang="en-DE" sz="2400" i="1">
                        <a:latin typeface="Cambria Math" panose="02040503050406030204" pitchFamily="18" charset="0"/>
                      </a:rPr>
                      <m:t>,</m:t>
                    </m:r>
                    <m:r>
                      <a:rPr lang="en-DE" sz="2400" i="1">
                        <a:latin typeface="Cambria Math" panose="02040503050406030204" pitchFamily="18" charset="0"/>
                      </a:rPr>
                      <m:t>𝑉𝑓</m:t>
                    </m:r>
                    <m:r>
                      <a:rPr lang="en-DE" sz="2400" i="1">
                        <a:latin typeface="Cambria Math" panose="02040503050406030204" pitchFamily="18" charset="0"/>
                      </a:rPr>
                      <m:t>)</m:t>
                    </m:r>
                  </m:oMath>
                </a14:m>
                <a:r>
                  <a:rPr lang="en-DE" sz="2400" dirty="0"/>
                  <a:t> with a commitment scheme </a:t>
                </a:r>
                <a14:m>
                  <m:oMath xmlns:m="http://schemas.openxmlformats.org/officeDocument/2006/math">
                    <m:r>
                      <a:rPr lang="en-DE" sz="2400">
                        <a:latin typeface="Cambria Math" panose="02040503050406030204" pitchFamily="18" charset="0"/>
                      </a:rPr>
                      <m:t>(</m:t>
                    </m:r>
                    <m:r>
                      <a:rPr lang="en-DE" sz="2400" i="1">
                        <a:latin typeface="Cambria Math" panose="02040503050406030204" pitchFamily="18" charset="0"/>
                      </a:rPr>
                      <m:t>𝐶𝑜𝑚</m:t>
                    </m:r>
                    <m:r>
                      <a:rPr lang="en-DE" sz="2400" i="1">
                        <a:latin typeface="Cambria Math" panose="02040503050406030204" pitchFamily="18" charset="0"/>
                      </a:rPr>
                      <m:t>,</m:t>
                    </m:r>
                    <m:r>
                      <a:rPr lang="en-DE" sz="2400" i="1">
                        <a:latin typeface="Cambria Math" panose="02040503050406030204" pitchFamily="18" charset="0"/>
                      </a:rPr>
                      <m:t>𝑉𝑓𝐶𝑜𝑚</m:t>
                    </m:r>
                    <m:r>
                      <a:rPr lang="en-DE" sz="2400" i="1">
                        <a:latin typeface="Cambria Math" panose="02040503050406030204" pitchFamily="18" charset="0"/>
                      </a:rPr>
                      <m:t>)</m:t>
                    </m:r>
                  </m:oMath>
                </a14:m>
                <a:r>
                  <a:rPr lang="en-DE" sz="2400" dirty="0"/>
                  <a:t>.</a:t>
                </a:r>
              </a:p>
              <a:p>
                <a:pPr>
                  <a:lnSpc>
                    <a:spcPct val="110000"/>
                  </a:lnSpc>
                  <a:buFont typeface="Wingdings" panose="05000000000000000000" pitchFamily="2" charset="2"/>
                  <a:buChar char="v"/>
                </a:pPr>
                <a:r>
                  <a:rPr lang="en-DE" sz="2400" dirty="0"/>
                  <a:t>Proves relations in the form of:</a:t>
                </a:r>
                <a14:m>
                  <m:oMath xmlns:m="http://schemas.openxmlformats.org/officeDocument/2006/math">
                    <m:r>
                      <a:rPr lang="en-DE" sz="2400" i="1">
                        <a:latin typeface="Cambria Math" panose="02040503050406030204" pitchFamily="18" charset="0"/>
                      </a:rPr>
                      <m:t>   </m:t>
                    </m:r>
                    <m:r>
                      <a:rPr lang="en-DE" sz="2400" b="0" i="1" smtClean="0">
                        <a:latin typeface="Cambria Math" panose="02040503050406030204" pitchFamily="18" charset="0"/>
                      </a:rPr>
                      <m:t> </m:t>
                    </m:r>
                    <m:r>
                      <a:rPr lang="en-DE" sz="2400" i="1">
                        <a:latin typeface="Cambria Math" panose="02040503050406030204" pitchFamily="18" charset="0"/>
                      </a:rPr>
                      <m:t> </m:t>
                    </m:r>
                    <m:d>
                      <m:dPr>
                        <m:ctrlPr>
                          <a:rPr lang="en-DE" sz="2400" i="1">
                            <a:latin typeface="Cambria Math" panose="02040503050406030204" pitchFamily="18" charset="0"/>
                          </a:rPr>
                        </m:ctrlPr>
                      </m:dPr>
                      <m:e>
                        <m:r>
                          <a:rPr lang="en-DE" sz="2400" i="1">
                            <a:solidFill>
                              <a:srgbClr val="C00000"/>
                            </a:solidFill>
                            <a:latin typeface="Cambria Math" panose="02040503050406030204" pitchFamily="18" charset="0"/>
                          </a:rPr>
                          <m:t>𝑤</m:t>
                        </m:r>
                        <m:r>
                          <a:rPr lang="en-DE" sz="2400" i="1">
                            <a:latin typeface="Cambria Math" panose="02040503050406030204" pitchFamily="18" charset="0"/>
                          </a:rPr>
                          <m:t>,</m:t>
                        </m:r>
                        <m:r>
                          <a:rPr lang="en-DE" sz="2400" i="1">
                            <a:solidFill>
                              <a:schemeClr val="accent1">
                                <a:lumMod val="75000"/>
                              </a:schemeClr>
                            </a:solidFill>
                            <a:latin typeface="Cambria Math" panose="02040503050406030204" pitchFamily="18" charset="0"/>
                          </a:rPr>
                          <m:t>𝑥</m:t>
                        </m:r>
                      </m:e>
                    </m:d>
                    <m:r>
                      <a:rPr lang="en-DE" sz="2400" i="1">
                        <a:latin typeface="Cambria Math" panose="02040503050406030204" pitchFamily="18" charset="0"/>
                      </a:rPr>
                      <m:t>∈</m:t>
                    </m:r>
                    <m:r>
                      <a:rPr lang="en-DE" sz="2400" i="1">
                        <a:latin typeface="Cambria Math" panose="02040503050406030204" pitchFamily="18" charset="0"/>
                      </a:rPr>
                      <m:t>𝑅</m:t>
                    </m:r>
                  </m:oMath>
                </a14:m>
                <a:r>
                  <a:rPr lang="en-DE" sz="2400" dirty="0"/>
                  <a:t> for </a:t>
                </a:r>
                <a14:m>
                  <m:oMath xmlns:m="http://schemas.openxmlformats.org/officeDocument/2006/math">
                    <m:r>
                      <a:rPr lang="en-DE" sz="2400" i="1">
                        <a:solidFill>
                          <a:schemeClr val="accent1">
                            <a:lumMod val="75000"/>
                          </a:schemeClr>
                        </a:solidFill>
                        <a:latin typeface="Cambria Math" panose="02040503050406030204" pitchFamily="18" charset="0"/>
                      </a:rPr>
                      <m:t>𝑥</m:t>
                    </m:r>
                    <m:r>
                      <a:rPr lang="en-DE" sz="2400" i="1">
                        <a:solidFill>
                          <a:schemeClr val="accent1">
                            <a:lumMod val="75000"/>
                          </a:schemeClr>
                        </a:solidFill>
                        <a:latin typeface="Cambria Math" panose="02040503050406030204" pitchFamily="18" charset="0"/>
                      </a:rPr>
                      <m:t>≔(</m:t>
                    </m:r>
                    <m:r>
                      <a:rPr lang="en-DE" sz="2400" i="1">
                        <a:solidFill>
                          <a:schemeClr val="accent1">
                            <a:lumMod val="75000"/>
                          </a:schemeClr>
                        </a:solidFill>
                        <a:latin typeface="Cambria Math" panose="02040503050406030204" pitchFamily="18" charset="0"/>
                      </a:rPr>
                      <m:t>𝑐𝑜</m:t>
                    </m:r>
                    <m:sSub>
                      <m:sSubPr>
                        <m:ctrlPr>
                          <a:rPr lang="en-DE" sz="2400" i="1">
                            <a:solidFill>
                              <a:schemeClr val="accent1">
                                <a:lumMod val="75000"/>
                              </a:schemeClr>
                            </a:solidFill>
                            <a:latin typeface="Cambria Math" panose="02040503050406030204" pitchFamily="18" charset="0"/>
                          </a:rPr>
                        </m:ctrlPr>
                      </m:sSubPr>
                      <m:e>
                        <m:r>
                          <a:rPr lang="en-DE" sz="2400" i="1">
                            <a:solidFill>
                              <a:schemeClr val="accent1">
                                <a:lumMod val="75000"/>
                              </a:schemeClr>
                            </a:solidFill>
                            <a:latin typeface="Cambria Math" panose="02040503050406030204" pitchFamily="18" charset="0"/>
                          </a:rPr>
                          <m:t>𝑚</m:t>
                        </m:r>
                      </m:e>
                      <m:sub>
                        <m:r>
                          <a:rPr lang="en-DE" sz="2400" i="1">
                            <a:solidFill>
                              <a:schemeClr val="accent1">
                                <a:lumMod val="75000"/>
                              </a:schemeClr>
                            </a:solidFill>
                            <a:latin typeface="Cambria Math" panose="02040503050406030204" pitchFamily="18" charset="0"/>
                          </a:rPr>
                          <m:t>1</m:t>
                        </m:r>
                      </m:sub>
                    </m:sSub>
                    <m:r>
                      <a:rPr lang="en-DE" sz="2400" i="1">
                        <a:solidFill>
                          <a:schemeClr val="accent1">
                            <a:lumMod val="75000"/>
                          </a:schemeClr>
                        </a:solidFill>
                        <a:latin typeface="Cambria Math" panose="02040503050406030204" pitchFamily="18" charset="0"/>
                      </a:rPr>
                      <m:t>,…,</m:t>
                    </m:r>
                    <m:r>
                      <a:rPr lang="en-DE" sz="2400" i="1">
                        <a:solidFill>
                          <a:schemeClr val="accent1">
                            <a:lumMod val="75000"/>
                          </a:schemeClr>
                        </a:solidFill>
                        <a:latin typeface="Cambria Math" panose="02040503050406030204" pitchFamily="18" charset="0"/>
                      </a:rPr>
                      <m:t>𝑐𝑜</m:t>
                    </m:r>
                    <m:sSub>
                      <m:sSubPr>
                        <m:ctrlPr>
                          <a:rPr lang="en-DE" sz="2400" i="1">
                            <a:solidFill>
                              <a:schemeClr val="accent1">
                                <a:lumMod val="75000"/>
                              </a:schemeClr>
                            </a:solidFill>
                            <a:latin typeface="Cambria Math" panose="02040503050406030204" pitchFamily="18" charset="0"/>
                          </a:rPr>
                        </m:ctrlPr>
                      </m:sSubPr>
                      <m:e>
                        <m:r>
                          <a:rPr lang="en-DE" sz="2400" i="1">
                            <a:solidFill>
                              <a:schemeClr val="accent1">
                                <a:lumMod val="75000"/>
                              </a:schemeClr>
                            </a:solidFill>
                            <a:latin typeface="Cambria Math" panose="02040503050406030204" pitchFamily="18" charset="0"/>
                          </a:rPr>
                          <m:t>𝑚</m:t>
                        </m:r>
                      </m:e>
                      <m:sub>
                        <m:r>
                          <a:rPr lang="en-DE" sz="2400" i="1">
                            <a:solidFill>
                              <a:schemeClr val="accent1">
                                <a:lumMod val="75000"/>
                              </a:schemeClr>
                            </a:solidFill>
                            <a:latin typeface="Cambria Math" panose="02040503050406030204" pitchFamily="18" charset="0"/>
                          </a:rPr>
                          <m:t>𝑛</m:t>
                        </m:r>
                      </m:sub>
                    </m:sSub>
                    <m:r>
                      <a:rPr lang="en-DE" sz="2400" i="1">
                        <a:solidFill>
                          <a:schemeClr val="accent1">
                            <a:lumMod val="75000"/>
                          </a:schemeClr>
                        </a:solidFill>
                        <a:latin typeface="Cambria Math" panose="02040503050406030204" pitchFamily="18" charset="0"/>
                      </a:rPr>
                      <m:t>,</m:t>
                    </m:r>
                    <m:r>
                      <a:rPr lang="en-DE" sz="2400" i="1">
                        <a:solidFill>
                          <a:schemeClr val="accent1">
                            <a:lumMod val="75000"/>
                          </a:schemeClr>
                        </a:solidFill>
                        <a:latin typeface="Cambria Math" panose="02040503050406030204" pitchFamily="18" charset="0"/>
                      </a:rPr>
                      <m:t>𝑥</m:t>
                    </m:r>
                    <m:r>
                      <a:rPr lang="en-DE" sz="2400" i="1">
                        <a:solidFill>
                          <a:schemeClr val="accent1">
                            <a:lumMod val="75000"/>
                          </a:schemeClr>
                        </a:solidFill>
                        <a:latin typeface="Cambria Math" panose="02040503050406030204" pitchFamily="18" charset="0"/>
                      </a:rPr>
                      <m:t>′)</m:t>
                    </m:r>
                  </m:oMath>
                </a14:m>
                <a:endParaRPr lang="en-DE" sz="2400" dirty="0"/>
              </a:p>
              <a:p>
                <a:pPr marL="0" indent="0">
                  <a:lnSpc>
                    <a:spcPct val="110000"/>
                  </a:lnSpc>
                  <a:buNone/>
                </a:pPr>
                <a:r>
                  <a:rPr lang="en-DE" sz="2400" dirty="0"/>
                  <a:t>                                                                                              and </a:t>
                </a:r>
                <a14:m>
                  <m:oMath xmlns:m="http://schemas.openxmlformats.org/officeDocument/2006/math">
                    <m:r>
                      <a:rPr lang="en-DE" sz="2400" i="1">
                        <a:solidFill>
                          <a:srgbClr val="C00000"/>
                        </a:solidFill>
                        <a:latin typeface="Cambria Math" panose="02040503050406030204" pitchFamily="18" charset="0"/>
                      </a:rPr>
                      <m:t>𝑤</m:t>
                    </m:r>
                    <m:r>
                      <a:rPr lang="en-DE" sz="2400" i="1">
                        <a:solidFill>
                          <a:srgbClr val="C00000"/>
                        </a:solidFill>
                        <a:latin typeface="Cambria Math" panose="02040503050406030204" pitchFamily="18" charset="0"/>
                      </a:rPr>
                      <m:t>≔(</m:t>
                    </m:r>
                    <m:sSub>
                      <m:sSubPr>
                        <m:ctrlPr>
                          <a:rPr lang="en-DE" sz="2400" i="1">
                            <a:solidFill>
                              <a:srgbClr val="C00000"/>
                            </a:solidFill>
                            <a:latin typeface="Cambria Math" panose="02040503050406030204" pitchFamily="18" charset="0"/>
                          </a:rPr>
                        </m:ctrlPr>
                      </m:sSubPr>
                      <m:e>
                        <m:r>
                          <a:rPr lang="en-DE" sz="2400" i="1">
                            <a:solidFill>
                              <a:srgbClr val="C00000"/>
                            </a:solidFill>
                            <a:latin typeface="Cambria Math" panose="02040503050406030204" pitchFamily="18" charset="0"/>
                          </a:rPr>
                          <m:t>𝑚</m:t>
                        </m:r>
                      </m:e>
                      <m:sub>
                        <m:r>
                          <a:rPr lang="en-DE" sz="2400" i="1">
                            <a:solidFill>
                              <a:srgbClr val="C00000"/>
                            </a:solidFill>
                            <a:latin typeface="Cambria Math" panose="02040503050406030204" pitchFamily="18" charset="0"/>
                          </a:rPr>
                          <m:t>1</m:t>
                        </m:r>
                      </m:sub>
                    </m:sSub>
                    <m:r>
                      <a:rPr lang="en-DE" sz="2400" i="1">
                        <a:solidFill>
                          <a:srgbClr val="C00000"/>
                        </a:solidFill>
                        <a:latin typeface="Cambria Math" panose="02040503050406030204" pitchFamily="18" charset="0"/>
                      </a:rPr>
                      <m:t>,</m:t>
                    </m:r>
                    <m:sSub>
                      <m:sSubPr>
                        <m:ctrlPr>
                          <a:rPr lang="en-DE" sz="2400" i="1">
                            <a:solidFill>
                              <a:srgbClr val="C00000"/>
                            </a:solidFill>
                            <a:latin typeface="Cambria Math" panose="02040503050406030204" pitchFamily="18" charset="0"/>
                          </a:rPr>
                        </m:ctrlPr>
                      </m:sSubPr>
                      <m:e>
                        <m:r>
                          <a:rPr lang="en-DE" sz="2400" i="1">
                            <a:solidFill>
                              <a:srgbClr val="C00000"/>
                            </a:solidFill>
                            <a:latin typeface="Cambria Math" panose="02040503050406030204" pitchFamily="18" charset="0"/>
                          </a:rPr>
                          <m:t>𝑜</m:t>
                        </m:r>
                      </m:e>
                      <m:sub>
                        <m:r>
                          <a:rPr lang="en-DE" sz="2400" i="1">
                            <a:solidFill>
                              <a:srgbClr val="C00000"/>
                            </a:solidFill>
                            <a:latin typeface="Cambria Math" panose="02040503050406030204" pitchFamily="18" charset="0"/>
                          </a:rPr>
                          <m:t>1</m:t>
                        </m:r>
                      </m:sub>
                    </m:sSub>
                    <m:r>
                      <a:rPr lang="en-DE" sz="2400" i="1">
                        <a:solidFill>
                          <a:srgbClr val="C00000"/>
                        </a:solidFill>
                        <a:latin typeface="Cambria Math" panose="02040503050406030204" pitchFamily="18" charset="0"/>
                      </a:rPr>
                      <m:t>…,</m:t>
                    </m:r>
                    <m:sSub>
                      <m:sSubPr>
                        <m:ctrlPr>
                          <a:rPr lang="en-DE" sz="2400" i="1">
                            <a:solidFill>
                              <a:srgbClr val="C00000"/>
                            </a:solidFill>
                            <a:latin typeface="Cambria Math" panose="02040503050406030204" pitchFamily="18" charset="0"/>
                          </a:rPr>
                        </m:ctrlPr>
                      </m:sSubPr>
                      <m:e>
                        <m:r>
                          <a:rPr lang="en-DE" sz="2400" i="1">
                            <a:solidFill>
                              <a:srgbClr val="C00000"/>
                            </a:solidFill>
                            <a:latin typeface="Cambria Math" panose="02040503050406030204" pitchFamily="18" charset="0"/>
                          </a:rPr>
                          <m:t>𝑚</m:t>
                        </m:r>
                      </m:e>
                      <m:sub>
                        <m:r>
                          <a:rPr lang="en-DE" sz="2400" i="1">
                            <a:solidFill>
                              <a:srgbClr val="C00000"/>
                            </a:solidFill>
                            <a:latin typeface="Cambria Math" panose="02040503050406030204" pitchFamily="18" charset="0"/>
                          </a:rPr>
                          <m:t>𝑛</m:t>
                        </m:r>
                      </m:sub>
                    </m:sSub>
                    <m:r>
                      <a:rPr lang="en-DE" sz="2400" i="1">
                        <a:solidFill>
                          <a:srgbClr val="C00000"/>
                        </a:solidFill>
                        <a:latin typeface="Cambria Math" panose="02040503050406030204" pitchFamily="18" charset="0"/>
                      </a:rPr>
                      <m:t>,</m:t>
                    </m:r>
                    <m:sSub>
                      <m:sSubPr>
                        <m:ctrlPr>
                          <a:rPr lang="en-DE" sz="2400" i="1">
                            <a:solidFill>
                              <a:srgbClr val="C00000"/>
                            </a:solidFill>
                            <a:latin typeface="Cambria Math" panose="02040503050406030204" pitchFamily="18" charset="0"/>
                          </a:rPr>
                        </m:ctrlPr>
                      </m:sSubPr>
                      <m:e>
                        <m:r>
                          <a:rPr lang="en-DE" sz="2400" i="1">
                            <a:solidFill>
                              <a:srgbClr val="C00000"/>
                            </a:solidFill>
                            <a:latin typeface="Cambria Math" panose="02040503050406030204" pitchFamily="18" charset="0"/>
                          </a:rPr>
                          <m:t>𝑜</m:t>
                        </m:r>
                      </m:e>
                      <m:sub>
                        <m:r>
                          <a:rPr lang="en-DE" sz="2400" i="1">
                            <a:solidFill>
                              <a:srgbClr val="C00000"/>
                            </a:solidFill>
                            <a:latin typeface="Cambria Math" panose="02040503050406030204" pitchFamily="18" charset="0"/>
                          </a:rPr>
                          <m:t>𝑛</m:t>
                        </m:r>
                      </m:sub>
                    </m:sSub>
                    <m:r>
                      <a:rPr lang="en-DE" sz="2400" i="1">
                        <a:solidFill>
                          <a:srgbClr val="C00000"/>
                        </a:solidFill>
                        <a:latin typeface="Cambria Math" panose="02040503050406030204" pitchFamily="18" charset="0"/>
                      </a:rPr>
                      <m:t>,</m:t>
                    </m:r>
                    <m:r>
                      <a:rPr lang="en-DE" sz="2400" i="1">
                        <a:solidFill>
                          <a:srgbClr val="C00000"/>
                        </a:solidFill>
                        <a:latin typeface="Cambria Math" panose="02040503050406030204" pitchFamily="18" charset="0"/>
                      </a:rPr>
                      <m:t>𝑤</m:t>
                    </m:r>
                    <m:r>
                      <a:rPr lang="en-DE" sz="2400" i="1">
                        <a:solidFill>
                          <a:srgbClr val="C00000"/>
                        </a:solidFill>
                        <a:latin typeface="Cambria Math" panose="02040503050406030204" pitchFamily="18" charset="0"/>
                      </a:rPr>
                      <m:t>′)</m:t>
                    </m:r>
                  </m:oMath>
                </a14:m>
                <a:r>
                  <a:rPr lang="en-DE" sz="2400" dirty="0"/>
                  <a:t>.</a:t>
                </a:r>
              </a:p>
              <a:p>
                <a:pPr>
                  <a:lnSpc>
                    <a:spcPct val="110000"/>
                  </a:lnSpc>
                  <a:buFont typeface="Wingdings" panose="05000000000000000000" pitchFamily="2" charset="2"/>
                  <a:buChar char="v"/>
                </a:pPr>
                <a:r>
                  <a:rPr lang="en-DE" sz="2400" dirty="0"/>
                  <a:t>Commitment and Proof homomorphism with algorithms </a:t>
                </a:r>
                <a14:m>
                  <m:oMath xmlns:m="http://schemas.openxmlformats.org/officeDocument/2006/math">
                    <m:r>
                      <a:rPr lang="en-GB" sz="2400" i="1">
                        <a:latin typeface="Cambria Math" panose="02040503050406030204" pitchFamily="18" charset="0"/>
                      </a:rPr>
                      <m:t>𝐸𝑣𝑎𝑙𝐶𝑜𝑚</m:t>
                    </m:r>
                  </m:oMath>
                </a14:m>
                <a:r>
                  <a:rPr lang="en-DE" sz="2400" dirty="0"/>
                  <a:t> and </a:t>
                </a:r>
                <a14:m>
                  <m:oMath xmlns:m="http://schemas.openxmlformats.org/officeDocument/2006/math">
                    <m:r>
                      <a:rPr lang="en-GB" sz="2400" i="1">
                        <a:latin typeface="Cambria Math" panose="02040503050406030204" pitchFamily="18" charset="0"/>
                      </a:rPr>
                      <m:t>𝐸𝑣𝑎𝑙</m:t>
                    </m:r>
                    <m:r>
                      <a:rPr lang="en-DE" sz="2400" i="1">
                        <a:latin typeface="Cambria Math" panose="02040503050406030204" pitchFamily="18" charset="0"/>
                      </a:rPr>
                      <m:t>𝑃𝑟𝑜𝑜𝑓</m:t>
                    </m:r>
                  </m:oMath>
                </a14:m>
                <a:r>
                  <a:rPr lang="en-DE" sz="2400" dirty="0"/>
                  <a:t>.</a:t>
                </a:r>
              </a:p>
              <a:p>
                <a:pPr>
                  <a:lnSpc>
                    <a:spcPct val="110000"/>
                  </a:lnSpc>
                </a:pPr>
                <a:endParaRPr lang="en-GB" sz="2400" dirty="0"/>
              </a:p>
              <a:p>
                <a:pPr marL="0" indent="0">
                  <a:lnSpc>
                    <a:spcPct val="110000"/>
                  </a:lnSpc>
                  <a:buNone/>
                </a:pPr>
                <a:endParaRPr lang="tr-TR" sz="2400" dirty="0"/>
              </a:p>
            </p:txBody>
          </p:sp>
        </mc:Choice>
        <mc:Fallback xmlns="">
          <p:sp>
            <p:nvSpPr>
              <p:cNvPr id="7" name="Content Placeholder 6">
                <a:extLst>
                  <a:ext uri="{FF2B5EF4-FFF2-40B4-BE49-F238E27FC236}">
                    <a16:creationId xmlns:a16="http://schemas.microsoft.com/office/drawing/2014/main" id="{64C46F67-81D4-8A53-5E6B-B256FBB32C77}"/>
                  </a:ext>
                </a:extLst>
              </p:cNvPr>
              <p:cNvSpPr>
                <a:spLocks noGrp="1" noRot="1" noChangeAspect="1" noMove="1" noResize="1" noEditPoints="1" noAdjustHandles="1" noChangeArrowheads="1" noChangeShapeType="1" noTextEdit="1"/>
              </p:cNvSpPr>
              <p:nvPr>
                <p:ph sz="half" idx="2"/>
              </p:nvPr>
            </p:nvSpPr>
            <p:spPr>
              <a:xfrm>
                <a:off x="417970" y="1544162"/>
                <a:ext cx="10934241" cy="3684588"/>
              </a:xfrm>
              <a:blipFill>
                <a:blip r:embed="rId2"/>
                <a:stretch>
                  <a:fillRect l="-781" t="-661"/>
                </a:stretch>
              </a:blipFill>
            </p:spPr>
            <p:txBody>
              <a:bodyPr/>
              <a:lstStyle/>
              <a:p>
                <a:r>
                  <a:rPr lang="en-GB">
                    <a:noFill/>
                  </a:rPr>
                  <a:t> </a:t>
                </a:r>
              </a:p>
            </p:txBody>
          </p:sp>
        </mc:Fallback>
      </mc:AlternateContent>
      <p:sp>
        <p:nvSpPr>
          <p:cNvPr id="4" name="Slide Number Placeholder 3">
            <a:extLst>
              <a:ext uri="{FF2B5EF4-FFF2-40B4-BE49-F238E27FC236}">
                <a16:creationId xmlns:a16="http://schemas.microsoft.com/office/drawing/2014/main" id="{AF779A55-E5DE-91BF-9762-1BAC76F715B9}"/>
              </a:ext>
            </a:extLst>
          </p:cNvPr>
          <p:cNvSpPr>
            <a:spLocks noGrp="1"/>
          </p:cNvSpPr>
          <p:nvPr>
            <p:ph type="sldNum" sz="quarter" idx="12"/>
          </p:nvPr>
        </p:nvSpPr>
        <p:spPr>
          <a:xfrm>
            <a:off x="10719412" y="6356350"/>
            <a:ext cx="634388" cy="341905"/>
          </a:xfrm>
        </p:spPr>
        <p:txBody>
          <a:bodyPr/>
          <a:lstStyle/>
          <a:p>
            <a:fld id="{00000000-1234-1234-1234-123412341234}" type="slidenum">
              <a:rPr lang="en-GB" noProof="0" smtClean="0"/>
              <a:pPr/>
              <a:t>6</a:t>
            </a:fld>
            <a:endParaRPr lang="en-GB" noProof="0" dirty="0"/>
          </a:p>
        </p:txBody>
      </p:sp>
      <p:sp>
        <p:nvSpPr>
          <p:cNvPr id="16" name="TextBox 15">
            <a:extLst>
              <a:ext uri="{FF2B5EF4-FFF2-40B4-BE49-F238E27FC236}">
                <a16:creationId xmlns:a16="http://schemas.microsoft.com/office/drawing/2014/main" id="{03572ED8-5A5B-8915-4769-78F3B781CAE0}"/>
              </a:ext>
            </a:extLst>
          </p:cNvPr>
          <p:cNvSpPr txBox="1"/>
          <p:nvPr/>
        </p:nvSpPr>
        <p:spPr>
          <a:xfrm>
            <a:off x="5782648" y="3120659"/>
            <a:ext cx="286439" cy="369332"/>
          </a:xfrm>
          <a:prstGeom prst="rect">
            <a:avLst/>
          </a:prstGeom>
          <a:noFill/>
        </p:spPr>
        <p:txBody>
          <a:bodyPr wrap="square" rtlCol="0">
            <a:spAutoFit/>
          </a:bodyPr>
          <a:lstStyle/>
          <a:p>
            <a:r>
              <a:rPr lang="en-DE" dirty="0"/>
              <a:t> </a:t>
            </a:r>
            <a:endParaRPr lang="en-GB" dirty="0"/>
          </a:p>
        </p:txBody>
      </p:sp>
      <p:sp>
        <p:nvSpPr>
          <p:cNvPr id="18" name="TextBox 17">
            <a:extLst>
              <a:ext uri="{FF2B5EF4-FFF2-40B4-BE49-F238E27FC236}">
                <a16:creationId xmlns:a16="http://schemas.microsoft.com/office/drawing/2014/main" id="{D9F86095-FA4A-3BEB-1203-AC62478A574D}"/>
              </a:ext>
            </a:extLst>
          </p:cNvPr>
          <p:cNvSpPr txBox="1"/>
          <p:nvPr/>
        </p:nvSpPr>
        <p:spPr>
          <a:xfrm>
            <a:off x="5782648" y="3674657"/>
            <a:ext cx="286439" cy="369332"/>
          </a:xfrm>
          <a:prstGeom prst="rect">
            <a:avLst/>
          </a:prstGeom>
          <a:noFill/>
        </p:spPr>
        <p:txBody>
          <a:bodyPr wrap="square" rtlCol="0">
            <a:spAutoFit/>
          </a:bodyPr>
          <a:lstStyle/>
          <a:p>
            <a:r>
              <a:rPr lang="en-DE" dirty="0"/>
              <a:t> </a:t>
            </a:r>
            <a:endParaRPr lang="en-GB" dirty="0"/>
          </a:p>
        </p:txBody>
      </p:sp>
    </p:spTree>
    <p:extLst>
      <p:ext uri="{BB962C8B-B14F-4D97-AF65-F5344CB8AC3E}">
        <p14:creationId xmlns:p14="http://schemas.microsoft.com/office/powerpoint/2010/main" val="68773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00C822-EA3C-E213-E006-F758AEF46C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9E8CE8-C0DD-6736-53ED-A7BA9866F2C0}"/>
              </a:ext>
            </a:extLst>
          </p:cNvPr>
          <p:cNvSpPr>
            <a:spLocks noGrp="1"/>
          </p:cNvSpPr>
          <p:nvPr>
            <p:ph type="title"/>
          </p:nvPr>
        </p:nvSpPr>
        <p:spPr/>
        <p:txBody>
          <a:bodyPr>
            <a:normAutofit fontScale="90000"/>
          </a:bodyPr>
          <a:lstStyle/>
          <a:p>
            <a:r>
              <a:rPr lang="en-GB" dirty="0">
                <a:solidFill>
                  <a:schemeClr val="accent1">
                    <a:lumMod val="50000"/>
                  </a:schemeClr>
                </a:solidFill>
              </a:rPr>
              <a:t>How to Construct?</a:t>
            </a:r>
          </a:p>
        </p:txBody>
      </p:sp>
      <p:sp>
        <p:nvSpPr>
          <p:cNvPr id="4" name="Slide Number Placeholder 3">
            <a:extLst>
              <a:ext uri="{FF2B5EF4-FFF2-40B4-BE49-F238E27FC236}">
                <a16:creationId xmlns:a16="http://schemas.microsoft.com/office/drawing/2014/main" id="{D3524018-D3CE-BB60-2DEB-1AB41185E49C}"/>
              </a:ext>
            </a:extLst>
          </p:cNvPr>
          <p:cNvSpPr>
            <a:spLocks noGrp="1"/>
          </p:cNvSpPr>
          <p:nvPr>
            <p:ph type="sldNum" idx="12"/>
          </p:nvPr>
        </p:nvSpPr>
        <p:spPr/>
        <p:txBody>
          <a:bodyPr/>
          <a:lstStyle/>
          <a:p>
            <a:fld id="{00000000-1234-1234-1234-123412341234}" type="slidenum">
              <a:rPr lang="en-GB" smtClean="0"/>
              <a:pPr/>
              <a:t>7</a:t>
            </a:fld>
            <a:endParaRPr lang="en-GB" dirty="0"/>
          </a:p>
        </p:txBody>
      </p:sp>
      <p:sp>
        <p:nvSpPr>
          <p:cNvPr id="5" name="Text Placeholder 2">
            <a:extLst>
              <a:ext uri="{FF2B5EF4-FFF2-40B4-BE49-F238E27FC236}">
                <a16:creationId xmlns:a16="http://schemas.microsoft.com/office/drawing/2014/main" id="{BCDE63EF-09D1-1EEB-C52B-CE98929052D4}"/>
              </a:ext>
            </a:extLst>
          </p:cNvPr>
          <p:cNvSpPr txBox="1">
            <a:spLocks/>
          </p:cNvSpPr>
          <p:nvPr/>
        </p:nvSpPr>
        <p:spPr>
          <a:xfrm rot="16200000">
            <a:off x="120435" y="3220040"/>
            <a:ext cx="816079" cy="476654"/>
          </a:xfrm>
          <a:prstGeom prst="rect">
            <a:avLst/>
          </a:prstGeom>
        </p:spPr>
        <p:txBody>
          <a:bodyPr spcFirstLastPara="1" vert="horz" wrap="square" lIns="91425" tIns="91425" rIns="91425" bIns="91425" rtlCol="0" anchor="t" anchorCtr="0">
            <a:noAutofit/>
          </a:bodyPr>
          <a:lstStyle>
            <a:lvl1pPr marL="609585" lvl="0" indent="-457189" algn="l" defTabSz="914400" rtl="0" eaLnBrk="1" latinLnBrk="0" hangingPunct="1">
              <a:lnSpc>
                <a:spcPct val="90000"/>
              </a:lnSpc>
              <a:spcBef>
                <a:spcPts val="0"/>
              </a:spcBef>
              <a:spcAft>
                <a:spcPts val="0"/>
              </a:spcAft>
              <a:buClr>
                <a:schemeClr val="dk1"/>
              </a:buClr>
              <a:buSzPts val="1800"/>
              <a:buFont typeface="IBM Plex Sans"/>
              <a:buChar char="●"/>
              <a:defRPr sz="2800" kern="1200">
                <a:solidFill>
                  <a:schemeClr val="dk1"/>
                </a:solidFill>
                <a:latin typeface="IBM Plex Sans"/>
                <a:ea typeface="IBM Plex Sans"/>
                <a:cs typeface="IBM Plex Sans"/>
                <a:sym typeface="IBM Plex Sans"/>
              </a:defRPr>
            </a:lvl1pPr>
            <a:lvl2pPr marL="1219170" lvl="1" indent="-423323" algn="l" defTabSz="914400" rtl="0" eaLnBrk="1" latinLnBrk="0" hangingPunct="1">
              <a:lnSpc>
                <a:spcPct val="90000"/>
              </a:lnSpc>
              <a:spcBef>
                <a:spcPts val="0"/>
              </a:spcBef>
              <a:spcAft>
                <a:spcPts val="0"/>
              </a:spcAft>
              <a:buClr>
                <a:schemeClr val="dk1"/>
              </a:buClr>
              <a:buSzPts val="1400"/>
              <a:buFont typeface="IBM Plex Sans"/>
              <a:buChar char="○"/>
              <a:defRPr sz="2400" kern="1200">
                <a:solidFill>
                  <a:schemeClr val="dk1"/>
                </a:solidFill>
                <a:latin typeface="IBM Plex Sans"/>
                <a:ea typeface="IBM Plex Sans"/>
                <a:cs typeface="IBM Plex Sans"/>
                <a:sym typeface="IBM Plex Sans"/>
              </a:defRPr>
            </a:lvl2pPr>
            <a:lvl3pPr marL="1828754" lvl="2" indent="-423323" algn="l" defTabSz="914400" rtl="0" eaLnBrk="1" latinLnBrk="0" hangingPunct="1">
              <a:lnSpc>
                <a:spcPct val="90000"/>
              </a:lnSpc>
              <a:spcBef>
                <a:spcPts val="0"/>
              </a:spcBef>
              <a:spcAft>
                <a:spcPts val="0"/>
              </a:spcAft>
              <a:buClr>
                <a:schemeClr val="dk1"/>
              </a:buClr>
              <a:buSzPts val="1400"/>
              <a:buFont typeface="IBM Plex Sans"/>
              <a:buChar char="■"/>
              <a:defRPr sz="2000" kern="1200">
                <a:solidFill>
                  <a:schemeClr val="dk1"/>
                </a:solidFill>
                <a:latin typeface="IBM Plex Sans"/>
                <a:ea typeface="IBM Plex Sans"/>
                <a:cs typeface="IBM Plex Sans"/>
                <a:sym typeface="IBM Plex Sans"/>
              </a:defRPr>
            </a:lvl3pPr>
            <a:lvl4pPr marL="2438339" lvl="3" indent="-423323" algn="l" defTabSz="914400" rtl="0" eaLnBrk="1" latinLnBrk="0" hangingPunct="1">
              <a:lnSpc>
                <a:spcPct val="90000"/>
              </a:lnSpc>
              <a:spcBef>
                <a:spcPts val="0"/>
              </a:spcBef>
              <a:spcAft>
                <a:spcPts val="0"/>
              </a:spcAft>
              <a:buClr>
                <a:schemeClr val="dk1"/>
              </a:buClr>
              <a:buSzPts val="1400"/>
              <a:buFont typeface="IBM Plex Sans"/>
              <a:buChar char="●"/>
              <a:defRPr sz="1800" kern="1200">
                <a:solidFill>
                  <a:schemeClr val="dk1"/>
                </a:solidFill>
                <a:latin typeface="IBM Plex Sans"/>
                <a:ea typeface="IBM Plex Sans"/>
                <a:cs typeface="IBM Plex Sans"/>
                <a:sym typeface="IBM Plex Sans"/>
              </a:defRPr>
            </a:lvl4pPr>
            <a:lvl5pPr marL="3047924" lvl="4" indent="-423323" algn="l" defTabSz="914400" rtl="0" eaLnBrk="1" latinLnBrk="0" hangingPunct="1">
              <a:lnSpc>
                <a:spcPct val="90000"/>
              </a:lnSpc>
              <a:spcBef>
                <a:spcPts val="0"/>
              </a:spcBef>
              <a:spcAft>
                <a:spcPts val="0"/>
              </a:spcAft>
              <a:buClr>
                <a:schemeClr val="dk1"/>
              </a:buClr>
              <a:buSzPts val="1400"/>
              <a:buFont typeface="IBM Plex Sans"/>
              <a:buChar char="○"/>
              <a:defRPr sz="1800" kern="1200">
                <a:solidFill>
                  <a:schemeClr val="dk1"/>
                </a:solidFill>
                <a:latin typeface="IBM Plex Sans"/>
                <a:ea typeface="IBM Plex Sans"/>
                <a:cs typeface="IBM Plex Sans"/>
                <a:sym typeface="IBM Plex Sans"/>
              </a:defRPr>
            </a:lvl5pPr>
            <a:lvl6pPr marL="3657509" lvl="5" indent="-423323" algn="l" defTabSz="914400" rtl="0" eaLnBrk="1" latinLnBrk="0" hangingPunct="1">
              <a:lnSpc>
                <a:spcPct val="90000"/>
              </a:lnSpc>
              <a:spcBef>
                <a:spcPts val="0"/>
              </a:spcBef>
              <a:spcAft>
                <a:spcPts val="0"/>
              </a:spcAft>
              <a:buClr>
                <a:schemeClr val="dk1"/>
              </a:buClr>
              <a:buSzPts val="1400"/>
              <a:buFont typeface="IBM Plex Sans"/>
              <a:buChar char="■"/>
              <a:defRPr sz="1800" kern="1200">
                <a:solidFill>
                  <a:schemeClr val="dk1"/>
                </a:solidFill>
                <a:latin typeface="IBM Plex Sans"/>
                <a:ea typeface="IBM Plex Sans"/>
                <a:cs typeface="IBM Plex Sans"/>
                <a:sym typeface="IBM Plex Sans"/>
              </a:defRPr>
            </a:lvl6pPr>
            <a:lvl7pPr marL="4267093" lvl="6" indent="-423323" algn="l" defTabSz="914400" rtl="0" eaLnBrk="1" latinLnBrk="0" hangingPunct="1">
              <a:lnSpc>
                <a:spcPct val="90000"/>
              </a:lnSpc>
              <a:spcBef>
                <a:spcPts val="0"/>
              </a:spcBef>
              <a:spcAft>
                <a:spcPts val="0"/>
              </a:spcAft>
              <a:buClr>
                <a:schemeClr val="dk1"/>
              </a:buClr>
              <a:buSzPts val="1400"/>
              <a:buFont typeface="IBM Plex Sans"/>
              <a:buChar char="●"/>
              <a:defRPr sz="1800" kern="1200">
                <a:solidFill>
                  <a:schemeClr val="dk1"/>
                </a:solidFill>
                <a:latin typeface="IBM Plex Sans"/>
                <a:ea typeface="IBM Plex Sans"/>
                <a:cs typeface="IBM Plex Sans"/>
                <a:sym typeface="IBM Plex Sans"/>
              </a:defRPr>
            </a:lvl7pPr>
            <a:lvl8pPr marL="4876678" lvl="7" indent="-423323" algn="l" defTabSz="914400" rtl="0" eaLnBrk="1" latinLnBrk="0" hangingPunct="1">
              <a:lnSpc>
                <a:spcPct val="90000"/>
              </a:lnSpc>
              <a:spcBef>
                <a:spcPts val="0"/>
              </a:spcBef>
              <a:spcAft>
                <a:spcPts val="0"/>
              </a:spcAft>
              <a:buClr>
                <a:schemeClr val="dk1"/>
              </a:buClr>
              <a:buSzPts val="1400"/>
              <a:buFont typeface="IBM Plex Sans"/>
              <a:buChar char="○"/>
              <a:defRPr sz="1800" kern="1200">
                <a:solidFill>
                  <a:schemeClr val="dk1"/>
                </a:solidFill>
                <a:latin typeface="IBM Plex Sans"/>
                <a:ea typeface="IBM Plex Sans"/>
                <a:cs typeface="IBM Plex Sans"/>
                <a:sym typeface="IBM Plex Sans"/>
              </a:defRPr>
            </a:lvl8pPr>
            <a:lvl9pPr marL="5486263" lvl="8" indent="-423323" algn="l" defTabSz="914400" rtl="0" eaLnBrk="1" latinLnBrk="0" hangingPunct="1">
              <a:lnSpc>
                <a:spcPct val="90000"/>
              </a:lnSpc>
              <a:spcBef>
                <a:spcPts val="0"/>
              </a:spcBef>
              <a:spcAft>
                <a:spcPts val="0"/>
              </a:spcAft>
              <a:buClr>
                <a:schemeClr val="dk1"/>
              </a:buClr>
              <a:buSzPts val="1400"/>
              <a:buFont typeface="IBM Plex Sans"/>
              <a:buChar char="■"/>
              <a:defRPr sz="1800" kern="1200">
                <a:solidFill>
                  <a:schemeClr val="dk1"/>
                </a:solidFill>
                <a:latin typeface="IBM Plex Sans"/>
                <a:ea typeface="IBM Plex Sans"/>
                <a:cs typeface="IBM Plex Sans"/>
                <a:sym typeface="IBM Plex Sans"/>
              </a:defRPr>
            </a:lvl9pPr>
          </a:lstStyle>
          <a:p>
            <a:pPr marL="152396" indent="0">
              <a:buFont typeface="IBM Plex Sans"/>
              <a:buNone/>
            </a:pPr>
            <a:r>
              <a:rPr lang="en-GB" sz="2000" dirty="0">
                <a:latin typeface="Aptos Display" panose="020B0004020202020204" pitchFamily="34" charset="0"/>
              </a:rPr>
              <a:t>…</a:t>
            </a:r>
          </a:p>
        </p:txBody>
      </p:sp>
      <p:grpSp>
        <p:nvGrpSpPr>
          <p:cNvPr id="8" name="Grup 6">
            <a:extLst>
              <a:ext uri="{FF2B5EF4-FFF2-40B4-BE49-F238E27FC236}">
                <a16:creationId xmlns:a16="http://schemas.microsoft.com/office/drawing/2014/main" id="{3B35CEEE-5789-0B4A-D888-84687A596BCD}"/>
              </a:ext>
            </a:extLst>
          </p:cNvPr>
          <p:cNvGrpSpPr/>
          <p:nvPr/>
        </p:nvGrpSpPr>
        <p:grpSpPr>
          <a:xfrm>
            <a:off x="335239" y="2638440"/>
            <a:ext cx="510922" cy="624605"/>
            <a:chOff x="871777" y="2818320"/>
            <a:chExt cx="609600" cy="676359"/>
          </a:xfrm>
        </p:grpSpPr>
        <p:sp>
          <p:nvSpPr>
            <p:cNvPr id="9" name="Serbest Form: Şekil 7">
              <a:extLst>
                <a:ext uri="{FF2B5EF4-FFF2-40B4-BE49-F238E27FC236}">
                  <a16:creationId xmlns:a16="http://schemas.microsoft.com/office/drawing/2014/main" id="{61F72017-4344-43A7-08AD-DD924D155FF5}"/>
                </a:ext>
              </a:extLst>
            </p:cNvPr>
            <p:cNvSpPr/>
            <p:nvPr/>
          </p:nvSpPr>
          <p:spPr>
            <a:xfrm>
              <a:off x="871777" y="3189879"/>
              <a:ext cx="609600" cy="304800"/>
            </a:xfrm>
            <a:custGeom>
              <a:avLst/>
              <a:gdLst>
                <a:gd name="connsiteX0" fmla="*/ 609600 w 609600"/>
                <a:gd name="connsiteY0" fmla="*/ 152400 h 304800"/>
                <a:gd name="connsiteX1" fmla="*/ 579120 w 609600"/>
                <a:gd name="connsiteY1" fmla="*/ 91440 h 304800"/>
                <a:gd name="connsiteX2" fmla="*/ 430530 w 609600"/>
                <a:gd name="connsiteY2" fmla="*/ 19050 h 304800"/>
                <a:gd name="connsiteX3" fmla="*/ 304800 w 609600"/>
                <a:gd name="connsiteY3" fmla="*/ 0 h 304800"/>
                <a:gd name="connsiteX4" fmla="*/ 179070 w 609600"/>
                <a:gd name="connsiteY4" fmla="*/ 19050 h 304800"/>
                <a:gd name="connsiteX5" fmla="*/ 30480 w 609600"/>
                <a:gd name="connsiteY5" fmla="*/ 91440 h 304800"/>
                <a:gd name="connsiteX6" fmla="*/ 0 w 609600"/>
                <a:gd name="connsiteY6" fmla="*/ 152400 h 304800"/>
                <a:gd name="connsiteX7" fmla="*/ 0 w 609600"/>
                <a:gd name="connsiteY7" fmla="*/ 304800 h 304800"/>
                <a:gd name="connsiteX8" fmla="*/ 609600 w 609600"/>
                <a:gd name="connsiteY8"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 h="304800">
                  <a:moveTo>
                    <a:pt x="609600" y="152400"/>
                  </a:moveTo>
                  <a:cubicBezTo>
                    <a:pt x="609103" y="128536"/>
                    <a:pt x="597913" y="106157"/>
                    <a:pt x="579120" y="91440"/>
                  </a:cubicBezTo>
                  <a:cubicBezTo>
                    <a:pt x="537210" y="57150"/>
                    <a:pt x="483870" y="34290"/>
                    <a:pt x="430530" y="19050"/>
                  </a:cubicBezTo>
                  <a:cubicBezTo>
                    <a:pt x="389779" y="6575"/>
                    <a:pt x="347417" y="157"/>
                    <a:pt x="304800" y="0"/>
                  </a:cubicBezTo>
                  <a:cubicBezTo>
                    <a:pt x="262230" y="734"/>
                    <a:pt x="219947" y="7141"/>
                    <a:pt x="179070" y="19050"/>
                  </a:cubicBezTo>
                  <a:cubicBezTo>
                    <a:pt x="125800" y="34595"/>
                    <a:pt x="75555" y="59073"/>
                    <a:pt x="30480" y="91440"/>
                  </a:cubicBezTo>
                  <a:cubicBezTo>
                    <a:pt x="11687" y="106157"/>
                    <a:pt x="497" y="128536"/>
                    <a:pt x="0" y="152400"/>
                  </a:cubicBezTo>
                  <a:lnTo>
                    <a:pt x="0" y="304800"/>
                  </a:lnTo>
                  <a:lnTo>
                    <a:pt x="609600" y="304800"/>
                  </a:lnTo>
                  <a:close/>
                </a:path>
              </a:pathLst>
            </a:custGeom>
            <a:solidFill>
              <a:schemeClr val="accent5">
                <a:lumMod val="60000"/>
                <a:lumOff val="40000"/>
              </a:schemeClr>
            </a:solidFill>
            <a:ln w="9525" cap="flat">
              <a:noFill/>
              <a:prstDash val="solid"/>
              <a:miter/>
            </a:ln>
          </p:spPr>
          <p:txBody>
            <a:bodyPr rtlCol="0" anchor="ctr"/>
            <a:lstStyle/>
            <a:p>
              <a:endParaRPr lang="en-GB" sz="2000" dirty="0">
                <a:latin typeface="Aptos Display" panose="020B0004020202020204" pitchFamily="34" charset="0"/>
              </a:endParaRPr>
            </a:p>
          </p:txBody>
        </p:sp>
        <p:sp>
          <p:nvSpPr>
            <p:cNvPr id="10" name="Serbest Form: Şekil 8">
              <a:extLst>
                <a:ext uri="{FF2B5EF4-FFF2-40B4-BE49-F238E27FC236}">
                  <a16:creationId xmlns:a16="http://schemas.microsoft.com/office/drawing/2014/main" id="{E0B52BD2-87E2-7D04-88E4-CA772B57EE8A}"/>
                </a:ext>
              </a:extLst>
            </p:cNvPr>
            <p:cNvSpPr/>
            <p:nvPr/>
          </p:nvSpPr>
          <p:spPr>
            <a:xfrm>
              <a:off x="1006600" y="2818320"/>
              <a:ext cx="326044" cy="171533"/>
            </a:xfrm>
            <a:custGeom>
              <a:avLst/>
              <a:gdLst>
                <a:gd name="connsiteX0" fmla="*/ 141402 w 326044"/>
                <a:gd name="connsiteY0" fmla="*/ 140577 h 171533"/>
                <a:gd name="connsiteX1" fmla="*/ 227127 w 326044"/>
                <a:gd name="connsiteY1" fmla="*/ 78951 h 171533"/>
                <a:gd name="connsiteX2" fmla="*/ 227127 w 326044"/>
                <a:gd name="connsiteY2" fmla="*/ 78951 h 171533"/>
                <a:gd name="connsiteX3" fmla="*/ 253416 w 326044"/>
                <a:gd name="connsiteY3" fmla="*/ 89523 h 171533"/>
                <a:gd name="connsiteX4" fmla="*/ 298945 w 326044"/>
                <a:gd name="connsiteY4" fmla="*/ 137815 h 171533"/>
                <a:gd name="connsiteX5" fmla="*/ 321329 w 326044"/>
                <a:gd name="connsiteY5" fmla="*/ 170200 h 171533"/>
                <a:gd name="connsiteX6" fmla="*/ 321329 w 326044"/>
                <a:gd name="connsiteY6" fmla="*/ 170200 h 171533"/>
                <a:gd name="connsiteX7" fmla="*/ 322377 w 326044"/>
                <a:gd name="connsiteY7" fmla="*/ 171534 h 171533"/>
                <a:gd name="connsiteX8" fmla="*/ 322377 w 326044"/>
                <a:gd name="connsiteY8" fmla="*/ 171534 h 171533"/>
                <a:gd name="connsiteX9" fmla="*/ 323615 w 326044"/>
                <a:gd name="connsiteY9" fmla="*/ 111240 h 171533"/>
                <a:gd name="connsiteX10" fmla="*/ 293802 w 326044"/>
                <a:gd name="connsiteY10" fmla="*/ 50090 h 171533"/>
                <a:gd name="connsiteX11" fmla="*/ 243795 w 326044"/>
                <a:gd name="connsiteY11" fmla="*/ 33421 h 171533"/>
                <a:gd name="connsiteX12" fmla="*/ 157880 w 326044"/>
                <a:gd name="connsiteY12" fmla="*/ 84 h 171533"/>
                <a:gd name="connsiteX13" fmla="*/ 36150 w 326044"/>
                <a:gd name="connsiteY13" fmla="*/ 52376 h 171533"/>
                <a:gd name="connsiteX14" fmla="*/ 6432 w 326044"/>
                <a:gd name="connsiteY14" fmla="*/ 134958 h 171533"/>
                <a:gd name="connsiteX15" fmla="*/ 2908 w 326044"/>
                <a:gd name="connsiteY15" fmla="*/ 162866 h 171533"/>
                <a:gd name="connsiteX16" fmla="*/ 18815 w 326044"/>
                <a:gd name="connsiteY16" fmla="*/ 162866 h 171533"/>
                <a:gd name="connsiteX17" fmla="*/ 18815 w 326044"/>
                <a:gd name="connsiteY17" fmla="*/ 162866 h 171533"/>
                <a:gd name="connsiteX18" fmla="*/ 141402 w 326044"/>
                <a:gd name="connsiteY18" fmla="*/ 140577 h 171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26044" h="171533">
                  <a:moveTo>
                    <a:pt x="141402" y="140577"/>
                  </a:moveTo>
                  <a:cubicBezTo>
                    <a:pt x="166167" y="126004"/>
                    <a:pt x="227127" y="78951"/>
                    <a:pt x="227127" y="78951"/>
                  </a:cubicBezTo>
                  <a:lnTo>
                    <a:pt x="227127" y="78951"/>
                  </a:lnTo>
                  <a:cubicBezTo>
                    <a:pt x="236746" y="79784"/>
                    <a:pt x="245898" y="83465"/>
                    <a:pt x="253416" y="89523"/>
                  </a:cubicBezTo>
                  <a:cubicBezTo>
                    <a:pt x="271708" y="102368"/>
                    <a:pt x="287199" y="118799"/>
                    <a:pt x="298945" y="137815"/>
                  </a:cubicBezTo>
                  <a:cubicBezTo>
                    <a:pt x="309518" y="153627"/>
                    <a:pt x="318567" y="166390"/>
                    <a:pt x="321329" y="170200"/>
                  </a:cubicBezTo>
                  <a:lnTo>
                    <a:pt x="321329" y="170200"/>
                  </a:lnTo>
                  <a:lnTo>
                    <a:pt x="322377" y="171534"/>
                  </a:lnTo>
                  <a:lnTo>
                    <a:pt x="322377" y="171534"/>
                  </a:lnTo>
                  <a:cubicBezTo>
                    <a:pt x="327139" y="162009"/>
                    <a:pt x="326949" y="135434"/>
                    <a:pt x="323615" y="111240"/>
                  </a:cubicBezTo>
                  <a:cubicBezTo>
                    <a:pt x="318948" y="77903"/>
                    <a:pt x="315138" y="67997"/>
                    <a:pt x="293802" y="50090"/>
                  </a:cubicBezTo>
                  <a:cubicBezTo>
                    <a:pt x="280207" y="37769"/>
                    <a:pt x="262063" y="31721"/>
                    <a:pt x="243795" y="33421"/>
                  </a:cubicBezTo>
                  <a:cubicBezTo>
                    <a:pt x="219009" y="14187"/>
                    <a:pt x="189151" y="2602"/>
                    <a:pt x="157880" y="84"/>
                  </a:cubicBezTo>
                  <a:cubicBezTo>
                    <a:pt x="110255" y="-1631"/>
                    <a:pt x="58248" y="23229"/>
                    <a:pt x="36150" y="52376"/>
                  </a:cubicBezTo>
                  <a:cubicBezTo>
                    <a:pt x="2718" y="96191"/>
                    <a:pt x="6432" y="124766"/>
                    <a:pt x="6432" y="134958"/>
                  </a:cubicBezTo>
                  <a:cubicBezTo>
                    <a:pt x="6432" y="145149"/>
                    <a:pt x="-5283" y="162866"/>
                    <a:pt x="2908" y="162866"/>
                  </a:cubicBezTo>
                  <a:cubicBezTo>
                    <a:pt x="8242" y="162866"/>
                    <a:pt x="13481" y="162866"/>
                    <a:pt x="18815" y="162866"/>
                  </a:cubicBezTo>
                  <a:lnTo>
                    <a:pt x="18815" y="162866"/>
                  </a:lnTo>
                  <a:cubicBezTo>
                    <a:pt x="49009" y="162009"/>
                    <a:pt x="110636" y="158675"/>
                    <a:pt x="141402" y="140577"/>
                  </a:cubicBezTo>
                  <a:close/>
                </a:path>
              </a:pathLst>
            </a:custGeom>
            <a:solidFill>
              <a:schemeClr val="tx1">
                <a:lumMod val="65000"/>
                <a:lumOff val="35000"/>
              </a:schemeClr>
            </a:solidFill>
            <a:ln w="9525" cap="flat">
              <a:noFill/>
              <a:prstDash val="solid"/>
              <a:miter/>
            </a:ln>
          </p:spPr>
          <p:txBody>
            <a:bodyPr rtlCol="0" anchor="ctr"/>
            <a:lstStyle/>
            <a:p>
              <a:endParaRPr lang="en-GB" sz="2000" dirty="0">
                <a:latin typeface="Aptos Display" panose="020B0004020202020204" pitchFamily="34" charset="0"/>
              </a:endParaRPr>
            </a:p>
          </p:txBody>
        </p:sp>
        <p:sp>
          <p:nvSpPr>
            <p:cNvPr id="11" name="Serbest Form: Şekil 9">
              <a:extLst>
                <a:ext uri="{FF2B5EF4-FFF2-40B4-BE49-F238E27FC236}">
                  <a16:creationId xmlns:a16="http://schemas.microsoft.com/office/drawing/2014/main" id="{E1A33B15-ED43-0A9E-2967-E981093DF905}"/>
                </a:ext>
              </a:extLst>
            </p:cNvPr>
            <p:cNvSpPr/>
            <p:nvPr/>
          </p:nvSpPr>
          <p:spPr>
            <a:xfrm>
              <a:off x="1024272" y="2917463"/>
              <a:ext cx="303276" cy="233186"/>
            </a:xfrm>
            <a:custGeom>
              <a:avLst/>
              <a:gdLst>
                <a:gd name="connsiteX0" fmla="*/ 289655 w 303276"/>
                <a:gd name="connsiteY0" fmla="*/ 83534 h 233186"/>
                <a:gd name="connsiteX1" fmla="*/ 265938 w 303276"/>
                <a:gd name="connsiteY1" fmla="*/ 49340 h 233186"/>
                <a:gd name="connsiteX2" fmla="*/ 225076 w 303276"/>
                <a:gd name="connsiteY2" fmla="*/ 5715 h 233186"/>
                <a:gd name="connsiteX3" fmla="*/ 214694 w 303276"/>
                <a:gd name="connsiteY3" fmla="*/ 0 h 233186"/>
                <a:gd name="connsiteX4" fmla="*/ 133350 w 303276"/>
                <a:gd name="connsiteY4" fmla="*/ 57721 h 233186"/>
                <a:gd name="connsiteX5" fmla="*/ 0 w 303276"/>
                <a:gd name="connsiteY5" fmla="*/ 82677 h 233186"/>
                <a:gd name="connsiteX6" fmla="*/ 154278 w 303276"/>
                <a:gd name="connsiteY6" fmla="*/ 233175 h 233186"/>
                <a:gd name="connsiteX7" fmla="*/ 303276 w 303276"/>
                <a:gd name="connsiteY7" fmla="*/ 102203 h 233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3276" h="233186">
                  <a:moveTo>
                    <a:pt x="289655" y="83534"/>
                  </a:moveTo>
                  <a:cubicBezTo>
                    <a:pt x="289179" y="82868"/>
                    <a:pt x="278702" y="68294"/>
                    <a:pt x="265938" y="49340"/>
                  </a:cubicBezTo>
                  <a:cubicBezTo>
                    <a:pt x="255456" y="32148"/>
                    <a:pt x="241546" y="17297"/>
                    <a:pt x="225076" y="5715"/>
                  </a:cubicBezTo>
                  <a:cubicBezTo>
                    <a:pt x="221870" y="3380"/>
                    <a:pt x="218382" y="1460"/>
                    <a:pt x="214694" y="0"/>
                  </a:cubicBezTo>
                  <a:cubicBezTo>
                    <a:pt x="197739" y="12859"/>
                    <a:pt x="154115" y="45625"/>
                    <a:pt x="133350" y="57721"/>
                  </a:cubicBezTo>
                  <a:cubicBezTo>
                    <a:pt x="100394" y="76771"/>
                    <a:pt x="40291" y="81820"/>
                    <a:pt x="0" y="82677"/>
                  </a:cubicBezTo>
                  <a:cubicBezTo>
                    <a:pt x="1044" y="166839"/>
                    <a:pt x="70116" y="234219"/>
                    <a:pt x="154278" y="233175"/>
                  </a:cubicBezTo>
                  <a:cubicBezTo>
                    <a:pt x="229450" y="232243"/>
                    <a:pt x="292712" y="176634"/>
                    <a:pt x="303276" y="102203"/>
                  </a:cubicBezTo>
                  <a:close/>
                </a:path>
              </a:pathLst>
            </a:custGeom>
            <a:solidFill>
              <a:schemeClr val="accent2">
                <a:lumMod val="40000"/>
                <a:lumOff val="60000"/>
              </a:schemeClr>
            </a:solidFill>
            <a:ln w="9525" cap="flat">
              <a:noFill/>
              <a:prstDash val="solid"/>
              <a:miter/>
            </a:ln>
          </p:spPr>
          <p:txBody>
            <a:bodyPr rtlCol="0" anchor="ctr"/>
            <a:lstStyle/>
            <a:p>
              <a:endParaRPr lang="en-GB" sz="2000" dirty="0">
                <a:latin typeface="Aptos Display" panose="020B0004020202020204" pitchFamily="34" charset="0"/>
              </a:endParaRPr>
            </a:p>
          </p:txBody>
        </p:sp>
      </p:grpSp>
      <p:grpSp>
        <p:nvGrpSpPr>
          <p:cNvPr id="13" name="Grup 11">
            <a:extLst>
              <a:ext uri="{FF2B5EF4-FFF2-40B4-BE49-F238E27FC236}">
                <a16:creationId xmlns:a16="http://schemas.microsoft.com/office/drawing/2014/main" id="{59E14656-AFA4-2866-6832-37C69C759329}"/>
              </a:ext>
            </a:extLst>
          </p:cNvPr>
          <p:cNvGrpSpPr/>
          <p:nvPr/>
        </p:nvGrpSpPr>
        <p:grpSpPr>
          <a:xfrm>
            <a:off x="289863" y="3723443"/>
            <a:ext cx="510922" cy="658249"/>
            <a:chOff x="2134295" y="2976443"/>
            <a:chExt cx="909210" cy="1116388"/>
          </a:xfrm>
        </p:grpSpPr>
        <p:sp>
          <p:nvSpPr>
            <p:cNvPr id="15" name="Serbest Form: Şekil 14">
              <a:extLst>
                <a:ext uri="{FF2B5EF4-FFF2-40B4-BE49-F238E27FC236}">
                  <a16:creationId xmlns:a16="http://schemas.microsoft.com/office/drawing/2014/main" id="{367D2237-A1DF-97E0-B1B2-29CD780BD244}"/>
                </a:ext>
              </a:extLst>
            </p:cNvPr>
            <p:cNvSpPr/>
            <p:nvPr/>
          </p:nvSpPr>
          <p:spPr>
            <a:xfrm>
              <a:off x="2134295" y="3615447"/>
              <a:ext cx="909210" cy="477384"/>
            </a:xfrm>
            <a:custGeom>
              <a:avLst/>
              <a:gdLst>
                <a:gd name="connsiteX0" fmla="*/ 609600 w 609600"/>
                <a:gd name="connsiteY0" fmla="*/ 152400 h 304800"/>
                <a:gd name="connsiteX1" fmla="*/ 579120 w 609600"/>
                <a:gd name="connsiteY1" fmla="*/ 91440 h 304800"/>
                <a:gd name="connsiteX2" fmla="*/ 430530 w 609600"/>
                <a:gd name="connsiteY2" fmla="*/ 19050 h 304800"/>
                <a:gd name="connsiteX3" fmla="*/ 304800 w 609600"/>
                <a:gd name="connsiteY3" fmla="*/ 0 h 304800"/>
                <a:gd name="connsiteX4" fmla="*/ 179070 w 609600"/>
                <a:gd name="connsiteY4" fmla="*/ 19050 h 304800"/>
                <a:gd name="connsiteX5" fmla="*/ 30480 w 609600"/>
                <a:gd name="connsiteY5" fmla="*/ 91440 h 304800"/>
                <a:gd name="connsiteX6" fmla="*/ 0 w 609600"/>
                <a:gd name="connsiteY6" fmla="*/ 152400 h 304800"/>
                <a:gd name="connsiteX7" fmla="*/ 0 w 609600"/>
                <a:gd name="connsiteY7" fmla="*/ 304800 h 304800"/>
                <a:gd name="connsiteX8" fmla="*/ 609600 w 609600"/>
                <a:gd name="connsiteY8"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 h="304800">
                  <a:moveTo>
                    <a:pt x="609600" y="152400"/>
                  </a:moveTo>
                  <a:cubicBezTo>
                    <a:pt x="609103" y="128536"/>
                    <a:pt x="597913" y="106157"/>
                    <a:pt x="579120" y="91440"/>
                  </a:cubicBezTo>
                  <a:cubicBezTo>
                    <a:pt x="537210" y="57150"/>
                    <a:pt x="483870" y="34290"/>
                    <a:pt x="430530" y="19050"/>
                  </a:cubicBezTo>
                  <a:cubicBezTo>
                    <a:pt x="389779" y="6575"/>
                    <a:pt x="347417" y="157"/>
                    <a:pt x="304800" y="0"/>
                  </a:cubicBezTo>
                  <a:cubicBezTo>
                    <a:pt x="262230" y="734"/>
                    <a:pt x="219947" y="7141"/>
                    <a:pt x="179070" y="19050"/>
                  </a:cubicBezTo>
                  <a:cubicBezTo>
                    <a:pt x="125800" y="34595"/>
                    <a:pt x="75555" y="59073"/>
                    <a:pt x="30480" y="91440"/>
                  </a:cubicBezTo>
                  <a:cubicBezTo>
                    <a:pt x="11687" y="106157"/>
                    <a:pt x="497" y="128536"/>
                    <a:pt x="0" y="152400"/>
                  </a:cubicBezTo>
                  <a:lnTo>
                    <a:pt x="0" y="304800"/>
                  </a:lnTo>
                  <a:lnTo>
                    <a:pt x="609600" y="304800"/>
                  </a:lnTo>
                  <a:close/>
                </a:path>
              </a:pathLst>
            </a:custGeom>
            <a:solidFill>
              <a:schemeClr val="accent6">
                <a:lumMod val="75000"/>
              </a:schemeClr>
            </a:solidFill>
            <a:ln w="9525" cap="flat">
              <a:noFill/>
              <a:prstDash val="solid"/>
              <a:miter/>
            </a:ln>
          </p:spPr>
          <p:txBody>
            <a:bodyPr rtlCol="0" anchor="ctr"/>
            <a:lstStyle/>
            <a:p>
              <a:endParaRPr lang="en-GB" sz="2000" dirty="0">
                <a:latin typeface="Aptos Display" panose="020B0004020202020204" pitchFamily="34" charset="0"/>
              </a:endParaRPr>
            </a:p>
          </p:txBody>
        </p:sp>
        <p:sp>
          <p:nvSpPr>
            <p:cNvPr id="16" name="Serbest Form: Şekil 15">
              <a:extLst>
                <a:ext uri="{FF2B5EF4-FFF2-40B4-BE49-F238E27FC236}">
                  <a16:creationId xmlns:a16="http://schemas.microsoft.com/office/drawing/2014/main" id="{E0DB7AE8-EB46-0635-5A4D-61C147D5EE77}"/>
                </a:ext>
              </a:extLst>
            </p:cNvPr>
            <p:cNvSpPr/>
            <p:nvPr/>
          </p:nvSpPr>
          <p:spPr>
            <a:xfrm>
              <a:off x="2375379" y="3198602"/>
              <a:ext cx="451333" cy="364664"/>
            </a:xfrm>
            <a:custGeom>
              <a:avLst/>
              <a:gdLst>
                <a:gd name="connsiteX0" fmla="*/ 420175 w 451333"/>
                <a:gd name="connsiteY0" fmla="*/ 95918 h 364664"/>
                <a:gd name="connsiteX1" fmla="*/ 356637 w 451333"/>
                <a:gd name="connsiteY1" fmla="*/ 0 h 364664"/>
                <a:gd name="connsiteX2" fmla="*/ 266829 w 451333"/>
                <a:gd name="connsiteY2" fmla="*/ 72702 h 364664"/>
                <a:gd name="connsiteX3" fmla="*/ 119439 w 451333"/>
                <a:gd name="connsiteY3" fmla="*/ 139753 h 364664"/>
                <a:gd name="connsiteX4" fmla="*/ 100077 w 451333"/>
                <a:gd name="connsiteY4" fmla="*/ 130178 h 364664"/>
                <a:gd name="connsiteX5" fmla="*/ 105235 w 451333"/>
                <a:gd name="connsiteY5" fmla="*/ 113177 h 364664"/>
                <a:gd name="connsiteX6" fmla="*/ 138989 w 451333"/>
                <a:gd name="connsiteY6" fmla="*/ 66287 h 364664"/>
                <a:gd name="connsiteX7" fmla="*/ 143571 w 451333"/>
                <a:gd name="connsiteY7" fmla="*/ 55290 h 364664"/>
                <a:gd name="connsiteX8" fmla="*/ 111039 w 451333"/>
                <a:gd name="connsiteY8" fmla="*/ 83546 h 364664"/>
                <a:gd name="connsiteX9" fmla="*/ 29172 w 451333"/>
                <a:gd name="connsiteY9" fmla="*/ 123716 h 364664"/>
                <a:gd name="connsiteX10" fmla="*/ 4582 w 451333"/>
                <a:gd name="connsiteY10" fmla="*/ 177326 h 364664"/>
                <a:gd name="connsiteX11" fmla="*/ 0 w 451333"/>
                <a:gd name="connsiteY11" fmla="*/ 212150 h 364664"/>
                <a:gd name="connsiteX12" fmla="*/ 318354 w 451333"/>
                <a:gd name="connsiteY12" fmla="*/ 346652 h 364664"/>
                <a:gd name="connsiteX13" fmla="*/ 451333 w 451333"/>
                <a:gd name="connsiteY13" fmla="*/ 215815 h 364664"/>
                <a:gd name="connsiteX14" fmla="*/ 420175 w 451333"/>
                <a:gd name="connsiteY14" fmla="*/ 95918 h 36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1333" h="364664">
                  <a:moveTo>
                    <a:pt x="420175" y="95918"/>
                  </a:moveTo>
                  <a:cubicBezTo>
                    <a:pt x="404696" y="60515"/>
                    <a:pt x="383198" y="28062"/>
                    <a:pt x="356637" y="0"/>
                  </a:cubicBezTo>
                  <a:cubicBezTo>
                    <a:pt x="329933" y="27975"/>
                    <a:pt x="299751" y="52408"/>
                    <a:pt x="266829" y="72702"/>
                  </a:cubicBezTo>
                  <a:cubicBezTo>
                    <a:pt x="219907" y="99619"/>
                    <a:pt x="170561" y="122068"/>
                    <a:pt x="119439" y="139753"/>
                  </a:cubicBezTo>
                  <a:cubicBezTo>
                    <a:pt x="111448" y="142456"/>
                    <a:pt x="102780" y="138169"/>
                    <a:pt x="100077" y="130178"/>
                  </a:cubicBezTo>
                  <a:cubicBezTo>
                    <a:pt x="97984" y="123992"/>
                    <a:pt x="100057" y="117159"/>
                    <a:pt x="105235" y="113177"/>
                  </a:cubicBezTo>
                  <a:cubicBezTo>
                    <a:pt x="119639" y="100078"/>
                    <a:pt x="131139" y="84104"/>
                    <a:pt x="138989" y="66287"/>
                  </a:cubicBezTo>
                  <a:cubicBezTo>
                    <a:pt x="140822" y="62316"/>
                    <a:pt x="142350" y="58803"/>
                    <a:pt x="143571" y="55290"/>
                  </a:cubicBezTo>
                  <a:cubicBezTo>
                    <a:pt x="133621" y="65690"/>
                    <a:pt x="122731" y="75149"/>
                    <a:pt x="111039" y="83546"/>
                  </a:cubicBezTo>
                  <a:cubicBezTo>
                    <a:pt x="86074" y="101230"/>
                    <a:pt x="58435" y="114791"/>
                    <a:pt x="29172" y="123716"/>
                  </a:cubicBezTo>
                  <a:cubicBezTo>
                    <a:pt x="17571" y="139819"/>
                    <a:pt x="9218" y="158028"/>
                    <a:pt x="4582" y="177326"/>
                  </a:cubicBezTo>
                  <a:cubicBezTo>
                    <a:pt x="2264" y="188816"/>
                    <a:pt x="732" y="200452"/>
                    <a:pt x="0" y="212150"/>
                  </a:cubicBezTo>
                  <a:cubicBezTo>
                    <a:pt x="50769" y="337202"/>
                    <a:pt x="193301" y="397421"/>
                    <a:pt x="318354" y="346652"/>
                  </a:cubicBezTo>
                  <a:cubicBezTo>
                    <a:pt x="378237" y="322341"/>
                    <a:pt x="426053" y="275297"/>
                    <a:pt x="451333" y="215815"/>
                  </a:cubicBezTo>
                  <a:cubicBezTo>
                    <a:pt x="445791" y="174745"/>
                    <a:pt x="435330" y="134490"/>
                    <a:pt x="420175" y="95918"/>
                  </a:cubicBezTo>
                  <a:close/>
                </a:path>
              </a:pathLst>
            </a:custGeom>
            <a:solidFill>
              <a:schemeClr val="accent2">
                <a:lumMod val="40000"/>
                <a:lumOff val="60000"/>
              </a:schemeClr>
            </a:solidFill>
            <a:ln w="15180" cap="flat">
              <a:noFill/>
              <a:prstDash val="solid"/>
              <a:miter/>
            </a:ln>
          </p:spPr>
          <p:txBody>
            <a:bodyPr rtlCol="0" anchor="ctr"/>
            <a:lstStyle/>
            <a:p>
              <a:endParaRPr lang="en-GB" sz="2000" dirty="0">
                <a:latin typeface="Aptos Display" panose="020B0004020202020204" pitchFamily="34" charset="0"/>
              </a:endParaRPr>
            </a:p>
          </p:txBody>
        </p:sp>
        <p:sp>
          <p:nvSpPr>
            <p:cNvPr id="17" name="Serbest Form: Şekil 16">
              <a:extLst>
                <a:ext uri="{FF2B5EF4-FFF2-40B4-BE49-F238E27FC236}">
                  <a16:creationId xmlns:a16="http://schemas.microsoft.com/office/drawing/2014/main" id="{263B5AAB-5713-0471-019A-83D3ED06091C}"/>
                </a:ext>
              </a:extLst>
            </p:cNvPr>
            <p:cNvSpPr/>
            <p:nvPr/>
          </p:nvSpPr>
          <p:spPr>
            <a:xfrm>
              <a:off x="2342083" y="2976443"/>
              <a:ext cx="523119" cy="379017"/>
            </a:xfrm>
            <a:custGeom>
              <a:avLst/>
              <a:gdLst>
                <a:gd name="connsiteX0" fmla="*/ 41544 w 523119"/>
                <a:gd name="connsiteY0" fmla="*/ 322964 h 379017"/>
                <a:gd name="connsiteX1" fmla="*/ 49792 w 523119"/>
                <a:gd name="connsiteY1" fmla="*/ 317618 h 379017"/>
                <a:gd name="connsiteX2" fmla="*/ 126160 w 523119"/>
                <a:gd name="connsiteY2" fmla="*/ 280962 h 379017"/>
                <a:gd name="connsiteX3" fmla="*/ 183283 w 523119"/>
                <a:gd name="connsiteY3" fmla="*/ 220478 h 379017"/>
                <a:gd name="connsiteX4" fmla="*/ 197182 w 523119"/>
                <a:gd name="connsiteY4" fmla="*/ 212994 h 379017"/>
                <a:gd name="connsiteX5" fmla="*/ 210164 w 523119"/>
                <a:gd name="connsiteY5" fmla="*/ 221853 h 379017"/>
                <a:gd name="connsiteX6" fmla="*/ 199625 w 523119"/>
                <a:gd name="connsiteY6" fmla="*/ 301428 h 379017"/>
                <a:gd name="connsiteX7" fmla="*/ 193516 w 523119"/>
                <a:gd name="connsiteY7" fmla="*/ 313342 h 379017"/>
                <a:gd name="connsiteX8" fmla="*/ 283783 w 523119"/>
                <a:gd name="connsiteY8" fmla="*/ 268743 h 379017"/>
                <a:gd name="connsiteX9" fmla="*/ 377562 w 523119"/>
                <a:gd name="connsiteY9" fmla="*/ 189931 h 379017"/>
                <a:gd name="connsiteX10" fmla="*/ 388406 w 523119"/>
                <a:gd name="connsiteY10" fmla="*/ 184433 h 379017"/>
                <a:gd name="connsiteX11" fmla="*/ 400014 w 523119"/>
                <a:gd name="connsiteY11" fmla="*/ 188557 h 379017"/>
                <a:gd name="connsiteX12" fmla="*/ 481881 w 523119"/>
                <a:gd name="connsiteY12" fmla="*/ 306621 h 379017"/>
                <a:gd name="connsiteX13" fmla="*/ 504791 w 523119"/>
                <a:gd name="connsiteY13" fmla="*/ 379018 h 379017"/>
                <a:gd name="connsiteX14" fmla="*/ 523119 w 523119"/>
                <a:gd name="connsiteY14" fmla="*/ 328615 h 379017"/>
                <a:gd name="connsiteX15" fmla="*/ 428881 w 523119"/>
                <a:gd name="connsiteY15" fmla="*/ 127768 h 379017"/>
                <a:gd name="connsiteX16" fmla="*/ 479895 w 523119"/>
                <a:gd name="connsiteY16" fmla="*/ 102567 h 379017"/>
                <a:gd name="connsiteX17" fmla="*/ 485424 w 523119"/>
                <a:gd name="connsiteY17" fmla="*/ 84832 h 379017"/>
                <a:gd name="connsiteX18" fmla="*/ 471647 w 523119"/>
                <a:gd name="connsiteY18" fmla="*/ 77976 h 379017"/>
                <a:gd name="connsiteX19" fmla="*/ 399098 w 523119"/>
                <a:gd name="connsiteY19" fmla="*/ 91111 h 379017"/>
                <a:gd name="connsiteX20" fmla="*/ 416968 w 523119"/>
                <a:gd name="connsiteY20" fmla="*/ 65299 h 379017"/>
                <a:gd name="connsiteX21" fmla="*/ 415288 w 523119"/>
                <a:gd name="connsiteY21" fmla="*/ 48345 h 379017"/>
                <a:gd name="connsiteX22" fmla="*/ 398334 w 523119"/>
                <a:gd name="connsiteY22" fmla="*/ 47429 h 379017"/>
                <a:gd name="connsiteX23" fmla="*/ 359845 w 523119"/>
                <a:gd name="connsiteY23" fmla="*/ 76449 h 379017"/>
                <a:gd name="connsiteX24" fmla="*/ 321508 w 523119"/>
                <a:gd name="connsiteY24" fmla="*/ 6649 h 379017"/>
                <a:gd name="connsiteX25" fmla="*/ 303599 w 523119"/>
                <a:gd name="connsiteY25" fmla="*/ 1717 h 379017"/>
                <a:gd name="connsiteX26" fmla="*/ 297071 w 523119"/>
                <a:gd name="connsiteY26" fmla="*/ 14896 h 379017"/>
                <a:gd name="connsiteX27" fmla="*/ 305471 w 523119"/>
                <a:gd name="connsiteY27" fmla="*/ 71256 h 379017"/>
                <a:gd name="connsiteX28" fmla="*/ 261178 w 523119"/>
                <a:gd name="connsiteY28" fmla="*/ 67285 h 379017"/>
                <a:gd name="connsiteX29" fmla="*/ 0 w 523119"/>
                <a:gd name="connsiteY29" fmla="*/ 328768 h 379017"/>
                <a:gd name="connsiteX30" fmla="*/ 13899 w 523119"/>
                <a:gd name="connsiteY30" fmla="*/ 374589 h 379017"/>
                <a:gd name="connsiteX31" fmla="*/ 41544 w 523119"/>
                <a:gd name="connsiteY31" fmla="*/ 322964 h 379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23119" h="379017">
                  <a:moveTo>
                    <a:pt x="41544" y="322964"/>
                  </a:moveTo>
                  <a:cubicBezTo>
                    <a:pt x="43629" y="320322"/>
                    <a:pt x="46529" y="318443"/>
                    <a:pt x="49792" y="317618"/>
                  </a:cubicBezTo>
                  <a:cubicBezTo>
                    <a:pt x="77139" y="309810"/>
                    <a:pt x="102962" y="297414"/>
                    <a:pt x="126160" y="280962"/>
                  </a:cubicBezTo>
                  <a:cubicBezTo>
                    <a:pt x="148674" y="264390"/>
                    <a:pt x="168023" y="243902"/>
                    <a:pt x="183283" y="220478"/>
                  </a:cubicBezTo>
                  <a:cubicBezTo>
                    <a:pt x="186168" y="215597"/>
                    <a:pt x="191518" y="212716"/>
                    <a:pt x="197182" y="212994"/>
                  </a:cubicBezTo>
                  <a:cubicBezTo>
                    <a:pt x="202813" y="213323"/>
                    <a:pt x="207804" y="216729"/>
                    <a:pt x="210164" y="221853"/>
                  </a:cubicBezTo>
                  <a:cubicBezTo>
                    <a:pt x="211539" y="224755"/>
                    <a:pt x="222994" y="252400"/>
                    <a:pt x="199625" y="301428"/>
                  </a:cubicBezTo>
                  <a:cubicBezTo>
                    <a:pt x="197640" y="305705"/>
                    <a:pt x="195501" y="309676"/>
                    <a:pt x="193516" y="313342"/>
                  </a:cubicBezTo>
                  <a:cubicBezTo>
                    <a:pt x="224671" y="300739"/>
                    <a:pt x="254844" y="285832"/>
                    <a:pt x="283783" y="268743"/>
                  </a:cubicBezTo>
                  <a:cubicBezTo>
                    <a:pt x="318872" y="247400"/>
                    <a:pt x="350498" y="220824"/>
                    <a:pt x="377562" y="189931"/>
                  </a:cubicBezTo>
                  <a:cubicBezTo>
                    <a:pt x="380260" y="186676"/>
                    <a:pt x="384186" y="184686"/>
                    <a:pt x="388406" y="184433"/>
                  </a:cubicBezTo>
                  <a:cubicBezTo>
                    <a:pt x="392683" y="184117"/>
                    <a:pt x="396896" y="185613"/>
                    <a:pt x="400014" y="188557"/>
                  </a:cubicBezTo>
                  <a:cubicBezTo>
                    <a:pt x="434610" y="222307"/>
                    <a:pt x="462404" y="262387"/>
                    <a:pt x="481881" y="306621"/>
                  </a:cubicBezTo>
                  <a:cubicBezTo>
                    <a:pt x="491202" y="330188"/>
                    <a:pt x="498857" y="354380"/>
                    <a:pt x="504791" y="379018"/>
                  </a:cubicBezTo>
                  <a:cubicBezTo>
                    <a:pt x="515883" y="364471"/>
                    <a:pt x="522276" y="346888"/>
                    <a:pt x="523119" y="328615"/>
                  </a:cubicBezTo>
                  <a:cubicBezTo>
                    <a:pt x="523200" y="250969"/>
                    <a:pt x="488650" y="177332"/>
                    <a:pt x="428881" y="127768"/>
                  </a:cubicBezTo>
                  <a:lnTo>
                    <a:pt x="479895" y="102567"/>
                  </a:lnTo>
                  <a:cubicBezTo>
                    <a:pt x="486319" y="99196"/>
                    <a:pt x="488795" y="91256"/>
                    <a:pt x="485424" y="84832"/>
                  </a:cubicBezTo>
                  <a:cubicBezTo>
                    <a:pt x="482791" y="79815"/>
                    <a:pt x="477237" y="77051"/>
                    <a:pt x="471647" y="77976"/>
                  </a:cubicBezTo>
                  <a:lnTo>
                    <a:pt x="399098" y="91111"/>
                  </a:lnTo>
                  <a:lnTo>
                    <a:pt x="416968" y="65299"/>
                  </a:lnTo>
                  <a:cubicBezTo>
                    <a:pt x="420580" y="59985"/>
                    <a:pt x="419873" y="52847"/>
                    <a:pt x="415288" y="48345"/>
                  </a:cubicBezTo>
                  <a:cubicBezTo>
                    <a:pt x="410648" y="43875"/>
                    <a:pt x="403430" y="43485"/>
                    <a:pt x="398334" y="47429"/>
                  </a:cubicBezTo>
                  <a:lnTo>
                    <a:pt x="359845" y="76449"/>
                  </a:lnTo>
                  <a:lnTo>
                    <a:pt x="321508" y="6649"/>
                  </a:lnTo>
                  <a:cubicBezTo>
                    <a:pt x="317925" y="341"/>
                    <a:pt x="309907" y="-1866"/>
                    <a:pt x="303599" y="1717"/>
                  </a:cubicBezTo>
                  <a:cubicBezTo>
                    <a:pt x="298937" y="4365"/>
                    <a:pt x="296353" y="9583"/>
                    <a:pt x="297071" y="14896"/>
                  </a:cubicBezTo>
                  <a:lnTo>
                    <a:pt x="305471" y="71256"/>
                  </a:lnTo>
                  <a:cubicBezTo>
                    <a:pt x="290844" y="68694"/>
                    <a:pt x="276027" y="67367"/>
                    <a:pt x="261178" y="67285"/>
                  </a:cubicBezTo>
                  <a:cubicBezTo>
                    <a:pt x="116884" y="67453"/>
                    <a:pt x="0" y="184474"/>
                    <a:pt x="0" y="328768"/>
                  </a:cubicBezTo>
                  <a:cubicBezTo>
                    <a:pt x="307" y="345033"/>
                    <a:pt x="5118" y="360894"/>
                    <a:pt x="13899" y="374589"/>
                  </a:cubicBezTo>
                  <a:cubicBezTo>
                    <a:pt x="20433" y="356074"/>
                    <a:pt x="29756" y="338665"/>
                    <a:pt x="41544" y="322964"/>
                  </a:cubicBezTo>
                  <a:close/>
                </a:path>
              </a:pathLst>
            </a:custGeom>
            <a:solidFill>
              <a:schemeClr val="tx1">
                <a:lumMod val="65000"/>
                <a:lumOff val="35000"/>
              </a:schemeClr>
            </a:solidFill>
            <a:ln w="15180" cap="flat">
              <a:noFill/>
              <a:prstDash val="solid"/>
              <a:miter/>
            </a:ln>
          </p:spPr>
          <p:txBody>
            <a:bodyPr rtlCol="0" anchor="ctr"/>
            <a:lstStyle/>
            <a:p>
              <a:endParaRPr lang="en-GB" sz="2000" dirty="0">
                <a:latin typeface="Aptos Display" panose="020B0004020202020204" pitchFamily="34" charset="0"/>
              </a:endParaRPr>
            </a:p>
          </p:txBody>
        </p:sp>
      </p:grpSp>
      <p:grpSp>
        <p:nvGrpSpPr>
          <p:cNvPr id="19" name="Grup 19">
            <a:extLst>
              <a:ext uri="{FF2B5EF4-FFF2-40B4-BE49-F238E27FC236}">
                <a16:creationId xmlns:a16="http://schemas.microsoft.com/office/drawing/2014/main" id="{0B2845BA-9417-5A14-65ED-97999C33E449}"/>
              </a:ext>
            </a:extLst>
          </p:cNvPr>
          <p:cNvGrpSpPr/>
          <p:nvPr/>
        </p:nvGrpSpPr>
        <p:grpSpPr>
          <a:xfrm>
            <a:off x="338505" y="1849888"/>
            <a:ext cx="511480" cy="629609"/>
            <a:chOff x="1146747" y="2227364"/>
            <a:chExt cx="910202" cy="1067813"/>
          </a:xfrm>
        </p:grpSpPr>
        <p:sp>
          <p:nvSpPr>
            <p:cNvPr id="21" name="Serbest Form: Şekil 22">
              <a:extLst>
                <a:ext uri="{FF2B5EF4-FFF2-40B4-BE49-F238E27FC236}">
                  <a16:creationId xmlns:a16="http://schemas.microsoft.com/office/drawing/2014/main" id="{41519670-D387-D7F5-0DF6-56B922B6FAB9}"/>
                </a:ext>
              </a:extLst>
            </p:cNvPr>
            <p:cNvSpPr/>
            <p:nvPr/>
          </p:nvSpPr>
          <p:spPr>
            <a:xfrm>
              <a:off x="1146747" y="2840076"/>
              <a:ext cx="910202" cy="455101"/>
            </a:xfrm>
            <a:custGeom>
              <a:avLst/>
              <a:gdLst>
                <a:gd name="connsiteX0" fmla="*/ 910202 w 910202"/>
                <a:gd name="connsiteY0" fmla="*/ 227551 h 455101"/>
                <a:gd name="connsiteX1" fmla="*/ 864692 w 910202"/>
                <a:gd name="connsiteY1" fmla="*/ 136530 h 455101"/>
                <a:gd name="connsiteX2" fmla="*/ 642830 w 910202"/>
                <a:gd name="connsiteY2" fmla="*/ 28444 h 455101"/>
                <a:gd name="connsiteX3" fmla="*/ 455101 w 910202"/>
                <a:gd name="connsiteY3" fmla="*/ 0 h 455101"/>
                <a:gd name="connsiteX4" fmla="*/ 267372 w 910202"/>
                <a:gd name="connsiteY4" fmla="*/ 28444 h 455101"/>
                <a:gd name="connsiteX5" fmla="*/ 45510 w 910202"/>
                <a:gd name="connsiteY5" fmla="*/ 136530 h 455101"/>
                <a:gd name="connsiteX6" fmla="*/ 0 w 910202"/>
                <a:gd name="connsiteY6" fmla="*/ 227551 h 455101"/>
                <a:gd name="connsiteX7" fmla="*/ 0 w 910202"/>
                <a:gd name="connsiteY7" fmla="*/ 455101 h 455101"/>
                <a:gd name="connsiteX8" fmla="*/ 910202 w 910202"/>
                <a:gd name="connsiteY8" fmla="*/ 455101 h 45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0202" h="455101">
                  <a:moveTo>
                    <a:pt x="910202" y="227551"/>
                  </a:moveTo>
                  <a:cubicBezTo>
                    <a:pt x="909460" y="191919"/>
                    <a:pt x="892752" y="158505"/>
                    <a:pt x="864692" y="136530"/>
                  </a:cubicBezTo>
                  <a:cubicBezTo>
                    <a:pt x="802116" y="85331"/>
                    <a:pt x="722473" y="51199"/>
                    <a:pt x="642830" y="28444"/>
                  </a:cubicBezTo>
                  <a:cubicBezTo>
                    <a:pt x="581985" y="9817"/>
                    <a:pt x="518733" y="235"/>
                    <a:pt x="455101" y="0"/>
                  </a:cubicBezTo>
                  <a:cubicBezTo>
                    <a:pt x="391539" y="1096"/>
                    <a:pt x="328407" y="10662"/>
                    <a:pt x="267372" y="28444"/>
                  </a:cubicBezTo>
                  <a:cubicBezTo>
                    <a:pt x="187833" y="51654"/>
                    <a:pt x="112812" y="88203"/>
                    <a:pt x="45510" y="136530"/>
                  </a:cubicBezTo>
                  <a:cubicBezTo>
                    <a:pt x="17450" y="158505"/>
                    <a:pt x="742" y="191919"/>
                    <a:pt x="0" y="227551"/>
                  </a:cubicBezTo>
                  <a:lnTo>
                    <a:pt x="0" y="455101"/>
                  </a:lnTo>
                  <a:lnTo>
                    <a:pt x="910202" y="455101"/>
                  </a:lnTo>
                  <a:close/>
                </a:path>
              </a:pathLst>
            </a:custGeom>
            <a:solidFill>
              <a:srgbClr val="C00000"/>
            </a:solidFill>
            <a:ln w="14188" cap="flat">
              <a:noFill/>
              <a:prstDash val="solid"/>
              <a:miter/>
            </a:ln>
          </p:spPr>
          <p:txBody>
            <a:bodyPr rtlCol="0" anchor="ctr"/>
            <a:lstStyle/>
            <a:p>
              <a:endParaRPr lang="en-GB" sz="2000" dirty="0">
                <a:latin typeface="Aptos Display" panose="020B0004020202020204" pitchFamily="34" charset="0"/>
              </a:endParaRPr>
            </a:p>
          </p:txBody>
        </p:sp>
        <p:sp>
          <p:nvSpPr>
            <p:cNvPr id="22" name="Serbest Form: Şekil 23">
              <a:extLst>
                <a:ext uri="{FF2B5EF4-FFF2-40B4-BE49-F238E27FC236}">
                  <a16:creationId xmlns:a16="http://schemas.microsoft.com/office/drawing/2014/main" id="{D83D267C-7982-3322-221F-877B3CFF820A}"/>
                </a:ext>
              </a:extLst>
            </p:cNvPr>
            <p:cNvSpPr/>
            <p:nvPr/>
          </p:nvSpPr>
          <p:spPr>
            <a:xfrm>
              <a:off x="1320276" y="2227364"/>
              <a:ext cx="588644" cy="612712"/>
            </a:xfrm>
            <a:custGeom>
              <a:avLst/>
              <a:gdLst>
                <a:gd name="connsiteX0" fmla="*/ 534744 w 588644"/>
                <a:gd name="connsiteY0" fmla="*/ 484763 h 612712"/>
                <a:gd name="connsiteX1" fmla="*/ 572147 w 588644"/>
                <a:gd name="connsiteY1" fmla="*/ 215400 h 612712"/>
                <a:gd name="connsiteX2" fmla="*/ 512984 w 588644"/>
                <a:gd name="connsiteY2" fmla="*/ 89109 h 612712"/>
                <a:gd name="connsiteX3" fmla="*/ 439172 w 588644"/>
                <a:gd name="connsiteY3" fmla="*/ 88114 h 612712"/>
                <a:gd name="connsiteX4" fmla="*/ 323548 w 588644"/>
                <a:gd name="connsiteY4" fmla="*/ 10035 h 612712"/>
                <a:gd name="connsiteX5" fmla="*/ 106522 w 588644"/>
                <a:gd name="connsiteY5" fmla="*/ 37768 h 612712"/>
                <a:gd name="connsiteX6" fmla="*/ 23608 w 588644"/>
                <a:gd name="connsiteY6" fmla="*/ 246972 h 612712"/>
                <a:gd name="connsiteX7" fmla="*/ 31573 w 588644"/>
                <a:gd name="connsiteY7" fmla="*/ 531411 h 612712"/>
                <a:gd name="connsiteX8" fmla="*/ 0 w 588644"/>
                <a:gd name="connsiteY8" fmla="*/ 610342 h 612712"/>
                <a:gd name="connsiteX9" fmla="*/ 132975 w 588644"/>
                <a:gd name="connsiteY9" fmla="*/ 596120 h 612712"/>
                <a:gd name="connsiteX10" fmla="*/ 200956 w 588644"/>
                <a:gd name="connsiteY10" fmla="*/ 542646 h 612712"/>
                <a:gd name="connsiteX11" fmla="*/ 56745 w 588644"/>
                <a:gd name="connsiteY11" fmla="*/ 364303 h 612712"/>
                <a:gd name="connsiteX12" fmla="*/ 62292 w 588644"/>
                <a:gd name="connsiteY12" fmla="*/ 287789 h 612712"/>
                <a:gd name="connsiteX13" fmla="*/ 139090 w 588644"/>
                <a:gd name="connsiteY13" fmla="*/ 262332 h 612712"/>
                <a:gd name="connsiteX14" fmla="*/ 282163 w 588644"/>
                <a:gd name="connsiteY14" fmla="*/ 222084 h 612712"/>
                <a:gd name="connsiteX15" fmla="*/ 423244 w 588644"/>
                <a:gd name="connsiteY15" fmla="*/ 125375 h 612712"/>
                <a:gd name="connsiteX16" fmla="*/ 443357 w 588644"/>
                <a:gd name="connsiteY16" fmla="*/ 125529 h 612712"/>
                <a:gd name="connsiteX17" fmla="*/ 447279 w 588644"/>
                <a:gd name="connsiteY17" fmla="*/ 133339 h 612712"/>
                <a:gd name="connsiteX18" fmla="*/ 471172 w 588644"/>
                <a:gd name="connsiteY18" fmla="*/ 199329 h 612712"/>
                <a:gd name="connsiteX19" fmla="*/ 492220 w 588644"/>
                <a:gd name="connsiteY19" fmla="*/ 217818 h 612712"/>
                <a:gd name="connsiteX20" fmla="*/ 516113 w 588644"/>
                <a:gd name="connsiteY20" fmla="*/ 240146 h 612712"/>
                <a:gd name="connsiteX21" fmla="*/ 533179 w 588644"/>
                <a:gd name="connsiteY21" fmla="*/ 304713 h 612712"/>
                <a:gd name="connsiteX22" fmla="*/ 375601 w 588644"/>
                <a:gd name="connsiteY22" fmla="*/ 543926 h 612712"/>
                <a:gd name="connsiteX23" fmla="*/ 442870 w 588644"/>
                <a:gd name="connsiteY23" fmla="*/ 597969 h 612712"/>
                <a:gd name="connsiteX24" fmla="*/ 588645 w 588644"/>
                <a:gd name="connsiteY24" fmla="*/ 586165 h 612712"/>
                <a:gd name="connsiteX25" fmla="*/ 534744 w 588644"/>
                <a:gd name="connsiteY25" fmla="*/ 484763 h 61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88644" h="612712">
                  <a:moveTo>
                    <a:pt x="534744" y="484763"/>
                  </a:moveTo>
                  <a:cubicBezTo>
                    <a:pt x="521660" y="433564"/>
                    <a:pt x="571721" y="305567"/>
                    <a:pt x="572147" y="215400"/>
                  </a:cubicBezTo>
                  <a:cubicBezTo>
                    <a:pt x="572147" y="143295"/>
                    <a:pt x="551668" y="111011"/>
                    <a:pt x="512984" y="89109"/>
                  </a:cubicBezTo>
                  <a:cubicBezTo>
                    <a:pt x="490656" y="76452"/>
                    <a:pt x="439172" y="88114"/>
                    <a:pt x="439172" y="88114"/>
                  </a:cubicBezTo>
                  <a:cubicBezTo>
                    <a:pt x="439172" y="88114"/>
                    <a:pt x="412578" y="37768"/>
                    <a:pt x="323548" y="10035"/>
                  </a:cubicBezTo>
                  <a:cubicBezTo>
                    <a:pt x="250392" y="-9882"/>
                    <a:pt x="172320" y="95"/>
                    <a:pt x="106522" y="37768"/>
                  </a:cubicBezTo>
                  <a:cubicBezTo>
                    <a:pt x="51483" y="73323"/>
                    <a:pt x="24888" y="112433"/>
                    <a:pt x="23608" y="246972"/>
                  </a:cubicBezTo>
                  <a:cubicBezTo>
                    <a:pt x="22471" y="370276"/>
                    <a:pt x="39395" y="479785"/>
                    <a:pt x="31573" y="531411"/>
                  </a:cubicBezTo>
                  <a:cubicBezTo>
                    <a:pt x="27966" y="559987"/>
                    <a:pt x="17096" y="587162"/>
                    <a:pt x="0" y="610342"/>
                  </a:cubicBezTo>
                  <a:cubicBezTo>
                    <a:pt x="0" y="610342"/>
                    <a:pt x="85331" y="621293"/>
                    <a:pt x="132975" y="596120"/>
                  </a:cubicBezTo>
                  <a:cubicBezTo>
                    <a:pt x="156950" y="580034"/>
                    <a:pt x="179675" y="562158"/>
                    <a:pt x="200956" y="542646"/>
                  </a:cubicBezTo>
                  <a:cubicBezTo>
                    <a:pt x="127966" y="508604"/>
                    <a:pt x="74757" y="442801"/>
                    <a:pt x="56745" y="364303"/>
                  </a:cubicBezTo>
                  <a:cubicBezTo>
                    <a:pt x="54897" y="357477"/>
                    <a:pt x="42523" y="312820"/>
                    <a:pt x="62292" y="287789"/>
                  </a:cubicBezTo>
                  <a:cubicBezTo>
                    <a:pt x="73101" y="273567"/>
                    <a:pt x="97847" y="269585"/>
                    <a:pt x="139090" y="262332"/>
                  </a:cubicBezTo>
                  <a:cubicBezTo>
                    <a:pt x="188460" y="255828"/>
                    <a:pt x="236643" y="242275"/>
                    <a:pt x="282163" y="222084"/>
                  </a:cubicBezTo>
                  <a:cubicBezTo>
                    <a:pt x="333333" y="196352"/>
                    <a:pt x="380789" y="163821"/>
                    <a:pt x="423244" y="125375"/>
                  </a:cubicBezTo>
                  <a:cubicBezTo>
                    <a:pt x="428840" y="119864"/>
                    <a:pt x="437844" y="119932"/>
                    <a:pt x="443357" y="125529"/>
                  </a:cubicBezTo>
                  <a:cubicBezTo>
                    <a:pt x="445451" y="127656"/>
                    <a:pt x="446824" y="130388"/>
                    <a:pt x="447279" y="133339"/>
                  </a:cubicBezTo>
                  <a:cubicBezTo>
                    <a:pt x="450665" y="156734"/>
                    <a:pt x="458796" y="179189"/>
                    <a:pt x="471172" y="199329"/>
                  </a:cubicBezTo>
                  <a:cubicBezTo>
                    <a:pt x="476969" y="206756"/>
                    <a:pt x="484108" y="213028"/>
                    <a:pt x="492220" y="217818"/>
                  </a:cubicBezTo>
                  <a:cubicBezTo>
                    <a:pt x="501676" y="223484"/>
                    <a:pt x="509821" y="231094"/>
                    <a:pt x="516113" y="240146"/>
                  </a:cubicBezTo>
                  <a:cubicBezTo>
                    <a:pt x="526383" y="260189"/>
                    <a:pt x="532204" y="282213"/>
                    <a:pt x="533179" y="304713"/>
                  </a:cubicBezTo>
                  <a:cubicBezTo>
                    <a:pt x="532249" y="408496"/>
                    <a:pt x="470587" y="502102"/>
                    <a:pt x="375601" y="543926"/>
                  </a:cubicBezTo>
                  <a:cubicBezTo>
                    <a:pt x="393520" y="559712"/>
                    <a:pt x="416986" y="579196"/>
                    <a:pt x="442870" y="597969"/>
                  </a:cubicBezTo>
                  <a:cubicBezTo>
                    <a:pt x="485536" y="628831"/>
                    <a:pt x="588645" y="586165"/>
                    <a:pt x="588645" y="586165"/>
                  </a:cubicBezTo>
                  <a:cubicBezTo>
                    <a:pt x="588645" y="586165"/>
                    <a:pt x="555365" y="566254"/>
                    <a:pt x="534744" y="484763"/>
                  </a:cubicBezTo>
                  <a:close/>
                </a:path>
              </a:pathLst>
            </a:custGeom>
            <a:solidFill>
              <a:schemeClr val="tx1">
                <a:lumMod val="75000"/>
                <a:lumOff val="25000"/>
              </a:schemeClr>
            </a:solidFill>
            <a:ln w="14188" cap="flat">
              <a:noFill/>
              <a:prstDash val="solid"/>
              <a:miter/>
            </a:ln>
          </p:spPr>
          <p:txBody>
            <a:bodyPr rtlCol="0" anchor="ctr"/>
            <a:lstStyle/>
            <a:p>
              <a:endParaRPr lang="en-GB" sz="2000" dirty="0">
                <a:latin typeface="Aptos Display" panose="020B0004020202020204" pitchFamily="34" charset="0"/>
              </a:endParaRPr>
            </a:p>
          </p:txBody>
        </p:sp>
        <p:sp>
          <p:nvSpPr>
            <p:cNvPr id="23" name="Serbest Form: Şekil 24">
              <a:extLst>
                <a:ext uri="{FF2B5EF4-FFF2-40B4-BE49-F238E27FC236}">
                  <a16:creationId xmlns:a16="http://schemas.microsoft.com/office/drawing/2014/main" id="{F1B93674-3BA9-FC7A-2188-E24016ACF6B0}"/>
                </a:ext>
              </a:extLst>
            </p:cNvPr>
            <p:cNvSpPr/>
            <p:nvPr/>
          </p:nvSpPr>
          <p:spPr>
            <a:xfrm>
              <a:off x="1399587" y="2389716"/>
              <a:ext cx="425424" cy="370765"/>
            </a:xfrm>
            <a:custGeom>
              <a:avLst/>
              <a:gdLst>
                <a:gd name="connsiteX0" fmla="*/ 425425 w 425424"/>
                <a:gd name="connsiteY0" fmla="*/ 143215 h 370765"/>
                <a:gd name="connsiteX1" fmla="*/ 413194 w 425424"/>
                <a:gd name="connsiteY1" fmla="*/ 93580 h 370765"/>
                <a:gd name="connsiteX2" fmla="*/ 397265 w 425424"/>
                <a:gd name="connsiteY2" fmla="*/ 79358 h 370765"/>
                <a:gd name="connsiteX3" fmla="*/ 368821 w 425424"/>
                <a:gd name="connsiteY3" fmla="*/ 54470 h 370765"/>
                <a:gd name="connsiteX4" fmla="*/ 344502 w 425424"/>
                <a:gd name="connsiteY4" fmla="*/ 0 h 370765"/>
                <a:gd name="connsiteX5" fmla="*/ 215083 w 425424"/>
                <a:gd name="connsiteY5" fmla="*/ 85331 h 370765"/>
                <a:gd name="connsiteX6" fmla="*/ 64046 w 425424"/>
                <a:gd name="connsiteY6" fmla="*/ 127997 h 370765"/>
                <a:gd name="connsiteX7" fmla="*/ 4883 w 425424"/>
                <a:gd name="connsiteY7" fmla="*/ 142930 h 370765"/>
                <a:gd name="connsiteX8" fmla="*/ 4883 w 425424"/>
                <a:gd name="connsiteY8" fmla="*/ 194271 h 370765"/>
                <a:gd name="connsiteX9" fmla="*/ 212096 w 425424"/>
                <a:gd name="connsiteY9" fmla="*/ 370765 h 370765"/>
                <a:gd name="connsiteX10" fmla="*/ 425425 w 425424"/>
                <a:gd name="connsiteY10" fmla="*/ 143215 h 370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5424" h="370765">
                  <a:moveTo>
                    <a:pt x="425425" y="143215"/>
                  </a:moveTo>
                  <a:cubicBezTo>
                    <a:pt x="424665" y="126025"/>
                    <a:pt x="420508" y="109155"/>
                    <a:pt x="413194" y="93580"/>
                  </a:cubicBezTo>
                  <a:cubicBezTo>
                    <a:pt x="409028" y="87695"/>
                    <a:pt x="403583" y="82833"/>
                    <a:pt x="397265" y="79358"/>
                  </a:cubicBezTo>
                  <a:cubicBezTo>
                    <a:pt x="386388" y="72806"/>
                    <a:pt x="376759" y="64381"/>
                    <a:pt x="368821" y="54470"/>
                  </a:cubicBezTo>
                  <a:cubicBezTo>
                    <a:pt x="357378" y="37995"/>
                    <a:pt x="349128" y="19518"/>
                    <a:pt x="344502" y="0"/>
                  </a:cubicBezTo>
                  <a:cubicBezTo>
                    <a:pt x="304796" y="33338"/>
                    <a:pt x="261368" y="61971"/>
                    <a:pt x="215083" y="85331"/>
                  </a:cubicBezTo>
                  <a:cubicBezTo>
                    <a:pt x="167037" y="106704"/>
                    <a:pt x="116173" y="121073"/>
                    <a:pt x="64046" y="127997"/>
                  </a:cubicBezTo>
                  <a:cubicBezTo>
                    <a:pt x="40011" y="132264"/>
                    <a:pt x="10003" y="137526"/>
                    <a:pt x="4883" y="142930"/>
                  </a:cubicBezTo>
                  <a:cubicBezTo>
                    <a:pt x="-3650" y="154023"/>
                    <a:pt x="758" y="182325"/>
                    <a:pt x="4883" y="194271"/>
                  </a:cubicBezTo>
                  <a:cubicBezTo>
                    <a:pt x="29202" y="296811"/>
                    <a:pt x="116240" y="370765"/>
                    <a:pt x="212096" y="370765"/>
                  </a:cubicBezTo>
                  <a:cubicBezTo>
                    <a:pt x="325871" y="370765"/>
                    <a:pt x="425425" y="264385"/>
                    <a:pt x="425425" y="143215"/>
                  </a:cubicBezTo>
                  <a:close/>
                </a:path>
              </a:pathLst>
            </a:custGeom>
            <a:solidFill>
              <a:schemeClr val="accent2">
                <a:lumMod val="40000"/>
                <a:lumOff val="60000"/>
              </a:schemeClr>
            </a:solidFill>
            <a:ln w="14188" cap="flat">
              <a:noFill/>
              <a:prstDash val="solid"/>
              <a:miter/>
            </a:ln>
          </p:spPr>
          <p:txBody>
            <a:bodyPr rtlCol="0" anchor="ctr"/>
            <a:lstStyle/>
            <a:p>
              <a:endParaRPr lang="en-GB" sz="2000" dirty="0">
                <a:latin typeface="Aptos Display" panose="020B0004020202020204" pitchFamily="34" charset="0"/>
              </a:endParaRPr>
            </a:p>
          </p:txBody>
        </p:sp>
      </p:grpSp>
      <p:cxnSp>
        <p:nvCxnSpPr>
          <p:cNvPr id="25" name="Straight Arrow Connector 60">
            <a:extLst>
              <a:ext uri="{FF2B5EF4-FFF2-40B4-BE49-F238E27FC236}">
                <a16:creationId xmlns:a16="http://schemas.microsoft.com/office/drawing/2014/main" id="{571773E4-E75F-AC56-B377-7D7624694902}"/>
              </a:ext>
            </a:extLst>
          </p:cNvPr>
          <p:cNvCxnSpPr>
            <a:cxnSpLocks/>
          </p:cNvCxnSpPr>
          <p:nvPr/>
        </p:nvCxnSpPr>
        <p:spPr bwMode="auto">
          <a:xfrm flipH="1">
            <a:off x="968928" y="2178397"/>
            <a:ext cx="1025183" cy="1"/>
          </a:xfrm>
          <a:prstGeom prst="straightConnector1">
            <a:avLst/>
          </a:prstGeom>
          <a:noFill/>
          <a:ln w="19050" cap="flat" cmpd="sng" algn="ctr">
            <a:solidFill>
              <a:srgbClr val="6D6E70"/>
            </a:solidFill>
            <a:prstDash val="solid"/>
            <a:round/>
            <a:headEnd type="triangle" w="lg" len="lg"/>
            <a:tailEnd type="none" w="lg" len="lg"/>
          </a:ln>
          <a:effectLst/>
        </p:spPr>
      </p:cxnSp>
      <p:cxnSp>
        <p:nvCxnSpPr>
          <p:cNvPr id="32" name="Straight Arrow Connector 60">
            <a:extLst>
              <a:ext uri="{FF2B5EF4-FFF2-40B4-BE49-F238E27FC236}">
                <a16:creationId xmlns:a16="http://schemas.microsoft.com/office/drawing/2014/main" id="{9EAA2812-4A91-7F4A-47F2-647D6AD659B4}"/>
              </a:ext>
            </a:extLst>
          </p:cNvPr>
          <p:cNvCxnSpPr>
            <a:cxnSpLocks/>
          </p:cNvCxnSpPr>
          <p:nvPr/>
        </p:nvCxnSpPr>
        <p:spPr bwMode="auto">
          <a:xfrm flipH="1">
            <a:off x="977074" y="2973579"/>
            <a:ext cx="1025183" cy="1"/>
          </a:xfrm>
          <a:prstGeom prst="straightConnector1">
            <a:avLst/>
          </a:prstGeom>
          <a:noFill/>
          <a:ln w="19050" cap="flat" cmpd="sng" algn="ctr">
            <a:solidFill>
              <a:srgbClr val="6D6E70"/>
            </a:solidFill>
            <a:prstDash val="solid"/>
            <a:round/>
            <a:headEnd type="triangle" w="lg" len="lg"/>
            <a:tailEnd type="none" w="lg" len="lg"/>
          </a:ln>
          <a:effectLst/>
        </p:spPr>
      </p:cxnSp>
      <p:cxnSp>
        <p:nvCxnSpPr>
          <p:cNvPr id="33" name="Straight Arrow Connector 60">
            <a:extLst>
              <a:ext uri="{FF2B5EF4-FFF2-40B4-BE49-F238E27FC236}">
                <a16:creationId xmlns:a16="http://schemas.microsoft.com/office/drawing/2014/main" id="{163E1E9D-7D66-43FF-AC40-C74276BE1214}"/>
              </a:ext>
            </a:extLst>
          </p:cNvPr>
          <p:cNvCxnSpPr>
            <a:cxnSpLocks/>
          </p:cNvCxnSpPr>
          <p:nvPr/>
        </p:nvCxnSpPr>
        <p:spPr bwMode="auto">
          <a:xfrm flipH="1">
            <a:off x="925715" y="4087339"/>
            <a:ext cx="1025183" cy="1"/>
          </a:xfrm>
          <a:prstGeom prst="straightConnector1">
            <a:avLst/>
          </a:prstGeom>
          <a:noFill/>
          <a:ln w="19050" cap="flat" cmpd="sng" algn="ctr">
            <a:solidFill>
              <a:srgbClr val="6D6E70"/>
            </a:solidFill>
            <a:prstDash val="solid"/>
            <a:round/>
            <a:headEnd type="triangle" w="lg" len="lg"/>
            <a:tailEnd type="none" w="lg" len="lg"/>
          </a:ln>
          <a:effectLst/>
        </p:spPr>
      </p:cxnSp>
      <mc:AlternateContent xmlns:mc="http://schemas.openxmlformats.org/markup-compatibility/2006">
        <mc:Choice xmlns:a14="http://schemas.microsoft.com/office/drawing/2010/main" Requires="a14">
          <p:sp>
            <p:nvSpPr>
              <p:cNvPr id="30" name="TextBox 29">
                <a:extLst>
                  <a:ext uri="{FF2B5EF4-FFF2-40B4-BE49-F238E27FC236}">
                    <a16:creationId xmlns:a16="http://schemas.microsoft.com/office/drawing/2014/main" id="{1179E39F-1095-68EE-A5B9-E64553012422}"/>
                  </a:ext>
                </a:extLst>
              </p:cNvPr>
              <p:cNvSpPr txBox="1"/>
              <p:nvPr/>
            </p:nvSpPr>
            <p:spPr>
              <a:xfrm>
                <a:off x="3533359" y="1785271"/>
                <a:ext cx="3793715" cy="830997"/>
              </a:xfrm>
              <a:prstGeom prst="rect">
                <a:avLst/>
              </a:prstGeom>
              <a:noFill/>
            </p:spPr>
            <p:txBody>
              <a:bodyPr wrap="square">
                <a:spAutoFit/>
              </a:bodyPr>
              <a:lstStyle/>
              <a:p>
                <a:pPr marL="152396" indent="0">
                  <a:buNone/>
                </a:pPr>
                <a14:m>
                  <m:oMath xmlns:m="http://schemas.openxmlformats.org/officeDocument/2006/math">
                    <m:r>
                      <a:rPr lang="tr-TR" sz="2400" b="0" i="1" smtClean="0">
                        <a:latin typeface="Cambria Math" panose="02040503050406030204" pitchFamily="18" charset="0"/>
                      </a:rPr>
                      <m:t>𝑐𝑜𝑚</m:t>
                    </m:r>
                    <m:r>
                      <a:rPr lang="en-GB" sz="2400" i="1">
                        <a:latin typeface="Cambria Math" panose="02040503050406030204" pitchFamily="18" charset="0"/>
                      </a:rPr>
                      <m:t>←</m:t>
                    </m:r>
                    <m:r>
                      <a:rPr lang="en-DE" sz="2400" i="1">
                        <a:latin typeface="Cambria Math" panose="02040503050406030204" pitchFamily="18" charset="0"/>
                      </a:rPr>
                      <m:t>𝐶𝑜𝑚</m:t>
                    </m:r>
                    <m:r>
                      <a:rPr lang="en-DE" sz="2400" i="1">
                        <a:latin typeface="Cambria Math" panose="02040503050406030204" pitchFamily="18" charset="0"/>
                      </a:rPr>
                      <m:t>(</m:t>
                    </m:r>
                    <m:r>
                      <a:rPr lang="en-DE" sz="2400" i="1">
                        <a:latin typeface="Cambria Math" panose="02040503050406030204" pitchFamily="18" charset="0"/>
                      </a:rPr>
                      <m:t>𝑠</m:t>
                    </m:r>
                    <m:sSub>
                      <m:sSubPr>
                        <m:ctrlPr>
                          <a:rPr lang="en-DE" sz="2400" i="1">
                            <a:latin typeface="Cambria Math" panose="02040503050406030204" pitchFamily="18" charset="0"/>
                          </a:rPr>
                        </m:ctrlPr>
                      </m:sSubPr>
                      <m:e>
                        <m:r>
                          <a:rPr lang="en-DE" sz="2400" i="1">
                            <a:latin typeface="Cambria Math" panose="02040503050406030204" pitchFamily="18" charset="0"/>
                          </a:rPr>
                          <m:t>𝑘</m:t>
                        </m:r>
                      </m:e>
                      <m:sub>
                        <m:r>
                          <a:rPr lang="en-DE" sz="2400" i="1">
                            <a:latin typeface="Cambria Math" panose="02040503050406030204" pitchFamily="18" charset="0"/>
                          </a:rPr>
                          <m:t>1</m:t>
                        </m:r>
                      </m:sub>
                    </m:sSub>
                    <m:r>
                      <a:rPr lang="en-DE" sz="2400" i="1">
                        <a:latin typeface="Cambria Math" panose="02040503050406030204" pitchFamily="18" charset="0"/>
                      </a:rPr>
                      <m:t>,…,</m:t>
                    </m:r>
                    <m:r>
                      <a:rPr lang="en-DE" sz="2400" i="1">
                        <a:latin typeface="Cambria Math" panose="02040503050406030204" pitchFamily="18" charset="0"/>
                      </a:rPr>
                      <m:t>𝑠</m:t>
                    </m:r>
                    <m:sSub>
                      <m:sSubPr>
                        <m:ctrlPr>
                          <a:rPr lang="en-DE" sz="2400" i="1">
                            <a:latin typeface="Cambria Math" panose="02040503050406030204" pitchFamily="18" charset="0"/>
                          </a:rPr>
                        </m:ctrlPr>
                      </m:sSubPr>
                      <m:e>
                        <m:r>
                          <a:rPr lang="en-DE" sz="2400" i="1">
                            <a:latin typeface="Cambria Math" panose="02040503050406030204" pitchFamily="18" charset="0"/>
                          </a:rPr>
                          <m:t>𝑘</m:t>
                        </m:r>
                      </m:e>
                      <m:sub>
                        <m:r>
                          <a:rPr lang="en-DE" sz="2400" i="1">
                            <a:latin typeface="Cambria Math" panose="02040503050406030204" pitchFamily="18" charset="0"/>
                          </a:rPr>
                          <m:t>𝑛</m:t>
                        </m:r>
                      </m:sub>
                    </m:sSub>
                    <m:r>
                      <a:rPr lang="en-DE" sz="2400" i="1">
                        <a:latin typeface="Cambria Math" panose="02040503050406030204" pitchFamily="18" charset="0"/>
                      </a:rPr>
                      <m:t>)</m:t>
                    </m:r>
                  </m:oMath>
                </a14:m>
                <a:r>
                  <a:rPr lang="en-DE" sz="2400" dirty="0"/>
                  <a:t> </a:t>
                </a:r>
              </a:p>
              <a:p>
                <a:pPr marL="152396" indent="0">
                  <a:buNone/>
                </a:pPr>
                <a:r>
                  <a:rPr lang="en-GB" sz="2400" dirty="0">
                    <a:latin typeface="Aptos Display" panose="020B0004020202020204" pitchFamily="34" charset="0"/>
                  </a:rPr>
                  <a:t>Return </a:t>
                </a:r>
                <a14:m>
                  <m:oMath xmlns:m="http://schemas.openxmlformats.org/officeDocument/2006/math">
                    <m:r>
                      <a:rPr lang="tr-TR" sz="2400" b="0" i="1" smtClean="0">
                        <a:latin typeface="Cambria Math" panose="02040503050406030204" pitchFamily="18" charset="0"/>
                      </a:rPr>
                      <m:t>𝑣𝑘</m:t>
                    </m:r>
                    <m:r>
                      <a:rPr lang="tr-TR" sz="2400" b="0" i="1" smtClean="0">
                        <a:latin typeface="Cambria Math" panose="02040503050406030204" pitchFamily="18" charset="0"/>
                      </a:rPr>
                      <m:t>≔(</m:t>
                    </m:r>
                    <m:r>
                      <a:rPr lang="tr-TR" sz="2400" b="0" i="1" smtClean="0">
                        <a:latin typeface="Cambria Math" panose="02040503050406030204" pitchFamily="18" charset="0"/>
                      </a:rPr>
                      <m:t>𝑐𝑜𝑚</m:t>
                    </m:r>
                    <m:r>
                      <a:rPr lang="tr-TR" sz="2400" b="0" i="1" smtClean="0">
                        <a:latin typeface="Cambria Math" panose="02040503050406030204" pitchFamily="18" charset="0"/>
                      </a:rPr>
                      <m:t>,</m:t>
                    </m:r>
                    <m:r>
                      <a:rPr lang="tr-TR" sz="2400" b="0" i="1" smtClean="0">
                        <a:latin typeface="Cambria Math" panose="02040503050406030204" pitchFamily="18" charset="0"/>
                      </a:rPr>
                      <m:t>𝑡</m:t>
                    </m:r>
                    <m:r>
                      <a:rPr lang="tr-TR" sz="2400" b="0" i="1" smtClean="0">
                        <a:latin typeface="Cambria Math" panose="02040503050406030204" pitchFamily="18" charset="0"/>
                      </a:rPr>
                      <m:t>)</m:t>
                    </m:r>
                  </m:oMath>
                </a14:m>
                <a:endParaRPr lang="en-DE" sz="2400" dirty="0"/>
              </a:p>
            </p:txBody>
          </p:sp>
        </mc:Choice>
        <mc:Fallback>
          <p:sp>
            <p:nvSpPr>
              <p:cNvPr id="30" name="TextBox 29">
                <a:extLst>
                  <a:ext uri="{FF2B5EF4-FFF2-40B4-BE49-F238E27FC236}">
                    <a16:creationId xmlns:a16="http://schemas.microsoft.com/office/drawing/2014/main" id="{1179E39F-1095-68EE-A5B9-E64553012422}"/>
                  </a:ext>
                </a:extLst>
              </p:cNvPr>
              <p:cNvSpPr txBox="1">
                <a:spLocks noRot="1" noChangeAspect="1" noMove="1" noResize="1" noEditPoints="1" noAdjustHandles="1" noChangeArrowheads="1" noChangeShapeType="1" noTextEdit="1"/>
              </p:cNvSpPr>
              <p:nvPr/>
            </p:nvSpPr>
            <p:spPr>
              <a:xfrm>
                <a:off x="3533359" y="1785271"/>
                <a:ext cx="3793715" cy="830997"/>
              </a:xfrm>
              <a:prstGeom prst="rect">
                <a:avLst/>
              </a:prstGeom>
              <a:blipFill>
                <a:blip r:embed="rId3"/>
                <a:stretch>
                  <a:fillRect b="-1617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42C672C3-77A0-8181-D961-5F15E5D52FF0}"/>
                  </a:ext>
                </a:extLst>
              </p:cNvPr>
              <p:cNvSpPr txBox="1"/>
              <p:nvPr/>
            </p:nvSpPr>
            <p:spPr>
              <a:xfrm>
                <a:off x="3627349" y="3185739"/>
                <a:ext cx="9321750" cy="2123658"/>
              </a:xfrm>
              <a:prstGeom prst="rect">
                <a:avLst/>
              </a:prstGeom>
              <a:noFill/>
            </p:spPr>
            <p:txBody>
              <a:bodyPr wrap="square">
                <a:spAutoFit/>
              </a:bodyPr>
              <a:lstStyle/>
              <a:p>
                <a:pPr marL="152396" indent="0">
                  <a:buNone/>
                </a:pPr>
                <a14:m>
                  <m:oMath xmlns:m="http://schemas.openxmlformats.org/officeDocument/2006/math">
                    <m:r>
                      <a:rPr lang="en-DE" sz="2400" b="0" i="1" smtClean="0">
                        <a:solidFill>
                          <a:schemeClr val="tx1"/>
                        </a:solidFill>
                        <a:latin typeface="Cambria Math" panose="02040503050406030204" pitchFamily="18" charset="0"/>
                      </a:rPr>
                      <m:t>𝑣</m:t>
                    </m:r>
                    <m:sSub>
                      <m:sSubPr>
                        <m:ctrlPr>
                          <a:rPr lang="en-GB" sz="2400" b="0" i="1" smtClean="0">
                            <a:solidFill>
                              <a:schemeClr val="tx1"/>
                            </a:solidFill>
                            <a:latin typeface="Cambria Math" panose="02040503050406030204" pitchFamily="18" charset="0"/>
                          </a:rPr>
                        </m:ctrlPr>
                      </m:sSubPr>
                      <m:e>
                        <m:r>
                          <a:rPr lang="en-GB" sz="2400" b="0" i="1" smtClean="0">
                            <a:solidFill>
                              <a:schemeClr val="tx1"/>
                            </a:solidFill>
                            <a:latin typeface="Cambria Math" panose="02040503050406030204" pitchFamily="18" charset="0"/>
                          </a:rPr>
                          <m:t>𝑘</m:t>
                        </m:r>
                      </m:e>
                      <m:sub>
                        <m:r>
                          <a:rPr lang="en-GB" sz="2400" b="0" i="1" smtClean="0">
                            <a:solidFill>
                              <a:schemeClr val="tx1"/>
                            </a:solidFill>
                            <a:latin typeface="Cambria Math" panose="02040503050406030204" pitchFamily="18" charset="0"/>
                          </a:rPr>
                          <m:t>𝑀𝑆</m:t>
                        </m:r>
                      </m:sub>
                    </m:sSub>
                    <m:r>
                      <a:rPr lang="en-GB" sz="2400" b="0" i="1" smtClean="0">
                        <a:solidFill>
                          <a:schemeClr val="tx1"/>
                        </a:solidFill>
                        <a:latin typeface="Cambria Math" panose="02040503050406030204" pitchFamily="18" charset="0"/>
                      </a:rPr>
                      <m:t>←</m:t>
                    </m:r>
                    <m:r>
                      <a:rPr lang="en-GB" sz="2400" b="0" i="1" smtClean="0">
                        <a:solidFill>
                          <a:schemeClr val="tx1"/>
                        </a:solidFill>
                        <a:latin typeface="Cambria Math" panose="02040503050406030204" pitchFamily="18" charset="0"/>
                      </a:rPr>
                      <m:t>𝑀𝑆</m:t>
                    </m:r>
                    <m:r>
                      <a:rPr lang="en-GB" sz="2400" b="0" i="1" smtClean="0">
                        <a:solidFill>
                          <a:schemeClr val="tx1"/>
                        </a:solidFill>
                        <a:latin typeface="Cambria Math" panose="02040503050406030204" pitchFamily="18" charset="0"/>
                      </a:rPr>
                      <m:t>.</m:t>
                    </m:r>
                    <m:r>
                      <a:rPr lang="en-GB" sz="2400" b="0" i="1" smtClean="0">
                        <a:solidFill>
                          <a:schemeClr val="tx1"/>
                        </a:solidFill>
                        <a:latin typeface="Cambria Math" panose="02040503050406030204" pitchFamily="18" charset="0"/>
                      </a:rPr>
                      <m:t>𝐾𝐴𝑔</m:t>
                    </m:r>
                    <m:d>
                      <m:dPr>
                        <m:ctrlPr>
                          <a:rPr lang="en-GB" sz="2400" b="0" i="1" smtClean="0">
                            <a:solidFill>
                              <a:schemeClr val="tx1"/>
                            </a:solidFill>
                            <a:latin typeface="Cambria Math" panose="02040503050406030204" pitchFamily="18" charset="0"/>
                          </a:rPr>
                        </m:ctrlPr>
                      </m:dPr>
                      <m:e>
                        <m:sSub>
                          <m:sSubPr>
                            <m:ctrlPr>
                              <a:rPr lang="en-GB" sz="2400" i="1">
                                <a:latin typeface="Cambria Math" panose="02040503050406030204" pitchFamily="18" charset="0"/>
                              </a:rPr>
                            </m:ctrlPr>
                          </m:sSubPr>
                          <m:e>
                            <m:d>
                              <m:dPr>
                                <m:begChr m:val="{"/>
                                <m:endChr m:val="}"/>
                                <m:ctrlPr>
                                  <a:rPr lang="en-GB" sz="2400" i="1">
                                    <a:latin typeface="Cambria Math" panose="02040503050406030204" pitchFamily="18" charset="0"/>
                                  </a:rPr>
                                </m:ctrlPr>
                              </m:dPr>
                              <m:e>
                                <m:sSub>
                                  <m:sSubPr>
                                    <m:ctrlPr>
                                      <a:rPr lang="en-GB" sz="2400" i="1">
                                        <a:latin typeface="Cambria Math" panose="02040503050406030204" pitchFamily="18" charset="0"/>
                                      </a:rPr>
                                    </m:ctrlPr>
                                  </m:sSubPr>
                                  <m:e>
                                    <m:r>
                                      <a:rPr lang="en-DE" sz="2400" b="0" i="1" smtClean="0">
                                        <a:latin typeface="Cambria Math" panose="02040503050406030204" pitchFamily="18" charset="0"/>
                                      </a:rPr>
                                      <m:t>𝑣𝑘</m:t>
                                    </m:r>
                                  </m:e>
                                  <m:sub>
                                    <m:r>
                                      <a:rPr lang="en-GB" sz="2400" i="1">
                                        <a:latin typeface="Cambria Math" panose="02040503050406030204" pitchFamily="18" charset="0"/>
                                      </a:rPr>
                                      <m:t>𝑖</m:t>
                                    </m:r>
                                  </m:sub>
                                </m:sSub>
                              </m:e>
                            </m:d>
                          </m:e>
                          <m:sub>
                            <m:r>
                              <a:rPr lang="en-GB" sz="2400" i="1">
                                <a:latin typeface="Cambria Math" panose="02040503050406030204" pitchFamily="18" charset="0"/>
                              </a:rPr>
                              <m:t>𝑖</m:t>
                            </m:r>
                            <m:r>
                              <a:rPr lang="en-GB" sz="2400" i="1">
                                <a:latin typeface="Cambria Math" panose="02040503050406030204" pitchFamily="18" charset="0"/>
                              </a:rPr>
                              <m:t>∈</m:t>
                            </m:r>
                            <m:r>
                              <a:rPr lang="en-GB" sz="2400" i="1">
                                <a:latin typeface="Cambria Math" panose="02040503050406030204" pitchFamily="18" charset="0"/>
                              </a:rPr>
                              <m:t>𝑆</m:t>
                            </m:r>
                          </m:sub>
                        </m:sSub>
                      </m:e>
                    </m:d>
                    <m:r>
                      <a:rPr lang="en-GB" sz="2400" b="0" i="1" smtClean="0">
                        <a:solidFill>
                          <a:schemeClr val="tx1"/>
                        </a:solidFill>
                        <a:latin typeface="Cambria Math" panose="02040503050406030204" pitchFamily="18" charset="0"/>
                      </a:rPr>
                      <m:t> </m:t>
                    </m:r>
                  </m:oMath>
                </a14:m>
                <a:r>
                  <a:rPr lang="en-GB" sz="2400" b="0" i="1" dirty="0">
                    <a:solidFill>
                      <a:schemeClr val="tx1"/>
                    </a:solidFill>
                    <a:latin typeface="Cambria Math" panose="02040503050406030204" pitchFamily="18" charset="0"/>
                  </a:rPr>
                  <a:t> </a:t>
                </a:r>
                <a:r>
                  <a:rPr lang="en-DE" sz="2400" b="0" i="1" dirty="0">
                    <a:solidFill>
                      <a:schemeClr val="tx1"/>
                    </a:solidFill>
                    <a:latin typeface="Cambria Math" panose="02040503050406030204" pitchFamily="18" charset="0"/>
                  </a:rPr>
                  <a:t>, </a:t>
                </a:r>
                <a14:m>
                  <m:oMath xmlns:m="http://schemas.openxmlformats.org/officeDocument/2006/math">
                    <m:sSub>
                      <m:sSubPr>
                        <m:ctrlPr>
                          <a:rPr lang="en-GB" sz="2400" b="0" i="1" smtClean="0">
                            <a:solidFill>
                              <a:schemeClr val="tx1"/>
                            </a:solidFill>
                            <a:latin typeface="Cambria Math" panose="02040503050406030204" pitchFamily="18" charset="0"/>
                          </a:rPr>
                        </m:ctrlPr>
                      </m:sSubPr>
                      <m:e>
                        <m:r>
                          <a:rPr lang="en-GB" sz="2400" b="0" i="1" smtClean="0">
                            <a:solidFill>
                              <a:schemeClr val="tx1"/>
                            </a:solidFill>
                            <a:latin typeface="Cambria Math" panose="02040503050406030204" pitchFamily="18" charset="0"/>
                          </a:rPr>
                          <m:t>𝜎</m:t>
                        </m:r>
                      </m:e>
                      <m:sub>
                        <m:r>
                          <a:rPr lang="en-GB" sz="2400" b="0" i="1" smtClean="0">
                            <a:solidFill>
                              <a:schemeClr val="tx1"/>
                            </a:solidFill>
                            <a:latin typeface="Cambria Math" panose="02040503050406030204" pitchFamily="18" charset="0"/>
                          </a:rPr>
                          <m:t>𝑀𝑆</m:t>
                        </m:r>
                      </m:sub>
                    </m:sSub>
                    <m:r>
                      <a:rPr lang="en-GB" sz="2400" b="0" i="1" smtClean="0">
                        <a:solidFill>
                          <a:schemeClr val="tx1"/>
                        </a:solidFill>
                        <a:latin typeface="Cambria Math" panose="02040503050406030204" pitchFamily="18" charset="0"/>
                      </a:rPr>
                      <m:t>←</m:t>
                    </m:r>
                    <m:r>
                      <a:rPr lang="en-GB" sz="2400" b="0" i="1" smtClean="0">
                        <a:solidFill>
                          <a:schemeClr val="tx1"/>
                        </a:solidFill>
                        <a:latin typeface="Cambria Math" panose="02040503050406030204" pitchFamily="18" charset="0"/>
                      </a:rPr>
                      <m:t>𝑀𝑆</m:t>
                    </m:r>
                    <m:r>
                      <a:rPr lang="en-GB" sz="2400" b="0" i="1" smtClean="0">
                        <a:solidFill>
                          <a:schemeClr val="tx1"/>
                        </a:solidFill>
                        <a:latin typeface="Cambria Math" panose="02040503050406030204" pitchFamily="18" charset="0"/>
                      </a:rPr>
                      <m:t>.</m:t>
                    </m:r>
                    <m:r>
                      <a:rPr lang="en-GB" sz="2400" b="0" i="1" smtClean="0">
                        <a:solidFill>
                          <a:schemeClr val="tx1"/>
                        </a:solidFill>
                        <a:latin typeface="Cambria Math" panose="02040503050406030204" pitchFamily="18" charset="0"/>
                      </a:rPr>
                      <m:t>𝐶𝑜𝑚𝑏𝑖𝑛𝑒</m:t>
                    </m:r>
                    <m:r>
                      <a:rPr lang="en-GB" sz="2400" b="0" i="1" smtClean="0">
                        <a:solidFill>
                          <a:schemeClr val="tx1"/>
                        </a:solidFill>
                        <a:latin typeface="Cambria Math" panose="02040503050406030204" pitchFamily="18" charset="0"/>
                      </a:rPr>
                      <m:t>(</m:t>
                    </m:r>
                    <m:sSub>
                      <m:sSubPr>
                        <m:ctrlPr>
                          <a:rPr lang="en-GB" sz="2400" b="0" i="1" smtClean="0">
                            <a:solidFill>
                              <a:schemeClr val="tx1"/>
                            </a:solidFill>
                            <a:latin typeface="Cambria Math" panose="02040503050406030204" pitchFamily="18" charset="0"/>
                          </a:rPr>
                        </m:ctrlPr>
                      </m:sSubPr>
                      <m:e>
                        <m:d>
                          <m:dPr>
                            <m:begChr m:val="{"/>
                            <m:endChr m:val="}"/>
                            <m:ctrlPr>
                              <a:rPr lang="en-GB" sz="2400" b="0" i="1" smtClean="0">
                                <a:solidFill>
                                  <a:schemeClr val="tx1"/>
                                </a:solidFill>
                                <a:latin typeface="Cambria Math" panose="02040503050406030204" pitchFamily="18" charset="0"/>
                              </a:rPr>
                            </m:ctrlPr>
                          </m:dPr>
                          <m:e>
                            <m:r>
                              <a:rPr lang="en-GB" sz="2400" i="1">
                                <a:latin typeface="Cambria Math" panose="02040503050406030204" pitchFamily="18" charset="0"/>
                              </a:rPr>
                              <m:t>𝑝</m:t>
                            </m:r>
                            <m:sSub>
                              <m:sSubPr>
                                <m:ctrlPr>
                                  <a:rPr lang="en-GB" sz="2400" i="1">
                                    <a:latin typeface="Cambria Math" panose="02040503050406030204" pitchFamily="18" charset="0"/>
                                  </a:rPr>
                                </m:ctrlPr>
                              </m:sSubPr>
                              <m:e>
                                <m:r>
                                  <a:rPr lang="en-GB" sz="2400" i="1">
                                    <a:latin typeface="Cambria Math" panose="02040503050406030204" pitchFamily="18" charset="0"/>
                                  </a:rPr>
                                  <m:t>𝑠</m:t>
                                </m:r>
                              </m:e>
                              <m:sub>
                                <m:r>
                                  <a:rPr lang="en-GB" sz="2400" i="1">
                                    <a:latin typeface="Cambria Math" panose="02040503050406030204" pitchFamily="18" charset="0"/>
                                  </a:rPr>
                                  <m:t>𝑖</m:t>
                                </m:r>
                              </m:sub>
                            </m:sSub>
                          </m:e>
                        </m:d>
                      </m:e>
                      <m:sub>
                        <m:r>
                          <a:rPr lang="en-GB" sz="2400" i="1">
                            <a:latin typeface="Cambria Math" panose="02040503050406030204" pitchFamily="18" charset="0"/>
                          </a:rPr>
                          <m:t>𝑖</m:t>
                        </m:r>
                        <m:r>
                          <a:rPr lang="en-GB" sz="2400" i="1">
                            <a:latin typeface="Cambria Math" panose="02040503050406030204" pitchFamily="18" charset="0"/>
                          </a:rPr>
                          <m:t>∈</m:t>
                        </m:r>
                        <m:r>
                          <a:rPr lang="en-GB" sz="2400" i="1">
                            <a:latin typeface="Cambria Math" panose="02040503050406030204" pitchFamily="18" charset="0"/>
                          </a:rPr>
                          <m:t>𝑆</m:t>
                        </m:r>
                      </m:sub>
                    </m:sSub>
                    <m:r>
                      <a:rPr lang="en-GB" sz="2400" b="0" i="1" smtClean="0">
                        <a:solidFill>
                          <a:schemeClr val="tx1"/>
                        </a:solidFill>
                        <a:latin typeface="Cambria Math" panose="02040503050406030204" pitchFamily="18" charset="0"/>
                      </a:rPr>
                      <m:t>)</m:t>
                    </m:r>
                  </m:oMath>
                </a14:m>
                <a:r>
                  <a:rPr lang="en-GB" sz="2400" b="0" dirty="0">
                    <a:solidFill>
                      <a:schemeClr val="tx1"/>
                    </a:solidFill>
                    <a:latin typeface="Aptos Display" panose="020B0004020202020204" pitchFamily="34" charset="0"/>
                  </a:rPr>
                  <a:t> </a:t>
                </a:r>
              </a:p>
              <a:p>
                <a:pPr marL="152396" indent="0">
                  <a:buNone/>
                </a:pPr>
                <a:r>
                  <a:rPr lang="en-DE" sz="2400" dirty="0">
                    <a:latin typeface="Aptos Display" panose="020B0004020202020204" pitchFamily="34" charset="0"/>
                  </a:rPr>
                  <a:t>Compute</a:t>
                </a:r>
                <a:r>
                  <a:rPr lang="en-GB" sz="2400" dirty="0">
                    <a:latin typeface="Aptos Display" panose="020B0004020202020204" pitchFamily="34" charset="0"/>
                  </a:rPr>
                  <a:t> </a:t>
                </a:r>
                <a14:m>
                  <m:oMath xmlns:m="http://schemas.openxmlformats.org/officeDocument/2006/math">
                    <m:sSub>
                      <m:sSubPr>
                        <m:ctrlPr>
                          <a:rPr lang="en-GB" sz="2400" i="1">
                            <a:latin typeface="Cambria Math" panose="02040503050406030204" pitchFamily="18" charset="0"/>
                          </a:rPr>
                        </m:ctrlPr>
                      </m:sSubPr>
                      <m:e>
                        <m:r>
                          <a:rPr lang="en-GB" sz="2400" i="1">
                            <a:latin typeface="Cambria Math" panose="02040503050406030204" pitchFamily="18" charset="0"/>
                          </a:rPr>
                          <m:t>𝜋</m:t>
                        </m:r>
                      </m:e>
                      <m:sub>
                        <m:r>
                          <a:rPr lang="en-GB" sz="2400" i="1">
                            <a:latin typeface="Cambria Math" panose="02040503050406030204" pitchFamily="18" charset="0"/>
                          </a:rPr>
                          <m:t>𝑡h𝑟</m:t>
                        </m:r>
                      </m:sub>
                    </m:sSub>
                  </m:oMath>
                </a14:m>
                <a:r>
                  <a:rPr lang="tr-TR" sz="2400" dirty="0">
                    <a:latin typeface="Aptos Display" panose="020B0004020202020204" pitchFamily="34" charset="0"/>
                  </a:rPr>
                  <a:t> </a:t>
                </a:r>
                <a:r>
                  <a:rPr lang="en-GB" sz="2400" dirty="0">
                    <a:latin typeface="Aptos Display" panose="020B0004020202020204" pitchFamily="34" charset="0"/>
                  </a:rPr>
                  <a:t>that shows:</a:t>
                </a:r>
              </a:p>
              <a:p>
                <a:pPr marL="152396" indent="0">
                  <a:buNone/>
                </a:pPr>
                <a:endParaRPr lang="en-DE" sz="2400" dirty="0">
                  <a:solidFill>
                    <a:schemeClr val="tx1"/>
                  </a:solidFill>
                  <a:latin typeface="Aptos Display" panose="020B0004020202020204" pitchFamily="34" charset="0"/>
                </a:endParaRPr>
              </a:p>
              <a:p>
                <a:pPr marL="152396" indent="0">
                  <a:buNone/>
                </a:pPr>
                <a:endParaRPr lang="en-DE" sz="2400" dirty="0">
                  <a:latin typeface="Aptos Display" panose="020B0004020202020204" pitchFamily="34" charset="0"/>
                </a:endParaRPr>
              </a:p>
              <a:p>
                <a:pPr marL="152396" indent="0">
                  <a:buNone/>
                </a:pPr>
                <a:endParaRPr lang="en-GB" sz="1200" dirty="0">
                  <a:solidFill>
                    <a:schemeClr val="tx1"/>
                  </a:solidFill>
                  <a:latin typeface="Aptos Display" panose="020B0004020202020204" pitchFamily="34" charset="0"/>
                </a:endParaRPr>
              </a:p>
              <a:p>
                <a:pPr marL="152396"/>
                <a:r>
                  <a:rPr lang="en-GB" sz="2400" dirty="0">
                    <a:solidFill>
                      <a:schemeClr val="tx1"/>
                    </a:solidFill>
                    <a:latin typeface="Aptos Display" panose="020B0004020202020204" pitchFamily="34" charset="0"/>
                  </a:rPr>
                  <a:t>Return </a:t>
                </a:r>
                <a14:m>
                  <m:oMath xmlns:m="http://schemas.openxmlformats.org/officeDocument/2006/math">
                    <m:r>
                      <a:rPr lang="en-GB" sz="2400" b="0" i="1" smtClean="0">
                        <a:latin typeface="Cambria Math" panose="02040503050406030204" pitchFamily="18" charset="0"/>
                      </a:rPr>
                      <m:t>𝜎</m:t>
                    </m:r>
                    <m:r>
                      <a:rPr lang="en-GB" sz="2400" b="0" i="1" smtClean="0">
                        <a:latin typeface="Cambria Math" panose="02040503050406030204" pitchFamily="18" charset="0"/>
                      </a:rPr>
                      <m:t>≔(</m:t>
                    </m:r>
                    <m:sSub>
                      <m:sSubPr>
                        <m:ctrlPr>
                          <a:rPr lang="en-GB" sz="2400" b="0" i="1" smtClean="0">
                            <a:latin typeface="Cambria Math" panose="02040503050406030204" pitchFamily="18" charset="0"/>
                          </a:rPr>
                        </m:ctrlPr>
                      </m:sSubPr>
                      <m:e>
                        <m:r>
                          <a:rPr lang="en-DE" sz="2400" b="0" i="1" smtClean="0">
                            <a:latin typeface="Cambria Math" panose="02040503050406030204" pitchFamily="18" charset="0"/>
                          </a:rPr>
                          <m:t>𝑣</m:t>
                        </m:r>
                        <m:r>
                          <a:rPr lang="en-GB" sz="2400" b="0" i="1" smtClean="0">
                            <a:latin typeface="Cambria Math" panose="02040503050406030204" pitchFamily="18" charset="0"/>
                          </a:rPr>
                          <m:t>𝑘</m:t>
                        </m:r>
                      </m:e>
                      <m:sub>
                        <m:r>
                          <a:rPr lang="en-GB" sz="2400" b="0" i="1" smtClean="0">
                            <a:latin typeface="Cambria Math" panose="02040503050406030204" pitchFamily="18" charset="0"/>
                          </a:rPr>
                          <m:t>𝑀𝑆</m:t>
                        </m:r>
                      </m:sub>
                    </m:sSub>
                    <m:r>
                      <a:rPr lang="en-GB" sz="2400" b="0" i="1" smtClean="0">
                        <a:latin typeface="Cambria Math" panose="02040503050406030204" pitchFamily="18" charset="0"/>
                      </a:rPr>
                      <m:t>,</m:t>
                    </m:r>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𝜎</m:t>
                        </m:r>
                      </m:e>
                      <m:sub>
                        <m:r>
                          <a:rPr lang="en-GB" sz="2400" b="0" i="1" smtClean="0">
                            <a:latin typeface="Cambria Math" panose="02040503050406030204" pitchFamily="18" charset="0"/>
                          </a:rPr>
                          <m:t>𝑀𝑆</m:t>
                        </m:r>
                      </m:sub>
                    </m:sSub>
                    <m:r>
                      <a:rPr lang="en-GB" sz="2400" b="0" i="1" smtClean="0">
                        <a:latin typeface="Cambria Math" panose="02040503050406030204" pitchFamily="18" charset="0"/>
                      </a:rPr>
                      <m:t>,</m:t>
                    </m:r>
                    <m:sSub>
                      <m:sSubPr>
                        <m:ctrlPr>
                          <a:rPr lang="en-GB" sz="2400" i="1">
                            <a:latin typeface="Cambria Math" panose="02040503050406030204" pitchFamily="18" charset="0"/>
                          </a:rPr>
                        </m:ctrlPr>
                      </m:sSubPr>
                      <m:e>
                        <m:r>
                          <a:rPr lang="en-GB" sz="2400" i="1">
                            <a:latin typeface="Cambria Math" panose="02040503050406030204" pitchFamily="18" charset="0"/>
                          </a:rPr>
                          <m:t>𝜋</m:t>
                        </m:r>
                      </m:e>
                      <m:sub>
                        <m:r>
                          <a:rPr lang="en-GB" sz="2400" i="1">
                            <a:latin typeface="Cambria Math" panose="02040503050406030204" pitchFamily="18" charset="0"/>
                          </a:rPr>
                          <m:t>𝑡h𝑟</m:t>
                        </m:r>
                      </m:sub>
                    </m:sSub>
                    <m:r>
                      <a:rPr lang="en-DE" sz="2400" b="0" i="1" smtClean="0">
                        <a:latin typeface="Cambria Math" panose="02040503050406030204" pitchFamily="18" charset="0"/>
                      </a:rPr>
                      <m:t>,</m:t>
                    </m:r>
                    <m:sSub>
                      <m:sSubPr>
                        <m:ctrlPr>
                          <a:rPr lang="en-DE" sz="2400" b="0" i="1" smtClean="0">
                            <a:latin typeface="Cambria Math" panose="02040503050406030204" pitchFamily="18" charset="0"/>
                          </a:rPr>
                        </m:ctrlPr>
                      </m:sSubPr>
                      <m:e>
                        <m:r>
                          <a:rPr lang="en-GB" sz="2400" b="0" i="1" smtClean="0">
                            <a:latin typeface="Cambria Math" panose="02040503050406030204" pitchFamily="18" charset="0"/>
                          </a:rPr>
                          <m:t>𝑡</m:t>
                        </m:r>
                      </m:e>
                      <m:sub>
                        <m:r>
                          <a:rPr lang="en-DE" sz="2400" b="0" i="1" smtClean="0">
                            <a:latin typeface="Cambria Math" panose="02040503050406030204" pitchFamily="18" charset="0"/>
                          </a:rPr>
                          <m:t>𝜎</m:t>
                        </m:r>
                      </m:sub>
                    </m:sSub>
                    <m:r>
                      <a:rPr lang="en-GB" sz="2400" b="0" i="1" smtClean="0">
                        <a:latin typeface="Cambria Math" panose="02040503050406030204" pitchFamily="18" charset="0"/>
                      </a:rPr>
                      <m:t>)</m:t>
                    </m:r>
                  </m:oMath>
                </a14:m>
                <a:endParaRPr lang="en-GB" sz="2400" dirty="0">
                  <a:solidFill>
                    <a:schemeClr val="tx1"/>
                  </a:solidFill>
                  <a:latin typeface="Aptos Display" panose="020B0004020202020204" pitchFamily="34" charset="0"/>
                </a:endParaRPr>
              </a:p>
            </p:txBody>
          </p:sp>
        </mc:Choice>
        <mc:Fallback xmlns="">
          <p:sp>
            <p:nvSpPr>
              <p:cNvPr id="43" name="TextBox 42">
                <a:extLst>
                  <a:ext uri="{FF2B5EF4-FFF2-40B4-BE49-F238E27FC236}">
                    <a16:creationId xmlns:a16="http://schemas.microsoft.com/office/drawing/2014/main" id="{5125DE34-9BD7-69F4-39CF-B642D42A5FF9}"/>
                  </a:ext>
                </a:extLst>
              </p:cNvPr>
              <p:cNvSpPr txBox="1">
                <a:spLocks noRot="1" noChangeAspect="1" noMove="1" noResize="1" noEditPoints="1" noAdjustHandles="1" noChangeArrowheads="1" noChangeShapeType="1" noTextEdit="1"/>
              </p:cNvSpPr>
              <p:nvPr/>
            </p:nvSpPr>
            <p:spPr>
              <a:xfrm>
                <a:off x="3627349" y="3185739"/>
                <a:ext cx="9321750" cy="2123658"/>
              </a:xfrm>
              <a:prstGeom prst="rect">
                <a:avLst/>
              </a:prstGeom>
              <a:blipFill>
                <a:blip r:embed="rId4"/>
                <a:stretch>
                  <a:fillRect t="-2874" b="-5747"/>
                </a:stretch>
              </a:blipFill>
            </p:spPr>
            <p:txBody>
              <a:bodyPr/>
              <a:lstStyle/>
              <a:p>
                <a:r>
                  <a:rPr lang="en-GB">
                    <a:noFill/>
                  </a:rPr>
                  <a:t> </a:t>
                </a:r>
              </a:p>
            </p:txBody>
          </p:sp>
        </mc:Fallback>
      </mc:AlternateContent>
      <p:sp>
        <p:nvSpPr>
          <p:cNvPr id="46" name="Rectangle 45">
            <a:extLst>
              <a:ext uri="{FF2B5EF4-FFF2-40B4-BE49-F238E27FC236}">
                <a16:creationId xmlns:a16="http://schemas.microsoft.com/office/drawing/2014/main" id="{74399C64-8F20-1DBF-D1F7-10C52C22E000}"/>
              </a:ext>
            </a:extLst>
          </p:cNvPr>
          <p:cNvSpPr/>
          <p:nvPr/>
        </p:nvSpPr>
        <p:spPr>
          <a:xfrm>
            <a:off x="248658" y="1381863"/>
            <a:ext cx="3083581" cy="3081881"/>
          </a:xfrm>
          <a:prstGeom prst="rect">
            <a:avLst/>
          </a:prstGeom>
          <a:noFill/>
          <a:ln w="25400">
            <a:solidFill>
              <a:schemeClr val="accent1">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Aptos Display" panose="020B0004020202020204" pitchFamily="34" charset="0"/>
            </a:endParaRPr>
          </a:p>
        </p:txBody>
      </p:sp>
      <p:sp>
        <p:nvSpPr>
          <p:cNvPr id="47" name="Rectangle 46">
            <a:extLst>
              <a:ext uri="{FF2B5EF4-FFF2-40B4-BE49-F238E27FC236}">
                <a16:creationId xmlns:a16="http://schemas.microsoft.com/office/drawing/2014/main" id="{B219C201-CEEC-25C1-96A6-C09B3824CDCE}"/>
              </a:ext>
            </a:extLst>
          </p:cNvPr>
          <p:cNvSpPr/>
          <p:nvPr/>
        </p:nvSpPr>
        <p:spPr>
          <a:xfrm>
            <a:off x="3468275" y="1380071"/>
            <a:ext cx="4761014" cy="1353439"/>
          </a:xfrm>
          <a:prstGeom prst="rect">
            <a:avLst/>
          </a:prstGeom>
          <a:noFill/>
          <a:ln w="25400">
            <a:solidFill>
              <a:schemeClr val="accent1">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Aptos Display" panose="020B0004020202020204" pitchFamily="34" charset="0"/>
            </a:endParaRPr>
          </a:p>
        </p:txBody>
      </p:sp>
      <p:sp>
        <p:nvSpPr>
          <p:cNvPr id="48" name="Rectangle 47">
            <a:extLst>
              <a:ext uri="{FF2B5EF4-FFF2-40B4-BE49-F238E27FC236}">
                <a16:creationId xmlns:a16="http://schemas.microsoft.com/office/drawing/2014/main" id="{E53CC71C-EB12-1AC5-7038-A8132325FC06}"/>
              </a:ext>
            </a:extLst>
          </p:cNvPr>
          <p:cNvSpPr/>
          <p:nvPr/>
        </p:nvSpPr>
        <p:spPr>
          <a:xfrm>
            <a:off x="3468273" y="2829067"/>
            <a:ext cx="8295724" cy="2441372"/>
          </a:xfrm>
          <a:prstGeom prst="rect">
            <a:avLst/>
          </a:prstGeom>
          <a:noFill/>
          <a:ln w="25400">
            <a:solidFill>
              <a:schemeClr val="accent1">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Aptos Display" panose="020B0004020202020204" pitchFamily="34" charset="0"/>
            </a:endParaRPr>
          </a:p>
        </p:txBody>
      </p:sp>
      <p:sp>
        <p:nvSpPr>
          <p:cNvPr id="49" name="Title 1">
            <a:extLst>
              <a:ext uri="{FF2B5EF4-FFF2-40B4-BE49-F238E27FC236}">
                <a16:creationId xmlns:a16="http://schemas.microsoft.com/office/drawing/2014/main" id="{DE11A7F7-58B1-908B-4BDB-D0895860614A}"/>
              </a:ext>
            </a:extLst>
          </p:cNvPr>
          <p:cNvSpPr txBox="1">
            <a:spLocks/>
          </p:cNvSpPr>
          <p:nvPr/>
        </p:nvSpPr>
        <p:spPr>
          <a:xfrm>
            <a:off x="372285" y="1302669"/>
            <a:ext cx="2402245" cy="446823"/>
          </a:xfrm>
          <a:prstGeom prst="rect">
            <a:avLst/>
          </a:prstGeom>
        </p:spPr>
        <p:txBody>
          <a:bodyPr spcFirstLastPara="1" vert="horz" wrap="square" lIns="91425" tIns="91425" rIns="91425" bIns="91425" rtlCol="0" anchor="t" anchorCtr="0">
            <a:noAutofit/>
          </a:bodyPr>
          <a:lstStyle>
            <a:lvl1pPr lvl="0" algn="l" defTabSz="914400" rtl="0" eaLnBrk="1" latinLnBrk="0" hangingPunct="1">
              <a:lnSpc>
                <a:spcPct val="90000"/>
              </a:lnSpc>
              <a:spcBef>
                <a:spcPts val="0"/>
              </a:spcBef>
              <a:spcAft>
                <a:spcPts val="0"/>
              </a:spcAft>
              <a:buClr>
                <a:srgbClr val="3E7698"/>
              </a:buClr>
              <a:buSzPts val="2800"/>
              <a:buFont typeface="IBM Plex Sans Medium"/>
              <a:buNone/>
              <a:defRPr sz="4400" kern="1200">
                <a:solidFill>
                  <a:srgbClr val="3E7698"/>
                </a:solidFill>
                <a:latin typeface="IBM Plex Sans Medium"/>
                <a:ea typeface="IBM Plex Sans Medium"/>
                <a:cs typeface="IBM Plex Sans Medium"/>
                <a:sym typeface="IBM Plex Sans Medium"/>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GB" sz="2800" dirty="0">
                <a:solidFill>
                  <a:schemeClr val="accent1">
                    <a:lumMod val="50000"/>
                  </a:schemeClr>
                </a:solidFill>
                <a:latin typeface="Aptos SemiBold" panose="020B0004020202020204" pitchFamily="34" charset="0"/>
              </a:rPr>
              <a:t>Individual Kg</a:t>
            </a:r>
          </a:p>
        </p:txBody>
      </p:sp>
      <p:sp>
        <p:nvSpPr>
          <p:cNvPr id="50" name="Title 1">
            <a:extLst>
              <a:ext uri="{FF2B5EF4-FFF2-40B4-BE49-F238E27FC236}">
                <a16:creationId xmlns:a16="http://schemas.microsoft.com/office/drawing/2014/main" id="{CE53D71E-6480-E761-0654-B6C43AA1C7FC}"/>
              </a:ext>
            </a:extLst>
          </p:cNvPr>
          <p:cNvSpPr txBox="1">
            <a:spLocks/>
          </p:cNvSpPr>
          <p:nvPr/>
        </p:nvSpPr>
        <p:spPr>
          <a:xfrm>
            <a:off x="3525902" y="1356967"/>
            <a:ext cx="3541897" cy="417562"/>
          </a:xfrm>
          <a:prstGeom prst="rect">
            <a:avLst/>
          </a:prstGeom>
        </p:spPr>
        <p:txBody>
          <a:bodyPr spcFirstLastPara="1" vert="horz" wrap="square" lIns="91425" tIns="91425" rIns="91425" bIns="91425" rtlCol="0" anchor="t" anchorCtr="0">
            <a:noAutofit/>
          </a:bodyPr>
          <a:lstStyle>
            <a:lvl1pPr lvl="0" algn="l" defTabSz="914400" rtl="0" eaLnBrk="1" latinLnBrk="0" hangingPunct="1">
              <a:lnSpc>
                <a:spcPct val="90000"/>
              </a:lnSpc>
              <a:spcBef>
                <a:spcPts val="0"/>
              </a:spcBef>
              <a:spcAft>
                <a:spcPts val="0"/>
              </a:spcAft>
              <a:buClr>
                <a:srgbClr val="3E7698"/>
              </a:buClr>
              <a:buSzPts val="2800"/>
              <a:buFont typeface="IBM Plex Sans Medium"/>
              <a:buNone/>
              <a:defRPr sz="4400" kern="1200">
                <a:solidFill>
                  <a:srgbClr val="3E7698"/>
                </a:solidFill>
                <a:latin typeface="IBM Plex Sans Medium"/>
                <a:ea typeface="IBM Plex Sans Medium"/>
                <a:cs typeface="IBM Plex Sans Medium"/>
                <a:sym typeface="IBM Plex Sans Medium"/>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GB" sz="2800" dirty="0">
                <a:solidFill>
                  <a:schemeClr val="accent1">
                    <a:lumMod val="50000"/>
                  </a:schemeClr>
                </a:solidFill>
                <a:latin typeface="Aptos SemiBold" panose="020B0004020202020204" pitchFamily="34" charset="0"/>
              </a:rPr>
              <a:t>Group Kg:</a:t>
            </a:r>
          </a:p>
        </p:txBody>
      </p:sp>
      <mc:AlternateContent xmlns:mc="http://schemas.openxmlformats.org/markup-compatibility/2006" xmlns:a14="http://schemas.microsoft.com/office/drawing/2010/main">
        <mc:Choice Requires="a14">
          <p:sp>
            <p:nvSpPr>
              <p:cNvPr id="51" name="Title 1">
                <a:extLst>
                  <a:ext uri="{FF2B5EF4-FFF2-40B4-BE49-F238E27FC236}">
                    <a16:creationId xmlns:a16="http://schemas.microsoft.com/office/drawing/2014/main" id="{111CACE4-7FC7-5452-6355-928A1B2574B6}"/>
                  </a:ext>
                </a:extLst>
              </p:cNvPr>
              <p:cNvSpPr txBox="1">
                <a:spLocks/>
              </p:cNvSpPr>
              <p:nvPr/>
            </p:nvSpPr>
            <p:spPr>
              <a:xfrm>
                <a:off x="3533360" y="2749490"/>
                <a:ext cx="7950477" cy="379424"/>
              </a:xfrm>
              <a:prstGeom prst="rect">
                <a:avLst/>
              </a:prstGeom>
            </p:spPr>
            <p:txBody>
              <a:bodyPr spcFirstLastPara="1" vert="horz" wrap="square" lIns="91425" tIns="91425" rIns="91425" bIns="91425" rtlCol="0" anchor="t" anchorCtr="0">
                <a:noAutofit/>
              </a:bodyPr>
              <a:lstStyle>
                <a:lvl1pPr lvl="0" algn="l" defTabSz="914400" rtl="0" eaLnBrk="1" latinLnBrk="0" hangingPunct="1">
                  <a:lnSpc>
                    <a:spcPct val="90000"/>
                  </a:lnSpc>
                  <a:spcBef>
                    <a:spcPts val="0"/>
                  </a:spcBef>
                  <a:spcAft>
                    <a:spcPts val="0"/>
                  </a:spcAft>
                  <a:buClr>
                    <a:srgbClr val="3E7698"/>
                  </a:buClr>
                  <a:buSzPts val="2800"/>
                  <a:buFont typeface="IBM Plex Sans Medium"/>
                  <a:buNone/>
                  <a:defRPr sz="4400" kern="1200">
                    <a:solidFill>
                      <a:srgbClr val="3E7698"/>
                    </a:solidFill>
                    <a:latin typeface="IBM Plex Sans Medium"/>
                    <a:ea typeface="IBM Plex Sans Medium"/>
                    <a:cs typeface="IBM Plex Sans Medium"/>
                    <a:sym typeface="IBM Plex Sans Medium"/>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GB" sz="2800" dirty="0">
                    <a:solidFill>
                      <a:schemeClr val="accent1">
                        <a:lumMod val="50000"/>
                      </a:schemeClr>
                    </a:solidFill>
                    <a:latin typeface="Aptos SemiBold" panose="020B0004020202020204" pitchFamily="34" charset="0"/>
                  </a:rPr>
                  <a:t>Combine: </a:t>
                </a:r>
                <a14:m>
                  <m:oMath xmlns:m="http://schemas.openxmlformats.org/officeDocument/2006/math">
                    <m:r>
                      <a:rPr lang="en-GB" sz="2800" b="0" i="1" smtClean="0">
                        <a:solidFill>
                          <a:schemeClr val="accent1">
                            <a:lumMod val="50000"/>
                          </a:schemeClr>
                        </a:solidFill>
                        <a:latin typeface="Cambria Math" panose="02040503050406030204" pitchFamily="18" charset="0"/>
                      </a:rPr>
                      <m:t>𝐶𝑜𝑚𝑏𝑖𝑛𝑒</m:t>
                    </m:r>
                    <m:d>
                      <m:dPr>
                        <m:ctrlPr>
                          <a:rPr lang="en-GB" sz="2800" b="0" i="1" smtClean="0">
                            <a:solidFill>
                              <a:schemeClr val="accent1">
                                <a:lumMod val="50000"/>
                              </a:schemeClr>
                            </a:solidFill>
                            <a:latin typeface="Cambria Math" panose="02040503050406030204" pitchFamily="18" charset="0"/>
                          </a:rPr>
                        </m:ctrlPr>
                      </m:dPr>
                      <m:e>
                        <m:r>
                          <a:rPr lang="en-DE" sz="2800" b="0" i="1" smtClean="0">
                            <a:solidFill>
                              <a:schemeClr val="accent1">
                                <a:lumMod val="50000"/>
                              </a:schemeClr>
                            </a:solidFill>
                            <a:latin typeface="Cambria Math" panose="02040503050406030204" pitchFamily="18" charset="0"/>
                          </a:rPr>
                          <m:t>𝑆</m:t>
                        </m:r>
                        <m:r>
                          <a:rPr lang="en-DE" sz="2800" b="0" i="1" smtClean="0">
                            <a:solidFill>
                              <a:schemeClr val="accent1">
                                <a:lumMod val="50000"/>
                              </a:schemeClr>
                            </a:solidFill>
                            <a:latin typeface="Cambria Math" panose="02040503050406030204" pitchFamily="18" charset="0"/>
                          </a:rPr>
                          <m:t>,</m:t>
                        </m:r>
                        <m:sSub>
                          <m:sSubPr>
                            <m:ctrlPr>
                              <a:rPr lang="en-DE" sz="2800" b="0" i="1" smtClean="0">
                                <a:solidFill>
                                  <a:schemeClr val="accent1">
                                    <a:lumMod val="50000"/>
                                  </a:schemeClr>
                                </a:solidFill>
                                <a:latin typeface="Cambria Math" panose="02040503050406030204" pitchFamily="18" charset="0"/>
                              </a:rPr>
                            </m:ctrlPr>
                          </m:sSubPr>
                          <m:e>
                            <m:d>
                              <m:dPr>
                                <m:begChr m:val="{"/>
                                <m:endChr m:val="}"/>
                                <m:ctrlPr>
                                  <a:rPr lang="en-DE" sz="2800" b="0" i="1" smtClean="0">
                                    <a:solidFill>
                                      <a:schemeClr val="accent1">
                                        <a:lumMod val="50000"/>
                                      </a:schemeClr>
                                    </a:solidFill>
                                    <a:latin typeface="Cambria Math" panose="02040503050406030204" pitchFamily="18" charset="0"/>
                                  </a:rPr>
                                </m:ctrlPr>
                              </m:dPr>
                              <m:e>
                                <m:r>
                                  <a:rPr lang="en-GB" sz="2800" b="0" i="1" smtClean="0">
                                    <a:solidFill>
                                      <a:schemeClr val="accent1">
                                        <a:lumMod val="50000"/>
                                      </a:schemeClr>
                                    </a:solidFill>
                                    <a:latin typeface="Cambria Math" panose="02040503050406030204" pitchFamily="18" charset="0"/>
                                  </a:rPr>
                                  <m:t>𝑝</m:t>
                                </m:r>
                                <m:sSub>
                                  <m:sSubPr>
                                    <m:ctrlPr>
                                      <a:rPr lang="en-GB" sz="2800" b="0" i="1" smtClean="0">
                                        <a:solidFill>
                                          <a:schemeClr val="accent1">
                                            <a:lumMod val="50000"/>
                                          </a:schemeClr>
                                        </a:solidFill>
                                        <a:latin typeface="Cambria Math" panose="02040503050406030204" pitchFamily="18" charset="0"/>
                                      </a:rPr>
                                    </m:ctrlPr>
                                  </m:sSubPr>
                                  <m:e>
                                    <m:r>
                                      <a:rPr lang="en-GB" sz="2800" b="0" i="1" smtClean="0">
                                        <a:solidFill>
                                          <a:schemeClr val="accent1">
                                            <a:lumMod val="50000"/>
                                          </a:schemeClr>
                                        </a:solidFill>
                                        <a:latin typeface="Cambria Math" panose="02040503050406030204" pitchFamily="18" charset="0"/>
                                      </a:rPr>
                                      <m:t>𝑠</m:t>
                                    </m:r>
                                  </m:e>
                                  <m:sub>
                                    <m:r>
                                      <a:rPr lang="en-DE" sz="2800" b="0" i="1" smtClean="0">
                                        <a:solidFill>
                                          <a:schemeClr val="accent1">
                                            <a:lumMod val="50000"/>
                                          </a:schemeClr>
                                        </a:solidFill>
                                        <a:latin typeface="Cambria Math" panose="02040503050406030204" pitchFamily="18" charset="0"/>
                                      </a:rPr>
                                      <m:t>𝑖</m:t>
                                    </m:r>
                                  </m:sub>
                                </m:sSub>
                              </m:e>
                            </m:d>
                          </m:e>
                          <m:sub>
                            <m:r>
                              <a:rPr lang="en-DE" sz="2800" b="0" i="1" smtClean="0">
                                <a:solidFill>
                                  <a:schemeClr val="accent1">
                                    <a:lumMod val="50000"/>
                                  </a:schemeClr>
                                </a:solidFill>
                                <a:latin typeface="Cambria Math" panose="02040503050406030204" pitchFamily="18" charset="0"/>
                              </a:rPr>
                              <m:t>𝑖</m:t>
                            </m:r>
                            <m:r>
                              <a:rPr lang="en-DE" sz="2800" b="0" i="1" smtClean="0">
                                <a:solidFill>
                                  <a:schemeClr val="accent1">
                                    <a:lumMod val="50000"/>
                                  </a:schemeClr>
                                </a:solidFill>
                                <a:latin typeface="Cambria Math" panose="02040503050406030204" pitchFamily="18" charset="0"/>
                              </a:rPr>
                              <m:t>∈</m:t>
                            </m:r>
                            <m:r>
                              <a:rPr lang="en-DE" sz="2800" b="0" i="1" smtClean="0">
                                <a:solidFill>
                                  <a:schemeClr val="accent1">
                                    <a:lumMod val="50000"/>
                                  </a:schemeClr>
                                </a:solidFill>
                                <a:latin typeface="Cambria Math" panose="02040503050406030204" pitchFamily="18" charset="0"/>
                              </a:rPr>
                              <m:t>𝑆</m:t>
                            </m:r>
                          </m:sub>
                        </m:sSub>
                      </m:e>
                    </m:d>
                  </m:oMath>
                </a14:m>
                <a:r>
                  <a:rPr lang="en-DE" sz="2800" dirty="0">
                    <a:solidFill>
                      <a:schemeClr val="accent1">
                        <a:lumMod val="50000"/>
                      </a:schemeClr>
                    </a:solidFill>
                    <a:latin typeface="Aptos SemiBold" panose="020B0004020202020204" pitchFamily="34" charset="0"/>
                  </a:rPr>
                  <a:t>               // </a:t>
                </a:r>
                <a14:m>
                  <m:oMath xmlns:m="http://schemas.openxmlformats.org/officeDocument/2006/math">
                    <m:d>
                      <m:dPr>
                        <m:begChr m:val="|"/>
                        <m:endChr m:val="|"/>
                        <m:ctrlPr>
                          <a:rPr lang="en-DE" sz="2800" i="1" smtClean="0">
                            <a:solidFill>
                              <a:schemeClr val="accent1">
                                <a:lumMod val="50000"/>
                              </a:schemeClr>
                            </a:solidFill>
                            <a:latin typeface="Cambria Math" panose="02040503050406030204" pitchFamily="18" charset="0"/>
                          </a:rPr>
                        </m:ctrlPr>
                      </m:dPr>
                      <m:e>
                        <m:r>
                          <a:rPr lang="en-DE" sz="2800" b="0" i="1" smtClean="0">
                            <a:solidFill>
                              <a:schemeClr val="accent1">
                                <a:lumMod val="50000"/>
                              </a:schemeClr>
                            </a:solidFill>
                            <a:latin typeface="Cambria Math" panose="02040503050406030204" pitchFamily="18" charset="0"/>
                          </a:rPr>
                          <m:t>𝑆</m:t>
                        </m:r>
                      </m:e>
                    </m:d>
                    <m:r>
                      <a:rPr lang="en-DE" sz="2800" b="0" i="1" smtClean="0">
                        <a:solidFill>
                          <a:schemeClr val="accent1">
                            <a:lumMod val="50000"/>
                          </a:schemeClr>
                        </a:solidFill>
                        <a:latin typeface="Cambria Math" panose="02040503050406030204" pitchFamily="18" charset="0"/>
                      </a:rPr>
                      <m:t>=</m:t>
                    </m:r>
                    <m:sSub>
                      <m:sSubPr>
                        <m:ctrlPr>
                          <a:rPr lang="en-DE" sz="2800" i="1" smtClean="0">
                            <a:solidFill>
                              <a:schemeClr val="accent1">
                                <a:lumMod val="50000"/>
                              </a:schemeClr>
                            </a:solidFill>
                            <a:latin typeface="Cambria Math" panose="02040503050406030204" pitchFamily="18" charset="0"/>
                          </a:rPr>
                        </m:ctrlPr>
                      </m:sSubPr>
                      <m:e>
                        <m:r>
                          <a:rPr lang="en-GB" sz="2800" i="1" smtClean="0">
                            <a:solidFill>
                              <a:schemeClr val="accent1">
                                <a:lumMod val="50000"/>
                              </a:schemeClr>
                            </a:solidFill>
                            <a:latin typeface="Cambria Math" panose="02040503050406030204" pitchFamily="18" charset="0"/>
                          </a:rPr>
                          <m:t>𝑡</m:t>
                        </m:r>
                      </m:e>
                      <m:sub>
                        <m:r>
                          <a:rPr lang="en-DE" sz="2800" i="1">
                            <a:solidFill>
                              <a:schemeClr val="accent1">
                                <a:lumMod val="50000"/>
                              </a:schemeClr>
                            </a:solidFill>
                            <a:latin typeface="Cambria Math" panose="02040503050406030204" pitchFamily="18" charset="0"/>
                          </a:rPr>
                          <m:t>𝜎</m:t>
                        </m:r>
                      </m:sub>
                    </m:sSub>
                  </m:oMath>
                </a14:m>
                <a:r>
                  <a:rPr lang="en-DE" sz="2800" dirty="0">
                    <a:solidFill>
                      <a:schemeClr val="accent1">
                        <a:lumMod val="50000"/>
                      </a:schemeClr>
                    </a:solidFill>
                    <a:latin typeface="Aptos SemiBold" panose="020B0004020202020204" pitchFamily="34" charset="0"/>
                  </a:rPr>
                  <a:t> </a:t>
                </a:r>
                <a:endParaRPr lang="en-GB" sz="2800" dirty="0">
                  <a:solidFill>
                    <a:schemeClr val="accent1">
                      <a:lumMod val="50000"/>
                    </a:schemeClr>
                  </a:solidFill>
                  <a:latin typeface="Aptos SemiBold" panose="020B0004020202020204" pitchFamily="34" charset="0"/>
                </a:endParaRPr>
              </a:p>
            </p:txBody>
          </p:sp>
        </mc:Choice>
        <mc:Fallback xmlns="">
          <p:sp>
            <p:nvSpPr>
              <p:cNvPr id="51" name="Title 1">
                <a:extLst>
                  <a:ext uri="{FF2B5EF4-FFF2-40B4-BE49-F238E27FC236}">
                    <a16:creationId xmlns:a16="http://schemas.microsoft.com/office/drawing/2014/main" id="{52374239-D623-5B8F-87DF-CAECD04E7AFF}"/>
                  </a:ext>
                </a:extLst>
              </p:cNvPr>
              <p:cNvSpPr txBox="1">
                <a:spLocks noRot="1" noChangeAspect="1" noMove="1" noResize="1" noEditPoints="1" noAdjustHandles="1" noChangeArrowheads="1" noChangeShapeType="1" noTextEdit="1"/>
              </p:cNvSpPr>
              <p:nvPr/>
            </p:nvSpPr>
            <p:spPr>
              <a:xfrm>
                <a:off x="3533360" y="2749490"/>
                <a:ext cx="7950477" cy="379424"/>
              </a:xfrm>
              <a:prstGeom prst="rect">
                <a:avLst/>
              </a:prstGeom>
              <a:blipFill>
                <a:blip r:embed="rId5"/>
                <a:stretch>
                  <a:fillRect l="-1610" t="-16129" b="-83871"/>
                </a:stretch>
              </a:blipFill>
            </p:spPr>
            <p:txBody>
              <a:bodyPr/>
              <a:lstStyle/>
              <a:p>
                <a:r>
                  <a:rPr lang="en-GB">
                    <a:noFill/>
                  </a:rPr>
                  <a:t> </a:t>
                </a:r>
              </a:p>
            </p:txBody>
          </p:sp>
        </mc:Fallback>
      </mc:AlternateContent>
      <p:sp>
        <p:nvSpPr>
          <p:cNvPr id="20" name="Rectangle 19">
            <a:extLst>
              <a:ext uri="{FF2B5EF4-FFF2-40B4-BE49-F238E27FC236}">
                <a16:creationId xmlns:a16="http://schemas.microsoft.com/office/drawing/2014/main" id="{F028D484-AA27-3B2D-8ED3-EE8952904457}"/>
              </a:ext>
            </a:extLst>
          </p:cNvPr>
          <p:cNvSpPr/>
          <p:nvPr/>
        </p:nvSpPr>
        <p:spPr>
          <a:xfrm>
            <a:off x="3468272" y="5324834"/>
            <a:ext cx="8295723" cy="1306122"/>
          </a:xfrm>
          <a:prstGeom prst="rect">
            <a:avLst/>
          </a:prstGeom>
          <a:noFill/>
          <a:ln w="25400">
            <a:solidFill>
              <a:schemeClr val="accent1">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Aptos Display" panose="020B0004020202020204" pitchFamily="34" charset="0"/>
            </a:endParaRPr>
          </a:p>
        </p:txBody>
      </p:sp>
      <mc:AlternateContent xmlns:mc="http://schemas.openxmlformats.org/markup-compatibility/2006">
        <mc:Choice xmlns:a14="http://schemas.microsoft.com/office/drawing/2010/main" Requires="a14">
          <p:sp>
            <p:nvSpPr>
              <p:cNvPr id="27" name="Title 1">
                <a:extLst>
                  <a:ext uri="{FF2B5EF4-FFF2-40B4-BE49-F238E27FC236}">
                    <a16:creationId xmlns:a16="http://schemas.microsoft.com/office/drawing/2014/main" id="{F217227B-4C91-42E1-A58D-2627FE1BF2F9}"/>
                  </a:ext>
                </a:extLst>
              </p:cNvPr>
              <p:cNvSpPr txBox="1">
                <a:spLocks/>
              </p:cNvSpPr>
              <p:nvPr/>
            </p:nvSpPr>
            <p:spPr>
              <a:xfrm>
                <a:off x="3468273" y="5270439"/>
                <a:ext cx="6539174" cy="374016"/>
              </a:xfrm>
              <a:prstGeom prst="rect">
                <a:avLst/>
              </a:prstGeom>
            </p:spPr>
            <p:txBody>
              <a:bodyPr spcFirstLastPara="1" vert="horz" wrap="square" lIns="91425" tIns="91425" rIns="91425" bIns="91425" rtlCol="0" anchor="t" anchorCtr="0">
                <a:noAutofit/>
              </a:bodyPr>
              <a:lstStyle>
                <a:lvl1pPr lvl="0" algn="l" defTabSz="914400" rtl="0" eaLnBrk="1" latinLnBrk="0" hangingPunct="1">
                  <a:lnSpc>
                    <a:spcPct val="90000"/>
                  </a:lnSpc>
                  <a:spcBef>
                    <a:spcPts val="0"/>
                  </a:spcBef>
                  <a:spcAft>
                    <a:spcPts val="0"/>
                  </a:spcAft>
                  <a:buClr>
                    <a:srgbClr val="3E7698"/>
                  </a:buClr>
                  <a:buSzPts val="2800"/>
                  <a:buFont typeface="IBM Plex Sans Medium"/>
                  <a:buNone/>
                  <a:defRPr sz="4400" kern="1200">
                    <a:solidFill>
                      <a:srgbClr val="3E7698"/>
                    </a:solidFill>
                    <a:latin typeface="IBM Plex Sans Medium"/>
                    <a:ea typeface="IBM Plex Sans Medium"/>
                    <a:cs typeface="IBM Plex Sans Medium"/>
                    <a:sym typeface="IBM Plex Sans Medium"/>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GB" sz="2800" dirty="0">
                    <a:solidFill>
                      <a:schemeClr val="accent1">
                        <a:lumMod val="50000"/>
                      </a:schemeClr>
                    </a:solidFill>
                    <a:latin typeface="Aptos SemiBold" panose="020B0004020202020204" pitchFamily="34" charset="0"/>
                  </a:rPr>
                  <a:t>Signature Verification: </a:t>
                </a:r>
                <a14:m>
                  <m:oMath xmlns:m="http://schemas.openxmlformats.org/officeDocument/2006/math">
                    <m:r>
                      <a:rPr lang="en-GB" sz="2800" b="0" i="1" smtClean="0">
                        <a:solidFill>
                          <a:schemeClr val="accent1">
                            <a:lumMod val="50000"/>
                          </a:schemeClr>
                        </a:solidFill>
                        <a:latin typeface="Cambria Math" panose="02040503050406030204" pitchFamily="18" charset="0"/>
                      </a:rPr>
                      <m:t>𝑉𝑓</m:t>
                    </m:r>
                    <m:r>
                      <a:rPr lang="en-GB" sz="2800" b="0" i="1" smtClean="0">
                        <a:solidFill>
                          <a:schemeClr val="accent1">
                            <a:lumMod val="50000"/>
                          </a:schemeClr>
                        </a:solidFill>
                        <a:latin typeface="Cambria Math" panose="02040503050406030204" pitchFamily="18" charset="0"/>
                      </a:rPr>
                      <m:t>(</m:t>
                    </m:r>
                    <m:r>
                      <a:rPr lang="en-GB" sz="2800" b="0" i="1" smtClean="0">
                        <a:solidFill>
                          <a:schemeClr val="accent1">
                            <a:lumMod val="50000"/>
                          </a:schemeClr>
                        </a:solidFill>
                        <a:latin typeface="Cambria Math" panose="02040503050406030204" pitchFamily="18" charset="0"/>
                      </a:rPr>
                      <m:t>𝑣𝑘</m:t>
                    </m:r>
                    <m:r>
                      <a:rPr lang="en-GB" sz="2800" b="0" i="1" smtClean="0">
                        <a:solidFill>
                          <a:schemeClr val="accent1">
                            <a:lumMod val="50000"/>
                          </a:schemeClr>
                        </a:solidFill>
                        <a:latin typeface="Cambria Math" panose="02040503050406030204" pitchFamily="18" charset="0"/>
                      </a:rPr>
                      <m:t>,</m:t>
                    </m:r>
                    <m:r>
                      <a:rPr lang="en-GB" sz="2800" b="0" i="1" smtClean="0">
                        <a:solidFill>
                          <a:schemeClr val="accent1">
                            <a:lumMod val="50000"/>
                          </a:schemeClr>
                        </a:solidFill>
                        <a:latin typeface="Cambria Math" panose="02040503050406030204" pitchFamily="18" charset="0"/>
                      </a:rPr>
                      <m:t>𝜎</m:t>
                    </m:r>
                    <m:r>
                      <a:rPr lang="en-GB" sz="2800" b="0" i="1" smtClean="0">
                        <a:solidFill>
                          <a:schemeClr val="accent1">
                            <a:lumMod val="50000"/>
                          </a:schemeClr>
                        </a:solidFill>
                        <a:latin typeface="Cambria Math" panose="02040503050406030204" pitchFamily="18" charset="0"/>
                      </a:rPr>
                      <m:t>,</m:t>
                    </m:r>
                    <m:r>
                      <a:rPr lang="en-GB" sz="2800" b="0" i="1" smtClean="0">
                        <a:solidFill>
                          <a:schemeClr val="accent1">
                            <a:lumMod val="50000"/>
                          </a:schemeClr>
                        </a:solidFill>
                        <a:latin typeface="Cambria Math" panose="02040503050406030204" pitchFamily="18" charset="0"/>
                      </a:rPr>
                      <m:t>𝑚</m:t>
                    </m:r>
                    <m:r>
                      <a:rPr lang="en-GB" sz="2800" b="0" i="1" smtClean="0">
                        <a:solidFill>
                          <a:schemeClr val="accent1">
                            <a:lumMod val="50000"/>
                          </a:schemeClr>
                        </a:solidFill>
                        <a:latin typeface="Cambria Math" panose="02040503050406030204" pitchFamily="18" charset="0"/>
                      </a:rPr>
                      <m:t>)</m:t>
                    </m:r>
                  </m:oMath>
                </a14:m>
                <a:endParaRPr lang="en-GB" sz="2800" dirty="0">
                  <a:solidFill>
                    <a:schemeClr val="accent1">
                      <a:lumMod val="50000"/>
                    </a:schemeClr>
                  </a:solidFill>
                  <a:latin typeface="Aptos SemiBold" panose="020B0004020202020204" pitchFamily="34" charset="0"/>
                </a:endParaRPr>
              </a:p>
            </p:txBody>
          </p:sp>
        </mc:Choice>
        <mc:Fallback>
          <p:sp>
            <p:nvSpPr>
              <p:cNvPr id="27" name="Title 1">
                <a:extLst>
                  <a:ext uri="{FF2B5EF4-FFF2-40B4-BE49-F238E27FC236}">
                    <a16:creationId xmlns:a16="http://schemas.microsoft.com/office/drawing/2014/main" id="{F217227B-4C91-42E1-A58D-2627FE1BF2F9}"/>
                  </a:ext>
                </a:extLst>
              </p:cNvPr>
              <p:cNvSpPr txBox="1">
                <a:spLocks noRot="1" noChangeAspect="1" noMove="1" noResize="1" noEditPoints="1" noAdjustHandles="1" noChangeArrowheads="1" noChangeShapeType="1" noTextEdit="1"/>
              </p:cNvSpPr>
              <p:nvPr/>
            </p:nvSpPr>
            <p:spPr>
              <a:xfrm>
                <a:off x="3468273" y="5270439"/>
                <a:ext cx="6539174" cy="374016"/>
              </a:xfrm>
              <a:prstGeom prst="rect">
                <a:avLst/>
              </a:prstGeom>
              <a:blipFill>
                <a:blip r:embed="rId6"/>
                <a:stretch>
                  <a:fillRect l="-1957" t="-16393" b="-85246"/>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8" name="TextBox 27">
                <a:extLst>
                  <a:ext uri="{FF2B5EF4-FFF2-40B4-BE49-F238E27FC236}">
                    <a16:creationId xmlns:a16="http://schemas.microsoft.com/office/drawing/2014/main" id="{C852793D-1E39-427F-8319-ECE18F0FE7AC}"/>
                  </a:ext>
                </a:extLst>
              </p:cNvPr>
              <p:cNvSpPr txBox="1"/>
              <p:nvPr/>
            </p:nvSpPr>
            <p:spPr>
              <a:xfrm>
                <a:off x="3627349" y="5728930"/>
                <a:ext cx="7799155" cy="860620"/>
              </a:xfrm>
              <a:prstGeom prst="rect">
                <a:avLst/>
              </a:prstGeom>
              <a:noFill/>
            </p:spPr>
            <p:txBody>
              <a:bodyPr wrap="square">
                <a:spAutoFit/>
              </a:bodyPr>
              <a:lstStyle/>
              <a:p>
                <a:pPr marL="152396" indent="0">
                  <a:buNone/>
                </a:pPr>
                <a:r>
                  <a:rPr lang="en-DE" sz="2400" dirty="0">
                    <a:latin typeface="Aptos Display" panose="020B0004020202020204" pitchFamily="34" charset="0"/>
                  </a:rPr>
                  <a:t>Return </a:t>
                </a:r>
                <a14:m>
                  <m:oMath xmlns:m="http://schemas.openxmlformats.org/officeDocument/2006/math">
                    <m:r>
                      <a:rPr lang="en-GB" sz="2400" i="1">
                        <a:latin typeface="Cambria Math" panose="02040503050406030204" pitchFamily="18" charset="0"/>
                      </a:rPr>
                      <m:t>𝑡𝑟𝑢𝑒</m:t>
                    </m:r>
                  </m:oMath>
                </a14:m>
                <a:r>
                  <a:rPr lang="en-DE" sz="2400" dirty="0">
                    <a:latin typeface="Aptos Display" panose="020B0004020202020204" pitchFamily="34" charset="0"/>
                  </a:rPr>
                  <a:t> if</a:t>
                </a:r>
                <a:r>
                  <a:rPr lang="en-GB" sz="2400" dirty="0">
                    <a:latin typeface="Aptos Display" panose="020B0004020202020204" pitchFamily="34" charset="0"/>
                  </a:rPr>
                  <a:t> </a:t>
                </a:r>
                <a14:m>
                  <m:oMath xmlns:m="http://schemas.openxmlformats.org/officeDocument/2006/math">
                    <m:sSub>
                      <m:sSubPr>
                        <m:ctrlPr>
                          <a:rPr lang="en-DE" sz="2400" b="0" i="1" smtClean="0">
                            <a:latin typeface="Cambria Math" panose="02040503050406030204" pitchFamily="18" charset="0"/>
                          </a:rPr>
                        </m:ctrlPr>
                      </m:sSubPr>
                      <m:e>
                        <m:r>
                          <a:rPr lang="en-GB" sz="2400" b="0" i="1" smtClean="0">
                            <a:latin typeface="Cambria Math" panose="02040503050406030204" pitchFamily="18" charset="0"/>
                          </a:rPr>
                          <m:t>𝑡</m:t>
                        </m:r>
                      </m:e>
                      <m:sub>
                        <m:r>
                          <a:rPr lang="en-DE" sz="2400" b="0" i="1" smtClean="0">
                            <a:latin typeface="Cambria Math" panose="02040503050406030204" pitchFamily="18" charset="0"/>
                          </a:rPr>
                          <m:t>𝜎</m:t>
                        </m:r>
                      </m:sub>
                    </m:sSub>
                    <m:r>
                      <a:rPr lang="en-GB" sz="2400" b="0" i="1" smtClean="0">
                        <a:latin typeface="Cambria Math" panose="02040503050406030204" pitchFamily="18" charset="0"/>
                      </a:rPr>
                      <m:t>≥</m:t>
                    </m:r>
                    <m:sSub>
                      <m:sSubPr>
                        <m:ctrlPr>
                          <a:rPr lang="en-DE" sz="2400" b="0" i="1" smtClean="0">
                            <a:latin typeface="Cambria Math" panose="02040503050406030204" pitchFamily="18" charset="0"/>
                            <a:ea typeface="Cambria Math" panose="02040503050406030204" pitchFamily="18" charset="0"/>
                          </a:rPr>
                        </m:ctrlPr>
                      </m:sSubPr>
                      <m:e>
                        <m:r>
                          <a:rPr lang="en-GB" sz="2400" b="0" i="1" smtClean="0">
                            <a:latin typeface="Cambria Math" panose="02040503050406030204" pitchFamily="18" charset="0"/>
                            <a:ea typeface="Cambria Math" panose="02040503050406030204" pitchFamily="18" charset="0"/>
                          </a:rPr>
                          <m:t>𝑡</m:t>
                        </m:r>
                      </m:e>
                      <m:sub/>
                    </m:sSub>
                  </m:oMath>
                </a14:m>
                <a:r>
                  <a:rPr lang="en-GB" sz="2400" dirty="0">
                    <a:latin typeface="Aptos Display" panose="020B0004020202020204" pitchFamily="34" charset="0"/>
                  </a:rPr>
                  <a:t> </a:t>
                </a:r>
                <a:r>
                  <a:rPr lang="en-DE" sz="2400" dirty="0">
                    <a:latin typeface="Aptos Display" panose="020B0004020202020204" pitchFamily="34" charset="0"/>
                  </a:rPr>
                  <a:t>AND </a:t>
                </a:r>
                <a14:m>
                  <m:oMath xmlns:m="http://schemas.openxmlformats.org/officeDocument/2006/math">
                    <m:sSub>
                      <m:sSubPr>
                        <m:ctrlPr>
                          <a:rPr lang="en-GB" sz="2400" i="1">
                            <a:latin typeface="Cambria Math" panose="02040503050406030204" pitchFamily="18" charset="0"/>
                          </a:rPr>
                        </m:ctrlPr>
                      </m:sSubPr>
                      <m:e>
                        <m:r>
                          <a:rPr lang="en-GB" sz="2400" i="1">
                            <a:latin typeface="Cambria Math" panose="02040503050406030204" pitchFamily="18" charset="0"/>
                          </a:rPr>
                          <m:t>𝜋</m:t>
                        </m:r>
                      </m:e>
                      <m:sub>
                        <m:r>
                          <a:rPr lang="en-GB" sz="2400" i="1">
                            <a:latin typeface="Cambria Math" panose="02040503050406030204" pitchFamily="18" charset="0"/>
                          </a:rPr>
                          <m:t>𝑡h𝑟</m:t>
                        </m:r>
                      </m:sub>
                    </m:sSub>
                  </m:oMath>
                </a14:m>
                <a:r>
                  <a:rPr lang="en-GB" sz="2400" dirty="0">
                    <a:latin typeface="Aptos Display" panose="020B0004020202020204" pitchFamily="34" charset="0"/>
                  </a:rPr>
                  <a:t> is valid</a:t>
                </a:r>
                <a:r>
                  <a:rPr lang="en-DE" sz="2400" dirty="0">
                    <a:latin typeface="Aptos Display" panose="020B0004020202020204" pitchFamily="34" charset="0"/>
                  </a:rPr>
                  <a:t>                            		              AND </a:t>
                </a:r>
                <a14:m>
                  <m:oMath xmlns:m="http://schemas.openxmlformats.org/officeDocument/2006/math">
                    <m:r>
                      <a:rPr lang="en-GB" sz="2400" b="0" i="1" smtClean="0">
                        <a:latin typeface="Cambria Math" panose="02040503050406030204" pitchFamily="18" charset="0"/>
                      </a:rPr>
                      <m:t>𝑀𝑆</m:t>
                    </m:r>
                    <m:r>
                      <a:rPr lang="en-GB" sz="2400" b="0" i="1" smtClean="0">
                        <a:latin typeface="Cambria Math" panose="02040503050406030204" pitchFamily="18" charset="0"/>
                      </a:rPr>
                      <m:t>.</m:t>
                    </m:r>
                    <m:r>
                      <a:rPr lang="en-GB" sz="2400" b="0" i="1" smtClean="0">
                        <a:latin typeface="Cambria Math" panose="02040503050406030204" pitchFamily="18" charset="0"/>
                      </a:rPr>
                      <m:t>𝑉𝑓</m:t>
                    </m:r>
                    <m:d>
                      <m:dPr>
                        <m:ctrlPr>
                          <a:rPr lang="en-GB" sz="2400" b="0" i="1" smtClean="0">
                            <a:latin typeface="Cambria Math" panose="02040503050406030204" pitchFamily="18" charset="0"/>
                          </a:rPr>
                        </m:ctrlPr>
                      </m:dPr>
                      <m:e>
                        <m:r>
                          <a:rPr lang="en-DE" sz="2400" b="0" i="1" smtClean="0">
                            <a:latin typeface="Cambria Math" panose="02040503050406030204" pitchFamily="18" charset="0"/>
                          </a:rPr>
                          <m:t>𝑣</m:t>
                        </m:r>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𝑘</m:t>
                            </m:r>
                          </m:e>
                          <m:sub>
                            <m:r>
                              <a:rPr lang="en-GB" sz="2400" b="0" i="1" smtClean="0">
                                <a:latin typeface="Cambria Math" panose="02040503050406030204" pitchFamily="18" charset="0"/>
                              </a:rPr>
                              <m:t>𝑀𝑆</m:t>
                            </m:r>
                          </m:sub>
                        </m:sSub>
                        <m:r>
                          <a:rPr lang="en-GB" sz="2400" b="0" i="1" smtClean="0">
                            <a:latin typeface="Cambria Math" panose="02040503050406030204" pitchFamily="18" charset="0"/>
                          </a:rPr>
                          <m:t>,</m:t>
                        </m:r>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𝜎</m:t>
                            </m:r>
                          </m:e>
                          <m:sub>
                            <m:r>
                              <a:rPr lang="en-GB" sz="2400" b="0" i="1" smtClean="0">
                                <a:latin typeface="Cambria Math" panose="02040503050406030204" pitchFamily="18" charset="0"/>
                              </a:rPr>
                              <m:t>𝑀𝑆</m:t>
                            </m:r>
                          </m:sub>
                        </m:sSub>
                        <m:r>
                          <a:rPr lang="en-GB" sz="2400" b="0" i="1" smtClean="0">
                            <a:latin typeface="Cambria Math" panose="02040503050406030204" pitchFamily="18" charset="0"/>
                          </a:rPr>
                          <m:t>,</m:t>
                        </m:r>
                        <m:r>
                          <a:rPr lang="en-GB" sz="2400" b="0" i="1" smtClean="0">
                            <a:latin typeface="Cambria Math" panose="02040503050406030204" pitchFamily="18" charset="0"/>
                          </a:rPr>
                          <m:t>𝑚</m:t>
                        </m:r>
                      </m:e>
                    </m:d>
                    <m:r>
                      <a:rPr lang="en-GB" sz="2400" b="0" i="1" smtClean="0">
                        <a:latin typeface="Cambria Math" panose="02040503050406030204" pitchFamily="18" charset="0"/>
                      </a:rPr>
                      <m:t>=</m:t>
                    </m:r>
                    <m:r>
                      <a:rPr lang="en-GB" sz="2400" b="0" i="1" smtClean="0">
                        <a:latin typeface="Cambria Math" panose="02040503050406030204" pitchFamily="18" charset="0"/>
                      </a:rPr>
                      <m:t>𝑡𝑟𝑢𝑒</m:t>
                    </m:r>
                  </m:oMath>
                </a14:m>
                <a:r>
                  <a:rPr lang="en-GB" sz="2400" dirty="0">
                    <a:latin typeface="Aptos Display" panose="020B0004020202020204" pitchFamily="34" charset="0"/>
                  </a:rPr>
                  <a:t> </a:t>
                </a:r>
              </a:p>
            </p:txBody>
          </p:sp>
        </mc:Choice>
        <mc:Fallback>
          <p:sp>
            <p:nvSpPr>
              <p:cNvPr id="28" name="TextBox 27">
                <a:extLst>
                  <a:ext uri="{FF2B5EF4-FFF2-40B4-BE49-F238E27FC236}">
                    <a16:creationId xmlns:a16="http://schemas.microsoft.com/office/drawing/2014/main" id="{C852793D-1E39-427F-8319-ECE18F0FE7AC}"/>
                  </a:ext>
                </a:extLst>
              </p:cNvPr>
              <p:cNvSpPr txBox="1">
                <a:spLocks noRot="1" noChangeAspect="1" noMove="1" noResize="1" noEditPoints="1" noAdjustHandles="1" noChangeArrowheads="1" noChangeShapeType="1" noTextEdit="1"/>
              </p:cNvSpPr>
              <p:nvPr/>
            </p:nvSpPr>
            <p:spPr>
              <a:xfrm>
                <a:off x="3627349" y="5728930"/>
                <a:ext cx="7799155" cy="860620"/>
              </a:xfrm>
              <a:prstGeom prst="rect">
                <a:avLst/>
              </a:prstGeom>
              <a:blipFill>
                <a:blip r:embed="rId7"/>
                <a:stretch>
                  <a:fillRect t="-5674" b="-12057"/>
                </a:stretch>
              </a:blipFill>
            </p:spPr>
            <p:txBody>
              <a:bodyPr/>
              <a:lstStyle/>
              <a:p>
                <a:r>
                  <a:rPr lang="en-GB">
                    <a:noFill/>
                  </a:rPr>
                  <a:t> </a:t>
                </a:r>
              </a:p>
            </p:txBody>
          </p:sp>
        </mc:Fallback>
      </mc:AlternateContent>
      <p:sp>
        <p:nvSpPr>
          <p:cNvPr id="70" name="TextBox 69">
            <a:extLst>
              <a:ext uri="{FF2B5EF4-FFF2-40B4-BE49-F238E27FC236}">
                <a16:creationId xmlns:a16="http://schemas.microsoft.com/office/drawing/2014/main" id="{A8EC3DCB-2294-55B6-C218-1E66A1352A7B}"/>
              </a:ext>
            </a:extLst>
          </p:cNvPr>
          <p:cNvSpPr txBox="1"/>
          <p:nvPr/>
        </p:nvSpPr>
        <p:spPr>
          <a:xfrm>
            <a:off x="4286015" y="1845173"/>
            <a:ext cx="165100" cy="369332"/>
          </a:xfrm>
          <a:prstGeom prst="rect">
            <a:avLst/>
          </a:prstGeom>
          <a:noFill/>
        </p:spPr>
        <p:txBody>
          <a:bodyPr wrap="square" rtlCol="0">
            <a:spAutoFit/>
          </a:bodyPr>
          <a:lstStyle/>
          <a:p>
            <a:endParaRPr lang="en-US" dirty="0"/>
          </a:p>
        </p:txBody>
      </p:sp>
      <p:sp>
        <p:nvSpPr>
          <p:cNvPr id="40" name="TextBox 39">
            <a:extLst>
              <a:ext uri="{FF2B5EF4-FFF2-40B4-BE49-F238E27FC236}">
                <a16:creationId xmlns:a16="http://schemas.microsoft.com/office/drawing/2014/main" id="{886CB0A6-D37D-F8D5-6F44-A12368105587}"/>
              </a:ext>
            </a:extLst>
          </p:cNvPr>
          <p:cNvSpPr txBox="1"/>
          <p:nvPr/>
        </p:nvSpPr>
        <p:spPr>
          <a:xfrm>
            <a:off x="6163809" y="3442362"/>
            <a:ext cx="238835" cy="369332"/>
          </a:xfrm>
          <a:prstGeom prst="rect">
            <a:avLst/>
          </a:prstGeom>
          <a:noFill/>
        </p:spPr>
        <p:txBody>
          <a:bodyPr wrap="square" rtlCol="0">
            <a:spAutoFit/>
          </a:bodyPr>
          <a:lstStyle/>
          <a:p>
            <a:r>
              <a:rPr lang="en-DE" dirty="0"/>
              <a:t> </a:t>
            </a:r>
            <a:endParaRPr lang="en-GB" dirty="0"/>
          </a:p>
        </p:txBody>
      </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DA28F0A8-902C-FE85-28AE-E852443A1D02}"/>
                  </a:ext>
                </a:extLst>
              </p:cNvPr>
              <p:cNvSpPr txBox="1"/>
              <p:nvPr/>
            </p:nvSpPr>
            <p:spPr>
              <a:xfrm>
                <a:off x="690423" y="1738758"/>
                <a:ext cx="2631525" cy="40062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ctrlPr>
                            <a:rPr lang="en-GB" sz="2000" b="0" i="1" smtClean="0">
                              <a:latin typeface="Cambria Math" panose="02040503050406030204" pitchFamily="18" charset="0"/>
                            </a:rPr>
                          </m:ctrlPr>
                        </m:dPr>
                        <m:e>
                          <m:r>
                            <a:rPr lang="en-GB" sz="2000" b="0" i="1" smtClean="0">
                              <a:latin typeface="Cambria Math" panose="02040503050406030204" pitchFamily="18" charset="0"/>
                            </a:rPr>
                            <m:t>𝑠</m:t>
                          </m:r>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𝑘</m:t>
                              </m:r>
                            </m:e>
                            <m:sub>
                              <m:r>
                                <a:rPr lang="en-GB" sz="2000" b="0" i="1" smtClean="0">
                                  <a:latin typeface="Cambria Math" panose="02040503050406030204" pitchFamily="18" charset="0"/>
                                </a:rPr>
                                <m:t>1</m:t>
                              </m:r>
                            </m:sub>
                          </m:sSub>
                          <m:r>
                            <a:rPr lang="en-GB" sz="2000" b="0" i="1" smtClean="0">
                              <a:latin typeface="Cambria Math" panose="02040503050406030204" pitchFamily="18" charset="0"/>
                            </a:rPr>
                            <m:t>,</m:t>
                          </m:r>
                          <m:r>
                            <a:rPr lang="en-GB" sz="2000" b="0" i="1" smtClean="0">
                              <a:latin typeface="Cambria Math" panose="02040503050406030204" pitchFamily="18" charset="0"/>
                            </a:rPr>
                            <m:t>𝑣</m:t>
                          </m:r>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𝑘</m:t>
                              </m:r>
                            </m:e>
                            <m:sub>
                              <m:r>
                                <a:rPr lang="en-GB" sz="2000" b="0" i="1" smtClean="0">
                                  <a:latin typeface="Cambria Math" panose="02040503050406030204" pitchFamily="18" charset="0"/>
                                </a:rPr>
                                <m:t>1</m:t>
                              </m:r>
                            </m:sub>
                          </m:sSub>
                        </m:e>
                      </m:d>
                      <m:r>
                        <a:rPr lang="en-DE" sz="2000" b="0" i="1" smtClean="0">
                          <a:latin typeface="Cambria Math" panose="02040503050406030204" pitchFamily="18" charset="0"/>
                        </a:rPr>
                        <m:t>←</m:t>
                      </m:r>
                      <m:r>
                        <a:rPr lang="en-DE" sz="2000" b="0" i="1" smtClean="0">
                          <a:latin typeface="Cambria Math" panose="02040503050406030204" pitchFamily="18" charset="0"/>
                        </a:rPr>
                        <m:t>𝑀𝑆</m:t>
                      </m:r>
                      <m:r>
                        <a:rPr lang="en-DE" sz="2000" b="0" i="1" smtClean="0">
                          <a:latin typeface="Cambria Math" panose="02040503050406030204" pitchFamily="18" charset="0"/>
                        </a:rPr>
                        <m:t>.</m:t>
                      </m:r>
                      <m:r>
                        <a:rPr lang="en-DE" sz="2000" b="0" i="1" smtClean="0">
                          <a:latin typeface="Cambria Math" panose="02040503050406030204" pitchFamily="18" charset="0"/>
                        </a:rPr>
                        <m:t>𝐾𝑔</m:t>
                      </m:r>
                      <m:r>
                        <a:rPr lang="en-DE" sz="2000" b="0" i="1" smtClean="0">
                          <a:latin typeface="Cambria Math" panose="02040503050406030204" pitchFamily="18" charset="0"/>
                        </a:rPr>
                        <m:t>()</m:t>
                      </m:r>
                    </m:oMath>
                  </m:oMathPara>
                </a14:m>
                <a:endParaRPr lang="en-GB" sz="2000" dirty="0">
                  <a:latin typeface="Aptos Display" panose="020B0004020202020204" pitchFamily="34" charset="0"/>
                </a:endParaRPr>
              </a:p>
            </p:txBody>
          </p:sp>
        </mc:Choice>
        <mc:Fallback xmlns="">
          <p:sp>
            <p:nvSpPr>
              <p:cNvPr id="35" name="TextBox 34">
                <a:extLst>
                  <a:ext uri="{FF2B5EF4-FFF2-40B4-BE49-F238E27FC236}">
                    <a16:creationId xmlns:a16="http://schemas.microsoft.com/office/drawing/2014/main" id="{FB0AE27F-1BB3-3E1B-AA9E-9248184AA33A}"/>
                  </a:ext>
                </a:extLst>
              </p:cNvPr>
              <p:cNvSpPr txBox="1">
                <a:spLocks noRot="1" noChangeAspect="1" noMove="1" noResize="1" noEditPoints="1" noAdjustHandles="1" noChangeArrowheads="1" noChangeShapeType="1" noTextEdit="1"/>
              </p:cNvSpPr>
              <p:nvPr/>
            </p:nvSpPr>
            <p:spPr>
              <a:xfrm>
                <a:off x="690423" y="1738758"/>
                <a:ext cx="2631525" cy="400625"/>
              </a:xfrm>
              <a:prstGeom prst="rect">
                <a:avLst/>
              </a:prstGeom>
              <a:blipFill>
                <a:blip r:embed="rId8"/>
                <a:stretch>
                  <a:fillRect r="-694" b="-1515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7F559E95-9CCB-E112-3D55-8FD1ADE46B7D}"/>
                  </a:ext>
                </a:extLst>
              </p:cNvPr>
              <p:cNvSpPr txBox="1"/>
              <p:nvPr/>
            </p:nvSpPr>
            <p:spPr>
              <a:xfrm>
                <a:off x="643382" y="2512014"/>
                <a:ext cx="1385980"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m:t>
                      </m:r>
                      <m:r>
                        <a:rPr lang="en-GB" sz="2000" b="0" i="1" smtClean="0">
                          <a:latin typeface="Cambria Math" panose="02040503050406030204" pitchFamily="18" charset="0"/>
                        </a:rPr>
                        <m:t>𝑠</m:t>
                      </m:r>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𝑘</m:t>
                          </m:r>
                        </m:e>
                        <m:sub>
                          <m:r>
                            <a:rPr lang="en-GB" sz="2000" b="0" i="1" smtClean="0">
                              <a:latin typeface="Cambria Math" panose="02040503050406030204" pitchFamily="18" charset="0"/>
                            </a:rPr>
                            <m:t>2</m:t>
                          </m:r>
                        </m:sub>
                      </m:sSub>
                      <m:r>
                        <a:rPr lang="en-GB" sz="2000" b="0" i="1" smtClean="0">
                          <a:latin typeface="Cambria Math" panose="02040503050406030204" pitchFamily="18" charset="0"/>
                        </a:rPr>
                        <m:t>,</m:t>
                      </m:r>
                      <m:r>
                        <a:rPr lang="en-GB" sz="2000" b="0" i="1" smtClean="0">
                          <a:latin typeface="Cambria Math" panose="02040503050406030204" pitchFamily="18" charset="0"/>
                        </a:rPr>
                        <m:t>𝑣</m:t>
                      </m:r>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𝑘</m:t>
                          </m:r>
                        </m:e>
                        <m:sub>
                          <m:r>
                            <a:rPr lang="en-GB" sz="2000" b="0" i="1" smtClean="0">
                              <a:latin typeface="Cambria Math" panose="02040503050406030204" pitchFamily="18" charset="0"/>
                            </a:rPr>
                            <m:t>2</m:t>
                          </m:r>
                        </m:sub>
                      </m:sSub>
                      <m:r>
                        <a:rPr lang="en-GB" sz="2000" b="0" i="1" smtClean="0">
                          <a:latin typeface="Cambria Math" panose="02040503050406030204" pitchFamily="18" charset="0"/>
                        </a:rPr>
                        <m:t>)</m:t>
                      </m:r>
                    </m:oMath>
                  </m:oMathPara>
                </a14:m>
                <a:endParaRPr lang="en-GB" sz="2000" dirty="0">
                  <a:latin typeface="Aptos Display" panose="020B0004020202020204" pitchFamily="34" charset="0"/>
                </a:endParaRPr>
              </a:p>
            </p:txBody>
          </p:sp>
        </mc:Choice>
        <mc:Fallback xmlns="">
          <p:sp>
            <p:nvSpPr>
              <p:cNvPr id="36" name="TextBox 35">
                <a:extLst>
                  <a:ext uri="{FF2B5EF4-FFF2-40B4-BE49-F238E27FC236}">
                    <a16:creationId xmlns:a16="http://schemas.microsoft.com/office/drawing/2014/main" id="{F4421B76-9DBA-6564-070C-B74EEE98169B}"/>
                  </a:ext>
                </a:extLst>
              </p:cNvPr>
              <p:cNvSpPr txBox="1">
                <a:spLocks noRot="1" noChangeAspect="1" noMove="1" noResize="1" noEditPoints="1" noAdjustHandles="1" noChangeArrowheads="1" noChangeShapeType="1" noTextEdit="1"/>
              </p:cNvSpPr>
              <p:nvPr/>
            </p:nvSpPr>
            <p:spPr>
              <a:xfrm>
                <a:off x="643382" y="2512014"/>
                <a:ext cx="1385980" cy="400110"/>
              </a:xfrm>
              <a:prstGeom prst="rect">
                <a:avLst/>
              </a:prstGeom>
              <a:blipFill>
                <a:blip r:embed="rId9"/>
                <a:stretch>
                  <a:fillRect b="-1515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A40BCD62-26B9-041B-42CF-3935627BFDF1}"/>
                  </a:ext>
                </a:extLst>
              </p:cNvPr>
              <p:cNvSpPr txBox="1"/>
              <p:nvPr/>
            </p:nvSpPr>
            <p:spPr>
              <a:xfrm>
                <a:off x="575633" y="3635675"/>
                <a:ext cx="1375265"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m:t>
                      </m:r>
                      <m:r>
                        <a:rPr lang="en-GB" sz="2000" b="0" i="1" smtClean="0">
                          <a:latin typeface="Cambria Math" panose="02040503050406030204" pitchFamily="18" charset="0"/>
                        </a:rPr>
                        <m:t>𝑠</m:t>
                      </m:r>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𝑘</m:t>
                          </m:r>
                        </m:e>
                        <m:sub>
                          <m:r>
                            <a:rPr lang="en-GB" sz="2000" b="0" i="1" smtClean="0">
                              <a:latin typeface="Cambria Math" panose="02040503050406030204" pitchFamily="18" charset="0"/>
                            </a:rPr>
                            <m:t>𝑛</m:t>
                          </m:r>
                        </m:sub>
                      </m:sSub>
                      <m:r>
                        <a:rPr lang="en-GB" sz="2000" b="0" i="1" smtClean="0">
                          <a:latin typeface="Cambria Math" panose="02040503050406030204" pitchFamily="18" charset="0"/>
                        </a:rPr>
                        <m:t>,</m:t>
                      </m:r>
                      <m:r>
                        <a:rPr lang="en-GB" sz="2000" b="0" i="1" smtClean="0">
                          <a:latin typeface="Cambria Math" panose="02040503050406030204" pitchFamily="18" charset="0"/>
                        </a:rPr>
                        <m:t>𝑣</m:t>
                      </m:r>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𝑘</m:t>
                          </m:r>
                        </m:e>
                        <m:sub>
                          <m:r>
                            <a:rPr lang="en-GB" sz="2000" b="0" i="1" smtClean="0">
                              <a:latin typeface="Cambria Math" panose="02040503050406030204" pitchFamily="18" charset="0"/>
                            </a:rPr>
                            <m:t>𝑛</m:t>
                          </m:r>
                        </m:sub>
                      </m:sSub>
                      <m:r>
                        <a:rPr lang="en-GB" sz="2000" b="0" i="1" smtClean="0">
                          <a:latin typeface="Cambria Math" panose="02040503050406030204" pitchFamily="18" charset="0"/>
                        </a:rPr>
                        <m:t>)</m:t>
                      </m:r>
                    </m:oMath>
                  </m:oMathPara>
                </a14:m>
                <a:endParaRPr lang="en-GB" sz="2000" dirty="0">
                  <a:latin typeface="Aptos Display" panose="020B0004020202020204" pitchFamily="34" charset="0"/>
                </a:endParaRPr>
              </a:p>
            </p:txBody>
          </p:sp>
        </mc:Choice>
        <mc:Fallback xmlns="">
          <p:sp>
            <p:nvSpPr>
              <p:cNvPr id="37" name="TextBox 36">
                <a:extLst>
                  <a:ext uri="{FF2B5EF4-FFF2-40B4-BE49-F238E27FC236}">
                    <a16:creationId xmlns:a16="http://schemas.microsoft.com/office/drawing/2014/main" id="{92690E60-55B6-846D-4AD0-670FD4381359}"/>
                  </a:ext>
                </a:extLst>
              </p:cNvPr>
              <p:cNvSpPr txBox="1">
                <a:spLocks noRot="1" noChangeAspect="1" noMove="1" noResize="1" noEditPoints="1" noAdjustHandles="1" noChangeArrowheads="1" noChangeShapeType="1" noTextEdit="1"/>
              </p:cNvSpPr>
              <p:nvPr/>
            </p:nvSpPr>
            <p:spPr>
              <a:xfrm>
                <a:off x="575633" y="3635675"/>
                <a:ext cx="1375265" cy="400110"/>
              </a:xfrm>
              <a:prstGeom prst="rect">
                <a:avLst/>
              </a:prstGeom>
              <a:blipFill>
                <a:blip r:embed="rId10"/>
                <a:stretch>
                  <a:fillRect b="-1515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510344A0-CD22-19D1-68C2-8AD0BF6E87EE}"/>
                  </a:ext>
                </a:extLst>
              </p:cNvPr>
              <p:cNvSpPr txBox="1"/>
              <p:nvPr/>
            </p:nvSpPr>
            <p:spPr>
              <a:xfrm>
                <a:off x="8330363" y="1832403"/>
                <a:ext cx="3670736" cy="830997"/>
              </a:xfrm>
              <a:prstGeom prst="rect">
                <a:avLst/>
              </a:prstGeom>
              <a:noFill/>
            </p:spPr>
            <p:txBody>
              <a:bodyPr wrap="square">
                <a:spAutoFit/>
              </a:bodyPr>
              <a:lstStyle/>
              <a:p>
                <a:pPr marL="152396" indent="0">
                  <a:buNone/>
                </a:pPr>
                <a14:m>
                  <m:oMath xmlns:m="http://schemas.openxmlformats.org/officeDocument/2006/math">
                    <m:r>
                      <a:rPr lang="en-DE" sz="2400" b="0" i="1" smtClean="0">
                        <a:solidFill>
                          <a:schemeClr val="tx1"/>
                        </a:solidFill>
                        <a:latin typeface="Cambria Math" panose="02040503050406030204" pitchFamily="18" charset="0"/>
                      </a:rPr>
                      <m:t>𝑝</m:t>
                    </m:r>
                    <m:sSub>
                      <m:sSubPr>
                        <m:ctrlPr>
                          <a:rPr lang="en-DE" sz="2400" b="0" i="1" smtClean="0">
                            <a:solidFill>
                              <a:schemeClr val="tx1"/>
                            </a:solidFill>
                            <a:latin typeface="Cambria Math" panose="02040503050406030204" pitchFamily="18" charset="0"/>
                          </a:rPr>
                        </m:ctrlPr>
                      </m:sSubPr>
                      <m:e>
                        <m:r>
                          <a:rPr lang="en-DE" sz="2400" b="0" i="1" smtClean="0">
                            <a:solidFill>
                              <a:schemeClr val="tx1"/>
                            </a:solidFill>
                            <a:latin typeface="Cambria Math" panose="02040503050406030204" pitchFamily="18" charset="0"/>
                          </a:rPr>
                          <m:t>𝑠</m:t>
                        </m:r>
                      </m:e>
                      <m:sub>
                        <m:r>
                          <a:rPr lang="en-DE" sz="2400" b="0" i="1" smtClean="0">
                            <a:solidFill>
                              <a:schemeClr val="tx1"/>
                            </a:solidFill>
                            <a:latin typeface="Cambria Math" panose="02040503050406030204" pitchFamily="18" charset="0"/>
                          </a:rPr>
                          <m:t>𝑖</m:t>
                        </m:r>
                      </m:sub>
                    </m:sSub>
                    <m:r>
                      <a:rPr lang="en-GB" sz="2400" i="1">
                        <a:solidFill>
                          <a:schemeClr val="tx1"/>
                        </a:solidFill>
                        <a:latin typeface="Cambria Math" panose="02040503050406030204" pitchFamily="18" charset="0"/>
                      </a:rPr>
                      <m:t>←</m:t>
                    </m:r>
                    <m:r>
                      <a:rPr lang="en-DE" sz="2400" b="0" i="1" smtClean="0">
                        <a:solidFill>
                          <a:schemeClr val="tx1"/>
                        </a:solidFill>
                        <a:latin typeface="Cambria Math" panose="02040503050406030204" pitchFamily="18" charset="0"/>
                      </a:rPr>
                      <m:t>𝑀𝑆</m:t>
                    </m:r>
                    <m:r>
                      <a:rPr lang="en-DE" sz="2400" b="0" i="1" smtClean="0">
                        <a:solidFill>
                          <a:schemeClr val="tx1"/>
                        </a:solidFill>
                        <a:latin typeface="Cambria Math" panose="02040503050406030204" pitchFamily="18" charset="0"/>
                      </a:rPr>
                      <m:t>.</m:t>
                    </m:r>
                    <m:r>
                      <a:rPr lang="en-DE" sz="2400" b="0" i="1" smtClean="0">
                        <a:solidFill>
                          <a:schemeClr val="tx1"/>
                        </a:solidFill>
                        <a:latin typeface="Cambria Math" panose="02040503050406030204" pitchFamily="18" charset="0"/>
                      </a:rPr>
                      <m:t>𝑆𝑖𝑔𝑛</m:t>
                    </m:r>
                    <m:r>
                      <a:rPr lang="en-DE" sz="2400" i="1">
                        <a:solidFill>
                          <a:schemeClr val="tx1"/>
                        </a:solidFill>
                        <a:latin typeface="Cambria Math" panose="02040503050406030204" pitchFamily="18" charset="0"/>
                      </a:rPr>
                      <m:t>(</m:t>
                    </m:r>
                    <m:r>
                      <a:rPr lang="en-DE" sz="2400" i="1">
                        <a:solidFill>
                          <a:schemeClr val="tx1"/>
                        </a:solidFill>
                        <a:latin typeface="Cambria Math" panose="02040503050406030204" pitchFamily="18" charset="0"/>
                      </a:rPr>
                      <m:t>𝑠</m:t>
                    </m:r>
                    <m:sSub>
                      <m:sSubPr>
                        <m:ctrlPr>
                          <a:rPr lang="en-DE" sz="2400" i="1">
                            <a:solidFill>
                              <a:schemeClr val="tx1"/>
                            </a:solidFill>
                            <a:latin typeface="Cambria Math" panose="02040503050406030204" pitchFamily="18" charset="0"/>
                          </a:rPr>
                        </m:ctrlPr>
                      </m:sSubPr>
                      <m:e>
                        <m:r>
                          <a:rPr lang="en-DE" sz="2400" i="1">
                            <a:solidFill>
                              <a:schemeClr val="tx1"/>
                            </a:solidFill>
                            <a:latin typeface="Cambria Math" panose="02040503050406030204" pitchFamily="18" charset="0"/>
                          </a:rPr>
                          <m:t>𝑘</m:t>
                        </m:r>
                      </m:e>
                      <m:sub>
                        <m:r>
                          <a:rPr lang="en-DE" sz="2400" b="0" i="1" smtClean="0">
                            <a:solidFill>
                              <a:schemeClr val="tx1"/>
                            </a:solidFill>
                            <a:latin typeface="Cambria Math" panose="02040503050406030204" pitchFamily="18" charset="0"/>
                          </a:rPr>
                          <m:t>𝑖</m:t>
                        </m:r>
                      </m:sub>
                    </m:sSub>
                    <m:r>
                      <a:rPr lang="en-DE" sz="2400" b="0" i="1" smtClean="0">
                        <a:solidFill>
                          <a:schemeClr val="tx1"/>
                        </a:solidFill>
                        <a:latin typeface="Cambria Math" panose="02040503050406030204" pitchFamily="18" charset="0"/>
                      </a:rPr>
                      <m:t>,</m:t>
                    </m:r>
                    <m:r>
                      <a:rPr lang="en-DE" sz="2400" b="0" i="1" smtClean="0">
                        <a:solidFill>
                          <a:schemeClr val="tx1"/>
                        </a:solidFill>
                        <a:latin typeface="Cambria Math" panose="02040503050406030204" pitchFamily="18" charset="0"/>
                      </a:rPr>
                      <m:t>𝑚</m:t>
                    </m:r>
                    <m:r>
                      <a:rPr lang="en-DE" sz="2400" i="1">
                        <a:solidFill>
                          <a:schemeClr val="tx1"/>
                        </a:solidFill>
                        <a:latin typeface="Cambria Math" panose="02040503050406030204" pitchFamily="18" charset="0"/>
                      </a:rPr>
                      <m:t>)</m:t>
                    </m:r>
                  </m:oMath>
                </a14:m>
                <a:r>
                  <a:rPr lang="en-DE" sz="2400" dirty="0">
                    <a:solidFill>
                      <a:schemeClr val="tx1"/>
                    </a:solidFill>
                  </a:rPr>
                  <a:t> </a:t>
                </a:r>
              </a:p>
              <a:p>
                <a:pPr marL="152396" indent="0">
                  <a:buNone/>
                </a:pPr>
                <a:r>
                  <a:rPr lang="en-GB" sz="2400" dirty="0">
                    <a:solidFill>
                      <a:schemeClr val="tx1"/>
                    </a:solidFill>
                    <a:latin typeface="Aptos Display" panose="020B0004020202020204" pitchFamily="34" charset="0"/>
                  </a:rPr>
                  <a:t>Return </a:t>
                </a:r>
                <a14:m>
                  <m:oMath xmlns:m="http://schemas.openxmlformats.org/officeDocument/2006/math">
                    <m:r>
                      <a:rPr lang="en-DE" sz="2400" b="0" i="1" smtClean="0">
                        <a:solidFill>
                          <a:schemeClr val="tx1"/>
                        </a:solidFill>
                        <a:latin typeface="Cambria Math" panose="02040503050406030204" pitchFamily="18" charset="0"/>
                      </a:rPr>
                      <m:t>𝑝</m:t>
                    </m:r>
                    <m:sSub>
                      <m:sSubPr>
                        <m:ctrlPr>
                          <a:rPr lang="en-DE" sz="2400" b="0" i="1" smtClean="0">
                            <a:solidFill>
                              <a:schemeClr val="tx1"/>
                            </a:solidFill>
                            <a:latin typeface="Cambria Math" panose="02040503050406030204" pitchFamily="18" charset="0"/>
                          </a:rPr>
                        </m:ctrlPr>
                      </m:sSubPr>
                      <m:e>
                        <m:r>
                          <a:rPr lang="en-DE" sz="2400" b="0" i="1" smtClean="0">
                            <a:solidFill>
                              <a:schemeClr val="tx1"/>
                            </a:solidFill>
                            <a:latin typeface="Cambria Math" panose="02040503050406030204" pitchFamily="18" charset="0"/>
                          </a:rPr>
                          <m:t>𝑠</m:t>
                        </m:r>
                      </m:e>
                      <m:sub>
                        <m:r>
                          <a:rPr lang="en-DE" sz="2400" b="0" i="1" smtClean="0">
                            <a:solidFill>
                              <a:schemeClr val="tx1"/>
                            </a:solidFill>
                            <a:latin typeface="Cambria Math" panose="02040503050406030204" pitchFamily="18" charset="0"/>
                          </a:rPr>
                          <m:t>𝑖</m:t>
                        </m:r>
                      </m:sub>
                    </m:sSub>
                  </m:oMath>
                </a14:m>
                <a:endParaRPr lang="en-DE" sz="2400" dirty="0">
                  <a:solidFill>
                    <a:schemeClr val="tx1"/>
                  </a:solidFill>
                </a:endParaRPr>
              </a:p>
            </p:txBody>
          </p:sp>
        </mc:Choice>
        <mc:Fallback xmlns="">
          <p:sp>
            <p:nvSpPr>
              <p:cNvPr id="45" name="TextBox 44">
                <a:extLst>
                  <a:ext uri="{FF2B5EF4-FFF2-40B4-BE49-F238E27FC236}">
                    <a16:creationId xmlns:a16="http://schemas.microsoft.com/office/drawing/2014/main" id="{099067ED-0DE6-8B57-2107-A43A9C00DE98}"/>
                  </a:ext>
                </a:extLst>
              </p:cNvPr>
              <p:cNvSpPr txBox="1">
                <a:spLocks noRot="1" noChangeAspect="1" noMove="1" noResize="1" noEditPoints="1" noAdjustHandles="1" noChangeArrowheads="1" noChangeShapeType="1" noTextEdit="1"/>
              </p:cNvSpPr>
              <p:nvPr/>
            </p:nvSpPr>
            <p:spPr>
              <a:xfrm>
                <a:off x="8330363" y="1832403"/>
                <a:ext cx="3670736" cy="830997"/>
              </a:xfrm>
              <a:prstGeom prst="rect">
                <a:avLst/>
              </a:prstGeom>
              <a:blipFill>
                <a:blip r:embed="rId11"/>
                <a:stretch>
                  <a:fillRect b="-16176"/>
                </a:stretch>
              </a:blipFill>
            </p:spPr>
            <p:txBody>
              <a:bodyPr/>
              <a:lstStyle/>
              <a:p>
                <a:r>
                  <a:rPr lang="en-GB">
                    <a:noFill/>
                  </a:rPr>
                  <a:t> </a:t>
                </a:r>
              </a:p>
            </p:txBody>
          </p:sp>
        </mc:Fallback>
      </mc:AlternateContent>
      <p:sp>
        <p:nvSpPr>
          <p:cNvPr id="52" name="Rectangle 51">
            <a:extLst>
              <a:ext uri="{FF2B5EF4-FFF2-40B4-BE49-F238E27FC236}">
                <a16:creationId xmlns:a16="http://schemas.microsoft.com/office/drawing/2014/main" id="{1BA47BD8-7A49-00F5-26B2-C0A6E2AC338F}"/>
              </a:ext>
            </a:extLst>
          </p:cNvPr>
          <p:cNvSpPr/>
          <p:nvPr/>
        </p:nvSpPr>
        <p:spPr>
          <a:xfrm>
            <a:off x="8330360" y="1345872"/>
            <a:ext cx="3433637" cy="1353439"/>
          </a:xfrm>
          <a:prstGeom prst="rect">
            <a:avLst/>
          </a:prstGeom>
          <a:noFill/>
          <a:ln w="25400">
            <a:solidFill>
              <a:schemeClr val="accent1">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Aptos Display" panose="020B0004020202020204" pitchFamily="34" charset="0"/>
            </a:endParaRPr>
          </a:p>
        </p:txBody>
      </p:sp>
      <p:sp>
        <p:nvSpPr>
          <p:cNvPr id="53" name="Title 1">
            <a:extLst>
              <a:ext uri="{FF2B5EF4-FFF2-40B4-BE49-F238E27FC236}">
                <a16:creationId xmlns:a16="http://schemas.microsoft.com/office/drawing/2014/main" id="{A2126D48-4FA8-A250-AA14-5613D4A6D60B}"/>
              </a:ext>
            </a:extLst>
          </p:cNvPr>
          <p:cNvSpPr txBox="1">
            <a:spLocks/>
          </p:cNvSpPr>
          <p:nvPr/>
        </p:nvSpPr>
        <p:spPr>
          <a:xfrm>
            <a:off x="8322905" y="1404099"/>
            <a:ext cx="3441092" cy="417562"/>
          </a:xfrm>
          <a:prstGeom prst="rect">
            <a:avLst/>
          </a:prstGeom>
        </p:spPr>
        <p:txBody>
          <a:bodyPr spcFirstLastPara="1" vert="horz" wrap="square" lIns="91425" tIns="91425" rIns="91425" bIns="91425" rtlCol="0" anchor="t" anchorCtr="0">
            <a:noAutofit/>
          </a:bodyPr>
          <a:lstStyle>
            <a:lvl1pPr lvl="0" algn="l" defTabSz="914400" rtl="0" eaLnBrk="1" latinLnBrk="0" hangingPunct="1">
              <a:lnSpc>
                <a:spcPct val="90000"/>
              </a:lnSpc>
              <a:spcBef>
                <a:spcPts val="0"/>
              </a:spcBef>
              <a:spcAft>
                <a:spcPts val="0"/>
              </a:spcAft>
              <a:buClr>
                <a:srgbClr val="3E7698"/>
              </a:buClr>
              <a:buSzPts val="2800"/>
              <a:buFont typeface="IBM Plex Sans Medium"/>
              <a:buNone/>
              <a:defRPr sz="4400" kern="1200">
                <a:solidFill>
                  <a:srgbClr val="3E7698"/>
                </a:solidFill>
                <a:latin typeface="IBM Plex Sans Medium"/>
                <a:ea typeface="IBM Plex Sans Medium"/>
                <a:cs typeface="IBM Plex Sans Medium"/>
                <a:sym typeface="IBM Plex Sans Medium"/>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DE" sz="2800" dirty="0">
                <a:solidFill>
                  <a:schemeClr val="accent1">
                    <a:lumMod val="50000"/>
                  </a:schemeClr>
                </a:solidFill>
                <a:latin typeface="Aptos SemiBold" panose="020B0004020202020204" pitchFamily="34" charset="0"/>
              </a:rPr>
              <a:t>Sign</a:t>
            </a:r>
            <a:r>
              <a:rPr lang="en-GB" sz="2800" dirty="0">
                <a:solidFill>
                  <a:schemeClr val="accent1">
                    <a:lumMod val="50000"/>
                  </a:schemeClr>
                </a:solidFill>
                <a:latin typeface="Aptos SemiBold" panose="020B0004020202020204" pitchFamily="34" charset="0"/>
              </a:rPr>
              <a:t>:</a:t>
            </a:r>
          </a:p>
        </p:txBody>
      </p:sp>
      <p:sp>
        <p:nvSpPr>
          <p:cNvPr id="54" name="TextBox 53">
            <a:extLst>
              <a:ext uri="{FF2B5EF4-FFF2-40B4-BE49-F238E27FC236}">
                <a16:creationId xmlns:a16="http://schemas.microsoft.com/office/drawing/2014/main" id="{981F8C3E-816E-D29A-0BC0-1EAF2DDEB4E5}"/>
              </a:ext>
            </a:extLst>
          </p:cNvPr>
          <p:cNvSpPr txBox="1"/>
          <p:nvPr/>
        </p:nvSpPr>
        <p:spPr>
          <a:xfrm>
            <a:off x="8946648" y="1810974"/>
            <a:ext cx="165100" cy="369332"/>
          </a:xfrm>
          <a:prstGeom prst="rect">
            <a:avLst/>
          </a:prstGeom>
          <a:noFill/>
        </p:spPr>
        <p:txBody>
          <a:bodyPr wrap="square" rtlCol="0">
            <a:spAutoFit/>
          </a:bodyPr>
          <a:lstStyle/>
          <a:p>
            <a:endParaRPr lang="en-US" dirty="0"/>
          </a:p>
        </p:txBody>
      </p:sp>
      <p:cxnSp>
        <p:nvCxnSpPr>
          <p:cNvPr id="12" name="Düz Bağlayıcı 7">
            <a:extLst>
              <a:ext uri="{FF2B5EF4-FFF2-40B4-BE49-F238E27FC236}">
                <a16:creationId xmlns:a16="http://schemas.microsoft.com/office/drawing/2014/main" id="{1DAD1F07-6820-035E-D7A6-12EFB9239140}"/>
              </a:ext>
            </a:extLst>
          </p:cNvPr>
          <p:cNvCxnSpPr>
            <a:cxnSpLocks/>
            <a:stCxn id="26" idx="1"/>
            <a:endCxn id="30" idx="0"/>
          </p:cNvCxnSpPr>
          <p:nvPr/>
        </p:nvCxnSpPr>
        <p:spPr>
          <a:xfrm rot="10800000" flipV="1">
            <a:off x="5430217" y="1132603"/>
            <a:ext cx="1080752" cy="652668"/>
          </a:xfrm>
          <a:prstGeom prst="bentConnector2">
            <a:avLst/>
          </a:prstGeom>
          <a:ln w="25400">
            <a:solidFill>
              <a:srgbClr val="CA6E2F"/>
            </a:solidFill>
            <a:prstDash val="sysDash"/>
          </a:ln>
        </p:spPr>
        <p:style>
          <a:lnRef idx="1">
            <a:schemeClr val="accent1"/>
          </a:lnRef>
          <a:fillRef idx="0">
            <a:schemeClr val="accent1"/>
          </a:fillRef>
          <a:effectRef idx="0">
            <a:schemeClr val="accent1"/>
          </a:effectRef>
          <a:fontRef idx="minor">
            <a:schemeClr val="tx1"/>
          </a:fontRef>
        </p:style>
      </p:cxnSp>
      <p:cxnSp>
        <p:nvCxnSpPr>
          <p:cNvPr id="14" name="Düz Bağlayıcı 7">
            <a:extLst>
              <a:ext uri="{FF2B5EF4-FFF2-40B4-BE49-F238E27FC236}">
                <a16:creationId xmlns:a16="http://schemas.microsoft.com/office/drawing/2014/main" id="{63DE7008-672B-8BB3-DDBB-75F2859ECB90}"/>
              </a:ext>
            </a:extLst>
          </p:cNvPr>
          <p:cNvCxnSpPr>
            <a:cxnSpLocks/>
            <a:stCxn id="26" idx="2"/>
          </p:cNvCxnSpPr>
          <p:nvPr/>
        </p:nvCxnSpPr>
        <p:spPr>
          <a:xfrm rot="5400000">
            <a:off x="6935198" y="1835960"/>
            <a:ext cx="2179361" cy="1595607"/>
          </a:xfrm>
          <a:prstGeom prst="bentConnector3">
            <a:avLst>
              <a:gd name="adj1" fmla="val 101056"/>
            </a:avLst>
          </a:prstGeom>
          <a:ln w="25400">
            <a:solidFill>
              <a:srgbClr val="CA6E2F"/>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26" name="Tablo 6">
            <a:extLst>
              <a:ext uri="{FF2B5EF4-FFF2-40B4-BE49-F238E27FC236}">
                <a16:creationId xmlns:a16="http://schemas.microsoft.com/office/drawing/2014/main" id="{78738948-5077-189E-70C9-AC2D7317A25D}"/>
              </a:ext>
            </a:extLst>
          </p:cNvPr>
          <p:cNvGraphicFramePr>
            <a:graphicFrameLocks noGrp="1"/>
          </p:cNvGraphicFramePr>
          <p:nvPr/>
        </p:nvGraphicFramePr>
        <p:xfrm>
          <a:off x="6510969" y="721123"/>
          <a:ext cx="4623425" cy="822960"/>
        </p:xfrm>
        <a:graphic>
          <a:graphicData uri="http://schemas.openxmlformats.org/drawingml/2006/table">
            <a:tbl>
              <a:tblPr firstRow="1" bandRow="1">
                <a:tableStyleId>{9DCAF9ED-07DC-4A11-8D7F-57B35C25682E}</a:tableStyleId>
              </a:tblPr>
              <a:tblGrid>
                <a:gridCol w="4623425">
                  <a:extLst>
                    <a:ext uri="{9D8B030D-6E8A-4147-A177-3AD203B41FA5}">
                      <a16:colId xmlns:a16="http://schemas.microsoft.com/office/drawing/2014/main" val="2714186721"/>
                    </a:ext>
                  </a:extLst>
                </a:gridCol>
              </a:tblGrid>
              <a:tr h="7064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DE" sz="2400" noProof="0" dirty="0">
                          <a:latin typeface="Aptos Display" panose="020B0004020202020204" pitchFamily="34" charset="0"/>
                        </a:rPr>
                        <a:t>Requires knowing all secret keys. How to compute?</a:t>
                      </a:r>
                      <a:endParaRPr lang="en-GB" sz="2400" dirty="0">
                        <a:latin typeface="Aptos Display" panose="020B0004020202020204" pitchFamily="34" charset="0"/>
                      </a:endParaRPr>
                    </a:p>
                  </a:txBody>
                  <a:tcPr/>
                </a:tc>
                <a:extLst>
                  <a:ext uri="{0D108BD9-81ED-4DB2-BD59-A6C34878D82A}">
                    <a16:rowId xmlns:a16="http://schemas.microsoft.com/office/drawing/2014/main" val="2592468456"/>
                  </a:ext>
                </a:extLst>
              </a:tr>
            </a:tbl>
          </a:graphicData>
        </a:graphic>
      </p:graphicFrame>
      <p:grpSp>
        <p:nvGrpSpPr>
          <p:cNvPr id="3" name="Group 2">
            <a:extLst>
              <a:ext uri="{FF2B5EF4-FFF2-40B4-BE49-F238E27FC236}">
                <a16:creationId xmlns:a16="http://schemas.microsoft.com/office/drawing/2014/main" id="{2FCE531C-E235-97C7-8425-2705E7257660}"/>
              </a:ext>
            </a:extLst>
          </p:cNvPr>
          <p:cNvGrpSpPr/>
          <p:nvPr/>
        </p:nvGrpSpPr>
        <p:grpSpPr>
          <a:xfrm>
            <a:off x="3781849" y="3723443"/>
            <a:ext cx="7863704" cy="1229353"/>
            <a:chOff x="3998089" y="3767015"/>
            <a:chExt cx="7863704" cy="1229353"/>
          </a:xfrm>
        </p:grpSpPr>
        <p:grpSp>
          <p:nvGrpSpPr>
            <p:cNvPr id="29" name="Group 28">
              <a:extLst>
                <a:ext uri="{FF2B5EF4-FFF2-40B4-BE49-F238E27FC236}">
                  <a16:creationId xmlns:a16="http://schemas.microsoft.com/office/drawing/2014/main" id="{2B524B4A-84AF-7283-86FD-A552CD5B3C64}"/>
                </a:ext>
              </a:extLst>
            </p:cNvPr>
            <p:cNvGrpSpPr/>
            <p:nvPr/>
          </p:nvGrpSpPr>
          <p:grpSpPr>
            <a:xfrm>
              <a:off x="5192130" y="3767015"/>
              <a:ext cx="6669663" cy="1229353"/>
              <a:chOff x="1926257" y="-355951"/>
              <a:chExt cx="6669663" cy="1229353"/>
            </a:xfrm>
          </p:grpSpPr>
          <p:sp>
            <p:nvSpPr>
              <p:cNvPr id="34" name="TextBox 33">
                <a:extLst>
                  <a:ext uri="{FF2B5EF4-FFF2-40B4-BE49-F238E27FC236}">
                    <a16:creationId xmlns:a16="http://schemas.microsoft.com/office/drawing/2014/main" id="{F9FD1AD4-9426-E004-E846-A76B2731B619}"/>
                  </a:ext>
                </a:extLst>
              </p:cNvPr>
              <p:cNvSpPr txBox="1"/>
              <p:nvPr/>
            </p:nvSpPr>
            <p:spPr>
              <a:xfrm>
                <a:off x="1926257" y="-355951"/>
                <a:ext cx="447848" cy="1200329"/>
              </a:xfrm>
              <a:prstGeom prst="rect">
                <a:avLst/>
              </a:prstGeom>
              <a:noFill/>
            </p:spPr>
            <p:txBody>
              <a:bodyPr wrap="square">
                <a:spAutoFit/>
              </a:bodyPr>
              <a:lstStyle/>
              <a:p>
                <a:r>
                  <a:rPr lang="en-DE" sz="7200" b="0" dirty="0">
                    <a:solidFill>
                      <a:schemeClr val="tx1"/>
                    </a:solidFill>
                    <a:latin typeface="Aptos Display" panose="020B0004020202020204" pitchFamily="34" charset="0"/>
                  </a:rPr>
                  <a:t>{</a:t>
                </a:r>
                <a:endParaRPr lang="en-GB" sz="7200" dirty="0"/>
              </a:p>
            </p:txBody>
          </p:sp>
          <p:sp>
            <p:nvSpPr>
              <p:cNvPr id="38" name="TextBox 37">
                <a:extLst>
                  <a:ext uri="{FF2B5EF4-FFF2-40B4-BE49-F238E27FC236}">
                    <a16:creationId xmlns:a16="http://schemas.microsoft.com/office/drawing/2014/main" id="{525173BA-6F1A-FC38-DDFC-F149752BCB1A}"/>
                  </a:ext>
                </a:extLst>
              </p:cNvPr>
              <p:cNvSpPr txBox="1"/>
              <p:nvPr/>
            </p:nvSpPr>
            <p:spPr>
              <a:xfrm>
                <a:off x="8216196" y="-326927"/>
                <a:ext cx="379724" cy="1200329"/>
              </a:xfrm>
              <a:prstGeom prst="rect">
                <a:avLst/>
              </a:prstGeom>
              <a:noFill/>
            </p:spPr>
            <p:txBody>
              <a:bodyPr wrap="square">
                <a:spAutoFit/>
              </a:bodyPr>
              <a:lstStyle/>
              <a:p>
                <a:r>
                  <a:rPr lang="en-DE" sz="7200" dirty="0">
                    <a:latin typeface="Aptos Display" panose="020B0004020202020204" pitchFamily="34" charset="0"/>
                  </a:rPr>
                  <a:t>}</a:t>
                </a:r>
                <a:endParaRPr lang="en-GB" sz="7200" dirty="0"/>
              </a:p>
            </p:txBody>
          </p:sp>
          <mc:AlternateContent xmlns:mc="http://schemas.openxmlformats.org/markup-compatibility/2006">
            <mc:Choice xmlns:a14="http://schemas.microsoft.com/office/drawing/2010/main" Requires="a14">
              <p:sp>
                <p:nvSpPr>
                  <p:cNvPr id="39" name="TextBox 38">
                    <a:extLst>
                      <a:ext uri="{FF2B5EF4-FFF2-40B4-BE49-F238E27FC236}">
                        <a16:creationId xmlns:a16="http://schemas.microsoft.com/office/drawing/2014/main" id="{0BD7A12F-4178-4121-1AA5-14ED42DC0C97}"/>
                      </a:ext>
                    </a:extLst>
                  </p:cNvPr>
                  <p:cNvSpPr txBox="1">
                    <a:spLocks/>
                  </p:cNvSpPr>
                  <p:nvPr/>
                </p:nvSpPr>
                <p:spPr>
                  <a:xfrm>
                    <a:off x="1994111" y="-71810"/>
                    <a:ext cx="6411947" cy="830997"/>
                  </a:xfrm>
                  <a:prstGeom prst="rect">
                    <a:avLst/>
                  </a:prstGeom>
                  <a:noFill/>
                </p:spPr>
                <p:txBody>
                  <a:bodyPr wrap="square">
                    <a:spAutoFit/>
                  </a:bodyPr>
                  <a:lstStyle/>
                  <a:p>
                    <a:pPr marL="152396" indent="0">
                      <a:buNone/>
                    </a:pPr>
                    <a14:m>
                      <m:oMath xmlns:m="http://schemas.openxmlformats.org/officeDocument/2006/math">
                        <m:sSub>
                          <m:sSubPr>
                            <m:ctrlPr>
                              <a:rPr lang="en-DE" sz="2400" i="1" smtClean="0">
                                <a:latin typeface="Cambria Math" panose="02040503050406030204" pitchFamily="18" charset="0"/>
                              </a:rPr>
                            </m:ctrlPr>
                          </m:sSubPr>
                          <m:e>
                            <m:r>
                              <a:rPr lang="en-DE" sz="2400" b="0" i="1" smtClean="0">
                                <a:latin typeface="Cambria Math" panose="02040503050406030204" pitchFamily="18" charset="0"/>
                              </a:rPr>
                              <m:t>(</m:t>
                            </m:r>
                            <m:r>
                              <a:rPr lang="en-DE" sz="2400" b="0" i="1" smtClean="0">
                                <a:latin typeface="Cambria Math" panose="02040503050406030204" pitchFamily="18" charset="0"/>
                              </a:rPr>
                              <m:t>𝑆</m:t>
                            </m:r>
                            <m:r>
                              <a:rPr lang="en-DE" sz="2400" b="0" i="1" smtClean="0">
                                <a:latin typeface="Cambria Math" panose="02040503050406030204" pitchFamily="18" charset="0"/>
                              </a:rPr>
                              <m:t>,</m:t>
                            </m:r>
                            <m:d>
                              <m:dPr>
                                <m:begChr m:val="{"/>
                                <m:endChr m:val="}"/>
                                <m:ctrlPr>
                                  <a:rPr lang="en-GB" sz="2400" i="1">
                                    <a:latin typeface="Cambria Math" panose="02040503050406030204" pitchFamily="18" charset="0"/>
                                  </a:rPr>
                                </m:ctrlPr>
                              </m:dPr>
                              <m:e>
                                <m:r>
                                  <a:rPr lang="en-DE" sz="2400" i="1">
                                    <a:latin typeface="Cambria Math" panose="02040503050406030204" pitchFamily="18" charset="0"/>
                                  </a:rPr>
                                  <m:t>𝑠</m:t>
                                </m:r>
                                <m:sSub>
                                  <m:sSubPr>
                                    <m:ctrlPr>
                                      <a:rPr lang="en-DE" sz="2400" i="1">
                                        <a:latin typeface="Cambria Math" panose="02040503050406030204" pitchFamily="18" charset="0"/>
                                      </a:rPr>
                                    </m:ctrlPr>
                                  </m:sSubPr>
                                  <m:e>
                                    <m:r>
                                      <a:rPr lang="en-DE" sz="2400" i="1">
                                        <a:latin typeface="Cambria Math" panose="02040503050406030204" pitchFamily="18" charset="0"/>
                                      </a:rPr>
                                      <m:t>𝑘</m:t>
                                    </m:r>
                                  </m:e>
                                  <m:sub>
                                    <m:r>
                                      <a:rPr lang="en-DE" sz="2400" i="1">
                                        <a:latin typeface="Cambria Math" panose="02040503050406030204" pitchFamily="18" charset="0"/>
                                      </a:rPr>
                                      <m:t>𝑖</m:t>
                                    </m:r>
                                  </m:sub>
                                </m:sSub>
                              </m:e>
                            </m:d>
                          </m:e>
                          <m:sub>
                            <m:r>
                              <a:rPr lang="en-DE" sz="2400" i="1">
                                <a:latin typeface="Cambria Math" panose="02040503050406030204" pitchFamily="18" charset="0"/>
                              </a:rPr>
                              <m:t>𝑖</m:t>
                            </m:r>
                            <m:r>
                              <a:rPr lang="en-DE" sz="2400" i="1">
                                <a:latin typeface="Cambria Math" panose="02040503050406030204" pitchFamily="18" charset="0"/>
                              </a:rPr>
                              <m:t>∈</m:t>
                            </m:r>
                            <m:r>
                              <a:rPr lang="en-DE" sz="2400" i="1">
                                <a:latin typeface="Cambria Math" panose="02040503050406030204" pitchFamily="18" charset="0"/>
                              </a:rPr>
                              <m:t>𝑆</m:t>
                            </m:r>
                          </m:sub>
                        </m:sSub>
                        <m:r>
                          <a:rPr lang="en-DE" sz="2400" b="0" i="1" smtClean="0">
                            <a:latin typeface="Cambria Math" panose="02040503050406030204" pitchFamily="18" charset="0"/>
                          </a:rPr>
                          <m:t>) : </m:t>
                        </m:r>
                        <m:d>
                          <m:dPr>
                            <m:begChr m:val="|"/>
                            <m:endChr m:val="|"/>
                            <m:ctrlPr>
                              <a:rPr lang="en-GB" sz="2400" b="0" i="1" smtClean="0">
                                <a:solidFill>
                                  <a:schemeClr val="tx1"/>
                                </a:solidFill>
                                <a:latin typeface="Cambria Math" panose="02040503050406030204" pitchFamily="18" charset="0"/>
                              </a:rPr>
                            </m:ctrlPr>
                          </m:dPr>
                          <m:e>
                            <m:r>
                              <a:rPr lang="en-DE" sz="2400" i="1" smtClean="0">
                                <a:solidFill>
                                  <a:schemeClr val="tx1"/>
                                </a:solidFill>
                                <a:latin typeface="Cambria Math" panose="02040503050406030204" pitchFamily="18" charset="0"/>
                              </a:rPr>
                              <m:t>𝑆</m:t>
                            </m:r>
                          </m:e>
                        </m:d>
                        <m:r>
                          <a:rPr lang="en-GB" sz="2400" b="0" i="1" smtClean="0">
                            <a:solidFill>
                              <a:schemeClr val="tx1"/>
                            </a:solidFill>
                            <a:latin typeface="Cambria Math" panose="02040503050406030204" pitchFamily="18" charset="0"/>
                          </a:rPr>
                          <m:t>=</m:t>
                        </m:r>
                        <m:sSub>
                          <m:sSubPr>
                            <m:ctrlPr>
                              <a:rPr lang="en-DE" sz="2400" b="0" i="1" smtClean="0">
                                <a:solidFill>
                                  <a:schemeClr val="tx1"/>
                                </a:solidFill>
                                <a:latin typeface="Cambria Math" panose="02040503050406030204" pitchFamily="18" charset="0"/>
                              </a:rPr>
                            </m:ctrlPr>
                          </m:sSubPr>
                          <m:e>
                            <m:r>
                              <a:rPr lang="en-GB" sz="2400" b="0" i="1" smtClean="0">
                                <a:solidFill>
                                  <a:schemeClr val="tx1"/>
                                </a:solidFill>
                                <a:latin typeface="Cambria Math" panose="02040503050406030204" pitchFamily="18" charset="0"/>
                              </a:rPr>
                              <m:t>𝑡</m:t>
                            </m:r>
                          </m:e>
                          <m:sub>
                            <m:r>
                              <a:rPr lang="en-DE" sz="2400" b="0" i="1" smtClean="0">
                                <a:solidFill>
                                  <a:schemeClr val="tx1"/>
                                </a:solidFill>
                                <a:latin typeface="Cambria Math" panose="02040503050406030204" pitchFamily="18" charset="0"/>
                              </a:rPr>
                              <m:t>𝜎</m:t>
                            </m:r>
                          </m:sub>
                        </m:sSub>
                      </m:oMath>
                    </a14:m>
                    <a:r>
                      <a:rPr lang="en-GB" sz="2400" b="0" dirty="0">
                        <a:solidFill>
                          <a:schemeClr val="tx1"/>
                        </a:solidFill>
                        <a:latin typeface="Aptos Display" panose="020B0004020202020204" pitchFamily="34" charset="0"/>
                      </a:rPr>
                      <a:t> </a:t>
                    </a:r>
                    <a:r>
                      <a:rPr lang="en-GB" sz="2400" dirty="0">
                        <a:solidFill>
                          <a:schemeClr val="tx1"/>
                        </a:solidFill>
                        <a:latin typeface="Aptos Display" panose="020B0004020202020204" pitchFamily="34" charset="0"/>
                      </a:rPr>
                      <a:t> </a:t>
                    </a:r>
                    <a:endParaRPr lang="en-DE" sz="2400" dirty="0">
                      <a:solidFill>
                        <a:schemeClr val="tx1"/>
                      </a:solidFill>
                      <a:latin typeface="Aptos Display" panose="020B0004020202020204" pitchFamily="34" charset="0"/>
                    </a:endParaRPr>
                  </a:p>
                  <a:p>
                    <a:pPr marL="152396" indent="0">
                      <a:buNone/>
                    </a:pPr>
                    <a:r>
                      <a:rPr lang="en-DE" sz="2400" dirty="0">
                        <a:latin typeface="Aptos Display" panose="020B0004020202020204" pitchFamily="34" charset="0"/>
                      </a:rPr>
                      <a:t>                                </a:t>
                    </a:r>
                    <a:r>
                      <a:rPr lang="tr-TR" sz="2400" dirty="0">
                        <a:solidFill>
                          <a:schemeClr val="tx1"/>
                        </a:solidFill>
                        <a:latin typeface="Aptos Display" panose="020B0004020202020204" pitchFamily="34" charset="0"/>
                      </a:rPr>
                      <a:t>AND</a:t>
                    </a:r>
                    <a:r>
                      <a:rPr lang="en-GB" sz="2400" dirty="0">
                        <a:solidFill>
                          <a:schemeClr val="tx1"/>
                        </a:solidFill>
                        <a:latin typeface="Aptos Display" panose="020B0004020202020204" pitchFamily="34" charset="0"/>
                      </a:rPr>
                      <a:t>   </a:t>
                    </a:r>
                    <a14:m>
                      <m:oMath xmlns:m="http://schemas.openxmlformats.org/officeDocument/2006/math">
                        <m:sSub>
                          <m:sSubPr>
                            <m:ctrlPr>
                              <a:rPr lang="en-DE" sz="2400" b="0" i="1" smtClean="0">
                                <a:solidFill>
                                  <a:schemeClr val="tx1"/>
                                </a:solidFill>
                                <a:latin typeface="Cambria Math" panose="02040503050406030204" pitchFamily="18" charset="0"/>
                              </a:rPr>
                            </m:ctrlPr>
                          </m:sSubPr>
                          <m:e>
                            <m:d>
                              <m:dPr>
                                <m:begChr m:val="{"/>
                                <m:endChr m:val="}"/>
                                <m:ctrlPr>
                                  <a:rPr lang="en-GB" sz="2400" i="1">
                                    <a:solidFill>
                                      <a:schemeClr val="tx1"/>
                                    </a:solidFill>
                                    <a:latin typeface="Cambria Math" panose="02040503050406030204" pitchFamily="18" charset="0"/>
                                  </a:rPr>
                                </m:ctrlPr>
                              </m:dPr>
                              <m:e>
                                <m:r>
                                  <a:rPr lang="en-DE" sz="2400" i="1" smtClean="0">
                                    <a:solidFill>
                                      <a:schemeClr val="tx1"/>
                                    </a:solidFill>
                                    <a:latin typeface="Cambria Math" panose="02040503050406030204" pitchFamily="18" charset="0"/>
                                  </a:rPr>
                                  <m:t>𝑠</m:t>
                                </m:r>
                                <m:sSub>
                                  <m:sSubPr>
                                    <m:ctrlPr>
                                      <a:rPr lang="en-DE" sz="2400" b="0" i="1" smtClean="0">
                                        <a:solidFill>
                                          <a:schemeClr val="tx1"/>
                                        </a:solidFill>
                                        <a:latin typeface="Cambria Math" panose="02040503050406030204" pitchFamily="18" charset="0"/>
                                      </a:rPr>
                                    </m:ctrlPr>
                                  </m:sSubPr>
                                  <m:e>
                                    <m:r>
                                      <a:rPr lang="en-DE" sz="2400" b="0" i="1" smtClean="0">
                                        <a:solidFill>
                                          <a:schemeClr val="tx1"/>
                                        </a:solidFill>
                                        <a:latin typeface="Cambria Math" panose="02040503050406030204" pitchFamily="18" charset="0"/>
                                      </a:rPr>
                                      <m:t>𝑘</m:t>
                                    </m:r>
                                  </m:e>
                                  <m:sub>
                                    <m:r>
                                      <a:rPr lang="en-DE" sz="2400" b="0" i="1" smtClean="0">
                                        <a:solidFill>
                                          <a:schemeClr val="tx1"/>
                                        </a:solidFill>
                                        <a:latin typeface="Cambria Math" panose="02040503050406030204" pitchFamily="18" charset="0"/>
                                      </a:rPr>
                                      <m:t>𝑖</m:t>
                                    </m:r>
                                  </m:sub>
                                </m:sSub>
                              </m:e>
                            </m:d>
                          </m:e>
                          <m:sub>
                            <m:r>
                              <a:rPr lang="en-DE" sz="2400" b="0" i="1" smtClean="0">
                                <a:solidFill>
                                  <a:schemeClr val="tx1"/>
                                </a:solidFill>
                                <a:latin typeface="Cambria Math" panose="02040503050406030204" pitchFamily="18" charset="0"/>
                              </a:rPr>
                              <m:t>𝑖</m:t>
                            </m:r>
                            <m:r>
                              <a:rPr lang="en-DE" sz="2400" b="0" i="1" smtClean="0">
                                <a:solidFill>
                                  <a:schemeClr val="tx1"/>
                                </a:solidFill>
                                <a:latin typeface="Cambria Math" panose="02040503050406030204" pitchFamily="18" charset="0"/>
                              </a:rPr>
                              <m:t>∈</m:t>
                            </m:r>
                            <m:r>
                              <a:rPr lang="en-DE" sz="2400" b="0" i="1" smtClean="0">
                                <a:solidFill>
                                  <a:schemeClr val="tx1"/>
                                </a:solidFill>
                                <a:latin typeface="Cambria Math" panose="02040503050406030204" pitchFamily="18" charset="0"/>
                              </a:rPr>
                              <m:t>𝑆</m:t>
                            </m:r>
                          </m:sub>
                        </m:sSub>
                      </m:oMath>
                    </a14:m>
                    <a:r>
                      <a:rPr lang="en-DE" sz="2400" dirty="0">
                        <a:solidFill>
                          <a:schemeClr val="tx1"/>
                        </a:solidFill>
                        <a:latin typeface="Aptos Display" panose="020B0004020202020204" pitchFamily="34" charset="0"/>
                      </a:rPr>
                      <a:t> </a:t>
                    </a:r>
                    <a:r>
                      <a:rPr lang="en-GB" sz="2400" dirty="0">
                        <a:solidFill>
                          <a:schemeClr val="tx1"/>
                        </a:solidFill>
                        <a:latin typeface="Aptos Display" panose="020B0004020202020204" pitchFamily="34" charset="0"/>
                      </a:rPr>
                      <a:t>aggregates to </a:t>
                    </a:r>
                    <a14:m>
                      <m:oMath xmlns:m="http://schemas.openxmlformats.org/officeDocument/2006/math">
                        <m:sSub>
                          <m:sSubPr>
                            <m:ctrlPr>
                              <a:rPr lang="en-GB" sz="2400" i="1">
                                <a:solidFill>
                                  <a:schemeClr val="tx1"/>
                                </a:solidFill>
                                <a:latin typeface="Cambria Math" panose="02040503050406030204" pitchFamily="18" charset="0"/>
                              </a:rPr>
                            </m:ctrlPr>
                          </m:sSubPr>
                          <m:e>
                            <m:r>
                              <a:rPr lang="en-DE" sz="2400" b="0" i="1" smtClean="0">
                                <a:solidFill>
                                  <a:schemeClr val="tx1"/>
                                </a:solidFill>
                                <a:latin typeface="Cambria Math" panose="02040503050406030204" pitchFamily="18" charset="0"/>
                              </a:rPr>
                              <m:t>𝑣</m:t>
                            </m:r>
                            <m:r>
                              <a:rPr lang="en-GB" sz="2400" i="1">
                                <a:solidFill>
                                  <a:schemeClr val="tx1"/>
                                </a:solidFill>
                                <a:latin typeface="Cambria Math" panose="02040503050406030204" pitchFamily="18" charset="0"/>
                              </a:rPr>
                              <m:t>𝑘</m:t>
                            </m:r>
                          </m:e>
                          <m:sub>
                            <m:r>
                              <a:rPr lang="en-GB" sz="2400" i="1">
                                <a:solidFill>
                                  <a:schemeClr val="tx1"/>
                                </a:solidFill>
                                <a:latin typeface="Cambria Math" panose="02040503050406030204" pitchFamily="18" charset="0"/>
                              </a:rPr>
                              <m:t>𝑀𝑆</m:t>
                            </m:r>
                          </m:sub>
                        </m:sSub>
                      </m:oMath>
                    </a14:m>
                    <a:endParaRPr lang="en-GB" sz="2400" dirty="0"/>
                  </a:p>
                </p:txBody>
              </p:sp>
            </mc:Choice>
            <mc:Fallback>
              <p:sp>
                <p:nvSpPr>
                  <p:cNvPr id="39" name="TextBox 38">
                    <a:extLst>
                      <a:ext uri="{FF2B5EF4-FFF2-40B4-BE49-F238E27FC236}">
                        <a16:creationId xmlns:a16="http://schemas.microsoft.com/office/drawing/2014/main" id="{0BD7A12F-4178-4121-1AA5-14ED42DC0C97}"/>
                      </a:ext>
                    </a:extLst>
                  </p:cNvPr>
                  <p:cNvSpPr txBox="1">
                    <a:spLocks noRot="1" noChangeAspect="1" noMove="1" noResize="1" noEditPoints="1" noAdjustHandles="1" noChangeArrowheads="1" noChangeShapeType="1" noTextEdit="1"/>
                  </p:cNvSpPr>
                  <p:nvPr/>
                </p:nvSpPr>
                <p:spPr>
                  <a:xfrm>
                    <a:off x="1994111" y="-71810"/>
                    <a:ext cx="6411947" cy="830997"/>
                  </a:xfrm>
                  <a:prstGeom prst="rect">
                    <a:avLst/>
                  </a:prstGeom>
                  <a:blipFill>
                    <a:blip r:embed="rId12"/>
                    <a:stretch>
                      <a:fillRect b="-15328"/>
                    </a:stretch>
                  </a:blipFill>
                </p:spPr>
                <p:txBody>
                  <a:bodyPr/>
                  <a:lstStyle/>
                  <a:p>
                    <a:r>
                      <a:rPr lang="en-GB">
                        <a:noFill/>
                      </a:rPr>
                      <a:t> </a:t>
                    </a:r>
                  </a:p>
                </p:txBody>
              </p:sp>
            </mc:Fallback>
          </mc:AlternateContent>
        </p:grpSp>
        <mc:AlternateContent xmlns:mc="http://schemas.openxmlformats.org/markup-compatibility/2006">
          <mc:Choice xmlns:a14="http://schemas.microsoft.com/office/drawing/2010/main" Requires="a14">
            <p:sp>
              <p:nvSpPr>
                <p:cNvPr id="31" name="TextBox 30">
                  <a:extLst>
                    <a:ext uri="{FF2B5EF4-FFF2-40B4-BE49-F238E27FC236}">
                      <a16:creationId xmlns:a16="http://schemas.microsoft.com/office/drawing/2014/main" id="{F753E540-271A-3EDB-8C97-1E979FF84BF0}"/>
                    </a:ext>
                  </a:extLst>
                </p:cNvPr>
                <p:cNvSpPr txBox="1"/>
                <p:nvPr/>
              </p:nvSpPr>
              <p:spPr>
                <a:xfrm>
                  <a:off x="3998089" y="4193685"/>
                  <a:ext cx="147986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DE" sz="2400" b="0" i="1" smtClean="0">
                                <a:solidFill>
                                  <a:schemeClr val="tx1"/>
                                </a:solidFill>
                                <a:latin typeface="Cambria Math" panose="02040503050406030204" pitchFamily="18" charset="0"/>
                                <a:ea typeface="Cambria Math" panose="02040503050406030204" pitchFamily="18" charset="0"/>
                              </a:rPr>
                            </m:ctrlPr>
                          </m:sSubPr>
                          <m:e>
                            <m:r>
                              <a:rPr lang="en-GB" sz="2400" b="0" i="1" smtClean="0">
                                <a:solidFill>
                                  <a:schemeClr val="tx1"/>
                                </a:solidFill>
                                <a:latin typeface="Cambria Math" panose="02040503050406030204" pitchFamily="18" charset="0"/>
                                <a:ea typeface="Cambria Math" panose="02040503050406030204" pitchFamily="18" charset="0"/>
                              </a:rPr>
                              <m:t>ℛ</m:t>
                            </m:r>
                          </m:e>
                          <m:sub>
                            <m:r>
                              <a:rPr lang="en-DE" sz="2400" b="0" i="1" smtClean="0">
                                <a:solidFill>
                                  <a:schemeClr val="tx1"/>
                                </a:solidFill>
                                <a:latin typeface="Cambria Math" panose="02040503050406030204" pitchFamily="18" charset="0"/>
                                <a:ea typeface="Cambria Math" panose="02040503050406030204" pitchFamily="18" charset="0"/>
                              </a:rPr>
                              <m:t>𝑡h𝑟</m:t>
                            </m:r>
                          </m:sub>
                        </m:sSub>
                        <m:r>
                          <a:rPr lang="en-DE" sz="2400" b="0" i="1" smtClean="0">
                            <a:solidFill>
                              <a:schemeClr val="tx1"/>
                            </a:solidFill>
                            <a:latin typeface="Cambria Math" panose="02040503050406030204" pitchFamily="18" charset="0"/>
                            <a:ea typeface="Cambria Math" panose="02040503050406030204" pitchFamily="18" charset="0"/>
                          </a:rPr>
                          <m:t>=</m:t>
                        </m:r>
                      </m:oMath>
                    </m:oMathPara>
                  </a14:m>
                  <a:endParaRPr lang="en-GB" sz="2400" dirty="0"/>
                </a:p>
              </p:txBody>
            </p:sp>
          </mc:Choice>
          <mc:Fallback>
            <p:sp>
              <p:nvSpPr>
                <p:cNvPr id="31" name="TextBox 30">
                  <a:extLst>
                    <a:ext uri="{FF2B5EF4-FFF2-40B4-BE49-F238E27FC236}">
                      <a16:creationId xmlns:a16="http://schemas.microsoft.com/office/drawing/2014/main" id="{F753E540-271A-3EDB-8C97-1E979FF84BF0}"/>
                    </a:ext>
                  </a:extLst>
                </p:cNvPr>
                <p:cNvSpPr txBox="1">
                  <a:spLocks noRot="1" noChangeAspect="1" noMove="1" noResize="1" noEditPoints="1" noAdjustHandles="1" noChangeArrowheads="1" noChangeShapeType="1" noTextEdit="1"/>
                </p:cNvSpPr>
                <p:nvPr/>
              </p:nvSpPr>
              <p:spPr>
                <a:xfrm>
                  <a:off x="3998089" y="4193685"/>
                  <a:ext cx="1479860" cy="461665"/>
                </a:xfrm>
                <a:prstGeom prst="rect">
                  <a:avLst/>
                </a:prstGeom>
                <a:blipFill>
                  <a:blip r:embed="rId13"/>
                  <a:stretch>
                    <a:fillRect b="-1316"/>
                  </a:stretch>
                </a:blipFill>
              </p:spPr>
              <p:txBody>
                <a:bodyPr/>
                <a:lstStyle/>
                <a:p>
                  <a:r>
                    <a:rPr lang="en-GB">
                      <a:noFill/>
                    </a:rPr>
                    <a:t> </a:t>
                  </a:r>
                </a:p>
              </p:txBody>
            </p:sp>
          </mc:Fallback>
        </mc:AlternateContent>
      </p:grpSp>
    </p:spTree>
    <p:extLst>
      <p:ext uri="{BB962C8B-B14F-4D97-AF65-F5344CB8AC3E}">
        <p14:creationId xmlns:p14="http://schemas.microsoft.com/office/powerpoint/2010/main" val="3566299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childTnLst>
                                </p:cTn>
                              </p:par>
                              <p:par>
                                <p:cTn id="37" presetID="1" presetClass="entr" presetSubtype="0" fill="hold" grpId="0" nodeType="withEffect" nodePh="1">
                                  <p:stCondLst>
                                    <p:cond delay="0"/>
                                  </p:stCondLst>
                                  <p:endCondLst>
                                    <p:cond evt="begin" delay="0">
                                      <p:tn val="37"/>
                                    </p:cond>
                                  </p:endCondLst>
                                  <p:childTnLst>
                                    <p:set>
                                      <p:cBhvr>
                                        <p:cTn id="38" dur="1" fill="hold">
                                          <p:stCondLst>
                                            <p:cond delay="0"/>
                                          </p:stCondLst>
                                        </p:cTn>
                                        <p:tgtEl>
                                          <p:spTgt spid="7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3"/>
                                        </p:tgtEl>
                                        <p:attrNameLst>
                                          <p:attrName>style.visibility</p:attrName>
                                        </p:attrNameLst>
                                      </p:cBhvr>
                                      <p:to>
                                        <p:strVal val="visible"/>
                                      </p:to>
                                    </p:set>
                                  </p:childTnLst>
                                </p:cTn>
                              </p:par>
                              <p:par>
                                <p:cTn id="47" presetID="1" presetClass="entr" presetSubtype="0" fill="hold" grpId="0" nodeType="withEffect" nodePh="1">
                                  <p:stCondLst>
                                    <p:cond delay="0"/>
                                  </p:stCondLst>
                                  <p:endCondLst>
                                    <p:cond evt="begin" delay="0">
                                      <p:tn val="47"/>
                                    </p:cond>
                                  </p:endCondLst>
                                  <p:childTnLst>
                                    <p:set>
                                      <p:cBhvr>
                                        <p:cTn id="48" dur="1" fill="hold">
                                          <p:stCondLst>
                                            <p:cond delay="0"/>
                                          </p:stCondLst>
                                        </p:cTn>
                                        <p:tgtEl>
                                          <p:spTgt spid="5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3">
                                            <p:txEl>
                                              <p:pRg st="0" end="0"/>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3">
                                            <p:txEl>
                                              <p:pRg st="1" end="1"/>
                                            </p:txEl>
                                          </p:spTgt>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43">
                                            <p:txEl>
                                              <p:pRg st="5" end="5"/>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0"/>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7"/>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8"/>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12"/>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26"/>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0" grpId="0"/>
      <p:bldP spid="46" grpId="0" animBg="1"/>
      <p:bldP spid="47" grpId="0" animBg="1"/>
      <p:bldP spid="48" grpId="0" animBg="1"/>
      <p:bldP spid="49" grpId="0"/>
      <p:bldP spid="50" grpId="0"/>
      <p:bldP spid="51" grpId="0"/>
      <p:bldP spid="20" grpId="0" animBg="1"/>
      <p:bldP spid="27" grpId="0"/>
      <p:bldP spid="28" grpId="0"/>
      <p:bldP spid="70" grpId="0"/>
      <p:bldP spid="35" grpId="0"/>
      <p:bldP spid="36" grpId="0"/>
      <p:bldP spid="37" grpId="0"/>
      <p:bldP spid="45" grpId="0"/>
      <p:bldP spid="52" grpId="0" animBg="1"/>
      <p:bldP spid="53" grpId="0"/>
      <p:bldP spid="5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D3887B-A89D-A7E5-A2D9-1795C8B7A2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65B816-79CB-2B80-FFEE-FDAFA3BAE2B8}"/>
              </a:ext>
            </a:extLst>
          </p:cNvPr>
          <p:cNvSpPr>
            <a:spLocks noGrp="1"/>
          </p:cNvSpPr>
          <p:nvPr>
            <p:ph type="title"/>
          </p:nvPr>
        </p:nvSpPr>
        <p:spPr/>
        <p:txBody>
          <a:bodyPr>
            <a:normAutofit fontScale="90000"/>
          </a:bodyPr>
          <a:lstStyle/>
          <a:p>
            <a:r>
              <a:rPr lang="en-GB" dirty="0">
                <a:solidFill>
                  <a:schemeClr val="accent1">
                    <a:lumMod val="50000"/>
                  </a:schemeClr>
                </a:solidFill>
              </a:rPr>
              <a:t>How to Construct?</a:t>
            </a:r>
          </a:p>
        </p:txBody>
      </p:sp>
      <p:sp>
        <p:nvSpPr>
          <p:cNvPr id="4" name="Slide Number Placeholder 3">
            <a:extLst>
              <a:ext uri="{FF2B5EF4-FFF2-40B4-BE49-F238E27FC236}">
                <a16:creationId xmlns:a16="http://schemas.microsoft.com/office/drawing/2014/main" id="{AB73DB12-2D61-6B31-9C36-86C6D6A9D1E6}"/>
              </a:ext>
            </a:extLst>
          </p:cNvPr>
          <p:cNvSpPr>
            <a:spLocks noGrp="1"/>
          </p:cNvSpPr>
          <p:nvPr>
            <p:ph type="sldNum" idx="12"/>
          </p:nvPr>
        </p:nvSpPr>
        <p:spPr/>
        <p:txBody>
          <a:bodyPr/>
          <a:lstStyle/>
          <a:p>
            <a:fld id="{00000000-1234-1234-1234-123412341234}" type="slidenum">
              <a:rPr lang="en-GB" smtClean="0"/>
              <a:pPr/>
              <a:t>8</a:t>
            </a:fld>
            <a:endParaRPr lang="en-GB" dirty="0"/>
          </a:p>
        </p:txBody>
      </p:sp>
      <p:sp>
        <p:nvSpPr>
          <p:cNvPr id="5" name="Text Placeholder 2">
            <a:extLst>
              <a:ext uri="{FF2B5EF4-FFF2-40B4-BE49-F238E27FC236}">
                <a16:creationId xmlns:a16="http://schemas.microsoft.com/office/drawing/2014/main" id="{EE8C89A3-2903-7104-3BDB-D9F908EAFC8F}"/>
              </a:ext>
            </a:extLst>
          </p:cNvPr>
          <p:cNvSpPr txBox="1">
            <a:spLocks/>
          </p:cNvSpPr>
          <p:nvPr/>
        </p:nvSpPr>
        <p:spPr>
          <a:xfrm rot="16200000">
            <a:off x="120435" y="3220040"/>
            <a:ext cx="816079" cy="476654"/>
          </a:xfrm>
          <a:prstGeom prst="rect">
            <a:avLst/>
          </a:prstGeom>
        </p:spPr>
        <p:txBody>
          <a:bodyPr spcFirstLastPara="1" vert="horz" wrap="square" lIns="91425" tIns="91425" rIns="91425" bIns="91425" rtlCol="0" anchor="t" anchorCtr="0">
            <a:noAutofit/>
          </a:bodyPr>
          <a:lstStyle>
            <a:lvl1pPr marL="609585" lvl="0" indent="-457189" algn="l" defTabSz="914400" rtl="0" eaLnBrk="1" latinLnBrk="0" hangingPunct="1">
              <a:lnSpc>
                <a:spcPct val="90000"/>
              </a:lnSpc>
              <a:spcBef>
                <a:spcPts val="0"/>
              </a:spcBef>
              <a:spcAft>
                <a:spcPts val="0"/>
              </a:spcAft>
              <a:buClr>
                <a:schemeClr val="dk1"/>
              </a:buClr>
              <a:buSzPts val="1800"/>
              <a:buFont typeface="IBM Plex Sans"/>
              <a:buChar char="●"/>
              <a:defRPr sz="2800" kern="1200">
                <a:solidFill>
                  <a:schemeClr val="dk1"/>
                </a:solidFill>
                <a:latin typeface="IBM Plex Sans"/>
                <a:ea typeface="IBM Plex Sans"/>
                <a:cs typeface="IBM Plex Sans"/>
                <a:sym typeface="IBM Plex Sans"/>
              </a:defRPr>
            </a:lvl1pPr>
            <a:lvl2pPr marL="1219170" lvl="1" indent="-423323" algn="l" defTabSz="914400" rtl="0" eaLnBrk="1" latinLnBrk="0" hangingPunct="1">
              <a:lnSpc>
                <a:spcPct val="90000"/>
              </a:lnSpc>
              <a:spcBef>
                <a:spcPts val="0"/>
              </a:spcBef>
              <a:spcAft>
                <a:spcPts val="0"/>
              </a:spcAft>
              <a:buClr>
                <a:schemeClr val="dk1"/>
              </a:buClr>
              <a:buSzPts val="1400"/>
              <a:buFont typeface="IBM Plex Sans"/>
              <a:buChar char="○"/>
              <a:defRPr sz="2400" kern="1200">
                <a:solidFill>
                  <a:schemeClr val="dk1"/>
                </a:solidFill>
                <a:latin typeface="IBM Plex Sans"/>
                <a:ea typeface="IBM Plex Sans"/>
                <a:cs typeface="IBM Plex Sans"/>
                <a:sym typeface="IBM Plex Sans"/>
              </a:defRPr>
            </a:lvl2pPr>
            <a:lvl3pPr marL="1828754" lvl="2" indent="-423323" algn="l" defTabSz="914400" rtl="0" eaLnBrk="1" latinLnBrk="0" hangingPunct="1">
              <a:lnSpc>
                <a:spcPct val="90000"/>
              </a:lnSpc>
              <a:spcBef>
                <a:spcPts val="0"/>
              </a:spcBef>
              <a:spcAft>
                <a:spcPts val="0"/>
              </a:spcAft>
              <a:buClr>
                <a:schemeClr val="dk1"/>
              </a:buClr>
              <a:buSzPts val="1400"/>
              <a:buFont typeface="IBM Plex Sans"/>
              <a:buChar char="■"/>
              <a:defRPr sz="2000" kern="1200">
                <a:solidFill>
                  <a:schemeClr val="dk1"/>
                </a:solidFill>
                <a:latin typeface="IBM Plex Sans"/>
                <a:ea typeface="IBM Plex Sans"/>
                <a:cs typeface="IBM Plex Sans"/>
                <a:sym typeface="IBM Plex Sans"/>
              </a:defRPr>
            </a:lvl3pPr>
            <a:lvl4pPr marL="2438339" lvl="3" indent="-423323" algn="l" defTabSz="914400" rtl="0" eaLnBrk="1" latinLnBrk="0" hangingPunct="1">
              <a:lnSpc>
                <a:spcPct val="90000"/>
              </a:lnSpc>
              <a:spcBef>
                <a:spcPts val="0"/>
              </a:spcBef>
              <a:spcAft>
                <a:spcPts val="0"/>
              </a:spcAft>
              <a:buClr>
                <a:schemeClr val="dk1"/>
              </a:buClr>
              <a:buSzPts val="1400"/>
              <a:buFont typeface="IBM Plex Sans"/>
              <a:buChar char="●"/>
              <a:defRPr sz="1800" kern="1200">
                <a:solidFill>
                  <a:schemeClr val="dk1"/>
                </a:solidFill>
                <a:latin typeface="IBM Plex Sans"/>
                <a:ea typeface="IBM Plex Sans"/>
                <a:cs typeface="IBM Plex Sans"/>
                <a:sym typeface="IBM Plex Sans"/>
              </a:defRPr>
            </a:lvl4pPr>
            <a:lvl5pPr marL="3047924" lvl="4" indent="-423323" algn="l" defTabSz="914400" rtl="0" eaLnBrk="1" latinLnBrk="0" hangingPunct="1">
              <a:lnSpc>
                <a:spcPct val="90000"/>
              </a:lnSpc>
              <a:spcBef>
                <a:spcPts val="0"/>
              </a:spcBef>
              <a:spcAft>
                <a:spcPts val="0"/>
              </a:spcAft>
              <a:buClr>
                <a:schemeClr val="dk1"/>
              </a:buClr>
              <a:buSzPts val="1400"/>
              <a:buFont typeface="IBM Plex Sans"/>
              <a:buChar char="○"/>
              <a:defRPr sz="1800" kern="1200">
                <a:solidFill>
                  <a:schemeClr val="dk1"/>
                </a:solidFill>
                <a:latin typeface="IBM Plex Sans"/>
                <a:ea typeface="IBM Plex Sans"/>
                <a:cs typeface="IBM Plex Sans"/>
                <a:sym typeface="IBM Plex Sans"/>
              </a:defRPr>
            </a:lvl5pPr>
            <a:lvl6pPr marL="3657509" lvl="5" indent="-423323" algn="l" defTabSz="914400" rtl="0" eaLnBrk="1" latinLnBrk="0" hangingPunct="1">
              <a:lnSpc>
                <a:spcPct val="90000"/>
              </a:lnSpc>
              <a:spcBef>
                <a:spcPts val="0"/>
              </a:spcBef>
              <a:spcAft>
                <a:spcPts val="0"/>
              </a:spcAft>
              <a:buClr>
                <a:schemeClr val="dk1"/>
              </a:buClr>
              <a:buSzPts val="1400"/>
              <a:buFont typeface="IBM Plex Sans"/>
              <a:buChar char="■"/>
              <a:defRPr sz="1800" kern="1200">
                <a:solidFill>
                  <a:schemeClr val="dk1"/>
                </a:solidFill>
                <a:latin typeface="IBM Plex Sans"/>
                <a:ea typeface="IBM Plex Sans"/>
                <a:cs typeface="IBM Plex Sans"/>
                <a:sym typeface="IBM Plex Sans"/>
              </a:defRPr>
            </a:lvl6pPr>
            <a:lvl7pPr marL="4267093" lvl="6" indent="-423323" algn="l" defTabSz="914400" rtl="0" eaLnBrk="1" latinLnBrk="0" hangingPunct="1">
              <a:lnSpc>
                <a:spcPct val="90000"/>
              </a:lnSpc>
              <a:spcBef>
                <a:spcPts val="0"/>
              </a:spcBef>
              <a:spcAft>
                <a:spcPts val="0"/>
              </a:spcAft>
              <a:buClr>
                <a:schemeClr val="dk1"/>
              </a:buClr>
              <a:buSzPts val="1400"/>
              <a:buFont typeface="IBM Plex Sans"/>
              <a:buChar char="●"/>
              <a:defRPr sz="1800" kern="1200">
                <a:solidFill>
                  <a:schemeClr val="dk1"/>
                </a:solidFill>
                <a:latin typeface="IBM Plex Sans"/>
                <a:ea typeface="IBM Plex Sans"/>
                <a:cs typeface="IBM Plex Sans"/>
                <a:sym typeface="IBM Plex Sans"/>
              </a:defRPr>
            </a:lvl7pPr>
            <a:lvl8pPr marL="4876678" lvl="7" indent="-423323" algn="l" defTabSz="914400" rtl="0" eaLnBrk="1" latinLnBrk="0" hangingPunct="1">
              <a:lnSpc>
                <a:spcPct val="90000"/>
              </a:lnSpc>
              <a:spcBef>
                <a:spcPts val="0"/>
              </a:spcBef>
              <a:spcAft>
                <a:spcPts val="0"/>
              </a:spcAft>
              <a:buClr>
                <a:schemeClr val="dk1"/>
              </a:buClr>
              <a:buSzPts val="1400"/>
              <a:buFont typeface="IBM Plex Sans"/>
              <a:buChar char="○"/>
              <a:defRPr sz="1800" kern="1200">
                <a:solidFill>
                  <a:schemeClr val="dk1"/>
                </a:solidFill>
                <a:latin typeface="IBM Plex Sans"/>
                <a:ea typeface="IBM Plex Sans"/>
                <a:cs typeface="IBM Plex Sans"/>
                <a:sym typeface="IBM Plex Sans"/>
              </a:defRPr>
            </a:lvl8pPr>
            <a:lvl9pPr marL="5486263" lvl="8" indent="-423323" algn="l" defTabSz="914400" rtl="0" eaLnBrk="1" latinLnBrk="0" hangingPunct="1">
              <a:lnSpc>
                <a:spcPct val="90000"/>
              </a:lnSpc>
              <a:spcBef>
                <a:spcPts val="0"/>
              </a:spcBef>
              <a:spcAft>
                <a:spcPts val="0"/>
              </a:spcAft>
              <a:buClr>
                <a:schemeClr val="dk1"/>
              </a:buClr>
              <a:buSzPts val="1400"/>
              <a:buFont typeface="IBM Plex Sans"/>
              <a:buChar char="■"/>
              <a:defRPr sz="1800" kern="1200">
                <a:solidFill>
                  <a:schemeClr val="dk1"/>
                </a:solidFill>
                <a:latin typeface="IBM Plex Sans"/>
                <a:ea typeface="IBM Plex Sans"/>
                <a:cs typeface="IBM Plex Sans"/>
                <a:sym typeface="IBM Plex Sans"/>
              </a:defRPr>
            </a:lvl9pPr>
          </a:lstStyle>
          <a:p>
            <a:pPr marL="152396" indent="0">
              <a:buFont typeface="IBM Plex Sans"/>
              <a:buNone/>
            </a:pPr>
            <a:r>
              <a:rPr lang="en-GB" sz="2000" dirty="0">
                <a:latin typeface="Aptos Display" panose="020B0004020202020204" pitchFamily="34" charset="0"/>
              </a:rPr>
              <a:t>…</a:t>
            </a:r>
          </a:p>
        </p:txBody>
      </p:sp>
      <p:grpSp>
        <p:nvGrpSpPr>
          <p:cNvPr id="8" name="Grup 6">
            <a:extLst>
              <a:ext uri="{FF2B5EF4-FFF2-40B4-BE49-F238E27FC236}">
                <a16:creationId xmlns:a16="http://schemas.microsoft.com/office/drawing/2014/main" id="{1A81FE49-1031-9150-04AD-560D80C7205F}"/>
              </a:ext>
            </a:extLst>
          </p:cNvPr>
          <p:cNvGrpSpPr/>
          <p:nvPr/>
        </p:nvGrpSpPr>
        <p:grpSpPr>
          <a:xfrm>
            <a:off x="335239" y="2638440"/>
            <a:ext cx="510922" cy="624605"/>
            <a:chOff x="871777" y="2818320"/>
            <a:chExt cx="609600" cy="676359"/>
          </a:xfrm>
        </p:grpSpPr>
        <p:sp>
          <p:nvSpPr>
            <p:cNvPr id="9" name="Serbest Form: Şekil 7">
              <a:extLst>
                <a:ext uri="{FF2B5EF4-FFF2-40B4-BE49-F238E27FC236}">
                  <a16:creationId xmlns:a16="http://schemas.microsoft.com/office/drawing/2014/main" id="{2EFDDFD4-A99A-E742-3AC9-A0EF9DD1E220}"/>
                </a:ext>
              </a:extLst>
            </p:cNvPr>
            <p:cNvSpPr/>
            <p:nvPr/>
          </p:nvSpPr>
          <p:spPr>
            <a:xfrm>
              <a:off x="871777" y="3189879"/>
              <a:ext cx="609600" cy="304800"/>
            </a:xfrm>
            <a:custGeom>
              <a:avLst/>
              <a:gdLst>
                <a:gd name="connsiteX0" fmla="*/ 609600 w 609600"/>
                <a:gd name="connsiteY0" fmla="*/ 152400 h 304800"/>
                <a:gd name="connsiteX1" fmla="*/ 579120 w 609600"/>
                <a:gd name="connsiteY1" fmla="*/ 91440 h 304800"/>
                <a:gd name="connsiteX2" fmla="*/ 430530 w 609600"/>
                <a:gd name="connsiteY2" fmla="*/ 19050 h 304800"/>
                <a:gd name="connsiteX3" fmla="*/ 304800 w 609600"/>
                <a:gd name="connsiteY3" fmla="*/ 0 h 304800"/>
                <a:gd name="connsiteX4" fmla="*/ 179070 w 609600"/>
                <a:gd name="connsiteY4" fmla="*/ 19050 h 304800"/>
                <a:gd name="connsiteX5" fmla="*/ 30480 w 609600"/>
                <a:gd name="connsiteY5" fmla="*/ 91440 h 304800"/>
                <a:gd name="connsiteX6" fmla="*/ 0 w 609600"/>
                <a:gd name="connsiteY6" fmla="*/ 152400 h 304800"/>
                <a:gd name="connsiteX7" fmla="*/ 0 w 609600"/>
                <a:gd name="connsiteY7" fmla="*/ 304800 h 304800"/>
                <a:gd name="connsiteX8" fmla="*/ 609600 w 609600"/>
                <a:gd name="connsiteY8"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 h="304800">
                  <a:moveTo>
                    <a:pt x="609600" y="152400"/>
                  </a:moveTo>
                  <a:cubicBezTo>
                    <a:pt x="609103" y="128536"/>
                    <a:pt x="597913" y="106157"/>
                    <a:pt x="579120" y="91440"/>
                  </a:cubicBezTo>
                  <a:cubicBezTo>
                    <a:pt x="537210" y="57150"/>
                    <a:pt x="483870" y="34290"/>
                    <a:pt x="430530" y="19050"/>
                  </a:cubicBezTo>
                  <a:cubicBezTo>
                    <a:pt x="389779" y="6575"/>
                    <a:pt x="347417" y="157"/>
                    <a:pt x="304800" y="0"/>
                  </a:cubicBezTo>
                  <a:cubicBezTo>
                    <a:pt x="262230" y="734"/>
                    <a:pt x="219947" y="7141"/>
                    <a:pt x="179070" y="19050"/>
                  </a:cubicBezTo>
                  <a:cubicBezTo>
                    <a:pt x="125800" y="34595"/>
                    <a:pt x="75555" y="59073"/>
                    <a:pt x="30480" y="91440"/>
                  </a:cubicBezTo>
                  <a:cubicBezTo>
                    <a:pt x="11687" y="106157"/>
                    <a:pt x="497" y="128536"/>
                    <a:pt x="0" y="152400"/>
                  </a:cubicBezTo>
                  <a:lnTo>
                    <a:pt x="0" y="304800"/>
                  </a:lnTo>
                  <a:lnTo>
                    <a:pt x="609600" y="304800"/>
                  </a:lnTo>
                  <a:close/>
                </a:path>
              </a:pathLst>
            </a:custGeom>
            <a:solidFill>
              <a:schemeClr val="accent5">
                <a:lumMod val="60000"/>
                <a:lumOff val="40000"/>
              </a:schemeClr>
            </a:solidFill>
            <a:ln w="9525" cap="flat">
              <a:noFill/>
              <a:prstDash val="solid"/>
              <a:miter/>
            </a:ln>
          </p:spPr>
          <p:txBody>
            <a:bodyPr rtlCol="0" anchor="ctr"/>
            <a:lstStyle/>
            <a:p>
              <a:endParaRPr lang="en-GB" sz="2000" dirty="0">
                <a:latin typeface="Aptos Display" panose="020B0004020202020204" pitchFamily="34" charset="0"/>
              </a:endParaRPr>
            </a:p>
          </p:txBody>
        </p:sp>
        <p:sp>
          <p:nvSpPr>
            <p:cNvPr id="10" name="Serbest Form: Şekil 8">
              <a:extLst>
                <a:ext uri="{FF2B5EF4-FFF2-40B4-BE49-F238E27FC236}">
                  <a16:creationId xmlns:a16="http://schemas.microsoft.com/office/drawing/2014/main" id="{7891FE42-8607-771C-931C-02460A160068}"/>
                </a:ext>
              </a:extLst>
            </p:cNvPr>
            <p:cNvSpPr/>
            <p:nvPr/>
          </p:nvSpPr>
          <p:spPr>
            <a:xfrm>
              <a:off x="1006600" y="2818320"/>
              <a:ext cx="326044" cy="171533"/>
            </a:xfrm>
            <a:custGeom>
              <a:avLst/>
              <a:gdLst>
                <a:gd name="connsiteX0" fmla="*/ 141402 w 326044"/>
                <a:gd name="connsiteY0" fmla="*/ 140577 h 171533"/>
                <a:gd name="connsiteX1" fmla="*/ 227127 w 326044"/>
                <a:gd name="connsiteY1" fmla="*/ 78951 h 171533"/>
                <a:gd name="connsiteX2" fmla="*/ 227127 w 326044"/>
                <a:gd name="connsiteY2" fmla="*/ 78951 h 171533"/>
                <a:gd name="connsiteX3" fmla="*/ 253416 w 326044"/>
                <a:gd name="connsiteY3" fmla="*/ 89523 h 171533"/>
                <a:gd name="connsiteX4" fmla="*/ 298945 w 326044"/>
                <a:gd name="connsiteY4" fmla="*/ 137815 h 171533"/>
                <a:gd name="connsiteX5" fmla="*/ 321329 w 326044"/>
                <a:gd name="connsiteY5" fmla="*/ 170200 h 171533"/>
                <a:gd name="connsiteX6" fmla="*/ 321329 w 326044"/>
                <a:gd name="connsiteY6" fmla="*/ 170200 h 171533"/>
                <a:gd name="connsiteX7" fmla="*/ 322377 w 326044"/>
                <a:gd name="connsiteY7" fmla="*/ 171534 h 171533"/>
                <a:gd name="connsiteX8" fmla="*/ 322377 w 326044"/>
                <a:gd name="connsiteY8" fmla="*/ 171534 h 171533"/>
                <a:gd name="connsiteX9" fmla="*/ 323615 w 326044"/>
                <a:gd name="connsiteY9" fmla="*/ 111240 h 171533"/>
                <a:gd name="connsiteX10" fmla="*/ 293802 w 326044"/>
                <a:gd name="connsiteY10" fmla="*/ 50090 h 171533"/>
                <a:gd name="connsiteX11" fmla="*/ 243795 w 326044"/>
                <a:gd name="connsiteY11" fmla="*/ 33421 h 171533"/>
                <a:gd name="connsiteX12" fmla="*/ 157880 w 326044"/>
                <a:gd name="connsiteY12" fmla="*/ 84 h 171533"/>
                <a:gd name="connsiteX13" fmla="*/ 36150 w 326044"/>
                <a:gd name="connsiteY13" fmla="*/ 52376 h 171533"/>
                <a:gd name="connsiteX14" fmla="*/ 6432 w 326044"/>
                <a:gd name="connsiteY14" fmla="*/ 134958 h 171533"/>
                <a:gd name="connsiteX15" fmla="*/ 2908 w 326044"/>
                <a:gd name="connsiteY15" fmla="*/ 162866 h 171533"/>
                <a:gd name="connsiteX16" fmla="*/ 18815 w 326044"/>
                <a:gd name="connsiteY16" fmla="*/ 162866 h 171533"/>
                <a:gd name="connsiteX17" fmla="*/ 18815 w 326044"/>
                <a:gd name="connsiteY17" fmla="*/ 162866 h 171533"/>
                <a:gd name="connsiteX18" fmla="*/ 141402 w 326044"/>
                <a:gd name="connsiteY18" fmla="*/ 140577 h 171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26044" h="171533">
                  <a:moveTo>
                    <a:pt x="141402" y="140577"/>
                  </a:moveTo>
                  <a:cubicBezTo>
                    <a:pt x="166167" y="126004"/>
                    <a:pt x="227127" y="78951"/>
                    <a:pt x="227127" y="78951"/>
                  </a:cubicBezTo>
                  <a:lnTo>
                    <a:pt x="227127" y="78951"/>
                  </a:lnTo>
                  <a:cubicBezTo>
                    <a:pt x="236746" y="79784"/>
                    <a:pt x="245898" y="83465"/>
                    <a:pt x="253416" y="89523"/>
                  </a:cubicBezTo>
                  <a:cubicBezTo>
                    <a:pt x="271708" y="102368"/>
                    <a:pt x="287199" y="118799"/>
                    <a:pt x="298945" y="137815"/>
                  </a:cubicBezTo>
                  <a:cubicBezTo>
                    <a:pt x="309518" y="153627"/>
                    <a:pt x="318567" y="166390"/>
                    <a:pt x="321329" y="170200"/>
                  </a:cubicBezTo>
                  <a:lnTo>
                    <a:pt x="321329" y="170200"/>
                  </a:lnTo>
                  <a:lnTo>
                    <a:pt x="322377" y="171534"/>
                  </a:lnTo>
                  <a:lnTo>
                    <a:pt x="322377" y="171534"/>
                  </a:lnTo>
                  <a:cubicBezTo>
                    <a:pt x="327139" y="162009"/>
                    <a:pt x="326949" y="135434"/>
                    <a:pt x="323615" y="111240"/>
                  </a:cubicBezTo>
                  <a:cubicBezTo>
                    <a:pt x="318948" y="77903"/>
                    <a:pt x="315138" y="67997"/>
                    <a:pt x="293802" y="50090"/>
                  </a:cubicBezTo>
                  <a:cubicBezTo>
                    <a:pt x="280207" y="37769"/>
                    <a:pt x="262063" y="31721"/>
                    <a:pt x="243795" y="33421"/>
                  </a:cubicBezTo>
                  <a:cubicBezTo>
                    <a:pt x="219009" y="14187"/>
                    <a:pt x="189151" y="2602"/>
                    <a:pt x="157880" y="84"/>
                  </a:cubicBezTo>
                  <a:cubicBezTo>
                    <a:pt x="110255" y="-1631"/>
                    <a:pt x="58248" y="23229"/>
                    <a:pt x="36150" y="52376"/>
                  </a:cubicBezTo>
                  <a:cubicBezTo>
                    <a:pt x="2718" y="96191"/>
                    <a:pt x="6432" y="124766"/>
                    <a:pt x="6432" y="134958"/>
                  </a:cubicBezTo>
                  <a:cubicBezTo>
                    <a:pt x="6432" y="145149"/>
                    <a:pt x="-5283" y="162866"/>
                    <a:pt x="2908" y="162866"/>
                  </a:cubicBezTo>
                  <a:cubicBezTo>
                    <a:pt x="8242" y="162866"/>
                    <a:pt x="13481" y="162866"/>
                    <a:pt x="18815" y="162866"/>
                  </a:cubicBezTo>
                  <a:lnTo>
                    <a:pt x="18815" y="162866"/>
                  </a:lnTo>
                  <a:cubicBezTo>
                    <a:pt x="49009" y="162009"/>
                    <a:pt x="110636" y="158675"/>
                    <a:pt x="141402" y="140577"/>
                  </a:cubicBezTo>
                  <a:close/>
                </a:path>
              </a:pathLst>
            </a:custGeom>
            <a:solidFill>
              <a:schemeClr val="tx1">
                <a:lumMod val="65000"/>
                <a:lumOff val="35000"/>
              </a:schemeClr>
            </a:solidFill>
            <a:ln w="9525" cap="flat">
              <a:noFill/>
              <a:prstDash val="solid"/>
              <a:miter/>
            </a:ln>
          </p:spPr>
          <p:txBody>
            <a:bodyPr rtlCol="0" anchor="ctr"/>
            <a:lstStyle/>
            <a:p>
              <a:endParaRPr lang="en-GB" sz="2000" dirty="0">
                <a:latin typeface="Aptos Display" panose="020B0004020202020204" pitchFamily="34" charset="0"/>
              </a:endParaRPr>
            </a:p>
          </p:txBody>
        </p:sp>
        <p:sp>
          <p:nvSpPr>
            <p:cNvPr id="11" name="Serbest Form: Şekil 9">
              <a:extLst>
                <a:ext uri="{FF2B5EF4-FFF2-40B4-BE49-F238E27FC236}">
                  <a16:creationId xmlns:a16="http://schemas.microsoft.com/office/drawing/2014/main" id="{D17D8666-1248-FE19-4296-F38E065B9FAC}"/>
                </a:ext>
              </a:extLst>
            </p:cNvPr>
            <p:cNvSpPr/>
            <p:nvPr/>
          </p:nvSpPr>
          <p:spPr>
            <a:xfrm>
              <a:off x="1024272" y="2917463"/>
              <a:ext cx="303276" cy="233186"/>
            </a:xfrm>
            <a:custGeom>
              <a:avLst/>
              <a:gdLst>
                <a:gd name="connsiteX0" fmla="*/ 289655 w 303276"/>
                <a:gd name="connsiteY0" fmla="*/ 83534 h 233186"/>
                <a:gd name="connsiteX1" fmla="*/ 265938 w 303276"/>
                <a:gd name="connsiteY1" fmla="*/ 49340 h 233186"/>
                <a:gd name="connsiteX2" fmla="*/ 225076 w 303276"/>
                <a:gd name="connsiteY2" fmla="*/ 5715 h 233186"/>
                <a:gd name="connsiteX3" fmla="*/ 214694 w 303276"/>
                <a:gd name="connsiteY3" fmla="*/ 0 h 233186"/>
                <a:gd name="connsiteX4" fmla="*/ 133350 w 303276"/>
                <a:gd name="connsiteY4" fmla="*/ 57721 h 233186"/>
                <a:gd name="connsiteX5" fmla="*/ 0 w 303276"/>
                <a:gd name="connsiteY5" fmla="*/ 82677 h 233186"/>
                <a:gd name="connsiteX6" fmla="*/ 154278 w 303276"/>
                <a:gd name="connsiteY6" fmla="*/ 233175 h 233186"/>
                <a:gd name="connsiteX7" fmla="*/ 303276 w 303276"/>
                <a:gd name="connsiteY7" fmla="*/ 102203 h 233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3276" h="233186">
                  <a:moveTo>
                    <a:pt x="289655" y="83534"/>
                  </a:moveTo>
                  <a:cubicBezTo>
                    <a:pt x="289179" y="82868"/>
                    <a:pt x="278702" y="68294"/>
                    <a:pt x="265938" y="49340"/>
                  </a:cubicBezTo>
                  <a:cubicBezTo>
                    <a:pt x="255456" y="32148"/>
                    <a:pt x="241546" y="17297"/>
                    <a:pt x="225076" y="5715"/>
                  </a:cubicBezTo>
                  <a:cubicBezTo>
                    <a:pt x="221870" y="3380"/>
                    <a:pt x="218382" y="1460"/>
                    <a:pt x="214694" y="0"/>
                  </a:cubicBezTo>
                  <a:cubicBezTo>
                    <a:pt x="197739" y="12859"/>
                    <a:pt x="154115" y="45625"/>
                    <a:pt x="133350" y="57721"/>
                  </a:cubicBezTo>
                  <a:cubicBezTo>
                    <a:pt x="100394" y="76771"/>
                    <a:pt x="40291" y="81820"/>
                    <a:pt x="0" y="82677"/>
                  </a:cubicBezTo>
                  <a:cubicBezTo>
                    <a:pt x="1044" y="166839"/>
                    <a:pt x="70116" y="234219"/>
                    <a:pt x="154278" y="233175"/>
                  </a:cubicBezTo>
                  <a:cubicBezTo>
                    <a:pt x="229450" y="232243"/>
                    <a:pt x="292712" y="176634"/>
                    <a:pt x="303276" y="102203"/>
                  </a:cubicBezTo>
                  <a:close/>
                </a:path>
              </a:pathLst>
            </a:custGeom>
            <a:solidFill>
              <a:schemeClr val="accent2">
                <a:lumMod val="40000"/>
                <a:lumOff val="60000"/>
              </a:schemeClr>
            </a:solidFill>
            <a:ln w="9525" cap="flat">
              <a:noFill/>
              <a:prstDash val="solid"/>
              <a:miter/>
            </a:ln>
          </p:spPr>
          <p:txBody>
            <a:bodyPr rtlCol="0" anchor="ctr"/>
            <a:lstStyle/>
            <a:p>
              <a:endParaRPr lang="en-GB" sz="2000" dirty="0">
                <a:latin typeface="Aptos Display" panose="020B0004020202020204" pitchFamily="34" charset="0"/>
              </a:endParaRPr>
            </a:p>
          </p:txBody>
        </p:sp>
      </p:grpSp>
      <p:grpSp>
        <p:nvGrpSpPr>
          <p:cNvPr id="13" name="Grup 11">
            <a:extLst>
              <a:ext uri="{FF2B5EF4-FFF2-40B4-BE49-F238E27FC236}">
                <a16:creationId xmlns:a16="http://schemas.microsoft.com/office/drawing/2014/main" id="{43915229-92D9-E638-6DE5-20BF509742F8}"/>
              </a:ext>
            </a:extLst>
          </p:cNvPr>
          <p:cNvGrpSpPr/>
          <p:nvPr/>
        </p:nvGrpSpPr>
        <p:grpSpPr>
          <a:xfrm>
            <a:off x="289863" y="3723443"/>
            <a:ext cx="510922" cy="658249"/>
            <a:chOff x="2134295" y="2976443"/>
            <a:chExt cx="909210" cy="1116388"/>
          </a:xfrm>
        </p:grpSpPr>
        <p:sp>
          <p:nvSpPr>
            <p:cNvPr id="15" name="Serbest Form: Şekil 14">
              <a:extLst>
                <a:ext uri="{FF2B5EF4-FFF2-40B4-BE49-F238E27FC236}">
                  <a16:creationId xmlns:a16="http://schemas.microsoft.com/office/drawing/2014/main" id="{A2C171A3-0CED-0201-779F-DA4A13B416C5}"/>
                </a:ext>
              </a:extLst>
            </p:cNvPr>
            <p:cNvSpPr/>
            <p:nvPr/>
          </p:nvSpPr>
          <p:spPr>
            <a:xfrm>
              <a:off x="2134295" y="3615447"/>
              <a:ext cx="909210" cy="477384"/>
            </a:xfrm>
            <a:custGeom>
              <a:avLst/>
              <a:gdLst>
                <a:gd name="connsiteX0" fmla="*/ 609600 w 609600"/>
                <a:gd name="connsiteY0" fmla="*/ 152400 h 304800"/>
                <a:gd name="connsiteX1" fmla="*/ 579120 w 609600"/>
                <a:gd name="connsiteY1" fmla="*/ 91440 h 304800"/>
                <a:gd name="connsiteX2" fmla="*/ 430530 w 609600"/>
                <a:gd name="connsiteY2" fmla="*/ 19050 h 304800"/>
                <a:gd name="connsiteX3" fmla="*/ 304800 w 609600"/>
                <a:gd name="connsiteY3" fmla="*/ 0 h 304800"/>
                <a:gd name="connsiteX4" fmla="*/ 179070 w 609600"/>
                <a:gd name="connsiteY4" fmla="*/ 19050 h 304800"/>
                <a:gd name="connsiteX5" fmla="*/ 30480 w 609600"/>
                <a:gd name="connsiteY5" fmla="*/ 91440 h 304800"/>
                <a:gd name="connsiteX6" fmla="*/ 0 w 609600"/>
                <a:gd name="connsiteY6" fmla="*/ 152400 h 304800"/>
                <a:gd name="connsiteX7" fmla="*/ 0 w 609600"/>
                <a:gd name="connsiteY7" fmla="*/ 304800 h 304800"/>
                <a:gd name="connsiteX8" fmla="*/ 609600 w 609600"/>
                <a:gd name="connsiteY8"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 h="304800">
                  <a:moveTo>
                    <a:pt x="609600" y="152400"/>
                  </a:moveTo>
                  <a:cubicBezTo>
                    <a:pt x="609103" y="128536"/>
                    <a:pt x="597913" y="106157"/>
                    <a:pt x="579120" y="91440"/>
                  </a:cubicBezTo>
                  <a:cubicBezTo>
                    <a:pt x="537210" y="57150"/>
                    <a:pt x="483870" y="34290"/>
                    <a:pt x="430530" y="19050"/>
                  </a:cubicBezTo>
                  <a:cubicBezTo>
                    <a:pt x="389779" y="6575"/>
                    <a:pt x="347417" y="157"/>
                    <a:pt x="304800" y="0"/>
                  </a:cubicBezTo>
                  <a:cubicBezTo>
                    <a:pt x="262230" y="734"/>
                    <a:pt x="219947" y="7141"/>
                    <a:pt x="179070" y="19050"/>
                  </a:cubicBezTo>
                  <a:cubicBezTo>
                    <a:pt x="125800" y="34595"/>
                    <a:pt x="75555" y="59073"/>
                    <a:pt x="30480" y="91440"/>
                  </a:cubicBezTo>
                  <a:cubicBezTo>
                    <a:pt x="11687" y="106157"/>
                    <a:pt x="497" y="128536"/>
                    <a:pt x="0" y="152400"/>
                  </a:cubicBezTo>
                  <a:lnTo>
                    <a:pt x="0" y="304800"/>
                  </a:lnTo>
                  <a:lnTo>
                    <a:pt x="609600" y="304800"/>
                  </a:lnTo>
                  <a:close/>
                </a:path>
              </a:pathLst>
            </a:custGeom>
            <a:solidFill>
              <a:schemeClr val="accent6">
                <a:lumMod val="75000"/>
              </a:schemeClr>
            </a:solidFill>
            <a:ln w="9525" cap="flat">
              <a:noFill/>
              <a:prstDash val="solid"/>
              <a:miter/>
            </a:ln>
          </p:spPr>
          <p:txBody>
            <a:bodyPr rtlCol="0" anchor="ctr"/>
            <a:lstStyle/>
            <a:p>
              <a:endParaRPr lang="en-GB" sz="2000" dirty="0">
                <a:latin typeface="Aptos Display" panose="020B0004020202020204" pitchFamily="34" charset="0"/>
              </a:endParaRPr>
            </a:p>
          </p:txBody>
        </p:sp>
        <p:sp>
          <p:nvSpPr>
            <p:cNvPr id="16" name="Serbest Form: Şekil 15">
              <a:extLst>
                <a:ext uri="{FF2B5EF4-FFF2-40B4-BE49-F238E27FC236}">
                  <a16:creationId xmlns:a16="http://schemas.microsoft.com/office/drawing/2014/main" id="{BEA074C3-A1AE-B119-1460-42E1BE7E19AF}"/>
                </a:ext>
              </a:extLst>
            </p:cNvPr>
            <p:cNvSpPr/>
            <p:nvPr/>
          </p:nvSpPr>
          <p:spPr>
            <a:xfrm>
              <a:off x="2375379" y="3198602"/>
              <a:ext cx="451333" cy="364664"/>
            </a:xfrm>
            <a:custGeom>
              <a:avLst/>
              <a:gdLst>
                <a:gd name="connsiteX0" fmla="*/ 420175 w 451333"/>
                <a:gd name="connsiteY0" fmla="*/ 95918 h 364664"/>
                <a:gd name="connsiteX1" fmla="*/ 356637 w 451333"/>
                <a:gd name="connsiteY1" fmla="*/ 0 h 364664"/>
                <a:gd name="connsiteX2" fmla="*/ 266829 w 451333"/>
                <a:gd name="connsiteY2" fmla="*/ 72702 h 364664"/>
                <a:gd name="connsiteX3" fmla="*/ 119439 w 451333"/>
                <a:gd name="connsiteY3" fmla="*/ 139753 h 364664"/>
                <a:gd name="connsiteX4" fmla="*/ 100077 w 451333"/>
                <a:gd name="connsiteY4" fmla="*/ 130178 h 364664"/>
                <a:gd name="connsiteX5" fmla="*/ 105235 w 451333"/>
                <a:gd name="connsiteY5" fmla="*/ 113177 h 364664"/>
                <a:gd name="connsiteX6" fmla="*/ 138989 w 451333"/>
                <a:gd name="connsiteY6" fmla="*/ 66287 h 364664"/>
                <a:gd name="connsiteX7" fmla="*/ 143571 w 451333"/>
                <a:gd name="connsiteY7" fmla="*/ 55290 h 364664"/>
                <a:gd name="connsiteX8" fmla="*/ 111039 w 451333"/>
                <a:gd name="connsiteY8" fmla="*/ 83546 h 364664"/>
                <a:gd name="connsiteX9" fmla="*/ 29172 w 451333"/>
                <a:gd name="connsiteY9" fmla="*/ 123716 h 364664"/>
                <a:gd name="connsiteX10" fmla="*/ 4582 w 451333"/>
                <a:gd name="connsiteY10" fmla="*/ 177326 h 364664"/>
                <a:gd name="connsiteX11" fmla="*/ 0 w 451333"/>
                <a:gd name="connsiteY11" fmla="*/ 212150 h 364664"/>
                <a:gd name="connsiteX12" fmla="*/ 318354 w 451333"/>
                <a:gd name="connsiteY12" fmla="*/ 346652 h 364664"/>
                <a:gd name="connsiteX13" fmla="*/ 451333 w 451333"/>
                <a:gd name="connsiteY13" fmla="*/ 215815 h 364664"/>
                <a:gd name="connsiteX14" fmla="*/ 420175 w 451333"/>
                <a:gd name="connsiteY14" fmla="*/ 95918 h 36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1333" h="364664">
                  <a:moveTo>
                    <a:pt x="420175" y="95918"/>
                  </a:moveTo>
                  <a:cubicBezTo>
                    <a:pt x="404696" y="60515"/>
                    <a:pt x="383198" y="28062"/>
                    <a:pt x="356637" y="0"/>
                  </a:cubicBezTo>
                  <a:cubicBezTo>
                    <a:pt x="329933" y="27975"/>
                    <a:pt x="299751" y="52408"/>
                    <a:pt x="266829" y="72702"/>
                  </a:cubicBezTo>
                  <a:cubicBezTo>
                    <a:pt x="219907" y="99619"/>
                    <a:pt x="170561" y="122068"/>
                    <a:pt x="119439" y="139753"/>
                  </a:cubicBezTo>
                  <a:cubicBezTo>
                    <a:pt x="111448" y="142456"/>
                    <a:pt x="102780" y="138169"/>
                    <a:pt x="100077" y="130178"/>
                  </a:cubicBezTo>
                  <a:cubicBezTo>
                    <a:pt x="97984" y="123992"/>
                    <a:pt x="100057" y="117159"/>
                    <a:pt x="105235" y="113177"/>
                  </a:cubicBezTo>
                  <a:cubicBezTo>
                    <a:pt x="119639" y="100078"/>
                    <a:pt x="131139" y="84104"/>
                    <a:pt x="138989" y="66287"/>
                  </a:cubicBezTo>
                  <a:cubicBezTo>
                    <a:pt x="140822" y="62316"/>
                    <a:pt x="142350" y="58803"/>
                    <a:pt x="143571" y="55290"/>
                  </a:cubicBezTo>
                  <a:cubicBezTo>
                    <a:pt x="133621" y="65690"/>
                    <a:pt x="122731" y="75149"/>
                    <a:pt x="111039" y="83546"/>
                  </a:cubicBezTo>
                  <a:cubicBezTo>
                    <a:pt x="86074" y="101230"/>
                    <a:pt x="58435" y="114791"/>
                    <a:pt x="29172" y="123716"/>
                  </a:cubicBezTo>
                  <a:cubicBezTo>
                    <a:pt x="17571" y="139819"/>
                    <a:pt x="9218" y="158028"/>
                    <a:pt x="4582" y="177326"/>
                  </a:cubicBezTo>
                  <a:cubicBezTo>
                    <a:pt x="2264" y="188816"/>
                    <a:pt x="732" y="200452"/>
                    <a:pt x="0" y="212150"/>
                  </a:cubicBezTo>
                  <a:cubicBezTo>
                    <a:pt x="50769" y="337202"/>
                    <a:pt x="193301" y="397421"/>
                    <a:pt x="318354" y="346652"/>
                  </a:cubicBezTo>
                  <a:cubicBezTo>
                    <a:pt x="378237" y="322341"/>
                    <a:pt x="426053" y="275297"/>
                    <a:pt x="451333" y="215815"/>
                  </a:cubicBezTo>
                  <a:cubicBezTo>
                    <a:pt x="445791" y="174745"/>
                    <a:pt x="435330" y="134490"/>
                    <a:pt x="420175" y="95918"/>
                  </a:cubicBezTo>
                  <a:close/>
                </a:path>
              </a:pathLst>
            </a:custGeom>
            <a:solidFill>
              <a:schemeClr val="accent2">
                <a:lumMod val="40000"/>
                <a:lumOff val="60000"/>
              </a:schemeClr>
            </a:solidFill>
            <a:ln w="15180" cap="flat">
              <a:noFill/>
              <a:prstDash val="solid"/>
              <a:miter/>
            </a:ln>
          </p:spPr>
          <p:txBody>
            <a:bodyPr rtlCol="0" anchor="ctr"/>
            <a:lstStyle/>
            <a:p>
              <a:endParaRPr lang="en-GB" sz="2000" dirty="0">
                <a:latin typeface="Aptos Display" panose="020B0004020202020204" pitchFamily="34" charset="0"/>
              </a:endParaRPr>
            </a:p>
          </p:txBody>
        </p:sp>
        <p:sp>
          <p:nvSpPr>
            <p:cNvPr id="17" name="Serbest Form: Şekil 16">
              <a:extLst>
                <a:ext uri="{FF2B5EF4-FFF2-40B4-BE49-F238E27FC236}">
                  <a16:creationId xmlns:a16="http://schemas.microsoft.com/office/drawing/2014/main" id="{AF3FE08A-781E-5EBB-5217-49D6D270ABDA}"/>
                </a:ext>
              </a:extLst>
            </p:cNvPr>
            <p:cNvSpPr/>
            <p:nvPr/>
          </p:nvSpPr>
          <p:spPr>
            <a:xfrm>
              <a:off x="2342083" y="2976443"/>
              <a:ext cx="523119" cy="379017"/>
            </a:xfrm>
            <a:custGeom>
              <a:avLst/>
              <a:gdLst>
                <a:gd name="connsiteX0" fmla="*/ 41544 w 523119"/>
                <a:gd name="connsiteY0" fmla="*/ 322964 h 379017"/>
                <a:gd name="connsiteX1" fmla="*/ 49792 w 523119"/>
                <a:gd name="connsiteY1" fmla="*/ 317618 h 379017"/>
                <a:gd name="connsiteX2" fmla="*/ 126160 w 523119"/>
                <a:gd name="connsiteY2" fmla="*/ 280962 h 379017"/>
                <a:gd name="connsiteX3" fmla="*/ 183283 w 523119"/>
                <a:gd name="connsiteY3" fmla="*/ 220478 h 379017"/>
                <a:gd name="connsiteX4" fmla="*/ 197182 w 523119"/>
                <a:gd name="connsiteY4" fmla="*/ 212994 h 379017"/>
                <a:gd name="connsiteX5" fmla="*/ 210164 w 523119"/>
                <a:gd name="connsiteY5" fmla="*/ 221853 h 379017"/>
                <a:gd name="connsiteX6" fmla="*/ 199625 w 523119"/>
                <a:gd name="connsiteY6" fmla="*/ 301428 h 379017"/>
                <a:gd name="connsiteX7" fmla="*/ 193516 w 523119"/>
                <a:gd name="connsiteY7" fmla="*/ 313342 h 379017"/>
                <a:gd name="connsiteX8" fmla="*/ 283783 w 523119"/>
                <a:gd name="connsiteY8" fmla="*/ 268743 h 379017"/>
                <a:gd name="connsiteX9" fmla="*/ 377562 w 523119"/>
                <a:gd name="connsiteY9" fmla="*/ 189931 h 379017"/>
                <a:gd name="connsiteX10" fmla="*/ 388406 w 523119"/>
                <a:gd name="connsiteY10" fmla="*/ 184433 h 379017"/>
                <a:gd name="connsiteX11" fmla="*/ 400014 w 523119"/>
                <a:gd name="connsiteY11" fmla="*/ 188557 h 379017"/>
                <a:gd name="connsiteX12" fmla="*/ 481881 w 523119"/>
                <a:gd name="connsiteY12" fmla="*/ 306621 h 379017"/>
                <a:gd name="connsiteX13" fmla="*/ 504791 w 523119"/>
                <a:gd name="connsiteY13" fmla="*/ 379018 h 379017"/>
                <a:gd name="connsiteX14" fmla="*/ 523119 w 523119"/>
                <a:gd name="connsiteY14" fmla="*/ 328615 h 379017"/>
                <a:gd name="connsiteX15" fmla="*/ 428881 w 523119"/>
                <a:gd name="connsiteY15" fmla="*/ 127768 h 379017"/>
                <a:gd name="connsiteX16" fmla="*/ 479895 w 523119"/>
                <a:gd name="connsiteY16" fmla="*/ 102567 h 379017"/>
                <a:gd name="connsiteX17" fmla="*/ 485424 w 523119"/>
                <a:gd name="connsiteY17" fmla="*/ 84832 h 379017"/>
                <a:gd name="connsiteX18" fmla="*/ 471647 w 523119"/>
                <a:gd name="connsiteY18" fmla="*/ 77976 h 379017"/>
                <a:gd name="connsiteX19" fmla="*/ 399098 w 523119"/>
                <a:gd name="connsiteY19" fmla="*/ 91111 h 379017"/>
                <a:gd name="connsiteX20" fmla="*/ 416968 w 523119"/>
                <a:gd name="connsiteY20" fmla="*/ 65299 h 379017"/>
                <a:gd name="connsiteX21" fmla="*/ 415288 w 523119"/>
                <a:gd name="connsiteY21" fmla="*/ 48345 h 379017"/>
                <a:gd name="connsiteX22" fmla="*/ 398334 w 523119"/>
                <a:gd name="connsiteY22" fmla="*/ 47429 h 379017"/>
                <a:gd name="connsiteX23" fmla="*/ 359845 w 523119"/>
                <a:gd name="connsiteY23" fmla="*/ 76449 h 379017"/>
                <a:gd name="connsiteX24" fmla="*/ 321508 w 523119"/>
                <a:gd name="connsiteY24" fmla="*/ 6649 h 379017"/>
                <a:gd name="connsiteX25" fmla="*/ 303599 w 523119"/>
                <a:gd name="connsiteY25" fmla="*/ 1717 h 379017"/>
                <a:gd name="connsiteX26" fmla="*/ 297071 w 523119"/>
                <a:gd name="connsiteY26" fmla="*/ 14896 h 379017"/>
                <a:gd name="connsiteX27" fmla="*/ 305471 w 523119"/>
                <a:gd name="connsiteY27" fmla="*/ 71256 h 379017"/>
                <a:gd name="connsiteX28" fmla="*/ 261178 w 523119"/>
                <a:gd name="connsiteY28" fmla="*/ 67285 h 379017"/>
                <a:gd name="connsiteX29" fmla="*/ 0 w 523119"/>
                <a:gd name="connsiteY29" fmla="*/ 328768 h 379017"/>
                <a:gd name="connsiteX30" fmla="*/ 13899 w 523119"/>
                <a:gd name="connsiteY30" fmla="*/ 374589 h 379017"/>
                <a:gd name="connsiteX31" fmla="*/ 41544 w 523119"/>
                <a:gd name="connsiteY31" fmla="*/ 322964 h 379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23119" h="379017">
                  <a:moveTo>
                    <a:pt x="41544" y="322964"/>
                  </a:moveTo>
                  <a:cubicBezTo>
                    <a:pt x="43629" y="320322"/>
                    <a:pt x="46529" y="318443"/>
                    <a:pt x="49792" y="317618"/>
                  </a:cubicBezTo>
                  <a:cubicBezTo>
                    <a:pt x="77139" y="309810"/>
                    <a:pt x="102962" y="297414"/>
                    <a:pt x="126160" y="280962"/>
                  </a:cubicBezTo>
                  <a:cubicBezTo>
                    <a:pt x="148674" y="264390"/>
                    <a:pt x="168023" y="243902"/>
                    <a:pt x="183283" y="220478"/>
                  </a:cubicBezTo>
                  <a:cubicBezTo>
                    <a:pt x="186168" y="215597"/>
                    <a:pt x="191518" y="212716"/>
                    <a:pt x="197182" y="212994"/>
                  </a:cubicBezTo>
                  <a:cubicBezTo>
                    <a:pt x="202813" y="213323"/>
                    <a:pt x="207804" y="216729"/>
                    <a:pt x="210164" y="221853"/>
                  </a:cubicBezTo>
                  <a:cubicBezTo>
                    <a:pt x="211539" y="224755"/>
                    <a:pt x="222994" y="252400"/>
                    <a:pt x="199625" y="301428"/>
                  </a:cubicBezTo>
                  <a:cubicBezTo>
                    <a:pt x="197640" y="305705"/>
                    <a:pt x="195501" y="309676"/>
                    <a:pt x="193516" y="313342"/>
                  </a:cubicBezTo>
                  <a:cubicBezTo>
                    <a:pt x="224671" y="300739"/>
                    <a:pt x="254844" y="285832"/>
                    <a:pt x="283783" y="268743"/>
                  </a:cubicBezTo>
                  <a:cubicBezTo>
                    <a:pt x="318872" y="247400"/>
                    <a:pt x="350498" y="220824"/>
                    <a:pt x="377562" y="189931"/>
                  </a:cubicBezTo>
                  <a:cubicBezTo>
                    <a:pt x="380260" y="186676"/>
                    <a:pt x="384186" y="184686"/>
                    <a:pt x="388406" y="184433"/>
                  </a:cubicBezTo>
                  <a:cubicBezTo>
                    <a:pt x="392683" y="184117"/>
                    <a:pt x="396896" y="185613"/>
                    <a:pt x="400014" y="188557"/>
                  </a:cubicBezTo>
                  <a:cubicBezTo>
                    <a:pt x="434610" y="222307"/>
                    <a:pt x="462404" y="262387"/>
                    <a:pt x="481881" y="306621"/>
                  </a:cubicBezTo>
                  <a:cubicBezTo>
                    <a:pt x="491202" y="330188"/>
                    <a:pt x="498857" y="354380"/>
                    <a:pt x="504791" y="379018"/>
                  </a:cubicBezTo>
                  <a:cubicBezTo>
                    <a:pt x="515883" y="364471"/>
                    <a:pt x="522276" y="346888"/>
                    <a:pt x="523119" y="328615"/>
                  </a:cubicBezTo>
                  <a:cubicBezTo>
                    <a:pt x="523200" y="250969"/>
                    <a:pt x="488650" y="177332"/>
                    <a:pt x="428881" y="127768"/>
                  </a:cubicBezTo>
                  <a:lnTo>
                    <a:pt x="479895" y="102567"/>
                  </a:lnTo>
                  <a:cubicBezTo>
                    <a:pt x="486319" y="99196"/>
                    <a:pt x="488795" y="91256"/>
                    <a:pt x="485424" y="84832"/>
                  </a:cubicBezTo>
                  <a:cubicBezTo>
                    <a:pt x="482791" y="79815"/>
                    <a:pt x="477237" y="77051"/>
                    <a:pt x="471647" y="77976"/>
                  </a:cubicBezTo>
                  <a:lnTo>
                    <a:pt x="399098" y="91111"/>
                  </a:lnTo>
                  <a:lnTo>
                    <a:pt x="416968" y="65299"/>
                  </a:lnTo>
                  <a:cubicBezTo>
                    <a:pt x="420580" y="59985"/>
                    <a:pt x="419873" y="52847"/>
                    <a:pt x="415288" y="48345"/>
                  </a:cubicBezTo>
                  <a:cubicBezTo>
                    <a:pt x="410648" y="43875"/>
                    <a:pt x="403430" y="43485"/>
                    <a:pt x="398334" y="47429"/>
                  </a:cubicBezTo>
                  <a:lnTo>
                    <a:pt x="359845" y="76449"/>
                  </a:lnTo>
                  <a:lnTo>
                    <a:pt x="321508" y="6649"/>
                  </a:lnTo>
                  <a:cubicBezTo>
                    <a:pt x="317925" y="341"/>
                    <a:pt x="309907" y="-1866"/>
                    <a:pt x="303599" y="1717"/>
                  </a:cubicBezTo>
                  <a:cubicBezTo>
                    <a:pt x="298937" y="4365"/>
                    <a:pt x="296353" y="9583"/>
                    <a:pt x="297071" y="14896"/>
                  </a:cubicBezTo>
                  <a:lnTo>
                    <a:pt x="305471" y="71256"/>
                  </a:lnTo>
                  <a:cubicBezTo>
                    <a:pt x="290844" y="68694"/>
                    <a:pt x="276027" y="67367"/>
                    <a:pt x="261178" y="67285"/>
                  </a:cubicBezTo>
                  <a:cubicBezTo>
                    <a:pt x="116884" y="67453"/>
                    <a:pt x="0" y="184474"/>
                    <a:pt x="0" y="328768"/>
                  </a:cubicBezTo>
                  <a:cubicBezTo>
                    <a:pt x="307" y="345033"/>
                    <a:pt x="5118" y="360894"/>
                    <a:pt x="13899" y="374589"/>
                  </a:cubicBezTo>
                  <a:cubicBezTo>
                    <a:pt x="20433" y="356074"/>
                    <a:pt x="29756" y="338665"/>
                    <a:pt x="41544" y="322964"/>
                  </a:cubicBezTo>
                  <a:close/>
                </a:path>
              </a:pathLst>
            </a:custGeom>
            <a:solidFill>
              <a:schemeClr val="tx1">
                <a:lumMod val="65000"/>
                <a:lumOff val="35000"/>
              </a:schemeClr>
            </a:solidFill>
            <a:ln w="15180" cap="flat">
              <a:noFill/>
              <a:prstDash val="solid"/>
              <a:miter/>
            </a:ln>
          </p:spPr>
          <p:txBody>
            <a:bodyPr rtlCol="0" anchor="ctr"/>
            <a:lstStyle/>
            <a:p>
              <a:endParaRPr lang="en-GB" sz="2000" dirty="0">
                <a:latin typeface="Aptos Display" panose="020B0004020202020204" pitchFamily="34" charset="0"/>
              </a:endParaRPr>
            </a:p>
          </p:txBody>
        </p:sp>
      </p:grpSp>
      <p:grpSp>
        <p:nvGrpSpPr>
          <p:cNvPr id="19" name="Grup 19">
            <a:extLst>
              <a:ext uri="{FF2B5EF4-FFF2-40B4-BE49-F238E27FC236}">
                <a16:creationId xmlns:a16="http://schemas.microsoft.com/office/drawing/2014/main" id="{A330A8DB-AC04-6E7B-355C-38ED1103F74F}"/>
              </a:ext>
            </a:extLst>
          </p:cNvPr>
          <p:cNvGrpSpPr/>
          <p:nvPr/>
        </p:nvGrpSpPr>
        <p:grpSpPr>
          <a:xfrm>
            <a:off x="338505" y="1849888"/>
            <a:ext cx="511480" cy="629609"/>
            <a:chOff x="1146747" y="2227364"/>
            <a:chExt cx="910202" cy="1067813"/>
          </a:xfrm>
        </p:grpSpPr>
        <p:sp>
          <p:nvSpPr>
            <p:cNvPr id="21" name="Serbest Form: Şekil 22">
              <a:extLst>
                <a:ext uri="{FF2B5EF4-FFF2-40B4-BE49-F238E27FC236}">
                  <a16:creationId xmlns:a16="http://schemas.microsoft.com/office/drawing/2014/main" id="{CAF0BA91-218D-4B73-19E9-C8562A8BF430}"/>
                </a:ext>
              </a:extLst>
            </p:cNvPr>
            <p:cNvSpPr/>
            <p:nvPr/>
          </p:nvSpPr>
          <p:spPr>
            <a:xfrm>
              <a:off x="1146747" y="2840076"/>
              <a:ext cx="910202" cy="455101"/>
            </a:xfrm>
            <a:custGeom>
              <a:avLst/>
              <a:gdLst>
                <a:gd name="connsiteX0" fmla="*/ 910202 w 910202"/>
                <a:gd name="connsiteY0" fmla="*/ 227551 h 455101"/>
                <a:gd name="connsiteX1" fmla="*/ 864692 w 910202"/>
                <a:gd name="connsiteY1" fmla="*/ 136530 h 455101"/>
                <a:gd name="connsiteX2" fmla="*/ 642830 w 910202"/>
                <a:gd name="connsiteY2" fmla="*/ 28444 h 455101"/>
                <a:gd name="connsiteX3" fmla="*/ 455101 w 910202"/>
                <a:gd name="connsiteY3" fmla="*/ 0 h 455101"/>
                <a:gd name="connsiteX4" fmla="*/ 267372 w 910202"/>
                <a:gd name="connsiteY4" fmla="*/ 28444 h 455101"/>
                <a:gd name="connsiteX5" fmla="*/ 45510 w 910202"/>
                <a:gd name="connsiteY5" fmla="*/ 136530 h 455101"/>
                <a:gd name="connsiteX6" fmla="*/ 0 w 910202"/>
                <a:gd name="connsiteY6" fmla="*/ 227551 h 455101"/>
                <a:gd name="connsiteX7" fmla="*/ 0 w 910202"/>
                <a:gd name="connsiteY7" fmla="*/ 455101 h 455101"/>
                <a:gd name="connsiteX8" fmla="*/ 910202 w 910202"/>
                <a:gd name="connsiteY8" fmla="*/ 455101 h 45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0202" h="455101">
                  <a:moveTo>
                    <a:pt x="910202" y="227551"/>
                  </a:moveTo>
                  <a:cubicBezTo>
                    <a:pt x="909460" y="191919"/>
                    <a:pt x="892752" y="158505"/>
                    <a:pt x="864692" y="136530"/>
                  </a:cubicBezTo>
                  <a:cubicBezTo>
                    <a:pt x="802116" y="85331"/>
                    <a:pt x="722473" y="51199"/>
                    <a:pt x="642830" y="28444"/>
                  </a:cubicBezTo>
                  <a:cubicBezTo>
                    <a:pt x="581985" y="9817"/>
                    <a:pt x="518733" y="235"/>
                    <a:pt x="455101" y="0"/>
                  </a:cubicBezTo>
                  <a:cubicBezTo>
                    <a:pt x="391539" y="1096"/>
                    <a:pt x="328407" y="10662"/>
                    <a:pt x="267372" y="28444"/>
                  </a:cubicBezTo>
                  <a:cubicBezTo>
                    <a:pt x="187833" y="51654"/>
                    <a:pt x="112812" y="88203"/>
                    <a:pt x="45510" y="136530"/>
                  </a:cubicBezTo>
                  <a:cubicBezTo>
                    <a:pt x="17450" y="158505"/>
                    <a:pt x="742" y="191919"/>
                    <a:pt x="0" y="227551"/>
                  </a:cubicBezTo>
                  <a:lnTo>
                    <a:pt x="0" y="455101"/>
                  </a:lnTo>
                  <a:lnTo>
                    <a:pt x="910202" y="455101"/>
                  </a:lnTo>
                  <a:close/>
                </a:path>
              </a:pathLst>
            </a:custGeom>
            <a:solidFill>
              <a:srgbClr val="C00000"/>
            </a:solidFill>
            <a:ln w="14188" cap="flat">
              <a:noFill/>
              <a:prstDash val="solid"/>
              <a:miter/>
            </a:ln>
          </p:spPr>
          <p:txBody>
            <a:bodyPr rtlCol="0" anchor="ctr"/>
            <a:lstStyle/>
            <a:p>
              <a:endParaRPr lang="en-GB" sz="2000" dirty="0">
                <a:latin typeface="Aptos Display" panose="020B0004020202020204" pitchFamily="34" charset="0"/>
              </a:endParaRPr>
            </a:p>
          </p:txBody>
        </p:sp>
        <p:sp>
          <p:nvSpPr>
            <p:cNvPr id="22" name="Serbest Form: Şekil 23">
              <a:extLst>
                <a:ext uri="{FF2B5EF4-FFF2-40B4-BE49-F238E27FC236}">
                  <a16:creationId xmlns:a16="http://schemas.microsoft.com/office/drawing/2014/main" id="{576A3B1E-7F15-62E7-EE0A-58044E7A2D56}"/>
                </a:ext>
              </a:extLst>
            </p:cNvPr>
            <p:cNvSpPr/>
            <p:nvPr/>
          </p:nvSpPr>
          <p:spPr>
            <a:xfrm>
              <a:off x="1320276" y="2227364"/>
              <a:ext cx="588644" cy="612712"/>
            </a:xfrm>
            <a:custGeom>
              <a:avLst/>
              <a:gdLst>
                <a:gd name="connsiteX0" fmla="*/ 534744 w 588644"/>
                <a:gd name="connsiteY0" fmla="*/ 484763 h 612712"/>
                <a:gd name="connsiteX1" fmla="*/ 572147 w 588644"/>
                <a:gd name="connsiteY1" fmla="*/ 215400 h 612712"/>
                <a:gd name="connsiteX2" fmla="*/ 512984 w 588644"/>
                <a:gd name="connsiteY2" fmla="*/ 89109 h 612712"/>
                <a:gd name="connsiteX3" fmla="*/ 439172 w 588644"/>
                <a:gd name="connsiteY3" fmla="*/ 88114 h 612712"/>
                <a:gd name="connsiteX4" fmla="*/ 323548 w 588644"/>
                <a:gd name="connsiteY4" fmla="*/ 10035 h 612712"/>
                <a:gd name="connsiteX5" fmla="*/ 106522 w 588644"/>
                <a:gd name="connsiteY5" fmla="*/ 37768 h 612712"/>
                <a:gd name="connsiteX6" fmla="*/ 23608 w 588644"/>
                <a:gd name="connsiteY6" fmla="*/ 246972 h 612712"/>
                <a:gd name="connsiteX7" fmla="*/ 31573 w 588644"/>
                <a:gd name="connsiteY7" fmla="*/ 531411 h 612712"/>
                <a:gd name="connsiteX8" fmla="*/ 0 w 588644"/>
                <a:gd name="connsiteY8" fmla="*/ 610342 h 612712"/>
                <a:gd name="connsiteX9" fmla="*/ 132975 w 588644"/>
                <a:gd name="connsiteY9" fmla="*/ 596120 h 612712"/>
                <a:gd name="connsiteX10" fmla="*/ 200956 w 588644"/>
                <a:gd name="connsiteY10" fmla="*/ 542646 h 612712"/>
                <a:gd name="connsiteX11" fmla="*/ 56745 w 588644"/>
                <a:gd name="connsiteY11" fmla="*/ 364303 h 612712"/>
                <a:gd name="connsiteX12" fmla="*/ 62292 w 588644"/>
                <a:gd name="connsiteY12" fmla="*/ 287789 h 612712"/>
                <a:gd name="connsiteX13" fmla="*/ 139090 w 588644"/>
                <a:gd name="connsiteY13" fmla="*/ 262332 h 612712"/>
                <a:gd name="connsiteX14" fmla="*/ 282163 w 588644"/>
                <a:gd name="connsiteY14" fmla="*/ 222084 h 612712"/>
                <a:gd name="connsiteX15" fmla="*/ 423244 w 588644"/>
                <a:gd name="connsiteY15" fmla="*/ 125375 h 612712"/>
                <a:gd name="connsiteX16" fmla="*/ 443357 w 588644"/>
                <a:gd name="connsiteY16" fmla="*/ 125529 h 612712"/>
                <a:gd name="connsiteX17" fmla="*/ 447279 w 588644"/>
                <a:gd name="connsiteY17" fmla="*/ 133339 h 612712"/>
                <a:gd name="connsiteX18" fmla="*/ 471172 w 588644"/>
                <a:gd name="connsiteY18" fmla="*/ 199329 h 612712"/>
                <a:gd name="connsiteX19" fmla="*/ 492220 w 588644"/>
                <a:gd name="connsiteY19" fmla="*/ 217818 h 612712"/>
                <a:gd name="connsiteX20" fmla="*/ 516113 w 588644"/>
                <a:gd name="connsiteY20" fmla="*/ 240146 h 612712"/>
                <a:gd name="connsiteX21" fmla="*/ 533179 w 588644"/>
                <a:gd name="connsiteY21" fmla="*/ 304713 h 612712"/>
                <a:gd name="connsiteX22" fmla="*/ 375601 w 588644"/>
                <a:gd name="connsiteY22" fmla="*/ 543926 h 612712"/>
                <a:gd name="connsiteX23" fmla="*/ 442870 w 588644"/>
                <a:gd name="connsiteY23" fmla="*/ 597969 h 612712"/>
                <a:gd name="connsiteX24" fmla="*/ 588645 w 588644"/>
                <a:gd name="connsiteY24" fmla="*/ 586165 h 612712"/>
                <a:gd name="connsiteX25" fmla="*/ 534744 w 588644"/>
                <a:gd name="connsiteY25" fmla="*/ 484763 h 61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88644" h="612712">
                  <a:moveTo>
                    <a:pt x="534744" y="484763"/>
                  </a:moveTo>
                  <a:cubicBezTo>
                    <a:pt x="521660" y="433564"/>
                    <a:pt x="571721" y="305567"/>
                    <a:pt x="572147" y="215400"/>
                  </a:cubicBezTo>
                  <a:cubicBezTo>
                    <a:pt x="572147" y="143295"/>
                    <a:pt x="551668" y="111011"/>
                    <a:pt x="512984" y="89109"/>
                  </a:cubicBezTo>
                  <a:cubicBezTo>
                    <a:pt x="490656" y="76452"/>
                    <a:pt x="439172" y="88114"/>
                    <a:pt x="439172" y="88114"/>
                  </a:cubicBezTo>
                  <a:cubicBezTo>
                    <a:pt x="439172" y="88114"/>
                    <a:pt x="412578" y="37768"/>
                    <a:pt x="323548" y="10035"/>
                  </a:cubicBezTo>
                  <a:cubicBezTo>
                    <a:pt x="250392" y="-9882"/>
                    <a:pt x="172320" y="95"/>
                    <a:pt x="106522" y="37768"/>
                  </a:cubicBezTo>
                  <a:cubicBezTo>
                    <a:pt x="51483" y="73323"/>
                    <a:pt x="24888" y="112433"/>
                    <a:pt x="23608" y="246972"/>
                  </a:cubicBezTo>
                  <a:cubicBezTo>
                    <a:pt x="22471" y="370276"/>
                    <a:pt x="39395" y="479785"/>
                    <a:pt x="31573" y="531411"/>
                  </a:cubicBezTo>
                  <a:cubicBezTo>
                    <a:pt x="27966" y="559987"/>
                    <a:pt x="17096" y="587162"/>
                    <a:pt x="0" y="610342"/>
                  </a:cubicBezTo>
                  <a:cubicBezTo>
                    <a:pt x="0" y="610342"/>
                    <a:pt x="85331" y="621293"/>
                    <a:pt x="132975" y="596120"/>
                  </a:cubicBezTo>
                  <a:cubicBezTo>
                    <a:pt x="156950" y="580034"/>
                    <a:pt x="179675" y="562158"/>
                    <a:pt x="200956" y="542646"/>
                  </a:cubicBezTo>
                  <a:cubicBezTo>
                    <a:pt x="127966" y="508604"/>
                    <a:pt x="74757" y="442801"/>
                    <a:pt x="56745" y="364303"/>
                  </a:cubicBezTo>
                  <a:cubicBezTo>
                    <a:pt x="54897" y="357477"/>
                    <a:pt x="42523" y="312820"/>
                    <a:pt x="62292" y="287789"/>
                  </a:cubicBezTo>
                  <a:cubicBezTo>
                    <a:pt x="73101" y="273567"/>
                    <a:pt x="97847" y="269585"/>
                    <a:pt x="139090" y="262332"/>
                  </a:cubicBezTo>
                  <a:cubicBezTo>
                    <a:pt x="188460" y="255828"/>
                    <a:pt x="236643" y="242275"/>
                    <a:pt x="282163" y="222084"/>
                  </a:cubicBezTo>
                  <a:cubicBezTo>
                    <a:pt x="333333" y="196352"/>
                    <a:pt x="380789" y="163821"/>
                    <a:pt x="423244" y="125375"/>
                  </a:cubicBezTo>
                  <a:cubicBezTo>
                    <a:pt x="428840" y="119864"/>
                    <a:pt x="437844" y="119932"/>
                    <a:pt x="443357" y="125529"/>
                  </a:cubicBezTo>
                  <a:cubicBezTo>
                    <a:pt x="445451" y="127656"/>
                    <a:pt x="446824" y="130388"/>
                    <a:pt x="447279" y="133339"/>
                  </a:cubicBezTo>
                  <a:cubicBezTo>
                    <a:pt x="450665" y="156734"/>
                    <a:pt x="458796" y="179189"/>
                    <a:pt x="471172" y="199329"/>
                  </a:cubicBezTo>
                  <a:cubicBezTo>
                    <a:pt x="476969" y="206756"/>
                    <a:pt x="484108" y="213028"/>
                    <a:pt x="492220" y="217818"/>
                  </a:cubicBezTo>
                  <a:cubicBezTo>
                    <a:pt x="501676" y="223484"/>
                    <a:pt x="509821" y="231094"/>
                    <a:pt x="516113" y="240146"/>
                  </a:cubicBezTo>
                  <a:cubicBezTo>
                    <a:pt x="526383" y="260189"/>
                    <a:pt x="532204" y="282213"/>
                    <a:pt x="533179" y="304713"/>
                  </a:cubicBezTo>
                  <a:cubicBezTo>
                    <a:pt x="532249" y="408496"/>
                    <a:pt x="470587" y="502102"/>
                    <a:pt x="375601" y="543926"/>
                  </a:cubicBezTo>
                  <a:cubicBezTo>
                    <a:pt x="393520" y="559712"/>
                    <a:pt x="416986" y="579196"/>
                    <a:pt x="442870" y="597969"/>
                  </a:cubicBezTo>
                  <a:cubicBezTo>
                    <a:pt x="485536" y="628831"/>
                    <a:pt x="588645" y="586165"/>
                    <a:pt x="588645" y="586165"/>
                  </a:cubicBezTo>
                  <a:cubicBezTo>
                    <a:pt x="588645" y="586165"/>
                    <a:pt x="555365" y="566254"/>
                    <a:pt x="534744" y="484763"/>
                  </a:cubicBezTo>
                  <a:close/>
                </a:path>
              </a:pathLst>
            </a:custGeom>
            <a:solidFill>
              <a:schemeClr val="tx1">
                <a:lumMod val="75000"/>
                <a:lumOff val="25000"/>
              </a:schemeClr>
            </a:solidFill>
            <a:ln w="14188" cap="flat">
              <a:noFill/>
              <a:prstDash val="solid"/>
              <a:miter/>
            </a:ln>
          </p:spPr>
          <p:txBody>
            <a:bodyPr rtlCol="0" anchor="ctr"/>
            <a:lstStyle/>
            <a:p>
              <a:endParaRPr lang="en-GB" sz="2000" dirty="0">
                <a:latin typeface="Aptos Display" panose="020B0004020202020204" pitchFamily="34" charset="0"/>
              </a:endParaRPr>
            </a:p>
          </p:txBody>
        </p:sp>
        <p:sp>
          <p:nvSpPr>
            <p:cNvPr id="23" name="Serbest Form: Şekil 24">
              <a:extLst>
                <a:ext uri="{FF2B5EF4-FFF2-40B4-BE49-F238E27FC236}">
                  <a16:creationId xmlns:a16="http://schemas.microsoft.com/office/drawing/2014/main" id="{C0F72CCB-3286-77CA-A1F7-150312A00ECD}"/>
                </a:ext>
              </a:extLst>
            </p:cNvPr>
            <p:cNvSpPr/>
            <p:nvPr/>
          </p:nvSpPr>
          <p:spPr>
            <a:xfrm>
              <a:off x="1399587" y="2389716"/>
              <a:ext cx="425424" cy="370765"/>
            </a:xfrm>
            <a:custGeom>
              <a:avLst/>
              <a:gdLst>
                <a:gd name="connsiteX0" fmla="*/ 425425 w 425424"/>
                <a:gd name="connsiteY0" fmla="*/ 143215 h 370765"/>
                <a:gd name="connsiteX1" fmla="*/ 413194 w 425424"/>
                <a:gd name="connsiteY1" fmla="*/ 93580 h 370765"/>
                <a:gd name="connsiteX2" fmla="*/ 397265 w 425424"/>
                <a:gd name="connsiteY2" fmla="*/ 79358 h 370765"/>
                <a:gd name="connsiteX3" fmla="*/ 368821 w 425424"/>
                <a:gd name="connsiteY3" fmla="*/ 54470 h 370765"/>
                <a:gd name="connsiteX4" fmla="*/ 344502 w 425424"/>
                <a:gd name="connsiteY4" fmla="*/ 0 h 370765"/>
                <a:gd name="connsiteX5" fmla="*/ 215083 w 425424"/>
                <a:gd name="connsiteY5" fmla="*/ 85331 h 370765"/>
                <a:gd name="connsiteX6" fmla="*/ 64046 w 425424"/>
                <a:gd name="connsiteY6" fmla="*/ 127997 h 370765"/>
                <a:gd name="connsiteX7" fmla="*/ 4883 w 425424"/>
                <a:gd name="connsiteY7" fmla="*/ 142930 h 370765"/>
                <a:gd name="connsiteX8" fmla="*/ 4883 w 425424"/>
                <a:gd name="connsiteY8" fmla="*/ 194271 h 370765"/>
                <a:gd name="connsiteX9" fmla="*/ 212096 w 425424"/>
                <a:gd name="connsiteY9" fmla="*/ 370765 h 370765"/>
                <a:gd name="connsiteX10" fmla="*/ 425425 w 425424"/>
                <a:gd name="connsiteY10" fmla="*/ 143215 h 370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5424" h="370765">
                  <a:moveTo>
                    <a:pt x="425425" y="143215"/>
                  </a:moveTo>
                  <a:cubicBezTo>
                    <a:pt x="424665" y="126025"/>
                    <a:pt x="420508" y="109155"/>
                    <a:pt x="413194" y="93580"/>
                  </a:cubicBezTo>
                  <a:cubicBezTo>
                    <a:pt x="409028" y="87695"/>
                    <a:pt x="403583" y="82833"/>
                    <a:pt x="397265" y="79358"/>
                  </a:cubicBezTo>
                  <a:cubicBezTo>
                    <a:pt x="386388" y="72806"/>
                    <a:pt x="376759" y="64381"/>
                    <a:pt x="368821" y="54470"/>
                  </a:cubicBezTo>
                  <a:cubicBezTo>
                    <a:pt x="357378" y="37995"/>
                    <a:pt x="349128" y="19518"/>
                    <a:pt x="344502" y="0"/>
                  </a:cubicBezTo>
                  <a:cubicBezTo>
                    <a:pt x="304796" y="33338"/>
                    <a:pt x="261368" y="61971"/>
                    <a:pt x="215083" y="85331"/>
                  </a:cubicBezTo>
                  <a:cubicBezTo>
                    <a:pt x="167037" y="106704"/>
                    <a:pt x="116173" y="121073"/>
                    <a:pt x="64046" y="127997"/>
                  </a:cubicBezTo>
                  <a:cubicBezTo>
                    <a:pt x="40011" y="132264"/>
                    <a:pt x="10003" y="137526"/>
                    <a:pt x="4883" y="142930"/>
                  </a:cubicBezTo>
                  <a:cubicBezTo>
                    <a:pt x="-3650" y="154023"/>
                    <a:pt x="758" y="182325"/>
                    <a:pt x="4883" y="194271"/>
                  </a:cubicBezTo>
                  <a:cubicBezTo>
                    <a:pt x="29202" y="296811"/>
                    <a:pt x="116240" y="370765"/>
                    <a:pt x="212096" y="370765"/>
                  </a:cubicBezTo>
                  <a:cubicBezTo>
                    <a:pt x="325871" y="370765"/>
                    <a:pt x="425425" y="264385"/>
                    <a:pt x="425425" y="143215"/>
                  </a:cubicBezTo>
                  <a:close/>
                </a:path>
              </a:pathLst>
            </a:custGeom>
            <a:solidFill>
              <a:schemeClr val="accent2">
                <a:lumMod val="40000"/>
                <a:lumOff val="60000"/>
              </a:schemeClr>
            </a:solidFill>
            <a:ln w="14188" cap="flat">
              <a:noFill/>
              <a:prstDash val="solid"/>
              <a:miter/>
            </a:ln>
          </p:spPr>
          <p:txBody>
            <a:bodyPr rtlCol="0" anchor="ctr"/>
            <a:lstStyle/>
            <a:p>
              <a:endParaRPr lang="en-GB" sz="2000" dirty="0">
                <a:latin typeface="Aptos Display" panose="020B0004020202020204" pitchFamily="34" charset="0"/>
              </a:endParaRPr>
            </a:p>
          </p:txBody>
        </p:sp>
      </p:grpSp>
      <p:cxnSp>
        <p:nvCxnSpPr>
          <p:cNvPr id="25" name="Straight Arrow Connector 60">
            <a:extLst>
              <a:ext uri="{FF2B5EF4-FFF2-40B4-BE49-F238E27FC236}">
                <a16:creationId xmlns:a16="http://schemas.microsoft.com/office/drawing/2014/main" id="{1505BFA0-726A-668B-7B3B-A5840E4E765D}"/>
              </a:ext>
            </a:extLst>
          </p:cNvPr>
          <p:cNvCxnSpPr>
            <a:cxnSpLocks/>
          </p:cNvCxnSpPr>
          <p:nvPr/>
        </p:nvCxnSpPr>
        <p:spPr bwMode="auto">
          <a:xfrm flipH="1">
            <a:off x="968928" y="2178397"/>
            <a:ext cx="1025183" cy="1"/>
          </a:xfrm>
          <a:prstGeom prst="straightConnector1">
            <a:avLst/>
          </a:prstGeom>
          <a:noFill/>
          <a:ln w="19050" cap="flat" cmpd="sng" algn="ctr">
            <a:solidFill>
              <a:srgbClr val="6D6E70"/>
            </a:solidFill>
            <a:prstDash val="solid"/>
            <a:round/>
            <a:headEnd type="triangle" w="lg" len="lg"/>
            <a:tailEnd type="none" w="lg" len="lg"/>
          </a:ln>
          <a:effectLst/>
        </p:spPr>
      </p:cxnSp>
      <p:cxnSp>
        <p:nvCxnSpPr>
          <p:cNvPr id="32" name="Straight Arrow Connector 60">
            <a:extLst>
              <a:ext uri="{FF2B5EF4-FFF2-40B4-BE49-F238E27FC236}">
                <a16:creationId xmlns:a16="http://schemas.microsoft.com/office/drawing/2014/main" id="{F901A449-81EB-B952-A028-193BE3A52838}"/>
              </a:ext>
            </a:extLst>
          </p:cNvPr>
          <p:cNvCxnSpPr>
            <a:cxnSpLocks/>
          </p:cNvCxnSpPr>
          <p:nvPr/>
        </p:nvCxnSpPr>
        <p:spPr bwMode="auto">
          <a:xfrm flipH="1">
            <a:off x="977074" y="2973579"/>
            <a:ext cx="1025183" cy="1"/>
          </a:xfrm>
          <a:prstGeom prst="straightConnector1">
            <a:avLst/>
          </a:prstGeom>
          <a:noFill/>
          <a:ln w="19050" cap="flat" cmpd="sng" algn="ctr">
            <a:solidFill>
              <a:srgbClr val="6D6E70"/>
            </a:solidFill>
            <a:prstDash val="solid"/>
            <a:round/>
            <a:headEnd type="triangle" w="lg" len="lg"/>
            <a:tailEnd type="none" w="lg" len="lg"/>
          </a:ln>
          <a:effectLst/>
        </p:spPr>
      </p:cxnSp>
      <p:cxnSp>
        <p:nvCxnSpPr>
          <p:cNvPr id="33" name="Straight Arrow Connector 60">
            <a:extLst>
              <a:ext uri="{FF2B5EF4-FFF2-40B4-BE49-F238E27FC236}">
                <a16:creationId xmlns:a16="http://schemas.microsoft.com/office/drawing/2014/main" id="{0C207C70-D821-FE36-DE21-E069C9F4D890}"/>
              </a:ext>
            </a:extLst>
          </p:cNvPr>
          <p:cNvCxnSpPr>
            <a:cxnSpLocks/>
          </p:cNvCxnSpPr>
          <p:nvPr/>
        </p:nvCxnSpPr>
        <p:spPr bwMode="auto">
          <a:xfrm flipH="1">
            <a:off x="925715" y="4087339"/>
            <a:ext cx="1025183" cy="1"/>
          </a:xfrm>
          <a:prstGeom prst="straightConnector1">
            <a:avLst/>
          </a:prstGeom>
          <a:noFill/>
          <a:ln w="19050" cap="flat" cmpd="sng" algn="ctr">
            <a:solidFill>
              <a:srgbClr val="6D6E70"/>
            </a:solidFill>
            <a:prstDash val="solid"/>
            <a:round/>
            <a:headEnd type="triangle" w="lg" len="lg"/>
            <a:tailEnd type="none" w="lg" len="lg"/>
          </a:ln>
          <a:effectLst/>
        </p:spPr>
      </p:cxnSp>
      <mc:AlternateContent xmlns:mc="http://schemas.openxmlformats.org/markup-compatibility/2006">
        <mc:Choice xmlns:a14="http://schemas.microsoft.com/office/drawing/2010/main" Requires="a14">
          <p:sp>
            <p:nvSpPr>
              <p:cNvPr id="30" name="TextBox 29">
                <a:extLst>
                  <a:ext uri="{FF2B5EF4-FFF2-40B4-BE49-F238E27FC236}">
                    <a16:creationId xmlns:a16="http://schemas.microsoft.com/office/drawing/2014/main" id="{D348AA2D-99D8-156B-4ED8-C21DE3ADE7CE}"/>
                  </a:ext>
                </a:extLst>
              </p:cNvPr>
              <p:cNvSpPr txBox="1"/>
              <p:nvPr/>
            </p:nvSpPr>
            <p:spPr>
              <a:xfrm>
                <a:off x="3282217" y="1773250"/>
                <a:ext cx="5664431" cy="830997"/>
              </a:xfrm>
              <a:prstGeom prst="rect">
                <a:avLst/>
              </a:prstGeom>
              <a:noFill/>
            </p:spPr>
            <p:txBody>
              <a:bodyPr wrap="square">
                <a:spAutoFit/>
              </a:bodyPr>
              <a:lstStyle/>
              <a:p>
                <a:pPr marL="152396" indent="0">
                  <a:buNone/>
                </a:pPr>
                <a14:m>
                  <m:oMath xmlns:m="http://schemas.openxmlformats.org/officeDocument/2006/math">
                    <m:r>
                      <a:rPr lang="tr-TR" sz="2400" b="0" i="1" smtClean="0">
                        <a:solidFill>
                          <a:srgbClr val="00B050"/>
                        </a:solidFill>
                        <a:latin typeface="Cambria Math" panose="02040503050406030204" pitchFamily="18" charset="0"/>
                      </a:rPr>
                      <m:t>𝑐𝑜𝑚</m:t>
                    </m:r>
                    <m:r>
                      <a:rPr lang="en-GB" sz="2400" i="1">
                        <a:solidFill>
                          <a:srgbClr val="00B050"/>
                        </a:solidFill>
                        <a:latin typeface="Cambria Math" panose="02040503050406030204" pitchFamily="18" charset="0"/>
                      </a:rPr>
                      <m:t>←</m:t>
                    </m:r>
                    <m:r>
                      <a:rPr lang="en-GB" sz="2400" i="1">
                        <a:solidFill>
                          <a:srgbClr val="00B050"/>
                        </a:solidFill>
                        <a:latin typeface="Cambria Math" panose="02040503050406030204" pitchFamily="18" charset="0"/>
                      </a:rPr>
                      <m:t>𝐸𝑣𝑎𝑙𝐶𝑜𝑚</m:t>
                    </m:r>
                    <m:r>
                      <a:rPr lang="en-GB" sz="2400" i="1">
                        <a:solidFill>
                          <a:srgbClr val="00B050"/>
                        </a:solidFill>
                        <a:latin typeface="Cambria Math" panose="02040503050406030204" pitchFamily="18" charset="0"/>
                      </a:rPr>
                      <m:t>([</m:t>
                    </m:r>
                    <m:sSub>
                      <m:sSubPr>
                        <m:ctrlPr>
                          <a:rPr lang="en-GB" sz="2400" i="1">
                            <a:solidFill>
                              <a:srgbClr val="00B050"/>
                            </a:solidFill>
                            <a:latin typeface="Cambria Math" panose="02040503050406030204" pitchFamily="18" charset="0"/>
                          </a:rPr>
                        </m:ctrlPr>
                      </m:sSubPr>
                      <m:e>
                        <m:r>
                          <a:rPr lang="en-GB" sz="2400" i="1">
                            <a:solidFill>
                              <a:srgbClr val="00B050"/>
                            </a:solidFill>
                            <a:latin typeface="Cambria Math" panose="02040503050406030204" pitchFamily="18" charset="0"/>
                          </a:rPr>
                          <m:t>𝑐𝑜𝑚</m:t>
                        </m:r>
                      </m:e>
                      <m:sub>
                        <m:r>
                          <a:rPr lang="en-GB" sz="2400" i="1">
                            <a:solidFill>
                              <a:srgbClr val="00B050"/>
                            </a:solidFill>
                            <a:latin typeface="Cambria Math" panose="02040503050406030204" pitchFamily="18" charset="0"/>
                          </a:rPr>
                          <m:t>1</m:t>
                        </m:r>
                      </m:sub>
                    </m:sSub>
                    <m:r>
                      <a:rPr lang="en-GB" sz="2400" i="1">
                        <a:solidFill>
                          <a:srgbClr val="00B050"/>
                        </a:solidFill>
                        <a:latin typeface="Cambria Math" panose="02040503050406030204" pitchFamily="18" charset="0"/>
                      </a:rPr>
                      <m:t>,…,</m:t>
                    </m:r>
                    <m:sSub>
                      <m:sSubPr>
                        <m:ctrlPr>
                          <a:rPr lang="en-GB" sz="2400" i="1">
                            <a:solidFill>
                              <a:srgbClr val="00B050"/>
                            </a:solidFill>
                            <a:latin typeface="Cambria Math" panose="02040503050406030204" pitchFamily="18" charset="0"/>
                          </a:rPr>
                        </m:ctrlPr>
                      </m:sSubPr>
                      <m:e>
                        <m:r>
                          <a:rPr lang="en-GB" sz="2400" i="1">
                            <a:solidFill>
                              <a:srgbClr val="00B050"/>
                            </a:solidFill>
                            <a:latin typeface="Cambria Math" panose="02040503050406030204" pitchFamily="18" charset="0"/>
                          </a:rPr>
                          <m:t>𝑐𝑜𝑚</m:t>
                        </m:r>
                      </m:e>
                      <m:sub>
                        <m:r>
                          <a:rPr lang="en-GB" sz="2400" i="1">
                            <a:solidFill>
                              <a:srgbClr val="00B050"/>
                            </a:solidFill>
                            <a:latin typeface="Cambria Math" panose="02040503050406030204" pitchFamily="18" charset="0"/>
                          </a:rPr>
                          <m:t>𝑛</m:t>
                        </m:r>
                      </m:sub>
                    </m:sSub>
                    <m:r>
                      <a:rPr lang="en-GB" sz="2400" i="1">
                        <a:solidFill>
                          <a:srgbClr val="00B050"/>
                        </a:solidFill>
                        <a:latin typeface="Cambria Math" panose="02040503050406030204" pitchFamily="18" charset="0"/>
                      </a:rPr>
                      <m:t>])</m:t>
                    </m:r>
                  </m:oMath>
                </a14:m>
                <a:r>
                  <a:rPr lang="en-GB" sz="2400" dirty="0">
                    <a:solidFill>
                      <a:srgbClr val="00B050"/>
                    </a:solidFill>
                    <a:latin typeface="Aptos Display" panose="020B0004020202020204" pitchFamily="34" charset="0"/>
                  </a:rPr>
                  <a:t> </a:t>
                </a:r>
              </a:p>
              <a:p>
                <a:pPr marL="152396" indent="0">
                  <a:buNone/>
                </a:pPr>
                <a:r>
                  <a:rPr lang="en-GB" sz="2400" dirty="0">
                    <a:latin typeface="Aptos Display" panose="020B0004020202020204" pitchFamily="34" charset="0"/>
                  </a:rPr>
                  <a:t>Return </a:t>
                </a:r>
                <a14:m>
                  <m:oMath xmlns:m="http://schemas.openxmlformats.org/officeDocument/2006/math">
                    <m:d>
                      <m:dPr>
                        <m:ctrlPr>
                          <a:rPr lang="en-GB" sz="2400" i="1">
                            <a:latin typeface="Cambria Math" panose="02040503050406030204" pitchFamily="18" charset="0"/>
                          </a:rPr>
                        </m:ctrlPr>
                      </m:dPr>
                      <m:e>
                        <m:r>
                          <a:rPr lang="tr-TR" sz="2400" b="0" i="1" smtClean="0">
                            <a:latin typeface="Cambria Math" panose="02040503050406030204" pitchFamily="18" charset="0"/>
                          </a:rPr>
                          <m:t>𝑣𝑘</m:t>
                        </m:r>
                        <m:r>
                          <a:rPr lang="en-GB" sz="2400" i="1">
                            <a:latin typeface="Cambria Math" panose="02040503050406030204" pitchFamily="18" charset="0"/>
                          </a:rPr>
                          <m:t>,</m:t>
                        </m:r>
                        <m:r>
                          <a:rPr lang="en-GB" sz="2400" i="1" smtClean="0">
                            <a:solidFill>
                              <a:srgbClr val="00B050"/>
                            </a:solidFill>
                            <a:latin typeface="Cambria Math" panose="02040503050406030204" pitchFamily="18" charset="0"/>
                          </a:rPr>
                          <m:t>𝑎𝑘</m:t>
                        </m:r>
                        <m:r>
                          <a:rPr lang="en-GB" sz="2400" i="1" smtClean="0">
                            <a:solidFill>
                              <a:srgbClr val="00B050"/>
                            </a:solidFill>
                            <a:latin typeface="Cambria Math" panose="02040503050406030204" pitchFamily="18" charset="0"/>
                          </a:rPr>
                          <m:t>≔(</m:t>
                        </m:r>
                        <m:sSub>
                          <m:sSubPr>
                            <m:ctrlPr>
                              <a:rPr lang="en-GB" sz="2400" i="1">
                                <a:solidFill>
                                  <a:srgbClr val="00B050"/>
                                </a:solidFill>
                                <a:latin typeface="Cambria Math" panose="02040503050406030204" pitchFamily="18" charset="0"/>
                              </a:rPr>
                            </m:ctrlPr>
                          </m:sSubPr>
                          <m:e>
                            <m:r>
                              <a:rPr lang="en-GB" sz="2400" i="1">
                                <a:solidFill>
                                  <a:srgbClr val="00B050"/>
                                </a:solidFill>
                                <a:latin typeface="Cambria Math" panose="02040503050406030204" pitchFamily="18" charset="0"/>
                              </a:rPr>
                              <m:t>𝜋</m:t>
                            </m:r>
                          </m:e>
                          <m:sub>
                            <m:r>
                              <a:rPr lang="en-GB" sz="2400" i="1">
                                <a:solidFill>
                                  <a:srgbClr val="00B050"/>
                                </a:solidFill>
                                <a:latin typeface="Cambria Math" panose="02040503050406030204" pitchFamily="18" charset="0"/>
                              </a:rPr>
                              <m:t>1</m:t>
                            </m:r>
                          </m:sub>
                        </m:sSub>
                        <m:r>
                          <a:rPr lang="en-GB" sz="2400" i="1">
                            <a:solidFill>
                              <a:srgbClr val="00B050"/>
                            </a:solidFill>
                            <a:latin typeface="Cambria Math" panose="02040503050406030204" pitchFamily="18" charset="0"/>
                          </a:rPr>
                          <m:t>,…,</m:t>
                        </m:r>
                        <m:sSub>
                          <m:sSubPr>
                            <m:ctrlPr>
                              <a:rPr lang="en-GB" sz="2400" i="1">
                                <a:solidFill>
                                  <a:srgbClr val="00B050"/>
                                </a:solidFill>
                                <a:latin typeface="Cambria Math" panose="02040503050406030204" pitchFamily="18" charset="0"/>
                              </a:rPr>
                            </m:ctrlPr>
                          </m:sSubPr>
                          <m:e>
                            <m:r>
                              <a:rPr lang="en-GB" sz="2400" i="1">
                                <a:solidFill>
                                  <a:srgbClr val="00B050"/>
                                </a:solidFill>
                                <a:latin typeface="Cambria Math" panose="02040503050406030204" pitchFamily="18" charset="0"/>
                              </a:rPr>
                              <m:t>𝜋</m:t>
                            </m:r>
                          </m:e>
                          <m:sub>
                            <m:r>
                              <a:rPr lang="en-GB" sz="2400" i="1">
                                <a:solidFill>
                                  <a:srgbClr val="00B050"/>
                                </a:solidFill>
                                <a:latin typeface="Cambria Math" panose="02040503050406030204" pitchFamily="18" charset="0"/>
                              </a:rPr>
                              <m:t>𝑛</m:t>
                            </m:r>
                          </m:sub>
                        </m:sSub>
                        <m:r>
                          <a:rPr lang="en-GB" sz="2400" i="1" smtClean="0">
                            <a:solidFill>
                              <a:srgbClr val="00B050"/>
                            </a:solidFill>
                            <a:latin typeface="Cambria Math" panose="02040503050406030204" pitchFamily="18" charset="0"/>
                          </a:rPr>
                          <m:t>)</m:t>
                        </m:r>
                      </m:e>
                    </m:d>
                  </m:oMath>
                </a14:m>
                <a:endParaRPr lang="en-DE" sz="2400" dirty="0"/>
              </a:p>
            </p:txBody>
          </p:sp>
        </mc:Choice>
        <mc:Fallback>
          <p:sp>
            <p:nvSpPr>
              <p:cNvPr id="30" name="TextBox 29">
                <a:extLst>
                  <a:ext uri="{FF2B5EF4-FFF2-40B4-BE49-F238E27FC236}">
                    <a16:creationId xmlns:a16="http://schemas.microsoft.com/office/drawing/2014/main" id="{D348AA2D-99D8-156B-4ED8-C21DE3ADE7CE}"/>
                  </a:ext>
                </a:extLst>
              </p:cNvPr>
              <p:cNvSpPr txBox="1">
                <a:spLocks noRot="1" noChangeAspect="1" noMove="1" noResize="1" noEditPoints="1" noAdjustHandles="1" noChangeArrowheads="1" noChangeShapeType="1" noTextEdit="1"/>
              </p:cNvSpPr>
              <p:nvPr/>
            </p:nvSpPr>
            <p:spPr>
              <a:xfrm>
                <a:off x="3282217" y="1773250"/>
                <a:ext cx="5664431" cy="830997"/>
              </a:xfrm>
              <a:prstGeom prst="rect">
                <a:avLst/>
              </a:prstGeom>
              <a:blipFill>
                <a:blip r:embed="rId3"/>
                <a:stretch>
                  <a:fillRect b="-16176"/>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43" name="TextBox 42">
                <a:extLst>
                  <a:ext uri="{FF2B5EF4-FFF2-40B4-BE49-F238E27FC236}">
                    <a16:creationId xmlns:a16="http://schemas.microsoft.com/office/drawing/2014/main" id="{67325DF3-1215-6774-F45B-3CEF4F00A590}"/>
                  </a:ext>
                </a:extLst>
              </p:cNvPr>
              <p:cNvSpPr txBox="1"/>
              <p:nvPr/>
            </p:nvSpPr>
            <p:spPr>
              <a:xfrm>
                <a:off x="3627349" y="3185739"/>
                <a:ext cx="9321750" cy="2123658"/>
              </a:xfrm>
              <a:prstGeom prst="rect">
                <a:avLst/>
              </a:prstGeom>
              <a:noFill/>
            </p:spPr>
            <p:txBody>
              <a:bodyPr wrap="square">
                <a:spAutoFit/>
              </a:bodyPr>
              <a:lstStyle/>
              <a:p>
                <a:pPr marL="152396" indent="0">
                  <a:buNone/>
                </a:pPr>
                <a14:m>
                  <m:oMath xmlns:m="http://schemas.openxmlformats.org/officeDocument/2006/math">
                    <m:r>
                      <a:rPr lang="en-DE" sz="2400" b="0" i="1" smtClean="0">
                        <a:solidFill>
                          <a:schemeClr val="tx1"/>
                        </a:solidFill>
                        <a:latin typeface="Cambria Math" panose="02040503050406030204" pitchFamily="18" charset="0"/>
                      </a:rPr>
                      <m:t>𝑣</m:t>
                    </m:r>
                    <m:sSub>
                      <m:sSubPr>
                        <m:ctrlPr>
                          <a:rPr lang="en-GB" sz="2400" b="0" i="1" smtClean="0">
                            <a:solidFill>
                              <a:schemeClr val="tx1"/>
                            </a:solidFill>
                            <a:latin typeface="Cambria Math" panose="02040503050406030204" pitchFamily="18" charset="0"/>
                          </a:rPr>
                        </m:ctrlPr>
                      </m:sSubPr>
                      <m:e>
                        <m:r>
                          <a:rPr lang="en-GB" sz="2400" b="0" i="1" smtClean="0">
                            <a:solidFill>
                              <a:schemeClr val="tx1"/>
                            </a:solidFill>
                            <a:latin typeface="Cambria Math" panose="02040503050406030204" pitchFamily="18" charset="0"/>
                          </a:rPr>
                          <m:t>𝑘</m:t>
                        </m:r>
                      </m:e>
                      <m:sub>
                        <m:r>
                          <a:rPr lang="en-GB" sz="2400" b="0" i="1" smtClean="0">
                            <a:solidFill>
                              <a:schemeClr val="tx1"/>
                            </a:solidFill>
                            <a:latin typeface="Cambria Math" panose="02040503050406030204" pitchFamily="18" charset="0"/>
                          </a:rPr>
                          <m:t>𝑀𝑆</m:t>
                        </m:r>
                      </m:sub>
                    </m:sSub>
                    <m:r>
                      <a:rPr lang="en-GB" sz="2400" b="0" i="1" smtClean="0">
                        <a:solidFill>
                          <a:schemeClr val="tx1"/>
                        </a:solidFill>
                        <a:latin typeface="Cambria Math" panose="02040503050406030204" pitchFamily="18" charset="0"/>
                      </a:rPr>
                      <m:t>←</m:t>
                    </m:r>
                    <m:r>
                      <a:rPr lang="en-GB" sz="2400" b="0" i="1" smtClean="0">
                        <a:solidFill>
                          <a:schemeClr val="tx1"/>
                        </a:solidFill>
                        <a:latin typeface="Cambria Math" panose="02040503050406030204" pitchFamily="18" charset="0"/>
                      </a:rPr>
                      <m:t>𝑀𝑆</m:t>
                    </m:r>
                    <m:r>
                      <a:rPr lang="en-GB" sz="2400" b="0" i="1" smtClean="0">
                        <a:solidFill>
                          <a:schemeClr val="tx1"/>
                        </a:solidFill>
                        <a:latin typeface="Cambria Math" panose="02040503050406030204" pitchFamily="18" charset="0"/>
                      </a:rPr>
                      <m:t>.</m:t>
                    </m:r>
                    <m:r>
                      <a:rPr lang="en-GB" sz="2400" i="1">
                        <a:latin typeface="Cambria Math" panose="02040503050406030204" pitchFamily="18" charset="0"/>
                      </a:rPr>
                      <m:t>𝐾</m:t>
                    </m:r>
                    <m:r>
                      <a:rPr lang="en-GB" sz="2400" b="0" i="1" smtClean="0">
                        <a:solidFill>
                          <a:schemeClr val="tx1"/>
                        </a:solidFill>
                        <a:latin typeface="Cambria Math" panose="02040503050406030204" pitchFamily="18" charset="0"/>
                      </a:rPr>
                      <m:t>𝐴𝑔</m:t>
                    </m:r>
                    <m:d>
                      <m:dPr>
                        <m:ctrlPr>
                          <a:rPr lang="en-GB" sz="2400" b="0" i="1" smtClean="0">
                            <a:solidFill>
                              <a:schemeClr val="tx1"/>
                            </a:solidFill>
                            <a:latin typeface="Cambria Math" panose="02040503050406030204" pitchFamily="18" charset="0"/>
                          </a:rPr>
                        </m:ctrlPr>
                      </m:dPr>
                      <m:e>
                        <m:sSub>
                          <m:sSubPr>
                            <m:ctrlPr>
                              <a:rPr lang="en-GB" sz="2400" i="1">
                                <a:latin typeface="Cambria Math" panose="02040503050406030204" pitchFamily="18" charset="0"/>
                              </a:rPr>
                            </m:ctrlPr>
                          </m:sSubPr>
                          <m:e>
                            <m:d>
                              <m:dPr>
                                <m:begChr m:val="{"/>
                                <m:endChr m:val="}"/>
                                <m:ctrlPr>
                                  <a:rPr lang="en-GB" sz="2400" i="1">
                                    <a:latin typeface="Cambria Math" panose="02040503050406030204" pitchFamily="18" charset="0"/>
                                  </a:rPr>
                                </m:ctrlPr>
                              </m:dPr>
                              <m:e>
                                <m:sSub>
                                  <m:sSubPr>
                                    <m:ctrlPr>
                                      <a:rPr lang="en-GB" sz="2400" i="1">
                                        <a:latin typeface="Cambria Math" panose="02040503050406030204" pitchFamily="18" charset="0"/>
                                      </a:rPr>
                                    </m:ctrlPr>
                                  </m:sSubPr>
                                  <m:e>
                                    <m:r>
                                      <a:rPr lang="en-DE" sz="2400" b="0" i="1" smtClean="0">
                                        <a:latin typeface="Cambria Math" panose="02040503050406030204" pitchFamily="18" charset="0"/>
                                      </a:rPr>
                                      <m:t>𝑣𝑘</m:t>
                                    </m:r>
                                  </m:e>
                                  <m:sub>
                                    <m:r>
                                      <a:rPr lang="en-GB" sz="2400" i="1">
                                        <a:latin typeface="Cambria Math" panose="02040503050406030204" pitchFamily="18" charset="0"/>
                                      </a:rPr>
                                      <m:t>𝑖</m:t>
                                    </m:r>
                                  </m:sub>
                                </m:sSub>
                              </m:e>
                            </m:d>
                          </m:e>
                          <m:sub>
                            <m:r>
                              <a:rPr lang="en-GB" sz="2400" i="1">
                                <a:latin typeface="Cambria Math" panose="02040503050406030204" pitchFamily="18" charset="0"/>
                              </a:rPr>
                              <m:t>𝑖</m:t>
                            </m:r>
                            <m:r>
                              <a:rPr lang="en-GB" sz="2400" i="1">
                                <a:latin typeface="Cambria Math" panose="02040503050406030204" pitchFamily="18" charset="0"/>
                              </a:rPr>
                              <m:t>∈</m:t>
                            </m:r>
                            <m:r>
                              <a:rPr lang="en-GB" sz="2400" i="1">
                                <a:latin typeface="Cambria Math" panose="02040503050406030204" pitchFamily="18" charset="0"/>
                              </a:rPr>
                              <m:t>𝑆</m:t>
                            </m:r>
                          </m:sub>
                        </m:sSub>
                      </m:e>
                    </m:d>
                    <m:r>
                      <a:rPr lang="en-GB" sz="2400" b="0" i="1" smtClean="0">
                        <a:solidFill>
                          <a:schemeClr val="tx1"/>
                        </a:solidFill>
                        <a:latin typeface="Cambria Math" panose="02040503050406030204" pitchFamily="18" charset="0"/>
                      </a:rPr>
                      <m:t> </m:t>
                    </m:r>
                  </m:oMath>
                </a14:m>
                <a:r>
                  <a:rPr lang="en-GB" sz="2400" b="0" i="1" dirty="0">
                    <a:solidFill>
                      <a:schemeClr val="tx1"/>
                    </a:solidFill>
                    <a:latin typeface="Cambria Math" panose="02040503050406030204" pitchFamily="18" charset="0"/>
                  </a:rPr>
                  <a:t> </a:t>
                </a:r>
                <a:r>
                  <a:rPr lang="en-DE" sz="2400" b="0" i="1" dirty="0">
                    <a:solidFill>
                      <a:schemeClr val="tx1"/>
                    </a:solidFill>
                    <a:latin typeface="Cambria Math" panose="02040503050406030204" pitchFamily="18" charset="0"/>
                  </a:rPr>
                  <a:t>, </a:t>
                </a:r>
                <a14:m>
                  <m:oMath xmlns:m="http://schemas.openxmlformats.org/officeDocument/2006/math">
                    <m:sSub>
                      <m:sSubPr>
                        <m:ctrlPr>
                          <a:rPr lang="en-GB" sz="2400" b="0" i="1" smtClean="0">
                            <a:solidFill>
                              <a:schemeClr val="tx1"/>
                            </a:solidFill>
                            <a:latin typeface="Cambria Math" panose="02040503050406030204" pitchFamily="18" charset="0"/>
                          </a:rPr>
                        </m:ctrlPr>
                      </m:sSubPr>
                      <m:e>
                        <m:r>
                          <a:rPr lang="en-GB" sz="2400" b="0" i="1" smtClean="0">
                            <a:solidFill>
                              <a:schemeClr val="tx1"/>
                            </a:solidFill>
                            <a:latin typeface="Cambria Math" panose="02040503050406030204" pitchFamily="18" charset="0"/>
                          </a:rPr>
                          <m:t>𝜎</m:t>
                        </m:r>
                      </m:e>
                      <m:sub>
                        <m:r>
                          <a:rPr lang="en-GB" sz="2400" b="0" i="1" smtClean="0">
                            <a:solidFill>
                              <a:schemeClr val="tx1"/>
                            </a:solidFill>
                            <a:latin typeface="Cambria Math" panose="02040503050406030204" pitchFamily="18" charset="0"/>
                          </a:rPr>
                          <m:t>𝑀𝑆</m:t>
                        </m:r>
                      </m:sub>
                    </m:sSub>
                    <m:r>
                      <a:rPr lang="en-GB" sz="2400" b="0" i="1" smtClean="0">
                        <a:solidFill>
                          <a:schemeClr val="tx1"/>
                        </a:solidFill>
                        <a:latin typeface="Cambria Math" panose="02040503050406030204" pitchFamily="18" charset="0"/>
                      </a:rPr>
                      <m:t>←</m:t>
                    </m:r>
                    <m:r>
                      <a:rPr lang="en-GB" sz="2400" b="0" i="1" smtClean="0">
                        <a:solidFill>
                          <a:schemeClr val="tx1"/>
                        </a:solidFill>
                        <a:latin typeface="Cambria Math" panose="02040503050406030204" pitchFamily="18" charset="0"/>
                      </a:rPr>
                      <m:t>𝑀𝑆</m:t>
                    </m:r>
                    <m:r>
                      <a:rPr lang="en-GB" sz="2400" b="0" i="1" smtClean="0">
                        <a:solidFill>
                          <a:schemeClr val="tx1"/>
                        </a:solidFill>
                        <a:latin typeface="Cambria Math" panose="02040503050406030204" pitchFamily="18" charset="0"/>
                      </a:rPr>
                      <m:t>.</m:t>
                    </m:r>
                    <m:r>
                      <a:rPr lang="en-GB" sz="2400" b="0" i="1" smtClean="0">
                        <a:solidFill>
                          <a:schemeClr val="tx1"/>
                        </a:solidFill>
                        <a:latin typeface="Cambria Math" panose="02040503050406030204" pitchFamily="18" charset="0"/>
                      </a:rPr>
                      <m:t>𝐶𝑜𝑚𝑏𝑖𝑛𝑒</m:t>
                    </m:r>
                    <m:r>
                      <a:rPr lang="en-GB" sz="2400" b="0" i="1" smtClean="0">
                        <a:solidFill>
                          <a:schemeClr val="tx1"/>
                        </a:solidFill>
                        <a:latin typeface="Cambria Math" panose="02040503050406030204" pitchFamily="18" charset="0"/>
                      </a:rPr>
                      <m:t>(</m:t>
                    </m:r>
                    <m:sSub>
                      <m:sSubPr>
                        <m:ctrlPr>
                          <a:rPr lang="en-GB" sz="2400" b="0" i="1" smtClean="0">
                            <a:solidFill>
                              <a:schemeClr val="tx1"/>
                            </a:solidFill>
                            <a:latin typeface="Cambria Math" panose="02040503050406030204" pitchFamily="18" charset="0"/>
                          </a:rPr>
                        </m:ctrlPr>
                      </m:sSubPr>
                      <m:e>
                        <m:d>
                          <m:dPr>
                            <m:begChr m:val="{"/>
                            <m:endChr m:val="}"/>
                            <m:ctrlPr>
                              <a:rPr lang="en-GB" sz="2400" b="0" i="1" smtClean="0">
                                <a:solidFill>
                                  <a:schemeClr val="tx1"/>
                                </a:solidFill>
                                <a:latin typeface="Cambria Math" panose="02040503050406030204" pitchFamily="18" charset="0"/>
                              </a:rPr>
                            </m:ctrlPr>
                          </m:dPr>
                          <m:e>
                            <m:r>
                              <a:rPr lang="en-GB" sz="2400" i="1">
                                <a:latin typeface="Cambria Math" panose="02040503050406030204" pitchFamily="18" charset="0"/>
                              </a:rPr>
                              <m:t>𝑝</m:t>
                            </m:r>
                            <m:sSub>
                              <m:sSubPr>
                                <m:ctrlPr>
                                  <a:rPr lang="en-GB" sz="2400" i="1">
                                    <a:latin typeface="Cambria Math" panose="02040503050406030204" pitchFamily="18" charset="0"/>
                                  </a:rPr>
                                </m:ctrlPr>
                              </m:sSubPr>
                              <m:e>
                                <m:r>
                                  <a:rPr lang="en-GB" sz="2400" i="1">
                                    <a:latin typeface="Cambria Math" panose="02040503050406030204" pitchFamily="18" charset="0"/>
                                  </a:rPr>
                                  <m:t>𝑠</m:t>
                                </m:r>
                              </m:e>
                              <m:sub>
                                <m:r>
                                  <a:rPr lang="en-GB" sz="2400" i="1">
                                    <a:latin typeface="Cambria Math" panose="02040503050406030204" pitchFamily="18" charset="0"/>
                                  </a:rPr>
                                  <m:t>𝑖</m:t>
                                </m:r>
                              </m:sub>
                            </m:sSub>
                          </m:e>
                        </m:d>
                      </m:e>
                      <m:sub>
                        <m:r>
                          <a:rPr lang="en-GB" sz="2400" i="1">
                            <a:latin typeface="Cambria Math" panose="02040503050406030204" pitchFamily="18" charset="0"/>
                          </a:rPr>
                          <m:t>𝑖</m:t>
                        </m:r>
                        <m:r>
                          <a:rPr lang="en-GB" sz="2400" i="1">
                            <a:latin typeface="Cambria Math" panose="02040503050406030204" pitchFamily="18" charset="0"/>
                          </a:rPr>
                          <m:t>∈</m:t>
                        </m:r>
                        <m:r>
                          <a:rPr lang="en-GB" sz="2400" i="1">
                            <a:latin typeface="Cambria Math" panose="02040503050406030204" pitchFamily="18" charset="0"/>
                          </a:rPr>
                          <m:t>𝑆</m:t>
                        </m:r>
                      </m:sub>
                    </m:sSub>
                    <m:r>
                      <a:rPr lang="en-GB" sz="2400" b="0" i="1" smtClean="0">
                        <a:solidFill>
                          <a:schemeClr val="tx1"/>
                        </a:solidFill>
                        <a:latin typeface="Cambria Math" panose="02040503050406030204" pitchFamily="18" charset="0"/>
                      </a:rPr>
                      <m:t>)</m:t>
                    </m:r>
                  </m:oMath>
                </a14:m>
                <a:r>
                  <a:rPr lang="en-GB" sz="2400" b="0" dirty="0">
                    <a:solidFill>
                      <a:schemeClr val="tx1"/>
                    </a:solidFill>
                    <a:latin typeface="Aptos Display" panose="020B0004020202020204" pitchFamily="34" charset="0"/>
                  </a:rPr>
                  <a:t> </a:t>
                </a:r>
              </a:p>
              <a:p>
                <a:pPr marL="152396" indent="0">
                  <a:buNone/>
                </a:pPr>
                <a:r>
                  <a:rPr lang="en-GB" sz="2400" dirty="0">
                    <a:solidFill>
                      <a:srgbClr val="00B050"/>
                    </a:solidFill>
                    <a:latin typeface="Aptos Display" panose="020B0004020202020204" pitchFamily="34" charset="0"/>
                  </a:rPr>
                  <a:t>Evaluate </a:t>
                </a:r>
                <a14:m>
                  <m:oMath xmlns:m="http://schemas.openxmlformats.org/officeDocument/2006/math">
                    <m:sSub>
                      <m:sSubPr>
                        <m:ctrlPr>
                          <a:rPr lang="en-GB" sz="2400" i="1">
                            <a:solidFill>
                              <a:srgbClr val="00B050"/>
                            </a:solidFill>
                            <a:latin typeface="Cambria Math" panose="02040503050406030204" pitchFamily="18" charset="0"/>
                          </a:rPr>
                        </m:ctrlPr>
                      </m:sSubPr>
                      <m:e>
                        <m:r>
                          <a:rPr lang="en-GB" sz="2400" i="1">
                            <a:solidFill>
                              <a:srgbClr val="00B050"/>
                            </a:solidFill>
                            <a:latin typeface="Cambria Math" panose="02040503050406030204" pitchFamily="18" charset="0"/>
                          </a:rPr>
                          <m:t>𝜋</m:t>
                        </m:r>
                      </m:e>
                      <m:sub>
                        <m:r>
                          <a:rPr lang="en-GB" sz="2400" i="1">
                            <a:solidFill>
                              <a:srgbClr val="00B050"/>
                            </a:solidFill>
                            <a:latin typeface="Cambria Math" panose="02040503050406030204" pitchFamily="18" charset="0"/>
                          </a:rPr>
                          <m:t>𝑡h𝑟</m:t>
                        </m:r>
                      </m:sub>
                    </m:sSub>
                    <m:r>
                      <a:rPr lang="en-GB" sz="2400" i="1">
                        <a:solidFill>
                          <a:srgbClr val="00B050"/>
                        </a:solidFill>
                        <a:latin typeface="Cambria Math" panose="02040503050406030204" pitchFamily="18" charset="0"/>
                      </a:rPr>
                      <m:t>←</m:t>
                    </m:r>
                    <m:r>
                      <a:rPr lang="en-GB" sz="2400" i="1">
                        <a:solidFill>
                          <a:srgbClr val="00B050"/>
                        </a:solidFill>
                        <a:latin typeface="Cambria Math" panose="02040503050406030204" pitchFamily="18" charset="0"/>
                      </a:rPr>
                      <m:t>𝐸𝑣𝑎𝑙𝑃𝑟𝑜𝑜𝑓</m:t>
                    </m:r>
                    <m:d>
                      <m:dPr>
                        <m:ctrlPr>
                          <a:rPr lang="en-GB" sz="2400" i="1">
                            <a:solidFill>
                              <a:srgbClr val="00B050"/>
                            </a:solidFill>
                            <a:latin typeface="Cambria Math" panose="02040503050406030204" pitchFamily="18" charset="0"/>
                          </a:rPr>
                        </m:ctrlPr>
                      </m:dPr>
                      <m:e>
                        <m:d>
                          <m:dPr>
                            <m:begChr m:val="{"/>
                            <m:endChr m:val="}"/>
                            <m:ctrlPr>
                              <a:rPr lang="en-GB" sz="2400" i="1">
                                <a:solidFill>
                                  <a:srgbClr val="00B050"/>
                                </a:solidFill>
                                <a:latin typeface="Cambria Math" panose="02040503050406030204" pitchFamily="18" charset="0"/>
                              </a:rPr>
                            </m:ctrlPr>
                          </m:dPr>
                          <m:e>
                            <m:sSub>
                              <m:sSubPr>
                                <m:ctrlPr>
                                  <a:rPr lang="en-GB" sz="2400" i="1">
                                    <a:solidFill>
                                      <a:srgbClr val="00B050"/>
                                    </a:solidFill>
                                    <a:latin typeface="Cambria Math" panose="02040503050406030204" pitchFamily="18" charset="0"/>
                                  </a:rPr>
                                </m:ctrlPr>
                              </m:sSubPr>
                              <m:e>
                                <m:r>
                                  <a:rPr lang="en-GB" sz="2400" i="1">
                                    <a:solidFill>
                                      <a:srgbClr val="00B050"/>
                                    </a:solidFill>
                                    <a:latin typeface="Cambria Math" panose="02040503050406030204" pitchFamily="18" charset="0"/>
                                  </a:rPr>
                                  <m:t>𝜋</m:t>
                                </m:r>
                              </m:e>
                              <m:sub>
                                <m:r>
                                  <a:rPr lang="en-GB" sz="2400" i="1">
                                    <a:solidFill>
                                      <a:srgbClr val="00B050"/>
                                    </a:solidFill>
                                    <a:latin typeface="Cambria Math" panose="02040503050406030204" pitchFamily="18" charset="0"/>
                                  </a:rPr>
                                  <m:t>𝑖</m:t>
                                </m:r>
                              </m:sub>
                            </m:sSub>
                          </m:e>
                        </m:d>
                      </m:e>
                    </m:d>
                  </m:oMath>
                </a14:m>
                <a:r>
                  <a:rPr lang="tr-TR" sz="2400" dirty="0">
                    <a:solidFill>
                      <a:srgbClr val="00B050"/>
                    </a:solidFill>
                    <a:latin typeface="Aptos Display" panose="020B0004020202020204" pitchFamily="34" charset="0"/>
                  </a:rPr>
                  <a:t> </a:t>
                </a:r>
                <a:r>
                  <a:rPr lang="en-GB" sz="2400" dirty="0">
                    <a:solidFill>
                      <a:srgbClr val="00B050"/>
                    </a:solidFill>
                    <a:latin typeface="Aptos Display" panose="020B0004020202020204" pitchFamily="34" charset="0"/>
                  </a:rPr>
                  <a:t>that shows:</a:t>
                </a:r>
              </a:p>
              <a:p>
                <a:pPr marL="152396" indent="0">
                  <a:buNone/>
                </a:pPr>
                <a:endParaRPr lang="en-DE" sz="2400" dirty="0">
                  <a:solidFill>
                    <a:schemeClr val="tx1"/>
                  </a:solidFill>
                  <a:latin typeface="Aptos Display" panose="020B0004020202020204" pitchFamily="34" charset="0"/>
                </a:endParaRPr>
              </a:p>
              <a:p>
                <a:pPr marL="152396" indent="0">
                  <a:buNone/>
                </a:pPr>
                <a:endParaRPr lang="en-DE" sz="2400" dirty="0">
                  <a:latin typeface="Aptos Display" panose="020B0004020202020204" pitchFamily="34" charset="0"/>
                </a:endParaRPr>
              </a:p>
              <a:p>
                <a:pPr marL="152396" indent="0">
                  <a:buNone/>
                </a:pPr>
                <a:endParaRPr lang="en-GB" sz="1200" dirty="0">
                  <a:solidFill>
                    <a:schemeClr val="tx1"/>
                  </a:solidFill>
                  <a:latin typeface="Aptos Display" panose="020B0004020202020204" pitchFamily="34" charset="0"/>
                </a:endParaRPr>
              </a:p>
              <a:p>
                <a:pPr marL="152396"/>
                <a:r>
                  <a:rPr lang="en-GB" sz="2400" dirty="0">
                    <a:solidFill>
                      <a:schemeClr val="tx1"/>
                    </a:solidFill>
                    <a:latin typeface="Aptos Display" panose="020B0004020202020204" pitchFamily="34" charset="0"/>
                  </a:rPr>
                  <a:t>Return </a:t>
                </a:r>
                <a14:m>
                  <m:oMath xmlns:m="http://schemas.openxmlformats.org/officeDocument/2006/math">
                    <m:r>
                      <a:rPr lang="en-GB" sz="2400" b="0" i="1" smtClean="0">
                        <a:latin typeface="Cambria Math" panose="02040503050406030204" pitchFamily="18" charset="0"/>
                      </a:rPr>
                      <m:t>𝜎</m:t>
                    </m:r>
                    <m:r>
                      <a:rPr lang="en-GB" sz="2400" b="0" i="1" smtClean="0">
                        <a:latin typeface="Cambria Math" panose="02040503050406030204" pitchFamily="18" charset="0"/>
                      </a:rPr>
                      <m:t>≔(</m:t>
                    </m:r>
                    <m:sSub>
                      <m:sSubPr>
                        <m:ctrlPr>
                          <a:rPr lang="en-GB" sz="2400" b="0" i="1" smtClean="0">
                            <a:latin typeface="Cambria Math" panose="02040503050406030204" pitchFamily="18" charset="0"/>
                          </a:rPr>
                        </m:ctrlPr>
                      </m:sSubPr>
                      <m:e>
                        <m:r>
                          <a:rPr lang="en-DE" sz="2400" b="0" i="1" smtClean="0">
                            <a:latin typeface="Cambria Math" panose="02040503050406030204" pitchFamily="18" charset="0"/>
                          </a:rPr>
                          <m:t>𝑣</m:t>
                        </m:r>
                        <m:r>
                          <a:rPr lang="en-GB" sz="2400" b="0" i="1" smtClean="0">
                            <a:latin typeface="Cambria Math" panose="02040503050406030204" pitchFamily="18" charset="0"/>
                          </a:rPr>
                          <m:t>𝑘</m:t>
                        </m:r>
                      </m:e>
                      <m:sub>
                        <m:r>
                          <a:rPr lang="en-GB" sz="2400" b="0" i="1" smtClean="0">
                            <a:latin typeface="Cambria Math" panose="02040503050406030204" pitchFamily="18" charset="0"/>
                          </a:rPr>
                          <m:t>𝑀𝑆</m:t>
                        </m:r>
                      </m:sub>
                    </m:sSub>
                    <m:r>
                      <a:rPr lang="en-GB" sz="2400" b="0" i="1" smtClean="0">
                        <a:latin typeface="Cambria Math" panose="02040503050406030204" pitchFamily="18" charset="0"/>
                      </a:rPr>
                      <m:t>,</m:t>
                    </m:r>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𝜎</m:t>
                        </m:r>
                      </m:e>
                      <m:sub>
                        <m:r>
                          <a:rPr lang="en-GB" sz="2400" b="0" i="1" smtClean="0">
                            <a:latin typeface="Cambria Math" panose="02040503050406030204" pitchFamily="18" charset="0"/>
                          </a:rPr>
                          <m:t>𝑀𝑆</m:t>
                        </m:r>
                      </m:sub>
                    </m:sSub>
                    <m:r>
                      <a:rPr lang="en-GB" sz="2400" b="0" i="1" smtClean="0">
                        <a:latin typeface="Cambria Math" panose="02040503050406030204" pitchFamily="18" charset="0"/>
                      </a:rPr>
                      <m:t>,</m:t>
                    </m:r>
                    <m:sSub>
                      <m:sSubPr>
                        <m:ctrlPr>
                          <a:rPr lang="en-GB" sz="2400" i="1">
                            <a:latin typeface="Cambria Math" panose="02040503050406030204" pitchFamily="18" charset="0"/>
                          </a:rPr>
                        </m:ctrlPr>
                      </m:sSubPr>
                      <m:e>
                        <m:r>
                          <a:rPr lang="en-GB" sz="2400" i="1">
                            <a:latin typeface="Cambria Math" panose="02040503050406030204" pitchFamily="18" charset="0"/>
                          </a:rPr>
                          <m:t>𝜋</m:t>
                        </m:r>
                      </m:e>
                      <m:sub>
                        <m:r>
                          <a:rPr lang="en-GB" sz="2400" i="1">
                            <a:latin typeface="Cambria Math" panose="02040503050406030204" pitchFamily="18" charset="0"/>
                          </a:rPr>
                          <m:t>𝑡h𝑟</m:t>
                        </m:r>
                      </m:sub>
                    </m:sSub>
                    <m:r>
                      <a:rPr lang="en-DE" sz="2400" b="0" i="1" smtClean="0">
                        <a:latin typeface="Cambria Math" panose="02040503050406030204" pitchFamily="18" charset="0"/>
                      </a:rPr>
                      <m:t>,</m:t>
                    </m:r>
                    <m:sSub>
                      <m:sSubPr>
                        <m:ctrlPr>
                          <a:rPr lang="en-DE" sz="2400" b="0" i="1" smtClean="0">
                            <a:latin typeface="Cambria Math" panose="02040503050406030204" pitchFamily="18" charset="0"/>
                          </a:rPr>
                        </m:ctrlPr>
                      </m:sSubPr>
                      <m:e>
                        <m:r>
                          <a:rPr lang="en-GB" sz="2400" b="0" i="1" smtClean="0">
                            <a:latin typeface="Cambria Math" panose="02040503050406030204" pitchFamily="18" charset="0"/>
                          </a:rPr>
                          <m:t>𝑡</m:t>
                        </m:r>
                      </m:e>
                      <m:sub>
                        <m:r>
                          <a:rPr lang="en-DE" sz="2400" b="0" i="1" smtClean="0">
                            <a:latin typeface="Cambria Math" panose="02040503050406030204" pitchFamily="18" charset="0"/>
                          </a:rPr>
                          <m:t>𝜎</m:t>
                        </m:r>
                      </m:sub>
                    </m:sSub>
                    <m:r>
                      <a:rPr lang="en-GB" sz="2400" b="0" i="1" smtClean="0">
                        <a:latin typeface="Cambria Math" panose="02040503050406030204" pitchFamily="18" charset="0"/>
                      </a:rPr>
                      <m:t>)</m:t>
                    </m:r>
                  </m:oMath>
                </a14:m>
                <a:endParaRPr lang="en-GB" sz="2400" dirty="0">
                  <a:solidFill>
                    <a:schemeClr val="tx1"/>
                  </a:solidFill>
                  <a:latin typeface="Aptos Display" panose="020B0004020202020204" pitchFamily="34" charset="0"/>
                </a:endParaRPr>
              </a:p>
            </p:txBody>
          </p:sp>
        </mc:Choice>
        <mc:Fallback>
          <p:sp>
            <p:nvSpPr>
              <p:cNvPr id="43" name="TextBox 42">
                <a:extLst>
                  <a:ext uri="{FF2B5EF4-FFF2-40B4-BE49-F238E27FC236}">
                    <a16:creationId xmlns:a16="http://schemas.microsoft.com/office/drawing/2014/main" id="{67325DF3-1215-6774-F45B-3CEF4F00A590}"/>
                  </a:ext>
                </a:extLst>
              </p:cNvPr>
              <p:cNvSpPr txBox="1">
                <a:spLocks noRot="1" noChangeAspect="1" noMove="1" noResize="1" noEditPoints="1" noAdjustHandles="1" noChangeArrowheads="1" noChangeShapeType="1" noTextEdit="1"/>
              </p:cNvSpPr>
              <p:nvPr/>
            </p:nvSpPr>
            <p:spPr>
              <a:xfrm>
                <a:off x="3627349" y="3185739"/>
                <a:ext cx="9321750" cy="2123658"/>
              </a:xfrm>
              <a:prstGeom prst="rect">
                <a:avLst/>
              </a:prstGeom>
              <a:blipFill>
                <a:blip r:embed="rId4"/>
                <a:stretch>
                  <a:fillRect t="-2874" b="-5747"/>
                </a:stretch>
              </a:blipFill>
            </p:spPr>
            <p:txBody>
              <a:bodyPr/>
              <a:lstStyle/>
              <a:p>
                <a:r>
                  <a:rPr lang="en-GB">
                    <a:noFill/>
                  </a:rPr>
                  <a:t> </a:t>
                </a:r>
              </a:p>
            </p:txBody>
          </p:sp>
        </mc:Fallback>
      </mc:AlternateContent>
      <p:sp>
        <p:nvSpPr>
          <p:cNvPr id="46" name="Rectangle 45">
            <a:extLst>
              <a:ext uri="{FF2B5EF4-FFF2-40B4-BE49-F238E27FC236}">
                <a16:creationId xmlns:a16="http://schemas.microsoft.com/office/drawing/2014/main" id="{34763D0D-8EC4-39A6-3C66-6EAED4299365}"/>
              </a:ext>
            </a:extLst>
          </p:cNvPr>
          <p:cNvSpPr/>
          <p:nvPr/>
        </p:nvSpPr>
        <p:spPr>
          <a:xfrm>
            <a:off x="248658" y="1381863"/>
            <a:ext cx="3083581" cy="3081881"/>
          </a:xfrm>
          <a:prstGeom prst="rect">
            <a:avLst/>
          </a:prstGeom>
          <a:noFill/>
          <a:ln w="25400">
            <a:solidFill>
              <a:schemeClr val="accent1">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Aptos Display" panose="020B0004020202020204" pitchFamily="34" charset="0"/>
            </a:endParaRPr>
          </a:p>
        </p:txBody>
      </p:sp>
      <p:sp>
        <p:nvSpPr>
          <p:cNvPr id="47" name="Rectangle 46">
            <a:extLst>
              <a:ext uri="{FF2B5EF4-FFF2-40B4-BE49-F238E27FC236}">
                <a16:creationId xmlns:a16="http://schemas.microsoft.com/office/drawing/2014/main" id="{9214F576-D586-98C4-9D33-7DB3E82FE75E}"/>
              </a:ext>
            </a:extLst>
          </p:cNvPr>
          <p:cNvSpPr/>
          <p:nvPr/>
        </p:nvSpPr>
        <p:spPr>
          <a:xfrm>
            <a:off x="3468275" y="1380071"/>
            <a:ext cx="4761014" cy="1353439"/>
          </a:xfrm>
          <a:prstGeom prst="rect">
            <a:avLst/>
          </a:prstGeom>
          <a:noFill/>
          <a:ln w="25400">
            <a:solidFill>
              <a:schemeClr val="accent1">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Aptos Display" panose="020B0004020202020204" pitchFamily="34" charset="0"/>
            </a:endParaRPr>
          </a:p>
        </p:txBody>
      </p:sp>
      <p:sp>
        <p:nvSpPr>
          <p:cNvPr id="48" name="Rectangle 47">
            <a:extLst>
              <a:ext uri="{FF2B5EF4-FFF2-40B4-BE49-F238E27FC236}">
                <a16:creationId xmlns:a16="http://schemas.microsoft.com/office/drawing/2014/main" id="{84506FD1-136C-2D5D-1894-D592C1818C0A}"/>
              </a:ext>
            </a:extLst>
          </p:cNvPr>
          <p:cNvSpPr/>
          <p:nvPr/>
        </p:nvSpPr>
        <p:spPr>
          <a:xfrm>
            <a:off x="3468273" y="2829067"/>
            <a:ext cx="8295724" cy="2441372"/>
          </a:xfrm>
          <a:prstGeom prst="rect">
            <a:avLst/>
          </a:prstGeom>
          <a:noFill/>
          <a:ln w="25400">
            <a:solidFill>
              <a:schemeClr val="accent1">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Aptos Display" panose="020B0004020202020204" pitchFamily="34" charset="0"/>
            </a:endParaRPr>
          </a:p>
        </p:txBody>
      </p:sp>
      <p:sp>
        <p:nvSpPr>
          <p:cNvPr id="49" name="Title 1">
            <a:extLst>
              <a:ext uri="{FF2B5EF4-FFF2-40B4-BE49-F238E27FC236}">
                <a16:creationId xmlns:a16="http://schemas.microsoft.com/office/drawing/2014/main" id="{6FAD4531-85D3-F25A-92A6-3EE2205674FB}"/>
              </a:ext>
            </a:extLst>
          </p:cNvPr>
          <p:cNvSpPr txBox="1">
            <a:spLocks/>
          </p:cNvSpPr>
          <p:nvPr/>
        </p:nvSpPr>
        <p:spPr>
          <a:xfrm>
            <a:off x="372285" y="1302669"/>
            <a:ext cx="2402245" cy="446823"/>
          </a:xfrm>
          <a:prstGeom prst="rect">
            <a:avLst/>
          </a:prstGeom>
        </p:spPr>
        <p:txBody>
          <a:bodyPr spcFirstLastPara="1" vert="horz" wrap="square" lIns="91425" tIns="91425" rIns="91425" bIns="91425" rtlCol="0" anchor="t" anchorCtr="0">
            <a:noAutofit/>
          </a:bodyPr>
          <a:lstStyle>
            <a:lvl1pPr lvl="0" algn="l" defTabSz="914400" rtl="0" eaLnBrk="1" latinLnBrk="0" hangingPunct="1">
              <a:lnSpc>
                <a:spcPct val="90000"/>
              </a:lnSpc>
              <a:spcBef>
                <a:spcPts val="0"/>
              </a:spcBef>
              <a:spcAft>
                <a:spcPts val="0"/>
              </a:spcAft>
              <a:buClr>
                <a:srgbClr val="3E7698"/>
              </a:buClr>
              <a:buSzPts val="2800"/>
              <a:buFont typeface="IBM Plex Sans Medium"/>
              <a:buNone/>
              <a:defRPr sz="4400" kern="1200">
                <a:solidFill>
                  <a:srgbClr val="3E7698"/>
                </a:solidFill>
                <a:latin typeface="IBM Plex Sans Medium"/>
                <a:ea typeface="IBM Plex Sans Medium"/>
                <a:cs typeface="IBM Plex Sans Medium"/>
                <a:sym typeface="IBM Plex Sans Medium"/>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GB" sz="2800" dirty="0">
                <a:solidFill>
                  <a:schemeClr val="accent1">
                    <a:lumMod val="50000"/>
                  </a:schemeClr>
                </a:solidFill>
                <a:latin typeface="Aptos SemiBold" panose="020B0004020202020204" pitchFamily="34" charset="0"/>
              </a:rPr>
              <a:t>Individual Kg</a:t>
            </a:r>
          </a:p>
        </p:txBody>
      </p:sp>
      <p:sp>
        <p:nvSpPr>
          <p:cNvPr id="50" name="Title 1">
            <a:extLst>
              <a:ext uri="{FF2B5EF4-FFF2-40B4-BE49-F238E27FC236}">
                <a16:creationId xmlns:a16="http://schemas.microsoft.com/office/drawing/2014/main" id="{CCF3307A-329E-91D5-4C6B-0CCC5DE482A2}"/>
              </a:ext>
            </a:extLst>
          </p:cNvPr>
          <p:cNvSpPr txBox="1">
            <a:spLocks/>
          </p:cNvSpPr>
          <p:nvPr/>
        </p:nvSpPr>
        <p:spPr>
          <a:xfrm>
            <a:off x="3525902" y="1356967"/>
            <a:ext cx="3541897" cy="417562"/>
          </a:xfrm>
          <a:prstGeom prst="rect">
            <a:avLst/>
          </a:prstGeom>
        </p:spPr>
        <p:txBody>
          <a:bodyPr spcFirstLastPara="1" vert="horz" wrap="square" lIns="91425" tIns="91425" rIns="91425" bIns="91425" rtlCol="0" anchor="t" anchorCtr="0">
            <a:noAutofit/>
          </a:bodyPr>
          <a:lstStyle>
            <a:lvl1pPr lvl="0" algn="l" defTabSz="914400" rtl="0" eaLnBrk="1" latinLnBrk="0" hangingPunct="1">
              <a:lnSpc>
                <a:spcPct val="90000"/>
              </a:lnSpc>
              <a:spcBef>
                <a:spcPts val="0"/>
              </a:spcBef>
              <a:spcAft>
                <a:spcPts val="0"/>
              </a:spcAft>
              <a:buClr>
                <a:srgbClr val="3E7698"/>
              </a:buClr>
              <a:buSzPts val="2800"/>
              <a:buFont typeface="IBM Plex Sans Medium"/>
              <a:buNone/>
              <a:defRPr sz="4400" kern="1200">
                <a:solidFill>
                  <a:srgbClr val="3E7698"/>
                </a:solidFill>
                <a:latin typeface="IBM Plex Sans Medium"/>
                <a:ea typeface="IBM Plex Sans Medium"/>
                <a:cs typeface="IBM Plex Sans Medium"/>
                <a:sym typeface="IBM Plex Sans Medium"/>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GB" sz="2800" dirty="0">
                <a:solidFill>
                  <a:schemeClr val="accent1">
                    <a:lumMod val="50000"/>
                  </a:schemeClr>
                </a:solidFill>
                <a:latin typeface="Aptos SemiBold" panose="020B0004020202020204" pitchFamily="34" charset="0"/>
              </a:rPr>
              <a:t>Group Kg:</a:t>
            </a:r>
          </a:p>
        </p:txBody>
      </p:sp>
      <mc:AlternateContent xmlns:mc="http://schemas.openxmlformats.org/markup-compatibility/2006" xmlns:a14="http://schemas.microsoft.com/office/drawing/2010/main">
        <mc:Choice Requires="a14">
          <p:sp>
            <p:nvSpPr>
              <p:cNvPr id="51" name="Title 1">
                <a:extLst>
                  <a:ext uri="{FF2B5EF4-FFF2-40B4-BE49-F238E27FC236}">
                    <a16:creationId xmlns:a16="http://schemas.microsoft.com/office/drawing/2014/main" id="{8BBE9600-E74D-C0B6-05E2-1C337F74244F}"/>
                  </a:ext>
                </a:extLst>
              </p:cNvPr>
              <p:cNvSpPr txBox="1">
                <a:spLocks/>
              </p:cNvSpPr>
              <p:nvPr/>
            </p:nvSpPr>
            <p:spPr>
              <a:xfrm>
                <a:off x="3533360" y="2749490"/>
                <a:ext cx="7950477" cy="379424"/>
              </a:xfrm>
              <a:prstGeom prst="rect">
                <a:avLst/>
              </a:prstGeom>
            </p:spPr>
            <p:txBody>
              <a:bodyPr spcFirstLastPara="1" vert="horz" wrap="square" lIns="91425" tIns="91425" rIns="91425" bIns="91425" rtlCol="0" anchor="t" anchorCtr="0">
                <a:noAutofit/>
              </a:bodyPr>
              <a:lstStyle>
                <a:lvl1pPr lvl="0" algn="l" defTabSz="914400" rtl="0" eaLnBrk="1" latinLnBrk="0" hangingPunct="1">
                  <a:lnSpc>
                    <a:spcPct val="90000"/>
                  </a:lnSpc>
                  <a:spcBef>
                    <a:spcPts val="0"/>
                  </a:spcBef>
                  <a:spcAft>
                    <a:spcPts val="0"/>
                  </a:spcAft>
                  <a:buClr>
                    <a:srgbClr val="3E7698"/>
                  </a:buClr>
                  <a:buSzPts val="2800"/>
                  <a:buFont typeface="IBM Plex Sans Medium"/>
                  <a:buNone/>
                  <a:defRPr sz="4400" kern="1200">
                    <a:solidFill>
                      <a:srgbClr val="3E7698"/>
                    </a:solidFill>
                    <a:latin typeface="IBM Plex Sans Medium"/>
                    <a:ea typeface="IBM Plex Sans Medium"/>
                    <a:cs typeface="IBM Plex Sans Medium"/>
                    <a:sym typeface="IBM Plex Sans Medium"/>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GB" sz="2800" dirty="0">
                    <a:solidFill>
                      <a:schemeClr val="accent1">
                        <a:lumMod val="50000"/>
                      </a:schemeClr>
                    </a:solidFill>
                    <a:latin typeface="Aptos SemiBold" panose="020B0004020202020204" pitchFamily="34" charset="0"/>
                  </a:rPr>
                  <a:t>Combine: </a:t>
                </a:r>
                <a14:m>
                  <m:oMath xmlns:m="http://schemas.openxmlformats.org/officeDocument/2006/math">
                    <m:r>
                      <a:rPr lang="en-GB" sz="2800" b="0" i="1" smtClean="0">
                        <a:solidFill>
                          <a:schemeClr val="accent1">
                            <a:lumMod val="50000"/>
                          </a:schemeClr>
                        </a:solidFill>
                        <a:latin typeface="Cambria Math" panose="02040503050406030204" pitchFamily="18" charset="0"/>
                      </a:rPr>
                      <m:t>𝐶𝑜𝑚𝑏𝑖𝑛𝑒</m:t>
                    </m:r>
                    <m:d>
                      <m:dPr>
                        <m:ctrlPr>
                          <a:rPr lang="en-GB" sz="2800" b="0" i="1" smtClean="0">
                            <a:solidFill>
                              <a:schemeClr val="accent1">
                                <a:lumMod val="50000"/>
                              </a:schemeClr>
                            </a:solidFill>
                            <a:latin typeface="Cambria Math" panose="02040503050406030204" pitchFamily="18" charset="0"/>
                          </a:rPr>
                        </m:ctrlPr>
                      </m:dPr>
                      <m:e>
                        <m:r>
                          <a:rPr lang="en-DE" sz="2800" b="0" i="1" smtClean="0">
                            <a:solidFill>
                              <a:schemeClr val="accent1">
                                <a:lumMod val="50000"/>
                              </a:schemeClr>
                            </a:solidFill>
                            <a:latin typeface="Cambria Math" panose="02040503050406030204" pitchFamily="18" charset="0"/>
                          </a:rPr>
                          <m:t>𝑆</m:t>
                        </m:r>
                        <m:r>
                          <a:rPr lang="en-DE" sz="2800" b="0" i="1" smtClean="0">
                            <a:solidFill>
                              <a:schemeClr val="accent1">
                                <a:lumMod val="50000"/>
                              </a:schemeClr>
                            </a:solidFill>
                            <a:latin typeface="Cambria Math" panose="02040503050406030204" pitchFamily="18" charset="0"/>
                          </a:rPr>
                          <m:t>,</m:t>
                        </m:r>
                        <m:sSub>
                          <m:sSubPr>
                            <m:ctrlPr>
                              <a:rPr lang="en-DE" sz="2800" b="0" i="1" smtClean="0">
                                <a:solidFill>
                                  <a:schemeClr val="accent1">
                                    <a:lumMod val="50000"/>
                                  </a:schemeClr>
                                </a:solidFill>
                                <a:latin typeface="Cambria Math" panose="02040503050406030204" pitchFamily="18" charset="0"/>
                              </a:rPr>
                            </m:ctrlPr>
                          </m:sSubPr>
                          <m:e>
                            <m:d>
                              <m:dPr>
                                <m:begChr m:val="{"/>
                                <m:endChr m:val="}"/>
                                <m:ctrlPr>
                                  <a:rPr lang="en-DE" sz="2800" b="0" i="1" smtClean="0">
                                    <a:solidFill>
                                      <a:schemeClr val="accent1">
                                        <a:lumMod val="50000"/>
                                      </a:schemeClr>
                                    </a:solidFill>
                                    <a:latin typeface="Cambria Math" panose="02040503050406030204" pitchFamily="18" charset="0"/>
                                  </a:rPr>
                                </m:ctrlPr>
                              </m:dPr>
                              <m:e>
                                <m:r>
                                  <a:rPr lang="en-GB" sz="2800" b="0" i="1" smtClean="0">
                                    <a:solidFill>
                                      <a:schemeClr val="accent1">
                                        <a:lumMod val="50000"/>
                                      </a:schemeClr>
                                    </a:solidFill>
                                    <a:latin typeface="Cambria Math" panose="02040503050406030204" pitchFamily="18" charset="0"/>
                                  </a:rPr>
                                  <m:t>𝑝</m:t>
                                </m:r>
                                <m:sSub>
                                  <m:sSubPr>
                                    <m:ctrlPr>
                                      <a:rPr lang="en-GB" sz="2800" b="0" i="1" smtClean="0">
                                        <a:solidFill>
                                          <a:schemeClr val="accent1">
                                            <a:lumMod val="50000"/>
                                          </a:schemeClr>
                                        </a:solidFill>
                                        <a:latin typeface="Cambria Math" panose="02040503050406030204" pitchFamily="18" charset="0"/>
                                      </a:rPr>
                                    </m:ctrlPr>
                                  </m:sSubPr>
                                  <m:e>
                                    <m:r>
                                      <a:rPr lang="en-GB" sz="2800" b="0" i="1" smtClean="0">
                                        <a:solidFill>
                                          <a:schemeClr val="accent1">
                                            <a:lumMod val="50000"/>
                                          </a:schemeClr>
                                        </a:solidFill>
                                        <a:latin typeface="Cambria Math" panose="02040503050406030204" pitchFamily="18" charset="0"/>
                                      </a:rPr>
                                      <m:t>𝑠</m:t>
                                    </m:r>
                                  </m:e>
                                  <m:sub>
                                    <m:r>
                                      <a:rPr lang="en-DE" sz="2800" b="0" i="1" smtClean="0">
                                        <a:solidFill>
                                          <a:schemeClr val="accent1">
                                            <a:lumMod val="50000"/>
                                          </a:schemeClr>
                                        </a:solidFill>
                                        <a:latin typeface="Cambria Math" panose="02040503050406030204" pitchFamily="18" charset="0"/>
                                      </a:rPr>
                                      <m:t>𝑖</m:t>
                                    </m:r>
                                  </m:sub>
                                </m:sSub>
                              </m:e>
                            </m:d>
                          </m:e>
                          <m:sub>
                            <m:r>
                              <a:rPr lang="en-DE" sz="2800" b="0" i="1" smtClean="0">
                                <a:solidFill>
                                  <a:schemeClr val="accent1">
                                    <a:lumMod val="50000"/>
                                  </a:schemeClr>
                                </a:solidFill>
                                <a:latin typeface="Cambria Math" panose="02040503050406030204" pitchFamily="18" charset="0"/>
                              </a:rPr>
                              <m:t>𝑖</m:t>
                            </m:r>
                            <m:r>
                              <a:rPr lang="en-DE" sz="2800" b="0" i="1" smtClean="0">
                                <a:solidFill>
                                  <a:schemeClr val="accent1">
                                    <a:lumMod val="50000"/>
                                  </a:schemeClr>
                                </a:solidFill>
                                <a:latin typeface="Cambria Math" panose="02040503050406030204" pitchFamily="18" charset="0"/>
                              </a:rPr>
                              <m:t>∈</m:t>
                            </m:r>
                            <m:r>
                              <a:rPr lang="en-DE" sz="2800" b="0" i="1" smtClean="0">
                                <a:solidFill>
                                  <a:schemeClr val="accent1">
                                    <a:lumMod val="50000"/>
                                  </a:schemeClr>
                                </a:solidFill>
                                <a:latin typeface="Cambria Math" panose="02040503050406030204" pitchFamily="18" charset="0"/>
                              </a:rPr>
                              <m:t>𝑆</m:t>
                            </m:r>
                          </m:sub>
                        </m:sSub>
                      </m:e>
                    </m:d>
                  </m:oMath>
                </a14:m>
                <a:r>
                  <a:rPr lang="en-DE" sz="2800" dirty="0">
                    <a:solidFill>
                      <a:schemeClr val="accent1">
                        <a:lumMod val="50000"/>
                      </a:schemeClr>
                    </a:solidFill>
                    <a:latin typeface="Aptos SemiBold" panose="020B0004020202020204" pitchFamily="34" charset="0"/>
                  </a:rPr>
                  <a:t>               // </a:t>
                </a:r>
                <a14:m>
                  <m:oMath xmlns:m="http://schemas.openxmlformats.org/officeDocument/2006/math">
                    <m:d>
                      <m:dPr>
                        <m:begChr m:val="|"/>
                        <m:endChr m:val="|"/>
                        <m:ctrlPr>
                          <a:rPr lang="en-DE" sz="2800" i="1" smtClean="0">
                            <a:solidFill>
                              <a:schemeClr val="accent1">
                                <a:lumMod val="50000"/>
                              </a:schemeClr>
                            </a:solidFill>
                            <a:latin typeface="Cambria Math" panose="02040503050406030204" pitchFamily="18" charset="0"/>
                          </a:rPr>
                        </m:ctrlPr>
                      </m:dPr>
                      <m:e>
                        <m:r>
                          <a:rPr lang="en-DE" sz="2800" b="0" i="1" smtClean="0">
                            <a:solidFill>
                              <a:schemeClr val="accent1">
                                <a:lumMod val="50000"/>
                              </a:schemeClr>
                            </a:solidFill>
                            <a:latin typeface="Cambria Math" panose="02040503050406030204" pitchFamily="18" charset="0"/>
                          </a:rPr>
                          <m:t>𝑆</m:t>
                        </m:r>
                      </m:e>
                    </m:d>
                    <m:r>
                      <a:rPr lang="en-DE" sz="2800" b="0" i="1" smtClean="0">
                        <a:solidFill>
                          <a:schemeClr val="accent1">
                            <a:lumMod val="50000"/>
                          </a:schemeClr>
                        </a:solidFill>
                        <a:latin typeface="Cambria Math" panose="02040503050406030204" pitchFamily="18" charset="0"/>
                      </a:rPr>
                      <m:t>=</m:t>
                    </m:r>
                    <m:sSub>
                      <m:sSubPr>
                        <m:ctrlPr>
                          <a:rPr lang="en-DE" sz="2800" i="1">
                            <a:solidFill>
                              <a:schemeClr val="accent1">
                                <a:lumMod val="50000"/>
                              </a:schemeClr>
                            </a:solidFill>
                            <a:latin typeface="Cambria Math" panose="02040503050406030204" pitchFamily="18" charset="0"/>
                          </a:rPr>
                        </m:ctrlPr>
                      </m:sSubPr>
                      <m:e>
                        <m:r>
                          <a:rPr lang="en-GB" sz="2800" i="1">
                            <a:solidFill>
                              <a:schemeClr val="accent1">
                                <a:lumMod val="50000"/>
                              </a:schemeClr>
                            </a:solidFill>
                            <a:latin typeface="Cambria Math" panose="02040503050406030204" pitchFamily="18" charset="0"/>
                          </a:rPr>
                          <m:t>𝑡</m:t>
                        </m:r>
                      </m:e>
                      <m:sub>
                        <m:r>
                          <a:rPr lang="en-DE" sz="2800" i="1">
                            <a:solidFill>
                              <a:schemeClr val="accent1">
                                <a:lumMod val="50000"/>
                              </a:schemeClr>
                            </a:solidFill>
                            <a:latin typeface="Cambria Math" panose="02040503050406030204" pitchFamily="18" charset="0"/>
                          </a:rPr>
                          <m:t>𝜎</m:t>
                        </m:r>
                      </m:sub>
                    </m:sSub>
                  </m:oMath>
                </a14:m>
                <a:r>
                  <a:rPr lang="en-DE" sz="2800" dirty="0">
                    <a:solidFill>
                      <a:schemeClr val="accent1">
                        <a:lumMod val="50000"/>
                      </a:schemeClr>
                    </a:solidFill>
                    <a:latin typeface="Aptos SemiBold" panose="020B0004020202020204" pitchFamily="34" charset="0"/>
                  </a:rPr>
                  <a:t> </a:t>
                </a:r>
                <a:endParaRPr lang="en-GB" sz="2800" dirty="0">
                  <a:solidFill>
                    <a:schemeClr val="accent1">
                      <a:lumMod val="50000"/>
                    </a:schemeClr>
                  </a:solidFill>
                  <a:latin typeface="Aptos SemiBold" panose="020B0004020202020204" pitchFamily="34" charset="0"/>
                </a:endParaRPr>
              </a:p>
            </p:txBody>
          </p:sp>
        </mc:Choice>
        <mc:Fallback xmlns="">
          <p:sp>
            <p:nvSpPr>
              <p:cNvPr id="51" name="Title 1">
                <a:extLst>
                  <a:ext uri="{FF2B5EF4-FFF2-40B4-BE49-F238E27FC236}">
                    <a16:creationId xmlns:a16="http://schemas.microsoft.com/office/drawing/2014/main" id="{73EC5A5F-2462-9629-C93D-014B3820EAB5}"/>
                  </a:ext>
                </a:extLst>
              </p:cNvPr>
              <p:cNvSpPr txBox="1">
                <a:spLocks noRot="1" noChangeAspect="1" noMove="1" noResize="1" noEditPoints="1" noAdjustHandles="1" noChangeArrowheads="1" noChangeShapeType="1" noTextEdit="1"/>
              </p:cNvSpPr>
              <p:nvPr/>
            </p:nvSpPr>
            <p:spPr>
              <a:xfrm>
                <a:off x="3533360" y="2749490"/>
                <a:ext cx="7950477" cy="379424"/>
              </a:xfrm>
              <a:prstGeom prst="rect">
                <a:avLst/>
              </a:prstGeom>
              <a:blipFill>
                <a:blip r:embed="rId5"/>
                <a:stretch>
                  <a:fillRect l="-1610" t="-16129" b="-83871"/>
                </a:stretch>
              </a:blipFill>
            </p:spPr>
            <p:txBody>
              <a:bodyPr/>
              <a:lstStyle/>
              <a:p>
                <a:r>
                  <a:rPr lang="en-GB">
                    <a:noFill/>
                  </a:rPr>
                  <a:t> </a:t>
                </a:r>
              </a:p>
            </p:txBody>
          </p:sp>
        </mc:Fallback>
      </mc:AlternateContent>
      <p:sp>
        <p:nvSpPr>
          <p:cNvPr id="20" name="Rectangle 19">
            <a:extLst>
              <a:ext uri="{FF2B5EF4-FFF2-40B4-BE49-F238E27FC236}">
                <a16:creationId xmlns:a16="http://schemas.microsoft.com/office/drawing/2014/main" id="{C098732A-DE44-037B-49F6-5CB8A6C51486}"/>
              </a:ext>
            </a:extLst>
          </p:cNvPr>
          <p:cNvSpPr/>
          <p:nvPr/>
        </p:nvSpPr>
        <p:spPr>
          <a:xfrm>
            <a:off x="3468272" y="5324834"/>
            <a:ext cx="8295723" cy="1306122"/>
          </a:xfrm>
          <a:prstGeom prst="rect">
            <a:avLst/>
          </a:prstGeom>
          <a:noFill/>
          <a:ln w="25400">
            <a:solidFill>
              <a:schemeClr val="accent1">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Aptos Display" panose="020B0004020202020204" pitchFamily="34" charset="0"/>
            </a:endParaRPr>
          </a:p>
        </p:txBody>
      </p:sp>
      <mc:AlternateContent xmlns:mc="http://schemas.openxmlformats.org/markup-compatibility/2006">
        <mc:Choice xmlns:a14="http://schemas.microsoft.com/office/drawing/2010/main" Requires="a14">
          <p:sp>
            <p:nvSpPr>
              <p:cNvPr id="27" name="Title 1">
                <a:extLst>
                  <a:ext uri="{FF2B5EF4-FFF2-40B4-BE49-F238E27FC236}">
                    <a16:creationId xmlns:a16="http://schemas.microsoft.com/office/drawing/2014/main" id="{D2086D5F-6136-CFF5-1871-B0D476F020A7}"/>
                  </a:ext>
                </a:extLst>
              </p:cNvPr>
              <p:cNvSpPr txBox="1">
                <a:spLocks/>
              </p:cNvSpPr>
              <p:nvPr/>
            </p:nvSpPr>
            <p:spPr>
              <a:xfrm>
                <a:off x="3468273" y="5270439"/>
                <a:ext cx="6539174" cy="374016"/>
              </a:xfrm>
              <a:prstGeom prst="rect">
                <a:avLst/>
              </a:prstGeom>
            </p:spPr>
            <p:txBody>
              <a:bodyPr spcFirstLastPara="1" vert="horz" wrap="square" lIns="91425" tIns="91425" rIns="91425" bIns="91425" rtlCol="0" anchor="t" anchorCtr="0">
                <a:noAutofit/>
              </a:bodyPr>
              <a:lstStyle>
                <a:lvl1pPr lvl="0" algn="l" defTabSz="914400" rtl="0" eaLnBrk="1" latinLnBrk="0" hangingPunct="1">
                  <a:lnSpc>
                    <a:spcPct val="90000"/>
                  </a:lnSpc>
                  <a:spcBef>
                    <a:spcPts val="0"/>
                  </a:spcBef>
                  <a:spcAft>
                    <a:spcPts val="0"/>
                  </a:spcAft>
                  <a:buClr>
                    <a:srgbClr val="3E7698"/>
                  </a:buClr>
                  <a:buSzPts val="2800"/>
                  <a:buFont typeface="IBM Plex Sans Medium"/>
                  <a:buNone/>
                  <a:defRPr sz="4400" kern="1200">
                    <a:solidFill>
                      <a:srgbClr val="3E7698"/>
                    </a:solidFill>
                    <a:latin typeface="IBM Plex Sans Medium"/>
                    <a:ea typeface="IBM Plex Sans Medium"/>
                    <a:cs typeface="IBM Plex Sans Medium"/>
                    <a:sym typeface="IBM Plex Sans Medium"/>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GB" sz="2800" dirty="0">
                    <a:solidFill>
                      <a:schemeClr val="accent1">
                        <a:lumMod val="50000"/>
                      </a:schemeClr>
                    </a:solidFill>
                    <a:latin typeface="Aptos SemiBold" panose="020B0004020202020204" pitchFamily="34" charset="0"/>
                  </a:rPr>
                  <a:t>Signature Verification: </a:t>
                </a:r>
                <a14:m>
                  <m:oMath xmlns:m="http://schemas.openxmlformats.org/officeDocument/2006/math">
                    <m:r>
                      <a:rPr lang="en-GB" sz="2800" b="0" i="1" smtClean="0">
                        <a:solidFill>
                          <a:schemeClr val="accent1">
                            <a:lumMod val="50000"/>
                          </a:schemeClr>
                        </a:solidFill>
                        <a:latin typeface="Cambria Math" panose="02040503050406030204" pitchFamily="18" charset="0"/>
                      </a:rPr>
                      <m:t>𝑉𝑓</m:t>
                    </m:r>
                    <m:r>
                      <a:rPr lang="en-GB" sz="2800" b="0" i="1" smtClean="0">
                        <a:solidFill>
                          <a:schemeClr val="accent1">
                            <a:lumMod val="50000"/>
                          </a:schemeClr>
                        </a:solidFill>
                        <a:latin typeface="Cambria Math" panose="02040503050406030204" pitchFamily="18" charset="0"/>
                      </a:rPr>
                      <m:t>(</m:t>
                    </m:r>
                    <m:r>
                      <a:rPr lang="en-GB" sz="2800" b="0" i="1" smtClean="0">
                        <a:solidFill>
                          <a:schemeClr val="accent1">
                            <a:lumMod val="50000"/>
                          </a:schemeClr>
                        </a:solidFill>
                        <a:latin typeface="Cambria Math" panose="02040503050406030204" pitchFamily="18" charset="0"/>
                      </a:rPr>
                      <m:t>𝑣𝑘</m:t>
                    </m:r>
                    <m:r>
                      <a:rPr lang="en-GB" sz="2800" b="0" i="1" smtClean="0">
                        <a:solidFill>
                          <a:schemeClr val="accent1">
                            <a:lumMod val="50000"/>
                          </a:schemeClr>
                        </a:solidFill>
                        <a:latin typeface="Cambria Math" panose="02040503050406030204" pitchFamily="18" charset="0"/>
                      </a:rPr>
                      <m:t>,</m:t>
                    </m:r>
                    <m:r>
                      <a:rPr lang="en-GB" sz="2800" b="0" i="1" smtClean="0">
                        <a:solidFill>
                          <a:schemeClr val="accent1">
                            <a:lumMod val="50000"/>
                          </a:schemeClr>
                        </a:solidFill>
                        <a:latin typeface="Cambria Math" panose="02040503050406030204" pitchFamily="18" charset="0"/>
                      </a:rPr>
                      <m:t>𝜎</m:t>
                    </m:r>
                    <m:r>
                      <a:rPr lang="en-GB" sz="2800" b="0" i="1" smtClean="0">
                        <a:solidFill>
                          <a:schemeClr val="accent1">
                            <a:lumMod val="50000"/>
                          </a:schemeClr>
                        </a:solidFill>
                        <a:latin typeface="Cambria Math" panose="02040503050406030204" pitchFamily="18" charset="0"/>
                      </a:rPr>
                      <m:t>,</m:t>
                    </m:r>
                    <m:r>
                      <a:rPr lang="en-GB" sz="2800" b="0" i="1" smtClean="0">
                        <a:solidFill>
                          <a:schemeClr val="accent1">
                            <a:lumMod val="50000"/>
                          </a:schemeClr>
                        </a:solidFill>
                        <a:latin typeface="Cambria Math" panose="02040503050406030204" pitchFamily="18" charset="0"/>
                      </a:rPr>
                      <m:t>𝑚</m:t>
                    </m:r>
                    <m:r>
                      <a:rPr lang="en-GB" sz="2800" b="0" i="1" smtClean="0">
                        <a:solidFill>
                          <a:schemeClr val="accent1">
                            <a:lumMod val="50000"/>
                          </a:schemeClr>
                        </a:solidFill>
                        <a:latin typeface="Cambria Math" panose="02040503050406030204" pitchFamily="18" charset="0"/>
                      </a:rPr>
                      <m:t>)</m:t>
                    </m:r>
                  </m:oMath>
                </a14:m>
                <a:endParaRPr lang="en-GB" sz="2800" dirty="0">
                  <a:solidFill>
                    <a:schemeClr val="accent1">
                      <a:lumMod val="50000"/>
                    </a:schemeClr>
                  </a:solidFill>
                  <a:latin typeface="Aptos SemiBold" panose="020B0004020202020204" pitchFamily="34" charset="0"/>
                </a:endParaRPr>
              </a:p>
            </p:txBody>
          </p:sp>
        </mc:Choice>
        <mc:Fallback>
          <p:sp>
            <p:nvSpPr>
              <p:cNvPr id="27" name="Title 1">
                <a:extLst>
                  <a:ext uri="{FF2B5EF4-FFF2-40B4-BE49-F238E27FC236}">
                    <a16:creationId xmlns:a16="http://schemas.microsoft.com/office/drawing/2014/main" id="{D2086D5F-6136-CFF5-1871-B0D476F020A7}"/>
                  </a:ext>
                </a:extLst>
              </p:cNvPr>
              <p:cNvSpPr txBox="1">
                <a:spLocks noRot="1" noChangeAspect="1" noMove="1" noResize="1" noEditPoints="1" noAdjustHandles="1" noChangeArrowheads="1" noChangeShapeType="1" noTextEdit="1"/>
              </p:cNvSpPr>
              <p:nvPr/>
            </p:nvSpPr>
            <p:spPr>
              <a:xfrm>
                <a:off x="3468273" y="5270439"/>
                <a:ext cx="6539174" cy="374016"/>
              </a:xfrm>
              <a:prstGeom prst="rect">
                <a:avLst/>
              </a:prstGeom>
              <a:blipFill>
                <a:blip r:embed="rId6"/>
                <a:stretch>
                  <a:fillRect l="-1957" t="-16393" b="-85246"/>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8" name="TextBox 27">
                <a:extLst>
                  <a:ext uri="{FF2B5EF4-FFF2-40B4-BE49-F238E27FC236}">
                    <a16:creationId xmlns:a16="http://schemas.microsoft.com/office/drawing/2014/main" id="{E075A394-47E4-8109-438A-DC9E8F68B8F2}"/>
                  </a:ext>
                </a:extLst>
              </p:cNvPr>
              <p:cNvSpPr txBox="1"/>
              <p:nvPr/>
            </p:nvSpPr>
            <p:spPr>
              <a:xfrm>
                <a:off x="3627349" y="5728930"/>
                <a:ext cx="7799155" cy="860620"/>
              </a:xfrm>
              <a:prstGeom prst="rect">
                <a:avLst/>
              </a:prstGeom>
              <a:noFill/>
            </p:spPr>
            <p:txBody>
              <a:bodyPr wrap="square">
                <a:spAutoFit/>
              </a:bodyPr>
              <a:lstStyle/>
              <a:p>
                <a:pPr marL="152396" indent="0">
                  <a:buNone/>
                </a:pPr>
                <a:r>
                  <a:rPr lang="en-DE" sz="2400" dirty="0">
                    <a:latin typeface="Aptos Display" panose="020B0004020202020204" pitchFamily="34" charset="0"/>
                  </a:rPr>
                  <a:t>Return </a:t>
                </a:r>
                <a14:m>
                  <m:oMath xmlns:m="http://schemas.openxmlformats.org/officeDocument/2006/math">
                    <m:r>
                      <a:rPr lang="en-GB" sz="2400" i="1">
                        <a:latin typeface="Cambria Math" panose="02040503050406030204" pitchFamily="18" charset="0"/>
                      </a:rPr>
                      <m:t>𝑡𝑟𝑢𝑒</m:t>
                    </m:r>
                  </m:oMath>
                </a14:m>
                <a:r>
                  <a:rPr lang="en-DE" sz="2400" dirty="0">
                    <a:latin typeface="Aptos Display" panose="020B0004020202020204" pitchFamily="34" charset="0"/>
                  </a:rPr>
                  <a:t> if</a:t>
                </a:r>
                <a:r>
                  <a:rPr lang="en-GB" sz="2400" dirty="0">
                    <a:latin typeface="Aptos Display" panose="020B0004020202020204" pitchFamily="34" charset="0"/>
                  </a:rPr>
                  <a:t> </a:t>
                </a:r>
                <a14:m>
                  <m:oMath xmlns:m="http://schemas.openxmlformats.org/officeDocument/2006/math">
                    <m:sSub>
                      <m:sSubPr>
                        <m:ctrlPr>
                          <a:rPr lang="en-DE" sz="2400" b="0" i="1" smtClean="0">
                            <a:latin typeface="Cambria Math" panose="02040503050406030204" pitchFamily="18" charset="0"/>
                          </a:rPr>
                        </m:ctrlPr>
                      </m:sSubPr>
                      <m:e>
                        <m:r>
                          <a:rPr lang="en-GB" sz="2400" b="0" i="1" smtClean="0">
                            <a:latin typeface="Cambria Math" panose="02040503050406030204" pitchFamily="18" charset="0"/>
                          </a:rPr>
                          <m:t>𝑡</m:t>
                        </m:r>
                      </m:e>
                      <m:sub>
                        <m:r>
                          <a:rPr lang="en-DE" sz="2400" b="0" i="1" smtClean="0">
                            <a:latin typeface="Cambria Math" panose="02040503050406030204" pitchFamily="18" charset="0"/>
                          </a:rPr>
                          <m:t>𝜎</m:t>
                        </m:r>
                      </m:sub>
                    </m:sSub>
                    <m:r>
                      <a:rPr lang="en-GB" sz="2400" b="0" i="1" smtClean="0">
                        <a:latin typeface="Cambria Math" panose="02040503050406030204" pitchFamily="18" charset="0"/>
                      </a:rPr>
                      <m:t>≥</m:t>
                    </m:r>
                    <m:sSub>
                      <m:sSubPr>
                        <m:ctrlPr>
                          <a:rPr lang="en-DE" sz="2400" b="0" i="1" smtClean="0">
                            <a:latin typeface="Cambria Math" panose="02040503050406030204" pitchFamily="18" charset="0"/>
                            <a:ea typeface="Cambria Math" panose="02040503050406030204" pitchFamily="18" charset="0"/>
                          </a:rPr>
                        </m:ctrlPr>
                      </m:sSubPr>
                      <m:e>
                        <m:r>
                          <a:rPr lang="en-GB" sz="2400" b="0" i="1" smtClean="0">
                            <a:latin typeface="Cambria Math" panose="02040503050406030204" pitchFamily="18" charset="0"/>
                            <a:ea typeface="Cambria Math" panose="02040503050406030204" pitchFamily="18" charset="0"/>
                          </a:rPr>
                          <m:t>𝑡</m:t>
                        </m:r>
                      </m:e>
                      <m:sub/>
                    </m:sSub>
                  </m:oMath>
                </a14:m>
                <a:r>
                  <a:rPr lang="en-GB" sz="2400" dirty="0">
                    <a:latin typeface="Aptos Display" panose="020B0004020202020204" pitchFamily="34" charset="0"/>
                  </a:rPr>
                  <a:t> </a:t>
                </a:r>
                <a:r>
                  <a:rPr lang="en-DE" sz="2400" dirty="0">
                    <a:latin typeface="Aptos Display" panose="020B0004020202020204" pitchFamily="34" charset="0"/>
                  </a:rPr>
                  <a:t>AND </a:t>
                </a:r>
                <a14:m>
                  <m:oMath xmlns:m="http://schemas.openxmlformats.org/officeDocument/2006/math">
                    <m:sSub>
                      <m:sSubPr>
                        <m:ctrlPr>
                          <a:rPr lang="en-GB" sz="2400" i="1">
                            <a:latin typeface="Cambria Math" panose="02040503050406030204" pitchFamily="18" charset="0"/>
                          </a:rPr>
                        </m:ctrlPr>
                      </m:sSubPr>
                      <m:e>
                        <m:r>
                          <a:rPr lang="en-GB" sz="2400" i="1">
                            <a:latin typeface="Cambria Math" panose="02040503050406030204" pitchFamily="18" charset="0"/>
                          </a:rPr>
                          <m:t>𝜋</m:t>
                        </m:r>
                      </m:e>
                      <m:sub>
                        <m:r>
                          <a:rPr lang="en-GB" sz="2400" i="1">
                            <a:latin typeface="Cambria Math" panose="02040503050406030204" pitchFamily="18" charset="0"/>
                          </a:rPr>
                          <m:t>𝑡h𝑟</m:t>
                        </m:r>
                      </m:sub>
                    </m:sSub>
                  </m:oMath>
                </a14:m>
                <a:r>
                  <a:rPr lang="en-GB" sz="2400" dirty="0">
                    <a:latin typeface="Aptos Display" panose="020B0004020202020204" pitchFamily="34" charset="0"/>
                  </a:rPr>
                  <a:t> is valid</a:t>
                </a:r>
                <a:r>
                  <a:rPr lang="en-DE" sz="2400" dirty="0">
                    <a:latin typeface="Aptos Display" panose="020B0004020202020204" pitchFamily="34" charset="0"/>
                  </a:rPr>
                  <a:t>                            		              AND </a:t>
                </a:r>
                <a14:m>
                  <m:oMath xmlns:m="http://schemas.openxmlformats.org/officeDocument/2006/math">
                    <m:r>
                      <a:rPr lang="en-GB" sz="2400" b="0" i="1" smtClean="0">
                        <a:latin typeface="Cambria Math" panose="02040503050406030204" pitchFamily="18" charset="0"/>
                      </a:rPr>
                      <m:t>𝑀𝑆</m:t>
                    </m:r>
                    <m:r>
                      <a:rPr lang="en-GB" sz="2400" b="0" i="1" smtClean="0">
                        <a:latin typeface="Cambria Math" panose="02040503050406030204" pitchFamily="18" charset="0"/>
                      </a:rPr>
                      <m:t>.</m:t>
                    </m:r>
                    <m:r>
                      <a:rPr lang="en-GB" sz="2400" b="0" i="1" smtClean="0">
                        <a:latin typeface="Cambria Math" panose="02040503050406030204" pitchFamily="18" charset="0"/>
                      </a:rPr>
                      <m:t>𝑉𝑓</m:t>
                    </m:r>
                    <m:d>
                      <m:dPr>
                        <m:ctrlPr>
                          <a:rPr lang="en-GB" sz="2400" b="0" i="1" smtClean="0">
                            <a:latin typeface="Cambria Math" panose="02040503050406030204" pitchFamily="18" charset="0"/>
                          </a:rPr>
                        </m:ctrlPr>
                      </m:dPr>
                      <m:e>
                        <m:r>
                          <a:rPr lang="en-DE" sz="2400" b="0" i="1" smtClean="0">
                            <a:latin typeface="Cambria Math" panose="02040503050406030204" pitchFamily="18" charset="0"/>
                          </a:rPr>
                          <m:t>𝑣</m:t>
                        </m:r>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𝑘</m:t>
                            </m:r>
                          </m:e>
                          <m:sub>
                            <m:r>
                              <a:rPr lang="en-GB" sz="2400" b="0" i="1" smtClean="0">
                                <a:latin typeface="Cambria Math" panose="02040503050406030204" pitchFamily="18" charset="0"/>
                              </a:rPr>
                              <m:t>𝑀𝑆</m:t>
                            </m:r>
                          </m:sub>
                        </m:sSub>
                        <m:r>
                          <a:rPr lang="en-GB" sz="2400" b="0" i="1" smtClean="0">
                            <a:latin typeface="Cambria Math" panose="02040503050406030204" pitchFamily="18" charset="0"/>
                          </a:rPr>
                          <m:t>,</m:t>
                        </m:r>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𝜎</m:t>
                            </m:r>
                          </m:e>
                          <m:sub>
                            <m:r>
                              <a:rPr lang="en-GB" sz="2400" b="0" i="1" smtClean="0">
                                <a:latin typeface="Cambria Math" panose="02040503050406030204" pitchFamily="18" charset="0"/>
                              </a:rPr>
                              <m:t>𝑀𝑆</m:t>
                            </m:r>
                          </m:sub>
                        </m:sSub>
                        <m:r>
                          <a:rPr lang="en-GB" sz="2400" b="0" i="1" smtClean="0">
                            <a:latin typeface="Cambria Math" panose="02040503050406030204" pitchFamily="18" charset="0"/>
                          </a:rPr>
                          <m:t>,</m:t>
                        </m:r>
                        <m:r>
                          <a:rPr lang="en-GB" sz="2400" b="0" i="1" smtClean="0">
                            <a:latin typeface="Cambria Math" panose="02040503050406030204" pitchFamily="18" charset="0"/>
                          </a:rPr>
                          <m:t>𝑚</m:t>
                        </m:r>
                      </m:e>
                    </m:d>
                    <m:r>
                      <a:rPr lang="en-GB" sz="2400" b="0" i="1" smtClean="0">
                        <a:latin typeface="Cambria Math" panose="02040503050406030204" pitchFamily="18" charset="0"/>
                      </a:rPr>
                      <m:t>=</m:t>
                    </m:r>
                    <m:r>
                      <a:rPr lang="en-GB" sz="2400" b="0" i="1" smtClean="0">
                        <a:latin typeface="Cambria Math" panose="02040503050406030204" pitchFamily="18" charset="0"/>
                      </a:rPr>
                      <m:t>𝑡𝑟𝑢𝑒</m:t>
                    </m:r>
                  </m:oMath>
                </a14:m>
                <a:r>
                  <a:rPr lang="en-GB" sz="2400" dirty="0">
                    <a:latin typeface="Aptos Display" panose="020B0004020202020204" pitchFamily="34" charset="0"/>
                  </a:rPr>
                  <a:t> </a:t>
                </a:r>
              </a:p>
            </p:txBody>
          </p:sp>
        </mc:Choice>
        <mc:Fallback>
          <p:sp>
            <p:nvSpPr>
              <p:cNvPr id="28" name="TextBox 27">
                <a:extLst>
                  <a:ext uri="{FF2B5EF4-FFF2-40B4-BE49-F238E27FC236}">
                    <a16:creationId xmlns:a16="http://schemas.microsoft.com/office/drawing/2014/main" id="{E075A394-47E4-8109-438A-DC9E8F68B8F2}"/>
                  </a:ext>
                </a:extLst>
              </p:cNvPr>
              <p:cNvSpPr txBox="1">
                <a:spLocks noRot="1" noChangeAspect="1" noMove="1" noResize="1" noEditPoints="1" noAdjustHandles="1" noChangeArrowheads="1" noChangeShapeType="1" noTextEdit="1"/>
              </p:cNvSpPr>
              <p:nvPr/>
            </p:nvSpPr>
            <p:spPr>
              <a:xfrm>
                <a:off x="3627349" y="5728930"/>
                <a:ext cx="7799155" cy="860620"/>
              </a:xfrm>
              <a:prstGeom prst="rect">
                <a:avLst/>
              </a:prstGeom>
              <a:blipFill>
                <a:blip r:embed="rId7"/>
                <a:stretch>
                  <a:fillRect t="-5674" b="-12057"/>
                </a:stretch>
              </a:blipFill>
            </p:spPr>
            <p:txBody>
              <a:bodyPr/>
              <a:lstStyle/>
              <a:p>
                <a:r>
                  <a:rPr lang="en-GB">
                    <a:noFill/>
                  </a:rPr>
                  <a:t> </a:t>
                </a:r>
              </a:p>
            </p:txBody>
          </p:sp>
        </mc:Fallback>
      </mc:AlternateContent>
      <p:sp>
        <p:nvSpPr>
          <p:cNvPr id="70" name="TextBox 69">
            <a:extLst>
              <a:ext uri="{FF2B5EF4-FFF2-40B4-BE49-F238E27FC236}">
                <a16:creationId xmlns:a16="http://schemas.microsoft.com/office/drawing/2014/main" id="{7675EB50-3012-6598-DDF6-FF8480C2F324}"/>
              </a:ext>
            </a:extLst>
          </p:cNvPr>
          <p:cNvSpPr txBox="1"/>
          <p:nvPr/>
        </p:nvSpPr>
        <p:spPr>
          <a:xfrm>
            <a:off x="4286015" y="1845173"/>
            <a:ext cx="165100" cy="369332"/>
          </a:xfrm>
          <a:prstGeom prst="rect">
            <a:avLst/>
          </a:prstGeom>
          <a:noFill/>
        </p:spPr>
        <p:txBody>
          <a:bodyPr wrap="square" rtlCol="0">
            <a:spAutoFit/>
          </a:bodyPr>
          <a:lstStyle/>
          <a:p>
            <a:endParaRPr lang="en-US" dirty="0"/>
          </a:p>
        </p:txBody>
      </p:sp>
      <p:sp>
        <p:nvSpPr>
          <p:cNvPr id="40" name="TextBox 39">
            <a:extLst>
              <a:ext uri="{FF2B5EF4-FFF2-40B4-BE49-F238E27FC236}">
                <a16:creationId xmlns:a16="http://schemas.microsoft.com/office/drawing/2014/main" id="{9DD0D5F1-68D5-54E0-0EC4-D17616043ABA}"/>
              </a:ext>
            </a:extLst>
          </p:cNvPr>
          <p:cNvSpPr txBox="1"/>
          <p:nvPr/>
        </p:nvSpPr>
        <p:spPr>
          <a:xfrm>
            <a:off x="6163809" y="3442362"/>
            <a:ext cx="238835" cy="369332"/>
          </a:xfrm>
          <a:prstGeom prst="rect">
            <a:avLst/>
          </a:prstGeom>
          <a:noFill/>
        </p:spPr>
        <p:txBody>
          <a:bodyPr wrap="square" rtlCol="0">
            <a:spAutoFit/>
          </a:bodyPr>
          <a:lstStyle/>
          <a:p>
            <a:r>
              <a:rPr lang="en-DE" dirty="0"/>
              <a:t> </a:t>
            </a:r>
            <a:endParaRPr lang="en-GB" dirty="0"/>
          </a:p>
        </p:txBody>
      </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9BDD1937-FD75-2D07-C510-BBB268A6B024}"/>
                  </a:ext>
                </a:extLst>
              </p:cNvPr>
              <p:cNvSpPr txBox="1"/>
              <p:nvPr/>
            </p:nvSpPr>
            <p:spPr>
              <a:xfrm>
                <a:off x="690423" y="1738759"/>
                <a:ext cx="264927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𝑠</m:t>
                          </m:r>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𝑘</m:t>
                              </m:r>
                            </m:e>
                            <m:sub>
                              <m:r>
                                <a:rPr lang="en-GB" sz="2400" b="0" i="1" smtClean="0">
                                  <a:latin typeface="Cambria Math" panose="02040503050406030204" pitchFamily="18" charset="0"/>
                                </a:rPr>
                                <m:t>1</m:t>
                              </m:r>
                            </m:sub>
                          </m:sSub>
                          <m:r>
                            <a:rPr lang="en-GB" sz="2400" b="0" i="1" smtClean="0">
                              <a:latin typeface="Cambria Math" panose="02040503050406030204" pitchFamily="18" charset="0"/>
                            </a:rPr>
                            <m:t>,</m:t>
                          </m:r>
                          <m:r>
                            <a:rPr lang="en-GB" sz="2400" b="0" i="1" smtClean="0">
                              <a:latin typeface="Cambria Math" panose="02040503050406030204" pitchFamily="18" charset="0"/>
                            </a:rPr>
                            <m:t>𝑣</m:t>
                          </m:r>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𝑘</m:t>
                              </m:r>
                            </m:e>
                            <m:sub>
                              <m:r>
                                <a:rPr lang="en-GB" sz="2400" b="0" i="1" smtClean="0">
                                  <a:latin typeface="Cambria Math" panose="02040503050406030204" pitchFamily="18" charset="0"/>
                                </a:rPr>
                                <m:t>1</m:t>
                              </m:r>
                            </m:sub>
                          </m:sSub>
                        </m:e>
                      </m:d>
                      <m:r>
                        <a:rPr lang="en-GB" sz="2400" b="0" i="1" smtClean="0">
                          <a:latin typeface="Cambria Math" panose="02040503050406030204" pitchFamily="18" charset="0"/>
                        </a:rPr>
                        <m:t>,</m:t>
                      </m:r>
                      <m:r>
                        <a:rPr lang="en-GB" sz="2400" b="0" i="1" smtClean="0">
                          <a:solidFill>
                            <a:srgbClr val="00B050"/>
                          </a:solidFill>
                          <a:latin typeface="Cambria Math" panose="02040503050406030204" pitchFamily="18" charset="0"/>
                        </a:rPr>
                        <m:t>𝑐𝑜</m:t>
                      </m:r>
                      <m:sSub>
                        <m:sSubPr>
                          <m:ctrlPr>
                            <a:rPr lang="en-GB" sz="2400" b="0" i="1" smtClean="0">
                              <a:solidFill>
                                <a:srgbClr val="00B050"/>
                              </a:solidFill>
                              <a:latin typeface="Cambria Math" panose="02040503050406030204" pitchFamily="18" charset="0"/>
                            </a:rPr>
                          </m:ctrlPr>
                        </m:sSubPr>
                        <m:e>
                          <m:r>
                            <a:rPr lang="en-GB" sz="2400" b="0" i="1" smtClean="0">
                              <a:solidFill>
                                <a:srgbClr val="00B050"/>
                              </a:solidFill>
                              <a:latin typeface="Cambria Math" panose="02040503050406030204" pitchFamily="18" charset="0"/>
                            </a:rPr>
                            <m:t>𝑚</m:t>
                          </m:r>
                        </m:e>
                        <m:sub>
                          <m:r>
                            <a:rPr lang="en-GB" sz="2400" b="0" i="1" smtClean="0">
                              <a:solidFill>
                                <a:srgbClr val="00B050"/>
                              </a:solidFill>
                              <a:latin typeface="Cambria Math" panose="02040503050406030204" pitchFamily="18" charset="0"/>
                            </a:rPr>
                            <m:t>1</m:t>
                          </m:r>
                        </m:sub>
                      </m:sSub>
                      <m:r>
                        <a:rPr lang="en-GB" sz="2400" b="0" i="1" smtClean="0">
                          <a:solidFill>
                            <a:srgbClr val="00B050"/>
                          </a:solidFill>
                          <a:latin typeface="Cambria Math" panose="02040503050406030204" pitchFamily="18" charset="0"/>
                        </a:rPr>
                        <m:t>,</m:t>
                      </m:r>
                      <m:sSub>
                        <m:sSubPr>
                          <m:ctrlPr>
                            <a:rPr lang="en-GB" sz="2400" b="0" i="1" smtClean="0">
                              <a:solidFill>
                                <a:srgbClr val="00B050"/>
                              </a:solidFill>
                              <a:latin typeface="Cambria Math" panose="02040503050406030204" pitchFamily="18" charset="0"/>
                            </a:rPr>
                          </m:ctrlPr>
                        </m:sSubPr>
                        <m:e>
                          <m:r>
                            <a:rPr lang="en-GB" sz="2400" b="0" i="1" smtClean="0">
                              <a:solidFill>
                                <a:srgbClr val="00B050"/>
                              </a:solidFill>
                              <a:latin typeface="Cambria Math" panose="02040503050406030204" pitchFamily="18" charset="0"/>
                            </a:rPr>
                            <m:t>𝜋</m:t>
                          </m:r>
                        </m:e>
                        <m:sub>
                          <m:r>
                            <a:rPr lang="en-GB" sz="2400" b="0" i="1" smtClean="0">
                              <a:solidFill>
                                <a:srgbClr val="00B050"/>
                              </a:solidFill>
                              <a:latin typeface="Cambria Math" panose="02040503050406030204" pitchFamily="18" charset="0"/>
                            </a:rPr>
                            <m:t>1</m:t>
                          </m:r>
                        </m:sub>
                      </m:sSub>
                    </m:oMath>
                  </m:oMathPara>
                </a14:m>
                <a:endParaRPr lang="en-GB" sz="2400" dirty="0">
                  <a:latin typeface="Aptos Display" panose="020B0004020202020204" pitchFamily="34" charset="0"/>
                </a:endParaRPr>
              </a:p>
            </p:txBody>
          </p:sp>
        </mc:Choice>
        <mc:Fallback xmlns="">
          <p:sp>
            <p:nvSpPr>
              <p:cNvPr id="35" name="TextBox 34">
                <a:extLst>
                  <a:ext uri="{FF2B5EF4-FFF2-40B4-BE49-F238E27FC236}">
                    <a16:creationId xmlns:a16="http://schemas.microsoft.com/office/drawing/2014/main" id="{E73D1B47-27C5-C881-B2EE-C93DBA234867}"/>
                  </a:ext>
                </a:extLst>
              </p:cNvPr>
              <p:cNvSpPr txBox="1">
                <a:spLocks noRot="1" noChangeAspect="1" noMove="1" noResize="1" noEditPoints="1" noAdjustHandles="1" noChangeArrowheads="1" noChangeShapeType="1" noTextEdit="1"/>
              </p:cNvSpPr>
              <p:nvPr/>
            </p:nvSpPr>
            <p:spPr>
              <a:xfrm>
                <a:off x="690423" y="1738759"/>
                <a:ext cx="2649271" cy="461665"/>
              </a:xfrm>
              <a:prstGeom prst="rect">
                <a:avLst/>
              </a:prstGeom>
              <a:blipFill>
                <a:blip r:embed="rId8"/>
                <a:stretch>
                  <a:fillRect r="-114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8AD440B6-79D9-6939-0862-A717470C5C70}"/>
                  </a:ext>
                </a:extLst>
              </p:cNvPr>
              <p:cNvSpPr txBox="1"/>
              <p:nvPr/>
            </p:nvSpPr>
            <p:spPr>
              <a:xfrm>
                <a:off x="643382" y="2512014"/>
                <a:ext cx="2131148"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m:t>
                      </m:r>
                      <m:r>
                        <a:rPr lang="en-GB" sz="2400" b="0" i="1" smtClean="0">
                          <a:latin typeface="Cambria Math" panose="02040503050406030204" pitchFamily="18" charset="0"/>
                        </a:rPr>
                        <m:t>𝑠</m:t>
                      </m:r>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𝑘</m:t>
                          </m:r>
                        </m:e>
                        <m:sub>
                          <m:r>
                            <a:rPr lang="en-GB" sz="2400" b="0" i="1" smtClean="0">
                              <a:latin typeface="Cambria Math" panose="02040503050406030204" pitchFamily="18" charset="0"/>
                            </a:rPr>
                            <m:t>2</m:t>
                          </m:r>
                        </m:sub>
                      </m:sSub>
                      <m:r>
                        <a:rPr lang="en-GB" sz="2400" b="0" i="1" smtClean="0">
                          <a:latin typeface="Cambria Math" panose="02040503050406030204" pitchFamily="18" charset="0"/>
                        </a:rPr>
                        <m:t>,</m:t>
                      </m:r>
                      <m:r>
                        <a:rPr lang="en-GB" sz="2400" b="0" i="1" smtClean="0">
                          <a:latin typeface="Cambria Math" panose="02040503050406030204" pitchFamily="18" charset="0"/>
                        </a:rPr>
                        <m:t>𝑣</m:t>
                      </m:r>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𝑘</m:t>
                          </m:r>
                        </m:e>
                        <m:sub>
                          <m:r>
                            <a:rPr lang="en-GB" sz="2400" b="0" i="1" smtClean="0">
                              <a:latin typeface="Cambria Math" panose="02040503050406030204" pitchFamily="18" charset="0"/>
                            </a:rPr>
                            <m:t>2</m:t>
                          </m:r>
                        </m:sub>
                      </m:sSub>
                      <m:r>
                        <a:rPr lang="en-GB" sz="2400" b="0" i="1" smtClean="0">
                          <a:latin typeface="Cambria Math" panose="02040503050406030204" pitchFamily="18" charset="0"/>
                        </a:rPr>
                        <m:t>)</m:t>
                      </m:r>
                      <m:r>
                        <a:rPr lang="en-GB" sz="2400" i="1">
                          <a:latin typeface="Cambria Math" panose="02040503050406030204" pitchFamily="18" charset="0"/>
                        </a:rPr>
                        <m:t>,</m:t>
                      </m:r>
                      <m:r>
                        <a:rPr lang="en-GB" sz="2400" i="1" smtClean="0">
                          <a:solidFill>
                            <a:srgbClr val="00B050"/>
                          </a:solidFill>
                          <a:latin typeface="Cambria Math" panose="02040503050406030204" pitchFamily="18" charset="0"/>
                        </a:rPr>
                        <m:t>𝑐𝑜</m:t>
                      </m:r>
                      <m:sSub>
                        <m:sSubPr>
                          <m:ctrlPr>
                            <a:rPr lang="en-GB" sz="2400" i="1">
                              <a:solidFill>
                                <a:srgbClr val="00B050"/>
                              </a:solidFill>
                              <a:latin typeface="Cambria Math" panose="02040503050406030204" pitchFamily="18" charset="0"/>
                            </a:rPr>
                          </m:ctrlPr>
                        </m:sSubPr>
                        <m:e>
                          <m:r>
                            <a:rPr lang="en-GB" sz="2400" i="1">
                              <a:solidFill>
                                <a:srgbClr val="00B050"/>
                              </a:solidFill>
                              <a:latin typeface="Cambria Math" panose="02040503050406030204" pitchFamily="18" charset="0"/>
                            </a:rPr>
                            <m:t>𝑚</m:t>
                          </m:r>
                        </m:e>
                        <m:sub>
                          <m:r>
                            <a:rPr lang="en-GB" sz="2400" b="0" i="1" smtClean="0">
                              <a:solidFill>
                                <a:srgbClr val="00B050"/>
                              </a:solidFill>
                              <a:latin typeface="Cambria Math" panose="02040503050406030204" pitchFamily="18" charset="0"/>
                            </a:rPr>
                            <m:t>2</m:t>
                          </m:r>
                        </m:sub>
                      </m:sSub>
                      <m:r>
                        <a:rPr lang="en-GB" sz="2400" i="1">
                          <a:solidFill>
                            <a:srgbClr val="00B050"/>
                          </a:solidFill>
                          <a:latin typeface="Cambria Math" panose="02040503050406030204" pitchFamily="18" charset="0"/>
                        </a:rPr>
                        <m:t>,</m:t>
                      </m:r>
                      <m:sSub>
                        <m:sSubPr>
                          <m:ctrlPr>
                            <a:rPr lang="en-GB" sz="2400" b="0" i="1" smtClean="0">
                              <a:solidFill>
                                <a:srgbClr val="00B050"/>
                              </a:solidFill>
                              <a:latin typeface="Cambria Math" panose="02040503050406030204" pitchFamily="18" charset="0"/>
                            </a:rPr>
                          </m:ctrlPr>
                        </m:sSubPr>
                        <m:e>
                          <m:r>
                            <a:rPr lang="en-GB" sz="2400" i="1" smtClean="0">
                              <a:solidFill>
                                <a:srgbClr val="00B050"/>
                              </a:solidFill>
                              <a:latin typeface="Cambria Math" panose="02040503050406030204" pitchFamily="18" charset="0"/>
                            </a:rPr>
                            <m:t>𝜋</m:t>
                          </m:r>
                        </m:e>
                        <m:sub>
                          <m:r>
                            <a:rPr lang="en-GB" sz="2400" b="0" i="1" smtClean="0">
                              <a:solidFill>
                                <a:srgbClr val="00B050"/>
                              </a:solidFill>
                              <a:latin typeface="Cambria Math" panose="02040503050406030204" pitchFamily="18" charset="0"/>
                            </a:rPr>
                            <m:t>2</m:t>
                          </m:r>
                        </m:sub>
                      </m:sSub>
                    </m:oMath>
                  </m:oMathPara>
                </a14:m>
                <a:endParaRPr lang="en-GB" sz="2400" dirty="0">
                  <a:latin typeface="Aptos Display" panose="020B0004020202020204" pitchFamily="34" charset="0"/>
                </a:endParaRPr>
              </a:p>
            </p:txBody>
          </p:sp>
        </mc:Choice>
        <mc:Fallback xmlns="">
          <p:sp>
            <p:nvSpPr>
              <p:cNvPr id="36" name="TextBox 35">
                <a:extLst>
                  <a:ext uri="{FF2B5EF4-FFF2-40B4-BE49-F238E27FC236}">
                    <a16:creationId xmlns:a16="http://schemas.microsoft.com/office/drawing/2014/main" id="{C76CA467-2508-5BC4-3833-7F9C93B09BAB}"/>
                  </a:ext>
                </a:extLst>
              </p:cNvPr>
              <p:cNvSpPr txBox="1">
                <a:spLocks noRot="1" noChangeAspect="1" noMove="1" noResize="1" noEditPoints="1" noAdjustHandles="1" noChangeArrowheads="1" noChangeShapeType="1" noTextEdit="1"/>
              </p:cNvSpPr>
              <p:nvPr/>
            </p:nvSpPr>
            <p:spPr>
              <a:xfrm>
                <a:off x="643382" y="2512014"/>
                <a:ext cx="2131148" cy="461665"/>
              </a:xfrm>
              <a:prstGeom prst="rect">
                <a:avLst/>
              </a:prstGeom>
              <a:blipFill>
                <a:blip r:embed="rId9"/>
                <a:stretch>
                  <a:fillRect l="-2579" r="-27507" b="-1578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6022A11B-3838-379D-3B92-A55145267E2F}"/>
                  </a:ext>
                </a:extLst>
              </p:cNvPr>
              <p:cNvSpPr txBox="1"/>
              <p:nvPr/>
            </p:nvSpPr>
            <p:spPr>
              <a:xfrm>
                <a:off x="575633" y="3635675"/>
                <a:ext cx="2306847"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m:t>
                      </m:r>
                      <m:r>
                        <a:rPr lang="en-GB" sz="2400" b="0" i="1" smtClean="0">
                          <a:latin typeface="Cambria Math" panose="02040503050406030204" pitchFamily="18" charset="0"/>
                        </a:rPr>
                        <m:t>𝑠</m:t>
                      </m:r>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𝑘</m:t>
                          </m:r>
                        </m:e>
                        <m:sub>
                          <m:r>
                            <a:rPr lang="en-GB" sz="2400" b="0" i="1" smtClean="0">
                              <a:latin typeface="Cambria Math" panose="02040503050406030204" pitchFamily="18" charset="0"/>
                            </a:rPr>
                            <m:t>𝑛</m:t>
                          </m:r>
                        </m:sub>
                      </m:sSub>
                      <m:r>
                        <a:rPr lang="en-GB" sz="2400" b="0" i="1" smtClean="0">
                          <a:latin typeface="Cambria Math" panose="02040503050406030204" pitchFamily="18" charset="0"/>
                        </a:rPr>
                        <m:t>,</m:t>
                      </m:r>
                      <m:r>
                        <a:rPr lang="en-GB" sz="2400" b="0" i="1" smtClean="0">
                          <a:latin typeface="Cambria Math" panose="02040503050406030204" pitchFamily="18" charset="0"/>
                        </a:rPr>
                        <m:t>𝑣</m:t>
                      </m:r>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𝑘</m:t>
                          </m:r>
                        </m:e>
                        <m:sub>
                          <m:r>
                            <a:rPr lang="en-GB" sz="2400" b="0" i="1" smtClean="0">
                              <a:latin typeface="Cambria Math" panose="02040503050406030204" pitchFamily="18" charset="0"/>
                            </a:rPr>
                            <m:t>𝑛</m:t>
                          </m:r>
                        </m:sub>
                      </m:sSub>
                      <m:r>
                        <a:rPr lang="en-GB" sz="2400" b="0" i="1" smtClean="0">
                          <a:latin typeface="Cambria Math" panose="02040503050406030204" pitchFamily="18" charset="0"/>
                        </a:rPr>
                        <m:t>)</m:t>
                      </m:r>
                      <m:r>
                        <a:rPr lang="en-GB" sz="2400" i="1">
                          <a:latin typeface="Cambria Math" panose="02040503050406030204" pitchFamily="18" charset="0"/>
                        </a:rPr>
                        <m:t>,</m:t>
                      </m:r>
                      <m:r>
                        <a:rPr lang="en-GB" sz="2400" i="1" smtClean="0">
                          <a:solidFill>
                            <a:srgbClr val="00B050"/>
                          </a:solidFill>
                          <a:latin typeface="Cambria Math" panose="02040503050406030204" pitchFamily="18" charset="0"/>
                        </a:rPr>
                        <m:t>𝑐𝑜</m:t>
                      </m:r>
                      <m:sSub>
                        <m:sSubPr>
                          <m:ctrlPr>
                            <a:rPr lang="en-GB" sz="2400" i="1">
                              <a:solidFill>
                                <a:srgbClr val="00B050"/>
                              </a:solidFill>
                              <a:latin typeface="Cambria Math" panose="02040503050406030204" pitchFamily="18" charset="0"/>
                            </a:rPr>
                          </m:ctrlPr>
                        </m:sSubPr>
                        <m:e>
                          <m:r>
                            <a:rPr lang="en-GB" sz="2400" i="1">
                              <a:solidFill>
                                <a:srgbClr val="00B050"/>
                              </a:solidFill>
                              <a:latin typeface="Cambria Math" panose="02040503050406030204" pitchFamily="18" charset="0"/>
                            </a:rPr>
                            <m:t>𝑚</m:t>
                          </m:r>
                        </m:e>
                        <m:sub>
                          <m:r>
                            <a:rPr lang="en-GB" sz="2400" b="0" i="1" smtClean="0">
                              <a:solidFill>
                                <a:srgbClr val="00B050"/>
                              </a:solidFill>
                              <a:latin typeface="Cambria Math" panose="02040503050406030204" pitchFamily="18" charset="0"/>
                            </a:rPr>
                            <m:t>𝑛</m:t>
                          </m:r>
                        </m:sub>
                      </m:sSub>
                      <m:r>
                        <a:rPr lang="en-GB" sz="2400" i="1">
                          <a:solidFill>
                            <a:srgbClr val="00B050"/>
                          </a:solidFill>
                          <a:latin typeface="Cambria Math" panose="02040503050406030204" pitchFamily="18" charset="0"/>
                        </a:rPr>
                        <m:t>,</m:t>
                      </m:r>
                      <m:sSub>
                        <m:sSubPr>
                          <m:ctrlPr>
                            <a:rPr lang="en-GB" sz="2400" b="0" i="1" smtClean="0">
                              <a:solidFill>
                                <a:srgbClr val="00B050"/>
                              </a:solidFill>
                              <a:latin typeface="Cambria Math" panose="02040503050406030204" pitchFamily="18" charset="0"/>
                            </a:rPr>
                          </m:ctrlPr>
                        </m:sSubPr>
                        <m:e>
                          <m:r>
                            <a:rPr lang="en-GB" sz="2400" i="1" smtClean="0">
                              <a:solidFill>
                                <a:srgbClr val="00B050"/>
                              </a:solidFill>
                              <a:latin typeface="Cambria Math" panose="02040503050406030204" pitchFamily="18" charset="0"/>
                            </a:rPr>
                            <m:t>𝜋</m:t>
                          </m:r>
                        </m:e>
                        <m:sub>
                          <m:r>
                            <a:rPr lang="en-GB" sz="2400" b="0" i="1" smtClean="0">
                              <a:solidFill>
                                <a:srgbClr val="00B050"/>
                              </a:solidFill>
                              <a:latin typeface="Cambria Math" panose="02040503050406030204" pitchFamily="18" charset="0"/>
                            </a:rPr>
                            <m:t>𝑛</m:t>
                          </m:r>
                        </m:sub>
                      </m:sSub>
                    </m:oMath>
                  </m:oMathPara>
                </a14:m>
                <a:endParaRPr lang="en-GB" sz="2400" dirty="0">
                  <a:latin typeface="Aptos Display" panose="020B0004020202020204" pitchFamily="34" charset="0"/>
                </a:endParaRPr>
              </a:p>
            </p:txBody>
          </p:sp>
        </mc:Choice>
        <mc:Fallback xmlns="">
          <p:sp>
            <p:nvSpPr>
              <p:cNvPr id="37" name="TextBox 36">
                <a:extLst>
                  <a:ext uri="{FF2B5EF4-FFF2-40B4-BE49-F238E27FC236}">
                    <a16:creationId xmlns:a16="http://schemas.microsoft.com/office/drawing/2014/main" id="{95BA5E69-4E47-BEF3-BE01-E728354E5246}"/>
                  </a:ext>
                </a:extLst>
              </p:cNvPr>
              <p:cNvSpPr txBox="1">
                <a:spLocks noRot="1" noChangeAspect="1" noMove="1" noResize="1" noEditPoints="1" noAdjustHandles="1" noChangeArrowheads="1" noChangeShapeType="1" noTextEdit="1"/>
              </p:cNvSpPr>
              <p:nvPr/>
            </p:nvSpPr>
            <p:spPr>
              <a:xfrm>
                <a:off x="575633" y="3635675"/>
                <a:ext cx="2306847" cy="461665"/>
              </a:xfrm>
              <a:prstGeom prst="rect">
                <a:avLst/>
              </a:prstGeom>
              <a:blipFill>
                <a:blip r:embed="rId10"/>
                <a:stretch>
                  <a:fillRect l="-2111" r="-20317" b="-15789"/>
                </a:stretch>
              </a:blipFill>
            </p:spPr>
            <p:txBody>
              <a:bodyPr/>
              <a:lstStyle/>
              <a:p>
                <a:r>
                  <a:rPr lang="en-GB">
                    <a:noFill/>
                  </a:rPr>
                  <a:t> </a:t>
                </a:r>
              </a:p>
            </p:txBody>
          </p:sp>
        </mc:Fallback>
      </mc:AlternateContent>
      <p:cxnSp>
        <p:nvCxnSpPr>
          <p:cNvPr id="38" name="Düz Bağlayıcı 7">
            <a:extLst>
              <a:ext uri="{FF2B5EF4-FFF2-40B4-BE49-F238E27FC236}">
                <a16:creationId xmlns:a16="http://schemas.microsoft.com/office/drawing/2014/main" id="{20CD6CFA-0F6E-2AEA-FB04-DF8360A923E1}"/>
              </a:ext>
            </a:extLst>
          </p:cNvPr>
          <p:cNvCxnSpPr>
            <a:cxnSpLocks/>
            <a:stCxn id="35" idx="3"/>
            <a:endCxn id="39" idx="0"/>
          </p:cNvCxnSpPr>
          <p:nvPr/>
        </p:nvCxnSpPr>
        <p:spPr>
          <a:xfrm flipH="1">
            <a:off x="1797337" y="1969592"/>
            <a:ext cx="1542357" cy="2594415"/>
          </a:xfrm>
          <a:prstGeom prst="bentConnector4">
            <a:avLst>
              <a:gd name="adj1" fmla="val -4821"/>
              <a:gd name="adj2" fmla="val 90968"/>
            </a:avLst>
          </a:prstGeom>
          <a:ln w="25400">
            <a:solidFill>
              <a:srgbClr val="CA6E2F"/>
            </a:solidFill>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graphicFrame>
            <p:nvGraphicFramePr>
              <p:cNvPr id="39" name="Tablo 6">
                <a:extLst>
                  <a:ext uri="{FF2B5EF4-FFF2-40B4-BE49-F238E27FC236}">
                    <a16:creationId xmlns:a16="http://schemas.microsoft.com/office/drawing/2014/main" id="{DA293451-0590-59EE-791C-E090B7D3A425}"/>
                  </a:ext>
                </a:extLst>
              </p:cNvPr>
              <p:cNvGraphicFramePr>
                <a:graphicFrameLocks noGrp="1"/>
              </p:cNvGraphicFramePr>
              <p:nvPr/>
            </p:nvGraphicFramePr>
            <p:xfrm>
              <a:off x="224197" y="4564007"/>
              <a:ext cx="3146280" cy="1188720"/>
            </p:xfrm>
            <a:graphic>
              <a:graphicData uri="http://schemas.openxmlformats.org/drawingml/2006/table">
                <a:tbl>
                  <a:tblPr firstRow="1" bandRow="1">
                    <a:tableStyleId>{9DCAF9ED-07DC-4A11-8D7F-57B35C25682E}</a:tableStyleId>
                  </a:tblPr>
                  <a:tblGrid>
                    <a:gridCol w="3146280">
                      <a:extLst>
                        <a:ext uri="{9D8B030D-6E8A-4147-A177-3AD203B41FA5}">
                          <a16:colId xmlns:a16="http://schemas.microsoft.com/office/drawing/2014/main" val="2714186721"/>
                        </a:ext>
                      </a:extLst>
                    </a:gridCol>
                  </a:tblGrid>
                  <a:tr h="706432">
                    <a:tc>
                      <a:txBody>
                        <a:bodyPr/>
                        <a:lstStyle/>
                        <a:p>
                          <a:r>
                            <a:rPr lang="en-GB" sz="2400" noProof="0" dirty="0">
                              <a:latin typeface="Aptos Display" panose="020B0004020202020204" pitchFamily="34" charset="0"/>
                            </a:rPr>
                            <a:t>Commits to </a:t>
                          </a:r>
                          <a14:m>
                            <m:oMath xmlns:m="http://schemas.openxmlformats.org/officeDocument/2006/math">
                              <m:r>
                                <a:rPr lang="en-GB" sz="2400" b="0" i="1" noProof="0" smtClean="0">
                                  <a:latin typeface="Cambria Math" panose="02040503050406030204" pitchFamily="18" charset="0"/>
                                </a:rPr>
                                <m:t>𝑠</m:t>
                              </m:r>
                              <m:sSub>
                                <m:sSubPr>
                                  <m:ctrlPr>
                                    <a:rPr lang="en-GB" sz="2400" b="0" i="1" noProof="0" smtClean="0">
                                      <a:latin typeface="Cambria Math" panose="02040503050406030204" pitchFamily="18" charset="0"/>
                                    </a:rPr>
                                  </m:ctrlPr>
                                </m:sSubPr>
                                <m:e>
                                  <m:r>
                                    <a:rPr lang="en-GB" sz="2400" b="0" i="1" noProof="0" smtClean="0">
                                      <a:latin typeface="Cambria Math" panose="02040503050406030204" pitchFamily="18" charset="0"/>
                                    </a:rPr>
                                    <m:t>𝑘</m:t>
                                  </m:r>
                                </m:e>
                                <m:sub>
                                  <m:r>
                                    <a:rPr lang="en-GB" sz="2400" b="0" i="1" noProof="0" smtClean="0">
                                      <a:latin typeface="Cambria Math" panose="02040503050406030204" pitchFamily="18" charset="0"/>
                                    </a:rPr>
                                    <m:t>1</m:t>
                                  </m:r>
                                </m:sub>
                              </m:sSub>
                            </m:oMath>
                          </a14:m>
                          <a:r>
                            <a:rPr lang="en-GB" sz="2400" noProof="0" dirty="0">
                              <a:latin typeface="Aptos Display" panose="020B0004020202020204" pitchFamily="34" charset="0"/>
                            </a:rPr>
                            <a:t>.</a:t>
                          </a:r>
                        </a:p>
                        <a:p>
                          <a:r>
                            <a:rPr lang="en-GB" sz="2400" noProof="0" dirty="0"/>
                            <a:t>«Proves» correct K</a:t>
                          </a:r>
                          <a:r>
                            <a:rPr lang="en-DE" sz="2400" noProof="0" dirty="0"/>
                            <a:t>A</a:t>
                          </a:r>
                          <a:r>
                            <a:rPr lang="en-GB" sz="2400" noProof="0" dirty="0"/>
                            <a:t>g with </a:t>
                          </a:r>
                          <a14:m>
                            <m:oMath xmlns:m="http://schemas.openxmlformats.org/officeDocument/2006/math">
                              <m:r>
                                <a:rPr lang="en-GB" sz="2400" b="0" i="1" noProof="0" smtClean="0">
                                  <a:latin typeface="Cambria Math" panose="02040503050406030204" pitchFamily="18" charset="0"/>
                                </a:rPr>
                                <m:t>𝑠</m:t>
                              </m:r>
                              <m:sSub>
                                <m:sSubPr>
                                  <m:ctrlPr>
                                    <a:rPr lang="en-GB" sz="2400" b="0" i="1" noProof="0" smtClean="0">
                                      <a:latin typeface="Cambria Math" panose="02040503050406030204" pitchFamily="18" charset="0"/>
                                    </a:rPr>
                                  </m:ctrlPr>
                                </m:sSubPr>
                                <m:e>
                                  <m:r>
                                    <a:rPr lang="en-GB" sz="2400" b="0" i="1" noProof="0" smtClean="0">
                                      <a:latin typeface="Cambria Math" panose="02040503050406030204" pitchFamily="18" charset="0"/>
                                    </a:rPr>
                                    <m:t>𝑘</m:t>
                                  </m:r>
                                </m:e>
                                <m:sub>
                                  <m:r>
                                    <a:rPr lang="en-GB" sz="2400" b="0" i="1" noProof="0" smtClean="0">
                                      <a:latin typeface="Cambria Math" panose="02040503050406030204" pitchFamily="18" charset="0"/>
                                    </a:rPr>
                                    <m:t>1</m:t>
                                  </m:r>
                                </m:sub>
                              </m:sSub>
                            </m:oMath>
                          </a14:m>
                          <a:r>
                            <a:rPr lang="en-GB" sz="2400" noProof="0" dirty="0"/>
                            <a:t>.</a:t>
                          </a:r>
                        </a:p>
                      </a:txBody>
                      <a:tcPr/>
                    </a:tc>
                    <a:extLst>
                      <a:ext uri="{0D108BD9-81ED-4DB2-BD59-A6C34878D82A}">
                        <a16:rowId xmlns:a16="http://schemas.microsoft.com/office/drawing/2014/main" val="2592468456"/>
                      </a:ext>
                    </a:extLst>
                  </a:tr>
                </a:tbl>
              </a:graphicData>
            </a:graphic>
          </p:graphicFrame>
        </mc:Choice>
        <mc:Fallback xmlns="">
          <p:graphicFrame>
            <p:nvGraphicFramePr>
              <p:cNvPr id="39" name="Tablo 6">
                <a:extLst>
                  <a:ext uri="{FF2B5EF4-FFF2-40B4-BE49-F238E27FC236}">
                    <a16:creationId xmlns:a16="http://schemas.microsoft.com/office/drawing/2014/main" id="{25F6D53D-F20B-A6AE-27CD-51A1333B8C2D}"/>
                  </a:ext>
                </a:extLst>
              </p:cNvPr>
              <p:cNvGraphicFramePr>
                <a:graphicFrameLocks noGrp="1"/>
              </p:cNvGraphicFramePr>
              <p:nvPr>
                <p:extLst>
                  <p:ext uri="{D42A27DB-BD31-4B8C-83A1-F6EECF244321}">
                    <p14:modId xmlns:p14="http://schemas.microsoft.com/office/powerpoint/2010/main" val="4248190480"/>
                  </p:ext>
                </p:extLst>
              </p:nvPr>
            </p:nvGraphicFramePr>
            <p:xfrm>
              <a:off x="224197" y="4564007"/>
              <a:ext cx="3146280" cy="1188720"/>
            </p:xfrm>
            <a:graphic>
              <a:graphicData uri="http://schemas.openxmlformats.org/drawingml/2006/table">
                <a:tbl>
                  <a:tblPr firstRow="1" bandRow="1">
                    <a:tableStyleId>{9DCAF9ED-07DC-4A11-8D7F-57B35C25682E}</a:tableStyleId>
                  </a:tblPr>
                  <a:tblGrid>
                    <a:gridCol w="3146280">
                      <a:extLst>
                        <a:ext uri="{9D8B030D-6E8A-4147-A177-3AD203B41FA5}">
                          <a16:colId xmlns:a16="http://schemas.microsoft.com/office/drawing/2014/main" val="2714186721"/>
                        </a:ext>
                      </a:extLst>
                    </a:gridCol>
                  </a:tblGrid>
                  <a:tr h="1188720">
                    <a:tc>
                      <a:txBody>
                        <a:bodyPr/>
                        <a:lstStyle/>
                        <a:p>
                          <a:endParaRPr lang="en-DE"/>
                        </a:p>
                      </a:txBody>
                      <a:tcPr>
                        <a:blipFill>
                          <a:blip r:embed="rId11"/>
                          <a:stretch>
                            <a:fillRect l="-193" t="-3571" r="-387" b="-11735"/>
                          </a:stretch>
                        </a:blipFill>
                      </a:tcPr>
                    </a:tc>
                    <a:extLst>
                      <a:ext uri="{0D108BD9-81ED-4DB2-BD59-A6C34878D82A}">
                        <a16:rowId xmlns:a16="http://schemas.microsoft.com/office/drawing/2014/main" val="2592468456"/>
                      </a:ext>
                    </a:extLst>
                  </a:tr>
                </a:tbl>
              </a:graphicData>
            </a:graphic>
          </p:graphicFrame>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A358D838-08B9-C8AC-B71A-E4E17A697E06}"/>
                  </a:ext>
                </a:extLst>
              </p:cNvPr>
              <p:cNvSpPr txBox="1"/>
              <p:nvPr/>
            </p:nvSpPr>
            <p:spPr>
              <a:xfrm>
                <a:off x="8330363" y="1832403"/>
                <a:ext cx="3670736" cy="830997"/>
              </a:xfrm>
              <a:prstGeom prst="rect">
                <a:avLst/>
              </a:prstGeom>
              <a:noFill/>
            </p:spPr>
            <p:txBody>
              <a:bodyPr wrap="square">
                <a:spAutoFit/>
              </a:bodyPr>
              <a:lstStyle/>
              <a:p>
                <a:pPr marL="152396" indent="0">
                  <a:buNone/>
                </a:pPr>
                <a14:m>
                  <m:oMath xmlns:m="http://schemas.openxmlformats.org/officeDocument/2006/math">
                    <m:r>
                      <a:rPr lang="en-DE" sz="2400" b="0" i="1" smtClean="0">
                        <a:solidFill>
                          <a:schemeClr val="tx1"/>
                        </a:solidFill>
                        <a:latin typeface="Cambria Math" panose="02040503050406030204" pitchFamily="18" charset="0"/>
                      </a:rPr>
                      <m:t>𝑝</m:t>
                    </m:r>
                    <m:sSub>
                      <m:sSubPr>
                        <m:ctrlPr>
                          <a:rPr lang="en-DE" sz="2400" b="0" i="1" smtClean="0">
                            <a:solidFill>
                              <a:schemeClr val="tx1"/>
                            </a:solidFill>
                            <a:latin typeface="Cambria Math" panose="02040503050406030204" pitchFamily="18" charset="0"/>
                          </a:rPr>
                        </m:ctrlPr>
                      </m:sSubPr>
                      <m:e>
                        <m:r>
                          <a:rPr lang="en-DE" sz="2400" b="0" i="1" smtClean="0">
                            <a:solidFill>
                              <a:schemeClr val="tx1"/>
                            </a:solidFill>
                            <a:latin typeface="Cambria Math" panose="02040503050406030204" pitchFamily="18" charset="0"/>
                          </a:rPr>
                          <m:t>𝑠</m:t>
                        </m:r>
                      </m:e>
                      <m:sub>
                        <m:r>
                          <a:rPr lang="en-DE" sz="2400" b="0" i="1" smtClean="0">
                            <a:solidFill>
                              <a:schemeClr val="tx1"/>
                            </a:solidFill>
                            <a:latin typeface="Cambria Math" panose="02040503050406030204" pitchFamily="18" charset="0"/>
                          </a:rPr>
                          <m:t>𝑖</m:t>
                        </m:r>
                      </m:sub>
                    </m:sSub>
                    <m:r>
                      <a:rPr lang="en-GB" sz="2400" i="1">
                        <a:solidFill>
                          <a:schemeClr val="tx1"/>
                        </a:solidFill>
                        <a:latin typeface="Cambria Math" panose="02040503050406030204" pitchFamily="18" charset="0"/>
                      </a:rPr>
                      <m:t>←</m:t>
                    </m:r>
                    <m:r>
                      <a:rPr lang="en-DE" sz="2400" b="0" i="1" smtClean="0">
                        <a:solidFill>
                          <a:schemeClr val="tx1"/>
                        </a:solidFill>
                        <a:latin typeface="Cambria Math" panose="02040503050406030204" pitchFamily="18" charset="0"/>
                      </a:rPr>
                      <m:t>𝑀𝑆</m:t>
                    </m:r>
                    <m:r>
                      <a:rPr lang="en-DE" sz="2400" b="0" i="1" smtClean="0">
                        <a:solidFill>
                          <a:schemeClr val="tx1"/>
                        </a:solidFill>
                        <a:latin typeface="Cambria Math" panose="02040503050406030204" pitchFamily="18" charset="0"/>
                      </a:rPr>
                      <m:t>.</m:t>
                    </m:r>
                    <m:r>
                      <a:rPr lang="en-DE" sz="2400" b="0" i="1" smtClean="0">
                        <a:solidFill>
                          <a:schemeClr val="tx1"/>
                        </a:solidFill>
                        <a:latin typeface="Cambria Math" panose="02040503050406030204" pitchFamily="18" charset="0"/>
                      </a:rPr>
                      <m:t>𝑆𝑖𝑔𝑛</m:t>
                    </m:r>
                    <m:r>
                      <a:rPr lang="en-DE" sz="2400" i="1">
                        <a:solidFill>
                          <a:schemeClr val="tx1"/>
                        </a:solidFill>
                        <a:latin typeface="Cambria Math" panose="02040503050406030204" pitchFamily="18" charset="0"/>
                      </a:rPr>
                      <m:t>(</m:t>
                    </m:r>
                    <m:r>
                      <a:rPr lang="en-DE" sz="2400" i="1">
                        <a:solidFill>
                          <a:schemeClr val="tx1"/>
                        </a:solidFill>
                        <a:latin typeface="Cambria Math" panose="02040503050406030204" pitchFamily="18" charset="0"/>
                      </a:rPr>
                      <m:t>𝑠</m:t>
                    </m:r>
                    <m:sSub>
                      <m:sSubPr>
                        <m:ctrlPr>
                          <a:rPr lang="en-DE" sz="2400" i="1">
                            <a:solidFill>
                              <a:schemeClr val="tx1"/>
                            </a:solidFill>
                            <a:latin typeface="Cambria Math" panose="02040503050406030204" pitchFamily="18" charset="0"/>
                          </a:rPr>
                        </m:ctrlPr>
                      </m:sSubPr>
                      <m:e>
                        <m:r>
                          <a:rPr lang="en-DE" sz="2400" i="1">
                            <a:solidFill>
                              <a:schemeClr val="tx1"/>
                            </a:solidFill>
                            <a:latin typeface="Cambria Math" panose="02040503050406030204" pitchFamily="18" charset="0"/>
                          </a:rPr>
                          <m:t>𝑘</m:t>
                        </m:r>
                      </m:e>
                      <m:sub>
                        <m:r>
                          <a:rPr lang="en-DE" sz="2400" b="0" i="1" smtClean="0">
                            <a:solidFill>
                              <a:schemeClr val="tx1"/>
                            </a:solidFill>
                            <a:latin typeface="Cambria Math" panose="02040503050406030204" pitchFamily="18" charset="0"/>
                          </a:rPr>
                          <m:t>𝑖</m:t>
                        </m:r>
                      </m:sub>
                    </m:sSub>
                    <m:r>
                      <a:rPr lang="en-DE" sz="2400" b="0" i="1" smtClean="0">
                        <a:solidFill>
                          <a:schemeClr val="tx1"/>
                        </a:solidFill>
                        <a:latin typeface="Cambria Math" panose="02040503050406030204" pitchFamily="18" charset="0"/>
                      </a:rPr>
                      <m:t>,</m:t>
                    </m:r>
                    <m:r>
                      <a:rPr lang="en-DE" sz="2400" b="0" i="1" smtClean="0">
                        <a:solidFill>
                          <a:schemeClr val="tx1"/>
                        </a:solidFill>
                        <a:latin typeface="Cambria Math" panose="02040503050406030204" pitchFamily="18" charset="0"/>
                      </a:rPr>
                      <m:t>𝑚</m:t>
                    </m:r>
                    <m:r>
                      <a:rPr lang="en-DE" sz="2400" i="1">
                        <a:solidFill>
                          <a:schemeClr val="tx1"/>
                        </a:solidFill>
                        <a:latin typeface="Cambria Math" panose="02040503050406030204" pitchFamily="18" charset="0"/>
                      </a:rPr>
                      <m:t>)</m:t>
                    </m:r>
                  </m:oMath>
                </a14:m>
                <a:r>
                  <a:rPr lang="en-DE" sz="2400" dirty="0">
                    <a:solidFill>
                      <a:schemeClr val="tx1"/>
                    </a:solidFill>
                  </a:rPr>
                  <a:t> </a:t>
                </a:r>
              </a:p>
              <a:p>
                <a:pPr marL="152396" indent="0">
                  <a:buNone/>
                </a:pPr>
                <a:r>
                  <a:rPr lang="en-GB" sz="2400" dirty="0">
                    <a:solidFill>
                      <a:schemeClr val="tx1"/>
                    </a:solidFill>
                    <a:latin typeface="Aptos Display" panose="020B0004020202020204" pitchFamily="34" charset="0"/>
                  </a:rPr>
                  <a:t>Return </a:t>
                </a:r>
                <a14:m>
                  <m:oMath xmlns:m="http://schemas.openxmlformats.org/officeDocument/2006/math">
                    <m:r>
                      <a:rPr lang="en-DE" sz="2400" b="0" i="1" smtClean="0">
                        <a:solidFill>
                          <a:schemeClr val="tx1"/>
                        </a:solidFill>
                        <a:latin typeface="Cambria Math" panose="02040503050406030204" pitchFamily="18" charset="0"/>
                      </a:rPr>
                      <m:t>𝑝</m:t>
                    </m:r>
                    <m:sSub>
                      <m:sSubPr>
                        <m:ctrlPr>
                          <a:rPr lang="en-DE" sz="2400" b="0" i="1" smtClean="0">
                            <a:solidFill>
                              <a:schemeClr val="tx1"/>
                            </a:solidFill>
                            <a:latin typeface="Cambria Math" panose="02040503050406030204" pitchFamily="18" charset="0"/>
                          </a:rPr>
                        </m:ctrlPr>
                      </m:sSubPr>
                      <m:e>
                        <m:r>
                          <a:rPr lang="en-DE" sz="2400" b="0" i="1" smtClean="0">
                            <a:solidFill>
                              <a:schemeClr val="tx1"/>
                            </a:solidFill>
                            <a:latin typeface="Cambria Math" panose="02040503050406030204" pitchFamily="18" charset="0"/>
                          </a:rPr>
                          <m:t>𝑠</m:t>
                        </m:r>
                      </m:e>
                      <m:sub>
                        <m:r>
                          <a:rPr lang="en-DE" sz="2400" b="0" i="1" smtClean="0">
                            <a:solidFill>
                              <a:schemeClr val="tx1"/>
                            </a:solidFill>
                            <a:latin typeface="Cambria Math" panose="02040503050406030204" pitchFamily="18" charset="0"/>
                          </a:rPr>
                          <m:t>𝑖</m:t>
                        </m:r>
                      </m:sub>
                    </m:sSub>
                  </m:oMath>
                </a14:m>
                <a:endParaRPr lang="en-DE" sz="2400" dirty="0">
                  <a:solidFill>
                    <a:schemeClr val="tx1"/>
                  </a:solidFill>
                </a:endParaRPr>
              </a:p>
            </p:txBody>
          </p:sp>
        </mc:Choice>
        <mc:Fallback xmlns="">
          <p:sp>
            <p:nvSpPr>
              <p:cNvPr id="45" name="TextBox 44">
                <a:extLst>
                  <a:ext uri="{FF2B5EF4-FFF2-40B4-BE49-F238E27FC236}">
                    <a16:creationId xmlns:a16="http://schemas.microsoft.com/office/drawing/2014/main" id="{770BC2A1-DE96-703A-3016-4B56CDAE8562}"/>
                  </a:ext>
                </a:extLst>
              </p:cNvPr>
              <p:cNvSpPr txBox="1">
                <a:spLocks noRot="1" noChangeAspect="1" noMove="1" noResize="1" noEditPoints="1" noAdjustHandles="1" noChangeArrowheads="1" noChangeShapeType="1" noTextEdit="1"/>
              </p:cNvSpPr>
              <p:nvPr/>
            </p:nvSpPr>
            <p:spPr>
              <a:xfrm>
                <a:off x="8330363" y="1832403"/>
                <a:ext cx="3670736" cy="830997"/>
              </a:xfrm>
              <a:prstGeom prst="rect">
                <a:avLst/>
              </a:prstGeom>
              <a:blipFill>
                <a:blip r:embed="rId12"/>
                <a:stretch>
                  <a:fillRect b="-16176"/>
                </a:stretch>
              </a:blipFill>
            </p:spPr>
            <p:txBody>
              <a:bodyPr/>
              <a:lstStyle/>
              <a:p>
                <a:r>
                  <a:rPr lang="en-GB">
                    <a:noFill/>
                  </a:rPr>
                  <a:t> </a:t>
                </a:r>
              </a:p>
            </p:txBody>
          </p:sp>
        </mc:Fallback>
      </mc:AlternateContent>
      <p:sp>
        <p:nvSpPr>
          <p:cNvPr id="52" name="Rectangle 51">
            <a:extLst>
              <a:ext uri="{FF2B5EF4-FFF2-40B4-BE49-F238E27FC236}">
                <a16:creationId xmlns:a16="http://schemas.microsoft.com/office/drawing/2014/main" id="{111DAC1F-7C37-3099-2A40-EA7879746AD2}"/>
              </a:ext>
            </a:extLst>
          </p:cNvPr>
          <p:cNvSpPr/>
          <p:nvPr/>
        </p:nvSpPr>
        <p:spPr>
          <a:xfrm>
            <a:off x="8330360" y="1345872"/>
            <a:ext cx="3433637" cy="1353439"/>
          </a:xfrm>
          <a:prstGeom prst="rect">
            <a:avLst/>
          </a:prstGeom>
          <a:noFill/>
          <a:ln w="25400">
            <a:solidFill>
              <a:schemeClr val="accent1">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Aptos Display" panose="020B0004020202020204" pitchFamily="34" charset="0"/>
            </a:endParaRPr>
          </a:p>
        </p:txBody>
      </p:sp>
      <p:sp>
        <p:nvSpPr>
          <p:cNvPr id="53" name="Title 1">
            <a:extLst>
              <a:ext uri="{FF2B5EF4-FFF2-40B4-BE49-F238E27FC236}">
                <a16:creationId xmlns:a16="http://schemas.microsoft.com/office/drawing/2014/main" id="{DEFB6978-5C07-0023-EB59-EFDE9D817F0C}"/>
              </a:ext>
            </a:extLst>
          </p:cNvPr>
          <p:cNvSpPr txBox="1">
            <a:spLocks/>
          </p:cNvSpPr>
          <p:nvPr/>
        </p:nvSpPr>
        <p:spPr>
          <a:xfrm>
            <a:off x="8322905" y="1404099"/>
            <a:ext cx="3441092" cy="417562"/>
          </a:xfrm>
          <a:prstGeom prst="rect">
            <a:avLst/>
          </a:prstGeom>
        </p:spPr>
        <p:txBody>
          <a:bodyPr spcFirstLastPara="1" vert="horz" wrap="square" lIns="91425" tIns="91425" rIns="91425" bIns="91425" rtlCol="0" anchor="t" anchorCtr="0">
            <a:noAutofit/>
          </a:bodyPr>
          <a:lstStyle>
            <a:lvl1pPr lvl="0" algn="l" defTabSz="914400" rtl="0" eaLnBrk="1" latinLnBrk="0" hangingPunct="1">
              <a:lnSpc>
                <a:spcPct val="90000"/>
              </a:lnSpc>
              <a:spcBef>
                <a:spcPts val="0"/>
              </a:spcBef>
              <a:spcAft>
                <a:spcPts val="0"/>
              </a:spcAft>
              <a:buClr>
                <a:srgbClr val="3E7698"/>
              </a:buClr>
              <a:buSzPts val="2800"/>
              <a:buFont typeface="IBM Plex Sans Medium"/>
              <a:buNone/>
              <a:defRPr sz="4400" kern="1200">
                <a:solidFill>
                  <a:srgbClr val="3E7698"/>
                </a:solidFill>
                <a:latin typeface="IBM Plex Sans Medium"/>
                <a:ea typeface="IBM Plex Sans Medium"/>
                <a:cs typeface="IBM Plex Sans Medium"/>
                <a:sym typeface="IBM Plex Sans Medium"/>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DE" sz="2800" dirty="0">
                <a:solidFill>
                  <a:schemeClr val="accent1">
                    <a:lumMod val="50000"/>
                  </a:schemeClr>
                </a:solidFill>
                <a:latin typeface="Aptos SemiBold" panose="020B0004020202020204" pitchFamily="34" charset="0"/>
              </a:rPr>
              <a:t>Sign</a:t>
            </a:r>
            <a:r>
              <a:rPr lang="en-GB" sz="2800" dirty="0">
                <a:solidFill>
                  <a:schemeClr val="accent1">
                    <a:lumMod val="50000"/>
                  </a:schemeClr>
                </a:solidFill>
                <a:latin typeface="Aptos SemiBold" panose="020B0004020202020204" pitchFamily="34" charset="0"/>
              </a:rPr>
              <a:t>:</a:t>
            </a:r>
          </a:p>
        </p:txBody>
      </p:sp>
      <p:sp>
        <p:nvSpPr>
          <p:cNvPr id="54" name="TextBox 53">
            <a:extLst>
              <a:ext uri="{FF2B5EF4-FFF2-40B4-BE49-F238E27FC236}">
                <a16:creationId xmlns:a16="http://schemas.microsoft.com/office/drawing/2014/main" id="{591E4397-98E2-33B7-7DFB-B286B2964C33}"/>
              </a:ext>
            </a:extLst>
          </p:cNvPr>
          <p:cNvSpPr txBox="1"/>
          <p:nvPr/>
        </p:nvSpPr>
        <p:spPr>
          <a:xfrm>
            <a:off x="8946648" y="1810974"/>
            <a:ext cx="165100" cy="369332"/>
          </a:xfrm>
          <a:prstGeom prst="rect">
            <a:avLst/>
          </a:prstGeom>
          <a:noFill/>
        </p:spPr>
        <p:txBody>
          <a:bodyPr wrap="square" rtlCol="0">
            <a:spAutoFit/>
          </a:bodyPr>
          <a:lstStyle/>
          <a:p>
            <a:endParaRPr lang="en-US" dirty="0"/>
          </a:p>
        </p:txBody>
      </p:sp>
      <p:grpSp>
        <p:nvGrpSpPr>
          <p:cNvPr id="14" name="Group 13">
            <a:extLst>
              <a:ext uri="{FF2B5EF4-FFF2-40B4-BE49-F238E27FC236}">
                <a16:creationId xmlns:a16="http://schemas.microsoft.com/office/drawing/2014/main" id="{C1DB7F2E-1F4A-B1AC-0C36-D3A930AC1B9C}"/>
              </a:ext>
            </a:extLst>
          </p:cNvPr>
          <p:cNvGrpSpPr/>
          <p:nvPr/>
        </p:nvGrpSpPr>
        <p:grpSpPr>
          <a:xfrm>
            <a:off x="3781849" y="3723443"/>
            <a:ext cx="7863704" cy="1229353"/>
            <a:chOff x="3998089" y="3767015"/>
            <a:chExt cx="7863704" cy="1229353"/>
          </a:xfrm>
        </p:grpSpPr>
        <p:grpSp>
          <p:nvGrpSpPr>
            <p:cNvPr id="24" name="Group 23">
              <a:extLst>
                <a:ext uri="{FF2B5EF4-FFF2-40B4-BE49-F238E27FC236}">
                  <a16:creationId xmlns:a16="http://schemas.microsoft.com/office/drawing/2014/main" id="{C95EF9A8-FA30-EF29-E36A-970BD0A53B06}"/>
                </a:ext>
              </a:extLst>
            </p:cNvPr>
            <p:cNvGrpSpPr/>
            <p:nvPr/>
          </p:nvGrpSpPr>
          <p:grpSpPr>
            <a:xfrm>
              <a:off x="5192130" y="3767015"/>
              <a:ext cx="6669663" cy="1229353"/>
              <a:chOff x="1926257" y="-355951"/>
              <a:chExt cx="6669663" cy="1229353"/>
            </a:xfrm>
          </p:grpSpPr>
          <p:sp>
            <p:nvSpPr>
              <p:cNvPr id="6" name="TextBox 5">
                <a:extLst>
                  <a:ext uri="{FF2B5EF4-FFF2-40B4-BE49-F238E27FC236}">
                    <a16:creationId xmlns:a16="http://schemas.microsoft.com/office/drawing/2014/main" id="{26923045-DBA4-CC02-4974-4C1F9AD86E8B}"/>
                  </a:ext>
                </a:extLst>
              </p:cNvPr>
              <p:cNvSpPr txBox="1"/>
              <p:nvPr/>
            </p:nvSpPr>
            <p:spPr>
              <a:xfrm>
                <a:off x="1926257" y="-355951"/>
                <a:ext cx="447848" cy="1200329"/>
              </a:xfrm>
              <a:prstGeom prst="rect">
                <a:avLst/>
              </a:prstGeom>
              <a:noFill/>
            </p:spPr>
            <p:txBody>
              <a:bodyPr wrap="square">
                <a:spAutoFit/>
              </a:bodyPr>
              <a:lstStyle/>
              <a:p>
                <a:r>
                  <a:rPr lang="en-DE" sz="7200" b="0" dirty="0">
                    <a:solidFill>
                      <a:schemeClr val="tx1"/>
                    </a:solidFill>
                    <a:latin typeface="Aptos Display" panose="020B0004020202020204" pitchFamily="34" charset="0"/>
                  </a:rPr>
                  <a:t>{</a:t>
                </a:r>
                <a:endParaRPr lang="en-GB" sz="7200" dirty="0"/>
              </a:p>
            </p:txBody>
          </p:sp>
          <p:sp>
            <p:nvSpPr>
              <p:cNvPr id="7" name="TextBox 6">
                <a:extLst>
                  <a:ext uri="{FF2B5EF4-FFF2-40B4-BE49-F238E27FC236}">
                    <a16:creationId xmlns:a16="http://schemas.microsoft.com/office/drawing/2014/main" id="{3F9366B5-BC93-5B6F-80D4-DB8DEEF8509C}"/>
                  </a:ext>
                </a:extLst>
              </p:cNvPr>
              <p:cNvSpPr txBox="1"/>
              <p:nvPr/>
            </p:nvSpPr>
            <p:spPr>
              <a:xfrm>
                <a:off x="8216196" y="-326927"/>
                <a:ext cx="379724" cy="1200329"/>
              </a:xfrm>
              <a:prstGeom prst="rect">
                <a:avLst/>
              </a:prstGeom>
              <a:noFill/>
            </p:spPr>
            <p:txBody>
              <a:bodyPr wrap="square">
                <a:spAutoFit/>
              </a:bodyPr>
              <a:lstStyle/>
              <a:p>
                <a:r>
                  <a:rPr lang="en-DE" sz="7200" dirty="0">
                    <a:latin typeface="Aptos Display" panose="020B0004020202020204" pitchFamily="34" charset="0"/>
                  </a:rPr>
                  <a:t>}</a:t>
                </a:r>
                <a:endParaRPr lang="en-GB" sz="7200" dirty="0"/>
              </a:p>
            </p:txBody>
          </p:sp>
          <mc:AlternateContent xmlns:mc="http://schemas.openxmlformats.org/markup-compatibility/2006">
            <mc:Choice xmlns:a14="http://schemas.microsoft.com/office/drawing/2010/main" Requires="a14">
              <p:sp>
                <p:nvSpPr>
                  <p:cNvPr id="18" name="TextBox 17">
                    <a:extLst>
                      <a:ext uri="{FF2B5EF4-FFF2-40B4-BE49-F238E27FC236}">
                        <a16:creationId xmlns:a16="http://schemas.microsoft.com/office/drawing/2014/main" id="{03009C47-2074-64C4-903B-40BE28D15356}"/>
                      </a:ext>
                    </a:extLst>
                  </p:cNvPr>
                  <p:cNvSpPr txBox="1">
                    <a:spLocks/>
                  </p:cNvSpPr>
                  <p:nvPr/>
                </p:nvSpPr>
                <p:spPr>
                  <a:xfrm>
                    <a:off x="1994111" y="-71810"/>
                    <a:ext cx="6411947" cy="830997"/>
                  </a:xfrm>
                  <a:prstGeom prst="rect">
                    <a:avLst/>
                  </a:prstGeom>
                  <a:noFill/>
                </p:spPr>
                <p:txBody>
                  <a:bodyPr wrap="square">
                    <a:spAutoFit/>
                  </a:bodyPr>
                  <a:lstStyle/>
                  <a:p>
                    <a:pPr marL="152396" indent="0">
                      <a:buNone/>
                    </a:pPr>
                    <a14:m>
                      <m:oMath xmlns:m="http://schemas.openxmlformats.org/officeDocument/2006/math">
                        <m:sSub>
                          <m:sSubPr>
                            <m:ctrlPr>
                              <a:rPr lang="en-DE" sz="2400" i="1" smtClean="0">
                                <a:latin typeface="Cambria Math" panose="02040503050406030204" pitchFamily="18" charset="0"/>
                              </a:rPr>
                            </m:ctrlPr>
                          </m:sSubPr>
                          <m:e>
                            <m:r>
                              <a:rPr lang="en-DE" sz="2400" b="0" i="1" smtClean="0">
                                <a:latin typeface="Cambria Math" panose="02040503050406030204" pitchFamily="18" charset="0"/>
                              </a:rPr>
                              <m:t>(</m:t>
                            </m:r>
                            <m:r>
                              <a:rPr lang="en-DE" sz="2400" b="0" i="1" smtClean="0">
                                <a:latin typeface="Cambria Math" panose="02040503050406030204" pitchFamily="18" charset="0"/>
                              </a:rPr>
                              <m:t>𝑆</m:t>
                            </m:r>
                            <m:r>
                              <a:rPr lang="en-DE" sz="2400" b="0" i="1" smtClean="0">
                                <a:latin typeface="Cambria Math" panose="02040503050406030204" pitchFamily="18" charset="0"/>
                              </a:rPr>
                              <m:t>,</m:t>
                            </m:r>
                            <m:d>
                              <m:dPr>
                                <m:begChr m:val="{"/>
                                <m:endChr m:val="}"/>
                                <m:ctrlPr>
                                  <a:rPr lang="en-GB" sz="2400" i="1">
                                    <a:latin typeface="Cambria Math" panose="02040503050406030204" pitchFamily="18" charset="0"/>
                                  </a:rPr>
                                </m:ctrlPr>
                              </m:dPr>
                              <m:e>
                                <m:r>
                                  <a:rPr lang="en-DE" sz="2400" i="1">
                                    <a:latin typeface="Cambria Math" panose="02040503050406030204" pitchFamily="18" charset="0"/>
                                  </a:rPr>
                                  <m:t>𝑠</m:t>
                                </m:r>
                                <m:sSub>
                                  <m:sSubPr>
                                    <m:ctrlPr>
                                      <a:rPr lang="en-DE" sz="2400" i="1">
                                        <a:latin typeface="Cambria Math" panose="02040503050406030204" pitchFamily="18" charset="0"/>
                                      </a:rPr>
                                    </m:ctrlPr>
                                  </m:sSubPr>
                                  <m:e>
                                    <m:r>
                                      <a:rPr lang="en-DE" sz="2400" i="1">
                                        <a:latin typeface="Cambria Math" panose="02040503050406030204" pitchFamily="18" charset="0"/>
                                      </a:rPr>
                                      <m:t>𝑘</m:t>
                                    </m:r>
                                  </m:e>
                                  <m:sub>
                                    <m:r>
                                      <a:rPr lang="en-DE" sz="2400" i="1">
                                        <a:latin typeface="Cambria Math" panose="02040503050406030204" pitchFamily="18" charset="0"/>
                                      </a:rPr>
                                      <m:t>𝑖</m:t>
                                    </m:r>
                                  </m:sub>
                                </m:sSub>
                              </m:e>
                            </m:d>
                          </m:e>
                          <m:sub>
                            <m:r>
                              <a:rPr lang="en-DE" sz="2400" i="1">
                                <a:latin typeface="Cambria Math" panose="02040503050406030204" pitchFamily="18" charset="0"/>
                              </a:rPr>
                              <m:t>𝑖</m:t>
                            </m:r>
                            <m:r>
                              <a:rPr lang="en-DE" sz="2400" i="1">
                                <a:latin typeface="Cambria Math" panose="02040503050406030204" pitchFamily="18" charset="0"/>
                              </a:rPr>
                              <m:t>∈</m:t>
                            </m:r>
                            <m:r>
                              <a:rPr lang="en-DE" sz="2400" i="1">
                                <a:latin typeface="Cambria Math" panose="02040503050406030204" pitchFamily="18" charset="0"/>
                              </a:rPr>
                              <m:t>𝑆</m:t>
                            </m:r>
                          </m:sub>
                        </m:sSub>
                        <m:r>
                          <a:rPr lang="en-DE" sz="2400" b="0" i="1" smtClean="0">
                            <a:latin typeface="Cambria Math" panose="02040503050406030204" pitchFamily="18" charset="0"/>
                          </a:rPr>
                          <m:t>) : </m:t>
                        </m:r>
                        <m:d>
                          <m:dPr>
                            <m:begChr m:val="|"/>
                            <m:endChr m:val="|"/>
                            <m:ctrlPr>
                              <a:rPr lang="en-GB" sz="2400" b="0" i="1" smtClean="0">
                                <a:solidFill>
                                  <a:schemeClr val="tx1"/>
                                </a:solidFill>
                                <a:latin typeface="Cambria Math" panose="02040503050406030204" pitchFamily="18" charset="0"/>
                              </a:rPr>
                            </m:ctrlPr>
                          </m:dPr>
                          <m:e>
                            <m:r>
                              <a:rPr lang="en-DE" sz="2400" i="1" smtClean="0">
                                <a:solidFill>
                                  <a:schemeClr val="tx1"/>
                                </a:solidFill>
                                <a:latin typeface="Cambria Math" panose="02040503050406030204" pitchFamily="18" charset="0"/>
                              </a:rPr>
                              <m:t>𝑆</m:t>
                            </m:r>
                          </m:e>
                        </m:d>
                        <m:r>
                          <a:rPr lang="en-GB" sz="2400" b="0" i="1" smtClean="0">
                            <a:solidFill>
                              <a:schemeClr val="tx1"/>
                            </a:solidFill>
                            <a:latin typeface="Cambria Math" panose="02040503050406030204" pitchFamily="18" charset="0"/>
                          </a:rPr>
                          <m:t>=</m:t>
                        </m:r>
                        <m:sSub>
                          <m:sSubPr>
                            <m:ctrlPr>
                              <a:rPr lang="en-DE" sz="2400" b="0" i="1" smtClean="0">
                                <a:solidFill>
                                  <a:schemeClr val="tx1"/>
                                </a:solidFill>
                                <a:latin typeface="Cambria Math" panose="02040503050406030204" pitchFamily="18" charset="0"/>
                              </a:rPr>
                            </m:ctrlPr>
                          </m:sSubPr>
                          <m:e>
                            <m:r>
                              <a:rPr lang="en-GB" sz="2400" b="0" i="1" smtClean="0">
                                <a:solidFill>
                                  <a:schemeClr val="tx1"/>
                                </a:solidFill>
                                <a:latin typeface="Cambria Math" panose="02040503050406030204" pitchFamily="18" charset="0"/>
                              </a:rPr>
                              <m:t>𝑡</m:t>
                            </m:r>
                          </m:e>
                          <m:sub>
                            <m:r>
                              <a:rPr lang="en-DE" sz="2400" b="0" i="1" smtClean="0">
                                <a:solidFill>
                                  <a:schemeClr val="tx1"/>
                                </a:solidFill>
                                <a:latin typeface="Cambria Math" panose="02040503050406030204" pitchFamily="18" charset="0"/>
                              </a:rPr>
                              <m:t>𝜎</m:t>
                            </m:r>
                          </m:sub>
                        </m:sSub>
                      </m:oMath>
                    </a14:m>
                    <a:r>
                      <a:rPr lang="en-GB" sz="2400" b="0" dirty="0">
                        <a:solidFill>
                          <a:schemeClr val="tx1"/>
                        </a:solidFill>
                        <a:latin typeface="Aptos Display" panose="020B0004020202020204" pitchFamily="34" charset="0"/>
                      </a:rPr>
                      <a:t> </a:t>
                    </a:r>
                    <a:r>
                      <a:rPr lang="en-GB" sz="2400" dirty="0">
                        <a:solidFill>
                          <a:schemeClr val="tx1"/>
                        </a:solidFill>
                        <a:latin typeface="Aptos Display" panose="020B0004020202020204" pitchFamily="34" charset="0"/>
                      </a:rPr>
                      <a:t> </a:t>
                    </a:r>
                    <a:endParaRPr lang="en-DE" sz="2400" dirty="0">
                      <a:solidFill>
                        <a:schemeClr val="tx1"/>
                      </a:solidFill>
                      <a:latin typeface="Aptos Display" panose="020B0004020202020204" pitchFamily="34" charset="0"/>
                    </a:endParaRPr>
                  </a:p>
                  <a:p>
                    <a:pPr marL="152396" indent="0">
                      <a:buNone/>
                    </a:pPr>
                    <a:r>
                      <a:rPr lang="en-DE" sz="2400" dirty="0">
                        <a:latin typeface="Aptos Display" panose="020B0004020202020204" pitchFamily="34" charset="0"/>
                      </a:rPr>
                      <a:t>                                </a:t>
                    </a:r>
                    <a:r>
                      <a:rPr lang="tr-TR" sz="2400" dirty="0">
                        <a:solidFill>
                          <a:schemeClr val="tx1"/>
                        </a:solidFill>
                        <a:latin typeface="Aptos Display" panose="020B0004020202020204" pitchFamily="34" charset="0"/>
                      </a:rPr>
                      <a:t>AND</a:t>
                    </a:r>
                    <a:r>
                      <a:rPr lang="en-GB" sz="2400" dirty="0">
                        <a:solidFill>
                          <a:schemeClr val="tx1"/>
                        </a:solidFill>
                        <a:latin typeface="Aptos Display" panose="020B0004020202020204" pitchFamily="34" charset="0"/>
                      </a:rPr>
                      <a:t>   </a:t>
                    </a:r>
                    <a14:m>
                      <m:oMath xmlns:m="http://schemas.openxmlformats.org/officeDocument/2006/math">
                        <m:sSub>
                          <m:sSubPr>
                            <m:ctrlPr>
                              <a:rPr lang="en-DE" sz="2400" b="0" i="1" smtClean="0">
                                <a:solidFill>
                                  <a:schemeClr val="tx1"/>
                                </a:solidFill>
                                <a:latin typeface="Cambria Math" panose="02040503050406030204" pitchFamily="18" charset="0"/>
                              </a:rPr>
                            </m:ctrlPr>
                          </m:sSubPr>
                          <m:e>
                            <m:d>
                              <m:dPr>
                                <m:begChr m:val="{"/>
                                <m:endChr m:val="}"/>
                                <m:ctrlPr>
                                  <a:rPr lang="en-GB" sz="2400" i="1">
                                    <a:solidFill>
                                      <a:schemeClr val="tx1"/>
                                    </a:solidFill>
                                    <a:latin typeface="Cambria Math" panose="02040503050406030204" pitchFamily="18" charset="0"/>
                                  </a:rPr>
                                </m:ctrlPr>
                              </m:dPr>
                              <m:e>
                                <m:r>
                                  <a:rPr lang="en-DE" sz="2400" i="1" smtClean="0">
                                    <a:solidFill>
                                      <a:schemeClr val="tx1"/>
                                    </a:solidFill>
                                    <a:latin typeface="Cambria Math" panose="02040503050406030204" pitchFamily="18" charset="0"/>
                                  </a:rPr>
                                  <m:t>𝑠</m:t>
                                </m:r>
                                <m:sSub>
                                  <m:sSubPr>
                                    <m:ctrlPr>
                                      <a:rPr lang="en-DE" sz="2400" b="0" i="1" smtClean="0">
                                        <a:solidFill>
                                          <a:schemeClr val="tx1"/>
                                        </a:solidFill>
                                        <a:latin typeface="Cambria Math" panose="02040503050406030204" pitchFamily="18" charset="0"/>
                                      </a:rPr>
                                    </m:ctrlPr>
                                  </m:sSubPr>
                                  <m:e>
                                    <m:r>
                                      <a:rPr lang="en-DE" sz="2400" b="0" i="1" smtClean="0">
                                        <a:solidFill>
                                          <a:schemeClr val="tx1"/>
                                        </a:solidFill>
                                        <a:latin typeface="Cambria Math" panose="02040503050406030204" pitchFamily="18" charset="0"/>
                                      </a:rPr>
                                      <m:t>𝑘</m:t>
                                    </m:r>
                                  </m:e>
                                  <m:sub>
                                    <m:r>
                                      <a:rPr lang="en-DE" sz="2400" b="0" i="1" smtClean="0">
                                        <a:solidFill>
                                          <a:schemeClr val="tx1"/>
                                        </a:solidFill>
                                        <a:latin typeface="Cambria Math" panose="02040503050406030204" pitchFamily="18" charset="0"/>
                                      </a:rPr>
                                      <m:t>𝑖</m:t>
                                    </m:r>
                                  </m:sub>
                                </m:sSub>
                              </m:e>
                            </m:d>
                          </m:e>
                          <m:sub>
                            <m:r>
                              <a:rPr lang="en-DE" sz="2400" b="0" i="1" smtClean="0">
                                <a:solidFill>
                                  <a:schemeClr val="tx1"/>
                                </a:solidFill>
                                <a:latin typeface="Cambria Math" panose="02040503050406030204" pitchFamily="18" charset="0"/>
                              </a:rPr>
                              <m:t>𝑖</m:t>
                            </m:r>
                            <m:r>
                              <a:rPr lang="en-DE" sz="2400" b="0" i="1" smtClean="0">
                                <a:solidFill>
                                  <a:schemeClr val="tx1"/>
                                </a:solidFill>
                                <a:latin typeface="Cambria Math" panose="02040503050406030204" pitchFamily="18" charset="0"/>
                              </a:rPr>
                              <m:t>∈</m:t>
                            </m:r>
                            <m:r>
                              <a:rPr lang="en-DE" sz="2400" b="0" i="1" smtClean="0">
                                <a:solidFill>
                                  <a:schemeClr val="tx1"/>
                                </a:solidFill>
                                <a:latin typeface="Cambria Math" panose="02040503050406030204" pitchFamily="18" charset="0"/>
                              </a:rPr>
                              <m:t>𝑆</m:t>
                            </m:r>
                          </m:sub>
                        </m:sSub>
                      </m:oMath>
                    </a14:m>
                    <a:r>
                      <a:rPr lang="en-DE" sz="2400" dirty="0">
                        <a:solidFill>
                          <a:schemeClr val="tx1"/>
                        </a:solidFill>
                        <a:latin typeface="Aptos Display" panose="020B0004020202020204" pitchFamily="34" charset="0"/>
                      </a:rPr>
                      <a:t> </a:t>
                    </a:r>
                    <a:r>
                      <a:rPr lang="en-GB" sz="2400" dirty="0">
                        <a:solidFill>
                          <a:schemeClr val="tx1"/>
                        </a:solidFill>
                        <a:latin typeface="Aptos Display" panose="020B0004020202020204" pitchFamily="34" charset="0"/>
                      </a:rPr>
                      <a:t>aggregates to </a:t>
                    </a:r>
                    <a14:m>
                      <m:oMath xmlns:m="http://schemas.openxmlformats.org/officeDocument/2006/math">
                        <m:sSub>
                          <m:sSubPr>
                            <m:ctrlPr>
                              <a:rPr lang="en-GB" sz="2400" i="1">
                                <a:solidFill>
                                  <a:schemeClr val="tx1"/>
                                </a:solidFill>
                                <a:latin typeface="Cambria Math" panose="02040503050406030204" pitchFamily="18" charset="0"/>
                              </a:rPr>
                            </m:ctrlPr>
                          </m:sSubPr>
                          <m:e>
                            <m:r>
                              <a:rPr lang="en-DE" sz="2400" b="0" i="1" smtClean="0">
                                <a:solidFill>
                                  <a:schemeClr val="tx1"/>
                                </a:solidFill>
                                <a:latin typeface="Cambria Math" panose="02040503050406030204" pitchFamily="18" charset="0"/>
                              </a:rPr>
                              <m:t>𝑣</m:t>
                            </m:r>
                            <m:r>
                              <a:rPr lang="en-GB" sz="2400" i="1">
                                <a:solidFill>
                                  <a:schemeClr val="tx1"/>
                                </a:solidFill>
                                <a:latin typeface="Cambria Math" panose="02040503050406030204" pitchFamily="18" charset="0"/>
                              </a:rPr>
                              <m:t>𝑘</m:t>
                            </m:r>
                          </m:e>
                          <m:sub>
                            <m:r>
                              <a:rPr lang="en-GB" sz="2400" i="1">
                                <a:solidFill>
                                  <a:schemeClr val="tx1"/>
                                </a:solidFill>
                                <a:latin typeface="Cambria Math" panose="02040503050406030204" pitchFamily="18" charset="0"/>
                              </a:rPr>
                              <m:t>𝑀𝑆</m:t>
                            </m:r>
                          </m:sub>
                        </m:sSub>
                      </m:oMath>
                    </a14:m>
                    <a:endParaRPr lang="en-GB" sz="2400" dirty="0"/>
                  </a:p>
                </p:txBody>
              </p:sp>
            </mc:Choice>
            <mc:Fallback>
              <p:sp>
                <p:nvSpPr>
                  <p:cNvPr id="18" name="TextBox 17">
                    <a:extLst>
                      <a:ext uri="{FF2B5EF4-FFF2-40B4-BE49-F238E27FC236}">
                        <a16:creationId xmlns:a16="http://schemas.microsoft.com/office/drawing/2014/main" id="{03009C47-2074-64C4-903B-40BE28D15356}"/>
                      </a:ext>
                    </a:extLst>
                  </p:cNvPr>
                  <p:cNvSpPr txBox="1">
                    <a:spLocks noRot="1" noChangeAspect="1" noMove="1" noResize="1" noEditPoints="1" noAdjustHandles="1" noChangeArrowheads="1" noChangeShapeType="1" noTextEdit="1"/>
                  </p:cNvSpPr>
                  <p:nvPr/>
                </p:nvSpPr>
                <p:spPr>
                  <a:xfrm>
                    <a:off x="1994111" y="-71810"/>
                    <a:ext cx="6411947" cy="830997"/>
                  </a:xfrm>
                  <a:prstGeom prst="rect">
                    <a:avLst/>
                  </a:prstGeom>
                  <a:blipFill>
                    <a:blip r:embed="rId13"/>
                    <a:stretch>
                      <a:fillRect b="-15328"/>
                    </a:stretch>
                  </a:blipFill>
                </p:spPr>
                <p:txBody>
                  <a:bodyPr/>
                  <a:lstStyle/>
                  <a:p>
                    <a:r>
                      <a:rPr lang="en-GB">
                        <a:noFill/>
                      </a:rPr>
                      <a:t> </a:t>
                    </a:r>
                  </a:p>
                </p:txBody>
              </p:sp>
            </mc:Fallback>
          </mc:AlternateContent>
        </p:grpSp>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EC20E358-72F0-7A5E-2001-BC62505626A1}"/>
                    </a:ext>
                  </a:extLst>
                </p:cNvPr>
                <p:cNvSpPr txBox="1"/>
                <p:nvPr/>
              </p:nvSpPr>
              <p:spPr>
                <a:xfrm>
                  <a:off x="3998089" y="4193685"/>
                  <a:ext cx="147986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DE" sz="2400" b="0" i="1" smtClean="0">
                                <a:solidFill>
                                  <a:schemeClr val="tx1"/>
                                </a:solidFill>
                                <a:latin typeface="Cambria Math" panose="02040503050406030204" pitchFamily="18" charset="0"/>
                                <a:ea typeface="Cambria Math" panose="02040503050406030204" pitchFamily="18" charset="0"/>
                              </a:rPr>
                            </m:ctrlPr>
                          </m:sSubPr>
                          <m:e>
                            <m:r>
                              <a:rPr lang="en-GB" sz="2400" b="0" i="1" smtClean="0">
                                <a:solidFill>
                                  <a:schemeClr val="tx1"/>
                                </a:solidFill>
                                <a:latin typeface="Cambria Math" panose="02040503050406030204" pitchFamily="18" charset="0"/>
                                <a:ea typeface="Cambria Math" panose="02040503050406030204" pitchFamily="18" charset="0"/>
                              </a:rPr>
                              <m:t>ℛ</m:t>
                            </m:r>
                          </m:e>
                          <m:sub>
                            <m:r>
                              <a:rPr lang="en-DE" sz="2400" b="0" i="1" smtClean="0">
                                <a:solidFill>
                                  <a:schemeClr val="tx1"/>
                                </a:solidFill>
                                <a:latin typeface="Cambria Math" panose="02040503050406030204" pitchFamily="18" charset="0"/>
                                <a:ea typeface="Cambria Math" panose="02040503050406030204" pitchFamily="18" charset="0"/>
                              </a:rPr>
                              <m:t>𝑡h𝑟</m:t>
                            </m:r>
                          </m:sub>
                        </m:sSub>
                        <m:r>
                          <a:rPr lang="en-DE" sz="2400" b="0" i="1" smtClean="0">
                            <a:solidFill>
                              <a:schemeClr val="tx1"/>
                            </a:solidFill>
                            <a:latin typeface="Cambria Math" panose="02040503050406030204" pitchFamily="18" charset="0"/>
                            <a:ea typeface="Cambria Math" panose="02040503050406030204" pitchFamily="18" charset="0"/>
                          </a:rPr>
                          <m:t>=</m:t>
                        </m:r>
                      </m:oMath>
                    </m:oMathPara>
                  </a14:m>
                  <a:endParaRPr lang="en-GB" sz="2400" dirty="0"/>
                </a:p>
              </p:txBody>
            </p:sp>
          </mc:Choice>
          <mc:Fallback>
            <p:sp>
              <p:nvSpPr>
                <p:cNvPr id="12" name="TextBox 11">
                  <a:extLst>
                    <a:ext uri="{FF2B5EF4-FFF2-40B4-BE49-F238E27FC236}">
                      <a16:creationId xmlns:a16="http://schemas.microsoft.com/office/drawing/2014/main" id="{EC20E358-72F0-7A5E-2001-BC62505626A1}"/>
                    </a:ext>
                  </a:extLst>
                </p:cNvPr>
                <p:cNvSpPr txBox="1">
                  <a:spLocks noRot="1" noChangeAspect="1" noMove="1" noResize="1" noEditPoints="1" noAdjustHandles="1" noChangeArrowheads="1" noChangeShapeType="1" noTextEdit="1"/>
                </p:cNvSpPr>
                <p:nvPr/>
              </p:nvSpPr>
              <p:spPr>
                <a:xfrm>
                  <a:off x="3998089" y="4193685"/>
                  <a:ext cx="1479860" cy="461665"/>
                </a:xfrm>
                <a:prstGeom prst="rect">
                  <a:avLst/>
                </a:prstGeom>
                <a:blipFill>
                  <a:blip r:embed="rId14"/>
                  <a:stretch>
                    <a:fillRect b="-1316"/>
                  </a:stretch>
                </a:blipFill>
              </p:spPr>
              <p:txBody>
                <a:bodyPr/>
                <a:lstStyle/>
                <a:p>
                  <a:r>
                    <a:rPr lang="en-GB">
                      <a:noFill/>
                    </a:rPr>
                    <a:t> </a:t>
                  </a:r>
                </a:p>
              </p:txBody>
            </p:sp>
          </mc:Fallback>
        </mc:AlternateContent>
      </p:grpSp>
    </p:spTree>
    <p:extLst>
      <p:ext uri="{BB962C8B-B14F-4D97-AF65-F5344CB8AC3E}">
        <p14:creationId xmlns:p14="http://schemas.microsoft.com/office/powerpoint/2010/main" val="1742301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0"/>
                                        </p:tgtEl>
                                        <p:attrNameLst>
                                          <p:attrName>style.visibility</p:attrName>
                                        </p:attrNameLst>
                                      </p:cBhvr>
                                      <p:to>
                                        <p:strVal val="visible"/>
                                      </p:to>
                                    </p:set>
                                  </p:childTnLst>
                                </p:cTn>
                              </p:par>
                              <p:par>
                                <p:cTn id="41" presetID="1" presetClass="entr" presetSubtype="0" fill="hold" grpId="0" nodeType="withEffect" nodePh="1">
                                  <p:stCondLst>
                                    <p:cond delay="0"/>
                                  </p:stCondLst>
                                  <p:endCondLst>
                                    <p:cond evt="begin" delay="0">
                                      <p:tn val="41"/>
                                    </p:cond>
                                  </p:endCondLst>
                                  <p:childTnLst>
                                    <p:set>
                                      <p:cBhvr>
                                        <p:cTn id="42" dur="1" fill="hold">
                                          <p:stCondLst>
                                            <p:cond delay="0"/>
                                          </p:stCondLst>
                                        </p:cTn>
                                        <p:tgtEl>
                                          <p:spTgt spid="7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0" grpId="0"/>
      <p:bldP spid="43" grpId="0"/>
      <p:bldP spid="46" grpId="0" animBg="1"/>
      <p:bldP spid="47" grpId="0" animBg="1"/>
      <p:bldP spid="48" grpId="0" animBg="1"/>
      <p:bldP spid="49" grpId="0"/>
      <p:bldP spid="50" grpId="0"/>
      <p:bldP spid="51" grpId="0"/>
      <p:bldP spid="70" grpId="0"/>
      <p:bldP spid="40" grpId="0"/>
      <p:bldP spid="35" grpId="0"/>
      <p:bldP spid="36" grpId="0"/>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9D2852-9C04-9C45-5B74-74F59DADB8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26FA97-09A4-F683-1109-7512161E8872}"/>
              </a:ext>
            </a:extLst>
          </p:cNvPr>
          <p:cNvSpPr>
            <a:spLocks noGrp="1"/>
          </p:cNvSpPr>
          <p:nvPr>
            <p:ph type="title"/>
          </p:nvPr>
        </p:nvSpPr>
        <p:spPr/>
        <p:txBody>
          <a:bodyPr>
            <a:normAutofit fontScale="90000"/>
          </a:bodyPr>
          <a:lstStyle/>
          <a:p>
            <a:r>
              <a:rPr lang="en-GB" dirty="0">
                <a:solidFill>
                  <a:schemeClr val="accent1">
                    <a:lumMod val="50000"/>
                  </a:schemeClr>
                </a:solidFill>
              </a:rPr>
              <a:t>Now, How to Prove It’s Secure?</a:t>
            </a:r>
            <a:endParaRPr lang="en-GB" dirty="0"/>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F5392546-96C5-1A2F-E5FB-61CD1777430D}"/>
                  </a:ext>
                </a:extLst>
              </p:cNvPr>
              <p:cNvSpPr>
                <a:spLocks noGrp="1"/>
              </p:cNvSpPr>
              <p:nvPr>
                <p:ph type="body" idx="1"/>
              </p:nvPr>
            </p:nvSpPr>
            <p:spPr>
              <a:xfrm>
                <a:off x="415600" y="1305454"/>
                <a:ext cx="10881011" cy="1226080"/>
              </a:xfrm>
            </p:spPr>
            <p:txBody>
              <a:bodyPr>
                <a:normAutofit/>
              </a:bodyPr>
              <a:lstStyle/>
              <a:p>
                <a:pPr>
                  <a:lnSpc>
                    <a:spcPct val="120000"/>
                  </a:lnSpc>
                  <a:buFont typeface="Wingdings" panose="05000000000000000000" pitchFamily="2" charset="2"/>
                  <a:buChar char="v"/>
                </a:pPr>
                <a:r>
                  <a:rPr lang="en-DE" sz="2400" dirty="0"/>
                  <a:t>Threshold signature forgery</a:t>
                </a:r>
                <a:r>
                  <a:rPr lang="en-DE" sz="2400" b="0" dirty="0"/>
                  <a:t>: </a:t>
                </a:r>
                <a14:m>
                  <m:oMath xmlns:m="http://schemas.openxmlformats.org/officeDocument/2006/math">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𝑚</m:t>
                        </m:r>
                      </m:e>
                      <m:sup>
                        <m:r>
                          <a:rPr lang="en-GB" sz="2400" b="0" i="1" smtClean="0">
                            <a:latin typeface="Cambria Math" panose="02040503050406030204" pitchFamily="18" charset="0"/>
                          </a:rPr>
                          <m:t>∗</m:t>
                        </m:r>
                      </m:sup>
                    </m:sSup>
                    <m:r>
                      <a:rPr lang="en-DE" sz="2400" b="0" i="1" smtClean="0">
                        <a:latin typeface="Cambria Math" panose="02040503050406030204" pitchFamily="18" charset="0"/>
                      </a:rPr>
                      <m:t>,</m:t>
                    </m:r>
                    <m:sSubSup>
                      <m:sSubSupPr>
                        <m:ctrlPr>
                          <a:rPr lang="en-GB" sz="2400" b="0" i="1" smtClean="0">
                            <a:latin typeface="Cambria Math" panose="02040503050406030204" pitchFamily="18" charset="0"/>
                          </a:rPr>
                        </m:ctrlPr>
                      </m:sSubSupPr>
                      <m:e>
                        <m:r>
                          <a:rPr lang="en-GB" sz="2400" b="0" i="1" smtClean="0">
                            <a:latin typeface="Cambria Math" panose="02040503050406030204" pitchFamily="18" charset="0"/>
                          </a:rPr>
                          <m:t>𝜎</m:t>
                        </m:r>
                      </m:e>
                      <m:sub>
                        <m:r>
                          <a:rPr lang="en-GB" sz="2400" b="0" i="1" smtClean="0">
                            <a:latin typeface="Cambria Math" panose="02040503050406030204" pitchFamily="18" charset="0"/>
                          </a:rPr>
                          <m:t>𝑡h𝑟</m:t>
                        </m:r>
                      </m:sub>
                      <m:sup>
                        <m:r>
                          <a:rPr lang="en-GB" sz="2400" b="0" i="1" smtClean="0">
                            <a:latin typeface="Cambria Math" panose="02040503050406030204" pitchFamily="18" charset="0"/>
                          </a:rPr>
                          <m:t>∗</m:t>
                        </m:r>
                      </m:sup>
                    </m:sSubSup>
                    <m:r>
                      <a:rPr lang="en-GB" sz="2400" i="1">
                        <a:latin typeface="Cambria Math" panose="02040503050406030204" pitchFamily="18" charset="0"/>
                      </a:rPr>
                      <m:t>≔(</m:t>
                    </m:r>
                    <m:r>
                      <a:rPr lang="en-DE" sz="2400" b="0" i="1" smtClean="0">
                        <a:latin typeface="Cambria Math" panose="02040503050406030204" pitchFamily="18" charset="0"/>
                      </a:rPr>
                      <m:t>𝑣</m:t>
                    </m:r>
                    <m:sSubSup>
                      <m:sSubSupPr>
                        <m:ctrlPr>
                          <a:rPr lang="en-GB" sz="2400" b="0" i="1" smtClean="0">
                            <a:latin typeface="Cambria Math" panose="02040503050406030204" pitchFamily="18" charset="0"/>
                          </a:rPr>
                        </m:ctrlPr>
                      </m:sSubSupPr>
                      <m:e>
                        <m:r>
                          <a:rPr lang="en-GB" sz="2400" i="1">
                            <a:latin typeface="Cambria Math" panose="02040503050406030204" pitchFamily="18" charset="0"/>
                          </a:rPr>
                          <m:t>𝑘</m:t>
                        </m:r>
                      </m:e>
                      <m:sub>
                        <m:r>
                          <a:rPr lang="en-GB" sz="2400" i="1">
                            <a:latin typeface="Cambria Math" panose="02040503050406030204" pitchFamily="18" charset="0"/>
                          </a:rPr>
                          <m:t>𝑀𝑆</m:t>
                        </m:r>
                      </m:sub>
                      <m:sup>
                        <m:r>
                          <a:rPr lang="en-GB" sz="2400" b="0" i="1" smtClean="0">
                            <a:latin typeface="Cambria Math" panose="02040503050406030204" pitchFamily="18" charset="0"/>
                          </a:rPr>
                          <m:t>∗</m:t>
                        </m:r>
                      </m:sup>
                    </m:sSubSup>
                    <m:r>
                      <a:rPr lang="en-GB" sz="2400" i="1">
                        <a:latin typeface="Cambria Math" panose="02040503050406030204" pitchFamily="18" charset="0"/>
                      </a:rPr>
                      <m:t>,</m:t>
                    </m:r>
                    <m:sSubSup>
                      <m:sSubSupPr>
                        <m:ctrlPr>
                          <a:rPr lang="en-GB" sz="2400" b="0" i="1" smtClean="0">
                            <a:latin typeface="Cambria Math" panose="02040503050406030204" pitchFamily="18" charset="0"/>
                          </a:rPr>
                        </m:ctrlPr>
                      </m:sSubSupPr>
                      <m:e>
                        <m:r>
                          <a:rPr lang="en-GB" sz="2400" i="1">
                            <a:latin typeface="Cambria Math" panose="02040503050406030204" pitchFamily="18" charset="0"/>
                          </a:rPr>
                          <m:t>𝜋</m:t>
                        </m:r>
                      </m:e>
                      <m:sub>
                        <m:r>
                          <a:rPr lang="en-GB" sz="2400" i="1">
                            <a:latin typeface="Cambria Math" panose="02040503050406030204" pitchFamily="18" charset="0"/>
                          </a:rPr>
                          <m:t>𝑡h𝑟</m:t>
                        </m:r>
                      </m:sub>
                      <m:sup>
                        <m:r>
                          <a:rPr lang="en-GB" sz="2400" b="0" i="1" smtClean="0">
                            <a:latin typeface="Cambria Math" panose="02040503050406030204" pitchFamily="18" charset="0"/>
                          </a:rPr>
                          <m:t>∗</m:t>
                        </m:r>
                      </m:sup>
                    </m:sSubSup>
                    <m:r>
                      <a:rPr lang="en-GB" sz="2400" i="1">
                        <a:latin typeface="Cambria Math" panose="02040503050406030204" pitchFamily="18" charset="0"/>
                      </a:rPr>
                      <m:t>,</m:t>
                    </m:r>
                    <m:sSubSup>
                      <m:sSubSupPr>
                        <m:ctrlPr>
                          <a:rPr lang="en-GB" sz="2400" b="0" i="1" smtClean="0">
                            <a:latin typeface="Cambria Math" panose="02040503050406030204" pitchFamily="18" charset="0"/>
                          </a:rPr>
                        </m:ctrlPr>
                      </m:sSubSupPr>
                      <m:e>
                        <m:r>
                          <a:rPr lang="en-GB" sz="2400" i="1">
                            <a:latin typeface="Cambria Math" panose="02040503050406030204" pitchFamily="18" charset="0"/>
                          </a:rPr>
                          <m:t>𝜎</m:t>
                        </m:r>
                      </m:e>
                      <m:sub>
                        <m:r>
                          <a:rPr lang="en-GB" sz="2400" i="1">
                            <a:latin typeface="Cambria Math" panose="02040503050406030204" pitchFamily="18" charset="0"/>
                          </a:rPr>
                          <m:t>𝑀𝑆</m:t>
                        </m:r>
                      </m:sub>
                      <m:sup>
                        <m:r>
                          <a:rPr lang="en-GB" sz="2400" b="0" i="1" smtClean="0">
                            <a:latin typeface="Cambria Math" panose="02040503050406030204" pitchFamily="18" charset="0"/>
                          </a:rPr>
                          <m:t>∗</m:t>
                        </m:r>
                      </m:sup>
                    </m:sSubSup>
                    <m:r>
                      <a:rPr lang="en-DE" sz="2400" b="0" i="1" smtClean="0">
                        <a:latin typeface="Cambria Math" panose="02040503050406030204" pitchFamily="18" charset="0"/>
                      </a:rPr>
                      <m:t>,</m:t>
                    </m:r>
                    <m:sSubSup>
                      <m:sSubSupPr>
                        <m:ctrlPr>
                          <a:rPr lang="en-DE" sz="2400" b="0" i="1" smtClean="0">
                            <a:latin typeface="Cambria Math" panose="02040503050406030204" pitchFamily="18" charset="0"/>
                          </a:rPr>
                        </m:ctrlPr>
                      </m:sSubSupPr>
                      <m:e>
                        <m:r>
                          <a:rPr lang="en-DE" sz="2400" b="0" i="1" smtClean="0">
                            <a:latin typeface="Cambria Math" panose="02040503050406030204" pitchFamily="18" charset="0"/>
                          </a:rPr>
                          <m:t>𝑡</m:t>
                        </m:r>
                      </m:e>
                      <m:sub>
                        <m:r>
                          <a:rPr lang="en-DE" sz="2400" b="0" i="1" smtClean="0">
                            <a:latin typeface="Cambria Math" panose="02040503050406030204" pitchFamily="18" charset="0"/>
                          </a:rPr>
                          <m:t>𝜎</m:t>
                        </m:r>
                      </m:sub>
                      <m:sup>
                        <m:r>
                          <a:rPr lang="en-DE" sz="2400" b="0" i="1" smtClean="0">
                            <a:latin typeface="Cambria Math" panose="02040503050406030204" pitchFamily="18" charset="0"/>
                          </a:rPr>
                          <m:t>∗</m:t>
                        </m:r>
                      </m:sup>
                    </m:sSubSup>
                    <m:r>
                      <a:rPr lang="en-DE" sz="2400" b="0" i="1" smtClean="0">
                        <a:latin typeface="Cambria Math" panose="02040503050406030204" pitchFamily="18" charset="0"/>
                      </a:rPr>
                      <m:t>)</m:t>
                    </m:r>
                  </m:oMath>
                </a14:m>
                <a:endParaRPr lang="en-DE" sz="2400" dirty="0"/>
              </a:p>
              <a:p>
                <a:pPr>
                  <a:lnSpc>
                    <a:spcPct val="120000"/>
                  </a:lnSpc>
                  <a:buFont typeface="Wingdings" panose="05000000000000000000" pitchFamily="2" charset="2"/>
                  <a:buChar char="v"/>
                </a:pPr>
                <a:r>
                  <a:rPr lang="en-DE" sz="2400" dirty="0"/>
                  <a:t>Multi-signature forgery: </a:t>
                </a:r>
                <a14:m>
                  <m:oMath xmlns:m="http://schemas.openxmlformats.org/officeDocument/2006/math">
                    <m:r>
                      <a:rPr lang="en-DE" sz="2400" b="0" i="0" smtClean="0">
                        <a:latin typeface="Cambria Math" panose="02040503050406030204" pitchFamily="18" charset="0"/>
                      </a:rPr>
                      <m:t>(</m:t>
                    </m:r>
                    <m:sSup>
                      <m:sSupPr>
                        <m:ctrlPr>
                          <a:rPr lang="en-GB" sz="2400" i="1">
                            <a:latin typeface="Cambria Math" panose="02040503050406030204" pitchFamily="18" charset="0"/>
                          </a:rPr>
                        </m:ctrlPr>
                      </m:sSupPr>
                      <m:e>
                        <m:r>
                          <a:rPr lang="en-GB" sz="2400" i="1">
                            <a:latin typeface="Cambria Math" panose="02040503050406030204" pitchFamily="18" charset="0"/>
                          </a:rPr>
                          <m:t>𝑚</m:t>
                        </m:r>
                      </m:e>
                      <m:sup>
                        <m:r>
                          <a:rPr lang="en-GB" sz="2400" i="1">
                            <a:latin typeface="Cambria Math" panose="02040503050406030204" pitchFamily="18" charset="0"/>
                          </a:rPr>
                          <m:t>∗</m:t>
                        </m:r>
                      </m:sup>
                    </m:sSup>
                  </m:oMath>
                </a14:m>
                <a:r>
                  <a:rPr lang="en-DE" sz="2400" dirty="0"/>
                  <a:t>,</a:t>
                </a:r>
                <a:r>
                  <a:rPr lang="en-GB" sz="2400" dirty="0"/>
                  <a:t> </a:t>
                </a:r>
                <a14:m>
                  <m:oMath xmlns:m="http://schemas.openxmlformats.org/officeDocument/2006/math">
                    <m:sSubSup>
                      <m:sSubSupPr>
                        <m:ctrlPr>
                          <a:rPr lang="en-GB" sz="2400" i="1">
                            <a:latin typeface="Cambria Math" panose="02040503050406030204" pitchFamily="18" charset="0"/>
                          </a:rPr>
                        </m:ctrlPr>
                      </m:sSubSupPr>
                      <m:e>
                        <m:r>
                          <a:rPr lang="en-GB" sz="2400" i="1">
                            <a:latin typeface="Cambria Math" panose="02040503050406030204" pitchFamily="18" charset="0"/>
                          </a:rPr>
                          <m:t>𝜎</m:t>
                        </m:r>
                      </m:e>
                      <m:sub>
                        <m:r>
                          <a:rPr lang="en-GB" sz="2400" i="1">
                            <a:latin typeface="Cambria Math" panose="02040503050406030204" pitchFamily="18" charset="0"/>
                          </a:rPr>
                          <m:t>𝑀𝑆</m:t>
                        </m:r>
                      </m:sub>
                      <m:sup>
                        <m:r>
                          <a:rPr lang="en-GB" sz="2400" i="1">
                            <a:latin typeface="Cambria Math" panose="02040503050406030204" pitchFamily="18" charset="0"/>
                          </a:rPr>
                          <m:t>∗</m:t>
                        </m:r>
                      </m:sup>
                    </m:sSubSup>
                    <m:r>
                      <a:rPr lang="en-DE" sz="2400" b="0" i="1" smtClean="0">
                        <a:latin typeface="Cambria Math" panose="02040503050406030204" pitchFamily="18" charset="0"/>
                      </a:rPr>
                      <m:t>,</m:t>
                    </m:r>
                    <m:sSup>
                      <m:sSupPr>
                        <m:ctrlPr>
                          <a:rPr lang="en-DE" sz="2400" b="0" i="1" smtClean="0">
                            <a:solidFill>
                              <a:srgbClr val="C00000"/>
                            </a:solidFill>
                            <a:latin typeface="Cambria Math" panose="02040503050406030204" pitchFamily="18" charset="0"/>
                          </a:rPr>
                        </m:ctrlPr>
                      </m:sSupPr>
                      <m:e>
                        <m:r>
                          <a:rPr lang="en-DE" sz="2400" b="0" i="1" smtClean="0">
                            <a:solidFill>
                              <a:srgbClr val="C00000"/>
                            </a:solidFill>
                            <a:latin typeface="Cambria Math" panose="02040503050406030204" pitchFamily="18" charset="0"/>
                          </a:rPr>
                          <m:t>𝑆</m:t>
                        </m:r>
                      </m:e>
                      <m:sup>
                        <m:r>
                          <a:rPr lang="en-DE" sz="2400" b="0" i="1" smtClean="0">
                            <a:solidFill>
                              <a:srgbClr val="C00000"/>
                            </a:solidFill>
                            <a:latin typeface="Cambria Math" panose="02040503050406030204" pitchFamily="18" charset="0"/>
                          </a:rPr>
                          <m:t>∗</m:t>
                        </m:r>
                      </m:sup>
                    </m:sSup>
                    <m:r>
                      <a:rPr lang="en-DE" sz="2400" b="0" i="1" smtClean="0">
                        <a:solidFill>
                          <a:srgbClr val="C00000"/>
                        </a:solidFill>
                        <a:latin typeface="Cambria Math" panose="02040503050406030204" pitchFamily="18" charset="0"/>
                      </a:rPr>
                      <m:t>,</m:t>
                    </m:r>
                    <m:r>
                      <a:rPr lang="en-GB" sz="2400" i="1">
                        <a:solidFill>
                          <a:srgbClr val="C00000"/>
                        </a:solidFill>
                        <a:latin typeface="Cambria Math" panose="02040503050406030204" pitchFamily="18" charset="0"/>
                      </a:rPr>
                      <m:t>𝑣</m:t>
                    </m:r>
                    <m:sSub>
                      <m:sSubPr>
                        <m:ctrlPr>
                          <a:rPr lang="en-GB" sz="2400" i="1">
                            <a:solidFill>
                              <a:srgbClr val="C00000"/>
                            </a:solidFill>
                            <a:latin typeface="Cambria Math" panose="02040503050406030204" pitchFamily="18" charset="0"/>
                          </a:rPr>
                        </m:ctrlPr>
                      </m:sSubPr>
                      <m:e>
                        <m:r>
                          <a:rPr lang="en-GB" sz="2400" i="1">
                            <a:solidFill>
                              <a:srgbClr val="C00000"/>
                            </a:solidFill>
                            <a:latin typeface="Cambria Math" panose="02040503050406030204" pitchFamily="18" charset="0"/>
                          </a:rPr>
                          <m:t>𝑘</m:t>
                        </m:r>
                      </m:e>
                      <m:sub>
                        <m:sSup>
                          <m:sSupPr>
                            <m:ctrlPr>
                              <a:rPr lang="en-DE" sz="2400" i="1">
                                <a:solidFill>
                                  <a:srgbClr val="C00000"/>
                                </a:solidFill>
                                <a:latin typeface="Cambria Math" panose="02040503050406030204" pitchFamily="18" charset="0"/>
                              </a:rPr>
                            </m:ctrlPr>
                          </m:sSupPr>
                          <m:e>
                            <m:r>
                              <a:rPr lang="en-DE" sz="2400" i="1">
                                <a:solidFill>
                                  <a:srgbClr val="C00000"/>
                                </a:solidFill>
                                <a:latin typeface="Cambria Math" panose="02040503050406030204" pitchFamily="18" charset="0"/>
                              </a:rPr>
                              <m:t>𝑖</m:t>
                            </m:r>
                          </m:e>
                          <m:sup>
                            <m:r>
                              <a:rPr lang="en-DE" sz="2400" i="1">
                                <a:solidFill>
                                  <a:srgbClr val="C00000"/>
                                </a:solidFill>
                                <a:latin typeface="Cambria Math" panose="02040503050406030204" pitchFamily="18" charset="0"/>
                              </a:rPr>
                              <m:t>∗</m:t>
                            </m:r>
                          </m:sup>
                        </m:sSup>
                      </m:sub>
                    </m:sSub>
                    <m:r>
                      <a:rPr lang="en-DE" sz="2400" b="0" i="1" smtClean="0">
                        <a:latin typeface="Cambria Math" panose="02040503050406030204" pitchFamily="18" charset="0"/>
                      </a:rPr>
                      <m:t>)</m:t>
                    </m:r>
                  </m:oMath>
                </a14:m>
                <a:r>
                  <a:rPr lang="en-DE" sz="2400" dirty="0"/>
                  <a:t> </a:t>
                </a:r>
                <a:r>
                  <a:rPr lang="en-DE" sz="2400" dirty="0" err="1"/>
                  <a:t>s.t.</a:t>
                </a:r>
                <a:r>
                  <a:rPr lang="en-DE" sz="2400" dirty="0"/>
                  <a:t> </a:t>
                </a:r>
                <a14:m>
                  <m:oMath xmlns:m="http://schemas.openxmlformats.org/officeDocument/2006/math">
                    <m:sSup>
                      <m:sSupPr>
                        <m:ctrlPr>
                          <a:rPr lang="en-DE" sz="2400" i="1">
                            <a:solidFill>
                              <a:srgbClr val="C00000"/>
                            </a:solidFill>
                            <a:latin typeface="Cambria Math" panose="02040503050406030204" pitchFamily="18" charset="0"/>
                          </a:rPr>
                        </m:ctrlPr>
                      </m:sSupPr>
                      <m:e>
                        <m:r>
                          <a:rPr lang="en-DE" sz="2400" i="1">
                            <a:solidFill>
                              <a:srgbClr val="C00000"/>
                            </a:solidFill>
                            <a:latin typeface="Cambria Math" panose="02040503050406030204" pitchFamily="18" charset="0"/>
                          </a:rPr>
                          <m:t>𝑖</m:t>
                        </m:r>
                      </m:e>
                      <m:sup>
                        <m:r>
                          <a:rPr lang="en-DE" sz="2400" i="1">
                            <a:solidFill>
                              <a:srgbClr val="C00000"/>
                            </a:solidFill>
                            <a:latin typeface="Cambria Math" panose="02040503050406030204" pitchFamily="18" charset="0"/>
                          </a:rPr>
                          <m:t>∗</m:t>
                        </m:r>
                      </m:sup>
                    </m:sSup>
                    <m:r>
                      <a:rPr lang="en-DE" sz="2400" b="0" i="1" smtClean="0">
                        <a:solidFill>
                          <a:srgbClr val="C00000"/>
                        </a:solidFill>
                        <a:latin typeface="Cambria Math" panose="02040503050406030204" pitchFamily="18" charset="0"/>
                      </a:rPr>
                      <m:t>∈</m:t>
                    </m:r>
                    <m:sSup>
                      <m:sSupPr>
                        <m:ctrlPr>
                          <a:rPr lang="en-DE" sz="2400" b="0" i="1" smtClean="0">
                            <a:solidFill>
                              <a:srgbClr val="C00000"/>
                            </a:solidFill>
                            <a:latin typeface="Cambria Math" panose="02040503050406030204" pitchFamily="18" charset="0"/>
                          </a:rPr>
                        </m:ctrlPr>
                      </m:sSupPr>
                      <m:e>
                        <m:r>
                          <a:rPr lang="en-DE" sz="2400" b="0" i="1" smtClean="0">
                            <a:solidFill>
                              <a:srgbClr val="C00000"/>
                            </a:solidFill>
                            <a:latin typeface="Cambria Math" panose="02040503050406030204" pitchFamily="18" charset="0"/>
                          </a:rPr>
                          <m:t>𝑆</m:t>
                        </m:r>
                      </m:e>
                      <m:sup>
                        <m:r>
                          <a:rPr lang="en-DE" sz="2400" b="0" i="1" smtClean="0">
                            <a:solidFill>
                              <a:srgbClr val="C00000"/>
                            </a:solidFill>
                            <a:latin typeface="Cambria Math" panose="02040503050406030204" pitchFamily="18" charset="0"/>
                          </a:rPr>
                          <m:t>∗</m:t>
                        </m:r>
                      </m:sup>
                    </m:sSup>
                    <m:r>
                      <a:rPr lang="en-DE" sz="2400" i="1">
                        <a:solidFill>
                          <a:srgbClr val="C00000"/>
                        </a:solidFill>
                        <a:latin typeface="Cambria Math" panose="02040503050406030204" pitchFamily="18" charset="0"/>
                      </a:rPr>
                      <m:t> </m:t>
                    </m:r>
                  </m:oMath>
                </a14:m>
                <a:r>
                  <a:rPr lang="en-DE" sz="2400" dirty="0">
                    <a:solidFill>
                      <a:schemeClr val="tx1"/>
                    </a:solidFill>
                  </a:rPr>
                  <a:t>is an uncorrupted signer.</a:t>
                </a:r>
                <a:endParaRPr lang="en-GB" sz="2400" dirty="0"/>
              </a:p>
            </p:txBody>
          </p:sp>
        </mc:Choice>
        <mc:Fallback>
          <p:sp>
            <p:nvSpPr>
              <p:cNvPr id="3" name="Text Placeholder 2">
                <a:extLst>
                  <a:ext uri="{FF2B5EF4-FFF2-40B4-BE49-F238E27FC236}">
                    <a16:creationId xmlns:a16="http://schemas.microsoft.com/office/drawing/2014/main" id="{F5392546-96C5-1A2F-E5FB-61CD1777430D}"/>
                  </a:ext>
                </a:extLst>
              </p:cNvPr>
              <p:cNvSpPr>
                <a:spLocks noGrp="1" noRot="1" noChangeAspect="1" noMove="1" noResize="1" noEditPoints="1" noAdjustHandles="1" noChangeArrowheads="1" noChangeShapeType="1" noTextEdit="1"/>
              </p:cNvSpPr>
              <p:nvPr>
                <p:ph type="body" idx="1"/>
              </p:nvPr>
            </p:nvSpPr>
            <p:spPr>
              <a:xfrm>
                <a:off x="415600" y="1305454"/>
                <a:ext cx="10881011" cy="1226080"/>
              </a:xfrm>
              <a:blipFill>
                <a:blip r:embed="rId2"/>
                <a:stretch>
                  <a:fillRect/>
                </a:stretch>
              </a:blipFill>
            </p:spPr>
            <p:txBody>
              <a:bodyPr/>
              <a:lstStyle/>
              <a:p>
                <a:r>
                  <a:rPr lang="en-GB">
                    <a:noFill/>
                  </a:rPr>
                  <a:t> </a:t>
                </a:r>
              </a:p>
            </p:txBody>
          </p:sp>
        </mc:Fallback>
      </mc:AlternateContent>
      <p:sp>
        <p:nvSpPr>
          <p:cNvPr id="4" name="Slide Number Placeholder 3">
            <a:extLst>
              <a:ext uri="{FF2B5EF4-FFF2-40B4-BE49-F238E27FC236}">
                <a16:creationId xmlns:a16="http://schemas.microsoft.com/office/drawing/2014/main" id="{F5AAE7FA-09AC-FC6D-1475-B4500032AB6C}"/>
              </a:ext>
            </a:extLst>
          </p:cNvPr>
          <p:cNvSpPr>
            <a:spLocks noGrp="1"/>
          </p:cNvSpPr>
          <p:nvPr>
            <p:ph type="sldNum" idx="12"/>
          </p:nvPr>
        </p:nvSpPr>
        <p:spPr/>
        <p:txBody>
          <a:bodyPr/>
          <a:lstStyle/>
          <a:p>
            <a:fld id="{00000000-1234-1234-1234-123412341234}" type="slidenum">
              <a:rPr lang="en-GB" noProof="0" smtClean="0"/>
              <a:pPr/>
              <a:t>9</a:t>
            </a:fld>
            <a:endParaRPr lang="en-GB" noProof="0" dirty="0"/>
          </a:p>
        </p:txBody>
      </p:sp>
      <p:sp>
        <p:nvSpPr>
          <p:cNvPr id="28" name="TextBox 27">
            <a:extLst>
              <a:ext uri="{FF2B5EF4-FFF2-40B4-BE49-F238E27FC236}">
                <a16:creationId xmlns:a16="http://schemas.microsoft.com/office/drawing/2014/main" id="{B9C3CC73-39AB-0BF0-DCF9-BB9EBE5D3B64}"/>
              </a:ext>
            </a:extLst>
          </p:cNvPr>
          <p:cNvSpPr txBox="1"/>
          <p:nvPr/>
        </p:nvSpPr>
        <p:spPr>
          <a:xfrm>
            <a:off x="1646398" y="2360502"/>
            <a:ext cx="164592" cy="369332"/>
          </a:xfrm>
          <a:prstGeom prst="rect">
            <a:avLst/>
          </a:prstGeom>
          <a:noFill/>
        </p:spPr>
        <p:txBody>
          <a:bodyPr wrap="square" rtlCol="0">
            <a:spAutoFit/>
          </a:bodyPr>
          <a:lstStyle/>
          <a:p>
            <a:endParaRPr lang="en-GB" dirty="0"/>
          </a:p>
        </p:txBody>
      </p:sp>
      <p:sp>
        <p:nvSpPr>
          <p:cNvPr id="36" name="TextBox 35">
            <a:extLst>
              <a:ext uri="{FF2B5EF4-FFF2-40B4-BE49-F238E27FC236}">
                <a16:creationId xmlns:a16="http://schemas.microsoft.com/office/drawing/2014/main" id="{A41A8DB3-B41A-57B4-D2D7-AA84C4B3321B}"/>
              </a:ext>
            </a:extLst>
          </p:cNvPr>
          <p:cNvSpPr txBox="1"/>
          <p:nvPr/>
        </p:nvSpPr>
        <p:spPr>
          <a:xfrm>
            <a:off x="5070809" y="3603049"/>
            <a:ext cx="164592" cy="369332"/>
          </a:xfrm>
          <a:prstGeom prst="rect">
            <a:avLst/>
          </a:prstGeom>
          <a:noFill/>
        </p:spPr>
        <p:txBody>
          <a:bodyPr wrap="square" rtlCol="0">
            <a:spAutoFit/>
          </a:bodyPr>
          <a:lstStyle/>
          <a:p>
            <a:endParaRPr lang="en-GB" dirty="0"/>
          </a:p>
        </p:txBody>
      </p:sp>
      <mc:AlternateContent xmlns:mc="http://schemas.openxmlformats.org/markup-compatibility/2006">
        <mc:Choice xmlns:a14="http://schemas.microsoft.com/office/drawing/2010/main" Requires="a14">
          <p:graphicFrame>
            <p:nvGraphicFramePr>
              <p:cNvPr id="8" name="Tablo 6">
                <a:extLst>
                  <a:ext uri="{FF2B5EF4-FFF2-40B4-BE49-F238E27FC236}">
                    <a16:creationId xmlns:a16="http://schemas.microsoft.com/office/drawing/2014/main" id="{AA72E417-709E-9F8A-1DD1-E77FED83656A}"/>
                  </a:ext>
                </a:extLst>
              </p:cNvPr>
              <p:cNvGraphicFramePr>
                <a:graphicFrameLocks noGrp="1"/>
              </p:cNvGraphicFramePr>
              <p:nvPr>
                <p:extLst>
                  <p:ext uri="{D42A27DB-BD31-4B8C-83A1-F6EECF244321}">
                    <p14:modId xmlns:p14="http://schemas.microsoft.com/office/powerpoint/2010/main" val="3546465060"/>
                  </p:ext>
                </p:extLst>
              </p:nvPr>
            </p:nvGraphicFramePr>
            <p:xfrm>
              <a:off x="1077391" y="2695926"/>
              <a:ext cx="4489234" cy="937372"/>
            </p:xfrm>
            <a:graphic>
              <a:graphicData uri="http://schemas.openxmlformats.org/drawingml/2006/table">
                <a:tbl>
                  <a:tblPr firstRow="1" bandRow="1">
                    <a:tableStyleId>{9DCAF9ED-07DC-4A11-8D7F-57B35C25682E}</a:tableStyleId>
                  </a:tblPr>
                  <a:tblGrid>
                    <a:gridCol w="4489234">
                      <a:extLst>
                        <a:ext uri="{9D8B030D-6E8A-4147-A177-3AD203B41FA5}">
                          <a16:colId xmlns:a16="http://schemas.microsoft.com/office/drawing/2014/main" val="2714186721"/>
                        </a:ext>
                      </a:extLst>
                    </a:gridCol>
                  </a:tblGrid>
                  <a:tr h="937372">
                    <a:tc>
                      <a:txBody>
                        <a:bodyPr/>
                        <a:lstStyle/>
                        <a:p>
                          <a:r>
                            <a:rPr lang="en-DE" sz="2200" noProof="0" dirty="0">
                              <a:solidFill>
                                <a:schemeClr val="bg1"/>
                              </a:solidFill>
                              <a:latin typeface="Aptos Display" panose="020B0004020202020204" pitchFamily="34" charset="0"/>
                            </a:rPr>
                            <a:t>How to learn </a:t>
                          </a:r>
                          <a14:m>
                            <m:oMath xmlns:m="http://schemas.openxmlformats.org/officeDocument/2006/math">
                              <m:sSup>
                                <m:sSupPr>
                                  <m:ctrlPr>
                                    <a:rPr lang="en-DE" sz="2200" i="1" smtClean="0">
                                      <a:solidFill>
                                        <a:schemeClr val="bg1"/>
                                      </a:solidFill>
                                      <a:latin typeface="Cambria Math" panose="02040503050406030204" pitchFamily="18" charset="0"/>
                                    </a:rPr>
                                  </m:ctrlPr>
                                </m:sSupPr>
                                <m:e>
                                  <m:r>
                                    <a:rPr lang="en-DE" sz="2200" i="1">
                                      <a:solidFill>
                                        <a:schemeClr val="bg1"/>
                                      </a:solidFill>
                                      <a:latin typeface="Cambria Math" panose="02040503050406030204" pitchFamily="18" charset="0"/>
                                    </a:rPr>
                                    <m:t>𝑆</m:t>
                                  </m:r>
                                </m:e>
                                <m:sup>
                                  <m:r>
                                    <a:rPr lang="en-DE" sz="2200" i="1">
                                      <a:solidFill>
                                        <a:schemeClr val="bg1"/>
                                      </a:solidFill>
                                      <a:latin typeface="Cambria Math" panose="02040503050406030204" pitchFamily="18" charset="0"/>
                                    </a:rPr>
                                    <m:t>∗</m:t>
                                  </m:r>
                                </m:sup>
                              </m:sSup>
                            </m:oMath>
                          </a14:m>
                          <a:r>
                            <a:rPr lang="en-DE" sz="2200" noProof="0" dirty="0">
                              <a:solidFill>
                                <a:schemeClr val="bg1"/>
                              </a:solidFill>
                            </a:rPr>
                            <a:t>?</a:t>
                          </a:r>
                          <a:r>
                            <a:rPr lang="en-DE" sz="2200" baseline="0" noProof="0" dirty="0">
                              <a:solidFill>
                                <a:schemeClr val="bg1"/>
                              </a:solidFill>
                            </a:rPr>
                            <a:t> </a:t>
                          </a:r>
                          <a:r>
                            <a:rPr lang="en-DE" sz="2200" noProof="0" dirty="0">
                              <a:solidFill>
                                <a:schemeClr val="bg1"/>
                              </a:solidFill>
                            </a:rPr>
                            <a:t>Extract from </a:t>
                          </a:r>
                          <a14:m>
                            <m:oMath xmlns:m="http://schemas.openxmlformats.org/officeDocument/2006/math">
                              <m:sSubSup>
                                <m:sSubSupPr>
                                  <m:ctrlPr>
                                    <a:rPr lang="en-GB" sz="2200" i="1" smtClean="0">
                                      <a:latin typeface="Cambria Math" panose="02040503050406030204" pitchFamily="18" charset="0"/>
                                    </a:rPr>
                                  </m:ctrlPr>
                                </m:sSubSupPr>
                                <m:e>
                                  <m:r>
                                    <a:rPr lang="en-GB" sz="2200" i="1">
                                      <a:latin typeface="Cambria Math" panose="02040503050406030204" pitchFamily="18" charset="0"/>
                                    </a:rPr>
                                    <m:t>𝜋</m:t>
                                  </m:r>
                                </m:e>
                                <m:sub>
                                  <m:r>
                                    <a:rPr lang="en-GB" sz="2200" i="1">
                                      <a:latin typeface="Cambria Math" panose="02040503050406030204" pitchFamily="18" charset="0"/>
                                    </a:rPr>
                                    <m:t>𝑡h𝑟</m:t>
                                  </m:r>
                                </m:sub>
                                <m:sup>
                                  <m:r>
                                    <a:rPr lang="en-GB" sz="2200" i="1">
                                      <a:latin typeface="Cambria Math" panose="02040503050406030204" pitchFamily="18" charset="0"/>
                                    </a:rPr>
                                    <m:t>∗</m:t>
                                  </m:r>
                                </m:sup>
                              </m:sSubSup>
                            </m:oMath>
                          </a14:m>
                          <a:r>
                            <a:rPr lang="en-DE" sz="2200" noProof="0" dirty="0">
                              <a:solidFill>
                                <a:schemeClr val="bg1"/>
                              </a:solidFill>
                            </a:rPr>
                            <a:t>:</a:t>
                          </a:r>
                        </a:p>
                        <a:p>
                          <a:endParaRPr lang="en-DE" sz="2200" noProof="0" dirty="0">
                            <a:solidFill>
                              <a:schemeClr val="bg1"/>
                            </a:solidFill>
                          </a:endParaRPr>
                        </a:p>
                      </a:txBody>
                      <a:tcPr/>
                    </a:tc>
                    <a:extLst>
                      <a:ext uri="{0D108BD9-81ED-4DB2-BD59-A6C34878D82A}">
                        <a16:rowId xmlns:a16="http://schemas.microsoft.com/office/drawing/2014/main" val="2592468456"/>
                      </a:ext>
                    </a:extLst>
                  </a:tr>
                </a:tbl>
              </a:graphicData>
            </a:graphic>
          </p:graphicFrame>
        </mc:Choice>
        <mc:Fallback>
          <p:graphicFrame>
            <p:nvGraphicFramePr>
              <p:cNvPr id="8" name="Tablo 6">
                <a:extLst>
                  <a:ext uri="{FF2B5EF4-FFF2-40B4-BE49-F238E27FC236}">
                    <a16:creationId xmlns:a16="http://schemas.microsoft.com/office/drawing/2014/main" id="{AA72E417-709E-9F8A-1DD1-E77FED83656A}"/>
                  </a:ext>
                </a:extLst>
              </p:cNvPr>
              <p:cNvGraphicFramePr>
                <a:graphicFrameLocks noGrp="1"/>
              </p:cNvGraphicFramePr>
              <p:nvPr>
                <p:extLst>
                  <p:ext uri="{D42A27DB-BD31-4B8C-83A1-F6EECF244321}">
                    <p14:modId xmlns:p14="http://schemas.microsoft.com/office/powerpoint/2010/main" val="3546465060"/>
                  </p:ext>
                </p:extLst>
              </p:nvPr>
            </p:nvGraphicFramePr>
            <p:xfrm>
              <a:off x="1077391" y="2695926"/>
              <a:ext cx="4489234" cy="937372"/>
            </p:xfrm>
            <a:graphic>
              <a:graphicData uri="http://schemas.openxmlformats.org/drawingml/2006/table">
                <a:tbl>
                  <a:tblPr firstRow="1" bandRow="1">
                    <a:tableStyleId>{9DCAF9ED-07DC-4A11-8D7F-57B35C25682E}</a:tableStyleId>
                  </a:tblPr>
                  <a:tblGrid>
                    <a:gridCol w="4489234">
                      <a:extLst>
                        <a:ext uri="{9D8B030D-6E8A-4147-A177-3AD203B41FA5}">
                          <a16:colId xmlns:a16="http://schemas.microsoft.com/office/drawing/2014/main" val="2714186721"/>
                        </a:ext>
                      </a:extLst>
                    </a:gridCol>
                  </a:tblGrid>
                  <a:tr h="937372">
                    <a:tc>
                      <a:txBody>
                        <a:bodyPr/>
                        <a:lstStyle/>
                        <a:p>
                          <a:endParaRPr lang="en-DE"/>
                        </a:p>
                      </a:txBody>
                      <a:tcPr>
                        <a:blipFill>
                          <a:blip r:embed="rId3"/>
                          <a:stretch>
                            <a:fillRect l="-136" t="-4516" r="-271" b="-1290"/>
                          </a:stretch>
                        </a:blipFill>
                      </a:tcPr>
                    </a:tc>
                    <a:extLst>
                      <a:ext uri="{0D108BD9-81ED-4DB2-BD59-A6C34878D82A}">
                        <a16:rowId xmlns:a16="http://schemas.microsoft.com/office/drawing/2014/main" val="2592468456"/>
                      </a:ext>
                    </a:extLst>
                  </a:tr>
                </a:tbl>
              </a:graphicData>
            </a:graphic>
          </p:graphicFrame>
        </mc:Fallback>
      </mc:AlternateContent>
      <p:sp>
        <p:nvSpPr>
          <p:cNvPr id="12" name="TextBox 11">
            <a:extLst>
              <a:ext uri="{FF2B5EF4-FFF2-40B4-BE49-F238E27FC236}">
                <a16:creationId xmlns:a16="http://schemas.microsoft.com/office/drawing/2014/main" id="{900E3F71-CD69-39AC-6DF7-76B566144415}"/>
              </a:ext>
            </a:extLst>
          </p:cNvPr>
          <p:cNvSpPr txBox="1"/>
          <p:nvPr/>
        </p:nvSpPr>
        <p:spPr>
          <a:xfrm>
            <a:off x="1644543" y="1973892"/>
            <a:ext cx="332894" cy="369332"/>
          </a:xfrm>
          <a:prstGeom prst="rect">
            <a:avLst/>
          </a:prstGeom>
          <a:noFill/>
        </p:spPr>
        <p:txBody>
          <a:bodyPr wrap="square" rtlCol="0">
            <a:spAutoFit/>
          </a:bodyPr>
          <a:lstStyle/>
          <a:p>
            <a:r>
              <a:rPr lang="en-DE" dirty="0"/>
              <a:t> </a:t>
            </a:r>
            <a:endParaRPr lang="en-GB" dirty="0"/>
          </a:p>
        </p:txBody>
      </p:sp>
      <p:sp>
        <p:nvSpPr>
          <p:cNvPr id="15" name="TextBox 14">
            <a:extLst>
              <a:ext uri="{FF2B5EF4-FFF2-40B4-BE49-F238E27FC236}">
                <a16:creationId xmlns:a16="http://schemas.microsoft.com/office/drawing/2014/main" id="{404D5798-BBEE-E061-4331-5962F7284860}"/>
              </a:ext>
            </a:extLst>
          </p:cNvPr>
          <p:cNvSpPr txBox="1"/>
          <p:nvPr/>
        </p:nvSpPr>
        <p:spPr>
          <a:xfrm>
            <a:off x="9000613" y="-70493"/>
            <a:ext cx="332894" cy="369332"/>
          </a:xfrm>
          <a:prstGeom prst="rect">
            <a:avLst/>
          </a:prstGeom>
          <a:noFill/>
        </p:spPr>
        <p:txBody>
          <a:bodyPr wrap="square" rtlCol="0">
            <a:spAutoFit/>
          </a:bodyPr>
          <a:lstStyle/>
          <a:p>
            <a:r>
              <a:rPr lang="en-DE" dirty="0"/>
              <a:t> </a:t>
            </a:r>
            <a:endParaRPr lang="en-GB" dirty="0"/>
          </a:p>
        </p:txBody>
      </p:sp>
      <mc:AlternateContent xmlns:mc="http://schemas.openxmlformats.org/markup-compatibility/2006">
        <mc:Choice xmlns:a14="http://schemas.microsoft.com/office/drawing/2010/main" Requires="a14">
          <p:sp>
            <p:nvSpPr>
              <p:cNvPr id="50" name="Text Placeholder 2">
                <a:extLst>
                  <a:ext uri="{FF2B5EF4-FFF2-40B4-BE49-F238E27FC236}">
                    <a16:creationId xmlns:a16="http://schemas.microsoft.com/office/drawing/2014/main" id="{8C27A8D4-6C3F-1A33-E0B6-061A042F1EA4}"/>
                  </a:ext>
                </a:extLst>
              </p:cNvPr>
              <p:cNvSpPr txBox="1">
                <a:spLocks/>
              </p:cNvSpPr>
              <p:nvPr/>
            </p:nvSpPr>
            <p:spPr>
              <a:xfrm>
                <a:off x="478678" y="3937894"/>
                <a:ext cx="11360800" cy="2135960"/>
              </a:xfrm>
              <a:prstGeom prst="rect">
                <a:avLst/>
              </a:prstGeom>
            </p:spPr>
            <p:txBody>
              <a:bodyPr spcFirstLastPara="1" vert="horz" wrap="square" lIns="91425" tIns="91425" rIns="91425" bIns="91425" rtlCol="0" anchor="t" anchorCtr="0">
                <a:normAutofit/>
              </a:bodyPr>
              <a:lstStyle>
                <a:lvl1pPr marL="609585" lvl="0" indent="-457189" algn="l" defTabSz="914400" rtl="0" eaLnBrk="1" latinLnBrk="0" hangingPunct="1">
                  <a:lnSpc>
                    <a:spcPct val="90000"/>
                  </a:lnSpc>
                  <a:spcBef>
                    <a:spcPts val="0"/>
                  </a:spcBef>
                  <a:spcAft>
                    <a:spcPts val="0"/>
                  </a:spcAft>
                  <a:buClr>
                    <a:schemeClr val="dk1"/>
                  </a:buClr>
                  <a:buSzPts val="1800"/>
                  <a:buFont typeface="IBM Plex Sans"/>
                  <a:buChar char="●"/>
                  <a:defRPr sz="2800" kern="1200">
                    <a:solidFill>
                      <a:schemeClr val="dk1"/>
                    </a:solidFill>
                    <a:latin typeface="Aptos Display" panose="020B0004020202020204" pitchFamily="34" charset="0"/>
                    <a:ea typeface="Aptos Display" panose="020B0004020202020204" pitchFamily="34" charset="0"/>
                    <a:cs typeface="Aptos Display" panose="020B0004020202020204" pitchFamily="34" charset="0"/>
                    <a:sym typeface="IBM Plex Sans"/>
                  </a:defRPr>
                </a:lvl1pPr>
                <a:lvl2pPr marL="1219170" lvl="1" indent="-423323" algn="l" defTabSz="914400" rtl="0" eaLnBrk="1" latinLnBrk="0" hangingPunct="1">
                  <a:lnSpc>
                    <a:spcPct val="90000"/>
                  </a:lnSpc>
                  <a:spcBef>
                    <a:spcPts val="0"/>
                  </a:spcBef>
                  <a:spcAft>
                    <a:spcPts val="0"/>
                  </a:spcAft>
                  <a:buClr>
                    <a:schemeClr val="dk1"/>
                  </a:buClr>
                  <a:buSzPts val="1400"/>
                  <a:buFont typeface="IBM Plex Sans"/>
                  <a:buChar char="○"/>
                  <a:defRPr sz="2400" kern="1200">
                    <a:solidFill>
                      <a:schemeClr val="dk1"/>
                    </a:solidFill>
                    <a:latin typeface="IBM Plex Sans"/>
                    <a:ea typeface="IBM Plex Sans"/>
                    <a:cs typeface="IBM Plex Sans"/>
                    <a:sym typeface="IBM Plex Sans"/>
                  </a:defRPr>
                </a:lvl2pPr>
                <a:lvl3pPr marL="1828754" lvl="2" indent="-423323" algn="l" defTabSz="914400" rtl="0" eaLnBrk="1" latinLnBrk="0" hangingPunct="1">
                  <a:lnSpc>
                    <a:spcPct val="90000"/>
                  </a:lnSpc>
                  <a:spcBef>
                    <a:spcPts val="0"/>
                  </a:spcBef>
                  <a:spcAft>
                    <a:spcPts val="0"/>
                  </a:spcAft>
                  <a:buClr>
                    <a:schemeClr val="dk1"/>
                  </a:buClr>
                  <a:buSzPts val="1400"/>
                  <a:buFont typeface="IBM Plex Sans"/>
                  <a:buChar char="■"/>
                  <a:defRPr sz="2000" kern="1200">
                    <a:solidFill>
                      <a:schemeClr val="dk1"/>
                    </a:solidFill>
                    <a:latin typeface="IBM Plex Sans"/>
                    <a:ea typeface="IBM Plex Sans"/>
                    <a:cs typeface="IBM Plex Sans"/>
                    <a:sym typeface="IBM Plex Sans"/>
                  </a:defRPr>
                </a:lvl3pPr>
                <a:lvl4pPr marL="2438339" lvl="3" indent="-423323" algn="l" defTabSz="914400" rtl="0" eaLnBrk="1" latinLnBrk="0" hangingPunct="1">
                  <a:lnSpc>
                    <a:spcPct val="90000"/>
                  </a:lnSpc>
                  <a:spcBef>
                    <a:spcPts val="0"/>
                  </a:spcBef>
                  <a:spcAft>
                    <a:spcPts val="0"/>
                  </a:spcAft>
                  <a:buClr>
                    <a:schemeClr val="dk1"/>
                  </a:buClr>
                  <a:buSzPts val="1400"/>
                  <a:buFont typeface="IBM Plex Sans"/>
                  <a:buChar char="●"/>
                  <a:defRPr sz="1800" kern="1200">
                    <a:solidFill>
                      <a:schemeClr val="dk1"/>
                    </a:solidFill>
                    <a:latin typeface="IBM Plex Sans"/>
                    <a:ea typeface="IBM Plex Sans"/>
                    <a:cs typeface="IBM Plex Sans"/>
                    <a:sym typeface="IBM Plex Sans"/>
                  </a:defRPr>
                </a:lvl4pPr>
                <a:lvl5pPr marL="3047924" lvl="4" indent="-423323" algn="l" defTabSz="914400" rtl="0" eaLnBrk="1" latinLnBrk="0" hangingPunct="1">
                  <a:lnSpc>
                    <a:spcPct val="90000"/>
                  </a:lnSpc>
                  <a:spcBef>
                    <a:spcPts val="0"/>
                  </a:spcBef>
                  <a:spcAft>
                    <a:spcPts val="0"/>
                  </a:spcAft>
                  <a:buClr>
                    <a:schemeClr val="dk1"/>
                  </a:buClr>
                  <a:buSzPts val="1400"/>
                  <a:buFont typeface="IBM Plex Sans"/>
                  <a:buChar char="○"/>
                  <a:defRPr sz="1800" kern="1200">
                    <a:solidFill>
                      <a:schemeClr val="dk1"/>
                    </a:solidFill>
                    <a:latin typeface="IBM Plex Sans"/>
                    <a:ea typeface="IBM Plex Sans"/>
                    <a:cs typeface="IBM Plex Sans"/>
                    <a:sym typeface="IBM Plex Sans"/>
                  </a:defRPr>
                </a:lvl5pPr>
                <a:lvl6pPr marL="3657509" lvl="5" indent="-423323" algn="l" defTabSz="914400" rtl="0" eaLnBrk="1" latinLnBrk="0" hangingPunct="1">
                  <a:lnSpc>
                    <a:spcPct val="90000"/>
                  </a:lnSpc>
                  <a:spcBef>
                    <a:spcPts val="0"/>
                  </a:spcBef>
                  <a:spcAft>
                    <a:spcPts val="0"/>
                  </a:spcAft>
                  <a:buClr>
                    <a:schemeClr val="dk1"/>
                  </a:buClr>
                  <a:buSzPts val="1400"/>
                  <a:buFont typeface="IBM Plex Sans"/>
                  <a:buChar char="■"/>
                  <a:defRPr sz="1800" kern="1200">
                    <a:solidFill>
                      <a:schemeClr val="dk1"/>
                    </a:solidFill>
                    <a:latin typeface="IBM Plex Sans"/>
                    <a:ea typeface="IBM Plex Sans"/>
                    <a:cs typeface="IBM Plex Sans"/>
                    <a:sym typeface="IBM Plex Sans"/>
                  </a:defRPr>
                </a:lvl6pPr>
                <a:lvl7pPr marL="4267093" lvl="6" indent="-423323" algn="l" defTabSz="914400" rtl="0" eaLnBrk="1" latinLnBrk="0" hangingPunct="1">
                  <a:lnSpc>
                    <a:spcPct val="90000"/>
                  </a:lnSpc>
                  <a:spcBef>
                    <a:spcPts val="0"/>
                  </a:spcBef>
                  <a:spcAft>
                    <a:spcPts val="0"/>
                  </a:spcAft>
                  <a:buClr>
                    <a:schemeClr val="dk1"/>
                  </a:buClr>
                  <a:buSzPts val="1400"/>
                  <a:buFont typeface="IBM Plex Sans"/>
                  <a:buChar char="●"/>
                  <a:defRPr sz="1800" kern="1200">
                    <a:solidFill>
                      <a:schemeClr val="dk1"/>
                    </a:solidFill>
                    <a:latin typeface="IBM Plex Sans"/>
                    <a:ea typeface="IBM Plex Sans"/>
                    <a:cs typeface="IBM Plex Sans"/>
                    <a:sym typeface="IBM Plex Sans"/>
                  </a:defRPr>
                </a:lvl7pPr>
                <a:lvl8pPr marL="4876678" lvl="7" indent="-423323" algn="l" defTabSz="914400" rtl="0" eaLnBrk="1" latinLnBrk="0" hangingPunct="1">
                  <a:lnSpc>
                    <a:spcPct val="90000"/>
                  </a:lnSpc>
                  <a:spcBef>
                    <a:spcPts val="0"/>
                  </a:spcBef>
                  <a:spcAft>
                    <a:spcPts val="0"/>
                  </a:spcAft>
                  <a:buClr>
                    <a:schemeClr val="dk1"/>
                  </a:buClr>
                  <a:buSzPts val="1400"/>
                  <a:buFont typeface="IBM Plex Sans"/>
                  <a:buChar char="○"/>
                  <a:defRPr sz="1800" kern="1200">
                    <a:solidFill>
                      <a:schemeClr val="dk1"/>
                    </a:solidFill>
                    <a:latin typeface="IBM Plex Sans"/>
                    <a:ea typeface="IBM Plex Sans"/>
                    <a:cs typeface="IBM Plex Sans"/>
                    <a:sym typeface="IBM Plex Sans"/>
                  </a:defRPr>
                </a:lvl8pPr>
                <a:lvl9pPr marL="5486263" lvl="8" indent="-423323" algn="l" defTabSz="914400" rtl="0" eaLnBrk="1" latinLnBrk="0" hangingPunct="1">
                  <a:lnSpc>
                    <a:spcPct val="90000"/>
                  </a:lnSpc>
                  <a:spcBef>
                    <a:spcPts val="0"/>
                  </a:spcBef>
                  <a:spcAft>
                    <a:spcPts val="0"/>
                  </a:spcAft>
                  <a:buClr>
                    <a:schemeClr val="dk1"/>
                  </a:buClr>
                  <a:buSzPts val="1400"/>
                  <a:buFont typeface="IBM Plex Sans"/>
                  <a:buChar char="■"/>
                  <a:defRPr sz="1800" kern="1200">
                    <a:solidFill>
                      <a:schemeClr val="dk1"/>
                    </a:solidFill>
                    <a:latin typeface="IBM Plex Sans"/>
                    <a:ea typeface="IBM Plex Sans"/>
                    <a:cs typeface="IBM Plex Sans"/>
                    <a:sym typeface="IBM Plex Sans"/>
                  </a:defRPr>
                </a:lvl9pPr>
              </a:lstStyle>
              <a:p>
                <a:pPr>
                  <a:lnSpc>
                    <a:spcPct val="120000"/>
                  </a:lnSpc>
                  <a:buFont typeface="Wingdings" panose="05000000000000000000" pitchFamily="2" charset="2"/>
                  <a:buChar char="v"/>
                </a:pPr>
                <a:r>
                  <a:rPr lang="en-DE" sz="2400" dirty="0">
                    <a:solidFill>
                      <a:schemeClr val="tx1"/>
                    </a:solidFill>
                  </a:rPr>
                  <a:t>This requires simulation-extractability, which implies non-malleability.</a:t>
                </a:r>
              </a:p>
              <a:p>
                <a:pPr lvl="1">
                  <a:lnSpc>
                    <a:spcPct val="120000"/>
                  </a:lnSpc>
                  <a:buFont typeface="Wingdings" panose="05000000000000000000" pitchFamily="2" charset="2"/>
                  <a:buChar char="v"/>
                </a:pPr>
                <a:r>
                  <a:rPr lang="en-DE" sz="2000" dirty="0">
                    <a:solidFill>
                      <a:schemeClr val="tx1"/>
                    </a:solidFill>
                  </a:rPr>
                  <a:t>But we need homomorphic proofs/commitments. 🙁</a:t>
                </a:r>
              </a:p>
              <a:p>
                <a:pPr>
                  <a:lnSpc>
                    <a:spcPct val="120000"/>
                  </a:lnSpc>
                  <a:buFont typeface="Wingdings" panose="05000000000000000000" pitchFamily="2" charset="2"/>
                  <a:buChar char="v"/>
                </a:pPr>
                <a:r>
                  <a:rPr lang="en-US" sz="2400" dirty="0">
                    <a:solidFill>
                      <a:schemeClr val="tx1"/>
                    </a:solidFill>
                  </a:rPr>
                  <a:t>[DCX+23] oversaw that </a:t>
                </a:r>
                <a14:m>
                  <m:oMath xmlns:m="http://schemas.openxmlformats.org/officeDocument/2006/math">
                    <m:r>
                      <a:rPr lang="en-GB" sz="2400" i="1">
                        <a:solidFill>
                          <a:schemeClr val="tx1"/>
                        </a:solidFill>
                        <a:latin typeface="Cambria Math" panose="02040503050406030204" pitchFamily="18" charset="0"/>
                      </a:rPr>
                      <m:t>𝑐𝑜</m:t>
                    </m:r>
                    <m:sSub>
                      <m:sSubPr>
                        <m:ctrlPr>
                          <a:rPr lang="en-GB" sz="2400" i="1">
                            <a:solidFill>
                              <a:schemeClr val="tx1"/>
                            </a:solidFill>
                            <a:latin typeface="Cambria Math" panose="02040503050406030204" pitchFamily="18" charset="0"/>
                          </a:rPr>
                        </m:ctrlPr>
                      </m:sSubPr>
                      <m:e>
                        <m:r>
                          <a:rPr lang="en-GB" sz="2400" i="1">
                            <a:solidFill>
                              <a:schemeClr val="tx1"/>
                            </a:solidFill>
                            <a:latin typeface="Cambria Math" panose="02040503050406030204" pitchFamily="18" charset="0"/>
                          </a:rPr>
                          <m:t>𝑚</m:t>
                        </m:r>
                      </m:e>
                      <m:sub>
                        <m:sSup>
                          <m:sSupPr>
                            <m:ctrlPr>
                              <a:rPr lang="en-DE" sz="2400" i="1">
                                <a:solidFill>
                                  <a:schemeClr val="tx1"/>
                                </a:solidFill>
                                <a:latin typeface="Cambria Math" panose="02040503050406030204" pitchFamily="18" charset="0"/>
                              </a:rPr>
                            </m:ctrlPr>
                          </m:sSupPr>
                          <m:e>
                            <m:r>
                              <a:rPr lang="en-DE" sz="2400" i="1">
                                <a:solidFill>
                                  <a:schemeClr val="tx1"/>
                                </a:solidFill>
                                <a:latin typeface="Cambria Math" panose="02040503050406030204" pitchFamily="18" charset="0"/>
                              </a:rPr>
                              <m:t>𝑖</m:t>
                            </m:r>
                          </m:e>
                          <m:sup>
                            <m:r>
                              <a:rPr lang="en-DE" sz="2400" i="1">
                                <a:solidFill>
                                  <a:schemeClr val="tx1"/>
                                </a:solidFill>
                                <a:latin typeface="Cambria Math" panose="02040503050406030204" pitchFamily="18" charset="0"/>
                              </a:rPr>
                              <m:t>∗</m:t>
                            </m:r>
                          </m:sup>
                        </m:sSup>
                      </m:sub>
                    </m:sSub>
                  </m:oMath>
                </a14:m>
                <a:r>
                  <a:rPr lang="en-DE" sz="2400" dirty="0">
                    <a:solidFill>
                      <a:schemeClr val="tx1"/>
                    </a:solidFill>
                  </a:rPr>
                  <a:t> and </a:t>
                </a:r>
                <a14:m>
                  <m:oMath xmlns:m="http://schemas.openxmlformats.org/officeDocument/2006/math">
                    <m:sSub>
                      <m:sSubPr>
                        <m:ctrlPr>
                          <a:rPr lang="en-GB" sz="2400" i="1">
                            <a:solidFill>
                              <a:schemeClr val="tx1"/>
                            </a:solidFill>
                            <a:latin typeface="Cambria Math" panose="02040503050406030204" pitchFamily="18" charset="0"/>
                          </a:rPr>
                        </m:ctrlPr>
                      </m:sSubPr>
                      <m:e>
                        <m:r>
                          <a:rPr lang="en-GB" sz="2400" i="1">
                            <a:solidFill>
                              <a:schemeClr val="tx1"/>
                            </a:solidFill>
                            <a:latin typeface="Cambria Math" panose="02040503050406030204" pitchFamily="18" charset="0"/>
                          </a:rPr>
                          <m:t>𝜋</m:t>
                        </m:r>
                      </m:e>
                      <m:sub>
                        <m:sSup>
                          <m:sSupPr>
                            <m:ctrlPr>
                              <a:rPr lang="en-DE" sz="2400" i="1">
                                <a:solidFill>
                                  <a:schemeClr val="tx1"/>
                                </a:solidFill>
                                <a:latin typeface="Cambria Math" panose="02040503050406030204" pitchFamily="18" charset="0"/>
                              </a:rPr>
                            </m:ctrlPr>
                          </m:sSupPr>
                          <m:e>
                            <m:r>
                              <a:rPr lang="en-DE" sz="2400" i="1">
                                <a:solidFill>
                                  <a:schemeClr val="tx1"/>
                                </a:solidFill>
                                <a:latin typeface="Cambria Math" panose="02040503050406030204" pitchFamily="18" charset="0"/>
                              </a:rPr>
                              <m:t>𝑖</m:t>
                            </m:r>
                          </m:e>
                          <m:sup>
                            <m:r>
                              <a:rPr lang="en-DE" sz="2400" i="1">
                                <a:solidFill>
                                  <a:schemeClr val="tx1"/>
                                </a:solidFill>
                                <a:latin typeface="Cambria Math" panose="02040503050406030204" pitchFamily="18" charset="0"/>
                              </a:rPr>
                              <m:t>∗</m:t>
                            </m:r>
                          </m:sup>
                        </m:sSup>
                      </m:sub>
                    </m:sSub>
                  </m:oMath>
                </a14:m>
                <a:r>
                  <a:rPr lang="en-DE" sz="2400" dirty="0">
                    <a:solidFill>
                      <a:schemeClr val="tx1"/>
                    </a:solidFill>
                  </a:rPr>
                  <a:t> </a:t>
                </a:r>
                <a:r>
                  <a:rPr lang="en-US" sz="2400" dirty="0">
                    <a:solidFill>
                      <a:schemeClr val="tx1"/>
                    </a:solidFill>
                  </a:rPr>
                  <a:t>must be simulated.</a:t>
                </a:r>
              </a:p>
              <a:p>
                <a:pPr>
                  <a:lnSpc>
                    <a:spcPct val="120000"/>
                  </a:lnSpc>
                  <a:buFont typeface="Wingdings" panose="05000000000000000000" pitchFamily="2" charset="2"/>
                  <a:buChar char="v"/>
                </a:pPr>
                <a:r>
                  <a:rPr lang="en-US" sz="2400" dirty="0">
                    <a:solidFill>
                      <a:schemeClr val="tx1"/>
                    </a:solidFill>
                  </a:rPr>
                  <a:t>There are no immediate attack</a:t>
                </a:r>
                <a:r>
                  <a:rPr lang="en-DE" sz="2400" dirty="0">
                    <a:solidFill>
                      <a:schemeClr val="tx1"/>
                    </a:solidFill>
                  </a:rPr>
                  <a:t>s</a:t>
                </a:r>
                <a:r>
                  <a:rPr lang="en-US" sz="2400" dirty="0">
                    <a:solidFill>
                      <a:schemeClr val="tx1"/>
                    </a:solidFill>
                  </a:rPr>
                  <a:t> against their scheme.</a:t>
                </a:r>
                <a:endParaRPr lang="en-DE" sz="2400" dirty="0">
                  <a:solidFill>
                    <a:schemeClr val="tx1"/>
                  </a:solidFill>
                </a:endParaRPr>
              </a:p>
            </p:txBody>
          </p:sp>
        </mc:Choice>
        <mc:Fallback>
          <p:sp>
            <p:nvSpPr>
              <p:cNvPr id="50" name="Text Placeholder 2">
                <a:extLst>
                  <a:ext uri="{FF2B5EF4-FFF2-40B4-BE49-F238E27FC236}">
                    <a16:creationId xmlns:a16="http://schemas.microsoft.com/office/drawing/2014/main" id="{8C27A8D4-6C3F-1A33-E0B6-061A042F1EA4}"/>
                  </a:ext>
                </a:extLst>
              </p:cNvPr>
              <p:cNvSpPr txBox="1">
                <a:spLocks noRot="1" noChangeAspect="1" noMove="1" noResize="1" noEditPoints="1" noAdjustHandles="1" noChangeArrowheads="1" noChangeShapeType="1" noTextEdit="1"/>
              </p:cNvSpPr>
              <p:nvPr/>
            </p:nvSpPr>
            <p:spPr>
              <a:xfrm>
                <a:off x="478678" y="3937894"/>
                <a:ext cx="11360800" cy="2135960"/>
              </a:xfrm>
              <a:prstGeom prst="rect">
                <a:avLst/>
              </a:prstGeom>
              <a:blipFill>
                <a:blip r:embed="rId4"/>
                <a:stretch>
                  <a:fillRect/>
                </a:stretch>
              </a:blipFill>
            </p:spPr>
            <p:txBody>
              <a:bodyPr/>
              <a:lstStyle/>
              <a:p>
                <a:r>
                  <a:rPr lang="en-GB">
                    <a:noFill/>
                  </a:rPr>
                  <a:t> </a:t>
                </a:r>
              </a:p>
            </p:txBody>
          </p:sp>
        </mc:Fallback>
      </mc:AlternateContent>
      <p:cxnSp>
        <p:nvCxnSpPr>
          <p:cNvPr id="61" name="Düz Bağlayıcı 7">
            <a:extLst>
              <a:ext uri="{FF2B5EF4-FFF2-40B4-BE49-F238E27FC236}">
                <a16:creationId xmlns:a16="http://schemas.microsoft.com/office/drawing/2014/main" id="{A198DC97-6BF7-FD7B-A7C2-C83B9D6150F7}"/>
              </a:ext>
            </a:extLst>
          </p:cNvPr>
          <p:cNvCxnSpPr>
            <a:cxnSpLocks/>
            <a:stCxn id="29" idx="2"/>
            <a:endCxn id="62" idx="0"/>
          </p:cNvCxnSpPr>
          <p:nvPr/>
        </p:nvCxnSpPr>
        <p:spPr>
          <a:xfrm rot="16200000" flipH="1">
            <a:off x="7057313" y="1101322"/>
            <a:ext cx="477449" cy="2707338"/>
          </a:xfrm>
          <a:prstGeom prst="bentConnector3">
            <a:avLst>
              <a:gd name="adj1" fmla="val 50000"/>
            </a:avLst>
          </a:prstGeom>
          <a:ln w="25400">
            <a:solidFill>
              <a:srgbClr val="CA6E2F"/>
            </a:solidFill>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graphicFrame>
            <p:nvGraphicFramePr>
              <p:cNvPr id="62" name="Tablo 6">
                <a:extLst>
                  <a:ext uri="{FF2B5EF4-FFF2-40B4-BE49-F238E27FC236}">
                    <a16:creationId xmlns:a16="http://schemas.microsoft.com/office/drawing/2014/main" id="{693076EF-C17F-6F72-6FE4-CC03C11FD09D}"/>
                  </a:ext>
                </a:extLst>
              </p:cNvPr>
              <p:cNvGraphicFramePr>
                <a:graphicFrameLocks noGrp="1"/>
              </p:cNvGraphicFramePr>
              <p:nvPr>
                <p:extLst>
                  <p:ext uri="{D42A27DB-BD31-4B8C-83A1-F6EECF244321}">
                    <p14:modId xmlns:p14="http://schemas.microsoft.com/office/powerpoint/2010/main" val="1968685088"/>
                  </p:ext>
                </p:extLst>
              </p:nvPr>
            </p:nvGraphicFramePr>
            <p:xfrm>
              <a:off x="6405089" y="2693716"/>
              <a:ext cx="4489234" cy="939038"/>
            </p:xfrm>
            <a:graphic>
              <a:graphicData uri="http://schemas.openxmlformats.org/drawingml/2006/table">
                <a:tbl>
                  <a:tblPr firstRow="1" bandRow="1">
                    <a:tableStyleId>{9DCAF9ED-07DC-4A11-8D7F-57B35C25682E}</a:tableStyleId>
                  </a:tblPr>
                  <a:tblGrid>
                    <a:gridCol w="4489234">
                      <a:extLst>
                        <a:ext uri="{9D8B030D-6E8A-4147-A177-3AD203B41FA5}">
                          <a16:colId xmlns:a16="http://schemas.microsoft.com/office/drawing/2014/main" val="2714186721"/>
                        </a:ext>
                      </a:extLst>
                    </a:gridCol>
                  </a:tblGrid>
                  <a:tr h="937372">
                    <a:tc>
                      <a:txBody>
                        <a:bodyPr/>
                        <a:lstStyle/>
                        <a:p>
                          <a:pPr>
                            <a:lnSpc>
                              <a:spcPct val="120000"/>
                            </a:lnSpc>
                            <a:buFont typeface="Wingdings" panose="05000000000000000000" pitchFamily="2" charset="2"/>
                            <a:buNone/>
                          </a:pPr>
                          <a14:m>
                            <m:oMath xmlns:m="http://schemas.openxmlformats.org/officeDocument/2006/math">
                              <m:r>
                                <a:rPr lang="en-GB" sz="2400" i="1" smtClean="0">
                                  <a:solidFill>
                                    <a:schemeClr val="bg1"/>
                                  </a:solidFill>
                                  <a:latin typeface="Cambria Math" panose="02040503050406030204" pitchFamily="18" charset="0"/>
                                </a:rPr>
                                <m:t>𝑐𝑜</m:t>
                              </m:r>
                              <m:sSub>
                                <m:sSubPr>
                                  <m:ctrlPr>
                                    <a:rPr lang="en-GB" sz="2400" i="1">
                                      <a:solidFill>
                                        <a:schemeClr val="bg1"/>
                                      </a:solidFill>
                                      <a:latin typeface="Cambria Math" panose="02040503050406030204" pitchFamily="18" charset="0"/>
                                    </a:rPr>
                                  </m:ctrlPr>
                                </m:sSubPr>
                                <m:e>
                                  <m:r>
                                    <a:rPr lang="en-GB" sz="2400" i="1">
                                      <a:solidFill>
                                        <a:schemeClr val="bg1"/>
                                      </a:solidFill>
                                      <a:latin typeface="Cambria Math" panose="02040503050406030204" pitchFamily="18" charset="0"/>
                                    </a:rPr>
                                    <m:t>𝑚</m:t>
                                  </m:r>
                                </m:e>
                                <m:sub>
                                  <m:sSup>
                                    <m:sSupPr>
                                      <m:ctrlPr>
                                        <a:rPr lang="en-DE" sz="2400" i="1">
                                          <a:solidFill>
                                            <a:schemeClr val="bg1"/>
                                          </a:solidFill>
                                          <a:latin typeface="Cambria Math" panose="02040503050406030204" pitchFamily="18" charset="0"/>
                                        </a:rPr>
                                      </m:ctrlPr>
                                    </m:sSupPr>
                                    <m:e>
                                      <m:r>
                                        <a:rPr lang="en-DE" sz="2400" i="1">
                                          <a:solidFill>
                                            <a:schemeClr val="bg1"/>
                                          </a:solidFill>
                                          <a:latin typeface="Cambria Math" panose="02040503050406030204" pitchFamily="18" charset="0"/>
                                        </a:rPr>
                                        <m:t>𝑖</m:t>
                                      </m:r>
                                    </m:e>
                                    <m:sup>
                                      <m:r>
                                        <a:rPr lang="en-DE" sz="2400" i="1">
                                          <a:solidFill>
                                            <a:schemeClr val="bg1"/>
                                          </a:solidFill>
                                          <a:latin typeface="Cambria Math" panose="02040503050406030204" pitchFamily="18" charset="0"/>
                                        </a:rPr>
                                        <m:t>∗</m:t>
                                      </m:r>
                                    </m:sup>
                                  </m:sSup>
                                </m:sub>
                              </m:sSub>
                            </m:oMath>
                          </a14:m>
                          <a:r>
                            <a:rPr lang="en-DE" sz="2400" dirty="0">
                              <a:solidFill>
                                <a:schemeClr val="bg1"/>
                              </a:solidFill>
                            </a:rPr>
                            <a:t> and </a:t>
                          </a:r>
                          <a14:m>
                            <m:oMath xmlns:m="http://schemas.openxmlformats.org/officeDocument/2006/math">
                              <m:sSub>
                                <m:sSubPr>
                                  <m:ctrlPr>
                                    <a:rPr lang="en-GB" sz="2400" i="1">
                                      <a:solidFill>
                                        <a:schemeClr val="bg1"/>
                                      </a:solidFill>
                                      <a:latin typeface="Cambria Math" panose="02040503050406030204" pitchFamily="18" charset="0"/>
                                    </a:rPr>
                                  </m:ctrlPr>
                                </m:sSubPr>
                                <m:e>
                                  <m:r>
                                    <a:rPr lang="en-GB" sz="2400" i="1">
                                      <a:solidFill>
                                        <a:schemeClr val="bg1"/>
                                      </a:solidFill>
                                      <a:latin typeface="Cambria Math" panose="02040503050406030204" pitchFamily="18" charset="0"/>
                                    </a:rPr>
                                    <m:t>𝜋</m:t>
                                  </m:r>
                                </m:e>
                                <m:sub>
                                  <m:sSup>
                                    <m:sSupPr>
                                      <m:ctrlPr>
                                        <a:rPr lang="en-DE" sz="2400" i="1">
                                          <a:solidFill>
                                            <a:schemeClr val="bg1"/>
                                          </a:solidFill>
                                          <a:latin typeface="Cambria Math" panose="02040503050406030204" pitchFamily="18" charset="0"/>
                                        </a:rPr>
                                      </m:ctrlPr>
                                    </m:sSupPr>
                                    <m:e>
                                      <m:r>
                                        <a:rPr lang="en-DE" sz="2400" i="1">
                                          <a:solidFill>
                                            <a:schemeClr val="bg1"/>
                                          </a:solidFill>
                                          <a:latin typeface="Cambria Math" panose="02040503050406030204" pitchFamily="18" charset="0"/>
                                        </a:rPr>
                                        <m:t>𝑖</m:t>
                                      </m:r>
                                    </m:e>
                                    <m:sup>
                                      <m:r>
                                        <a:rPr lang="en-DE" sz="2400" i="1">
                                          <a:solidFill>
                                            <a:schemeClr val="bg1"/>
                                          </a:solidFill>
                                          <a:latin typeface="Cambria Math" panose="02040503050406030204" pitchFamily="18" charset="0"/>
                                        </a:rPr>
                                        <m:t>∗</m:t>
                                      </m:r>
                                    </m:sup>
                                  </m:sSup>
                                </m:sub>
                              </m:sSub>
                            </m:oMath>
                          </a14:m>
                          <a:r>
                            <a:rPr lang="en-DE" sz="2400" dirty="0">
                              <a:solidFill>
                                <a:schemeClr val="bg1"/>
                              </a:solidFill>
                            </a:rPr>
                            <a:t> must be simulated without knowing </a:t>
                          </a:r>
                          <a14:m>
                            <m:oMath xmlns:m="http://schemas.openxmlformats.org/officeDocument/2006/math">
                              <m:r>
                                <a:rPr lang="en-GB" sz="2400" i="1">
                                  <a:solidFill>
                                    <a:schemeClr val="bg1"/>
                                  </a:solidFill>
                                  <a:latin typeface="Cambria Math" panose="02040503050406030204" pitchFamily="18" charset="0"/>
                                </a:rPr>
                                <m:t>𝑠</m:t>
                              </m:r>
                              <m:sSub>
                                <m:sSubPr>
                                  <m:ctrlPr>
                                    <a:rPr lang="en-GB" sz="2400" i="1">
                                      <a:solidFill>
                                        <a:schemeClr val="bg1"/>
                                      </a:solidFill>
                                      <a:latin typeface="Cambria Math" panose="02040503050406030204" pitchFamily="18" charset="0"/>
                                    </a:rPr>
                                  </m:ctrlPr>
                                </m:sSubPr>
                                <m:e>
                                  <m:r>
                                    <a:rPr lang="en-GB" sz="2400" i="1">
                                      <a:solidFill>
                                        <a:schemeClr val="bg1"/>
                                      </a:solidFill>
                                      <a:latin typeface="Cambria Math" panose="02040503050406030204" pitchFamily="18" charset="0"/>
                                    </a:rPr>
                                    <m:t>𝑘</m:t>
                                  </m:r>
                                </m:e>
                                <m:sub>
                                  <m:sSup>
                                    <m:sSupPr>
                                      <m:ctrlPr>
                                        <a:rPr lang="en-DE" sz="2400" i="1" smtClean="0">
                                          <a:solidFill>
                                            <a:schemeClr val="bg1"/>
                                          </a:solidFill>
                                          <a:latin typeface="Cambria Math" panose="02040503050406030204" pitchFamily="18" charset="0"/>
                                        </a:rPr>
                                      </m:ctrlPr>
                                    </m:sSupPr>
                                    <m:e>
                                      <m:r>
                                        <a:rPr lang="en-DE" sz="2400" i="1" smtClean="0">
                                          <a:solidFill>
                                            <a:schemeClr val="bg1"/>
                                          </a:solidFill>
                                          <a:latin typeface="Cambria Math" panose="02040503050406030204" pitchFamily="18" charset="0"/>
                                        </a:rPr>
                                        <m:t>𝑖</m:t>
                                      </m:r>
                                    </m:e>
                                    <m:sup>
                                      <m:r>
                                        <a:rPr lang="en-DE" sz="2400" i="1" smtClean="0">
                                          <a:solidFill>
                                            <a:schemeClr val="bg1"/>
                                          </a:solidFill>
                                          <a:latin typeface="Cambria Math" panose="02040503050406030204" pitchFamily="18" charset="0"/>
                                        </a:rPr>
                                        <m:t>∗</m:t>
                                      </m:r>
                                    </m:sup>
                                  </m:sSup>
                                </m:sub>
                              </m:sSub>
                            </m:oMath>
                          </a14:m>
                          <a:r>
                            <a:rPr lang="en-DE" sz="2400" dirty="0">
                              <a:solidFill>
                                <a:schemeClr val="bg1"/>
                              </a:solidFill>
                            </a:rPr>
                            <a:t>. </a:t>
                          </a:r>
                        </a:p>
                      </a:txBody>
                      <a:tcPr/>
                    </a:tc>
                    <a:extLst>
                      <a:ext uri="{0D108BD9-81ED-4DB2-BD59-A6C34878D82A}">
                        <a16:rowId xmlns:a16="http://schemas.microsoft.com/office/drawing/2014/main" val="2592468456"/>
                      </a:ext>
                    </a:extLst>
                  </a:tr>
                </a:tbl>
              </a:graphicData>
            </a:graphic>
          </p:graphicFrame>
        </mc:Choice>
        <mc:Fallback>
          <p:graphicFrame>
            <p:nvGraphicFramePr>
              <p:cNvPr id="62" name="Tablo 6">
                <a:extLst>
                  <a:ext uri="{FF2B5EF4-FFF2-40B4-BE49-F238E27FC236}">
                    <a16:creationId xmlns:a16="http://schemas.microsoft.com/office/drawing/2014/main" id="{693076EF-C17F-6F72-6FE4-CC03C11FD09D}"/>
                  </a:ext>
                </a:extLst>
              </p:cNvPr>
              <p:cNvGraphicFramePr>
                <a:graphicFrameLocks noGrp="1"/>
              </p:cNvGraphicFramePr>
              <p:nvPr>
                <p:extLst>
                  <p:ext uri="{D42A27DB-BD31-4B8C-83A1-F6EECF244321}">
                    <p14:modId xmlns:p14="http://schemas.microsoft.com/office/powerpoint/2010/main" val="1968685088"/>
                  </p:ext>
                </p:extLst>
              </p:nvPr>
            </p:nvGraphicFramePr>
            <p:xfrm>
              <a:off x="6405089" y="2693716"/>
              <a:ext cx="4489234" cy="939038"/>
            </p:xfrm>
            <a:graphic>
              <a:graphicData uri="http://schemas.openxmlformats.org/drawingml/2006/table">
                <a:tbl>
                  <a:tblPr firstRow="1" bandRow="1">
                    <a:tableStyleId>{9DCAF9ED-07DC-4A11-8D7F-57B35C25682E}</a:tableStyleId>
                  </a:tblPr>
                  <a:tblGrid>
                    <a:gridCol w="4489234">
                      <a:extLst>
                        <a:ext uri="{9D8B030D-6E8A-4147-A177-3AD203B41FA5}">
                          <a16:colId xmlns:a16="http://schemas.microsoft.com/office/drawing/2014/main" val="2714186721"/>
                        </a:ext>
                      </a:extLst>
                    </a:gridCol>
                  </a:tblGrid>
                  <a:tr h="939038">
                    <a:tc>
                      <a:txBody>
                        <a:bodyPr/>
                        <a:lstStyle/>
                        <a:p>
                          <a:endParaRPr lang="en-DE"/>
                        </a:p>
                      </a:txBody>
                      <a:tcPr>
                        <a:blipFill>
                          <a:blip r:embed="rId5"/>
                          <a:stretch>
                            <a:fillRect l="-136" t="-645" r="-271" b="-14839"/>
                          </a:stretch>
                        </a:blipFill>
                      </a:tcPr>
                    </a:tc>
                    <a:extLst>
                      <a:ext uri="{0D108BD9-81ED-4DB2-BD59-A6C34878D82A}">
                        <a16:rowId xmlns:a16="http://schemas.microsoft.com/office/drawing/2014/main" val="2592468456"/>
                      </a:ext>
                    </a:extLst>
                  </a:tr>
                </a:tbl>
              </a:graphicData>
            </a:graphic>
          </p:graphicFrame>
        </mc:Fallback>
      </mc:AlternateContent>
      <p:grpSp>
        <p:nvGrpSpPr>
          <p:cNvPr id="14" name="Group 13">
            <a:extLst>
              <a:ext uri="{FF2B5EF4-FFF2-40B4-BE49-F238E27FC236}">
                <a16:creationId xmlns:a16="http://schemas.microsoft.com/office/drawing/2014/main" id="{B3DBD523-76CD-8953-D9A7-396955812077}"/>
              </a:ext>
            </a:extLst>
          </p:cNvPr>
          <p:cNvGrpSpPr/>
          <p:nvPr/>
        </p:nvGrpSpPr>
        <p:grpSpPr>
          <a:xfrm>
            <a:off x="1077391" y="3016777"/>
            <a:ext cx="3880365" cy="615978"/>
            <a:chOff x="1575764" y="2729834"/>
            <a:chExt cx="3880365" cy="615978"/>
          </a:xfrm>
        </p:grpSpPr>
        <p:grpSp>
          <p:nvGrpSpPr>
            <p:cNvPr id="47" name="Group 46">
              <a:extLst>
                <a:ext uri="{FF2B5EF4-FFF2-40B4-BE49-F238E27FC236}">
                  <a16:creationId xmlns:a16="http://schemas.microsoft.com/office/drawing/2014/main" id="{011CF3DA-98C9-F7FC-2409-21A453A7C522}"/>
                </a:ext>
              </a:extLst>
            </p:cNvPr>
            <p:cNvGrpSpPr/>
            <p:nvPr/>
          </p:nvGrpSpPr>
          <p:grpSpPr>
            <a:xfrm>
              <a:off x="2777889" y="2729834"/>
              <a:ext cx="2678240" cy="615978"/>
              <a:chOff x="4532835" y="2767431"/>
              <a:chExt cx="2678240" cy="615978"/>
            </a:xfrm>
          </p:grpSpPr>
          <p:sp>
            <p:nvSpPr>
              <p:cNvPr id="35" name="TextBox 34">
                <a:extLst>
                  <a:ext uri="{FF2B5EF4-FFF2-40B4-BE49-F238E27FC236}">
                    <a16:creationId xmlns:a16="http://schemas.microsoft.com/office/drawing/2014/main" id="{1402E803-58B0-042E-3259-86D7BCA90543}"/>
                  </a:ext>
                </a:extLst>
              </p:cNvPr>
              <p:cNvSpPr txBox="1"/>
              <p:nvPr/>
            </p:nvSpPr>
            <p:spPr>
              <a:xfrm>
                <a:off x="4532835" y="2767431"/>
                <a:ext cx="447848" cy="584775"/>
              </a:xfrm>
              <a:prstGeom prst="rect">
                <a:avLst/>
              </a:prstGeom>
              <a:noFill/>
            </p:spPr>
            <p:txBody>
              <a:bodyPr wrap="square">
                <a:spAutoFit/>
              </a:bodyPr>
              <a:lstStyle/>
              <a:p>
                <a:r>
                  <a:rPr lang="en-DE" sz="3200" b="0" dirty="0">
                    <a:solidFill>
                      <a:schemeClr val="bg1"/>
                    </a:solidFill>
                    <a:latin typeface="Aptos Display" panose="020B0004020202020204" pitchFamily="34" charset="0"/>
                  </a:rPr>
                  <a:t>{</a:t>
                </a:r>
                <a:endParaRPr lang="en-GB" sz="3200" dirty="0">
                  <a:solidFill>
                    <a:schemeClr val="bg1"/>
                  </a:solidFill>
                </a:endParaRPr>
              </a:p>
            </p:txBody>
          </p:sp>
          <p:sp>
            <p:nvSpPr>
              <p:cNvPr id="37" name="TextBox 36">
                <a:extLst>
                  <a:ext uri="{FF2B5EF4-FFF2-40B4-BE49-F238E27FC236}">
                    <a16:creationId xmlns:a16="http://schemas.microsoft.com/office/drawing/2014/main" id="{A4460CE8-0554-580E-46A5-E03EC29AFDD9}"/>
                  </a:ext>
                </a:extLst>
              </p:cNvPr>
              <p:cNvSpPr txBox="1"/>
              <p:nvPr/>
            </p:nvSpPr>
            <p:spPr>
              <a:xfrm>
                <a:off x="6831351" y="2798634"/>
                <a:ext cx="379724" cy="584775"/>
              </a:xfrm>
              <a:prstGeom prst="rect">
                <a:avLst/>
              </a:prstGeom>
              <a:noFill/>
            </p:spPr>
            <p:txBody>
              <a:bodyPr wrap="square">
                <a:spAutoFit/>
              </a:bodyPr>
              <a:lstStyle/>
              <a:p>
                <a:r>
                  <a:rPr lang="en-DE" sz="3200" dirty="0">
                    <a:solidFill>
                      <a:schemeClr val="bg1"/>
                    </a:solidFill>
                    <a:latin typeface="Aptos Display" panose="020B0004020202020204" pitchFamily="34" charset="0"/>
                  </a:rPr>
                  <a:t>}</a:t>
                </a:r>
                <a:endParaRPr lang="en-GB" sz="3200" dirty="0">
                  <a:solidFill>
                    <a:schemeClr val="bg1"/>
                  </a:solidFill>
                </a:endParaRPr>
              </a:p>
            </p:txBody>
          </p:sp>
          <mc:AlternateContent xmlns:mc="http://schemas.openxmlformats.org/markup-compatibility/2006">
            <mc:Choice xmlns:a14="http://schemas.microsoft.com/office/drawing/2010/main" Requires="a14">
              <p:sp>
                <p:nvSpPr>
                  <p:cNvPr id="38" name="TextBox 37">
                    <a:extLst>
                      <a:ext uri="{FF2B5EF4-FFF2-40B4-BE49-F238E27FC236}">
                        <a16:creationId xmlns:a16="http://schemas.microsoft.com/office/drawing/2014/main" id="{1A1776BA-50B8-18D8-F9DD-E8D0383D573D}"/>
                      </a:ext>
                    </a:extLst>
                  </p:cNvPr>
                  <p:cNvSpPr txBox="1">
                    <a:spLocks/>
                  </p:cNvSpPr>
                  <p:nvPr/>
                </p:nvSpPr>
                <p:spPr>
                  <a:xfrm>
                    <a:off x="4550429" y="2856190"/>
                    <a:ext cx="2470784" cy="430887"/>
                  </a:xfrm>
                  <a:prstGeom prst="rect">
                    <a:avLst/>
                  </a:prstGeom>
                  <a:noFill/>
                </p:spPr>
                <p:txBody>
                  <a:bodyPr wrap="square">
                    <a:spAutoFit/>
                  </a:bodyPr>
                  <a:lstStyle/>
                  <a:p>
                    <a:pPr marL="152396" indent="0">
                      <a:buNone/>
                    </a:pPr>
                    <a14:m>
                      <m:oMath xmlns:m="http://schemas.openxmlformats.org/officeDocument/2006/math">
                        <m:sSub>
                          <m:sSubPr>
                            <m:ctrlPr>
                              <a:rPr lang="en-DE" sz="2200" i="1" smtClean="0">
                                <a:solidFill>
                                  <a:schemeClr val="bg1"/>
                                </a:solidFill>
                                <a:latin typeface="Cambria Math" panose="02040503050406030204" pitchFamily="18" charset="0"/>
                              </a:rPr>
                            </m:ctrlPr>
                          </m:sSubPr>
                          <m:e>
                            <m:r>
                              <a:rPr lang="en-DE" sz="2200" b="0" i="1" smtClean="0">
                                <a:solidFill>
                                  <a:schemeClr val="bg1"/>
                                </a:solidFill>
                                <a:latin typeface="Cambria Math" panose="02040503050406030204" pitchFamily="18" charset="0"/>
                              </a:rPr>
                              <m:t>(</m:t>
                            </m:r>
                            <m:sSup>
                              <m:sSupPr>
                                <m:ctrlPr>
                                  <a:rPr lang="en-DE" sz="2200" b="0" i="1" smtClean="0">
                                    <a:solidFill>
                                      <a:schemeClr val="bg1"/>
                                    </a:solidFill>
                                    <a:latin typeface="Cambria Math" panose="02040503050406030204" pitchFamily="18" charset="0"/>
                                  </a:rPr>
                                </m:ctrlPr>
                              </m:sSupPr>
                              <m:e>
                                <m:r>
                                  <a:rPr lang="en-DE" sz="2200" b="0" i="1" smtClean="0">
                                    <a:solidFill>
                                      <a:schemeClr val="bg1"/>
                                    </a:solidFill>
                                    <a:latin typeface="Cambria Math" panose="02040503050406030204" pitchFamily="18" charset="0"/>
                                  </a:rPr>
                                  <m:t>𝑆</m:t>
                                </m:r>
                              </m:e>
                              <m:sup>
                                <m:r>
                                  <a:rPr lang="en-DE" sz="2200" b="0" i="1" smtClean="0">
                                    <a:solidFill>
                                      <a:schemeClr val="bg1"/>
                                    </a:solidFill>
                                    <a:latin typeface="Cambria Math" panose="02040503050406030204" pitchFamily="18" charset="0"/>
                                  </a:rPr>
                                  <m:t>∗</m:t>
                                </m:r>
                              </m:sup>
                            </m:sSup>
                            <m:r>
                              <a:rPr lang="en-DE" sz="2200" b="0" i="1" smtClean="0">
                                <a:solidFill>
                                  <a:schemeClr val="bg1"/>
                                </a:solidFill>
                                <a:latin typeface="Cambria Math" panose="02040503050406030204" pitchFamily="18" charset="0"/>
                              </a:rPr>
                              <m:t>,</m:t>
                            </m:r>
                            <m:d>
                              <m:dPr>
                                <m:begChr m:val="{"/>
                                <m:endChr m:val="}"/>
                                <m:ctrlPr>
                                  <a:rPr lang="en-GB" sz="2200" i="1">
                                    <a:solidFill>
                                      <a:schemeClr val="bg1"/>
                                    </a:solidFill>
                                    <a:latin typeface="Cambria Math" panose="02040503050406030204" pitchFamily="18" charset="0"/>
                                  </a:rPr>
                                </m:ctrlPr>
                              </m:dPr>
                              <m:e>
                                <m:r>
                                  <a:rPr lang="en-DE" sz="2200" i="1">
                                    <a:solidFill>
                                      <a:schemeClr val="bg1"/>
                                    </a:solidFill>
                                    <a:latin typeface="Cambria Math" panose="02040503050406030204" pitchFamily="18" charset="0"/>
                                  </a:rPr>
                                  <m:t>𝑠</m:t>
                                </m:r>
                                <m:sSub>
                                  <m:sSubPr>
                                    <m:ctrlPr>
                                      <a:rPr lang="en-DE" sz="2200" i="1">
                                        <a:solidFill>
                                          <a:schemeClr val="bg1"/>
                                        </a:solidFill>
                                        <a:latin typeface="Cambria Math" panose="02040503050406030204" pitchFamily="18" charset="0"/>
                                      </a:rPr>
                                    </m:ctrlPr>
                                  </m:sSubPr>
                                  <m:e>
                                    <m:r>
                                      <a:rPr lang="en-DE" sz="2200" i="1">
                                        <a:solidFill>
                                          <a:schemeClr val="bg1"/>
                                        </a:solidFill>
                                        <a:latin typeface="Cambria Math" panose="02040503050406030204" pitchFamily="18" charset="0"/>
                                      </a:rPr>
                                      <m:t>𝑘</m:t>
                                    </m:r>
                                  </m:e>
                                  <m:sub>
                                    <m:r>
                                      <a:rPr lang="en-DE" sz="2200" i="1">
                                        <a:solidFill>
                                          <a:schemeClr val="bg1"/>
                                        </a:solidFill>
                                        <a:latin typeface="Cambria Math" panose="02040503050406030204" pitchFamily="18" charset="0"/>
                                      </a:rPr>
                                      <m:t>𝑖</m:t>
                                    </m:r>
                                  </m:sub>
                                </m:sSub>
                              </m:e>
                            </m:d>
                          </m:e>
                          <m:sub>
                            <m:r>
                              <a:rPr lang="en-DE" sz="2200" i="1">
                                <a:solidFill>
                                  <a:schemeClr val="bg1"/>
                                </a:solidFill>
                                <a:latin typeface="Cambria Math" panose="02040503050406030204" pitchFamily="18" charset="0"/>
                              </a:rPr>
                              <m:t>𝑖</m:t>
                            </m:r>
                            <m:r>
                              <a:rPr lang="en-DE" sz="2200" i="1">
                                <a:solidFill>
                                  <a:schemeClr val="bg1"/>
                                </a:solidFill>
                                <a:latin typeface="Cambria Math" panose="02040503050406030204" pitchFamily="18" charset="0"/>
                              </a:rPr>
                              <m:t>∈</m:t>
                            </m:r>
                            <m:r>
                              <a:rPr lang="en-DE" sz="2200" i="1">
                                <a:solidFill>
                                  <a:schemeClr val="bg1"/>
                                </a:solidFill>
                                <a:latin typeface="Cambria Math" panose="02040503050406030204" pitchFamily="18" charset="0"/>
                              </a:rPr>
                              <m:t>𝑆</m:t>
                            </m:r>
                          </m:sub>
                        </m:sSub>
                        <m:r>
                          <a:rPr lang="en-DE" sz="2200" b="0" i="1" smtClean="0">
                            <a:solidFill>
                              <a:schemeClr val="bg1"/>
                            </a:solidFill>
                            <a:latin typeface="Cambria Math" panose="02040503050406030204" pitchFamily="18" charset="0"/>
                          </a:rPr>
                          <m:t>) :</m:t>
                        </m:r>
                      </m:oMath>
                    </a14:m>
                    <a:r>
                      <a:rPr lang="en-DE" sz="2200" dirty="0">
                        <a:solidFill>
                          <a:schemeClr val="bg1"/>
                        </a:solidFill>
                      </a:rPr>
                      <a:t>  ...</a:t>
                    </a:r>
                    <a:endParaRPr lang="en-GB" sz="2200" dirty="0">
                      <a:solidFill>
                        <a:schemeClr val="bg1"/>
                      </a:solidFill>
                    </a:endParaRPr>
                  </a:p>
                </p:txBody>
              </p:sp>
            </mc:Choice>
            <mc:Fallback>
              <p:sp>
                <p:nvSpPr>
                  <p:cNvPr id="38" name="TextBox 37">
                    <a:extLst>
                      <a:ext uri="{FF2B5EF4-FFF2-40B4-BE49-F238E27FC236}">
                        <a16:creationId xmlns:a16="http://schemas.microsoft.com/office/drawing/2014/main" id="{1A1776BA-50B8-18D8-F9DD-E8D0383D573D}"/>
                      </a:ext>
                    </a:extLst>
                  </p:cNvPr>
                  <p:cNvSpPr txBox="1">
                    <a:spLocks noRot="1" noChangeAspect="1" noMove="1" noResize="1" noEditPoints="1" noAdjustHandles="1" noChangeArrowheads="1" noChangeShapeType="1" noTextEdit="1"/>
                  </p:cNvSpPr>
                  <p:nvPr/>
                </p:nvSpPr>
                <p:spPr>
                  <a:xfrm>
                    <a:off x="4550429" y="2856190"/>
                    <a:ext cx="2470784" cy="430887"/>
                  </a:xfrm>
                  <a:prstGeom prst="rect">
                    <a:avLst/>
                  </a:prstGeom>
                  <a:blipFill>
                    <a:blip r:embed="rId6"/>
                    <a:stretch>
                      <a:fillRect t="-8451" b="-28169"/>
                    </a:stretch>
                  </a:blipFill>
                </p:spPr>
                <p:txBody>
                  <a:bodyPr/>
                  <a:lstStyle/>
                  <a:p>
                    <a:r>
                      <a:rPr lang="en-GB">
                        <a:noFill/>
                      </a:rPr>
                      <a:t> </a:t>
                    </a:r>
                  </a:p>
                </p:txBody>
              </p:sp>
            </mc:Fallback>
          </mc:AlternateContent>
        </p:grpSp>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C49FA803-E4CF-525C-7B95-C0E53C5B9EB8}"/>
                    </a:ext>
                  </a:extLst>
                </p:cNvPr>
                <p:cNvSpPr txBox="1"/>
                <p:nvPr/>
              </p:nvSpPr>
              <p:spPr>
                <a:xfrm>
                  <a:off x="1575764" y="2818473"/>
                  <a:ext cx="147986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DE" sz="2400" b="0" i="1" smtClean="0">
                                <a:solidFill>
                                  <a:schemeClr val="bg1"/>
                                </a:solidFill>
                                <a:latin typeface="Cambria Math" panose="02040503050406030204" pitchFamily="18" charset="0"/>
                                <a:ea typeface="Cambria Math" panose="02040503050406030204" pitchFamily="18" charset="0"/>
                              </a:rPr>
                            </m:ctrlPr>
                          </m:sSubPr>
                          <m:e>
                            <m:r>
                              <a:rPr lang="en-GB" sz="2400" b="0" i="1" smtClean="0">
                                <a:solidFill>
                                  <a:schemeClr val="bg1"/>
                                </a:solidFill>
                                <a:latin typeface="Cambria Math" panose="02040503050406030204" pitchFamily="18" charset="0"/>
                                <a:ea typeface="Cambria Math" panose="02040503050406030204" pitchFamily="18" charset="0"/>
                              </a:rPr>
                              <m:t>ℛ</m:t>
                            </m:r>
                          </m:e>
                          <m:sub>
                            <m:r>
                              <a:rPr lang="en-DE" sz="2400" b="0" i="1" smtClean="0">
                                <a:solidFill>
                                  <a:schemeClr val="bg1"/>
                                </a:solidFill>
                                <a:latin typeface="Cambria Math" panose="02040503050406030204" pitchFamily="18" charset="0"/>
                                <a:ea typeface="Cambria Math" panose="02040503050406030204" pitchFamily="18" charset="0"/>
                              </a:rPr>
                              <m:t>𝑡h𝑟</m:t>
                            </m:r>
                          </m:sub>
                        </m:sSub>
                        <m:r>
                          <a:rPr lang="en-DE" sz="2400" b="0" i="1" smtClean="0">
                            <a:solidFill>
                              <a:schemeClr val="bg1"/>
                            </a:solidFill>
                            <a:latin typeface="Cambria Math" panose="02040503050406030204" pitchFamily="18" charset="0"/>
                            <a:ea typeface="Cambria Math" panose="02040503050406030204" pitchFamily="18" charset="0"/>
                          </a:rPr>
                          <m:t>=</m:t>
                        </m:r>
                      </m:oMath>
                    </m:oMathPara>
                  </a14:m>
                  <a:endParaRPr lang="en-GB" sz="2400" dirty="0">
                    <a:solidFill>
                      <a:schemeClr val="bg1"/>
                    </a:solidFill>
                  </a:endParaRPr>
                </a:p>
              </p:txBody>
            </p:sp>
          </mc:Choice>
          <mc:Fallback>
            <p:sp>
              <p:nvSpPr>
                <p:cNvPr id="13" name="TextBox 12">
                  <a:extLst>
                    <a:ext uri="{FF2B5EF4-FFF2-40B4-BE49-F238E27FC236}">
                      <a16:creationId xmlns:a16="http://schemas.microsoft.com/office/drawing/2014/main" id="{C49FA803-E4CF-525C-7B95-C0E53C5B9EB8}"/>
                    </a:ext>
                  </a:extLst>
                </p:cNvPr>
                <p:cNvSpPr txBox="1">
                  <a:spLocks noRot="1" noChangeAspect="1" noMove="1" noResize="1" noEditPoints="1" noAdjustHandles="1" noChangeArrowheads="1" noChangeShapeType="1" noTextEdit="1"/>
                </p:cNvSpPr>
                <p:nvPr/>
              </p:nvSpPr>
              <p:spPr>
                <a:xfrm>
                  <a:off x="1575764" y="2818473"/>
                  <a:ext cx="1479860" cy="461665"/>
                </a:xfrm>
                <a:prstGeom prst="rect">
                  <a:avLst/>
                </a:prstGeom>
                <a:blipFill>
                  <a:blip r:embed="rId7"/>
                  <a:stretch>
                    <a:fillRect b="-2632"/>
                  </a:stretch>
                </a:blipFill>
              </p:spPr>
              <p:txBody>
                <a:bodyPr/>
                <a:lstStyle/>
                <a:p>
                  <a:r>
                    <a:rPr lang="en-GB">
                      <a:noFill/>
                    </a:rPr>
                    <a:t> </a:t>
                  </a:r>
                </a:p>
              </p:txBody>
            </p:sp>
          </mc:Fallback>
        </mc:AlternateContent>
      </p:grpSp>
      <p:cxnSp>
        <p:nvCxnSpPr>
          <p:cNvPr id="22" name="Düz Bağlayıcı 7">
            <a:extLst>
              <a:ext uri="{FF2B5EF4-FFF2-40B4-BE49-F238E27FC236}">
                <a16:creationId xmlns:a16="http://schemas.microsoft.com/office/drawing/2014/main" id="{6F5CB6D5-38B3-6363-9779-C92F04F127A6}"/>
              </a:ext>
            </a:extLst>
          </p:cNvPr>
          <p:cNvCxnSpPr>
            <a:cxnSpLocks/>
            <a:stCxn id="23" idx="2"/>
            <a:endCxn id="8" idx="0"/>
          </p:cNvCxnSpPr>
          <p:nvPr/>
        </p:nvCxnSpPr>
        <p:spPr>
          <a:xfrm rot="5400000">
            <a:off x="4121647" y="1459404"/>
            <a:ext cx="436883" cy="2036160"/>
          </a:xfrm>
          <a:prstGeom prst="bentConnector3">
            <a:avLst>
              <a:gd name="adj1" fmla="val 50000"/>
            </a:avLst>
          </a:prstGeom>
          <a:ln w="25400">
            <a:solidFill>
              <a:srgbClr val="CA6E2F"/>
            </a:solidFill>
            <a:prstDash val="sysDash"/>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57F53B20-DD93-57F0-99A4-A4AD67CC599A}"/>
              </a:ext>
            </a:extLst>
          </p:cNvPr>
          <p:cNvSpPr txBox="1"/>
          <p:nvPr/>
        </p:nvSpPr>
        <p:spPr>
          <a:xfrm>
            <a:off x="5235401" y="1879061"/>
            <a:ext cx="245534" cy="379982"/>
          </a:xfrm>
          <a:prstGeom prst="rect">
            <a:avLst/>
          </a:prstGeom>
          <a:noFill/>
        </p:spPr>
        <p:txBody>
          <a:bodyPr wrap="square" rtlCol="0">
            <a:spAutoFit/>
          </a:bodyPr>
          <a:lstStyle/>
          <a:p>
            <a:endParaRPr lang="en-GB" dirty="0"/>
          </a:p>
        </p:txBody>
      </p:sp>
      <p:sp>
        <p:nvSpPr>
          <p:cNvPr id="29" name="TextBox 28">
            <a:extLst>
              <a:ext uri="{FF2B5EF4-FFF2-40B4-BE49-F238E27FC236}">
                <a16:creationId xmlns:a16="http://schemas.microsoft.com/office/drawing/2014/main" id="{9B5309C2-ACF7-BBCB-ECF4-0D77F87E9225}"/>
              </a:ext>
            </a:extLst>
          </p:cNvPr>
          <p:cNvSpPr txBox="1"/>
          <p:nvPr/>
        </p:nvSpPr>
        <p:spPr>
          <a:xfrm>
            <a:off x="5819601" y="1836285"/>
            <a:ext cx="245534" cy="379982"/>
          </a:xfrm>
          <a:prstGeom prst="rect">
            <a:avLst/>
          </a:prstGeom>
          <a:noFill/>
        </p:spPr>
        <p:txBody>
          <a:bodyPr wrap="square" rtlCol="0">
            <a:spAutoFit/>
          </a:bodyPr>
          <a:lstStyle/>
          <a:p>
            <a:endParaRPr lang="en-GB" dirty="0"/>
          </a:p>
        </p:txBody>
      </p:sp>
    </p:spTree>
    <p:extLst>
      <p:ext uri="{BB962C8B-B14F-4D97-AF65-F5344CB8AC3E}">
        <p14:creationId xmlns:p14="http://schemas.microsoft.com/office/powerpoint/2010/main" val="62464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0">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0">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0">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4|22.3|8.5|3.4|11|7.1|24.2"/>
</p:tagLst>
</file>

<file path=ppt/tags/tag2.xml><?xml version="1.0" encoding="utf-8"?>
<p:tagLst xmlns:a="http://schemas.openxmlformats.org/drawingml/2006/main" xmlns:r="http://schemas.openxmlformats.org/officeDocument/2006/relationships" xmlns:p="http://schemas.openxmlformats.org/presentationml/2006/main">
  <p:tag name="TIMING" val="|4.4|22.3|8.5|3.4|11|7.1|24.2"/>
</p:tagLst>
</file>

<file path=ppt/tags/tag3.xml><?xml version="1.0" encoding="utf-8"?>
<p:tagLst xmlns:a="http://schemas.openxmlformats.org/drawingml/2006/main" xmlns:r="http://schemas.openxmlformats.org/officeDocument/2006/relationships" xmlns:p="http://schemas.openxmlformats.org/presentationml/2006/main">
  <p:tag name="TIMING" val="|1|0.9|0.4|1.4|0.4|67|0.9|6.6|1.9|15.5"/>
</p:tagLst>
</file>

<file path=ppt/theme/theme1.xml><?xml version="1.0" encoding="utf-8"?>
<a:theme xmlns:a="http://schemas.openxmlformats.org/drawingml/2006/main" name="Office Teması">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976" row="1">
    <wetp:webextensionref xmlns:r="http://schemas.openxmlformats.org/officeDocument/2006/relationships" r:id="rId1"/>
  </wetp:taskpane>
  <wetp:taskpane dockstate="right" visibility="0" width="438" row="1">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D948FD37-4E5D-4AE4-AEEB-DD92EFF41805}">
  <we:reference id="wa104051163" version="1.2.0.3" store="tr-TR" storeType="OMEX"/>
  <we:alternateReferences>
    <we:reference id="WA104051163" version="1.2.0.3" store="WA104051163"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BF504258-7FD1-49E2-9448-05D04D4792F5}">
  <we:reference id="wa200003052" version="2.0.0.0" store="tr-TR" storeType="OMEX"/>
  <we:alternateReferences>
    <we:reference id="WA200003052" version="2.0.0.0" store="WA200003052"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mulsigpriv new</Template>
  <TotalTime>16649</TotalTime>
  <Words>2248</Words>
  <Application>Microsoft Office PowerPoint</Application>
  <PresentationFormat>Widescreen</PresentationFormat>
  <Paragraphs>249</Paragraphs>
  <Slides>12</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Aptos Display</vt:lpstr>
      <vt:lpstr>Aptos SemiBold</vt:lpstr>
      <vt:lpstr>IBM Plex Sans</vt:lpstr>
      <vt:lpstr>Aptos Light</vt:lpstr>
      <vt:lpstr>IBM Plex Sans Medium</vt:lpstr>
      <vt:lpstr>Cambria Math</vt:lpstr>
      <vt:lpstr>Wingdings</vt:lpstr>
      <vt:lpstr>Arial</vt:lpstr>
      <vt:lpstr>Office Teması</vt:lpstr>
      <vt:lpstr>Commit-and-Prove System for Vectors and Applications to Threshold Signing</vt:lpstr>
      <vt:lpstr>Threshold Signatures vs Multi-Signatures</vt:lpstr>
      <vt:lpstr>Threshold Signatures vs Multi-Signatures</vt:lpstr>
      <vt:lpstr>Threshold Signatures with Reusable Secret Keys</vt:lpstr>
      <vt:lpstr>Our Contribution</vt:lpstr>
      <vt:lpstr>Commit-and-Prove SNARKs</vt:lpstr>
      <vt:lpstr>How to Construct?</vt:lpstr>
      <vt:lpstr>How to Construct?</vt:lpstr>
      <vt:lpstr>Now, How to Prove It’s Secure?</vt:lpstr>
      <vt:lpstr>Simulation Extractability of CP-SNARKs</vt:lpstr>
      <vt:lpstr>How to Instantiate?</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Multi-Signatures for Ad-hoc and  Privacy-Preserving Group Signing</dc:title>
  <dc:creator>Cavit Özbay</dc:creator>
  <cp:lastModifiedBy>Cavit Özbay</cp:lastModifiedBy>
  <cp:revision>130</cp:revision>
  <dcterms:created xsi:type="dcterms:W3CDTF">2023-11-20T10:35:58Z</dcterms:created>
  <dcterms:modified xsi:type="dcterms:W3CDTF">2025-05-13T21:30:25Z</dcterms:modified>
</cp:coreProperties>
</file>