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8"/>
  </p:notesMasterIdLst>
  <p:sldIdLst>
    <p:sldId id="258" r:id="rId2"/>
    <p:sldId id="257" r:id="rId3"/>
    <p:sldId id="270" r:id="rId4"/>
    <p:sldId id="272" r:id="rId5"/>
    <p:sldId id="277" r:id="rId6"/>
    <p:sldId id="280" r:id="rId7"/>
    <p:sldId id="273" r:id="rId8"/>
    <p:sldId id="274" r:id="rId9"/>
    <p:sldId id="261" r:id="rId10"/>
    <p:sldId id="263" r:id="rId11"/>
    <p:sldId id="265" r:id="rId12"/>
    <p:sldId id="266" r:id="rId13"/>
    <p:sldId id="275" r:id="rId14"/>
    <p:sldId id="268" r:id="rId15"/>
    <p:sldId id="276" r:id="rId16"/>
    <p:sldId id="282" r:id="rId17"/>
  </p:sldIdLst>
  <p:sldSz cx="12192000" cy="6858000"/>
  <p:notesSz cx="6858000" cy="9144000"/>
  <p:embeddedFontLst>
    <p:embeddedFont>
      <p:font typeface="等线" panose="02010600030101010101" pitchFamily="2" charset="-122"/>
      <p:regular r:id="rId19"/>
      <p:bold r:id="rId20"/>
    </p:embeddedFont>
    <p:embeddedFont>
      <p:font typeface="Cambria Math" panose="02040503050406030204" pitchFamily="18" charset="0"/>
      <p:regular r:id="rId21"/>
    </p:embeddedFont>
  </p:embeddedFont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CFD5EA"/>
    <a:srgbClr val="E9EBF5"/>
    <a:srgbClr val="FF7C80"/>
    <a:srgbClr val="CC0000"/>
    <a:srgbClr val="FF3300"/>
    <a:srgbClr val="FF00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27" autoAdjust="0"/>
    <p:restoredTop sz="94660"/>
  </p:normalViewPr>
  <p:slideViewPr>
    <p:cSldViewPr snapToGrid="0">
      <p:cViewPr varScale="1">
        <p:scale>
          <a:sx n="93" d="100"/>
          <a:sy n="93" d="100"/>
        </p:scale>
        <p:origin x="152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4" d="100"/>
          <a:sy n="94" d="100"/>
        </p:scale>
        <p:origin x="4080" y="8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5C958E-F316-43C6-B7F0-53521B0A9DEB}" type="datetimeFigureOut">
              <a:rPr lang="zh-CN" altLang="en-US" smtClean="0"/>
              <a:t>2025/5/13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F925E5-56B5-40F2-8EAF-D69FE2DED5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7424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F925E5-56B5-40F2-8EAF-D69FE2DED558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1654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CA1E12F-960C-721C-92E1-EA6A652688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848B0EA-682F-9142-41A7-473797A103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F1C2313-4935-479A-ADC3-33E8BE52C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D95C-210E-4327-B7F7-480067DE4D09}" type="datetimeFigureOut">
              <a:rPr lang="zh-CN" altLang="en-US" smtClean="0"/>
              <a:t>2025/5/13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502DCE4-BBEC-901E-9716-FEA09E18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993D149-5E54-2227-BD54-2C66D00E2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3E9CA-51C4-4DDE-B6BC-85D6C1404F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1196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4BDD2BF-C9AC-A325-F9A5-846FDD4DC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9395583-5509-1775-2A66-D871E9C626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C59569C-2591-9218-788D-7DE061BD3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D95C-210E-4327-B7F7-480067DE4D09}" type="datetimeFigureOut">
              <a:rPr lang="zh-CN" altLang="en-US" smtClean="0"/>
              <a:t>2025/5/13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B4FD1AB-5016-277C-9613-7A364ED7D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C89A3D1-1994-CFF1-C4C0-D4D6D3263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3E9CA-51C4-4DDE-B6BC-85D6C1404F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0574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F9CD42C7-738B-9E8F-2883-E932B84F05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AAA0221-511D-2968-51A9-05E7AF2DEC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33F2B7E-A2F8-A2BE-128B-4E70D3340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D95C-210E-4327-B7F7-480067DE4D09}" type="datetimeFigureOut">
              <a:rPr lang="zh-CN" altLang="en-US" smtClean="0"/>
              <a:t>2025/5/13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1A71044-AD9A-C35A-5A0A-5852F1304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BCE0ECD-85D7-608F-A0E3-78F97DDB5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3E9CA-51C4-4DDE-B6BC-85D6C1404F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404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8574B9-DC33-2BB8-4D8E-B37C7C442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92568C9-E6E0-1A06-323A-EA6450746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3859C22-0C1B-A2FE-34D0-5D573B82E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D95C-210E-4327-B7F7-480067DE4D09}" type="datetimeFigureOut">
              <a:rPr lang="zh-CN" altLang="en-US" smtClean="0"/>
              <a:t>2025/5/13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08F005C-F914-0426-9A81-DF051286E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514AAC5-1C8B-72BE-3838-4E8BF4300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3E9CA-51C4-4DDE-B6BC-85D6C1404F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1819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A9DA22-7277-E682-0274-FC0FE3F8C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8B2D63E-3A05-DC97-E375-F2FE7E2F1E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FE6CEA0-8E09-A7F3-6DB7-180AFE17C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D95C-210E-4327-B7F7-480067DE4D09}" type="datetimeFigureOut">
              <a:rPr lang="zh-CN" altLang="en-US" smtClean="0"/>
              <a:t>2025/5/13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062C93A-F2AD-B713-2B5C-7ABCC354F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D5DD7AF-D14F-35A1-2972-D77E6997D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3E9CA-51C4-4DDE-B6BC-85D6C1404F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7546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E5CA01C-FB43-B1B2-13C0-96D1FBF18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AE96AC0-D5BC-78EE-941E-4F45ACCCDE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0E892E9-5E1C-9B9A-F5A9-D7F2AA98BA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213C176-475B-1576-D2A2-C4E422314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D95C-210E-4327-B7F7-480067DE4D09}" type="datetimeFigureOut">
              <a:rPr lang="zh-CN" altLang="en-US" smtClean="0"/>
              <a:t>2025/5/13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9AE60E2-AE57-D155-45FD-909518F18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EA0BB2E-7008-B6F7-6A46-B590AA2C7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3E9CA-51C4-4DDE-B6BC-85D6C1404F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3586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066301-5777-411E-D954-91C8A0427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7D265C9-67FF-8BFF-C4DA-4367D16704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F53F602-64CE-E3D8-2CE5-DB2CFA957B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A3B392D-E1D4-5C04-615F-F0A3C635E7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3E6024F-CD66-25DF-2F2F-1B91DB4D45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1C41C6EB-7663-7138-7E99-4BB058B92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D95C-210E-4327-B7F7-480067DE4D09}" type="datetimeFigureOut">
              <a:rPr lang="zh-CN" altLang="en-US" smtClean="0"/>
              <a:t>2025/5/13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01715329-3DAF-F46D-ACFD-269F2580F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5BA6AD4-F59C-8F71-ADB2-EC1EE9D47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3E9CA-51C4-4DDE-B6BC-85D6C1404F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9110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70FACC-E572-0602-B8BA-CCFBD0929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F9E72EA-E4DF-A1B6-6841-B22DF52FA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D95C-210E-4327-B7F7-480067DE4D09}" type="datetimeFigureOut">
              <a:rPr lang="zh-CN" altLang="en-US" smtClean="0"/>
              <a:t>2025/5/13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D1268DA-561D-2727-B06F-5A8A1135D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DA3589A-569E-F9E9-805E-32FDEF5F4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3E9CA-51C4-4DDE-B6BC-85D6C1404F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6549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EF44F8E-D985-5599-B7E6-B67FDD13D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D95C-210E-4327-B7F7-480067DE4D09}" type="datetimeFigureOut">
              <a:rPr lang="zh-CN" altLang="en-US" smtClean="0"/>
              <a:t>2025/5/13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319FA43-A2A2-3971-DED1-F0B560E6E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EFD1B2D-C102-4661-1521-D00FFAC55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3E9CA-51C4-4DDE-B6BC-85D6C1404F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1339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AD1A60-F9D4-0143-243B-97027DAC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42EF70D-D8DD-BACE-841E-DC89CE415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4E4C66E-CFD6-F480-E4F2-BD5EAD1F13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6A4CD96-C0E3-C550-2EDF-637EF7E48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D95C-210E-4327-B7F7-480067DE4D09}" type="datetimeFigureOut">
              <a:rPr lang="zh-CN" altLang="en-US" smtClean="0"/>
              <a:t>2025/5/13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A29DB98-0AE2-E64A-E3F4-B728024E6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F384590-88A2-9B6C-418F-1F440A0BE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3E9CA-51C4-4DDE-B6BC-85D6C1404F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8106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9A1754-5AD7-78E5-2B35-BD1752B41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A99B425D-0383-550E-20ED-BEDFC97853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8B12007-9F1A-7FFA-C52E-1850B31FBC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7A424F7-2B5D-6F61-E9E2-588CA7B42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D95C-210E-4327-B7F7-480067DE4D09}" type="datetimeFigureOut">
              <a:rPr lang="zh-CN" altLang="en-US" smtClean="0"/>
              <a:t>2025/5/13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7C0F0B3-6CC0-6E34-E7C5-E1AD067CC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AABDFA1-3946-3C09-0426-B5BC9AB2A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3E9CA-51C4-4DDE-B6BC-85D6C1404F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5795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B5133864-18A2-45B4-348E-022162460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ADDECAB-A7BE-EFEC-FBA8-E35F21644C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5A5A460-33CE-B524-2D0E-25B242EE9A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2D95C-210E-4327-B7F7-480067DE4D09}" type="datetimeFigureOut">
              <a:rPr lang="zh-CN" altLang="en-US" smtClean="0"/>
              <a:t>2025/5/13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F6E2BFE-2862-4014-BA8A-A5F3CF3FBB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1811785-160B-C79B-7EFC-EB63AD2A24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3E9CA-51C4-4DDE-B6BC-85D6C1404F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4297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7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1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0.png"/><Relationship Id="rId3" Type="http://schemas.openxmlformats.org/officeDocument/2006/relationships/image" Target="../media/image22.png"/><Relationship Id="rId7" Type="http://schemas.openxmlformats.org/officeDocument/2006/relationships/image" Target="../media/image170.png"/><Relationship Id="rId12" Type="http://schemas.openxmlformats.org/officeDocument/2006/relationships/image" Target="../media/image24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0.png"/><Relationship Id="rId11" Type="http://schemas.openxmlformats.org/officeDocument/2006/relationships/image" Target="../media/image231.png"/><Relationship Id="rId10" Type="http://schemas.openxmlformats.org/officeDocument/2006/relationships/image" Target="../media/image19.png"/><Relationship Id="rId4" Type="http://schemas.openxmlformats.org/officeDocument/2006/relationships/image" Target="../media/image23.png"/><Relationship Id="rId9" Type="http://schemas.openxmlformats.org/officeDocument/2006/relationships/image" Target="../media/image22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1.png"/><Relationship Id="rId3" Type="http://schemas.openxmlformats.org/officeDocument/2006/relationships/image" Target="../media/image281.png"/><Relationship Id="rId7" Type="http://schemas.openxmlformats.org/officeDocument/2006/relationships/image" Target="../media/image32.png"/><Relationship Id="rId2" Type="http://schemas.openxmlformats.org/officeDocument/2006/relationships/image" Target="../media/image2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11" Type="http://schemas.openxmlformats.org/officeDocument/2006/relationships/image" Target="../media/image19.png"/><Relationship Id="rId5" Type="http://schemas.openxmlformats.org/officeDocument/2006/relationships/image" Target="../media/image30.png"/><Relationship Id="rId10" Type="http://schemas.openxmlformats.org/officeDocument/2006/relationships/image" Target="../media/image231.png"/><Relationship Id="rId4" Type="http://schemas.openxmlformats.org/officeDocument/2006/relationships/image" Target="../media/image29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F19066-C72B-30E5-C9EA-723060B335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/>
              <a:t>Dazzle: Improved Adaptive Threshold Signatures from DDH</a:t>
            </a:r>
            <a:endParaRPr lang="zh-CN" altLang="en-US" sz="4000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EE771CD-31C6-896B-E0FA-A721BF5266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sz="2800" dirty="0" err="1"/>
              <a:t>Yanbo</a:t>
            </a:r>
            <a:r>
              <a:rPr lang="en-US" altLang="zh-CN" sz="2800" dirty="0"/>
              <a:t> Chen</a:t>
            </a:r>
          </a:p>
          <a:p>
            <a:r>
              <a:rPr lang="en-US" altLang="zh-CN" dirty="0"/>
              <a:t>University of Ottawa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0269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C802E2-50E8-912C-CD5B-EF56A6757A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BFF10BF-35CC-6605-8A99-B735F9EAE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Security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内容占位符 2">
                <a:extLst>
                  <a:ext uri="{FF2B5EF4-FFF2-40B4-BE49-F238E27FC236}">
                    <a16:creationId xmlns:a16="http://schemas.microsoft.com/office/drawing/2014/main" id="{36B2D4BF-9EC0-8AD4-D525-647CABB87A8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500679" y="2225717"/>
                <a:ext cx="5040532" cy="4918234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CN" b="0" i="0" dirty="0" smtClean="0"/>
                      <m:t>R</m:t>
                    </m:r>
                    <m:r>
                      <m:rPr>
                        <m:nor/>
                      </m:rPr>
                      <a:rPr lang="en-US" altLang="zh-CN" dirty="0"/>
                      <m:t>eduction</m:t>
                    </m:r>
                    <m:r>
                      <m:rPr>
                        <m:nor/>
                      </m:rPr>
                      <a:rPr lang="en-US" altLang="zh-CN" b="0" i="0" dirty="0" smtClean="0"/>
                      <m:t> </m:t>
                    </m:r>
                    <m:r>
                      <m:rPr>
                        <m:nor/>
                      </m:rPr>
                      <a:rPr lang="en-US" altLang="zh-CN" b="0" i="0" dirty="0" smtClean="0"/>
                      <m:t>embeds</m:t>
                    </m:r>
                    <m:r>
                      <m:rPr>
                        <m:nor/>
                      </m:rPr>
                      <a:rPr lang="en-US" altLang="zh-CN" dirty="0" smtClean="0"/>
                      <m:t> </m:t>
                    </m:r>
                    <m:r>
                      <m:rPr>
                        <m:nor/>
                      </m:rPr>
                      <a:rPr lang="en-US" altLang="zh-CN" dirty="0" smtClean="0"/>
                      <m:t>DDH</m:t>
                    </m:r>
                  </m:oMath>
                </a14:m>
                <a:endParaRPr lang="zh-CN" altLang="en-US" dirty="0"/>
              </a:p>
              <a:p>
                <a:r>
                  <a:rPr lang="en-US" altLang="zh-CN" sz="2800" dirty="0"/>
                  <a:t>Not in </a:t>
                </a:r>
                <a14:m>
                  <m:oMath xmlns:m="http://schemas.openxmlformats.org/officeDocument/2006/math">
                    <m:r>
                      <a:rPr lang="en-US" altLang="zh-CN" sz="2800" b="0" i="1" smtClean="0">
                        <a:latin typeface="Cambria Math" panose="02040503050406030204" pitchFamily="18" charset="0"/>
                      </a:rPr>
                      <m:t>𝑝𝑘</m:t>
                    </m:r>
                  </m:oMath>
                </a14:m>
                <a:r>
                  <a:rPr lang="en-US" altLang="zh-CN" sz="2800" dirty="0"/>
                  <a:t>!</a:t>
                </a:r>
              </a:p>
              <a:p>
                <a:r>
                  <a:rPr lang="en-US" altLang="zh-CN" dirty="0"/>
                  <a:t>K</a:t>
                </a:r>
                <a:r>
                  <a:rPr lang="en-US" altLang="zh-CN" sz="2800" dirty="0"/>
                  <a:t>nows </a:t>
                </a:r>
                <a14:m>
                  <m:oMath xmlns:m="http://schemas.openxmlformats.org/officeDocument/2006/math">
                    <m:r>
                      <a:rPr lang="en-US" altLang="zh-CN" sz="2800" b="0" i="1" smtClean="0">
                        <a:latin typeface="Cambria Math" panose="02040503050406030204" pitchFamily="18" charset="0"/>
                      </a:rPr>
                      <m:t>𝑠𝑘</m:t>
                    </m:r>
                  </m:oMath>
                </a14:m>
                <a:endParaRPr lang="en-US" altLang="zh-CN" sz="2800" dirty="0"/>
              </a:p>
              <a:p>
                <a:r>
                  <a:rPr lang="en-US" altLang="zh-CN" dirty="0"/>
                  <a:t>Threshold scheme: </a:t>
                </a:r>
              </a:p>
              <a:p>
                <a:pPr lvl="1"/>
                <a:r>
                  <a:rPr lang="en-US" altLang="zh-CN" dirty="0"/>
                  <a:t>knows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𝑠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 …,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𝑠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zh-CN" altLang="en-US" dirty="0"/>
                  <a:t> ➡ </a:t>
                </a:r>
                <a:r>
                  <a:rPr lang="en-US" altLang="zh-CN" dirty="0"/>
                  <a:t>can handle corruption queries</a:t>
                </a:r>
                <a:endParaRPr lang="zh-CN" altLang="en-US" dirty="0"/>
              </a:p>
              <a:p>
                <a:endParaRPr lang="en-US" altLang="zh-CN" dirty="0"/>
              </a:p>
            </p:txBody>
          </p:sp>
        </mc:Choice>
        <mc:Fallback xmlns="">
          <p:sp>
            <p:nvSpPr>
              <p:cNvPr id="22" name="内容占位符 2">
                <a:extLst>
                  <a:ext uri="{FF2B5EF4-FFF2-40B4-BE49-F238E27FC236}">
                    <a16:creationId xmlns:a16="http://schemas.microsoft.com/office/drawing/2014/main" id="{36B2D4BF-9EC0-8AD4-D525-647CABB87A8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00679" y="2225717"/>
                <a:ext cx="5040532" cy="4918234"/>
              </a:xfrm>
              <a:blipFill>
                <a:blip r:embed="rId5"/>
                <a:stretch>
                  <a:fillRect l="-217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25E9EC77-9D4D-5F43-4646-FF192DC84582}"/>
                  </a:ext>
                </a:extLst>
              </p:cNvPr>
              <p:cNvSpPr txBox="1"/>
              <p:nvPr/>
            </p:nvSpPr>
            <p:spPr>
              <a:xfrm>
                <a:off x="838199" y="1509455"/>
                <a:ext cx="1979141" cy="62119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𝑝𝑎𝑟</m:t>
                    </m:r>
                    <m:r>
                      <a:rPr lang="en-US" altLang="zh-CN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altLang="zh-CN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CN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zh-CN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e>
                              <m:acc>
                                <m:accPr>
                                  <m:chr m:val="̂"/>
                                  <m:ctrlPr>
                                    <a:rPr lang="en-US" altLang="zh-CN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zh-CN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</m:acc>
                            </m:e>
                          </m:mr>
                          <m:mr>
                            <m:e>
                              <m:r>
                                <a:rPr lang="en-US" altLang="zh-CN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e>
                              <m:acc>
                                <m:accPr>
                                  <m:chr m:val="̂"/>
                                  <m:ctrlPr>
                                    <a:rPr lang="en-US" altLang="zh-CN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zh-CN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acc>
                            </m:e>
                          </m:mr>
                        </m:m>
                      </m:e>
                    </m:d>
                  </m:oMath>
                </a14:m>
                <a:r>
                  <a:rPr lang="zh-CN" altLang="en-US" dirty="0"/>
                  <a:t> </a:t>
                </a:r>
              </a:p>
            </p:txBody>
          </p:sp>
        </mc:Choice>
        <mc:Fallback xmlns="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25E9EC77-9D4D-5F43-4646-FF192DC845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9" y="1509455"/>
                <a:ext cx="1979141" cy="62119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595292B4-F0A3-8702-FF0F-02DBDF570F2C}"/>
                  </a:ext>
                </a:extLst>
              </p:cNvPr>
              <p:cNvSpPr txBox="1"/>
              <p:nvPr/>
            </p:nvSpPr>
            <p:spPr>
              <a:xfrm>
                <a:off x="838199" y="2259365"/>
                <a:ext cx="3626710" cy="114550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𝑠𝑘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←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eqAr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b="0" i="1" dirty="0">
                    <a:latin typeface="Cambria Math" panose="02040503050406030204" pitchFamily="18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𝑝𝑘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eqAr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≔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𝑔</m:t>
                                      </m:r>
                                    </m:e>
                                  </m:acc>
                                </m:e>
                              </m:mr>
                              <m:m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</m:acc>
                                </m:e>
                              </m:mr>
                            </m:m>
                          </m:e>
                        </m:d>
                      </m:e>
                      <m:sup>
                        <m:d>
                          <m:dPr>
                            <m:begChr m:val="["/>
                            <m:endChr m:val="]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eqArr>
                          </m:e>
                        </m:d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sSup>
                              <m:sSup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p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e>
                                </m:acc>
                              </m:e>
                              <m:sup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p>
                            </m:sSup>
                          </m:e>
                          <m:e>
                            <m:sSup>
                              <m:sSup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p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</m:acc>
                              </m:e>
                              <m:sup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p>
                            </m:sSup>
                          </m:e>
                        </m:eqArr>
                      </m:e>
                    </m:d>
                  </m:oMath>
                </a14:m>
                <a:r>
                  <a:rPr lang="zh-CN" altLang="en-US" dirty="0"/>
                  <a:t> </a:t>
                </a:r>
              </a:p>
            </p:txBody>
          </p:sp>
        </mc:Choice>
        <mc:Fallback xmlns="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595292B4-F0A3-8702-FF0F-02DBDF570F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9" y="2259365"/>
                <a:ext cx="3626710" cy="114550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D3AE8728-A7F4-B452-0472-34FD37307C60}"/>
                  </a:ext>
                </a:extLst>
              </p:cNvPr>
              <p:cNvSpPr txBox="1"/>
              <p:nvPr/>
            </p:nvSpPr>
            <p:spPr>
              <a:xfrm>
                <a:off x="838199" y="3492843"/>
                <a:ext cx="4013887" cy="2659767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altLang="zh-CN" u="sng" dirty="0">
                    <a:effectLst/>
                  </a:rPr>
                  <a:t>Sign </a:t>
                </a:r>
                <a14:m>
                  <m:oMath xmlns:m="http://schemas.openxmlformats.org/officeDocument/2006/math">
                    <m:r>
                      <a:rPr lang="en-US" altLang="zh-CN" b="0" i="1" u="sng" smtClean="0">
                        <a:effectLst/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altLang="zh-CN" u="sng" dirty="0">
                    <a:effectLst/>
                  </a:rPr>
                  <a:t>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altLang="zh-CN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altLang="zh-CN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acc>
                          <m:accPr>
                            <m:chr m:val="̂"/>
                            <m:ctrlPr>
                              <a:rPr lang="en-US" altLang="zh-CN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acc>
                      </m:e>
                    </m:d>
                    <m:r>
                      <a:rPr lang="en-US" altLang="zh-CN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≔</m:t>
                    </m:r>
                    <m:r>
                      <a:rPr lang="en-US" altLang="zh-CN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𝐻</m:t>
                    </m:r>
                    <m:d>
                      <m:dPr>
                        <m:ctrlPr>
                          <a:rPr lang="en-US" altLang="zh-CN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</m:d>
                  </m:oMath>
                </a14:m>
                <a:r>
                  <a:rPr lang="en-US" altLang="zh-CN" b="0" dirty="0">
                    <a:solidFill>
                      <a:srgbClr val="C00000"/>
                    </a:solidFill>
                  </a:rPr>
                  <a:t> </a:t>
                </a:r>
                <a:endParaRPr lang="en-US" altLang="zh-CN" dirty="0">
                  <a:solidFill>
                    <a:srgbClr val="C00000"/>
                  </a:solidFill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≔ 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</m:acc>
                                </m:e>
                              </m:mr>
                            </m:m>
                          </m:e>
                        </m:d>
                      </m:e>
                      <m:sup>
                        <m:d>
                          <m:dPr>
                            <m:begChr m:val="["/>
                            <m:endChr m:val="]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eqArr>
                          </m:e>
                        </m:d>
                      </m:sup>
                    </m:sSup>
                  </m:oMath>
                </a14:m>
                <a:r>
                  <a:rPr lang="en-US" altLang="zh-CN" dirty="0"/>
                  <a:t>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≔</m:t>
                    </m:r>
                  </m:oMath>
                </a14:m>
                <a:r>
                  <a:rPr lang="en-US" altLang="zh-CN" dirty="0"/>
                  <a:t> Schnorr-like </a:t>
                </a:r>
                <a:r>
                  <a:rPr lang="en-US" altLang="zh-CN" dirty="0" err="1"/>
                  <a:t>PoK</a:t>
                </a:r>
                <a:r>
                  <a:rPr lang="en-US" altLang="zh-CN" dirty="0"/>
                  <a:t> of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eqArr>
                      </m:e>
                    </m:d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for relation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</m:eqAr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𝑔</m:t>
                                      </m:r>
                                    </m:e>
                                  </m:acc>
                                </m:e>
                              </m:mr>
                              <m:mr>
                                <m:e>
                                  <m:eqArr>
                                    <m:eqArrPr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eqArrPr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</m:eqArr>
                                </m:e>
                                <m:e>
                                  <m:eqArr>
                                    <m:eqArrPr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eqArrPr>
                                    <m:e>
                                      <m:acc>
                                        <m:accPr>
                                          <m:chr m:val="̂"/>
                                          <m:ctrlP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</a:rPr>
                                            <m:t>h</m:t>
                                          </m:r>
                                        </m:e>
                                      </m:acc>
                                    </m:e>
                                    <m:e>
                                      <m:acc>
                                        <m:accPr>
                                          <m:chr m:val="̂"/>
                                          <m:ctrlP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</a:rPr>
                                            <m:t>𝑢</m:t>
                                          </m:r>
                                        </m:e>
                                      </m:acc>
                                    </m:e>
                                  </m:eqArr>
                                </m:e>
                              </m:mr>
                            </m:m>
                          </m:e>
                        </m:d>
                      </m:e>
                      <m:sup>
                        <m:d>
                          <m:dPr>
                            <m:begChr m:val="["/>
                            <m:endChr m:val="]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eqArr>
                          </m:e>
                        </m:d>
                      </m:sup>
                    </m:sSup>
                  </m:oMath>
                </a14:m>
                <a:endParaRPr lang="en-US" altLang="zh-CN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≔(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D3AE8728-A7F4-B452-0472-34FD37307C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9" y="3492843"/>
                <a:ext cx="4013887" cy="2659767"/>
              </a:xfrm>
              <a:prstGeom prst="rect">
                <a:avLst/>
              </a:prstGeom>
              <a:blipFill>
                <a:blip r:embed="rId8"/>
                <a:stretch>
                  <a:fillRect l="-1214" t="-1147" b="-183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078B56D1-88E0-15A9-A654-A504E65EC3CB}"/>
              </a:ext>
            </a:extLst>
          </p:cNvPr>
          <p:cNvCxnSpPr>
            <a:cxnSpLocks/>
          </p:cNvCxnSpPr>
          <p:nvPr/>
        </p:nvCxnSpPr>
        <p:spPr>
          <a:xfrm flipH="1" flipV="1">
            <a:off x="2433769" y="1811341"/>
            <a:ext cx="4062279" cy="638619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151BDDF2-D205-513F-B82D-5F822C3A683B}"/>
              </a:ext>
            </a:extLst>
          </p:cNvPr>
          <p:cNvCxnSpPr>
            <a:cxnSpLocks/>
          </p:cNvCxnSpPr>
          <p:nvPr/>
        </p:nvCxnSpPr>
        <p:spPr>
          <a:xfrm flipH="1">
            <a:off x="2629935" y="2477581"/>
            <a:ext cx="3870744" cy="1495982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571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0C669A-0789-1BF6-8C49-EA11A112FB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D5D76BF8-E99C-EC09-1505-131604E40B79}"/>
                  </a:ext>
                </a:extLst>
              </p:cNvPr>
              <p:cNvSpPr txBox="1"/>
              <p:nvPr/>
            </p:nvSpPr>
            <p:spPr>
              <a:xfrm>
                <a:off x="838199" y="1509455"/>
                <a:ext cx="1979141" cy="62119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𝑝𝑎𝑟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e>
                              <m:acc>
                                <m:accPr>
                                  <m:chr m:val="̂"/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</m:acc>
                            </m:e>
                          </m:mr>
                          <m:m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e>
                              <m:acc>
                                <m:accPr>
                                  <m:chr m:val="̂"/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acc>
                            </m:e>
                          </m:mr>
                        </m:m>
                      </m:e>
                    </m:d>
                  </m:oMath>
                </a14:m>
                <a:r>
                  <a:rPr lang="zh-CN" altLang="en-US" dirty="0"/>
                  <a:t> </a:t>
                </a:r>
              </a:p>
            </p:txBody>
          </p:sp>
        </mc:Choice>
        <mc:Fallback xmlns="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D5D76BF8-E99C-EC09-1505-131604E40B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9" y="1509455"/>
                <a:ext cx="1979141" cy="6211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B83DD4BD-DF62-8316-F503-F31EA1BA9D34}"/>
                  </a:ext>
                </a:extLst>
              </p:cNvPr>
              <p:cNvSpPr txBox="1"/>
              <p:nvPr/>
            </p:nvSpPr>
            <p:spPr>
              <a:xfrm>
                <a:off x="838199" y="2259365"/>
                <a:ext cx="3626710" cy="114550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𝑠𝑘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←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eqAr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b="0" i="1" dirty="0">
                    <a:latin typeface="Cambria Math" panose="02040503050406030204" pitchFamily="18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𝑝𝑘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eqAr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≔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𝑔</m:t>
                                      </m:r>
                                    </m:e>
                                  </m:acc>
                                </m:e>
                              </m:mr>
                              <m:m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</m:acc>
                                </m:e>
                              </m:mr>
                            </m:m>
                          </m:e>
                        </m:d>
                      </m:e>
                      <m:sup>
                        <m:d>
                          <m:dPr>
                            <m:begChr m:val="["/>
                            <m:endChr m:val="]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eqArr>
                          </m:e>
                        </m:d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sSup>
                              <m:sSup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p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e>
                                </m:acc>
                              </m:e>
                              <m:sup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p>
                            </m:sSup>
                          </m:e>
                          <m:e>
                            <m:sSup>
                              <m:sSup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p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</m:acc>
                              </m:e>
                              <m:sup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p>
                            </m:sSup>
                          </m:e>
                        </m:eqArr>
                      </m:e>
                    </m:d>
                  </m:oMath>
                </a14:m>
                <a:r>
                  <a:rPr lang="zh-CN" altLang="en-US" dirty="0"/>
                  <a:t> </a:t>
                </a:r>
              </a:p>
            </p:txBody>
          </p:sp>
        </mc:Choice>
        <mc:Fallback xmlns="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B83DD4BD-DF62-8316-F503-F31EA1BA9D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9" y="2259365"/>
                <a:ext cx="3626710" cy="114550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3A512678-AEEB-806D-D105-572BBA521CE4}"/>
                  </a:ext>
                </a:extLst>
              </p:cNvPr>
              <p:cNvSpPr txBox="1"/>
              <p:nvPr/>
            </p:nvSpPr>
            <p:spPr>
              <a:xfrm>
                <a:off x="838199" y="3492843"/>
                <a:ext cx="4013887" cy="2659767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altLang="zh-CN" u="sng" dirty="0">
                    <a:effectLst/>
                  </a:rPr>
                  <a:t>Sign </a:t>
                </a:r>
                <a14:m>
                  <m:oMath xmlns:m="http://schemas.openxmlformats.org/officeDocument/2006/math">
                    <m:r>
                      <a:rPr lang="en-US" altLang="zh-CN" b="0" i="1" u="sng" smtClean="0">
                        <a:effectLst/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altLang="zh-CN" u="sng" dirty="0">
                    <a:effectLst/>
                  </a:rPr>
                  <a:t>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acc>
                          <m:accPr>
                            <m:chr m:val="̂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acc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≔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𝐻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</m:d>
                  </m:oMath>
                </a14:m>
                <a:r>
                  <a:rPr lang="en-US" altLang="zh-CN" b="0" dirty="0"/>
                  <a:t> </a:t>
                </a:r>
                <a:endParaRPr lang="en-US" altLang="zh-CN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≔ 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</m:acc>
                                </m:e>
                              </m:mr>
                            </m:m>
                          </m:e>
                        </m:d>
                      </m:e>
                      <m:sup>
                        <m:d>
                          <m:dPr>
                            <m:begChr m:val="["/>
                            <m:endChr m:val="]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eqArr>
                          </m:e>
                        </m:d>
                      </m:sup>
                    </m:sSup>
                  </m:oMath>
                </a14:m>
                <a:r>
                  <a:rPr lang="en-US" altLang="zh-CN" dirty="0"/>
                  <a:t>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≔</m:t>
                    </m:r>
                  </m:oMath>
                </a14:m>
                <a:r>
                  <a:rPr lang="en-US" altLang="zh-CN" dirty="0"/>
                  <a:t> Schnorr-like </a:t>
                </a:r>
                <a:r>
                  <a:rPr lang="en-US" altLang="zh-CN" dirty="0" err="1"/>
                  <a:t>PoK</a:t>
                </a:r>
                <a:r>
                  <a:rPr lang="en-US" altLang="zh-CN" dirty="0"/>
                  <a:t> of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eqArr>
                      </m:e>
                    </m:d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for relation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</m:eqAr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𝑔</m:t>
                                      </m:r>
                                    </m:e>
                                  </m:acc>
                                </m:e>
                              </m:mr>
                              <m:mr>
                                <m:e>
                                  <m:eqArr>
                                    <m:eqArrPr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eqArrPr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</m:eqArr>
                                </m:e>
                                <m:e>
                                  <m:eqArr>
                                    <m:eqArrPr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eqArrPr>
                                    <m:e>
                                      <m:acc>
                                        <m:accPr>
                                          <m:chr m:val="̂"/>
                                          <m:ctrlP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</a:rPr>
                                            <m:t>h</m:t>
                                          </m:r>
                                        </m:e>
                                      </m:acc>
                                    </m:e>
                                    <m:e>
                                      <m:acc>
                                        <m:accPr>
                                          <m:chr m:val="̂"/>
                                          <m:ctrlP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</a:rPr>
                                            <m:t>𝑢</m:t>
                                          </m:r>
                                        </m:e>
                                      </m:acc>
                                    </m:e>
                                  </m:eqArr>
                                </m:e>
                              </m:mr>
                            </m:m>
                          </m:e>
                        </m:d>
                      </m:e>
                      <m:sup>
                        <m:d>
                          <m:dPr>
                            <m:begChr m:val="["/>
                            <m:endChr m:val="]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eqArr>
                          </m:e>
                        </m:d>
                      </m:sup>
                    </m:sSup>
                  </m:oMath>
                </a14:m>
                <a:endParaRPr lang="en-US" altLang="zh-CN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≔(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3A512678-AEEB-806D-D105-572BBA521C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9" y="3492843"/>
                <a:ext cx="4013887" cy="2659767"/>
              </a:xfrm>
              <a:prstGeom prst="rect">
                <a:avLst/>
              </a:prstGeom>
              <a:blipFill>
                <a:blip r:embed="rId4"/>
                <a:stretch>
                  <a:fillRect l="-1214" t="-1147" b="-183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标题 1">
            <a:extLst>
              <a:ext uri="{FF2B5EF4-FFF2-40B4-BE49-F238E27FC236}">
                <a16:creationId xmlns:a16="http://schemas.microsoft.com/office/drawing/2014/main" id="{DE2C66C2-FD9E-E218-06F1-C3D931D40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Dazzle: Threshold Scheme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F1CA16AF-B5DD-F05A-F6B2-D29460AB685B}"/>
                  </a:ext>
                </a:extLst>
              </p:cNvPr>
              <p:cNvSpPr txBox="1"/>
              <p:nvPr/>
            </p:nvSpPr>
            <p:spPr>
              <a:xfrm>
                <a:off x="8740347" y="1184396"/>
                <a:ext cx="1136821" cy="506292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𝑠𝑘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←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eqAr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b="0" i="1" dirty="0">
                    <a:latin typeface="Cambria Math" panose="020405030504060302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F1CA16AF-B5DD-F05A-F6B2-D29460AB68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0347" y="1184396"/>
                <a:ext cx="1136821" cy="506292"/>
              </a:xfrm>
              <a:prstGeom prst="rect">
                <a:avLst/>
              </a:prstGeom>
              <a:blipFill>
                <a:blip r:embed="rId6"/>
                <a:stretch>
                  <a:fillRect b="-241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A0A2CE72-C8A1-4E2F-6E6F-389C8C8EC571}"/>
              </a:ext>
            </a:extLst>
          </p:cNvPr>
          <p:cNvCxnSpPr>
            <a:cxnSpLocks/>
          </p:cNvCxnSpPr>
          <p:nvPr/>
        </p:nvCxnSpPr>
        <p:spPr>
          <a:xfrm flipH="1">
            <a:off x="7850659" y="1690688"/>
            <a:ext cx="1342768" cy="819271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D19CF55C-C7B2-48B8-1DF2-64BD470CD53D}"/>
                  </a:ext>
                </a:extLst>
              </p:cNvPr>
              <p:cNvSpPr txBox="1"/>
              <p:nvPr/>
            </p:nvSpPr>
            <p:spPr>
              <a:xfrm>
                <a:off x="7166918" y="2509959"/>
                <a:ext cx="1400433" cy="551626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𝑠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←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sSub>
                              <m:sSub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  <m:e>
                            <m:sSub>
                              <m:sSub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eqAr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b="0" i="1" dirty="0">
                    <a:latin typeface="Cambria Math" panose="020405030504060302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D19CF55C-C7B2-48B8-1DF2-64BD470CD5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6918" y="2509959"/>
                <a:ext cx="1400433" cy="55162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34D5F59A-4ADC-D2B4-9587-DB55FC68E7F5}"/>
                  </a:ext>
                </a:extLst>
              </p:cNvPr>
              <p:cNvSpPr txBox="1"/>
              <p:nvPr/>
            </p:nvSpPr>
            <p:spPr>
              <a:xfrm>
                <a:off x="10128421" y="2509959"/>
                <a:ext cx="1400433" cy="551626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𝑠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←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sSub>
                              <m:sSub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  <m:e>
                            <m:sSub>
                              <m:sSub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eqAr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b="0" i="1" dirty="0">
                    <a:latin typeface="Cambria Math" panose="020405030504060302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34D5F59A-4ADC-D2B4-9587-DB55FC68E7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28421" y="2509959"/>
                <a:ext cx="1400433" cy="55162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3EC556B5-10CD-0AD1-E19C-A1F578845681}"/>
              </a:ext>
            </a:extLst>
          </p:cNvPr>
          <p:cNvCxnSpPr>
            <a:cxnSpLocks/>
            <a:endCxn id="14" idx="0"/>
          </p:cNvCxnSpPr>
          <p:nvPr/>
        </p:nvCxnSpPr>
        <p:spPr>
          <a:xfrm>
            <a:off x="9432324" y="1690688"/>
            <a:ext cx="1396314" cy="819271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id="{B5082B9D-6063-966F-D78E-5474E899A513}"/>
              </a:ext>
            </a:extLst>
          </p:cNvPr>
          <p:cNvCxnSpPr>
            <a:cxnSpLocks/>
          </p:cNvCxnSpPr>
          <p:nvPr/>
        </p:nvCxnSpPr>
        <p:spPr>
          <a:xfrm>
            <a:off x="9308757" y="1690687"/>
            <a:ext cx="0" cy="937183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>
            <a:extLst>
              <a:ext uri="{FF2B5EF4-FFF2-40B4-BE49-F238E27FC236}">
                <a16:creationId xmlns:a16="http://schemas.microsoft.com/office/drawing/2014/main" id="{11ED7C89-9F79-5612-C412-88F3F95AC330}"/>
              </a:ext>
            </a:extLst>
          </p:cNvPr>
          <p:cNvSpPr txBox="1"/>
          <p:nvPr/>
        </p:nvSpPr>
        <p:spPr>
          <a:xfrm>
            <a:off x="8740346" y="2509959"/>
            <a:ext cx="1136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…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943E9F33-0248-0B77-E8E8-731E4E1FB7A4}"/>
                  </a:ext>
                </a:extLst>
              </p:cNvPr>
              <p:cNvSpPr txBox="1"/>
              <p:nvPr/>
            </p:nvSpPr>
            <p:spPr>
              <a:xfrm>
                <a:off x="7158061" y="4728482"/>
                <a:ext cx="3821121" cy="92333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altLang="zh-CN" u="sng" dirty="0"/>
                  <a:t>Threshold Sign: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dirty="0"/>
                  <a:t>Individually compute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dirty="0"/>
                  <a:t>Exchange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dirty="0"/>
              </a:p>
            </p:txBody>
          </p:sp>
        </mc:Choice>
        <mc:Fallback xmlns=""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943E9F33-0248-0B77-E8E8-731E4E1FB7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8061" y="4728482"/>
                <a:ext cx="3821121" cy="923330"/>
              </a:xfrm>
              <a:prstGeom prst="rect">
                <a:avLst/>
              </a:prstGeom>
              <a:blipFill>
                <a:blip r:embed="rId9"/>
                <a:stretch>
                  <a:fillRect l="-1276" t="-3311" b="-1059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81976473-139F-2E0C-75F4-1493896386B5}"/>
                  </a:ext>
                </a:extLst>
              </p:cNvPr>
              <p:cNvSpPr txBox="1"/>
              <p:nvPr/>
            </p:nvSpPr>
            <p:spPr>
              <a:xfrm>
                <a:off x="1065770" y="4841603"/>
                <a:ext cx="3193192" cy="1773242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</m:eqAr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←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𝑔</m:t>
                                      </m:r>
                                    </m:e>
                                  </m:acc>
                                </m:e>
                              </m:mr>
                              <m:mr>
                                <m:e>
                                  <m:eqArr>
                                    <m:eqArrPr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eqArrPr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</m:eqArr>
                                </m:e>
                                <m:e>
                                  <m:eqArr>
                                    <m:eqArrPr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eqArrPr>
                                    <m:e>
                                      <m:acc>
                                        <m:accPr>
                                          <m:chr m:val="̂"/>
                                          <m:ctrlP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</a:rPr>
                                            <m:t>h</m:t>
                                          </m:r>
                                        </m:e>
                                      </m:acc>
                                    </m:e>
                                    <m:e>
                                      <m:acc>
                                        <m:accPr>
                                          <m:chr m:val="̂"/>
                                          <m:ctrlP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</a:rPr>
                                            <m:t>𝑢</m:t>
                                          </m:r>
                                        </m:e>
                                      </m:acc>
                                    </m:e>
                                  </m:eqArr>
                                </m:e>
                              </m:mr>
                            </m:m>
                          </m:e>
                        </m:d>
                      </m:e>
                      <m:sup>
                        <m:d>
                          <m:dPr>
                            <m:begChr m:val="["/>
                            <m:endChr m:val="]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</m:eqArr>
                          </m:e>
                        </m:d>
                      </m:sup>
                    </m:sSup>
                  </m:oMath>
                </a14:m>
                <a:endParaRPr lang="en-US" altLang="zh-CN" dirty="0">
                  <a:effectLst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CN" b="0" i="1" smtClean="0">
                        <a:effectLst/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altLang="zh-CN" b="0" i="1" smtClean="0">
                        <a:effectLst/>
                        <a:latin typeface="Cambria Math" panose="02040503050406030204" pitchFamily="18" charset="0"/>
                      </a:rPr>
                      <m:t> ≔</m:t>
                    </m:r>
                    <m:r>
                      <a:rPr lang="en-US" altLang="zh-CN" b="0" i="1" smtClean="0">
                        <a:effectLst/>
                        <a:latin typeface="Cambria Math" panose="02040503050406030204" pitchFamily="18" charset="0"/>
                      </a:rPr>
                      <m:t>𝐻</m:t>
                    </m:r>
                    <m:d>
                      <m:dPr>
                        <m:ctrlPr>
                          <a:rPr lang="en-US" altLang="zh-CN" b="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effectLst/>
                            <a:latin typeface="Cambria Math" panose="02040503050406030204" pitchFamily="18" charset="0"/>
                          </a:rPr>
                          <m:t>𝜇</m:t>
                        </m:r>
                        <m:r>
                          <a:rPr lang="en-US" altLang="zh-CN" b="0" i="1" smtClean="0">
                            <a:effectLst/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CN" b="0" i="1" smtClean="0">
                            <a:effectLst/>
                            <a:latin typeface="Cambria Math" panose="02040503050406030204" pitchFamily="18" charset="0"/>
                          </a:rPr>
                          <m:t>𝑌</m:t>
                        </m:r>
                        <m:r>
                          <a:rPr lang="en-US" altLang="zh-CN" b="0" i="1" smtClean="0">
                            <a:effectLst/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CN" b="0" i="1" smtClean="0">
                            <a:effectLst/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altLang="zh-CN" b="0" i="1" smtClean="0">
                            <a:effectLst/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CN" b="0" i="1" smtClean="0">
                            <a:effectLst/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altLang="zh-CN" b="0" i="1" smtClean="0">
                            <a:effectLst/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CN" b="0" i="1" smtClean="0">
                            <a:effectLst/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</m:oMath>
                </a14:m>
                <a:endParaRPr lang="en-US" altLang="zh-CN" b="0" dirty="0">
                  <a:effectLst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</m:eqArr>
                      </m:e>
                    </m:d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 ≔ 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</m:eqAr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𝑐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eqArr>
                      </m:e>
                    </m:d>
                  </m:oMath>
                </a14:m>
                <a:endParaRPr lang="zh-CN" altLang="en-US" dirty="0">
                  <a:effectLst/>
                </a:endParaRPr>
              </a:p>
            </p:txBody>
          </p:sp>
        </mc:Choice>
        <mc:Fallback xmlns="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81976473-139F-2E0C-75F4-1493896386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5770" y="4841603"/>
                <a:ext cx="3193192" cy="177324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98B2BCC5-0C13-0918-1343-4591EF6D3220}"/>
                  </a:ext>
                </a:extLst>
              </p:cNvPr>
              <p:cNvSpPr txBox="1"/>
              <p:nvPr/>
            </p:nvSpPr>
            <p:spPr>
              <a:xfrm>
                <a:off x="7166917" y="5860921"/>
                <a:ext cx="3661720" cy="92333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dirty="0"/>
                  <a:t>Aggregate into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dirty="0"/>
                  <a:t>Individually compute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dirty="0"/>
                  <a:t>Exchange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dirty="0"/>
              </a:p>
            </p:txBody>
          </p:sp>
        </mc:Choice>
        <mc:Fallback xmlns="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98B2BCC5-0C13-0918-1343-4591EF6D32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6917" y="5860921"/>
                <a:ext cx="3661720" cy="923330"/>
              </a:xfrm>
              <a:prstGeom prst="rect">
                <a:avLst/>
              </a:prstGeom>
              <a:blipFill>
                <a:blip r:embed="rId11"/>
                <a:stretch>
                  <a:fillRect l="-1167" t="-2632" b="-986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直接连接符 21">
            <a:extLst>
              <a:ext uri="{FF2B5EF4-FFF2-40B4-BE49-F238E27FC236}">
                <a16:creationId xmlns:a16="http://schemas.microsoft.com/office/drawing/2014/main" id="{2149C751-53FF-DB42-5C8F-38E7BCC4FC7D}"/>
              </a:ext>
            </a:extLst>
          </p:cNvPr>
          <p:cNvCxnSpPr/>
          <p:nvPr/>
        </p:nvCxnSpPr>
        <p:spPr>
          <a:xfrm>
            <a:off x="223329" y="5860921"/>
            <a:ext cx="11887200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文本框 16">
                <a:extLst>
                  <a:ext uri="{FF2B5EF4-FFF2-40B4-BE49-F238E27FC236}">
                    <a16:creationId xmlns:a16="http://schemas.microsoft.com/office/drawing/2014/main" id="{A442F840-5ED7-4662-EEAD-8EC97CCA722F}"/>
                  </a:ext>
                </a:extLst>
              </p:cNvPr>
              <p:cNvSpPr txBox="1"/>
              <p:nvPr/>
            </p:nvSpPr>
            <p:spPr>
              <a:xfrm>
                <a:off x="3008664" y="3616452"/>
                <a:ext cx="2333369" cy="646331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/>
                  <a:t>“Key-homomorphic”, if with common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altLang="zh-CN" dirty="0"/>
              </a:p>
            </p:txBody>
          </p:sp>
        </mc:Choice>
        <mc:Fallback xmlns="">
          <p:sp>
            <p:nvSpPr>
              <p:cNvPr id="17" name="文本框 16">
                <a:extLst>
                  <a:ext uri="{FF2B5EF4-FFF2-40B4-BE49-F238E27FC236}">
                    <a16:creationId xmlns:a16="http://schemas.microsoft.com/office/drawing/2014/main" id="{A442F840-5ED7-4662-EEAD-8EC97CCA72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8664" y="3616452"/>
                <a:ext cx="2333369" cy="646331"/>
              </a:xfrm>
              <a:prstGeom prst="rect">
                <a:avLst/>
              </a:prstGeom>
              <a:blipFill>
                <a:blip r:embed="rId12"/>
                <a:stretch>
                  <a:fillRect b="-307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0747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  <p:bldP spid="14" grpId="0" animBg="1"/>
      <p:bldP spid="20" grpId="0"/>
      <p:bldP spid="23" grpId="0" animBg="1"/>
      <p:bldP spid="3" grpId="0" animBg="1"/>
      <p:bldP spid="16" grpId="0" animBg="1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1E76D3-4460-BA2E-75AD-3101B57DF2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B6DCD87-8713-768A-0B71-79F21AD2E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Improvements over Twinkle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6BCD23D3-61F2-D235-708E-BAA4061F662F}"/>
                  </a:ext>
                </a:extLst>
              </p:cNvPr>
              <p:cNvSpPr txBox="1"/>
              <p:nvPr/>
            </p:nvSpPr>
            <p:spPr>
              <a:xfrm>
                <a:off x="4995223" y="3488106"/>
                <a:ext cx="2344693" cy="1416285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>
                    <a:effectLst/>
                  </a:rPr>
                  <a:t>Twinkle: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acc>
                          <m:accPr>
                            <m:chr m:val="̂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acc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acc>
                          <m:accPr>
                            <m:chr m:val="̂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acc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≔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𝐻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</m:d>
                  </m:oMath>
                </a14:m>
                <a:r>
                  <a:rPr lang="en-US" altLang="zh-CN" b="0" dirty="0"/>
                  <a:t> </a:t>
                </a:r>
                <a:endParaRPr lang="en-US" altLang="zh-CN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altLang="zh-CN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e>
                            <m:r>
                              <a:rPr lang="en-US" altLang="zh-CN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</m:eqAr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≔ 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eqArr>
                                <m:eqArr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</m:eqArr>
                            </m:e>
                            <m:e>
                              <m:acc>
                                <m:accPr>
                                  <m:chr m:val="̂"/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eqArr>
                                    <m:eqArrPr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eqArrPr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  <m:e>
                                      <m:acc>
                                        <m:accPr>
                                          <m:chr m:val="̂"/>
                                          <m:ctrlP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</a:rPr>
                                            <m:t>𝑣</m:t>
                                          </m:r>
                                        </m:e>
                                      </m:acc>
                                    </m:e>
                                  </m:eqArr>
                                </m:e>
                              </m:acc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altLang="zh-CN" dirty="0"/>
                  <a:t> </a:t>
                </a:r>
              </a:p>
              <a:p>
                <a:endParaRPr lang="zh-CN" altLang="en-US" u="sng" dirty="0">
                  <a:effectLst/>
                </a:endParaRPr>
              </a:p>
            </p:txBody>
          </p:sp>
        </mc:Choice>
        <mc:Fallback xmlns="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6BCD23D3-61F2-D235-708E-BAA4061F66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5223" y="3488106"/>
                <a:ext cx="2344693" cy="1416285"/>
              </a:xfrm>
              <a:prstGeom prst="rect">
                <a:avLst/>
              </a:prstGeom>
              <a:blipFill>
                <a:blip r:embed="rId2"/>
                <a:stretch>
                  <a:fillRect l="-2078" t="-17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5F08D53B-1EA1-1469-80FB-814B9EA26987}"/>
                  </a:ext>
                </a:extLst>
              </p:cNvPr>
              <p:cNvSpPr txBox="1"/>
              <p:nvPr/>
            </p:nvSpPr>
            <p:spPr>
              <a:xfrm>
                <a:off x="838199" y="1509455"/>
                <a:ext cx="1979141" cy="62119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𝑝𝑎𝑟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e>
                              <m:acc>
                                <m:accPr>
                                  <m:chr m:val="̂"/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</m:acc>
                            </m:e>
                          </m:mr>
                          <m:m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e>
                              <m:acc>
                                <m:accPr>
                                  <m:chr m:val="̂"/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acc>
                            </m:e>
                          </m:mr>
                        </m:m>
                      </m:e>
                    </m:d>
                  </m:oMath>
                </a14:m>
                <a:r>
                  <a:rPr lang="zh-CN" altLang="en-US" dirty="0"/>
                  <a:t> </a:t>
                </a:r>
              </a:p>
            </p:txBody>
          </p:sp>
        </mc:Choice>
        <mc:Fallback xmlns="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5F08D53B-1EA1-1469-80FB-814B9EA269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9" y="1509455"/>
                <a:ext cx="1979141" cy="62119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22E66770-64F9-3C41-0299-8AA70357D201}"/>
                  </a:ext>
                </a:extLst>
              </p:cNvPr>
              <p:cNvSpPr txBox="1"/>
              <p:nvPr/>
            </p:nvSpPr>
            <p:spPr>
              <a:xfrm>
                <a:off x="838199" y="2259365"/>
                <a:ext cx="3626710" cy="114550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𝑠𝑘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←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eqAr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b="0" i="1" dirty="0">
                    <a:latin typeface="Cambria Math" panose="02040503050406030204" pitchFamily="18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𝑝𝑘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eqAr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≔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𝑔</m:t>
                                      </m:r>
                                    </m:e>
                                  </m:acc>
                                </m:e>
                              </m:mr>
                              <m:m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</m:acc>
                                </m:e>
                              </m:mr>
                            </m:m>
                          </m:e>
                        </m:d>
                      </m:e>
                      <m:sup>
                        <m:d>
                          <m:dPr>
                            <m:begChr m:val="["/>
                            <m:endChr m:val="]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eqArr>
                          </m:e>
                        </m:d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sSup>
                              <m:sSup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p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e>
                                </m:acc>
                              </m:e>
                              <m:sup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p>
                            </m:sSup>
                          </m:e>
                          <m:e>
                            <m:sSup>
                              <m:sSup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p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</m:acc>
                              </m:e>
                              <m:sup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p>
                            </m:sSup>
                          </m:e>
                        </m:eqArr>
                      </m:e>
                    </m:d>
                  </m:oMath>
                </a14:m>
                <a:r>
                  <a:rPr lang="zh-CN" altLang="en-US" dirty="0"/>
                  <a:t> </a:t>
                </a:r>
              </a:p>
            </p:txBody>
          </p:sp>
        </mc:Choice>
        <mc:Fallback xmlns="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22E66770-64F9-3C41-0299-8AA70357D2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9" y="2259365"/>
                <a:ext cx="3626710" cy="114550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34F77183-77B5-C570-5DF7-EC630F84262E}"/>
                  </a:ext>
                </a:extLst>
              </p:cNvPr>
              <p:cNvSpPr txBox="1"/>
              <p:nvPr/>
            </p:nvSpPr>
            <p:spPr>
              <a:xfrm>
                <a:off x="838199" y="3492843"/>
                <a:ext cx="4013887" cy="2659767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altLang="zh-CN" u="sng" dirty="0">
                    <a:effectLst/>
                  </a:rPr>
                  <a:t>Sign </a:t>
                </a:r>
                <a14:m>
                  <m:oMath xmlns:m="http://schemas.openxmlformats.org/officeDocument/2006/math">
                    <m:r>
                      <a:rPr lang="en-US" altLang="zh-CN" b="0" i="1" u="sng" smtClean="0">
                        <a:effectLst/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altLang="zh-CN" u="sng" dirty="0">
                    <a:effectLst/>
                  </a:rPr>
                  <a:t>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altLang="zh-CN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altLang="zh-CN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acc>
                          <m:accPr>
                            <m:chr m:val="̂"/>
                            <m:ctrlPr>
                              <a:rPr lang="en-US" altLang="zh-CN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acc>
                      </m:e>
                    </m:d>
                    <m:r>
                      <a:rPr lang="en-US" altLang="zh-CN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≔</m:t>
                    </m:r>
                    <m:r>
                      <a:rPr lang="en-US" altLang="zh-CN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𝐻</m:t>
                    </m:r>
                    <m:d>
                      <m:dPr>
                        <m:ctrlPr>
                          <a:rPr lang="en-US" altLang="zh-CN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</m:d>
                  </m:oMath>
                </a14:m>
                <a:r>
                  <a:rPr lang="en-US" altLang="zh-CN" b="0" dirty="0">
                    <a:solidFill>
                      <a:srgbClr val="C00000"/>
                    </a:solidFill>
                  </a:rPr>
                  <a:t> </a:t>
                </a:r>
                <a:endParaRPr lang="en-US" altLang="zh-CN" dirty="0">
                  <a:solidFill>
                    <a:srgbClr val="C00000"/>
                  </a:solidFill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CN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altLang="zh-CN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≔ </m:t>
                    </m:r>
                    <m:sSup>
                      <m:sSupPr>
                        <m:ctrlPr>
                          <a:rPr lang="en-US" altLang="zh-CN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altLang="zh-CN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altLang="zh-CN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altLang="zh-CN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altLang="zh-CN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zh-CN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</m:acc>
                                </m:e>
                              </m:mr>
                            </m:m>
                          </m:e>
                        </m:d>
                      </m:e>
                      <m:sup>
                        <m:d>
                          <m:dPr>
                            <m:begChr m:val="["/>
                            <m:endChr m:val="]"/>
                            <m:ctrlPr>
                              <a:rPr lang="en-US" altLang="zh-CN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en-US" altLang="zh-CN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n-US" altLang="zh-CN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e>
                                <m:r>
                                  <a:rPr lang="en-US" altLang="zh-CN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eqArr>
                          </m:e>
                        </m:d>
                      </m:sup>
                    </m:sSup>
                  </m:oMath>
                </a14:m>
                <a:r>
                  <a:rPr lang="en-US" altLang="zh-CN" dirty="0"/>
                  <a:t>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≔</m:t>
                    </m:r>
                  </m:oMath>
                </a14:m>
                <a:r>
                  <a:rPr lang="en-US" altLang="zh-CN" dirty="0"/>
                  <a:t> Schnorr-like </a:t>
                </a:r>
                <a:r>
                  <a:rPr lang="en-US" altLang="zh-CN" dirty="0" err="1"/>
                  <a:t>PoK</a:t>
                </a:r>
                <a:r>
                  <a:rPr lang="en-US" altLang="zh-CN" dirty="0"/>
                  <a:t> of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eqArr>
                      </m:e>
                    </m:d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for relation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</m:eqAr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𝑔</m:t>
                                      </m:r>
                                    </m:e>
                                  </m:acc>
                                </m:e>
                              </m:mr>
                              <m:mr>
                                <m:e>
                                  <m:eqArr>
                                    <m:eqArrPr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eqArrPr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</m:eqArr>
                                </m:e>
                                <m:e>
                                  <m:eqArr>
                                    <m:eqArrPr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eqArrPr>
                                    <m:e>
                                      <m:acc>
                                        <m:accPr>
                                          <m:chr m:val="̂"/>
                                          <m:ctrlP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</a:rPr>
                                            <m:t>h</m:t>
                                          </m:r>
                                        </m:e>
                                      </m:acc>
                                    </m:e>
                                    <m:e>
                                      <m:acc>
                                        <m:accPr>
                                          <m:chr m:val="̂"/>
                                          <m:ctrlP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</a:rPr>
                                            <m:t>𝑢</m:t>
                                          </m:r>
                                        </m:e>
                                      </m:acc>
                                    </m:e>
                                  </m:eqArr>
                                </m:e>
                              </m:mr>
                            </m:m>
                          </m:e>
                        </m:d>
                      </m:e>
                      <m:sup>
                        <m:d>
                          <m:dPr>
                            <m:begChr m:val="["/>
                            <m:endChr m:val="]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eqArr>
                          </m:e>
                        </m:d>
                      </m:sup>
                    </m:sSup>
                  </m:oMath>
                </a14:m>
                <a:endParaRPr lang="en-US" altLang="zh-CN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CN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US" altLang="zh-CN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≔(</m:t>
                    </m:r>
                    <m:r>
                      <a:rPr lang="en-US" altLang="zh-CN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altLang="zh-CN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CN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altLang="zh-CN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CN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CN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CN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altLang="zh-CN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zh-CN" altLang="en-US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34F77183-77B5-C570-5DF7-EC630F8426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9" y="3492843"/>
                <a:ext cx="4013887" cy="2659767"/>
              </a:xfrm>
              <a:prstGeom prst="rect">
                <a:avLst/>
              </a:prstGeom>
              <a:blipFill>
                <a:blip r:embed="rId5"/>
                <a:stretch>
                  <a:fillRect l="-1214" t="-1147" b="-183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7793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7909B9-8222-FBE3-573F-787941FA20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A8297A7-8272-0B6D-3B6A-E2B36048E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Improvements over Twinkle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660FDEAF-F923-4B3C-BF53-486C8D05AF0A}"/>
                  </a:ext>
                </a:extLst>
              </p:cNvPr>
              <p:cNvSpPr txBox="1"/>
              <p:nvPr/>
            </p:nvSpPr>
            <p:spPr>
              <a:xfrm>
                <a:off x="838199" y="1509455"/>
                <a:ext cx="1979141" cy="62119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𝑝𝑎𝑟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e>
                              <m:acc>
                                <m:accPr>
                                  <m:chr m:val="̂"/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</m:acc>
                            </m:e>
                          </m:mr>
                          <m:m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e>
                              <m:acc>
                                <m:accPr>
                                  <m:chr m:val="̂"/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acc>
                            </m:e>
                          </m:mr>
                        </m:m>
                      </m:e>
                    </m:d>
                  </m:oMath>
                </a14:m>
                <a:r>
                  <a:rPr lang="zh-CN" altLang="en-US" dirty="0"/>
                  <a:t> </a:t>
                </a: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660FDEAF-F923-4B3C-BF53-486C8D05AF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9" y="1509455"/>
                <a:ext cx="1979141" cy="6211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CA2BCBEB-DDFE-3363-1B71-583467A9E300}"/>
                  </a:ext>
                </a:extLst>
              </p:cNvPr>
              <p:cNvSpPr txBox="1"/>
              <p:nvPr/>
            </p:nvSpPr>
            <p:spPr>
              <a:xfrm>
                <a:off x="838199" y="2259365"/>
                <a:ext cx="3626710" cy="104111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𝑠𝑘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←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eqAr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b="0" i="1" dirty="0">
                    <a:latin typeface="Cambria Math" panose="02040503050406030204" pitchFamily="18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𝑝𝑘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eqAr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≔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e>
                              <m:acc>
                                <m:accPr>
                                  <m:chr m:val="̂"/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</m:acc>
                            </m:e>
                          </m:mr>
                          <m:m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e>
                              <m:acc>
                                <m:accPr>
                                  <m:chr m:val="̂"/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acc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eqAr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sSup>
                              <m:sSup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p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e>
                                </m:acc>
                              </m:e>
                              <m:sup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p>
                            </m:sSup>
                          </m:e>
                          <m:e>
                            <m:sSup>
                              <m:sSup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p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</m:acc>
                              </m:e>
                              <m:sup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p>
                            </m:sSup>
                          </m:e>
                        </m:eqArr>
                      </m:e>
                    </m:d>
                  </m:oMath>
                </a14:m>
                <a:r>
                  <a:rPr lang="zh-CN" altLang="en-US" dirty="0"/>
                  <a:t> </a:t>
                </a:r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CA2BCBEB-DDFE-3363-1B71-583467A9E3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9" y="2259365"/>
                <a:ext cx="3626710" cy="104111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A3229915-DD07-E12F-0CFD-0D6E62602DC8}"/>
                  </a:ext>
                </a:extLst>
              </p:cNvPr>
              <p:cNvSpPr txBox="1"/>
              <p:nvPr/>
            </p:nvSpPr>
            <p:spPr>
              <a:xfrm>
                <a:off x="8740347" y="1184396"/>
                <a:ext cx="1136821" cy="506292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𝑠𝑘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←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eqAr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b="0" i="1" dirty="0">
                    <a:latin typeface="Cambria Math" panose="020405030504060302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A3229915-DD07-E12F-0CFD-0D6E62602D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0347" y="1184396"/>
                <a:ext cx="1136821" cy="506292"/>
              </a:xfrm>
              <a:prstGeom prst="rect">
                <a:avLst/>
              </a:prstGeom>
              <a:blipFill>
                <a:blip r:embed="rId4"/>
                <a:stretch>
                  <a:fillRect b="-241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AAA0F353-E3CD-B7A4-AFF9-86D0E78B904A}"/>
              </a:ext>
            </a:extLst>
          </p:cNvPr>
          <p:cNvCxnSpPr>
            <a:cxnSpLocks/>
          </p:cNvCxnSpPr>
          <p:nvPr/>
        </p:nvCxnSpPr>
        <p:spPr>
          <a:xfrm flipH="1">
            <a:off x="7850659" y="1690688"/>
            <a:ext cx="1342768" cy="819271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461527CD-E09F-9F31-AAE6-3596110B9AB8}"/>
                  </a:ext>
                </a:extLst>
              </p:cNvPr>
              <p:cNvSpPr txBox="1"/>
              <p:nvPr/>
            </p:nvSpPr>
            <p:spPr>
              <a:xfrm>
                <a:off x="7166918" y="2509959"/>
                <a:ext cx="1400433" cy="551626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𝑠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←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sSub>
                              <m:sSub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  <m:e>
                            <m:sSub>
                              <m:sSub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eqAr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b="0" i="1" dirty="0">
                    <a:latin typeface="Cambria Math" panose="020405030504060302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461527CD-E09F-9F31-AAE6-3596110B9A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6918" y="2509959"/>
                <a:ext cx="1400433" cy="55162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E4A29EE0-BF47-5141-D43B-679AC3C9E3A8}"/>
                  </a:ext>
                </a:extLst>
              </p:cNvPr>
              <p:cNvSpPr txBox="1"/>
              <p:nvPr/>
            </p:nvSpPr>
            <p:spPr>
              <a:xfrm>
                <a:off x="10128421" y="2509959"/>
                <a:ext cx="1400433" cy="551626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𝑠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←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sSub>
                              <m:sSub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  <m:e>
                            <m:sSub>
                              <m:sSub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eqAr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b="0" i="1" dirty="0">
                    <a:latin typeface="Cambria Math" panose="020405030504060302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E4A29EE0-BF47-5141-D43B-679AC3C9E3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28421" y="2509959"/>
                <a:ext cx="1400433" cy="55162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A5210046-17C8-C2F4-4DCC-010F9595BE24}"/>
              </a:ext>
            </a:extLst>
          </p:cNvPr>
          <p:cNvCxnSpPr>
            <a:cxnSpLocks/>
            <a:endCxn id="14" idx="0"/>
          </p:cNvCxnSpPr>
          <p:nvPr/>
        </p:nvCxnSpPr>
        <p:spPr>
          <a:xfrm>
            <a:off x="9432324" y="1690688"/>
            <a:ext cx="1396314" cy="819271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id="{803CC3D7-A447-9E43-22E5-24149BEEE878}"/>
              </a:ext>
            </a:extLst>
          </p:cNvPr>
          <p:cNvCxnSpPr>
            <a:cxnSpLocks/>
          </p:cNvCxnSpPr>
          <p:nvPr/>
        </p:nvCxnSpPr>
        <p:spPr>
          <a:xfrm>
            <a:off x="9308757" y="1690687"/>
            <a:ext cx="0" cy="937183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>
            <a:extLst>
              <a:ext uri="{FF2B5EF4-FFF2-40B4-BE49-F238E27FC236}">
                <a16:creationId xmlns:a16="http://schemas.microsoft.com/office/drawing/2014/main" id="{5B474691-BB48-F619-3048-71F742BBCCA4}"/>
              </a:ext>
            </a:extLst>
          </p:cNvPr>
          <p:cNvSpPr txBox="1"/>
          <p:nvPr/>
        </p:nvSpPr>
        <p:spPr>
          <a:xfrm>
            <a:off x="8740346" y="2509959"/>
            <a:ext cx="1136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…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BA6198AE-E539-1519-ED24-56A22370C8AF}"/>
                  </a:ext>
                </a:extLst>
              </p:cNvPr>
              <p:cNvSpPr txBox="1"/>
              <p:nvPr/>
            </p:nvSpPr>
            <p:spPr>
              <a:xfrm>
                <a:off x="7158061" y="4728482"/>
                <a:ext cx="3821121" cy="92333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altLang="zh-CN" u="sng" dirty="0"/>
                  <a:t>Threshold Sign: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dirty="0"/>
                  <a:t>Individually compute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b="1" dirty="0">
                    <a:solidFill>
                      <a:srgbClr val="C00000"/>
                    </a:solidFill>
                  </a:rPr>
                  <a:t>Directly</a:t>
                </a:r>
                <a:r>
                  <a:rPr lang="en-US" altLang="zh-CN" dirty="0"/>
                  <a:t> exchange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dirty="0"/>
              </a:p>
            </p:txBody>
          </p:sp>
        </mc:Choice>
        <mc:Fallback xmlns=""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BA6198AE-E539-1519-ED24-56A22370C8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8061" y="4728482"/>
                <a:ext cx="3821121" cy="923330"/>
              </a:xfrm>
              <a:prstGeom prst="rect">
                <a:avLst/>
              </a:prstGeom>
              <a:blipFill>
                <a:blip r:embed="rId7"/>
                <a:stretch>
                  <a:fillRect l="-1276" t="-3311" b="-1059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80C47F4D-6273-4A8F-044B-66EE146BFC37}"/>
                  </a:ext>
                </a:extLst>
              </p:cNvPr>
              <p:cNvSpPr txBox="1"/>
              <p:nvPr/>
            </p:nvSpPr>
            <p:spPr>
              <a:xfrm>
                <a:off x="838199" y="3492843"/>
                <a:ext cx="4013887" cy="2908617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altLang="zh-CN" u="sng" dirty="0">
                    <a:effectLst/>
                  </a:rPr>
                  <a:t>Sign </a:t>
                </a:r>
                <a14:m>
                  <m:oMath xmlns:m="http://schemas.openxmlformats.org/officeDocument/2006/math">
                    <m:r>
                      <a:rPr lang="en-US" altLang="zh-CN" b="0" i="1" u="sng" smtClean="0">
                        <a:effectLst/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altLang="zh-CN" u="sng" dirty="0">
                    <a:effectLst/>
                  </a:rPr>
                  <a:t>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altLang="zh-CN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altLang="zh-CN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acc>
                          <m:accPr>
                            <m:chr m:val="̂"/>
                            <m:ctrlPr>
                              <a:rPr lang="en-US" altLang="zh-CN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acc>
                      </m:e>
                    </m:d>
                    <m:r>
                      <a:rPr lang="en-US" altLang="zh-CN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≔</m:t>
                    </m:r>
                    <m:r>
                      <a:rPr lang="en-US" altLang="zh-CN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𝐻</m:t>
                    </m:r>
                    <m:d>
                      <m:dPr>
                        <m:ctrlPr>
                          <a:rPr lang="en-US" altLang="zh-CN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</m:d>
                  </m:oMath>
                </a14:m>
                <a:r>
                  <a:rPr lang="en-US" altLang="zh-CN" b="0" dirty="0">
                    <a:solidFill>
                      <a:schemeClr val="tx1"/>
                    </a:solidFill>
                  </a:rPr>
                  <a:t> </a:t>
                </a:r>
                <a:endParaRPr lang="en-US" altLang="zh-CN" dirty="0">
                  <a:solidFill>
                    <a:schemeClr val="tx1"/>
                  </a:solidFill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≔ 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e>
                              <m:acc>
                                <m:accPr>
                                  <m:chr m:val="̂"/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acc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altLang="zh-CN" dirty="0"/>
                  <a:t>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≔</m:t>
                    </m:r>
                  </m:oMath>
                </a14:m>
                <a:r>
                  <a:rPr lang="en-US" altLang="zh-CN" dirty="0"/>
                  <a:t> Schnorr-like </a:t>
                </a:r>
                <a:r>
                  <a:rPr lang="en-US" altLang="zh-CN" dirty="0" err="1"/>
                  <a:t>PoK</a:t>
                </a:r>
                <a:r>
                  <a:rPr lang="en-US" altLang="zh-CN" dirty="0"/>
                  <a:t> of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eqArr>
                      </m:e>
                    </m:d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for relation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</m:eqAr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e>
                              <m:acc>
                                <m:accPr>
                                  <m:chr m:val="̂"/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</m:acc>
                            </m:e>
                          </m:mr>
                          <m:mr>
                            <m:e>
                              <m:eqArr>
                                <m:eqArr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eqArr>
                            </m:e>
                            <m:e>
                              <m:eqArr>
                                <m:eqArr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</m:acc>
                                </m:e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</m:acc>
                                </m:e>
                              </m:eqArr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eqArr>
                      </m:e>
                    </m:d>
                  </m:oMath>
                </a14:m>
                <a:endParaRPr lang="en-US" altLang="zh-CN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≔(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zh-CN" altLang="en-US" dirty="0"/>
              </a:p>
              <a:p>
                <a:endParaRPr lang="zh-CN" altLang="en-US" u="sng" dirty="0">
                  <a:effectLst/>
                </a:endParaRPr>
              </a:p>
            </p:txBody>
          </p:sp>
        </mc:Choice>
        <mc:Fallback xmlns="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80C47F4D-6273-4A8F-044B-66EE146BFC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9" y="3492843"/>
                <a:ext cx="4013887" cy="2908617"/>
              </a:xfrm>
              <a:prstGeom prst="rect">
                <a:avLst/>
              </a:prstGeom>
              <a:blipFill>
                <a:blip r:embed="rId8"/>
                <a:stretch>
                  <a:fillRect l="-1214" t="-104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2F5DF46D-9C93-B80A-DE63-75504C398849}"/>
                  </a:ext>
                </a:extLst>
              </p:cNvPr>
              <p:cNvSpPr txBox="1"/>
              <p:nvPr/>
            </p:nvSpPr>
            <p:spPr>
              <a:xfrm>
                <a:off x="7166917" y="5860921"/>
                <a:ext cx="3661720" cy="92333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dirty="0"/>
                  <a:t>Aggregate into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dirty="0"/>
                  <a:t>Individually compute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dirty="0"/>
                  <a:t>Exchange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dirty="0"/>
              </a:p>
            </p:txBody>
          </p:sp>
        </mc:Choice>
        <mc:Fallback xmlns="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2F5DF46D-9C93-B80A-DE63-75504C3988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6917" y="5860921"/>
                <a:ext cx="3661720" cy="923330"/>
              </a:xfrm>
              <a:prstGeom prst="rect">
                <a:avLst/>
              </a:prstGeom>
              <a:blipFill>
                <a:blip r:embed="rId10"/>
                <a:stretch>
                  <a:fillRect l="-1167" t="-2632" b="-986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文本框 5">
            <a:extLst>
              <a:ext uri="{FF2B5EF4-FFF2-40B4-BE49-F238E27FC236}">
                <a16:creationId xmlns:a16="http://schemas.microsoft.com/office/drawing/2014/main" id="{86527FC3-1C60-0448-22E5-CD3F302F1819}"/>
              </a:ext>
            </a:extLst>
          </p:cNvPr>
          <p:cNvSpPr txBox="1"/>
          <p:nvPr/>
        </p:nvSpPr>
        <p:spPr>
          <a:xfrm>
            <a:off x="4782272" y="4728482"/>
            <a:ext cx="2281468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b="1" dirty="0">
                <a:effectLst/>
              </a:rPr>
              <a:t>Twinkle: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Exchange using </a:t>
            </a:r>
            <a:r>
              <a:rPr lang="en-US" altLang="zh-CN" b="1" dirty="0">
                <a:solidFill>
                  <a:srgbClr val="C00000"/>
                </a:solidFill>
              </a:rPr>
              <a:t>commit-reveal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A4D81379-8A33-651E-99A2-D9CA2E6DD84F}"/>
                  </a:ext>
                </a:extLst>
              </p:cNvPr>
              <p:cNvSpPr txBox="1"/>
              <p:nvPr/>
            </p:nvSpPr>
            <p:spPr>
              <a:xfrm>
                <a:off x="1065770" y="4841603"/>
                <a:ext cx="3193192" cy="1773242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</m:eqAr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←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𝑔</m:t>
                                      </m:r>
                                    </m:e>
                                  </m:acc>
                                </m:e>
                              </m:mr>
                              <m:mr>
                                <m:e>
                                  <m:eqArr>
                                    <m:eqArrPr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eqArrPr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</m:eqArr>
                                </m:e>
                                <m:e>
                                  <m:eqArr>
                                    <m:eqArrPr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eqArrPr>
                                    <m:e>
                                      <m:acc>
                                        <m:accPr>
                                          <m:chr m:val="̂"/>
                                          <m:ctrlP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</a:rPr>
                                            <m:t>h</m:t>
                                          </m:r>
                                        </m:e>
                                      </m:acc>
                                    </m:e>
                                    <m:e>
                                      <m:acc>
                                        <m:accPr>
                                          <m:chr m:val="̂"/>
                                          <m:ctrlP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</a:rPr>
                                            <m:t>𝑢</m:t>
                                          </m:r>
                                        </m:e>
                                      </m:acc>
                                    </m:e>
                                  </m:eqArr>
                                </m:e>
                              </m:mr>
                            </m:m>
                          </m:e>
                        </m:d>
                      </m:e>
                      <m:sup>
                        <m:d>
                          <m:dPr>
                            <m:begChr m:val="["/>
                            <m:endChr m:val="]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</m:eqArr>
                          </m:e>
                        </m:d>
                      </m:sup>
                    </m:sSup>
                  </m:oMath>
                </a14:m>
                <a:endParaRPr lang="en-US" altLang="zh-CN" dirty="0">
                  <a:effectLst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CN" b="0" i="1" smtClean="0">
                        <a:effectLst/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altLang="zh-CN" b="0" i="1" smtClean="0">
                        <a:effectLst/>
                        <a:latin typeface="Cambria Math" panose="02040503050406030204" pitchFamily="18" charset="0"/>
                      </a:rPr>
                      <m:t> ≔</m:t>
                    </m:r>
                    <m:r>
                      <a:rPr lang="en-US" altLang="zh-CN" b="0" i="1" smtClean="0">
                        <a:effectLst/>
                        <a:latin typeface="Cambria Math" panose="02040503050406030204" pitchFamily="18" charset="0"/>
                      </a:rPr>
                      <m:t>𝐻</m:t>
                    </m:r>
                    <m:d>
                      <m:dPr>
                        <m:ctrlPr>
                          <a:rPr lang="en-US" altLang="zh-CN" b="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effectLst/>
                            <a:latin typeface="Cambria Math" panose="02040503050406030204" pitchFamily="18" charset="0"/>
                          </a:rPr>
                          <m:t>𝜇</m:t>
                        </m:r>
                        <m:r>
                          <a:rPr lang="en-US" altLang="zh-CN" b="0" i="1" smtClean="0">
                            <a:effectLst/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CN" b="0" i="1" smtClean="0">
                            <a:effectLst/>
                            <a:latin typeface="Cambria Math" panose="02040503050406030204" pitchFamily="18" charset="0"/>
                          </a:rPr>
                          <m:t>𝑌</m:t>
                        </m:r>
                        <m:r>
                          <a:rPr lang="en-US" altLang="zh-CN" b="0" i="1" smtClean="0">
                            <a:effectLst/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CN" b="0" i="1" smtClean="0">
                            <a:effectLst/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altLang="zh-CN" b="0" i="1" smtClean="0">
                            <a:effectLst/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CN" b="0" i="1" smtClean="0">
                            <a:effectLst/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altLang="zh-CN" b="0" i="1" smtClean="0">
                            <a:effectLst/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CN" b="0" i="1" smtClean="0">
                            <a:effectLst/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</m:oMath>
                </a14:m>
                <a:endParaRPr lang="en-US" altLang="zh-CN" b="0" dirty="0">
                  <a:effectLst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</m:eqArr>
                      </m:e>
                    </m:d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 ≔ 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</m:eqAr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𝑐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eqArr>
                      </m:e>
                    </m:d>
                  </m:oMath>
                </a14:m>
                <a:endParaRPr lang="zh-CN" altLang="en-US" dirty="0">
                  <a:effectLst/>
                </a:endParaRPr>
              </a:p>
            </p:txBody>
          </p:sp>
        </mc:Choice>
        <mc:Fallback xmlns="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A4D81379-8A33-651E-99A2-D9CA2E6DD8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5770" y="4841603"/>
                <a:ext cx="3193192" cy="177324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直接连接符 21">
            <a:extLst>
              <a:ext uri="{FF2B5EF4-FFF2-40B4-BE49-F238E27FC236}">
                <a16:creationId xmlns:a16="http://schemas.microsoft.com/office/drawing/2014/main" id="{245A5464-36FE-B821-3930-8BEF85862537}"/>
              </a:ext>
            </a:extLst>
          </p:cNvPr>
          <p:cNvCxnSpPr/>
          <p:nvPr/>
        </p:nvCxnSpPr>
        <p:spPr>
          <a:xfrm>
            <a:off x="152400" y="5864624"/>
            <a:ext cx="11887200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0650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54FB648-4882-4338-C4FF-E3E08B471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Commit-Reveal Or Not?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FFAA3A8-652F-1EC8-BC8E-EF8F88C1BA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Needed if reduction uses HVZK simulator to sign</a:t>
            </a:r>
          </a:p>
          <a:p>
            <a:r>
              <a:rPr lang="en-US" altLang="zh-CN" dirty="0"/>
              <a:t>Solutions in previous work:</a:t>
            </a:r>
          </a:p>
          <a:p>
            <a:pPr lvl="1"/>
            <a:r>
              <a:rPr lang="en-US" altLang="zh-CN" dirty="0"/>
              <a:t>AOMDL assumption</a:t>
            </a:r>
          </a:p>
          <a:p>
            <a:pPr lvl="1"/>
            <a:r>
              <a:rPr lang="en-US" altLang="zh-CN" dirty="0"/>
              <a:t>Message-specific signing trapdoors</a:t>
            </a:r>
          </a:p>
          <a:p>
            <a:r>
              <a:rPr lang="en-US" altLang="zh-CN" b="1" dirty="0"/>
              <a:t>For us …</a:t>
            </a:r>
          </a:p>
          <a:p>
            <a:pPr lvl="1"/>
            <a:r>
              <a:rPr lang="en-US" altLang="zh-CN" b="1" dirty="0"/>
              <a:t>Real secret key shares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2253350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A08D86D-B733-CDAF-0216-749380D15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Dazzle-T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23D7094-C4EA-3189-A309-BE944C6E1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Tight version of standard signature scheme</a:t>
            </a:r>
          </a:p>
          <a:p>
            <a:r>
              <a:rPr lang="en-US" altLang="zh-CN" dirty="0"/>
              <a:t>A direct transformation to 3-round threshold scheme …</a:t>
            </a:r>
          </a:p>
          <a:p>
            <a:pPr lvl="1"/>
            <a:r>
              <a:rPr lang="en-US" altLang="zh-CN" dirty="0"/>
              <a:t>With a tweak to preserve tightness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02139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A300F52-1E8A-2D83-4846-232A652B7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75062"/>
            <a:ext cx="10515600" cy="1325563"/>
          </a:xfrm>
        </p:spPr>
        <p:txBody>
          <a:bodyPr/>
          <a:lstStyle/>
          <a:p>
            <a:pPr algn="ctr"/>
            <a:r>
              <a:rPr lang="en-US" altLang="zh-CN" dirty="0"/>
              <a:t>Thanks!</a:t>
            </a:r>
            <a:endParaRPr lang="zh-CN" altLang="en-US" dirty="0"/>
          </a:p>
        </p:txBody>
      </p:sp>
      <p:sp>
        <p:nvSpPr>
          <p:cNvPr id="3" name="任意多边形: 形状 2">
            <a:extLst>
              <a:ext uri="{FF2B5EF4-FFF2-40B4-BE49-F238E27FC236}">
                <a16:creationId xmlns:a16="http://schemas.microsoft.com/office/drawing/2014/main" id="{7170863D-6CC1-46CF-76DA-316729B4B191}"/>
              </a:ext>
            </a:extLst>
          </p:cNvPr>
          <p:cNvSpPr/>
          <p:nvPr/>
        </p:nvSpPr>
        <p:spPr>
          <a:xfrm>
            <a:off x="5546514" y="1588877"/>
            <a:ext cx="1098971" cy="1325563"/>
          </a:xfrm>
          <a:custGeom>
            <a:avLst/>
            <a:gdLst>
              <a:gd name="connsiteX0" fmla="*/ 195518 w 431425"/>
              <a:gd name="connsiteY0" fmla="*/ 374837 h 607700"/>
              <a:gd name="connsiteX1" fmla="*/ 175357 w 431425"/>
              <a:gd name="connsiteY1" fmla="*/ 375155 h 607700"/>
              <a:gd name="connsiteX2" fmla="*/ 183167 w 431425"/>
              <a:gd name="connsiteY2" fmla="*/ 389804 h 607700"/>
              <a:gd name="connsiteX3" fmla="*/ 195518 w 431425"/>
              <a:gd name="connsiteY3" fmla="*/ 374837 h 607700"/>
              <a:gd name="connsiteX4" fmla="*/ 137028 w 431425"/>
              <a:gd name="connsiteY4" fmla="*/ 372289 h 607700"/>
              <a:gd name="connsiteX5" fmla="*/ 152966 w 431425"/>
              <a:gd name="connsiteY5" fmla="*/ 394342 h 607700"/>
              <a:gd name="connsiteX6" fmla="*/ 161412 w 431425"/>
              <a:gd name="connsiteY6" fmla="*/ 374837 h 607700"/>
              <a:gd name="connsiteX7" fmla="*/ 137028 w 431425"/>
              <a:gd name="connsiteY7" fmla="*/ 372289 h 607700"/>
              <a:gd name="connsiteX8" fmla="*/ 234564 w 431425"/>
              <a:gd name="connsiteY8" fmla="*/ 371971 h 607700"/>
              <a:gd name="connsiteX9" fmla="*/ 210499 w 431425"/>
              <a:gd name="connsiteY9" fmla="*/ 373881 h 607700"/>
              <a:gd name="connsiteX10" fmla="*/ 234564 w 431425"/>
              <a:gd name="connsiteY10" fmla="*/ 371971 h 607700"/>
              <a:gd name="connsiteX11" fmla="*/ 264446 w 431425"/>
              <a:gd name="connsiteY11" fmla="*/ 368706 h 607700"/>
              <a:gd name="connsiteX12" fmla="*/ 246916 w 431425"/>
              <a:gd name="connsiteY12" fmla="*/ 370617 h 607700"/>
              <a:gd name="connsiteX13" fmla="*/ 255362 w 431425"/>
              <a:gd name="connsiteY13" fmla="*/ 387177 h 607700"/>
              <a:gd name="connsiteX14" fmla="*/ 264446 w 431425"/>
              <a:gd name="connsiteY14" fmla="*/ 368706 h 607700"/>
              <a:gd name="connsiteX15" fmla="*/ 297915 w 431425"/>
              <a:gd name="connsiteY15" fmla="*/ 365124 h 607700"/>
              <a:gd name="connsiteX16" fmla="*/ 278471 w 431425"/>
              <a:gd name="connsiteY16" fmla="*/ 367034 h 607700"/>
              <a:gd name="connsiteX17" fmla="*/ 291141 w 431425"/>
              <a:gd name="connsiteY17" fmla="*/ 386222 h 607700"/>
              <a:gd name="connsiteX18" fmla="*/ 295046 w 431425"/>
              <a:gd name="connsiteY18" fmla="*/ 377146 h 607700"/>
              <a:gd name="connsiteX19" fmla="*/ 296640 w 431425"/>
              <a:gd name="connsiteY19" fmla="*/ 367034 h 607700"/>
              <a:gd name="connsiteX20" fmla="*/ 297915 w 431425"/>
              <a:gd name="connsiteY20" fmla="*/ 365124 h 607700"/>
              <a:gd name="connsiteX21" fmla="*/ 310664 w 431425"/>
              <a:gd name="connsiteY21" fmla="*/ 354057 h 607700"/>
              <a:gd name="connsiteX22" fmla="*/ 311302 w 431425"/>
              <a:gd name="connsiteY22" fmla="*/ 363850 h 607700"/>
              <a:gd name="connsiteX23" fmla="*/ 305086 w 431425"/>
              <a:gd name="connsiteY23" fmla="*/ 364168 h 607700"/>
              <a:gd name="connsiteX24" fmla="*/ 306760 w 431425"/>
              <a:gd name="connsiteY24" fmla="*/ 366397 h 607700"/>
              <a:gd name="connsiteX25" fmla="*/ 296321 w 431425"/>
              <a:gd name="connsiteY25" fmla="*/ 396651 h 607700"/>
              <a:gd name="connsiteX26" fmla="*/ 289149 w 431425"/>
              <a:gd name="connsiteY26" fmla="*/ 396651 h 607700"/>
              <a:gd name="connsiteX27" fmla="*/ 273531 w 431425"/>
              <a:gd name="connsiteY27" fmla="*/ 373563 h 607700"/>
              <a:gd name="connsiteX28" fmla="*/ 260223 w 431425"/>
              <a:gd name="connsiteY28" fmla="*/ 397925 h 607700"/>
              <a:gd name="connsiteX29" fmla="*/ 251458 w 431425"/>
              <a:gd name="connsiteY29" fmla="*/ 397925 h 607700"/>
              <a:gd name="connsiteX30" fmla="*/ 241019 w 431425"/>
              <a:gd name="connsiteY30" fmla="*/ 383276 h 607700"/>
              <a:gd name="connsiteX31" fmla="*/ 203646 w 431425"/>
              <a:gd name="connsiteY31" fmla="*/ 380728 h 607700"/>
              <a:gd name="connsiteX32" fmla="*/ 185796 w 431425"/>
              <a:gd name="connsiteY32" fmla="*/ 401189 h 607700"/>
              <a:gd name="connsiteX33" fmla="*/ 177350 w 431425"/>
              <a:gd name="connsiteY33" fmla="*/ 398880 h 607700"/>
              <a:gd name="connsiteX34" fmla="*/ 168903 w 431425"/>
              <a:gd name="connsiteY34" fmla="*/ 382639 h 607700"/>
              <a:gd name="connsiteX35" fmla="*/ 158464 w 431425"/>
              <a:gd name="connsiteY35" fmla="*/ 404772 h 607700"/>
              <a:gd name="connsiteX36" fmla="*/ 150973 w 431425"/>
              <a:gd name="connsiteY36" fmla="*/ 405727 h 607700"/>
              <a:gd name="connsiteX37" fmla="*/ 128900 w 431425"/>
              <a:gd name="connsiteY37" fmla="*/ 369343 h 607700"/>
              <a:gd name="connsiteX38" fmla="*/ 132805 w 431425"/>
              <a:gd name="connsiteY38" fmla="*/ 366079 h 607700"/>
              <a:gd name="connsiteX39" fmla="*/ 135674 w 431425"/>
              <a:gd name="connsiteY39" fmla="*/ 364487 h 607700"/>
              <a:gd name="connsiteX40" fmla="*/ 310664 w 431425"/>
              <a:gd name="connsiteY40" fmla="*/ 354057 h 607700"/>
              <a:gd name="connsiteX41" fmla="*/ 317425 w 431425"/>
              <a:gd name="connsiteY41" fmla="*/ 224933 h 607700"/>
              <a:gd name="connsiteX42" fmla="*/ 294403 w 431425"/>
              <a:gd name="connsiteY42" fmla="*/ 237260 h 607700"/>
              <a:gd name="connsiteX43" fmla="*/ 279426 w 431425"/>
              <a:gd name="connsiteY43" fmla="*/ 258416 h 607700"/>
              <a:gd name="connsiteX44" fmla="*/ 266760 w 431425"/>
              <a:gd name="connsiteY44" fmla="*/ 252212 h 607700"/>
              <a:gd name="connsiteX45" fmla="*/ 263175 w 431425"/>
              <a:gd name="connsiteY45" fmla="*/ 245770 h 607700"/>
              <a:gd name="connsiteX46" fmla="*/ 263175 w 431425"/>
              <a:gd name="connsiteY46" fmla="*/ 244418 h 607700"/>
              <a:gd name="connsiteX47" fmla="*/ 227089 w 431425"/>
              <a:gd name="connsiteY47" fmla="*/ 247679 h 607700"/>
              <a:gd name="connsiteX48" fmla="*/ 283011 w 431425"/>
              <a:gd name="connsiteY48" fmla="*/ 278856 h 607700"/>
              <a:gd name="connsiteX49" fmla="*/ 313840 w 431425"/>
              <a:gd name="connsiteY49" fmla="*/ 257700 h 607700"/>
              <a:gd name="connsiteX50" fmla="*/ 316788 w 431425"/>
              <a:gd name="connsiteY50" fmla="*/ 226921 h 607700"/>
              <a:gd name="connsiteX51" fmla="*/ 317425 w 431425"/>
              <a:gd name="connsiteY51" fmla="*/ 224933 h 607700"/>
              <a:gd name="connsiteX52" fmla="*/ 315195 w 431425"/>
              <a:gd name="connsiteY52" fmla="*/ 212605 h 607700"/>
              <a:gd name="connsiteX53" fmla="*/ 319735 w 431425"/>
              <a:gd name="connsiteY53" fmla="*/ 223024 h 607700"/>
              <a:gd name="connsiteX54" fmla="*/ 324913 w 431425"/>
              <a:gd name="connsiteY54" fmla="*/ 223342 h 607700"/>
              <a:gd name="connsiteX55" fmla="*/ 325551 w 431425"/>
              <a:gd name="connsiteY55" fmla="*/ 267801 h 607700"/>
              <a:gd name="connsiteX56" fmla="*/ 283967 w 431425"/>
              <a:gd name="connsiteY56" fmla="*/ 294047 h 607700"/>
              <a:gd name="connsiteX57" fmla="*/ 219919 w 431425"/>
              <a:gd name="connsiteY57" fmla="*/ 248315 h 607700"/>
              <a:gd name="connsiteX58" fmla="*/ 208527 w 431425"/>
              <a:gd name="connsiteY58" fmla="*/ 248633 h 607700"/>
              <a:gd name="connsiteX59" fmla="*/ 160093 w 431425"/>
              <a:gd name="connsiteY59" fmla="*/ 247679 h 607700"/>
              <a:gd name="connsiteX60" fmla="*/ 140655 w 431425"/>
              <a:gd name="connsiteY60" fmla="*/ 267483 h 607700"/>
              <a:gd name="connsiteX61" fmla="*/ 133167 w 431425"/>
              <a:gd name="connsiteY61" fmla="*/ 256110 h 607700"/>
              <a:gd name="connsiteX62" fmla="*/ 137708 w 431425"/>
              <a:gd name="connsiteY62" fmla="*/ 243464 h 607700"/>
              <a:gd name="connsiteX63" fmla="*/ 110065 w 431425"/>
              <a:gd name="connsiteY63" fmla="*/ 231136 h 607700"/>
              <a:gd name="connsiteX64" fmla="*/ 133804 w 431425"/>
              <a:gd name="connsiteY64" fmla="*/ 293093 h 607700"/>
              <a:gd name="connsiteX65" fmla="*/ 175069 w 431425"/>
              <a:gd name="connsiteY65" fmla="*/ 296353 h 607700"/>
              <a:gd name="connsiteX66" fmla="*/ 196897 w 431425"/>
              <a:gd name="connsiteY66" fmla="*/ 254201 h 607700"/>
              <a:gd name="connsiteX67" fmla="*/ 207890 w 431425"/>
              <a:gd name="connsiteY67" fmla="*/ 254201 h 607700"/>
              <a:gd name="connsiteX68" fmla="*/ 179929 w 431425"/>
              <a:gd name="connsiteY68" fmla="*/ 309635 h 607700"/>
              <a:gd name="connsiteX69" fmla="*/ 126635 w 431425"/>
              <a:gd name="connsiteY69" fmla="*/ 305102 h 607700"/>
              <a:gd name="connsiteX70" fmla="*/ 103214 w 431425"/>
              <a:gd name="connsiteY70" fmla="*/ 225966 h 607700"/>
              <a:gd name="connsiteX71" fmla="*/ 110702 w 431425"/>
              <a:gd name="connsiteY71" fmla="*/ 218808 h 607700"/>
              <a:gd name="connsiteX72" fmla="*/ 228363 w 431425"/>
              <a:gd name="connsiteY72" fmla="*/ 230818 h 607700"/>
              <a:gd name="connsiteX73" fmla="*/ 315195 w 431425"/>
              <a:gd name="connsiteY73" fmla="*/ 212605 h 607700"/>
              <a:gd name="connsiteX74" fmla="*/ 74982 w 431425"/>
              <a:gd name="connsiteY74" fmla="*/ 49314 h 607700"/>
              <a:gd name="connsiteX75" fmla="*/ 73309 w 431425"/>
              <a:gd name="connsiteY75" fmla="*/ 49633 h 607700"/>
              <a:gd name="connsiteX76" fmla="*/ 71716 w 431425"/>
              <a:gd name="connsiteY76" fmla="*/ 50587 h 607700"/>
              <a:gd name="connsiteX77" fmla="*/ 60005 w 431425"/>
              <a:gd name="connsiteY77" fmla="*/ 63315 h 607700"/>
              <a:gd name="connsiteX78" fmla="*/ 54827 w 431425"/>
              <a:gd name="connsiteY78" fmla="*/ 65861 h 607700"/>
              <a:gd name="connsiteX79" fmla="*/ 69406 w 431425"/>
              <a:gd name="connsiteY79" fmla="*/ 79145 h 607700"/>
              <a:gd name="connsiteX80" fmla="*/ 72035 w 431425"/>
              <a:gd name="connsiteY80" fmla="*/ 80498 h 607700"/>
              <a:gd name="connsiteX81" fmla="*/ 73628 w 431425"/>
              <a:gd name="connsiteY81" fmla="*/ 80816 h 607700"/>
              <a:gd name="connsiteX82" fmla="*/ 75301 w 431425"/>
              <a:gd name="connsiteY82" fmla="*/ 80816 h 607700"/>
              <a:gd name="connsiteX83" fmla="*/ 76257 w 431425"/>
              <a:gd name="connsiteY83" fmla="*/ 80498 h 607700"/>
              <a:gd name="connsiteX84" fmla="*/ 80160 w 431425"/>
              <a:gd name="connsiteY84" fmla="*/ 75645 h 607700"/>
              <a:gd name="connsiteX85" fmla="*/ 82072 w 431425"/>
              <a:gd name="connsiteY85" fmla="*/ 65224 h 607700"/>
              <a:gd name="connsiteX86" fmla="*/ 80479 w 431425"/>
              <a:gd name="connsiteY86" fmla="*/ 54803 h 607700"/>
              <a:gd name="connsiteX87" fmla="*/ 78488 w 431425"/>
              <a:gd name="connsiteY87" fmla="*/ 50985 h 607700"/>
              <a:gd name="connsiteX88" fmla="*/ 76894 w 431425"/>
              <a:gd name="connsiteY88" fmla="*/ 49633 h 607700"/>
              <a:gd name="connsiteX89" fmla="*/ 75620 w 431425"/>
              <a:gd name="connsiteY89" fmla="*/ 49314 h 607700"/>
              <a:gd name="connsiteX90" fmla="*/ 47657 w 431425"/>
              <a:gd name="connsiteY90" fmla="*/ 36666 h 607700"/>
              <a:gd name="connsiteX91" fmla="*/ 39850 w 431425"/>
              <a:gd name="connsiteY91" fmla="*/ 56156 h 607700"/>
              <a:gd name="connsiteX92" fmla="*/ 30051 w 431425"/>
              <a:gd name="connsiteY92" fmla="*/ 60372 h 607700"/>
              <a:gd name="connsiteX93" fmla="*/ 21288 w 431425"/>
              <a:gd name="connsiteY93" fmla="*/ 46689 h 607700"/>
              <a:gd name="connsiteX94" fmla="*/ 17703 w 431425"/>
              <a:gd name="connsiteY94" fmla="*/ 44144 h 607700"/>
              <a:gd name="connsiteX95" fmla="*/ 16747 w 431425"/>
              <a:gd name="connsiteY95" fmla="*/ 44144 h 607700"/>
              <a:gd name="connsiteX96" fmla="*/ 13481 w 431425"/>
              <a:gd name="connsiteY96" fmla="*/ 46689 h 607700"/>
              <a:gd name="connsiteX97" fmla="*/ 10613 w 431425"/>
              <a:gd name="connsiteY97" fmla="*/ 54485 h 607700"/>
              <a:gd name="connsiteX98" fmla="*/ 12206 w 431425"/>
              <a:gd name="connsiteY98" fmla="*/ 68486 h 607700"/>
              <a:gd name="connsiteX99" fmla="*/ 17703 w 431425"/>
              <a:gd name="connsiteY99" fmla="*/ 70395 h 607700"/>
              <a:gd name="connsiteX100" fmla="*/ 29414 w 431425"/>
              <a:gd name="connsiteY100" fmla="*/ 67213 h 607700"/>
              <a:gd name="connsiteX101" fmla="*/ 31724 w 431425"/>
              <a:gd name="connsiteY101" fmla="*/ 67849 h 607700"/>
              <a:gd name="connsiteX102" fmla="*/ 32999 w 431425"/>
              <a:gd name="connsiteY102" fmla="*/ 74929 h 607700"/>
              <a:gd name="connsiteX103" fmla="*/ 34353 w 431425"/>
              <a:gd name="connsiteY103" fmla="*/ 127511 h 607700"/>
              <a:gd name="connsiteX104" fmla="*/ 57695 w 431425"/>
              <a:gd name="connsiteY104" fmla="*/ 144058 h 607700"/>
              <a:gd name="connsiteX105" fmla="*/ 78806 w 431425"/>
              <a:gd name="connsiteY105" fmla="*/ 145410 h 607700"/>
              <a:gd name="connsiteX106" fmla="*/ 80160 w 431425"/>
              <a:gd name="connsiteY106" fmla="*/ 146683 h 607700"/>
              <a:gd name="connsiteX107" fmla="*/ 87330 w 431425"/>
              <a:gd name="connsiteY107" fmla="*/ 131728 h 607700"/>
              <a:gd name="connsiteX108" fmla="*/ 42081 w 431425"/>
              <a:gd name="connsiteY108" fmla="*/ 111602 h 607700"/>
              <a:gd name="connsiteX109" fmla="*/ 45347 w 431425"/>
              <a:gd name="connsiteY109" fmla="*/ 68486 h 607700"/>
              <a:gd name="connsiteX110" fmla="*/ 52198 w 431425"/>
              <a:gd name="connsiteY110" fmla="*/ 63951 h 607700"/>
              <a:gd name="connsiteX111" fmla="*/ 50605 w 431425"/>
              <a:gd name="connsiteY111" fmla="*/ 57110 h 607700"/>
              <a:gd name="connsiteX112" fmla="*/ 47657 w 431425"/>
              <a:gd name="connsiteY112" fmla="*/ 36666 h 607700"/>
              <a:gd name="connsiteX113" fmla="*/ 400971 w 431425"/>
              <a:gd name="connsiteY113" fmla="*/ 10733 h 607700"/>
              <a:gd name="connsiteX114" fmla="*/ 394438 w 431425"/>
              <a:gd name="connsiteY114" fmla="*/ 26245 h 607700"/>
              <a:gd name="connsiteX115" fmla="*/ 384719 w 431425"/>
              <a:gd name="connsiteY115" fmla="*/ 27597 h 607700"/>
              <a:gd name="connsiteX116" fmla="*/ 368786 w 431425"/>
              <a:gd name="connsiteY116" fmla="*/ 13915 h 607700"/>
              <a:gd name="connsiteX117" fmla="*/ 371335 w 431425"/>
              <a:gd name="connsiteY117" fmla="*/ 26643 h 607700"/>
              <a:gd name="connsiteX118" fmla="*/ 367512 w 431425"/>
              <a:gd name="connsiteY118" fmla="*/ 35711 h 607700"/>
              <a:gd name="connsiteX119" fmla="*/ 344409 w 431425"/>
              <a:gd name="connsiteY119" fmla="*/ 49633 h 607700"/>
              <a:gd name="connsiteX120" fmla="*/ 355084 w 431425"/>
              <a:gd name="connsiteY120" fmla="*/ 58701 h 607700"/>
              <a:gd name="connsiteX121" fmla="*/ 372052 w 431425"/>
              <a:gd name="connsiteY121" fmla="*/ 51939 h 607700"/>
              <a:gd name="connsiteX122" fmla="*/ 377231 w 431425"/>
              <a:gd name="connsiteY122" fmla="*/ 48042 h 607700"/>
              <a:gd name="connsiteX123" fmla="*/ 399616 w 431425"/>
              <a:gd name="connsiteY123" fmla="*/ 112317 h 607700"/>
              <a:gd name="connsiteX124" fmla="*/ 354447 w 431425"/>
              <a:gd name="connsiteY124" fmla="*/ 152172 h 607700"/>
              <a:gd name="connsiteX125" fmla="*/ 358669 w 431425"/>
              <a:gd name="connsiteY125" fmla="*/ 164184 h 607700"/>
              <a:gd name="connsiteX126" fmla="*/ 419134 w 431425"/>
              <a:gd name="connsiteY126" fmla="*/ 114227 h 607700"/>
              <a:gd name="connsiteX127" fmla="*/ 403201 w 431425"/>
              <a:gd name="connsiteY127" fmla="*/ 48678 h 607700"/>
              <a:gd name="connsiteX128" fmla="*/ 403201 w 431425"/>
              <a:gd name="connsiteY128" fmla="*/ 40246 h 607700"/>
              <a:gd name="connsiteX129" fmla="*/ 416904 w 431425"/>
              <a:gd name="connsiteY129" fmla="*/ 26245 h 607700"/>
              <a:gd name="connsiteX130" fmla="*/ 411646 w 431425"/>
              <a:gd name="connsiteY130" fmla="*/ 14233 h 607700"/>
              <a:gd name="connsiteX131" fmla="*/ 400971 w 431425"/>
              <a:gd name="connsiteY131" fmla="*/ 10733 h 607700"/>
              <a:gd name="connsiteX132" fmla="*/ 397067 w 431425"/>
              <a:gd name="connsiteY132" fmla="*/ 948 h 607700"/>
              <a:gd name="connsiteX133" fmla="*/ 417541 w 431425"/>
              <a:gd name="connsiteY133" fmla="*/ 6119 h 607700"/>
              <a:gd name="connsiteX134" fmla="*/ 413319 w 431425"/>
              <a:gd name="connsiteY134" fmla="*/ 46371 h 607700"/>
              <a:gd name="connsiteX135" fmla="*/ 426623 w 431425"/>
              <a:gd name="connsiteY135" fmla="*/ 133080 h 607700"/>
              <a:gd name="connsiteX136" fmla="*/ 360979 w 431425"/>
              <a:gd name="connsiteY136" fmla="*/ 168798 h 607700"/>
              <a:gd name="connsiteX137" fmla="*/ 367113 w 431425"/>
              <a:gd name="connsiteY137" fmla="*/ 189560 h 607700"/>
              <a:gd name="connsiteX138" fmla="*/ 371734 w 431425"/>
              <a:gd name="connsiteY138" fmla="*/ 420333 h 607700"/>
              <a:gd name="connsiteX139" fmla="*/ 333335 w 431425"/>
              <a:gd name="connsiteY139" fmla="*/ 557556 h 607700"/>
              <a:gd name="connsiteX140" fmla="*/ 357713 w 431425"/>
              <a:gd name="connsiteY140" fmla="*/ 583250 h 607700"/>
              <a:gd name="connsiteX141" fmla="*/ 318757 w 431425"/>
              <a:gd name="connsiteY141" fmla="*/ 607592 h 607700"/>
              <a:gd name="connsiteX142" fmla="*/ 294698 w 431425"/>
              <a:gd name="connsiteY142" fmla="*/ 501155 h 607700"/>
              <a:gd name="connsiteX143" fmla="*/ 153293 w 431425"/>
              <a:gd name="connsiteY143" fmla="*/ 493041 h 607700"/>
              <a:gd name="connsiteX144" fmla="*/ 156878 w 431425"/>
              <a:gd name="connsiteY144" fmla="*/ 490734 h 607700"/>
              <a:gd name="connsiteX145" fmla="*/ 296610 w 431425"/>
              <a:gd name="connsiteY145" fmla="*/ 481666 h 607700"/>
              <a:gd name="connsiteX146" fmla="*/ 304417 w 431425"/>
              <a:gd name="connsiteY146" fmla="*/ 486200 h 607700"/>
              <a:gd name="connsiteX147" fmla="*/ 296928 w 431425"/>
              <a:gd name="connsiteY147" fmla="*/ 498530 h 607700"/>
              <a:gd name="connsiteX148" fmla="*/ 300513 w 431425"/>
              <a:gd name="connsiteY148" fmla="*/ 501155 h 607700"/>
              <a:gd name="connsiteX149" fmla="*/ 298920 w 431425"/>
              <a:gd name="connsiteY149" fmla="*/ 538464 h 607700"/>
              <a:gd name="connsiteX150" fmla="*/ 302824 w 431425"/>
              <a:gd name="connsiteY150" fmla="*/ 584523 h 607700"/>
              <a:gd name="connsiteX151" fmla="*/ 339549 w 431425"/>
              <a:gd name="connsiteY151" fmla="*/ 589057 h 607700"/>
              <a:gd name="connsiteX152" fmla="*/ 326882 w 431425"/>
              <a:gd name="connsiteY152" fmla="*/ 568295 h 607700"/>
              <a:gd name="connsiteX153" fmla="*/ 324572 w 431425"/>
              <a:gd name="connsiteY153" fmla="*/ 569568 h 607700"/>
              <a:gd name="connsiteX154" fmla="*/ 320987 w 431425"/>
              <a:gd name="connsiteY154" fmla="*/ 556601 h 607700"/>
              <a:gd name="connsiteX155" fmla="*/ 348950 w 431425"/>
              <a:gd name="connsiteY155" fmla="*/ 457642 h 607700"/>
              <a:gd name="connsiteX156" fmla="*/ 368149 w 431425"/>
              <a:gd name="connsiteY156" fmla="*/ 335931 h 607700"/>
              <a:gd name="connsiteX157" fmla="*/ 346002 w 431425"/>
              <a:gd name="connsiteY157" fmla="*/ 167127 h 607700"/>
              <a:gd name="connsiteX158" fmla="*/ 202685 w 431425"/>
              <a:gd name="connsiteY158" fmla="*/ 57110 h 607700"/>
              <a:gd name="connsiteX159" fmla="*/ 108441 w 431425"/>
              <a:gd name="connsiteY159" fmla="*/ 124329 h 607700"/>
              <a:gd name="connsiteX160" fmla="*/ 126924 w 431425"/>
              <a:gd name="connsiteY160" fmla="*/ 562170 h 607700"/>
              <a:gd name="connsiteX161" fmla="*/ 126924 w 431425"/>
              <a:gd name="connsiteY161" fmla="*/ 569250 h 607700"/>
              <a:gd name="connsiteX162" fmla="*/ 101590 w 431425"/>
              <a:gd name="connsiteY162" fmla="*/ 585796 h 607700"/>
              <a:gd name="connsiteX163" fmla="*/ 132819 w 431425"/>
              <a:gd name="connsiteY163" fmla="*/ 584205 h 607700"/>
              <a:gd name="connsiteX164" fmla="*/ 156559 w 431425"/>
              <a:gd name="connsiteY164" fmla="*/ 509588 h 607700"/>
              <a:gd name="connsiteX165" fmla="*/ 162375 w 431425"/>
              <a:gd name="connsiteY165" fmla="*/ 510224 h 607700"/>
              <a:gd name="connsiteX166" fmla="*/ 156559 w 431425"/>
              <a:gd name="connsiteY166" fmla="*/ 575136 h 607700"/>
              <a:gd name="connsiteX167" fmla="*/ 116249 w 431425"/>
              <a:gd name="connsiteY167" fmla="*/ 602024 h 607700"/>
              <a:gd name="connsiteX168" fmla="*/ 86613 w 431425"/>
              <a:gd name="connsiteY168" fmla="*/ 583250 h 607700"/>
              <a:gd name="connsiteX169" fmla="*/ 118798 w 431425"/>
              <a:gd name="connsiteY169" fmla="*/ 561136 h 607700"/>
              <a:gd name="connsiteX170" fmla="*/ 78169 w 431425"/>
              <a:gd name="connsiteY170" fmla="*/ 152172 h 607700"/>
              <a:gd name="connsiteX171" fmla="*/ 52835 w 431425"/>
              <a:gd name="connsiteY171" fmla="*/ 153842 h 607700"/>
              <a:gd name="connsiteX172" fmla="*/ 22961 w 431425"/>
              <a:gd name="connsiteY172" fmla="*/ 131091 h 607700"/>
              <a:gd name="connsiteX173" fmla="*/ 15473 w 431425"/>
              <a:gd name="connsiteY173" fmla="*/ 79861 h 607700"/>
              <a:gd name="connsiteX174" fmla="*/ 5674 w 431425"/>
              <a:gd name="connsiteY174" fmla="*/ 75963 h 607700"/>
              <a:gd name="connsiteX175" fmla="*/ 814 w 431425"/>
              <a:gd name="connsiteY175" fmla="*/ 51303 h 607700"/>
              <a:gd name="connsiteX176" fmla="*/ 16747 w 431425"/>
              <a:gd name="connsiteY176" fmla="*/ 33404 h 607700"/>
              <a:gd name="connsiteX177" fmla="*/ 30450 w 431425"/>
              <a:gd name="connsiteY177" fmla="*/ 39928 h 607700"/>
              <a:gd name="connsiteX178" fmla="*/ 32999 w 431425"/>
              <a:gd name="connsiteY178" fmla="*/ 34757 h 607700"/>
              <a:gd name="connsiteX179" fmla="*/ 49569 w 431425"/>
              <a:gd name="connsiteY179" fmla="*/ 26643 h 607700"/>
              <a:gd name="connsiteX180" fmla="*/ 64228 w 431425"/>
              <a:gd name="connsiteY180" fmla="*/ 38257 h 607700"/>
              <a:gd name="connsiteX181" fmla="*/ 64865 w 431425"/>
              <a:gd name="connsiteY181" fmla="*/ 42155 h 607700"/>
              <a:gd name="connsiteX182" fmla="*/ 83745 w 431425"/>
              <a:gd name="connsiteY182" fmla="*/ 40564 h 607700"/>
              <a:gd name="connsiteX183" fmla="*/ 93146 w 431425"/>
              <a:gd name="connsiteY183" fmla="*/ 67213 h 607700"/>
              <a:gd name="connsiteX184" fmla="*/ 79523 w 431425"/>
              <a:gd name="connsiteY184" fmla="*/ 91555 h 607700"/>
              <a:gd name="connsiteX185" fmla="*/ 50206 w 431425"/>
              <a:gd name="connsiteY185" fmla="*/ 78191 h 607700"/>
              <a:gd name="connsiteX186" fmla="*/ 53791 w 431425"/>
              <a:gd name="connsiteY186" fmla="*/ 110329 h 607700"/>
              <a:gd name="connsiteX187" fmla="*/ 89880 w 431425"/>
              <a:gd name="connsiteY187" fmla="*/ 126557 h 607700"/>
              <a:gd name="connsiteX188" fmla="*/ 90836 w 431425"/>
              <a:gd name="connsiteY188" fmla="*/ 126875 h 607700"/>
              <a:gd name="connsiteX189" fmla="*/ 165641 w 431425"/>
              <a:gd name="connsiteY189" fmla="*/ 56156 h 607700"/>
              <a:gd name="connsiteX190" fmla="*/ 352853 w 431425"/>
              <a:gd name="connsiteY190" fmla="*/ 147956 h 607700"/>
              <a:gd name="connsiteX191" fmla="*/ 353809 w 431425"/>
              <a:gd name="connsiteY191" fmla="*/ 147319 h 607700"/>
              <a:gd name="connsiteX192" fmla="*/ 390535 w 431425"/>
              <a:gd name="connsiteY192" fmla="*/ 102533 h 607700"/>
              <a:gd name="connsiteX193" fmla="*/ 373964 w 431425"/>
              <a:gd name="connsiteY193" fmla="*/ 56474 h 607700"/>
              <a:gd name="connsiteX194" fmla="*/ 352535 w 431425"/>
              <a:gd name="connsiteY194" fmla="*/ 68168 h 607700"/>
              <a:gd name="connsiteX195" fmla="*/ 333654 w 431425"/>
              <a:gd name="connsiteY195" fmla="*/ 52258 h 607700"/>
              <a:gd name="connsiteX196" fmla="*/ 336920 w 431425"/>
              <a:gd name="connsiteY196" fmla="*/ 29188 h 607700"/>
              <a:gd name="connsiteX197" fmla="*/ 354128 w 431425"/>
              <a:gd name="connsiteY197" fmla="*/ 23381 h 607700"/>
              <a:gd name="connsiteX198" fmla="*/ 353172 w 431425"/>
              <a:gd name="connsiteY198" fmla="*/ 17495 h 607700"/>
              <a:gd name="connsiteX199" fmla="*/ 362572 w 431425"/>
              <a:gd name="connsiteY199" fmla="*/ 4846 h 607700"/>
              <a:gd name="connsiteX200" fmla="*/ 387268 w 431425"/>
              <a:gd name="connsiteY200" fmla="*/ 10415 h 607700"/>
              <a:gd name="connsiteX201" fmla="*/ 397067 w 431425"/>
              <a:gd name="connsiteY201" fmla="*/ 948 h 607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</a:cxnLst>
            <a:rect l="l" t="t" r="r" b="b"/>
            <a:pathLst>
              <a:path w="431425" h="607700">
                <a:moveTo>
                  <a:pt x="195518" y="374837"/>
                </a:moveTo>
                <a:cubicBezTo>
                  <a:pt x="188745" y="375155"/>
                  <a:pt x="182210" y="375155"/>
                  <a:pt x="175357" y="375155"/>
                </a:cubicBezTo>
                <a:cubicBezTo>
                  <a:pt x="177987" y="380091"/>
                  <a:pt x="180617" y="384948"/>
                  <a:pt x="183167" y="389804"/>
                </a:cubicBezTo>
                <a:cubicBezTo>
                  <a:pt x="187709" y="384948"/>
                  <a:pt x="191932" y="380091"/>
                  <a:pt x="195518" y="374837"/>
                </a:cubicBezTo>
                <a:close/>
                <a:moveTo>
                  <a:pt x="137028" y="372289"/>
                </a:moveTo>
                <a:cubicBezTo>
                  <a:pt x="141889" y="379773"/>
                  <a:pt x="147069" y="387177"/>
                  <a:pt x="152966" y="394342"/>
                </a:cubicBezTo>
                <a:cubicBezTo>
                  <a:pt x="156233" y="387894"/>
                  <a:pt x="159101" y="381365"/>
                  <a:pt x="161412" y="374837"/>
                </a:cubicBezTo>
                <a:cubicBezTo>
                  <a:pt x="153284" y="374200"/>
                  <a:pt x="145156" y="373563"/>
                  <a:pt x="137028" y="372289"/>
                </a:cubicBezTo>
                <a:close/>
                <a:moveTo>
                  <a:pt x="234564" y="371971"/>
                </a:moveTo>
                <a:cubicBezTo>
                  <a:pt x="226436" y="372607"/>
                  <a:pt x="218308" y="373244"/>
                  <a:pt x="210499" y="373881"/>
                </a:cubicBezTo>
                <a:cubicBezTo>
                  <a:pt x="212730" y="386222"/>
                  <a:pt x="220858" y="385585"/>
                  <a:pt x="234564" y="371971"/>
                </a:cubicBezTo>
                <a:close/>
                <a:moveTo>
                  <a:pt x="264446" y="368706"/>
                </a:moveTo>
                <a:cubicBezTo>
                  <a:pt x="258629" y="369343"/>
                  <a:pt x="252733" y="369980"/>
                  <a:pt x="246916" y="370617"/>
                </a:cubicBezTo>
                <a:cubicBezTo>
                  <a:pt x="248191" y="377464"/>
                  <a:pt x="251776" y="382321"/>
                  <a:pt x="255362" y="387177"/>
                </a:cubicBezTo>
                <a:cubicBezTo>
                  <a:pt x="258948" y="381047"/>
                  <a:pt x="262215" y="375155"/>
                  <a:pt x="264446" y="368706"/>
                </a:cubicBezTo>
                <a:close/>
                <a:moveTo>
                  <a:pt x="297915" y="365124"/>
                </a:moveTo>
                <a:cubicBezTo>
                  <a:pt x="291460" y="365761"/>
                  <a:pt x="284926" y="366397"/>
                  <a:pt x="278471" y="367034"/>
                </a:cubicBezTo>
                <a:cubicBezTo>
                  <a:pt x="281021" y="374200"/>
                  <a:pt x="285245" y="381365"/>
                  <a:pt x="291141" y="386222"/>
                </a:cubicBezTo>
                <a:cubicBezTo>
                  <a:pt x="293054" y="383276"/>
                  <a:pt x="294408" y="380410"/>
                  <a:pt x="295046" y="377146"/>
                </a:cubicBezTo>
                <a:cubicBezTo>
                  <a:pt x="295683" y="373881"/>
                  <a:pt x="295365" y="370299"/>
                  <a:pt x="296640" y="367034"/>
                </a:cubicBezTo>
                <a:cubicBezTo>
                  <a:pt x="296958" y="366079"/>
                  <a:pt x="297596" y="365761"/>
                  <a:pt x="297915" y="365124"/>
                </a:cubicBezTo>
                <a:close/>
                <a:moveTo>
                  <a:pt x="310664" y="354057"/>
                </a:moveTo>
                <a:cubicBezTo>
                  <a:pt x="317119" y="354057"/>
                  <a:pt x="317119" y="363850"/>
                  <a:pt x="311302" y="363850"/>
                </a:cubicBezTo>
                <a:cubicBezTo>
                  <a:pt x="309310" y="363850"/>
                  <a:pt x="307079" y="364168"/>
                  <a:pt x="305086" y="364168"/>
                </a:cubicBezTo>
                <a:cubicBezTo>
                  <a:pt x="305724" y="364487"/>
                  <a:pt x="306361" y="365442"/>
                  <a:pt x="306760" y="366397"/>
                </a:cubicBezTo>
                <a:cubicBezTo>
                  <a:pt x="309947" y="376190"/>
                  <a:pt x="302855" y="389804"/>
                  <a:pt x="296321" y="396651"/>
                </a:cubicBezTo>
                <a:cubicBezTo>
                  <a:pt x="294408" y="398562"/>
                  <a:pt x="291141" y="398562"/>
                  <a:pt x="289149" y="396651"/>
                </a:cubicBezTo>
                <a:cubicBezTo>
                  <a:pt x="281977" y="389804"/>
                  <a:pt x="276798" y="382321"/>
                  <a:pt x="273531" y="373563"/>
                </a:cubicBezTo>
                <a:cubicBezTo>
                  <a:pt x="270343" y="382321"/>
                  <a:pt x="265721" y="390123"/>
                  <a:pt x="260223" y="397925"/>
                </a:cubicBezTo>
                <a:cubicBezTo>
                  <a:pt x="257992" y="401189"/>
                  <a:pt x="253769" y="401189"/>
                  <a:pt x="251458" y="397925"/>
                </a:cubicBezTo>
                <a:cubicBezTo>
                  <a:pt x="247553" y="392113"/>
                  <a:pt x="243648" y="388212"/>
                  <a:pt x="241019" y="383276"/>
                </a:cubicBezTo>
                <a:cubicBezTo>
                  <a:pt x="230341" y="399199"/>
                  <a:pt x="212411" y="399517"/>
                  <a:pt x="203646" y="380728"/>
                </a:cubicBezTo>
                <a:cubicBezTo>
                  <a:pt x="198148" y="387894"/>
                  <a:pt x="192570" y="394979"/>
                  <a:pt x="185796" y="401189"/>
                </a:cubicBezTo>
                <a:cubicBezTo>
                  <a:pt x="182529" y="403737"/>
                  <a:pt x="178625" y="402463"/>
                  <a:pt x="177350" y="398880"/>
                </a:cubicBezTo>
                <a:cubicBezTo>
                  <a:pt x="174720" y="393387"/>
                  <a:pt x="171772" y="387894"/>
                  <a:pt x="168903" y="382639"/>
                </a:cubicBezTo>
                <a:cubicBezTo>
                  <a:pt x="165954" y="390123"/>
                  <a:pt x="162369" y="397607"/>
                  <a:pt x="158464" y="404772"/>
                </a:cubicBezTo>
                <a:cubicBezTo>
                  <a:pt x="157189" y="407320"/>
                  <a:pt x="152966" y="408036"/>
                  <a:pt x="150973" y="405727"/>
                </a:cubicBezTo>
                <a:cubicBezTo>
                  <a:pt x="141889" y="394342"/>
                  <a:pt x="135355" y="382321"/>
                  <a:pt x="128900" y="369343"/>
                </a:cubicBezTo>
                <a:cubicBezTo>
                  <a:pt x="127227" y="366716"/>
                  <a:pt x="130494" y="364487"/>
                  <a:pt x="132805" y="366079"/>
                </a:cubicBezTo>
                <a:cubicBezTo>
                  <a:pt x="133124" y="365124"/>
                  <a:pt x="134399" y="364487"/>
                  <a:pt x="135674" y="364487"/>
                </a:cubicBezTo>
                <a:cubicBezTo>
                  <a:pt x="194881" y="370617"/>
                  <a:pt x="251776" y="352783"/>
                  <a:pt x="310664" y="354057"/>
                </a:cubicBezTo>
                <a:close/>
                <a:moveTo>
                  <a:pt x="317425" y="224933"/>
                </a:moveTo>
                <a:cubicBezTo>
                  <a:pt x="311610" y="230182"/>
                  <a:pt x="303484" y="234079"/>
                  <a:pt x="294403" y="237260"/>
                </a:cubicBezTo>
                <a:cubicBezTo>
                  <a:pt x="296633" y="246407"/>
                  <a:pt x="289464" y="259370"/>
                  <a:pt x="279426" y="258416"/>
                </a:cubicBezTo>
                <a:cubicBezTo>
                  <a:pt x="274567" y="258098"/>
                  <a:pt x="269628" y="256110"/>
                  <a:pt x="266760" y="252212"/>
                </a:cubicBezTo>
                <a:cubicBezTo>
                  <a:pt x="265087" y="250304"/>
                  <a:pt x="263494" y="248315"/>
                  <a:pt x="263175" y="245770"/>
                </a:cubicBezTo>
                <a:lnTo>
                  <a:pt x="263175" y="244418"/>
                </a:lnTo>
                <a:cubicBezTo>
                  <a:pt x="250828" y="246407"/>
                  <a:pt x="238162" y="247043"/>
                  <a:pt x="227089" y="247679"/>
                </a:cubicBezTo>
                <a:cubicBezTo>
                  <a:pt x="230992" y="275913"/>
                  <a:pt x="255687" y="287287"/>
                  <a:pt x="283011" y="278856"/>
                </a:cubicBezTo>
                <a:cubicBezTo>
                  <a:pt x="294722" y="275277"/>
                  <a:pt x="307706" y="268755"/>
                  <a:pt x="313840" y="257700"/>
                </a:cubicBezTo>
                <a:cubicBezTo>
                  <a:pt x="320054" y="246725"/>
                  <a:pt x="314159" y="237976"/>
                  <a:pt x="316788" y="226921"/>
                </a:cubicBezTo>
                <a:cubicBezTo>
                  <a:pt x="316788" y="226285"/>
                  <a:pt x="317107" y="225648"/>
                  <a:pt x="317425" y="224933"/>
                </a:cubicBezTo>
                <a:close/>
                <a:moveTo>
                  <a:pt x="315195" y="212605"/>
                </a:moveTo>
                <a:cubicBezTo>
                  <a:pt x="320691" y="212287"/>
                  <a:pt x="323002" y="219445"/>
                  <a:pt x="319735" y="223024"/>
                </a:cubicBezTo>
                <a:cubicBezTo>
                  <a:pt x="321329" y="222387"/>
                  <a:pt x="323320" y="222387"/>
                  <a:pt x="324913" y="223342"/>
                </a:cubicBezTo>
                <a:cubicBezTo>
                  <a:pt x="338217" y="232409"/>
                  <a:pt x="333676" y="256428"/>
                  <a:pt x="325551" y="267801"/>
                </a:cubicBezTo>
                <a:cubicBezTo>
                  <a:pt x="315195" y="281401"/>
                  <a:pt x="300537" y="290866"/>
                  <a:pt x="283967" y="294047"/>
                </a:cubicBezTo>
                <a:cubicBezTo>
                  <a:pt x="250191" y="300887"/>
                  <a:pt x="217688" y="284662"/>
                  <a:pt x="219919" y="248315"/>
                </a:cubicBezTo>
                <a:cubicBezTo>
                  <a:pt x="216016" y="248315"/>
                  <a:pt x="212112" y="248633"/>
                  <a:pt x="208527" y="248633"/>
                </a:cubicBezTo>
                <a:cubicBezTo>
                  <a:pt x="193312" y="248952"/>
                  <a:pt x="176742" y="249270"/>
                  <a:pt x="160093" y="247679"/>
                </a:cubicBezTo>
                <a:cubicBezTo>
                  <a:pt x="158181" y="257064"/>
                  <a:pt x="152684" y="271698"/>
                  <a:pt x="140655" y="267483"/>
                </a:cubicBezTo>
                <a:cubicBezTo>
                  <a:pt x="135716" y="265813"/>
                  <a:pt x="133167" y="260961"/>
                  <a:pt x="133167" y="256110"/>
                </a:cubicBezTo>
                <a:cubicBezTo>
                  <a:pt x="133486" y="250940"/>
                  <a:pt x="135079" y="247043"/>
                  <a:pt x="137708" y="243464"/>
                </a:cubicBezTo>
                <a:cubicBezTo>
                  <a:pt x="127989" y="240521"/>
                  <a:pt x="118509" y="236942"/>
                  <a:pt x="110065" y="231136"/>
                </a:cubicBezTo>
                <a:cubicBezTo>
                  <a:pt x="90229" y="255155"/>
                  <a:pt x="107516" y="280765"/>
                  <a:pt x="133804" y="293093"/>
                </a:cubicBezTo>
                <a:cubicBezTo>
                  <a:pt x="145833" y="298660"/>
                  <a:pt x="162403" y="303193"/>
                  <a:pt x="175069" y="296353"/>
                </a:cubicBezTo>
                <a:cubicBezTo>
                  <a:pt x="191639" y="286969"/>
                  <a:pt x="191320" y="270426"/>
                  <a:pt x="196897" y="254201"/>
                </a:cubicBezTo>
                <a:cubicBezTo>
                  <a:pt x="198490" y="249270"/>
                  <a:pt x="206934" y="247997"/>
                  <a:pt x="207890" y="254201"/>
                </a:cubicBezTo>
                <a:cubicBezTo>
                  <a:pt x="212112" y="275595"/>
                  <a:pt x="199765" y="300569"/>
                  <a:pt x="179929" y="309635"/>
                </a:cubicBezTo>
                <a:cubicBezTo>
                  <a:pt x="163359" y="317430"/>
                  <a:pt x="142567" y="313533"/>
                  <a:pt x="126635" y="305102"/>
                </a:cubicBezTo>
                <a:cubicBezTo>
                  <a:pt x="99390" y="290866"/>
                  <a:pt x="68163" y="247043"/>
                  <a:pt x="103214" y="225966"/>
                </a:cubicBezTo>
                <a:cubicBezTo>
                  <a:pt x="100665" y="222069"/>
                  <a:pt x="106162" y="216184"/>
                  <a:pt x="110702" y="218808"/>
                </a:cubicBezTo>
                <a:cubicBezTo>
                  <a:pt x="145833" y="237260"/>
                  <a:pt x="190046" y="235351"/>
                  <a:pt x="228363" y="230818"/>
                </a:cubicBezTo>
                <a:cubicBezTo>
                  <a:pt x="257280" y="227239"/>
                  <a:pt x="286596" y="214593"/>
                  <a:pt x="315195" y="212605"/>
                </a:cubicBezTo>
                <a:close/>
                <a:moveTo>
                  <a:pt x="74982" y="49314"/>
                </a:moveTo>
                <a:cubicBezTo>
                  <a:pt x="74584" y="49314"/>
                  <a:pt x="73628" y="49633"/>
                  <a:pt x="73309" y="49633"/>
                </a:cubicBezTo>
                <a:cubicBezTo>
                  <a:pt x="74265" y="49314"/>
                  <a:pt x="72035" y="50269"/>
                  <a:pt x="71716" y="50587"/>
                </a:cubicBezTo>
                <a:cubicBezTo>
                  <a:pt x="67175" y="53530"/>
                  <a:pt x="63272" y="58701"/>
                  <a:pt x="60005" y="63315"/>
                </a:cubicBezTo>
                <a:cubicBezTo>
                  <a:pt x="58731" y="65542"/>
                  <a:pt x="56420" y="66179"/>
                  <a:pt x="54827" y="65861"/>
                </a:cubicBezTo>
                <a:cubicBezTo>
                  <a:pt x="59687" y="70077"/>
                  <a:pt x="63590" y="75963"/>
                  <a:pt x="69406" y="79145"/>
                </a:cubicBezTo>
                <a:cubicBezTo>
                  <a:pt x="70362" y="79861"/>
                  <a:pt x="71397" y="80498"/>
                  <a:pt x="72035" y="80498"/>
                </a:cubicBezTo>
                <a:cubicBezTo>
                  <a:pt x="72353" y="80498"/>
                  <a:pt x="74982" y="80816"/>
                  <a:pt x="73628" y="80816"/>
                </a:cubicBezTo>
                <a:lnTo>
                  <a:pt x="75301" y="80816"/>
                </a:lnTo>
                <a:cubicBezTo>
                  <a:pt x="75620" y="80498"/>
                  <a:pt x="75938" y="80498"/>
                  <a:pt x="76257" y="80498"/>
                </a:cubicBezTo>
                <a:cubicBezTo>
                  <a:pt x="77850" y="79543"/>
                  <a:pt x="79523" y="77554"/>
                  <a:pt x="80160" y="75645"/>
                </a:cubicBezTo>
                <a:cubicBezTo>
                  <a:pt x="81754" y="71747"/>
                  <a:pt x="82072" y="69122"/>
                  <a:pt x="82072" y="65224"/>
                </a:cubicBezTo>
                <a:cubicBezTo>
                  <a:pt x="82072" y="61008"/>
                  <a:pt x="81754" y="58701"/>
                  <a:pt x="80479" y="54803"/>
                </a:cubicBezTo>
                <a:cubicBezTo>
                  <a:pt x="80160" y="53849"/>
                  <a:pt x="79842" y="52576"/>
                  <a:pt x="78488" y="50985"/>
                </a:cubicBezTo>
                <a:cubicBezTo>
                  <a:pt x="78488" y="50985"/>
                  <a:pt x="77213" y="49633"/>
                  <a:pt x="76894" y="49633"/>
                </a:cubicBezTo>
                <a:cubicBezTo>
                  <a:pt x="75620" y="48996"/>
                  <a:pt x="77532" y="49633"/>
                  <a:pt x="75620" y="49314"/>
                </a:cubicBezTo>
                <a:close/>
                <a:moveTo>
                  <a:pt x="47657" y="36666"/>
                </a:moveTo>
                <a:cubicBezTo>
                  <a:pt x="38575" y="36666"/>
                  <a:pt x="38177" y="48996"/>
                  <a:pt x="39850" y="56156"/>
                </a:cubicBezTo>
                <a:cubicBezTo>
                  <a:pt x="41443" y="61963"/>
                  <a:pt x="32680" y="66179"/>
                  <a:pt x="30051" y="60372"/>
                </a:cubicBezTo>
                <a:cubicBezTo>
                  <a:pt x="27502" y="55837"/>
                  <a:pt x="25192" y="50587"/>
                  <a:pt x="21288" y="46689"/>
                </a:cubicBezTo>
                <a:cubicBezTo>
                  <a:pt x="20014" y="45416"/>
                  <a:pt x="19376" y="44780"/>
                  <a:pt x="17703" y="44144"/>
                </a:cubicBezTo>
                <a:lnTo>
                  <a:pt x="16747" y="44144"/>
                </a:lnTo>
                <a:cubicBezTo>
                  <a:pt x="15473" y="44462"/>
                  <a:pt x="14517" y="45098"/>
                  <a:pt x="13481" y="46689"/>
                </a:cubicBezTo>
                <a:cubicBezTo>
                  <a:pt x="11888" y="49314"/>
                  <a:pt x="11250" y="51303"/>
                  <a:pt x="10613" y="54485"/>
                </a:cubicBezTo>
                <a:cubicBezTo>
                  <a:pt x="9577" y="59099"/>
                  <a:pt x="9976" y="65861"/>
                  <a:pt x="12206" y="68486"/>
                </a:cubicBezTo>
                <a:cubicBezTo>
                  <a:pt x="13800" y="70077"/>
                  <a:pt x="14835" y="70713"/>
                  <a:pt x="17703" y="70395"/>
                </a:cubicBezTo>
                <a:cubicBezTo>
                  <a:pt x="21607" y="70077"/>
                  <a:pt x="25829" y="68486"/>
                  <a:pt x="29414" y="67213"/>
                </a:cubicBezTo>
                <a:cubicBezTo>
                  <a:pt x="30450" y="66497"/>
                  <a:pt x="31087" y="67213"/>
                  <a:pt x="31724" y="67849"/>
                </a:cubicBezTo>
                <a:cubicBezTo>
                  <a:pt x="33955" y="69122"/>
                  <a:pt x="35628" y="72384"/>
                  <a:pt x="32999" y="74929"/>
                </a:cubicBezTo>
                <a:cubicBezTo>
                  <a:pt x="16747" y="90839"/>
                  <a:pt x="19695" y="111283"/>
                  <a:pt x="34353" y="127511"/>
                </a:cubicBezTo>
                <a:cubicBezTo>
                  <a:pt x="40806" y="134671"/>
                  <a:pt x="48295" y="141194"/>
                  <a:pt x="57695" y="144058"/>
                </a:cubicBezTo>
                <a:cubicBezTo>
                  <a:pt x="65183" y="146365"/>
                  <a:pt x="72035" y="143739"/>
                  <a:pt x="78806" y="145410"/>
                </a:cubicBezTo>
                <a:cubicBezTo>
                  <a:pt x="79523" y="145728"/>
                  <a:pt x="79842" y="146046"/>
                  <a:pt x="80160" y="146683"/>
                </a:cubicBezTo>
                <a:cubicBezTo>
                  <a:pt x="82391" y="141830"/>
                  <a:pt x="85020" y="137296"/>
                  <a:pt x="87330" y="131728"/>
                </a:cubicBezTo>
                <a:cubicBezTo>
                  <a:pt x="70362" y="134034"/>
                  <a:pt x="51879" y="124966"/>
                  <a:pt x="42081" y="111602"/>
                </a:cubicBezTo>
                <a:cubicBezTo>
                  <a:pt x="32680" y="98635"/>
                  <a:pt x="30450" y="78191"/>
                  <a:pt x="45347" y="68486"/>
                </a:cubicBezTo>
                <a:cubicBezTo>
                  <a:pt x="45666" y="65224"/>
                  <a:pt x="48932" y="63315"/>
                  <a:pt x="52198" y="63951"/>
                </a:cubicBezTo>
                <a:cubicBezTo>
                  <a:pt x="50206" y="62599"/>
                  <a:pt x="49251" y="60054"/>
                  <a:pt x="50605" y="57110"/>
                </a:cubicBezTo>
                <a:cubicBezTo>
                  <a:pt x="53154" y="51621"/>
                  <a:pt x="57376" y="36666"/>
                  <a:pt x="47657" y="36666"/>
                </a:cubicBezTo>
                <a:close/>
                <a:moveTo>
                  <a:pt x="400971" y="10733"/>
                </a:moveTo>
                <a:cubicBezTo>
                  <a:pt x="395394" y="12960"/>
                  <a:pt x="394757" y="21393"/>
                  <a:pt x="394438" y="26245"/>
                </a:cubicBezTo>
                <a:cubicBezTo>
                  <a:pt x="394120" y="31495"/>
                  <a:pt x="385675" y="33404"/>
                  <a:pt x="384719" y="27597"/>
                </a:cubicBezTo>
                <a:cubicBezTo>
                  <a:pt x="383365" y="19483"/>
                  <a:pt x="378187" y="10733"/>
                  <a:pt x="368786" y="13915"/>
                </a:cubicBezTo>
                <a:cubicBezTo>
                  <a:pt x="359704" y="17176"/>
                  <a:pt x="365520" y="23381"/>
                  <a:pt x="371335" y="26643"/>
                </a:cubicBezTo>
                <a:cubicBezTo>
                  <a:pt x="376275" y="29507"/>
                  <a:pt x="372690" y="36984"/>
                  <a:pt x="367512" y="35711"/>
                </a:cubicBezTo>
                <a:cubicBezTo>
                  <a:pt x="357394" y="33404"/>
                  <a:pt x="336283" y="33723"/>
                  <a:pt x="344409" y="49633"/>
                </a:cubicBezTo>
                <a:cubicBezTo>
                  <a:pt x="346321" y="53530"/>
                  <a:pt x="350224" y="58383"/>
                  <a:pt x="355084" y="58701"/>
                </a:cubicBezTo>
                <a:cubicBezTo>
                  <a:pt x="361616" y="59099"/>
                  <a:pt x="366157" y="54167"/>
                  <a:pt x="372052" y="51939"/>
                </a:cubicBezTo>
                <a:cubicBezTo>
                  <a:pt x="371734" y="48996"/>
                  <a:pt x="374283" y="46689"/>
                  <a:pt x="377231" y="48042"/>
                </a:cubicBezTo>
                <a:cubicBezTo>
                  <a:pt x="397386" y="57110"/>
                  <a:pt x="402883" y="93146"/>
                  <a:pt x="399616" y="112317"/>
                </a:cubicBezTo>
                <a:cubicBezTo>
                  <a:pt x="395713" y="136341"/>
                  <a:pt x="379860" y="153842"/>
                  <a:pt x="354447" y="152172"/>
                </a:cubicBezTo>
                <a:cubicBezTo>
                  <a:pt x="356119" y="156070"/>
                  <a:pt x="357394" y="160286"/>
                  <a:pt x="358669" y="164184"/>
                </a:cubicBezTo>
                <a:cubicBezTo>
                  <a:pt x="392208" y="168798"/>
                  <a:pt x="416585" y="147956"/>
                  <a:pt x="419134" y="114227"/>
                </a:cubicBezTo>
                <a:cubicBezTo>
                  <a:pt x="421126" y="87975"/>
                  <a:pt x="412363" y="71031"/>
                  <a:pt x="403201" y="48678"/>
                </a:cubicBezTo>
                <a:cubicBezTo>
                  <a:pt x="400652" y="47087"/>
                  <a:pt x="400015" y="42473"/>
                  <a:pt x="403201" y="40246"/>
                </a:cubicBezTo>
                <a:cubicBezTo>
                  <a:pt x="408141" y="36666"/>
                  <a:pt x="416585" y="33723"/>
                  <a:pt x="416904" y="26245"/>
                </a:cubicBezTo>
                <a:cubicBezTo>
                  <a:pt x="417222" y="21711"/>
                  <a:pt x="415231" y="17495"/>
                  <a:pt x="411646" y="14233"/>
                </a:cubicBezTo>
                <a:cubicBezTo>
                  <a:pt x="408778" y="11687"/>
                  <a:pt x="404874" y="9381"/>
                  <a:pt x="400971" y="10733"/>
                </a:cubicBezTo>
                <a:close/>
                <a:moveTo>
                  <a:pt x="397067" y="948"/>
                </a:moveTo>
                <a:cubicBezTo>
                  <a:pt x="404237" y="-1597"/>
                  <a:pt x="411965" y="1267"/>
                  <a:pt x="417541" y="6119"/>
                </a:cubicBezTo>
                <a:cubicBezTo>
                  <a:pt x="430526" y="18131"/>
                  <a:pt x="427898" y="38575"/>
                  <a:pt x="413319" y="46371"/>
                </a:cubicBezTo>
                <a:cubicBezTo>
                  <a:pt x="432837" y="66815"/>
                  <a:pt x="435386" y="109692"/>
                  <a:pt x="426623" y="133080"/>
                </a:cubicBezTo>
                <a:cubicBezTo>
                  <a:pt x="414912" y="162911"/>
                  <a:pt x="391172" y="175241"/>
                  <a:pt x="360979" y="168798"/>
                </a:cubicBezTo>
                <a:cubicBezTo>
                  <a:pt x="363210" y="175559"/>
                  <a:pt x="365520" y="182719"/>
                  <a:pt x="367113" y="189560"/>
                </a:cubicBezTo>
                <a:cubicBezTo>
                  <a:pt x="385994" y="265450"/>
                  <a:pt x="387985" y="343727"/>
                  <a:pt x="371734" y="420333"/>
                </a:cubicBezTo>
                <a:cubicBezTo>
                  <a:pt x="361935" y="467029"/>
                  <a:pt x="348631" y="512451"/>
                  <a:pt x="333335" y="557556"/>
                </a:cubicBezTo>
                <a:cubicBezTo>
                  <a:pt x="346958" y="558590"/>
                  <a:pt x="363927" y="567022"/>
                  <a:pt x="357713" y="583250"/>
                </a:cubicBezTo>
                <a:cubicBezTo>
                  <a:pt x="351579" y="598842"/>
                  <a:pt x="335646" y="608865"/>
                  <a:pt x="318757" y="607592"/>
                </a:cubicBezTo>
                <a:cubicBezTo>
                  <a:pt x="272870" y="604013"/>
                  <a:pt x="287528" y="529714"/>
                  <a:pt x="294698" y="501155"/>
                </a:cubicBezTo>
                <a:cubicBezTo>
                  <a:pt x="261876" y="534884"/>
                  <a:pt x="173448" y="534248"/>
                  <a:pt x="153293" y="493041"/>
                </a:cubicBezTo>
                <a:cubicBezTo>
                  <a:pt x="151938" y="490416"/>
                  <a:pt x="155205" y="488427"/>
                  <a:pt x="156878" y="490734"/>
                </a:cubicBezTo>
                <a:cubicBezTo>
                  <a:pt x="188744" y="535839"/>
                  <a:pt x="264425" y="511497"/>
                  <a:pt x="296610" y="481666"/>
                </a:cubicBezTo>
                <a:cubicBezTo>
                  <a:pt x="299876" y="478722"/>
                  <a:pt x="306010" y="481666"/>
                  <a:pt x="304417" y="486200"/>
                </a:cubicBezTo>
                <a:cubicBezTo>
                  <a:pt x="302824" y="490734"/>
                  <a:pt x="300195" y="494632"/>
                  <a:pt x="296928" y="498530"/>
                </a:cubicBezTo>
                <a:cubicBezTo>
                  <a:pt x="298601" y="498212"/>
                  <a:pt x="300513" y="498848"/>
                  <a:pt x="300513" y="501155"/>
                </a:cubicBezTo>
                <a:cubicBezTo>
                  <a:pt x="299876" y="513486"/>
                  <a:pt x="298920" y="526134"/>
                  <a:pt x="298920" y="538464"/>
                </a:cubicBezTo>
                <a:cubicBezTo>
                  <a:pt x="298920" y="551749"/>
                  <a:pt x="295973" y="572829"/>
                  <a:pt x="302824" y="584523"/>
                </a:cubicBezTo>
                <a:cubicBezTo>
                  <a:pt x="310631" y="597808"/>
                  <a:pt x="328476" y="599478"/>
                  <a:pt x="339549" y="589057"/>
                </a:cubicBezTo>
                <a:cubicBezTo>
                  <a:pt x="353809" y="575136"/>
                  <a:pt x="340505" y="570920"/>
                  <a:pt x="326882" y="568295"/>
                </a:cubicBezTo>
                <a:cubicBezTo>
                  <a:pt x="325847" y="568613"/>
                  <a:pt x="325528" y="569250"/>
                  <a:pt x="324572" y="569568"/>
                </a:cubicBezTo>
                <a:cubicBezTo>
                  <a:pt x="316128" y="571557"/>
                  <a:pt x="312543" y="558590"/>
                  <a:pt x="320987" y="556601"/>
                </a:cubicBezTo>
                <a:cubicBezTo>
                  <a:pt x="328476" y="555010"/>
                  <a:pt x="346321" y="468301"/>
                  <a:pt x="348950" y="457642"/>
                </a:cubicBezTo>
                <a:cubicBezTo>
                  <a:pt x="358350" y="417708"/>
                  <a:pt x="366795" y="377138"/>
                  <a:pt x="368149" y="335931"/>
                </a:cubicBezTo>
                <a:cubicBezTo>
                  <a:pt x="370061" y="279133"/>
                  <a:pt x="364883" y="220982"/>
                  <a:pt x="346002" y="167127"/>
                </a:cubicBezTo>
                <a:cubicBezTo>
                  <a:pt x="324572" y="104840"/>
                  <a:pt x="280040" y="37621"/>
                  <a:pt x="202685" y="57110"/>
                </a:cubicBezTo>
                <a:cubicBezTo>
                  <a:pt x="163649" y="67213"/>
                  <a:pt x="129234" y="88930"/>
                  <a:pt x="108441" y="124329"/>
                </a:cubicBezTo>
                <a:cubicBezTo>
                  <a:pt x="34991" y="249938"/>
                  <a:pt x="71716" y="435209"/>
                  <a:pt x="126924" y="562170"/>
                </a:cubicBezTo>
                <a:cubicBezTo>
                  <a:pt x="129234" y="563761"/>
                  <a:pt x="130190" y="567659"/>
                  <a:pt x="126924" y="569250"/>
                </a:cubicBezTo>
                <a:cubicBezTo>
                  <a:pt x="123657" y="570920"/>
                  <a:pt x="91871" y="579989"/>
                  <a:pt x="101590" y="585796"/>
                </a:cubicBezTo>
                <a:cubicBezTo>
                  <a:pt x="110991" y="591364"/>
                  <a:pt x="123657" y="590012"/>
                  <a:pt x="132819" y="584205"/>
                </a:cubicBezTo>
                <a:cubicBezTo>
                  <a:pt x="157834" y="567977"/>
                  <a:pt x="148752" y="534248"/>
                  <a:pt x="156559" y="509588"/>
                </a:cubicBezTo>
                <a:cubicBezTo>
                  <a:pt x="157515" y="506326"/>
                  <a:pt x="162056" y="506962"/>
                  <a:pt x="162375" y="510224"/>
                </a:cubicBezTo>
                <a:cubicBezTo>
                  <a:pt x="163331" y="530986"/>
                  <a:pt x="162693" y="555328"/>
                  <a:pt x="156559" y="575136"/>
                </a:cubicBezTo>
                <a:cubicBezTo>
                  <a:pt x="151620" y="591046"/>
                  <a:pt x="132182" y="602024"/>
                  <a:pt x="116249" y="602024"/>
                </a:cubicBezTo>
                <a:cubicBezTo>
                  <a:pt x="105813" y="602024"/>
                  <a:pt x="85657" y="597490"/>
                  <a:pt x="86613" y="583250"/>
                </a:cubicBezTo>
                <a:cubicBezTo>
                  <a:pt x="87649" y="568931"/>
                  <a:pt x="105175" y="561772"/>
                  <a:pt x="118798" y="561136"/>
                </a:cubicBezTo>
                <a:cubicBezTo>
                  <a:pt x="64865" y="461540"/>
                  <a:pt x="25829" y="274598"/>
                  <a:pt x="78169" y="152172"/>
                </a:cubicBezTo>
                <a:cubicBezTo>
                  <a:pt x="72035" y="157740"/>
                  <a:pt x="59368" y="156467"/>
                  <a:pt x="52835" y="153842"/>
                </a:cubicBezTo>
                <a:cubicBezTo>
                  <a:pt x="40806" y="148990"/>
                  <a:pt x="31087" y="141194"/>
                  <a:pt x="22961" y="131091"/>
                </a:cubicBezTo>
                <a:cubicBezTo>
                  <a:pt x="11569" y="116534"/>
                  <a:pt x="6072" y="95055"/>
                  <a:pt x="15473" y="79861"/>
                </a:cubicBezTo>
                <a:cubicBezTo>
                  <a:pt x="11888" y="79861"/>
                  <a:pt x="8621" y="78827"/>
                  <a:pt x="5674" y="75963"/>
                </a:cubicBezTo>
                <a:cubicBezTo>
                  <a:pt x="-460" y="69759"/>
                  <a:pt x="-779" y="59417"/>
                  <a:pt x="814" y="51303"/>
                </a:cubicBezTo>
                <a:cubicBezTo>
                  <a:pt x="2487" y="43189"/>
                  <a:pt x="7665" y="34041"/>
                  <a:pt x="16747" y="33404"/>
                </a:cubicBezTo>
                <a:cubicBezTo>
                  <a:pt x="22324" y="33086"/>
                  <a:pt x="26865" y="36030"/>
                  <a:pt x="30450" y="39928"/>
                </a:cubicBezTo>
                <a:cubicBezTo>
                  <a:pt x="31087" y="38257"/>
                  <a:pt x="31724" y="36348"/>
                  <a:pt x="32999" y="34757"/>
                </a:cubicBezTo>
                <a:cubicBezTo>
                  <a:pt x="36584" y="29507"/>
                  <a:pt x="43116" y="25927"/>
                  <a:pt x="49569" y="26643"/>
                </a:cubicBezTo>
                <a:cubicBezTo>
                  <a:pt x="56420" y="27279"/>
                  <a:pt x="61917" y="31813"/>
                  <a:pt x="64228" y="38257"/>
                </a:cubicBezTo>
                <a:cubicBezTo>
                  <a:pt x="64546" y="39609"/>
                  <a:pt x="64546" y="40882"/>
                  <a:pt x="64865" y="42155"/>
                </a:cubicBezTo>
                <a:cubicBezTo>
                  <a:pt x="70680" y="37939"/>
                  <a:pt x="77532" y="36030"/>
                  <a:pt x="83745" y="40564"/>
                </a:cubicBezTo>
                <a:cubicBezTo>
                  <a:pt x="91553" y="46371"/>
                  <a:pt x="93783" y="57747"/>
                  <a:pt x="93146" y="67213"/>
                </a:cubicBezTo>
                <a:cubicBezTo>
                  <a:pt x="92509" y="76600"/>
                  <a:pt x="89242" y="87975"/>
                  <a:pt x="79523" y="91555"/>
                </a:cubicBezTo>
                <a:cubicBezTo>
                  <a:pt x="69406" y="95055"/>
                  <a:pt x="57376" y="86623"/>
                  <a:pt x="50206" y="78191"/>
                </a:cubicBezTo>
                <a:cubicBezTo>
                  <a:pt x="45347" y="89566"/>
                  <a:pt x="44072" y="99669"/>
                  <a:pt x="53791" y="110329"/>
                </a:cubicBezTo>
                <a:cubicBezTo>
                  <a:pt x="63590" y="121068"/>
                  <a:pt x="75620" y="126557"/>
                  <a:pt x="89880" y="126557"/>
                </a:cubicBezTo>
                <a:cubicBezTo>
                  <a:pt x="90198" y="126557"/>
                  <a:pt x="90517" y="126875"/>
                  <a:pt x="90836" y="126875"/>
                </a:cubicBezTo>
                <a:cubicBezTo>
                  <a:pt x="108441" y="97044"/>
                  <a:pt x="132819" y="72384"/>
                  <a:pt x="165641" y="56156"/>
                </a:cubicBezTo>
                <a:cubicBezTo>
                  <a:pt x="255343" y="11687"/>
                  <a:pt x="321306" y="72384"/>
                  <a:pt x="352853" y="147956"/>
                </a:cubicBezTo>
                <a:cubicBezTo>
                  <a:pt x="353172" y="147637"/>
                  <a:pt x="353491" y="147319"/>
                  <a:pt x="353809" y="147319"/>
                </a:cubicBezTo>
                <a:cubicBezTo>
                  <a:pt x="377231" y="143739"/>
                  <a:pt x="391172" y="126239"/>
                  <a:pt x="390535" y="102533"/>
                </a:cubicBezTo>
                <a:cubicBezTo>
                  <a:pt x="389897" y="83043"/>
                  <a:pt x="381772" y="72065"/>
                  <a:pt x="373964" y="56474"/>
                </a:cubicBezTo>
                <a:cubicBezTo>
                  <a:pt x="371017" y="64588"/>
                  <a:pt x="360660" y="69122"/>
                  <a:pt x="352535" y="68168"/>
                </a:cubicBezTo>
                <a:cubicBezTo>
                  <a:pt x="343771" y="67213"/>
                  <a:pt x="336920" y="60054"/>
                  <a:pt x="333654" y="52258"/>
                </a:cubicBezTo>
                <a:cubicBezTo>
                  <a:pt x="330388" y="44780"/>
                  <a:pt x="330706" y="35075"/>
                  <a:pt x="336920" y="29188"/>
                </a:cubicBezTo>
                <a:cubicBezTo>
                  <a:pt x="341780" y="24972"/>
                  <a:pt x="347994" y="23381"/>
                  <a:pt x="354128" y="23381"/>
                </a:cubicBezTo>
                <a:cubicBezTo>
                  <a:pt x="353172" y="21393"/>
                  <a:pt x="352853" y="19483"/>
                  <a:pt x="353172" y="17495"/>
                </a:cubicBezTo>
                <a:cubicBezTo>
                  <a:pt x="353809" y="11687"/>
                  <a:pt x="357394" y="7471"/>
                  <a:pt x="362572" y="4846"/>
                </a:cubicBezTo>
                <a:cubicBezTo>
                  <a:pt x="372371" y="312"/>
                  <a:pt x="381453" y="3573"/>
                  <a:pt x="387268" y="10415"/>
                </a:cubicBezTo>
                <a:cubicBezTo>
                  <a:pt x="389260" y="6119"/>
                  <a:pt x="392208" y="2619"/>
                  <a:pt x="397067" y="948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任意多边形: 形状 8">
            <a:extLst>
              <a:ext uri="{FF2B5EF4-FFF2-40B4-BE49-F238E27FC236}">
                <a16:creationId xmlns:a16="http://schemas.microsoft.com/office/drawing/2014/main" id="{CB101BD1-AA43-9036-5FEE-F653064C6604}"/>
              </a:ext>
            </a:extLst>
          </p:cNvPr>
          <p:cNvSpPr/>
          <p:nvPr/>
        </p:nvSpPr>
        <p:spPr>
          <a:xfrm>
            <a:off x="4514881" y="3429000"/>
            <a:ext cx="271045" cy="609685"/>
          </a:xfrm>
          <a:custGeom>
            <a:avLst/>
            <a:gdLst>
              <a:gd name="connsiteX0" fmla="*/ 373273 h 605239"/>
              <a:gd name="connsiteY0" fmla="*/ 373273 h 605239"/>
              <a:gd name="connsiteX1" fmla="*/ 373273 h 605239"/>
              <a:gd name="connsiteY1" fmla="*/ 373273 h 605239"/>
              <a:gd name="connsiteX2" fmla="*/ 373273 h 605239"/>
              <a:gd name="connsiteY2" fmla="*/ 373273 h 605239"/>
              <a:gd name="connsiteX3" fmla="*/ 373273 h 605239"/>
              <a:gd name="connsiteY3" fmla="*/ 373273 h 605239"/>
              <a:gd name="connsiteX4" fmla="*/ 373273 h 605239"/>
              <a:gd name="connsiteY4" fmla="*/ 373273 h 605239"/>
              <a:gd name="connsiteX5" fmla="*/ 373273 h 605239"/>
              <a:gd name="connsiteY5" fmla="*/ 373273 h 605239"/>
              <a:gd name="connsiteX6" fmla="*/ 373273 h 605239"/>
              <a:gd name="connsiteY6" fmla="*/ 373273 h 605239"/>
              <a:gd name="connsiteX7" fmla="*/ 373273 h 605239"/>
              <a:gd name="connsiteY7" fmla="*/ 373273 h 605239"/>
              <a:gd name="connsiteX8" fmla="*/ 373273 h 605239"/>
              <a:gd name="connsiteY8" fmla="*/ 373273 h 605239"/>
              <a:gd name="connsiteX9" fmla="*/ 373273 h 605239"/>
              <a:gd name="connsiteY9" fmla="*/ 373273 h 605239"/>
              <a:gd name="connsiteX10" fmla="*/ 373273 h 605239"/>
              <a:gd name="connsiteY10" fmla="*/ 373273 h 605239"/>
              <a:gd name="connsiteX11" fmla="*/ 373273 h 605239"/>
              <a:gd name="connsiteY11" fmla="*/ 373273 h 605239"/>
              <a:gd name="connsiteX12" fmla="*/ 373273 h 605239"/>
              <a:gd name="connsiteY12" fmla="*/ 373273 h 605239"/>
              <a:gd name="connsiteX13" fmla="*/ 373273 h 605239"/>
              <a:gd name="connsiteY13" fmla="*/ 373273 h 605239"/>
              <a:gd name="connsiteX14" fmla="*/ 373273 h 605239"/>
              <a:gd name="connsiteY14" fmla="*/ 373273 h 605239"/>
              <a:gd name="connsiteX15" fmla="*/ 373273 h 605239"/>
              <a:gd name="connsiteY15" fmla="*/ 373273 h 605239"/>
              <a:gd name="connsiteX16" fmla="*/ 373273 h 605239"/>
              <a:gd name="connsiteY16" fmla="*/ 373273 h 605239"/>
              <a:gd name="connsiteX17" fmla="*/ 373273 h 605239"/>
              <a:gd name="connsiteY17" fmla="*/ 373273 h 605239"/>
              <a:gd name="connsiteX18" fmla="*/ 373273 h 605239"/>
              <a:gd name="connsiteY18" fmla="*/ 373273 h 605239"/>
              <a:gd name="connsiteX19" fmla="*/ 373273 h 605239"/>
              <a:gd name="connsiteY19" fmla="*/ 373273 h 605239"/>
              <a:gd name="connsiteX20" fmla="*/ 373273 h 605239"/>
              <a:gd name="connsiteY20" fmla="*/ 373273 h 605239"/>
              <a:gd name="connsiteX21" fmla="*/ 373273 h 605239"/>
              <a:gd name="connsiteY21" fmla="*/ 373273 h 605239"/>
              <a:gd name="connsiteX22" fmla="*/ 373273 h 605239"/>
              <a:gd name="connsiteY22" fmla="*/ 373273 h 605239"/>
              <a:gd name="connsiteX23" fmla="*/ 373273 h 605239"/>
              <a:gd name="connsiteY23" fmla="*/ 373273 h 605239"/>
              <a:gd name="connsiteX24" fmla="*/ 373273 h 605239"/>
              <a:gd name="connsiteY24" fmla="*/ 373273 h 605239"/>
              <a:gd name="connsiteX25" fmla="*/ 373273 h 605239"/>
              <a:gd name="connsiteY25" fmla="*/ 373273 h 605239"/>
              <a:gd name="connsiteX26" fmla="*/ 373273 h 605239"/>
              <a:gd name="connsiteY26" fmla="*/ 373273 h 605239"/>
              <a:gd name="connsiteX27" fmla="*/ 373273 h 605239"/>
              <a:gd name="connsiteY27" fmla="*/ 373273 h 605239"/>
              <a:gd name="connsiteX28" fmla="*/ 373273 h 605239"/>
              <a:gd name="connsiteY28" fmla="*/ 373273 h 605239"/>
              <a:gd name="connsiteX29" fmla="*/ 373273 h 605239"/>
              <a:gd name="connsiteY29" fmla="*/ 373273 h 605239"/>
              <a:gd name="connsiteX30" fmla="*/ 373273 h 605239"/>
              <a:gd name="connsiteY30" fmla="*/ 373273 h 605239"/>
              <a:gd name="connsiteX31" fmla="*/ 373273 h 605239"/>
              <a:gd name="connsiteY31" fmla="*/ 373273 h 605239"/>
              <a:gd name="connsiteX32" fmla="*/ 373273 h 605239"/>
              <a:gd name="connsiteY32" fmla="*/ 373273 h 605239"/>
              <a:gd name="connsiteX33" fmla="*/ 373273 h 605239"/>
              <a:gd name="connsiteY33" fmla="*/ 373273 h 605239"/>
              <a:gd name="connsiteX34" fmla="*/ 373273 h 605239"/>
              <a:gd name="connsiteY34" fmla="*/ 373273 h 605239"/>
              <a:gd name="connsiteX35" fmla="*/ 373273 h 605239"/>
              <a:gd name="connsiteY35" fmla="*/ 373273 h 605239"/>
              <a:gd name="connsiteX36" fmla="*/ 373273 h 605239"/>
              <a:gd name="connsiteY36" fmla="*/ 373273 h 605239"/>
              <a:gd name="connsiteX37" fmla="*/ 373273 h 605239"/>
              <a:gd name="connsiteY37" fmla="*/ 373273 h 605239"/>
              <a:gd name="connsiteX38" fmla="*/ 373273 h 605239"/>
              <a:gd name="connsiteY38" fmla="*/ 373273 h 605239"/>
              <a:gd name="connsiteX39" fmla="*/ 373273 h 605239"/>
              <a:gd name="connsiteY39" fmla="*/ 373273 h 605239"/>
              <a:gd name="connsiteX40" fmla="*/ 373273 h 605239"/>
              <a:gd name="connsiteY40" fmla="*/ 373273 h 605239"/>
              <a:gd name="connsiteX41" fmla="*/ 373273 h 605239"/>
              <a:gd name="connsiteY41" fmla="*/ 373273 h 605239"/>
              <a:gd name="connsiteX42" fmla="*/ 373273 h 605239"/>
              <a:gd name="connsiteY42" fmla="*/ 373273 h 605239"/>
              <a:gd name="connsiteX43" fmla="*/ 373273 h 605239"/>
              <a:gd name="connsiteY43" fmla="*/ 373273 h 605239"/>
              <a:gd name="connsiteX44" fmla="*/ 373273 h 605239"/>
              <a:gd name="connsiteY44" fmla="*/ 373273 h 605239"/>
              <a:gd name="connsiteX45" fmla="*/ 373273 h 605239"/>
              <a:gd name="connsiteY45" fmla="*/ 373273 h 605239"/>
              <a:gd name="connsiteX46" fmla="*/ 373273 h 605239"/>
              <a:gd name="connsiteY46" fmla="*/ 373273 h 605239"/>
              <a:gd name="connsiteX47" fmla="*/ 373273 h 605239"/>
              <a:gd name="connsiteY47" fmla="*/ 373273 h 605239"/>
              <a:gd name="connsiteX48" fmla="*/ 373273 h 605239"/>
              <a:gd name="connsiteY48" fmla="*/ 373273 h 605239"/>
              <a:gd name="connsiteX49" fmla="*/ 373273 h 605239"/>
              <a:gd name="connsiteY49" fmla="*/ 373273 h 605239"/>
              <a:gd name="connsiteX50" fmla="*/ 373273 h 605239"/>
              <a:gd name="connsiteY50" fmla="*/ 373273 h 605239"/>
              <a:gd name="connsiteX51" fmla="*/ 373273 h 605239"/>
              <a:gd name="connsiteY51" fmla="*/ 373273 h 605239"/>
              <a:gd name="connsiteX52" fmla="*/ 373273 h 605239"/>
              <a:gd name="connsiteY52" fmla="*/ 373273 h 605239"/>
              <a:gd name="connsiteX53" fmla="*/ 373273 h 605239"/>
              <a:gd name="connsiteY53" fmla="*/ 373273 h 605239"/>
              <a:gd name="connsiteX54" fmla="*/ 373273 h 605239"/>
              <a:gd name="connsiteY54" fmla="*/ 373273 h 605239"/>
              <a:gd name="connsiteX55" fmla="*/ 373273 h 605239"/>
              <a:gd name="connsiteY55" fmla="*/ 373273 h 605239"/>
              <a:gd name="connsiteX56" fmla="*/ 373273 h 605239"/>
              <a:gd name="connsiteY56" fmla="*/ 373273 h 605239"/>
              <a:gd name="connsiteX57" fmla="*/ 373273 h 605239"/>
              <a:gd name="connsiteY57" fmla="*/ 373273 h 605239"/>
              <a:gd name="connsiteX58" fmla="*/ 373273 h 605239"/>
              <a:gd name="connsiteY58" fmla="*/ 373273 h 605239"/>
              <a:gd name="connsiteX59" fmla="*/ 373273 h 605239"/>
              <a:gd name="connsiteY59" fmla="*/ 373273 h 605239"/>
              <a:gd name="connsiteX60" fmla="*/ 373273 h 605239"/>
              <a:gd name="connsiteY60" fmla="*/ 373273 h 605239"/>
              <a:gd name="connsiteX61" fmla="*/ 373273 h 605239"/>
              <a:gd name="connsiteY61" fmla="*/ 373273 h 605239"/>
              <a:gd name="connsiteX62" fmla="*/ 373273 h 605239"/>
              <a:gd name="connsiteY62" fmla="*/ 373273 h 605239"/>
              <a:gd name="connsiteX63" fmla="*/ 373273 h 605239"/>
              <a:gd name="connsiteY63" fmla="*/ 373273 h 605239"/>
              <a:gd name="connsiteX64" fmla="*/ 373273 h 605239"/>
              <a:gd name="connsiteY64" fmla="*/ 373273 h 605239"/>
              <a:gd name="connsiteX65" fmla="*/ 373273 h 605239"/>
              <a:gd name="connsiteY65" fmla="*/ 373273 h 605239"/>
              <a:gd name="connsiteX66" fmla="*/ 373273 h 605239"/>
              <a:gd name="connsiteY66" fmla="*/ 373273 h 605239"/>
              <a:gd name="connsiteX67" fmla="*/ 373273 h 605239"/>
              <a:gd name="connsiteY67" fmla="*/ 373273 h 605239"/>
              <a:gd name="connsiteX68" fmla="*/ 373273 h 605239"/>
              <a:gd name="connsiteY68" fmla="*/ 373273 h 605239"/>
              <a:gd name="connsiteX69" fmla="*/ 373273 h 605239"/>
              <a:gd name="connsiteY69" fmla="*/ 373273 h 605239"/>
              <a:gd name="connsiteX70" fmla="*/ 373273 h 605239"/>
              <a:gd name="connsiteY70" fmla="*/ 373273 h 605239"/>
              <a:gd name="connsiteX71" fmla="*/ 373273 h 605239"/>
              <a:gd name="connsiteY71" fmla="*/ 373273 h 605239"/>
              <a:gd name="connsiteX72" fmla="*/ 373273 h 605239"/>
              <a:gd name="connsiteY72" fmla="*/ 373273 h 605239"/>
              <a:gd name="connsiteX73" fmla="*/ 373273 h 605239"/>
              <a:gd name="connsiteY73" fmla="*/ 373273 h 605239"/>
              <a:gd name="connsiteX74" fmla="*/ 373273 h 605239"/>
              <a:gd name="connsiteY74" fmla="*/ 373273 h 605239"/>
              <a:gd name="connsiteX75" fmla="*/ 373273 h 605239"/>
              <a:gd name="connsiteY75" fmla="*/ 373273 h 605239"/>
              <a:gd name="connsiteX76" fmla="*/ 373273 h 605239"/>
              <a:gd name="connsiteY76" fmla="*/ 373273 h 605239"/>
              <a:gd name="connsiteX77" fmla="*/ 373273 h 605239"/>
              <a:gd name="connsiteY77" fmla="*/ 373273 h 605239"/>
              <a:gd name="connsiteX78" fmla="*/ 373273 h 605239"/>
              <a:gd name="connsiteY78" fmla="*/ 373273 h 605239"/>
              <a:gd name="connsiteX79" fmla="*/ 373273 h 605239"/>
              <a:gd name="connsiteY79" fmla="*/ 373273 h 605239"/>
              <a:gd name="connsiteX80" fmla="*/ 373273 h 605239"/>
              <a:gd name="connsiteY80" fmla="*/ 373273 h 605239"/>
              <a:gd name="connsiteX81" fmla="*/ 373273 h 605239"/>
              <a:gd name="connsiteY81" fmla="*/ 373273 h 605239"/>
              <a:gd name="connsiteX82" fmla="*/ 373273 h 605239"/>
              <a:gd name="connsiteY82" fmla="*/ 373273 h 605239"/>
              <a:gd name="connsiteX83" fmla="*/ 373273 h 605239"/>
              <a:gd name="connsiteY83" fmla="*/ 373273 h 605239"/>
              <a:gd name="connsiteX84" fmla="*/ 373273 h 605239"/>
              <a:gd name="connsiteY84" fmla="*/ 373273 h 605239"/>
              <a:gd name="connsiteX85" fmla="*/ 373273 h 605239"/>
              <a:gd name="connsiteY85" fmla="*/ 373273 h 605239"/>
              <a:gd name="connsiteX86" fmla="*/ 373273 h 605239"/>
              <a:gd name="connsiteY86" fmla="*/ 373273 h 605239"/>
              <a:gd name="connsiteX87" fmla="*/ 373273 h 605239"/>
              <a:gd name="connsiteY87" fmla="*/ 373273 h 605239"/>
              <a:gd name="connsiteX88" fmla="*/ 373273 h 605239"/>
              <a:gd name="connsiteY88" fmla="*/ 373273 h 605239"/>
              <a:gd name="connsiteX89" fmla="*/ 373273 h 605239"/>
              <a:gd name="connsiteY89" fmla="*/ 373273 h 605239"/>
              <a:gd name="connsiteX90" fmla="*/ 373273 h 605239"/>
              <a:gd name="connsiteY90" fmla="*/ 373273 h 605239"/>
              <a:gd name="connsiteX91" fmla="*/ 373273 h 605239"/>
              <a:gd name="connsiteY91" fmla="*/ 373273 h 605239"/>
              <a:gd name="connsiteX92" fmla="*/ 373273 h 605239"/>
              <a:gd name="connsiteY92" fmla="*/ 373273 h 605239"/>
              <a:gd name="connsiteX93" fmla="*/ 373273 h 605239"/>
              <a:gd name="connsiteY93" fmla="*/ 373273 h 605239"/>
              <a:gd name="connsiteX94" fmla="*/ 373273 h 605239"/>
              <a:gd name="connsiteY94" fmla="*/ 373273 h 605239"/>
              <a:gd name="connsiteX95" fmla="*/ 373273 h 605239"/>
              <a:gd name="connsiteY95" fmla="*/ 373273 h 605239"/>
              <a:gd name="connsiteX96" fmla="*/ 373273 h 605239"/>
              <a:gd name="connsiteY96" fmla="*/ 373273 h 605239"/>
              <a:gd name="connsiteX97" fmla="*/ 373273 h 605239"/>
              <a:gd name="connsiteY97" fmla="*/ 373273 h 605239"/>
              <a:gd name="connsiteX98" fmla="*/ 373273 h 605239"/>
              <a:gd name="connsiteY98" fmla="*/ 373273 h 605239"/>
              <a:gd name="connsiteX99" fmla="*/ 373273 h 605239"/>
              <a:gd name="connsiteY99" fmla="*/ 373273 h 605239"/>
              <a:gd name="connsiteX100" fmla="*/ 373273 h 605239"/>
              <a:gd name="connsiteY100" fmla="*/ 373273 h 605239"/>
              <a:gd name="connsiteX101" fmla="*/ 373273 h 605239"/>
              <a:gd name="connsiteY101" fmla="*/ 373273 h 605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69069" h="605240">
                <a:moveTo>
                  <a:pt x="94118" y="381223"/>
                </a:moveTo>
                <a:cubicBezTo>
                  <a:pt x="102480" y="394625"/>
                  <a:pt x="117449" y="403594"/>
                  <a:pt x="134483" y="403594"/>
                </a:cubicBezTo>
                <a:cubicBezTo>
                  <a:pt x="151517" y="403594"/>
                  <a:pt x="166487" y="394625"/>
                  <a:pt x="174952" y="381223"/>
                </a:cubicBezTo>
                <a:close/>
                <a:moveTo>
                  <a:pt x="86891" y="295038"/>
                </a:moveTo>
                <a:lnTo>
                  <a:pt x="86891" y="317512"/>
                </a:lnTo>
                <a:lnTo>
                  <a:pt x="90298" y="317512"/>
                </a:lnTo>
                <a:cubicBezTo>
                  <a:pt x="96079" y="317512"/>
                  <a:pt x="100622" y="322151"/>
                  <a:pt x="100622" y="327821"/>
                </a:cubicBezTo>
                <a:cubicBezTo>
                  <a:pt x="100622" y="333491"/>
                  <a:pt x="96079" y="338131"/>
                  <a:pt x="90298" y="338131"/>
                </a:cubicBezTo>
                <a:lnTo>
                  <a:pt x="86891" y="338131"/>
                </a:lnTo>
                <a:lnTo>
                  <a:pt x="86891" y="356068"/>
                </a:lnTo>
                <a:cubicBezTo>
                  <a:pt x="86891" y="357615"/>
                  <a:pt x="86994" y="359058"/>
                  <a:pt x="87098" y="360604"/>
                </a:cubicBezTo>
                <a:lnTo>
                  <a:pt x="181869" y="360604"/>
                </a:lnTo>
                <a:cubicBezTo>
                  <a:pt x="182076" y="359058"/>
                  <a:pt x="182179" y="357615"/>
                  <a:pt x="182179" y="356068"/>
                </a:cubicBezTo>
                <a:lnTo>
                  <a:pt x="182179" y="338131"/>
                </a:lnTo>
                <a:lnTo>
                  <a:pt x="137271" y="338131"/>
                </a:lnTo>
                <a:cubicBezTo>
                  <a:pt x="131593" y="338131"/>
                  <a:pt x="126947" y="333491"/>
                  <a:pt x="126947" y="327821"/>
                </a:cubicBezTo>
                <a:cubicBezTo>
                  <a:pt x="126947" y="322151"/>
                  <a:pt x="131593" y="317512"/>
                  <a:pt x="137271" y="317512"/>
                </a:cubicBezTo>
                <a:lnTo>
                  <a:pt x="182179" y="317512"/>
                </a:lnTo>
                <a:lnTo>
                  <a:pt x="182179" y="295038"/>
                </a:lnTo>
                <a:close/>
                <a:moveTo>
                  <a:pt x="86891" y="252049"/>
                </a:moveTo>
                <a:lnTo>
                  <a:pt x="86891" y="274420"/>
                </a:lnTo>
                <a:lnTo>
                  <a:pt x="182179" y="274420"/>
                </a:lnTo>
                <a:lnTo>
                  <a:pt x="182179" y="252049"/>
                </a:lnTo>
                <a:close/>
                <a:moveTo>
                  <a:pt x="99796" y="208957"/>
                </a:moveTo>
                <a:cubicBezTo>
                  <a:pt x="92672" y="208957"/>
                  <a:pt x="86891" y="214730"/>
                  <a:pt x="86891" y="221844"/>
                </a:cubicBezTo>
                <a:lnTo>
                  <a:pt x="86891" y="231431"/>
                </a:lnTo>
                <a:lnTo>
                  <a:pt x="182179" y="231431"/>
                </a:lnTo>
                <a:lnTo>
                  <a:pt x="182179" y="221844"/>
                </a:lnTo>
                <a:cubicBezTo>
                  <a:pt x="182179" y="214730"/>
                  <a:pt x="176398" y="208957"/>
                  <a:pt x="169274" y="208957"/>
                </a:cubicBezTo>
                <a:close/>
                <a:moveTo>
                  <a:pt x="99796" y="188339"/>
                </a:moveTo>
                <a:lnTo>
                  <a:pt x="169274" y="188339"/>
                </a:lnTo>
                <a:cubicBezTo>
                  <a:pt x="178772" y="188339"/>
                  <a:pt x="187341" y="192360"/>
                  <a:pt x="193432" y="198648"/>
                </a:cubicBezTo>
                <a:cubicBezTo>
                  <a:pt x="197768" y="203184"/>
                  <a:pt x="200865" y="208854"/>
                  <a:pt x="202104" y="215246"/>
                </a:cubicBezTo>
                <a:cubicBezTo>
                  <a:pt x="230700" y="231122"/>
                  <a:pt x="251967" y="256689"/>
                  <a:pt x="262394" y="287925"/>
                </a:cubicBezTo>
                <a:cubicBezTo>
                  <a:pt x="273337" y="320914"/>
                  <a:pt x="270756" y="356172"/>
                  <a:pt x="255167" y="387202"/>
                </a:cubicBezTo>
                <a:cubicBezTo>
                  <a:pt x="253309" y="390810"/>
                  <a:pt x="249696" y="392975"/>
                  <a:pt x="245979" y="392975"/>
                </a:cubicBezTo>
                <a:cubicBezTo>
                  <a:pt x="244327" y="392975"/>
                  <a:pt x="242779" y="392563"/>
                  <a:pt x="241334" y="391841"/>
                </a:cubicBezTo>
                <a:cubicBezTo>
                  <a:pt x="236172" y="389264"/>
                  <a:pt x="234107" y="383078"/>
                  <a:pt x="236688" y="378027"/>
                </a:cubicBezTo>
                <a:cubicBezTo>
                  <a:pt x="249799" y="351842"/>
                  <a:pt x="251967" y="322151"/>
                  <a:pt x="242779" y="294420"/>
                </a:cubicBezTo>
                <a:cubicBezTo>
                  <a:pt x="235346" y="272255"/>
                  <a:pt x="221409" y="253390"/>
                  <a:pt x="202826" y="240091"/>
                </a:cubicBezTo>
                <a:lnTo>
                  <a:pt x="202826" y="356068"/>
                </a:lnTo>
                <a:cubicBezTo>
                  <a:pt x="202826" y="373594"/>
                  <a:pt x="196116" y="389573"/>
                  <a:pt x="185173" y="401738"/>
                </a:cubicBezTo>
                <a:lnTo>
                  <a:pt x="176088" y="575344"/>
                </a:lnTo>
                <a:lnTo>
                  <a:pt x="205614" y="585137"/>
                </a:lnTo>
                <a:cubicBezTo>
                  <a:pt x="210982" y="586890"/>
                  <a:pt x="213976" y="592766"/>
                  <a:pt x="212118" y="598127"/>
                </a:cubicBezTo>
                <a:cubicBezTo>
                  <a:pt x="210775" y="602457"/>
                  <a:pt x="206646" y="605240"/>
                  <a:pt x="202310" y="605240"/>
                </a:cubicBezTo>
                <a:cubicBezTo>
                  <a:pt x="201278" y="605240"/>
                  <a:pt x="200245" y="605034"/>
                  <a:pt x="199110" y="604725"/>
                </a:cubicBezTo>
                <a:lnTo>
                  <a:pt x="162151" y="592457"/>
                </a:lnTo>
                <a:cubicBezTo>
                  <a:pt x="157712" y="591013"/>
                  <a:pt x="154821" y="586787"/>
                  <a:pt x="155028" y="582148"/>
                </a:cubicBezTo>
                <a:lnTo>
                  <a:pt x="163699" y="417717"/>
                </a:lnTo>
                <a:cubicBezTo>
                  <a:pt x="154821" y="421944"/>
                  <a:pt x="144910" y="424212"/>
                  <a:pt x="134483" y="424212"/>
                </a:cubicBezTo>
                <a:cubicBezTo>
                  <a:pt x="124056" y="424212"/>
                  <a:pt x="114249" y="421944"/>
                  <a:pt x="105371" y="417717"/>
                </a:cubicBezTo>
                <a:lnTo>
                  <a:pt x="114042" y="582148"/>
                </a:lnTo>
                <a:cubicBezTo>
                  <a:pt x="114249" y="586787"/>
                  <a:pt x="111358" y="591013"/>
                  <a:pt x="106919" y="592457"/>
                </a:cubicBezTo>
                <a:lnTo>
                  <a:pt x="69960" y="604725"/>
                </a:lnTo>
                <a:cubicBezTo>
                  <a:pt x="68825" y="605034"/>
                  <a:pt x="67792" y="605240"/>
                  <a:pt x="66657" y="605240"/>
                </a:cubicBezTo>
                <a:cubicBezTo>
                  <a:pt x="62321" y="605240"/>
                  <a:pt x="58295" y="602457"/>
                  <a:pt x="56849" y="598127"/>
                </a:cubicBezTo>
                <a:cubicBezTo>
                  <a:pt x="55094" y="592766"/>
                  <a:pt x="58088" y="586890"/>
                  <a:pt x="63456" y="585137"/>
                </a:cubicBezTo>
                <a:lnTo>
                  <a:pt x="92982" y="575344"/>
                </a:lnTo>
                <a:lnTo>
                  <a:pt x="83897" y="401738"/>
                </a:lnTo>
                <a:cubicBezTo>
                  <a:pt x="72954" y="389573"/>
                  <a:pt x="66244" y="373594"/>
                  <a:pt x="66244" y="356068"/>
                </a:cubicBezTo>
                <a:lnTo>
                  <a:pt x="66244" y="240091"/>
                </a:lnTo>
                <a:cubicBezTo>
                  <a:pt x="23297" y="270915"/>
                  <a:pt x="7915" y="329368"/>
                  <a:pt x="32382" y="378027"/>
                </a:cubicBezTo>
                <a:cubicBezTo>
                  <a:pt x="34860" y="383078"/>
                  <a:pt x="32795" y="389264"/>
                  <a:pt x="27736" y="391841"/>
                </a:cubicBezTo>
                <a:cubicBezTo>
                  <a:pt x="26291" y="392563"/>
                  <a:pt x="24639" y="392975"/>
                  <a:pt x="23091" y="392975"/>
                </a:cubicBezTo>
                <a:cubicBezTo>
                  <a:pt x="19374" y="392975"/>
                  <a:pt x="15658" y="390810"/>
                  <a:pt x="13903" y="387202"/>
                </a:cubicBezTo>
                <a:cubicBezTo>
                  <a:pt x="-1686" y="356172"/>
                  <a:pt x="-4267" y="320914"/>
                  <a:pt x="6676" y="287925"/>
                </a:cubicBezTo>
                <a:cubicBezTo>
                  <a:pt x="17103" y="256689"/>
                  <a:pt x="38370" y="231122"/>
                  <a:pt x="66863" y="215246"/>
                </a:cubicBezTo>
                <a:cubicBezTo>
                  <a:pt x="68205" y="208854"/>
                  <a:pt x="71302" y="203184"/>
                  <a:pt x="75638" y="198648"/>
                </a:cubicBezTo>
                <a:cubicBezTo>
                  <a:pt x="81729" y="192360"/>
                  <a:pt x="90298" y="188339"/>
                  <a:pt x="99796" y="188339"/>
                </a:cubicBezTo>
                <a:close/>
                <a:moveTo>
                  <a:pt x="126739" y="91638"/>
                </a:moveTo>
                <a:cubicBezTo>
                  <a:pt x="116105" y="103390"/>
                  <a:pt x="101753" y="111224"/>
                  <a:pt x="86059" y="113698"/>
                </a:cubicBezTo>
                <a:cubicBezTo>
                  <a:pt x="90395" y="136375"/>
                  <a:pt x="110529" y="153590"/>
                  <a:pt x="134483" y="153590"/>
                </a:cubicBezTo>
                <a:cubicBezTo>
                  <a:pt x="158437" y="153590"/>
                  <a:pt x="178467" y="136582"/>
                  <a:pt x="183010" y="114007"/>
                </a:cubicBezTo>
                <a:cubicBezTo>
                  <a:pt x="163186" y="111739"/>
                  <a:pt x="143259" y="103905"/>
                  <a:pt x="126739" y="91638"/>
                </a:cubicBezTo>
                <a:close/>
                <a:moveTo>
                  <a:pt x="134483" y="0"/>
                </a:moveTo>
                <a:cubicBezTo>
                  <a:pt x="192096" y="0"/>
                  <a:pt x="238971" y="46799"/>
                  <a:pt x="238971" y="104317"/>
                </a:cubicBezTo>
                <a:lnTo>
                  <a:pt x="238971" y="198636"/>
                </a:lnTo>
                <a:cubicBezTo>
                  <a:pt x="238971" y="204305"/>
                  <a:pt x="234325" y="208944"/>
                  <a:pt x="228646" y="208944"/>
                </a:cubicBezTo>
                <a:cubicBezTo>
                  <a:pt x="222967" y="208944"/>
                  <a:pt x="218321" y="204305"/>
                  <a:pt x="218321" y="198636"/>
                </a:cubicBezTo>
                <a:lnTo>
                  <a:pt x="218321" y="104317"/>
                </a:lnTo>
                <a:cubicBezTo>
                  <a:pt x="218321" y="58137"/>
                  <a:pt x="180738" y="20616"/>
                  <a:pt x="134483" y="20616"/>
                </a:cubicBezTo>
                <a:cubicBezTo>
                  <a:pt x="124674" y="20616"/>
                  <a:pt x="115175" y="22368"/>
                  <a:pt x="106296" y="25461"/>
                </a:cubicBezTo>
                <a:cubicBezTo>
                  <a:pt x="110323" y="42985"/>
                  <a:pt x="119202" y="57313"/>
                  <a:pt x="130663" y="68239"/>
                </a:cubicBezTo>
                <a:cubicBezTo>
                  <a:pt x="131695" y="68961"/>
                  <a:pt x="132521" y="69682"/>
                  <a:pt x="133244" y="70610"/>
                </a:cubicBezTo>
                <a:cubicBezTo>
                  <a:pt x="150693" y="85969"/>
                  <a:pt x="173408" y="94009"/>
                  <a:pt x="194264" y="94009"/>
                </a:cubicBezTo>
                <a:cubicBezTo>
                  <a:pt x="196949" y="94009"/>
                  <a:pt x="199633" y="95040"/>
                  <a:pt x="201595" y="96999"/>
                </a:cubicBezTo>
                <a:cubicBezTo>
                  <a:pt x="203453" y="98957"/>
                  <a:pt x="204589" y="101534"/>
                  <a:pt x="204589" y="104317"/>
                </a:cubicBezTo>
                <a:cubicBezTo>
                  <a:pt x="204589" y="142869"/>
                  <a:pt x="173098" y="174206"/>
                  <a:pt x="134483" y="174206"/>
                </a:cubicBezTo>
                <a:cubicBezTo>
                  <a:pt x="95868" y="174206"/>
                  <a:pt x="64480" y="142869"/>
                  <a:pt x="64480" y="104317"/>
                </a:cubicBezTo>
                <a:cubicBezTo>
                  <a:pt x="64480" y="101534"/>
                  <a:pt x="65512" y="98957"/>
                  <a:pt x="67474" y="96999"/>
                </a:cubicBezTo>
                <a:cubicBezTo>
                  <a:pt x="69436" y="95040"/>
                  <a:pt x="72017" y="94009"/>
                  <a:pt x="74805" y="94009"/>
                </a:cubicBezTo>
                <a:cubicBezTo>
                  <a:pt x="88847" y="94009"/>
                  <a:pt x="102063" y="88134"/>
                  <a:pt x="111355" y="77826"/>
                </a:cubicBezTo>
                <a:cubicBezTo>
                  <a:pt x="101753" y="67415"/>
                  <a:pt x="92564" y="53396"/>
                  <a:pt x="87505" y="35047"/>
                </a:cubicBezTo>
                <a:cubicBezTo>
                  <a:pt x="65306" y="50200"/>
                  <a:pt x="50748" y="75558"/>
                  <a:pt x="50748" y="104317"/>
                </a:cubicBezTo>
                <a:lnTo>
                  <a:pt x="50748" y="198636"/>
                </a:lnTo>
                <a:cubicBezTo>
                  <a:pt x="50748" y="204305"/>
                  <a:pt x="46102" y="208944"/>
                  <a:pt x="40423" y="208944"/>
                </a:cubicBezTo>
                <a:cubicBezTo>
                  <a:pt x="34641" y="208944"/>
                  <a:pt x="30098" y="204305"/>
                  <a:pt x="30098" y="198636"/>
                </a:cubicBezTo>
                <a:lnTo>
                  <a:pt x="30098" y="104317"/>
                </a:lnTo>
                <a:cubicBezTo>
                  <a:pt x="30098" y="62673"/>
                  <a:pt x="54568" y="26698"/>
                  <a:pt x="89983" y="9999"/>
                </a:cubicBezTo>
                <a:cubicBezTo>
                  <a:pt x="90292" y="9793"/>
                  <a:pt x="90499" y="9690"/>
                  <a:pt x="90808" y="9586"/>
                </a:cubicBezTo>
                <a:cubicBezTo>
                  <a:pt x="104128" y="3505"/>
                  <a:pt x="118892" y="0"/>
                  <a:pt x="13448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任意多边形: 形状 9">
            <a:extLst>
              <a:ext uri="{FF2B5EF4-FFF2-40B4-BE49-F238E27FC236}">
                <a16:creationId xmlns:a16="http://schemas.microsoft.com/office/drawing/2014/main" id="{D148108A-D4AD-BC41-BC22-75268AA05080}"/>
              </a:ext>
            </a:extLst>
          </p:cNvPr>
          <p:cNvSpPr/>
          <p:nvPr/>
        </p:nvSpPr>
        <p:spPr>
          <a:xfrm>
            <a:off x="8941929" y="3418763"/>
            <a:ext cx="404194" cy="609685"/>
          </a:xfrm>
          <a:custGeom>
            <a:avLst/>
            <a:gdLst>
              <a:gd name="connsiteX0" fmla="*/ 373273 h 605239"/>
              <a:gd name="connsiteY0" fmla="*/ 373273 h 605239"/>
              <a:gd name="connsiteX1" fmla="*/ 373273 h 605239"/>
              <a:gd name="connsiteY1" fmla="*/ 373273 h 605239"/>
              <a:gd name="connsiteX2" fmla="*/ 373273 h 605239"/>
              <a:gd name="connsiteY2" fmla="*/ 373273 h 605239"/>
              <a:gd name="connsiteX3" fmla="*/ 373273 h 605239"/>
              <a:gd name="connsiteY3" fmla="*/ 373273 h 605239"/>
              <a:gd name="connsiteX4" fmla="*/ 373273 h 605239"/>
              <a:gd name="connsiteY4" fmla="*/ 373273 h 605239"/>
              <a:gd name="connsiteX5" fmla="*/ 373273 h 605239"/>
              <a:gd name="connsiteY5" fmla="*/ 373273 h 605239"/>
              <a:gd name="connsiteX6" fmla="*/ 373273 h 605239"/>
              <a:gd name="connsiteY6" fmla="*/ 373273 h 605239"/>
              <a:gd name="connsiteX7" fmla="*/ 373273 h 605239"/>
              <a:gd name="connsiteY7" fmla="*/ 373273 h 605239"/>
              <a:gd name="connsiteX8" fmla="*/ 373273 h 605239"/>
              <a:gd name="connsiteY8" fmla="*/ 373273 h 605239"/>
              <a:gd name="connsiteX9" fmla="*/ 373273 h 605239"/>
              <a:gd name="connsiteY9" fmla="*/ 373273 h 605239"/>
              <a:gd name="connsiteX10" fmla="*/ 373273 h 605239"/>
              <a:gd name="connsiteY10" fmla="*/ 373273 h 605239"/>
              <a:gd name="connsiteX11" fmla="*/ 373273 h 605239"/>
              <a:gd name="connsiteY11" fmla="*/ 373273 h 605239"/>
              <a:gd name="connsiteX12" fmla="*/ 373273 h 605239"/>
              <a:gd name="connsiteY12" fmla="*/ 373273 h 605239"/>
              <a:gd name="connsiteX13" fmla="*/ 373273 h 605239"/>
              <a:gd name="connsiteY13" fmla="*/ 373273 h 605239"/>
              <a:gd name="connsiteX14" fmla="*/ 373273 h 605239"/>
              <a:gd name="connsiteY14" fmla="*/ 373273 h 605239"/>
              <a:gd name="connsiteX15" fmla="*/ 373273 h 605239"/>
              <a:gd name="connsiteY15" fmla="*/ 373273 h 605239"/>
              <a:gd name="connsiteX16" fmla="*/ 373273 h 605239"/>
              <a:gd name="connsiteY16" fmla="*/ 373273 h 605239"/>
              <a:gd name="connsiteX17" fmla="*/ 373273 h 605239"/>
              <a:gd name="connsiteY17" fmla="*/ 373273 h 605239"/>
              <a:gd name="connsiteX18" fmla="*/ 373273 h 605239"/>
              <a:gd name="connsiteY18" fmla="*/ 373273 h 605239"/>
              <a:gd name="connsiteX19" fmla="*/ 373273 h 605239"/>
              <a:gd name="connsiteY19" fmla="*/ 373273 h 605239"/>
              <a:gd name="connsiteX20" fmla="*/ 373273 h 605239"/>
              <a:gd name="connsiteY20" fmla="*/ 373273 h 605239"/>
              <a:gd name="connsiteX21" fmla="*/ 373273 h 605239"/>
              <a:gd name="connsiteY21" fmla="*/ 373273 h 605239"/>
              <a:gd name="connsiteX22" fmla="*/ 373273 h 605239"/>
              <a:gd name="connsiteY22" fmla="*/ 373273 h 605239"/>
              <a:gd name="connsiteX23" fmla="*/ 373273 h 605239"/>
              <a:gd name="connsiteY23" fmla="*/ 373273 h 605239"/>
              <a:gd name="connsiteX24" fmla="*/ 373273 h 605239"/>
              <a:gd name="connsiteY24" fmla="*/ 373273 h 605239"/>
              <a:gd name="connsiteX25" fmla="*/ 373273 h 605239"/>
              <a:gd name="connsiteY25" fmla="*/ 373273 h 605239"/>
              <a:gd name="connsiteX26" fmla="*/ 373273 h 605239"/>
              <a:gd name="connsiteY26" fmla="*/ 373273 h 605239"/>
              <a:gd name="connsiteX27" fmla="*/ 373273 h 605239"/>
              <a:gd name="connsiteY27" fmla="*/ 373273 h 605239"/>
              <a:gd name="connsiteX28" fmla="*/ 373273 h 605239"/>
              <a:gd name="connsiteY28" fmla="*/ 373273 h 605239"/>
              <a:gd name="connsiteX29" fmla="*/ 373273 h 605239"/>
              <a:gd name="connsiteY29" fmla="*/ 373273 h 605239"/>
              <a:gd name="connsiteX30" fmla="*/ 373273 h 605239"/>
              <a:gd name="connsiteY30" fmla="*/ 373273 h 605239"/>
              <a:gd name="connsiteX31" fmla="*/ 373273 h 605239"/>
              <a:gd name="connsiteY31" fmla="*/ 373273 h 605239"/>
              <a:gd name="connsiteX32" fmla="*/ 373273 h 605239"/>
              <a:gd name="connsiteY32" fmla="*/ 373273 h 605239"/>
              <a:gd name="connsiteX33" fmla="*/ 373273 h 605239"/>
              <a:gd name="connsiteY33" fmla="*/ 373273 h 605239"/>
              <a:gd name="connsiteX34" fmla="*/ 373273 h 605239"/>
              <a:gd name="connsiteY34" fmla="*/ 373273 h 605239"/>
              <a:gd name="connsiteX35" fmla="*/ 373273 h 605239"/>
              <a:gd name="connsiteY35" fmla="*/ 373273 h 605239"/>
              <a:gd name="connsiteX36" fmla="*/ 373273 h 605239"/>
              <a:gd name="connsiteY36" fmla="*/ 373273 h 605239"/>
              <a:gd name="connsiteX37" fmla="*/ 373273 h 605239"/>
              <a:gd name="connsiteY37" fmla="*/ 373273 h 605239"/>
              <a:gd name="connsiteX38" fmla="*/ 373273 h 605239"/>
              <a:gd name="connsiteY38" fmla="*/ 373273 h 605239"/>
              <a:gd name="connsiteX39" fmla="*/ 373273 h 605239"/>
              <a:gd name="connsiteY39" fmla="*/ 373273 h 605239"/>
              <a:gd name="connsiteX40" fmla="*/ 373273 h 605239"/>
              <a:gd name="connsiteY40" fmla="*/ 373273 h 605239"/>
              <a:gd name="connsiteX41" fmla="*/ 373273 h 605239"/>
              <a:gd name="connsiteY41" fmla="*/ 373273 h 605239"/>
              <a:gd name="connsiteX42" fmla="*/ 373273 h 605239"/>
              <a:gd name="connsiteY42" fmla="*/ 373273 h 605239"/>
              <a:gd name="connsiteX43" fmla="*/ 373273 h 605239"/>
              <a:gd name="connsiteY43" fmla="*/ 373273 h 605239"/>
              <a:gd name="connsiteX44" fmla="*/ 373273 h 605239"/>
              <a:gd name="connsiteY44" fmla="*/ 373273 h 605239"/>
              <a:gd name="connsiteX45" fmla="*/ 373273 h 605239"/>
              <a:gd name="connsiteY45" fmla="*/ 373273 h 605239"/>
              <a:gd name="connsiteX46" fmla="*/ 373273 h 605239"/>
              <a:gd name="connsiteY46" fmla="*/ 373273 h 605239"/>
              <a:gd name="connsiteX47" fmla="*/ 373273 h 605239"/>
              <a:gd name="connsiteY47" fmla="*/ 373273 h 605239"/>
              <a:gd name="connsiteX48" fmla="*/ 373273 h 605239"/>
              <a:gd name="connsiteY48" fmla="*/ 373273 h 605239"/>
              <a:gd name="connsiteX49" fmla="*/ 373273 h 605239"/>
              <a:gd name="connsiteY49" fmla="*/ 373273 h 605239"/>
              <a:gd name="connsiteX50" fmla="*/ 373273 h 605239"/>
              <a:gd name="connsiteY50" fmla="*/ 373273 h 605239"/>
              <a:gd name="connsiteX51" fmla="*/ 373273 h 605239"/>
              <a:gd name="connsiteY51" fmla="*/ 373273 h 605239"/>
              <a:gd name="connsiteX52" fmla="*/ 373273 h 605239"/>
              <a:gd name="connsiteY52" fmla="*/ 373273 h 605239"/>
              <a:gd name="connsiteX53" fmla="*/ 373273 h 605239"/>
              <a:gd name="connsiteY53" fmla="*/ 373273 h 605239"/>
              <a:gd name="connsiteX54" fmla="*/ 373273 h 605239"/>
              <a:gd name="connsiteY54" fmla="*/ 373273 h 605239"/>
              <a:gd name="connsiteX55" fmla="*/ 373273 h 605239"/>
              <a:gd name="connsiteY55" fmla="*/ 373273 h 605239"/>
              <a:gd name="connsiteX56" fmla="*/ 373273 h 605239"/>
              <a:gd name="connsiteY56" fmla="*/ 373273 h 605239"/>
              <a:gd name="connsiteX57" fmla="*/ 373273 h 605239"/>
              <a:gd name="connsiteY57" fmla="*/ 373273 h 605239"/>
              <a:gd name="connsiteX58" fmla="*/ 373273 h 605239"/>
              <a:gd name="connsiteY58" fmla="*/ 373273 h 605239"/>
              <a:gd name="connsiteX59" fmla="*/ 373273 h 605239"/>
              <a:gd name="connsiteY59" fmla="*/ 373273 h 605239"/>
              <a:gd name="connsiteX60" fmla="*/ 373273 h 605239"/>
              <a:gd name="connsiteY60" fmla="*/ 373273 h 605239"/>
              <a:gd name="connsiteX61" fmla="*/ 373273 h 605239"/>
              <a:gd name="connsiteY61" fmla="*/ 373273 h 605239"/>
              <a:gd name="connsiteX62" fmla="*/ 373273 h 605239"/>
              <a:gd name="connsiteY62" fmla="*/ 373273 h 605239"/>
              <a:gd name="connsiteX63" fmla="*/ 373273 h 605239"/>
              <a:gd name="connsiteY63" fmla="*/ 373273 h 605239"/>
              <a:gd name="connsiteX64" fmla="*/ 373273 h 605239"/>
              <a:gd name="connsiteY64" fmla="*/ 373273 h 605239"/>
              <a:gd name="connsiteX65" fmla="*/ 373273 h 605239"/>
              <a:gd name="connsiteY65" fmla="*/ 373273 h 605239"/>
              <a:gd name="connsiteX66" fmla="*/ 373273 h 605239"/>
              <a:gd name="connsiteY66" fmla="*/ 373273 h 605239"/>
              <a:gd name="connsiteX67" fmla="*/ 373273 h 605239"/>
              <a:gd name="connsiteY67" fmla="*/ 373273 h 605239"/>
              <a:gd name="connsiteX68" fmla="*/ 373273 h 605239"/>
              <a:gd name="connsiteY68" fmla="*/ 373273 h 605239"/>
              <a:gd name="connsiteX69" fmla="*/ 373273 h 605239"/>
              <a:gd name="connsiteY69" fmla="*/ 373273 h 605239"/>
              <a:gd name="connsiteX70" fmla="*/ 373273 h 605239"/>
              <a:gd name="connsiteY70" fmla="*/ 373273 h 605239"/>
              <a:gd name="connsiteX71" fmla="*/ 373273 h 605239"/>
              <a:gd name="connsiteY71" fmla="*/ 373273 h 605239"/>
              <a:gd name="connsiteX72" fmla="*/ 373273 h 605239"/>
              <a:gd name="connsiteY72" fmla="*/ 373273 h 605239"/>
              <a:gd name="connsiteX73" fmla="*/ 373273 h 605239"/>
              <a:gd name="connsiteY73" fmla="*/ 373273 h 605239"/>
              <a:gd name="connsiteX74" fmla="*/ 373273 h 605239"/>
              <a:gd name="connsiteY74" fmla="*/ 373273 h 605239"/>
              <a:gd name="connsiteX75" fmla="*/ 373273 h 605239"/>
              <a:gd name="connsiteY75" fmla="*/ 373273 h 605239"/>
              <a:gd name="connsiteX76" fmla="*/ 373273 h 605239"/>
              <a:gd name="connsiteY76" fmla="*/ 373273 h 605239"/>
              <a:gd name="connsiteX77" fmla="*/ 373273 h 605239"/>
              <a:gd name="connsiteY77" fmla="*/ 373273 h 605239"/>
              <a:gd name="connsiteX78" fmla="*/ 373273 h 605239"/>
              <a:gd name="connsiteY78" fmla="*/ 373273 h 605239"/>
              <a:gd name="connsiteX79" fmla="*/ 373273 h 605239"/>
              <a:gd name="connsiteY79" fmla="*/ 373273 h 605239"/>
              <a:gd name="connsiteX80" fmla="*/ 373273 h 605239"/>
              <a:gd name="connsiteY80" fmla="*/ 373273 h 605239"/>
              <a:gd name="connsiteX81" fmla="*/ 373273 h 605239"/>
              <a:gd name="connsiteY81" fmla="*/ 373273 h 605239"/>
              <a:gd name="connsiteX82" fmla="*/ 373273 h 605239"/>
              <a:gd name="connsiteY82" fmla="*/ 373273 h 605239"/>
              <a:gd name="connsiteX83" fmla="*/ 373273 h 605239"/>
              <a:gd name="connsiteY83" fmla="*/ 373273 h 605239"/>
              <a:gd name="connsiteX84" fmla="*/ 373273 h 605239"/>
              <a:gd name="connsiteY84" fmla="*/ 373273 h 605239"/>
              <a:gd name="connsiteX85" fmla="*/ 373273 h 605239"/>
              <a:gd name="connsiteY85" fmla="*/ 373273 h 605239"/>
              <a:gd name="connsiteX86" fmla="*/ 373273 h 605239"/>
              <a:gd name="connsiteY86" fmla="*/ 373273 h 605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401248" h="605240">
                <a:moveTo>
                  <a:pt x="183932" y="229408"/>
                </a:moveTo>
                <a:lnTo>
                  <a:pt x="217315" y="229408"/>
                </a:lnTo>
                <a:cubicBezTo>
                  <a:pt x="222999" y="229408"/>
                  <a:pt x="227650" y="234044"/>
                  <a:pt x="227650" y="239711"/>
                </a:cubicBezTo>
                <a:cubicBezTo>
                  <a:pt x="227650" y="245377"/>
                  <a:pt x="222999" y="250013"/>
                  <a:pt x="217315" y="250013"/>
                </a:cubicBezTo>
                <a:lnTo>
                  <a:pt x="183932" y="250013"/>
                </a:lnTo>
                <a:cubicBezTo>
                  <a:pt x="178248" y="250013"/>
                  <a:pt x="173597" y="245377"/>
                  <a:pt x="173597" y="239711"/>
                </a:cubicBezTo>
                <a:cubicBezTo>
                  <a:pt x="173597" y="234044"/>
                  <a:pt x="178248" y="229408"/>
                  <a:pt x="183932" y="229408"/>
                </a:cubicBezTo>
                <a:close/>
                <a:moveTo>
                  <a:pt x="165881" y="208963"/>
                </a:moveTo>
                <a:cubicBezTo>
                  <a:pt x="158756" y="208963"/>
                  <a:pt x="152974" y="214736"/>
                  <a:pt x="152974" y="221849"/>
                </a:cubicBezTo>
                <a:lnTo>
                  <a:pt x="152974" y="356072"/>
                </a:lnTo>
                <a:cubicBezTo>
                  <a:pt x="152974" y="382360"/>
                  <a:pt x="174347" y="403597"/>
                  <a:pt x="200572" y="403597"/>
                </a:cubicBezTo>
                <a:cubicBezTo>
                  <a:pt x="226901" y="403597"/>
                  <a:pt x="248274" y="382360"/>
                  <a:pt x="248274" y="356072"/>
                </a:cubicBezTo>
                <a:lnTo>
                  <a:pt x="248274" y="221849"/>
                </a:lnTo>
                <a:cubicBezTo>
                  <a:pt x="248274" y="214736"/>
                  <a:pt x="242492" y="208963"/>
                  <a:pt x="235368" y="208963"/>
                </a:cubicBezTo>
                <a:close/>
                <a:moveTo>
                  <a:pt x="200572" y="81235"/>
                </a:moveTo>
                <a:cubicBezTo>
                  <a:pt x="190144" y="98245"/>
                  <a:pt x="172592" y="110409"/>
                  <a:pt x="152148" y="113708"/>
                </a:cubicBezTo>
                <a:cubicBezTo>
                  <a:pt x="156485" y="136388"/>
                  <a:pt x="176618" y="153604"/>
                  <a:pt x="200572" y="153604"/>
                </a:cubicBezTo>
                <a:cubicBezTo>
                  <a:pt x="224630" y="153604"/>
                  <a:pt x="244660" y="136388"/>
                  <a:pt x="249100" y="113708"/>
                </a:cubicBezTo>
                <a:cubicBezTo>
                  <a:pt x="228656" y="110409"/>
                  <a:pt x="211104" y="98245"/>
                  <a:pt x="200572" y="81235"/>
                </a:cubicBezTo>
                <a:close/>
                <a:moveTo>
                  <a:pt x="190247" y="21237"/>
                </a:moveTo>
                <a:cubicBezTo>
                  <a:pt x="148948" y="26391"/>
                  <a:pt x="116837" y="61648"/>
                  <a:pt x="116837" y="104327"/>
                </a:cubicBezTo>
                <a:lnTo>
                  <a:pt x="116837" y="211437"/>
                </a:lnTo>
                <a:cubicBezTo>
                  <a:pt x="122412" y="212056"/>
                  <a:pt x="127988" y="212365"/>
                  <a:pt x="133770" y="212056"/>
                </a:cubicBezTo>
                <a:cubicBezTo>
                  <a:pt x="138003" y="198345"/>
                  <a:pt x="150703" y="188345"/>
                  <a:pt x="165881" y="188345"/>
                </a:cubicBezTo>
                <a:lnTo>
                  <a:pt x="235368" y="188345"/>
                </a:lnTo>
                <a:cubicBezTo>
                  <a:pt x="250442" y="188345"/>
                  <a:pt x="263245" y="198345"/>
                  <a:pt x="267478" y="212056"/>
                </a:cubicBezTo>
                <a:cubicBezTo>
                  <a:pt x="273157" y="212365"/>
                  <a:pt x="278836" y="212056"/>
                  <a:pt x="284411" y="211437"/>
                </a:cubicBezTo>
                <a:lnTo>
                  <a:pt x="284411" y="104327"/>
                </a:lnTo>
                <a:cubicBezTo>
                  <a:pt x="284411" y="61648"/>
                  <a:pt x="252300" y="26391"/>
                  <a:pt x="210897" y="21237"/>
                </a:cubicBezTo>
                <a:lnTo>
                  <a:pt x="210897" y="44638"/>
                </a:lnTo>
                <a:cubicBezTo>
                  <a:pt x="210897" y="71854"/>
                  <a:pt x="233096" y="94018"/>
                  <a:pt x="260354" y="94018"/>
                </a:cubicBezTo>
                <a:cubicBezTo>
                  <a:pt x="263038" y="94018"/>
                  <a:pt x="265723" y="95049"/>
                  <a:pt x="267685" y="97008"/>
                </a:cubicBezTo>
                <a:cubicBezTo>
                  <a:pt x="269543" y="98966"/>
                  <a:pt x="270679" y="101544"/>
                  <a:pt x="270679" y="104327"/>
                </a:cubicBezTo>
                <a:cubicBezTo>
                  <a:pt x="270679" y="142883"/>
                  <a:pt x="239188" y="174222"/>
                  <a:pt x="200572" y="174222"/>
                </a:cubicBezTo>
                <a:cubicBezTo>
                  <a:pt x="161957" y="174222"/>
                  <a:pt x="130569" y="142883"/>
                  <a:pt x="130569" y="104327"/>
                </a:cubicBezTo>
                <a:cubicBezTo>
                  <a:pt x="130569" y="101544"/>
                  <a:pt x="131602" y="98966"/>
                  <a:pt x="133563" y="97008"/>
                </a:cubicBezTo>
                <a:cubicBezTo>
                  <a:pt x="135525" y="95049"/>
                  <a:pt x="138106" y="94018"/>
                  <a:pt x="140894" y="94018"/>
                </a:cubicBezTo>
                <a:cubicBezTo>
                  <a:pt x="168152" y="94018"/>
                  <a:pt x="190247" y="71854"/>
                  <a:pt x="190247" y="44638"/>
                </a:cubicBezTo>
                <a:close/>
                <a:moveTo>
                  <a:pt x="200572" y="0"/>
                </a:moveTo>
                <a:cubicBezTo>
                  <a:pt x="258186" y="0"/>
                  <a:pt x="305061" y="46803"/>
                  <a:pt x="305061" y="104327"/>
                </a:cubicBezTo>
                <a:lnTo>
                  <a:pt x="305061" y="206901"/>
                </a:lnTo>
                <a:cubicBezTo>
                  <a:pt x="345019" y="194118"/>
                  <a:pt x="375787" y="158861"/>
                  <a:pt x="380640" y="114636"/>
                </a:cubicBezTo>
                <a:cubicBezTo>
                  <a:pt x="381259" y="108966"/>
                  <a:pt x="386319" y="104842"/>
                  <a:pt x="391997" y="105461"/>
                </a:cubicBezTo>
                <a:cubicBezTo>
                  <a:pt x="397676" y="106079"/>
                  <a:pt x="401806" y="111234"/>
                  <a:pt x="401187" y="116801"/>
                </a:cubicBezTo>
                <a:cubicBezTo>
                  <a:pt x="395198" y="171748"/>
                  <a:pt x="355550" y="214942"/>
                  <a:pt x="305061" y="228447"/>
                </a:cubicBezTo>
                <a:lnTo>
                  <a:pt x="305061" y="328650"/>
                </a:lnTo>
                <a:cubicBezTo>
                  <a:pt x="305061" y="334320"/>
                  <a:pt x="300415" y="338959"/>
                  <a:pt x="294736" y="338959"/>
                </a:cubicBezTo>
                <a:cubicBezTo>
                  <a:pt x="289057" y="338959"/>
                  <a:pt x="284411" y="334320"/>
                  <a:pt x="284411" y="328650"/>
                </a:cubicBezTo>
                <a:lnTo>
                  <a:pt x="284411" y="232158"/>
                </a:lnTo>
                <a:cubicBezTo>
                  <a:pt x="280281" y="232571"/>
                  <a:pt x="275945" y="232880"/>
                  <a:pt x="271711" y="232880"/>
                </a:cubicBezTo>
                <a:cubicBezTo>
                  <a:pt x="270782" y="232880"/>
                  <a:pt x="269853" y="232777"/>
                  <a:pt x="268924" y="232777"/>
                </a:cubicBezTo>
                <a:lnTo>
                  <a:pt x="268924" y="328650"/>
                </a:lnTo>
                <a:lnTo>
                  <a:pt x="268924" y="356072"/>
                </a:lnTo>
                <a:cubicBezTo>
                  <a:pt x="268924" y="373597"/>
                  <a:pt x="262212" y="389576"/>
                  <a:pt x="251268" y="401741"/>
                </a:cubicBezTo>
                <a:lnTo>
                  <a:pt x="242182" y="575344"/>
                </a:lnTo>
                <a:lnTo>
                  <a:pt x="271711" y="585138"/>
                </a:lnTo>
                <a:cubicBezTo>
                  <a:pt x="277080" y="586890"/>
                  <a:pt x="280075" y="592766"/>
                  <a:pt x="278216" y="598127"/>
                </a:cubicBezTo>
                <a:cubicBezTo>
                  <a:pt x="276874" y="602457"/>
                  <a:pt x="272744" y="605240"/>
                  <a:pt x="268407" y="605240"/>
                </a:cubicBezTo>
                <a:cubicBezTo>
                  <a:pt x="267375" y="605240"/>
                  <a:pt x="266342" y="605034"/>
                  <a:pt x="265207" y="604725"/>
                </a:cubicBezTo>
                <a:lnTo>
                  <a:pt x="228243" y="592560"/>
                </a:lnTo>
                <a:cubicBezTo>
                  <a:pt x="223804" y="591014"/>
                  <a:pt x="220913" y="586787"/>
                  <a:pt x="221119" y="582148"/>
                </a:cubicBezTo>
                <a:lnTo>
                  <a:pt x="229792" y="417720"/>
                </a:lnTo>
                <a:cubicBezTo>
                  <a:pt x="220913" y="421947"/>
                  <a:pt x="211001" y="424215"/>
                  <a:pt x="200572" y="424215"/>
                </a:cubicBezTo>
                <a:cubicBezTo>
                  <a:pt x="190144" y="424215"/>
                  <a:pt x="180335" y="421947"/>
                  <a:pt x="171456" y="417720"/>
                </a:cubicBezTo>
                <a:lnTo>
                  <a:pt x="180129" y="582148"/>
                </a:lnTo>
                <a:cubicBezTo>
                  <a:pt x="180335" y="586787"/>
                  <a:pt x="177444" y="591014"/>
                  <a:pt x="173005" y="592560"/>
                </a:cubicBezTo>
                <a:lnTo>
                  <a:pt x="136041" y="604725"/>
                </a:lnTo>
                <a:cubicBezTo>
                  <a:pt x="134906" y="605034"/>
                  <a:pt x="133873" y="605240"/>
                  <a:pt x="132737" y="605240"/>
                </a:cubicBezTo>
                <a:cubicBezTo>
                  <a:pt x="128401" y="605240"/>
                  <a:pt x="124374" y="602457"/>
                  <a:pt x="122929" y="598127"/>
                </a:cubicBezTo>
                <a:cubicBezTo>
                  <a:pt x="121173" y="592766"/>
                  <a:pt x="124168" y="586890"/>
                  <a:pt x="129537" y="585138"/>
                </a:cubicBezTo>
                <a:lnTo>
                  <a:pt x="159066" y="575344"/>
                </a:lnTo>
                <a:lnTo>
                  <a:pt x="149980" y="401741"/>
                </a:lnTo>
                <a:cubicBezTo>
                  <a:pt x="139036" y="389576"/>
                  <a:pt x="132324" y="373597"/>
                  <a:pt x="132324" y="356072"/>
                </a:cubicBezTo>
                <a:lnTo>
                  <a:pt x="132324" y="328650"/>
                </a:lnTo>
                <a:lnTo>
                  <a:pt x="132324" y="232777"/>
                </a:lnTo>
                <a:cubicBezTo>
                  <a:pt x="131395" y="232777"/>
                  <a:pt x="130466" y="232880"/>
                  <a:pt x="129537" y="232880"/>
                </a:cubicBezTo>
                <a:cubicBezTo>
                  <a:pt x="125200" y="232880"/>
                  <a:pt x="120967" y="232571"/>
                  <a:pt x="116837" y="232158"/>
                </a:cubicBezTo>
                <a:lnTo>
                  <a:pt x="116837" y="328650"/>
                </a:lnTo>
                <a:cubicBezTo>
                  <a:pt x="116837" y="334320"/>
                  <a:pt x="112191" y="338959"/>
                  <a:pt x="106512" y="338959"/>
                </a:cubicBezTo>
                <a:cubicBezTo>
                  <a:pt x="100730" y="338959"/>
                  <a:pt x="96187" y="334320"/>
                  <a:pt x="96187" y="328650"/>
                </a:cubicBezTo>
                <a:lnTo>
                  <a:pt x="96187" y="228447"/>
                </a:lnTo>
                <a:cubicBezTo>
                  <a:pt x="45698" y="214942"/>
                  <a:pt x="6050" y="171748"/>
                  <a:pt x="62" y="116801"/>
                </a:cubicBezTo>
                <a:cubicBezTo>
                  <a:pt x="-558" y="111234"/>
                  <a:pt x="3572" y="106079"/>
                  <a:pt x="9251" y="105461"/>
                </a:cubicBezTo>
                <a:cubicBezTo>
                  <a:pt x="14929" y="104842"/>
                  <a:pt x="19989" y="108966"/>
                  <a:pt x="20608" y="114636"/>
                </a:cubicBezTo>
                <a:cubicBezTo>
                  <a:pt x="25461" y="158861"/>
                  <a:pt x="56229" y="194118"/>
                  <a:pt x="96187" y="206901"/>
                </a:cubicBezTo>
                <a:lnTo>
                  <a:pt x="96187" y="104327"/>
                </a:lnTo>
                <a:cubicBezTo>
                  <a:pt x="96187" y="46803"/>
                  <a:pt x="142959" y="0"/>
                  <a:pt x="20057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任意多边形: 形状 10">
            <a:extLst>
              <a:ext uri="{FF2B5EF4-FFF2-40B4-BE49-F238E27FC236}">
                <a16:creationId xmlns:a16="http://schemas.microsoft.com/office/drawing/2014/main" id="{F65FC768-0C17-4273-D551-703F381968BF}"/>
              </a:ext>
            </a:extLst>
          </p:cNvPr>
          <p:cNvSpPr/>
          <p:nvPr/>
        </p:nvSpPr>
        <p:spPr>
          <a:xfrm>
            <a:off x="7450738" y="3418764"/>
            <a:ext cx="390827" cy="609684"/>
          </a:xfrm>
          <a:custGeom>
            <a:avLst/>
            <a:gdLst>
              <a:gd name="connsiteX0" fmla="*/ 373273 h 605239"/>
              <a:gd name="connsiteY0" fmla="*/ 373273 h 605239"/>
              <a:gd name="connsiteX1" fmla="*/ 373273 h 605239"/>
              <a:gd name="connsiteY1" fmla="*/ 373273 h 605239"/>
              <a:gd name="connsiteX2" fmla="*/ 373273 h 605239"/>
              <a:gd name="connsiteY2" fmla="*/ 373273 h 605239"/>
              <a:gd name="connsiteX3" fmla="*/ 373273 h 605239"/>
              <a:gd name="connsiteY3" fmla="*/ 373273 h 605239"/>
              <a:gd name="connsiteX4" fmla="*/ 373273 h 605239"/>
              <a:gd name="connsiteY4" fmla="*/ 373273 h 605239"/>
              <a:gd name="connsiteX5" fmla="*/ 373273 h 605239"/>
              <a:gd name="connsiteY5" fmla="*/ 373273 h 605239"/>
              <a:gd name="connsiteX6" fmla="*/ 373273 h 605239"/>
              <a:gd name="connsiteY6" fmla="*/ 373273 h 605239"/>
              <a:gd name="connsiteX7" fmla="*/ 373273 h 605239"/>
              <a:gd name="connsiteY7" fmla="*/ 373273 h 605239"/>
              <a:gd name="connsiteX8" fmla="*/ 373273 h 605239"/>
              <a:gd name="connsiteY8" fmla="*/ 373273 h 605239"/>
              <a:gd name="connsiteX9" fmla="*/ 373273 h 605239"/>
              <a:gd name="connsiteY9" fmla="*/ 373273 h 605239"/>
              <a:gd name="connsiteX10" fmla="*/ 373273 h 605239"/>
              <a:gd name="connsiteY10" fmla="*/ 373273 h 605239"/>
              <a:gd name="connsiteX11" fmla="*/ 373273 h 605239"/>
              <a:gd name="connsiteY11" fmla="*/ 373273 h 605239"/>
              <a:gd name="connsiteX12" fmla="*/ 373273 h 605239"/>
              <a:gd name="connsiteY12" fmla="*/ 373273 h 605239"/>
              <a:gd name="connsiteX13" fmla="*/ 373273 h 605239"/>
              <a:gd name="connsiteY13" fmla="*/ 373273 h 605239"/>
              <a:gd name="connsiteX14" fmla="*/ 373273 h 605239"/>
              <a:gd name="connsiteY14" fmla="*/ 373273 h 605239"/>
              <a:gd name="connsiteX15" fmla="*/ 373273 h 605239"/>
              <a:gd name="connsiteY15" fmla="*/ 373273 h 605239"/>
              <a:gd name="connsiteX16" fmla="*/ 373273 h 605239"/>
              <a:gd name="connsiteY16" fmla="*/ 373273 h 605239"/>
              <a:gd name="connsiteX17" fmla="*/ 373273 h 605239"/>
              <a:gd name="connsiteY17" fmla="*/ 373273 h 605239"/>
              <a:gd name="connsiteX18" fmla="*/ 373273 h 605239"/>
              <a:gd name="connsiteY18" fmla="*/ 373273 h 605239"/>
              <a:gd name="connsiteX19" fmla="*/ 373273 h 605239"/>
              <a:gd name="connsiteY19" fmla="*/ 373273 h 605239"/>
              <a:gd name="connsiteX20" fmla="*/ 373273 h 605239"/>
              <a:gd name="connsiteY20" fmla="*/ 373273 h 605239"/>
              <a:gd name="connsiteX21" fmla="*/ 373273 h 605239"/>
              <a:gd name="connsiteY21" fmla="*/ 373273 h 605239"/>
              <a:gd name="connsiteX22" fmla="*/ 373273 h 605239"/>
              <a:gd name="connsiteY22" fmla="*/ 373273 h 605239"/>
              <a:gd name="connsiteX23" fmla="*/ 373273 h 605239"/>
              <a:gd name="connsiteY23" fmla="*/ 373273 h 605239"/>
              <a:gd name="connsiteX24" fmla="*/ 373273 h 605239"/>
              <a:gd name="connsiteY24" fmla="*/ 373273 h 605239"/>
              <a:gd name="connsiteX25" fmla="*/ 373273 h 605239"/>
              <a:gd name="connsiteY25" fmla="*/ 373273 h 605239"/>
              <a:gd name="connsiteX26" fmla="*/ 373273 h 605239"/>
              <a:gd name="connsiteY26" fmla="*/ 373273 h 605239"/>
              <a:gd name="connsiteX27" fmla="*/ 373273 h 605239"/>
              <a:gd name="connsiteY27" fmla="*/ 373273 h 605239"/>
              <a:gd name="connsiteX28" fmla="*/ 373273 h 605239"/>
              <a:gd name="connsiteY28" fmla="*/ 373273 h 605239"/>
              <a:gd name="connsiteX29" fmla="*/ 373273 h 605239"/>
              <a:gd name="connsiteY29" fmla="*/ 373273 h 605239"/>
              <a:gd name="connsiteX30" fmla="*/ 373273 h 605239"/>
              <a:gd name="connsiteY30" fmla="*/ 373273 h 605239"/>
              <a:gd name="connsiteX31" fmla="*/ 373273 h 605239"/>
              <a:gd name="connsiteY31" fmla="*/ 373273 h 605239"/>
              <a:gd name="connsiteX32" fmla="*/ 373273 h 605239"/>
              <a:gd name="connsiteY32" fmla="*/ 373273 h 605239"/>
              <a:gd name="connsiteX33" fmla="*/ 373273 h 605239"/>
              <a:gd name="connsiteY33" fmla="*/ 373273 h 605239"/>
              <a:gd name="connsiteX34" fmla="*/ 373273 h 605239"/>
              <a:gd name="connsiteY34" fmla="*/ 373273 h 605239"/>
              <a:gd name="connsiteX35" fmla="*/ 373273 h 605239"/>
              <a:gd name="connsiteY35" fmla="*/ 373273 h 605239"/>
              <a:gd name="connsiteX36" fmla="*/ 373273 h 605239"/>
              <a:gd name="connsiteY36" fmla="*/ 373273 h 605239"/>
              <a:gd name="connsiteX37" fmla="*/ 373273 h 605239"/>
              <a:gd name="connsiteY37" fmla="*/ 373273 h 605239"/>
              <a:gd name="connsiteX38" fmla="*/ 373273 h 605239"/>
              <a:gd name="connsiteY38" fmla="*/ 373273 h 605239"/>
              <a:gd name="connsiteX39" fmla="*/ 373273 h 605239"/>
              <a:gd name="connsiteY39" fmla="*/ 373273 h 605239"/>
              <a:gd name="connsiteX40" fmla="*/ 373273 h 605239"/>
              <a:gd name="connsiteY40" fmla="*/ 373273 h 605239"/>
              <a:gd name="connsiteX41" fmla="*/ 373273 h 605239"/>
              <a:gd name="connsiteY41" fmla="*/ 373273 h 605239"/>
              <a:gd name="connsiteX42" fmla="*/ 373273 h 605239"/>
              <a:gd name="connsiteY42" fmla="*/ 373273 h 605239"/>
              <a:gd name="connsiteX43" fmla="*/ 373273 h 605239"/>
              <a:gd name="connsiteY43" fmla="*/ 373273 h 605239"/>
              <a:gd name="connsiteX44" fmla="*/ 373273 h 605239"/>
              <a:gd name="connsiteY44" fmla="*/ 373273 h 605239"/>
              <a:gd name="connsiteX45" fmla="*/ 373273 h 605239"/>
              <a:gd name="connsiteY45" fmla="*/ 373273 h 605239"/>
              <a:gd name="connsiteX46" fmla="*/ 373273 h 605239"/>
              <a:gd name="connsiteY46" fmla="*/ 373273 h 605239"/>
              <a:gd name="connsiteX47" fmla="*/ 373273 h 605239"/>
              <a:gd name="connsiteY47" fmla="*/ 373273 h 605239"/>
              <a:gd name="connsiteX48" fmla="*/ 373273 h 605239"/>
              <a:gd name="connsiteY48" fmla="*/ 373273 h 605239"/>
              <a:gd name="connsiteX49" fmla="*/ 373273 h 605239"/>
              <a:gd name="connsiteY49" fmla="*/ 373273 h 605239"/>
              <a:gd name="connsiteX50" fmla="*/ 373273 h 605239"/>
              <a:gd name="connsiteY50" fmla="*/ 373273 h 605239"/>
              <a:gd name="connsiteX51" fmla="*/ 373273 h 605239"/>
              <a:gd name="connsiteY51" fmla="*/ 373273 h 605239"/>
              <a:gd name="connsiteX52" fmla="*/ 373273 h 605239"/>
              <a:gd name="connsiteY52" fmla="*/ 373273 h 605239"/>
              <a:gd name="connsiteX53" fmla="*/ 373273 h 605239"/>
              <a:gd name="connsiteY53" fmla="*/ 373273 h 605239"/>
              <a:gd name="connsiteX54" fmla="*/ 373273 h 605239"/>
              <a:gd name="connsiteY54" fmla="*/ 373273 h 605239"/>
              <a:gd name="connsiteX55" fmla="*/ 373273 h 605239"/>
              <a:gd name="connsiteY55" fmla="*/ 373273 h 605239"/>
              <a:gd name="connsiteX56" fmla="*/ 373273 h 605239"/>
              <a:gd name="connsiteY56" fmla="*/ 373273 h 605239"/>
              <a:gd name="connsiteX57" fmla="*/ 373273 h 605239"/>
              <a:gd name="connsiteY57" fmla="*/ 373273 h 605239"/>
              <a:gd name="connsiteX58" fmla="*/ 373273 h 605239"/>
              <a:gd name="connsiteY58" fmla="*/ 373273 h 605239"/>
              <a:gd name="connsiteX59" fmla="*/ 373273 h 605239"/>
              <a:gd name="connsiteY59" fmla="*/ 373273 h 605239"/>
              <a:gd name="connsiteX60" fmla="*/ 373273 h 605239"/>
              <a:gd name="connsiteY60" fmla="*/ 373273 h 605239"/>
              <a:gd name="connsiteX61" fmla="*/ 373273 h 605239"/>
              <a:gd name="connsiteY61" fmla="*/ 373273 h 605239"/>
              <a:gd name="connsiteX62" fmla="*/ 373273 h 605239"/>
              <a:gd name="connsiteY62" fmla="*/ 373273 h 605239"/>
              <a:gd name="connsiteX63" fmla="*/ 373273 h 605239"/>
              <a:gd name="connsiteY63" fmla="*/ 373273 h 605239"/>
              <a:gd name="connsiteX64" fmla="*/ 373273 h 605239"/>
              <a:gd name="connsiteY64" fmla="*/ 373273 h 605239"/>
              <a:gd name="connsiteX65" fmla="*/ 373273 h 605239"/>
              <a:gd name="connsiteY65" fmla="*/ 373273 h 605239"/>
              <a:gd name="connsiteX66" fmla="*/ 373273 h 605239"/>
              <a:gd name="connsiteY66" fmla="*/ 373273 h 605239"/>
              <a:gd name="connsiteX67" fmla="*/ 373273 h 605239"/>
              <a:gd name="connsiteY67" fmla="*/ 373273 h 605239"/>
              <a:gd name="connsiteX68" fmla="*/ 373273 h 605239"/>
              <a:gd name="connsiteY68" fmla="*/ 373273 h 605239"/>
              <a:gd name="connsiteX69" fmla="*/ 373273 h 605239"/>
              <a:gd name="connsiteY69" fmla="*/ 373273 h 605239"/>
              <a:gd name="connsiteX70" fmla="*/ 373273 h 605239"/>
              <a:gd name="connsiteY70" fmla="*/ 373273 h 605239"/>
              <a:gd name="connsiteX71" fmla="*/ 373273 h 605239"/>
              <a:gd name="connsiteY71" fmla="*/ 373273 h 605239"/>
              <a:gd name="connsiteX72" fmla="*/ 373273 h 605239"/>
              <a:gd name="connsiteY72" fmla="*/ 373273 h 605239"/>
              <a:gd name="connsiteX73" fmla="*/ 373273 h 605239"/>
              <a:gd name="connsiteY73" fmla="*/ 373273 h 605239"/>
              <a:gd name="connsiteX74" fmla="*/ 373273 h 605239"/>
              <a:gd name="connsiteY74" fmla="*/ 373273 h 605239"/>
              <a:gd name="connsiteX75" fmla="*/ 373273 h 605239"/>
              <a:gd name="connsiteY75" fmla="*/ 373273 h 605239"/>
              <a:gd name="connsiteX76" fmla="*/ 373273 h 605239"/>
              <a:gd name="connsiteY76" fmla="*/ 373273 h 605239"/>
              <a:gd name="connsiteX77" fmla="*/ 373273 h 605239"/>
              <a:gd name="connsiteY77" fmla="*/ 373273 h 605239"/>
              <a:gd name="connsiteX78" fmla="*/ 373273 h 605239"/>
              <a:gd name="connsiteY78" fmla="*/ 373273 h 605239"/>
              <a:gd name="connsiteX79" fmla="*/ 373273 h 605239"/>
              <a:gd name="connsiteY79" fmla="*/ 373273 h 605239"/>
              <a:gd name="connsiteX80" fmla="*/ 373273 h 605239"/>
              <a:gd name="connsiteY80" fmla="*/ 373273 h 605239"/>
              <a:gd name="connsiteX81" fmla="*/ 373273 h 605239"/>
              <a:gd name="connsiteY81" fmla="*/ 373273 h 605239"/>
              <a:gd name="connsiteX82" fmla="*/ 373273 h 605239"/>
              <a:gd name="connsiteY82" fmla="*/ 373273 h 605239"/>
              <a:gd name="connsiteX83" fmla="*/ 373273 h 605239"/>
              <a:gd name="connsiteY83" fmla="*/ 373273 h 605239"/>
              <a:gd name="connsiteX84" fmla="*/ 373273 h 605239"/>
              <a:gd name="connsiteY84" fmla="*/ 373273 h 605239"/>
              <a:gd name="connsiteX85" fmla="*/ 373273 h 605239"/>
              <a:gd name="connsiteY85" fmla="*/ 373273 h 605239"/>
              <a:gd name="connsiteX86" fmla="*/ 373273 h 605239"/>
              <a:gd name="connsiteY86" fmla="*/ 373273 h 605239"/>
              <a:gd name="connsiteX87" fmla="*/ 373273 h 605239"/>
              <a:gd name="connsiteY87" fmla="*/ 373273 h 605239"/>
              <a:gd name="connsiteX88" fmla="*/ 373273 h 605239"/>
              <a:gd name="connsiteY88" fmla="*/ 373273 h 605239"/>
              <a:gd name="connsiteX89" fmla="*/ 373273 h 605239"/>
              <a:gd name="connsiteY89" fmla="*/ 373273 h 605239"/>
              <a:gd name="connsiteX90" fmla="*/ 373273 h 605239"/>
              <a:gd name="connsiteY90" fmla="*/ 373273 h 605239"/>
              <a:gd name="connsiteX91" fmla="*/ 373273 h 605239"/>
              <a:gd name="connsiteY91" fmla="*/ 373273 h 605239"/>
              <a:gd name="connsiteX92" fmla="*/ 373273 h 605239"/>
              <a:gd name="connsiteY92" fmla="*/ 373273 h 605239"/>
              <a:gd name="connsiteX93" fmla="*/ 373273 h 605239"/>
              <a:gd name="connsiteY93" fmla="*/ 373273 h 605239"/>
              <a:gd name="connsiteX94" fmla="*/ 373273 h 605239"/>
              <a:gd name="connsiteY94" fmla="*/ 373273 h 605239"/>
              <a:gd name="connsiteX95" fmla="*/ 373273 h 605239"/>
              <a:gd name="connsiteY95" fmla="*/ 373273 h 605239"/>
              <a:gd name="connsiteX96" fmla="*/ 373273 h 605239"/>
              <a:gd name="connsiteY96" fmla="*/ 373273 h 605239"/>
              <a:gd name="connsiteX97" fmla="*/ 373273 h 605239"/>
              <a:gd name="connsiteY97" fmla="*/ 373273 h 605239"/>
              <a:gd name="connsiteX98" fmla="*/ 373273 h 605239"/>
              <a:gd name="connsiteY98" fmla="*/ 373273 h 605239"/>
              <a:gd name="connsiteX99" fmla="*/ 373273 h 605239"/>
              <a:gd name="connsiteY99" fmla="*/ 373273 h 605239"/>
              <a:gd name="connsiteX100" fmla="*/ 373273 h 605239"/>
              <a:gd name="connsiteY100" fmla="*/ 373273 h 605239"/>
              <a:gd name="connsiteX101" fmla="*/ 373273 h 605239"/>
              <a:gd name="connsiteY101" fmla="*/ 373273 h 605239"/>
              <a:gd name="connsiteX102" fmla="*/ 373273 h 605239"/>
              <a:gd name="connsiteY102" fmla="*/ 373273 h 605239"/>
              <a:gd name="connsiteX103" fmla="*/ 373273 h 605239"/>
              <a:gd name="connsiteY103" fmla="*/ 373273 h 605239"/>
              <a:gd name="connsiteX104" fmla="*/ 373273 h 605239"/>
              <a:gd name="connsiteY104" fmla="*/ 373273 h 605239"/>
              <a:gd name="connsiteX105" fmla="*/ 373273 h 605239"/>
              <a:gd name="connsiteY105" fmla="*/ 373273 h 605239"/>
              <a:gd name="connsiteX106" fmla="*/ 373273 h 605239"/>
              <a:gd name="connsiteY106" fmla="*/ 373273 h 605239"/>
              <a:gd name="connsiteX107" fmla="*/ 373273 h 605239"/>
              <a:gd name="connsiteY107" fmla="*/ 373273 h 605239"/>
              <a:gd name="connsiteX108" fmla="*/ 373273 h 605239"/>
              <a:gd name="connsiteY108" fmla="*/ 373273 h 605239"/>
              <a:gd name="connsiteX109" fmla="*/ 373273 h 605239"/>
              <a:gd name="connsiteY109" fmla="*/ 373273 h 605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</a:cxnLst>
            <a:rect l="l" t="t" r="r" b="b"/>
            <a:pathLst>
              <a:path w="388792" h="606510">
                <a:moveTo>
                  <a:pt x="148326" y="366743"/>
                </a:moveTo>
                <a:cubicBezTo>
                  <a:pt x="149126" y="391319"/>
                  <a:pt x="169535" y="411100"/>
                  <a:pt x="194346" y="411100"/>
                </a:cubicBezTo>
                <a:cubicBezTo>
                  <a:pt x="219257" y="411100"/>
                  <a:pt x="239566" y="391319"/>
                  <a:pt x="240467" y="366743"/>
                </a:cubicBezTo>
                <a:close/>
                <a:moveTo>
                  <a:pt x="148226" y="330978"/>
                </a:moveTo>
                <a:lnTo>
                  <a:pt x="148226" y="346763"/>
                </a:lnTo>
                <a:lnTo>
                  <a:pt x="240567" y="346763"/>
                </a:lnTo>
                <a:lnTo>
                  <a:pt x="240567" y="330978"/>
                </a:lnTo>
                <a:close/>
                <a:moveTo>
                  <a:pt x="160731" y="222484"/>
                </a:moveTo>
                <a:cubicBezTo>
                  <a:pt x="153828" y="222484"/>
                  <a:pt x="148226" y="228078"/>
                  <a:pt x="148226" y="234971"/>
                </a:cubicBezTo>
                <a:lnTo>
                  <a:pt x="148226" y="310997"/>
                </a:lnTo>
                <a:lnTo>
                  <a:pt x="240567" y="310997"/>
                </a:lnTo>
                <a:lnTo>
                  <a:pt x="240567" y="234971"/>
                </a:lnTo>
                <a:cubicBezTo>
                  <a:pt x="240567" y="228078"/>
                  <a:pt x="234964" y="222484"/>
                  <a:pt x="228061" y="222484"/>
                </a:cubicBezTo>
                <a:close/>
                <a:moveTo>
                  <a:pt x="146557" y="112414"/>
                </a:moveTo>
                <a:lnTo>
                  <a:pt x="146557" y="121105"/>
                </a:lnTo>
                <a:cubicBezTo>
                  <a:pt x="146557" y="147477"/>
                  <a:pt x="168068" y="168854"/>
                  <a:pt x="194381" y="168854"/>
                </a:cubicBezTo>
                <a:cubicBezTo>
                  <a:pt x="220794" y="168854"/>
                  <a:pt x="242305" y="147477"/>
                  <a:pt x="242305" y="121105"/>
                </a:cubicBezTo>
                <a:lnTo>
                  <a:pt x="242305" y="112414"/>
                </a:lnTo>
                <a:close/>
                <a:moveTo>
                  <a:pt x="146557" y="73256"/>
                </a:moveTo>
                <a:lnTo>
                  <a:pt x="146557" y="92435"/>
                </a:lnTo>
                <a:lnTo>
                  <a:pt x="242305" y="92435"/>
                </a:lnTo>
                <a:lnTo>
                  <a:pt x="242305" y="73256"/>
                </a:lnTo>
                <a:close/>
                <a:moveTo>
                  <a:pt x="136552" y="53277"/>
                </a:moveTo>
                <a:lnTo>
                  <a:pt x="252310" y="53277"/>
                </a:lnTo>
                <a:cubicBezTo>
                  <a:pt x="257813" y="53277"/>
                  <a:pt x="262315" y="57772"/>
                  <a:pt x="262315" y="63266"/>
                </a:cubicBezTo>
                <a:lnTo>
                  <a:pt x="262315" y="102425"/>
                </a:lnTo>
                <a:lnTo>
                  <a:pt x="262315" y="121105"/>
                </a:lnTo>
                <a:cubicBezTo>
                  <a:pt x="262315" y="158465"/>
                  <a:pt x="231800" y="188833"/>
                  <a:pt x="194381" y="188833"/>
                </a:cubicBezTo>
                <a:cubicBezTo>
                  <a:pt x="156962" y="188833"/>
                  <a:pt x="126547" y="158465"/>
                  <a:pt x="126547" y="121105"/>
                </a:cubicBezTo>
                <a:lnTo>
                  <a:pt x="126547" y="102425"/>
                </a:lnTo>
                <a:lnTo>
                  <a:pt x="126547" y="63266"/>
                </a:lnTo>
                <a:cubicBezTo>
                  <a:pt x="126547" y="57772"/>
                  <a:pt x="131049" y="53277"/>
                  <a:pt x="136552" y="53277"/>
                </a:cubicBezTo>
                <a:close/>
                <a:moveTo>
                  <a:pt x="161632" y="19981"/>
                </a:moveTo>
                <a:cubicBezTo>
                  <a:pt x="119312" y="19981"/>
                  <a:pt x="84297" y="51850"/>
                  <a:pt x="79295" y="92810"/>
                </a:cubicBezTo>
                <a:lnTo>
                  <a:pt x="91700" y="92810"/>
                </a:lnTo>
                <a:cubicBezTo>
                  <a:pt x="94601" y="92810"/>
                  <a:pt x="97403" y="94108"/>
                  <a:pt x="99303" y="96306"/>
                </a:cubicBezTo>
                <a:cubicBezTo>
                  <a:pt x="101204" y="98504"/>
                  <a:pt x="102005" y="101401"/>
                  <a:pt x="101604" y="104299"/>
                </a:cubicBezTo>
                <a:lnTo>
                  <a:pt x="84897" y="217488"/>
                </a:lnTo>
                <a:cubicBezTo>
                  <a:pt x="98703" y="223283"/>
                  <a:pt x="113910" y="226180"/>
                  <a:pt x="129617" y="225481"/>
                </a:cubicBezTo>
                <a:cubicBezTo>
                  <a:pt x="133719" y="212194"/>
                  <a:pt x="146025" y="202503"/>
                  <a:pt x="160731" y="202503"/>
                </a:cubicBezTo>
                <a:lnTo>
                  <a:pt x="228061" y="202503"/>
                </a:lnTo>
                <a:cubicBezTo>
                  <a:pt x="242668" y="202503"/>
                  <a:pt x="255073" y="212194"/>
                  <a:pt x="259175" y="225481"/>
                </a:cubicBezTo>
                <a:cubicBezTo>
                  <a:pt x="274882" y="226180"/>
                  <a:pt x="290089" y="223283"/>
                  <a:pt x="303895" y="217488"/>
                </a:cubicBezTo>
                <a:lnTo>
                  <a:pt x="287188" y="104299"/>
                </a:lnTo>
                <a:cubicBezTo>
                  <a:pt x="286687" y="101401"/>
                  <a:pt x="287588" y="98504"/>
                  <a:pt x="289489" y="96306"/>
                </a:cubicBezTo>
                <a:cubicBezTo>
                  <a:pt x="291389" y="94108"/>
                  <a:pt x="294091" y="92810"/>
                  <a:pt x="297092" y="92810"/>
                </a:cubicBezTo>
                <a:lnTo>
                  <a:pt x="309498" y="92810"/>
                </a:lnTo>
                <a:cubicBezTo>
                  <a:pt x="304495" y="51850"/>
                  <a:pt x="269480" y="19981"/>
                  <a:pt x="227161" y="19981"/>
                </a:cubicBezTo>
                <a:cubicBezTo>
                  <a:pt x="217156" y="19981"/>
                  <a:pt x="207352" y="21779"/>
                  <a:pt x="197948" y="25375"/>
                </a:cubicBezTo>
                <a:cubicBezTo>
                  <a:pt x="195647" y="26175"/>
                  <a:pt x="193146" y="26175"/>
                  <a:pt x="190845" y="25375"/>
                </a:cubicBezTo>
                <a:cubicBezTo>
                  <a:pt x="181440" y="21779"/>
                  <a:pt x="171636" y="19981"/>
                  <a:pt x="161632" y="19981"/>
                </a:cubicBezTo>
                <a:close/>
                <a:moveTo>
                  <a:pt x="161632" y="0"/>
                </a:moveTo>
                <a:cubicBezTo>
                  <a:pt x="172837" y="0"/>
                  <a:pt x="183841" y="1798"/>
                  <a:pt x="194346" y="5395"/>
                </a:cubicBezTo>
                <a:cubicBezTo>
                  <a:pt x="204951" y="1798"/>
                  <a:pt x="215956" y="0"/>
                  <a:pt x="227161" y="0"/>
                </a:cubicBezTo>
                <a:cubicBezTo>
                  <a:pt x="283886" y="0"/>
                  <a:pt x="330107" y="46155"/>
                  <a:pt x="330107" y="102800"/>
                </a:cubicBezTo>
                <a:cubicBezTo>
                  <a:pt x="330107" y="108295"/>
                  <a:pt x="325605" y="112790"/>
                  <a:pt x="320102" y="112790"/>
                </a:cubicBezTo>
                <a:lnTo>
                  <a:pt x="308597" y="112790"/>
                </a:lnTo>
                <a:lnTo>
                  <a:pt x="322603" y="207398"/>
                </a:lnTo>
                <a:cubicBezTo>
                  <a:pt x="347615" y="190515"/>
                  <a:pt x="365322" y="163241"/>
                  <a:pt x="368824" y="131072"/>
                </a:cubicBezTo>
                <a:cubicBezTo>
                  <a:pt x="369424" y="125578"/>
                  <a:pt x="374326" y="121582"/>
                  <a:pt x="379829" y="122181"/>
                </a:cubicBezTo>
                <a:cubicBezTo>
                  <a:pt x="385331" y="122781"/>
                  <a:pt x="389333" y="127776"/>
                  <a:pt x="388733" y="133170"/>
                </a:cubicBezTo>
                <a:cubicBezTo>
                  <a:pt x="384131" y="174830"/>
                  <a:pt x="359620" y="209496"/>
                  <a:pt x="325805" y="228977"/>
                </a:cubicBezTo>
                <a:lnTo>
                  <a:pt x="333308" y="279628"/>
                </a:lnTo>
                <a:cubicBezTo>
                  <a:pt x="334108" y="285023"/>
                  <a:pt x="330307" y="290118"/>
                  <a:pt x="324904" y="290917"/>
                </a:cubicBezTo>
                <a:cubicBezTo>
                  <a:pt x="324404" y="291017"/>
                  <a:pt x="323904" y="291017"/>
                  <a:pt x="323404" y="291017"/>
                </a:cubicBezTo>
                <a:cubicBezTo>
                  <a:pt x="318502" y="291017"/>
                  <a:pt x="314200" y="287520"/>
                  <a:pt x="313499" y="282525"/>
                </a:cubicBezTo>
                <a:lnTo>
                  <a:pt x="313299" y="281027"/>
                </a:lnTo>
                <a:lnTo>
                  <a:pt x="306896" y="237769"/>
                </a:lnTo>
                <a:cubicBezTo>
                  <a:pt x="293190" y="242864"/>
                  <a:pt x="278484" y="245661"/>
                  <a:pt x="263277" y="245661"/>
                </a:cubicBezTo>
                <a:cubicBezTo>
                  <a:pt x="262376" y="245661"/>
                  <a:pt x="261476" y="245561"/>
                  <a:pt x="260576" y="245561"/>
                </a:cubicBezTo>
                <a:lnTo>
                  <a:pt x="260576" y="281027"/>
                </a:lnTo>
                <a:lnTo>
                  <a:pt x="260576" y="320988"/>
                </a:lnTo>
                <a:lnTo>
                  <a:pt x="260576" y="365045"/>
                </a:lnTo>
                <a:cubicBezTo>
                  <a:pt x="260576" y="382028"/>
                  <a:pt x="254073" y="397513"/>
                  <a:pt x="243468" y="409302"/>
                </a:cubicBezTo>
                <a:lnTo>
                  <a:pt x="234664" y="577638"/>
                </a:lnTo>
                <a:lnTo>
                  <a:pt x="263277" y="587029"/>
                </a:lnTo>
                <a:cubicBezTo>
                  <a:pt x="268479" y="588727"/>
                  <a:pt x="271380" y="594422"/>
                  <a:pt x="269580" y="599617"/>
                </a:cubicBezTo>
                <a:cubicBezTo>
                  <a:pt x="268279" y="603813"/>
                  <a:pt x="264277" y="606510"/>
                  <a:pt x="260075" y="606510"/>
                </a:cubicBezTo>
                <a:cubicBezTo>
                  <a:pt x="259075" y="606510"/>
                  <a:pt x="258075" y="606310"/>
                  <a:pt x="256974" y="606010"/>
                </a:cubicBezTo>
                <a:lnTo>
                  <a:pt x="221158" y="594222"/>
                </a:lnTo>
                <a:cubicBezTo>
                  <a:pt x="216856" y="592723"/>
                  <a:pt x="214055" y="588627"/>
                  <a:pt x="214255" y="584132"/>
                </a:cubicBezTo>
                <a:lnTo>
                  <a:pt x="222659" y="424787"/>
                </a:lnTo>
                <a:cubicBezTo>
                  <a:pt x="214055" y="428883"/>
                  <a:pt x="204451" y="431081"/>
                  <a:pt x="194346" y="431081"/>
                </a:cubicBezTo>
                <a:cubicBezTo>
                  <a:pt x="184242" y="431081"/>
                  <a:pt x="174737" y="428883"/>
                  <a:pt x="166134" y="424787"/>
                </a:cubicBezTo>
                <a:lnTo>
                  <a:pt x="174537" y="584132"/>
                </a:lnTo>
                <a:cubicBezTo>
                  <a:pt x="174737" y="588627"/>
                  <a:pt x="171936" y="592723"/>
                  <a:pt x="167634" y="594222"/>
                </a:cubicBezTo>
                <a:lnTo>
                  <a:pt x="131818" y="606010"/>
                </a:lnTo>
                <a:cubicBezTo>
                  <a:pt x="130718" y="606310"/>
                  <a:pt x="129717" y="606510"/>
                  <a:pt x="128617" y="606510"/>
                </a:cubicBezTo>
                <a:cubicBezTo>
                  <a:pt x="124415" y="606510"/>
                  <a:pt x="120513" y="603813"/>
                  <a:pt x="119112" y="599617"/>
                </a:cubicBezTo>
                <a:cubicBezTo>
                  <a:pt x="117412" y="594422"/>
                  <a:pt x="120313" y="588727"/>
                  <a:pt x="125515" y="587029"/>
                </a:cubicBezTo>
                <a:lnTo>
                  <a:pt x="154128" y="577638"/>
                </a:lnTo>
                <a:lnTo>
                  <a:pt x="145324" y="409302"/>
                </a:lnTo>
                <a:cubicBezTo>
                  <a:pt x="134719" y="397513"/>
                  <a:pt x="128217" y="382028"/>
                  <a:pt x="128217" y="365045"/>
                </a:cubicBezTo>
                <a:lnTo>
                  <a:pt x="128217" y="281027"/>
                </a:lnTo>
                <a:lnTo>
                  <a:pt x="128217" y="245561"/>
                </a:lnTo>
                <a:cubicBezTo>
                  <a:pt x="127316" y="245561"/>
                  <a:pt x="126416" y="245661"/>
                  <a:pt x="125515" y="245661"/>
                </a:cubicBezTo>
                <a:cubicBezTo>
                  <a:pt x="110308" y="245661"/>
                  <a:pt x="95602" y="242864"/>
                  <a:pt x="81896" y="237769"/>
                </a:cubicBezTo>
                <a:lnTo>
                  <a:pt x="75493" y="281027"/>
                </a:lnTo>
                <a:lnTo>
                  <a:pt x="75293" y="282525"/>
                </a:lnTo>
                <a:cubicBezTo>
                  <a:pt x="74492" y="288020"/>
                  <a:pt x="69390" y="291716"/>
                  <a:pt x="63888" y="290917"/>
                </a:cubicBezTo>
                <a:cubicBezTo>
                  <a:pt x="58485" y="290118"/>
                  <a:pt x="54684" y="285023"/>
                  <a:pt x="55484" y="279628"/>
                </a:cubicBezTo>
                <a:lnTo>
                  <a:pt x="62987" y="228977"/>
                </a:lnTo>
                <a:cubicBezTo>
                  <a:pt x="29072" y="209496"/>
                  <a:pt x="4661" y="174830"/>
                  <a:pt x="59" y="133170"/>
                </a:cubicBezTo>
                <a:cubicBezTo>
                  <a:pt x="-541" y="127776"/>
                  <a:pt x="3461" y="122781"/>
                  <a:pt x="8963" y="122181"/>
                </a:cubicBezTo>
                <a:cubicBezTo>
                  <a:pt x="14466" y="121582"/>
                  <a:pt x="19368" y="125578"/>
                  <a:pt x="19968" y="131072"/>
                </a:cubicBezTo>
                <a:cubicBezTo>
                  <a:pt x="23470" y="163241"/>
                  <a:pt x="41177" y="190515"/>
                  <a:pt x="66189" y="207398"/>
                </a:cubicBezTo>
                <a:lnTo>
                  <a:pt x="80095" y="112790"/>
                </a:lnTo>
                <a:lnTo>
                  <a:pt x="68690" y="112790"/>
                </a:lnTo>
                <a:cubicBezTo>
                  <a:pt x="63187" y="112790"/>
                  <a:pt x="58685" y="108295"/>
                  <a:pt x="58685" y="102800"/>
                </a:cubicBezTo>
                <a:cubicBezTo>
                  <a:pt x="58685" y="46155"/>
                  <a:pt x="104906" y="0"/>
                  <a:pt x="16163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任意多边形: 形状 11">
            <a:extLst>
              <a:ext uri="{FF2B5EF4-FFF2-40B4-BE49-F238E27FC236}">
                <a16:creationId xmlns:a16="http://schemas.microsoft.com/office/drawing/2014/main" id="{8D02BCF6-B708-64E4-2013-D71766E3C17D}"/>
              </a:ext>
            </a:extLst>
          </p:cNvPr>
          <p:cNvSpPr/>
          <p:nvPr/>
        </p:nvSpPr>
        <p:spPr>
          <a:xfrm>
            <a:off x="2944723" y="3439006"/>
            <a:ext cx="287238" cy="609685"/>
          </a:xfrm>
          <a:custGeom>
            <a:avLst/>
            <a:gdLst>
              <a:gd name="connsiteX0" fmla="*/ 373273 h 605239"/>
              <a:gd name="connsiteY0" fmla="*/ 373273 h 605239"/>
              <a:gd name="connsiteX1" fmla="*/ 373273 h 605239"/>
              <a:gd name="connsiteY1" fmla="*/ 373273 h 605239"/>
              <a:gd name="connsiteX2" fmla="*/ 373273 h 605239"/>
              <a:gd name="connsiteY2" fmla="*/ 373273 h 605239"/>
              <a:gd name="connsiteX3" fmla="*/ 373273 h 605239"/>
              <a:gd name="connsiteY3" fmla="*/ 373273 h 605239"/>
              <a:gd name="connsiteX4" fmla="*/ 373273 h 605239"/>
              <a:gd name="connsiteY4" fmla="*/ 373273 h 605239"/>
              <a:gd name="connsiteX5" fmla="*/ 373273 h 605239"/>
              <a:gd name="connsiteY5" fmla="*/ 373273 h 605239"/>
              <a:gd name="connsiteX6" fmla="*/ 373273 h 605239"/>
              <a:gd name="connsiteY6" fmla="*/ 373273 h 605239"/>
              <a:gd name="connsiteX7" fmla="*/ 373273 h 605239"/>
              <a:gd name="connsiteY7" fmla="*/ 373273 h 605239"/>
              <a:gd name="connsiteX8" fmla="*/ 373273 h 605239"/>
              <a:gd name="connsiteY8" fmla="*/ 373273 h 605239"/>
              <a:gd name="connsiteX9" fmla="*/ 373273 h 605239"/>
              <a:gd name="connsiteY9" fmla="*/ 373273 h 605239"/>
              <a:gd name="connsiteX10" fmla="*/ 373273 h 605239"/>
              <a:gd name="connsiteY10" fmla="*/ 373273 h 605239"/>
              <a:gd name="connsiteX11" fmla="*/ 373273 h 605239"/>
              <a:gd name="connsiteY11" fmla="*/ 373273 h 605239"/>
              <a:gd name="connsiteX12" fmla="*/ 373273 h 605239"/>
              <a:gd name="connsiteY12" fmla="*/ 373273 h 605239"/>
              <a:gd name="connsiteX13" fmla="*/ 373273 h 605239"/>
              <a:gd name="connsiteY13" fmla="*/ 373273 h 605239"/>
              <a:gd name="connsiteX14" fmla="*/ 373273 h 605239"/>
              <a:gd name="connsiteY14" fmla="*/ 373273 h 605239"/>
              <a:gd name="connsiteX15" fmla="*/ 373273 h 605239"/>
              <a:gd name="connsiteY15" fmla="*/ 373273 h 605239"/>
              <a:gd name="connsiteX16" fmla="*/ 373273 h 605239"/>
              <a:gd name="connsiteY16" fmla="*/ 373273 h 605239"/>
              <a:gd name="connsiteX17" fmla="*/ 373273 h 605239"/>
              <a:gd name="connsiteY17" fmla="*/ 373273 h 605239"/>
              <a:gd name="connsiteX18" fmla="*/ 373273 h 605239"/>
              <a:gd name="connsiteY18" fmla="*/ 373273 h 605239"/>
              <a:gd name="connsiteX19" fmla="*/ 373273 h 605239"/>
              <a:gd name="connsiteY19" fmla="*/ 373273 h 605239"/>
              <a:gd name="connsiteX20" fmla="*/ 373273 h 605239"/>
              <a:gd name="connsiteY20" fmla="*/ 373273 h 605239"/>
              <a:gd name="connsiteX21" fmla="*/ 373273 h 605239"/>
              <a:gd name="connsiteY21" fmla="*/ 373273 h 605239"/>
              <a:gd name="connsiteX22" fmla="*/ 373273 h 605239"/>
              <a:gd name="connsiteY22" fmla="*/ 373273 h 605239"/>
              <a:gd name="connsiteX23" fmla="*/ 373273 h 605239"/>
              <a:gd name="connsiteY23" fmla="*/ 373273 h 605239"/>
              <a:gd name="connsiteX24" fmla="*/ 373273 h 605239"/>
              <a:gd name="connsiteY24" fmla="*/ 373273 h 605239"/>
              <a:gd name="connsiteX25" fmla="*/ 373273 h 605239"/>
              <a:gd name="connsiteY25" fmla="*/ 373273 h 605239"/>
              <a:gd name="connsiteX26" fmla="*/ 373273 h 605239"/>
              <a:gd name="connsiteY26" fmla="*/ 373273 h 605239"/>
              <a:gd name="connsiteX27" fmla="*/ 373273 h 605239"/>
              <a:gd name="connsiteY27" fmla="*/ 373273 h 605239"/>
              <a:gd name="connsiteX28" fmla="*/ 373273 h 605239"/>
              <a:gd name="connsiteY28" fmla="*/ 373273 h 605239"/>
              <a:gd name="connsiteX29" fmla="*/ 373273 h 605239"/>
              <a:gd name="connsiteY29" fmla="*/ 373273 h 605239"/>
              <a:gd name="connsiteX30" fmla="*/ 373273 h 605239"/>
              <a:gd name="connsiteY30" fmla="*/ 373273 h 605239"/>
              <a:gd name="connsiteX31" fmla="*/ 373273 h 605239"/>
              <a:gd name="connsiteY31" fmla="*/ 373273 h 605239"/>
              <a:gd name="connsiteX32" fmla="*/ 373273 h 605239"/>
              <a:gd name="connsiteY32" fmla="*/ 373273 h 605239"/>
              <a:gd name="connsiteX33" fmla="*/ 373273 h 605239"/>
              <a:gd name="connsiteY33" fmla="*/ 373273 h 605239"/>
              <a:gd name="connsiteX34" fmla="*/ 373273 h 605239"/>
              <a:gd name="connsiteY34" fmla="*/ 373273 h 605239"/>
              <a:gd name="connsiteX35" fmla="*/ 373273 h 605239"/>
              <a:gd name="connsiteY35" fmla="*/ 373273 h 605239"/>
              <a:gd name="connsiteX36" fmla="*/ 373273 h 605239"/>
              <a:gd name="connsiteY36" fmla="*/ 373273 h 605239"/>
              <a:gd name="connsiteX37" fmla="*/ 373273 h 605239"/>
              <a:gd name="connsiteY37" fmla="*/ 373273 h 605239"/>
              <a:gd name="connsiteX38" fmla="*/ 373273 h 605239"/>
              <a:gd name="connsiteY38" fmla="*/ 373273 h 605239"/>
              <a:gd name="connsiteX39" fmla="*/ 373273 h 605239"/>
              <a:gd name="connsiteY39" fmla="*/ 373273 h 605239"/>
              <a:gd name="connsiteX40" fmla="*/ 373273 h 605239"/>
              <a:gd name="connsiteY40" fmla="*/ 373273 h 605239"/>
              <a:gd name="connsiteX41" fmla="*/ 373273 h 605239"/>
              <a:gd name="connsiteY41" fmla="*/ 373273 h 605239"/>
              <a:gd name="connsiteX42" fmla="*/ 373273 h 605239"/>
              <a:gd name="connsiteY42" fmla="*/ 373273 h 605239"/>
              <a:gd name="connsiteX43" fmla="*/ 373273 h 605239"/>
              <a:gd name="connsiteY43" fmla="*/ 373273 h 605239"/>
              <a:gd name="connsiteX44" fmla="*/ 373273 h 605239"/>
              <a:gd name="connsiteY44" fmla="*/ 373273 h 605239"/>
              <a:gd name="connsiteX45" fmla="*/ 373273 h 605239"/>
              <a:gd name="connsiteY45" fmla="*/ 373273 h 605239"/>
              <a:gd name="connsiteX46" fmla="*/ 373273 h 605239"/>
              <a:gd name="connsiteY46" fmla="*/ 373273 h 605239"/>
              <a:gd name="connsiteX47" fmla="*/ 373273 h 605239"/>
              <a:gd name="connsiteY47" fmla="*/ 373273 h 605239"/>
              <a:gd name="connsiteX48" fmla="*/ 373273 h 605239"/>
              <a:gd name="connsiteY48" fmla="*/ 373273 h 605239"/>
              <a:gd name="connsiteX49" fmla="*/ 373273 h 605239"/>
              <a:gd name="connsiteY49" fmla="*/ 373273 h 605239"/>
              <a:gd name="connsiteX50" fmla="*/ 373273 h 605239"/>
              <a:gd name="connsiteY50" fmla="*/ 373273 h 605239"/>
              <a:gd name="connsiteX51" fmla="*/ 373273 h 605239"/>
              <a:gd name="connsiteY51" fmla="*/ 373273 h 605239"/>
              <a:gd name="connsiteX52" fmla="*/ 373273 h 605239"/>
              <a:gd name="connsiteY52" fmla="*/ 373273 h 605239"/>
              <a:gd name="connsiteX53" fmla="*/ 373273 h 605239"/>
              <a:gd name="connsiteY53" fmla="*/ 373273 h 605239"/>
              <a:gd name="connsiteX54" fmla="*/ 373273 h 605239"/>
              <a:gd name="connsiteY54" fmla="*/ 373273 h 605239"/>
              <a:gd name="connsiteX55" fmla="*/ 373273 h 605239"/>
              <a:gd name="connsiteY55" fmla="*/ 373273 h 605239"/>
              <a:gd name="connsiteX56" fmla="*/ 373273 h 605239"/>
              <a:gd name="connsiteY56" fmla="*/ 373273 h 605239"/>
              <a:gd name="connsiteX57" fmla="*/ 373273 h 605239"/>
              <a:gd name="connsiteY57" fmla="*/ 373273 h 605239"/>
              <a:gd name="connsiteX58" fmla="*/ 373273 h 605239"/>
              <a:gd name="connsiteY58" fmla="*/ 373273 h 605239"/>
              <a:gd name="connsiteX59" fmla="*/ 373273 h 605239"/>
              <a:gd name="connsiteY59" fmla="*/ 373273 h 605239"/>
              <a:gd name="connsiteX60" fmla="*/ 373273 h 605239"/>
              <a:gd name="connsiteY60" fmla="*/ 373273 h 605239"/>
              <a:gd name="connsiteX61" fmla="*/ 373273 h 605239"/>
              <a:gd name="connsiteY61" fmla="*/ 373273 h 605239"/>
              <a:gd name="connsiteX62" fmla="*/ 373273 h 605239"/>
              <a:gd name="connsiteY62" fmla="*/ 373273 h 605239"/>
              <a:gd name="connsiteX63" fmla="*/ 373273 h 605239"/>
              <a:gd name="connsiteY63" fmla="*/ 373273 h 605239"/>
              <a:gd name="connsiteX64" fmla="*/ 373273 h 605239"/>
              <a:gd name="connsiteY64" fmla="*/ 373273 h 605239"/>
              <a:gd name="connsiteX65" fmla="*/ 373273 h 605239"/>
              <a:gd name="connsiteY65" fmla="*/ 373273 h 605239"/>
              <a:gd name="connsiteX66" fmla="*/ 373273 h 605239"/>
              <a:gd name="connsiteY66" fmla="*/ 373273 h 605239"/>
              <a:gd name="connsiteX67" fmla="*/ 373273 h 605239"/>
              <a:gd name="connsiteY67" fmla="*/ 373273 h 605239"/>
              <a:gd name="connsiteX68" fmla="*/ 373273 h 605239"/>
              <a:gd name="connsiteY68" fmla="*/ 373273 h 605239"/>
              <a:gd name="connsiteX69" fmla="*/ 373273 h 605239"/>
              <a:gd name="connsiteY69" fmla="*/ 373273 h 605239"/>
              <a:gd name="connsiteX70" fmla="*/ 373273 h 605239"/>
              <a:gd name="connsiteY70" fmla="*/ 373273 h 605239"/>
              <a:gd name="connsiteX71" fmla="*/ 373273 h 605239"/>
              <a:gd name="connsiteY71" fmla="*/ 373273 h 605239"/>
              <a:gd name="connsiteX72" fmla="*/ 373273 h 605239"/>
              <a:gd name="connsiteY72" fmla="*/ 373273 h 605239"/>
              <a:gd name="connsiteX73" fmla="*/ 373273 h 605239"/>
              <a:gd name="connsiteY73" fmla="*/ 373273 h 605239"/>
              <a:gd name="connsiteX74" fmla="*/ 373273 h 605239"/>
              <a:gd name="connsiteY74" fmla="*/ 373273 h 605239"/>
              <a:gd name="connsiteX75" fmla="*/ 373273 h 605239"/>
              <a:gd name="connsiteY75" fmla="*/ 373273 h 605239"/>
              <a:gd name="connsiteX76" fmla="*/ 373273 h 605239"/>
              <a:gd name="connsiteY76" fmla="*/ 373273 h 605239"/>
              <a:gd name="connsiteX77" fmla="*/ 373273 h 605239"/>
              <a:gd name="connsiteY77" fmla="*/ 373273 h 605239"/>
              <a:gd name="connsiteX78" fmla="*/ 373273 h 605239"/>
              <a:gd name="connsiteY78" fmla="*/ 373273 h 605239"/>
              <a:gd name="connsiteX79" fmla="*/ 373273 h 605239"/>
              <a:gd name="connsiteY79" fmla="*/ 373273 h 605239"/>
              <a:gd name="connsiteX80" fmla="*/ 373273 h 605239"/>
              <a:gd name="connsiteY80" fmla="*/ 373273 h 605239"/>
              <a:gd name="connsiteX81" fmla="*/ 373273 h 605239"/>
              <a:gd name="connsiteY81" fmla="*/ 373273 h 605239"/>
              <a:gd name="connsiteX82" fmla="*/ 373273 h 605239"/>
              <a:gd name="connsiteY82" fmla="*/ 373273 h 605239"/>
              <a:gd name="connsiteX83" fmla="*/ 373273 h 605239"/>
              <a:gd name="connsiteY83" fmla="*/ 373273 h 605239"/>
              <a:gd name="connsiteX84" fmla="*/ 373273 h 605239"/>
              <a:gd name="connsiteY84" fmla="*/ 373273 h 605239"/>
              <a:gd name="connsiteX85" fmla="*/ 373273 h 605239"/>
              <a:gd name="connsiteY85" fmla="*/ 373273 h 605239"/>
              <a:gd name="connsiteX86" fmla="*/ 373273 h 605239"/>
              <a:gd name="connsiteY86" fmla="*/ 373273 h 605239"/>
              <a:gd name="connsiteX87" fmla="*/ 373273 h 605239"/>
              <a:gd name="connsiteY87" fmla="*/ 373273 h 605239"/>
              <a:gd name="connsiteX88" fmla="*/ 373273 h 605239"/>
              <a:gd name="connsiteY88" fmla="*/ 373273 h 605239"/>
              <a:gd name="connsiteX89" fmla="*/ 373273 h 605239"/>
              <a:gd name="connsiteY89" fmla="*/ 373273 h 605239"/>
              <a:gd name="connsiteX90" fmla="*/ 373273 h 605239"/>
              <a:gd name="connsiteY90" fmla="*/ 373273 h 605239"/>
              <a:gd name="connsiteX91" fmla="*/ 373273 h 605239"/>
              <a:gd name="connsiteY91" fmla="*/ 373273 h 605239"/>
              <a:gd name="connsiteX92" fmla="*/ 373273 h 605239"/>
              <a:gd name="connsiteY92" fmla="*/ 373273 h 605239"/>
              <a:gd name="connsiteX93" fmla="*/ 373273 h 605239"/>
              <a:gd name="connsiteY93" fmla="*/ 373273 h 605239"/>
              <a:gd name="connsiteX94" fmla="*/ 373273 h 605239"/>
              <a:gd name="connsiteY94" fmla="*/ 373273 h 605239"/>
              <a:gd name="connsiteX95" fmla="*/ 373273 h 605239"/>
              <a:gd name="connsiteY95" fmla="*/ 373273 h 605239"/>
              <a:gd name="connsiteX96" fmla="*/ 373273 h 605239"/>
              <a:gd name="connsiteY96" fmla="*/ 373273 h 605239"/>
              <a:gd name="connsiteX97" fmla="*/ 373273 h 605239"/>
              <a:gd name="connsiteY97" fmla="*/ 373273 h 605239"/>
              <a:gd name="connsiteX98" fmla="*/ 373273 h 605239"/>
              <a:gd name="connsiteY98" fmla="*/ 373273 h 605239"/>
              <a:gd name="connsiteX99" fmla="*/ 373273 h 605239"/>
              <a:gd name="connsiteY99" fmla="*/ 373273 h 605239"/>
              <a:gd name="connsiteX100" fmla="*/ 373273 h 605239"/>
              <a:gd name="connsiteY100" fmla="*/ 373273 h 605239"/>
              <a:gd name="connsiteX101" fmla="*/ 373273 h 605239"/>
              <a:gd name="connsiteY101" fmla="*/ 373273 h 605239"/>
              <a:gd name="connsiteX102" fmla="*/ 373273 h 605239"/>
              <a:gd name="connsiteY102" fmla="*/ 373273 h 605239"/>
              <a:gd name="connsiteX103" fmla="*/ 373273 h 605239"/>
              <a:gd name="connsiteY103" fmla="*/ 373273 h 605239"/>
              <a:gd name="connsiteX104" fmla="*/ 373273 h 605239"/>
              <a:gd name="connsiteY104" fmla="*/ 373273 h 605239"/>
              <a:gd name="connsiteX105" fmla="*/ 373273 h 605239"/>
              <a:gd name="connsiteY105" fmla="*/ 373273 h 605239"/>
              <a:gd name="connsiteX106" fmla="*/ 373273 h 605239"/>
              <a:gd name="connsiteY106" fmla="*/ 373273 h 605239"/>
              <a:gd name="connsiteX107" fmla="*/ 373273 h 605239"/>
              <a:gd name="connsiteY107" fmla="*/ 373273 h 605239"/>
              <a:gd name="connsiteX108" fmla="*/ 373273 h 605239"/>
              <a:gd name="connsiteY108" fmla="*/ 373273 h 605239"/>
              <a:gd name="connsiteX109" fmla="*/ 373273 h 605239"/>
              <a:gd name="connsiteY109" fmla="*/ 373273 h 605239"/>
              <a:gd name="connsiteX110" fmla="*/ 373273 h 605239"/>
              <a:gd name="connsiteY110" fmla="*/ 373273 h 605239"/>
              <a:gd name="connsiteX111" fmla="*/ 373273 h 605239"/>
              <a:gd name="connsiteY111" fmla="*/ 373273 h 605239"/>
              <a:gd name="connsiteX112" fmla="*/ 373273 h 605239"/>
              <a:gd name="connsiteY112" fmla="*/ 373273 h 605239"/>
              <a:gd name="connsiteX113" fmla="*/ 373273 h 605239"/>
              <a:gd name="connsiteY113" fmla="*/ 373273 h 605239"/>
              <a:gd name="connsiteX114" fmla="*/ 373273 h 605239"/>
              <a:gd name="connsiteY114" fmla="*/ 373273 h 605239"/>
              <a:gd name="connsiteX115" fmla="*/ 373273 h 605239"/>
              <a:gd name="connsiteY115" fmla="*/ 373273 h 605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</a:cxnLst>
            <a:rect l="l" t="t" r="r" b="b"/>
            <a:pathLst>
              <a:path w="284878" h="604675">
                <a:moveTo>
                  <a:pt x="171691" y="370966"/>
                </a:moveTo>
                <a:cubicBezTo>
                  <a:pt x="175082" y="380904"/>
                  <a:pt x="182955" y="388768"/>
                  <a:pt x="192907" y="392153"/>
                </a:cubicBezTo>
                <a:lnTo>
                  <a:pt x="192907" y="370966"/>
                </a:lnTo>
                <a:close/>
                <a:moveTo>
                  <a:pt x="135822" y="370966"/>
                </a:moveTo>
                <a:cubicBezTo>
                  <a:pt x="131448" y="392917"/>
                  <a:pt x="114060" y="410282"/>
                  <a:pt x="91969" y="414650"/>
                </a:cubicBezTo>
                <a:lnTo>
                  <a:pt x="91969" y="569946"/>
                </a:lnTo>
                <a:lnTo>
                  <a:pt x="109685" y="569946"/>
                </a:lnTo>
                <a:lnTo>
                  <a:pt x="114060" y="569946"/>
                </a:lnTo>
                <a:lnTo>
                  <a:pt x="114060" y="457788"/>
                </a:lnTo>
                <a:cubicBezTo>
                  <a:pt x="114060" y="454403"/>
                  <a:pt x="115700" y="451126"/>
                  <a:pt x="118434" y="449051"/>
                </a:cubicBezTo>
                <a:cubicBezTo>
                  <a:pt x="121168" y="446976"/>
                  <a:pt x="124777" y="446321"/>
                  <a:pt x="128057" y="447304"/>
                </a:cubicBezTo>
                <a:cubicBezTo>
                  <a:pt x="137353" y="450143"/>
                  <a:pt x="147523" y="450143"/>
                  <a:pt x="156819" y="447304"/>
                </a:cubicBezTo>
                <a:cubicBezTo>
                  <a:pt x="160209" y="446321"/>
                  <a:pt x="163708" y="446976"/>
                  <a:pt x="166552" y="449051"/>
                </a:cubicBezTo>
                <a:cubicBezTo>
                  <a:pt x="169286" y="451126"/>
                  <a:pt x="170926" y="454403"/>
                  <a:pt x="170926" y="457788"/>
                </a:cubicBezTo>
                <a:lnTo>
                  <a:pt x="170926" y="569946"/>
                </a:lnTo>
                <a:lnTo>
                  <a:pt x="175300" y="569946"/>
                </a:lnTo>
                <a:lnTo>
                  <a:pt x="192907" y="569946"/>
                </a:lnTo>
                <a:lnTo>
                  <a:pt x="192907" y="414650"/>
                </a:lnTo>
                <a:cubicBezTo>
                  <a:pt x="170926" y="410282"/>
                  <a:pt x="153538" y="392917"/>
                  <a:pt x="149164" y="370966"/>
                </a:cubicBezTo>
                <a:close/>
                <a:moveTo>
                  <a:pt x="91969" y="370966"/>
                </a:moveTo>
                <a:lnTo>
                  <a:pt x="91969" y="392153"/>
                </a:lnTo>
                <a:cubicBezTo>
                  <a:pt x="101921" y="388768"/>
                  <a:pt x="109795" y="380904"/>
                  <a:pt x="113185" y="370966"/>
                </a:cubicBezTo>
                <a:close/>
                <a:moveTo>
                  <a:pt x="91969" y="333071"/>
                </a:moveTo>
                <a:lnTo>
                  <a:pt x="91969" y="349124"/>
                </a:lnTo>
                <a:lnTo>
                  <a:pt x="192907" y="349124"/>
                </a:lnTo>
                <a:lnTo>
                  <a:pt x="192907" y="333071"/>
                </a:lnTo>
                <a:close/>
                <a:moveTo>
                  <a:pt x="105639" y="184982"/>
                </a:moveTo>
                <a:cubicBezTo>
                  <a:pt x="98093" y="184982"/>
                  <a:pt x="91969" y="191098"/>
                  <a:pt x="91969" y="198524"/>
                </a:cubicBezTo>
                <a:lnTo>
                  <a:pt x="91969" y="311229"/>
                </a:lnTo>
                <a:lnTo>
                  <a:pt x="192907" y="311229"/>
                </a:lnTo>
                <a:lnTo>
                  <a:pt x="192907" y="198524"/>
                </a:lnTo>
                <a:cubicBezTo>
                  <a:pt x="192907" y="191098"/>
                  <a:pt x="186783" y="184982"/>
                  <a:pt x="179237" y="184982"/>
                </a:cubicBezTo>
                <a:lnTo>
                  <a:pt x="176722" y="184982"/>
                </a:lnTo>
                <a:lnTo>
                  <a:pt x="176722" y="249416"/>
                </a:lnTo>
                <a:cubicBezTo>
                  <a:pt x="176722" y="268309"/>
                  <a:pt x="161412" y="283599"/>
                  <a:pt x="142493" y="283599"/>
                </a:cubicBezTo>
                <a:cubicBezTo>
                  <a:pt x="123574" y="283599"/>
                  <a:pt x="108154" y="268309"/>
                  <a:pt x="108154" y="249416"/>
                </a:cubicBezTo>
                <a:lnTo>
                  <a:pt x="108154" y="184982"/>
                </a:lnTo>
                <a:close/>
                <a:moveTo>
                  <a:pt x="127841" y="163147"/>
                </a:moveTo>
                <a:lnTo>
                  <a:pt x="157116" y="163147"/>
                </a:lnTo>
                <a:cubicBezTo>
                  <a:pt x="155696" y="164897"/>
                  <a:pt x="154821" y="167194"/>
                  <a:pt x="154821" y="169710"/>
                </a:cubicBezTo>
                <a:lnTo>
                  <a:pt x="154821" y="185022"/>
                </a:lnTo>
                <a:lnTo>
                  <a:pt x="130026" y="185022"/>
                </a:lnTo>
                <a:lnTo>
                  <a:pt x="130026" y="184982"/>
                </a:lnTo>
                <a:lnTo>
                  <a:pt x="130026" y="169693"/>
                </a:lnTo>
                <a:close/>
                <a:moveTo>
                  <a:pt x="119090" y="158772"/>
                </a:moveTo>
                <a:cubicBezTo>
                  <a:pt x="122699" y="158772"/>
                  <a:pt x="125870" y="160410"/>
                  <a:pt x="127839" y="163140"/>
                </a:cubicBezTo>
                <a:lnTo>
                  <a:pt x="127841" y="163147"/>
                </a:lnTo>
                <a:lnTo>
                  <a:pt x="127831" y="163147"/>
                </a:lnTo>
                <a:cubicBezTo>
                  <a:pt x="129142" y="164897"/>
                  <a:pt x="130017" y="167194"/>
                  <a:pt x="130017" y="169710"/>
                </a:cubicBezTo>
                <a:lnTo>
                  <a:pt x="130017" y="185022"/>
                </a:lnTo>
                <a:lnTo>
                  <a:pt x="130026" y="185022"/>
                </a:lnTo>
                <a:lnTo>
                  <a:pt x="130026" y="249416"/>
                </a:lnTo>
                <a:cubicBezTo>
                  <a:pt x="130026" y="256187"/>
                  <a:pt x="135603" y="261757"/>
                  <a:pt x="142493" y="261757"/>
                </a:cubicBezTo>
                <a:cubicBezTo>
                  <a:pt x="149273" y="261757"/>
                  <a:pt x="154850" y="256187"/>
                  <a:pt x="154850" y="249416"/>
                </a:cubicBezTo>
                <a:lnTo>
                  <a:pt x="154850" y="184982"/>
                </a:lnTo>
                <a:lnTo>
                  <a:pt x="154850" y="169693"/>
                </a:lnTo>
                <a:cubicBezTo>
                  <a:pt x="154850" y="167181"/>
                  <a:pt x="155725" y="164888"/>
                  <a:pt x="157147" y="163140"/>
                </a:cubicBezTo>
                <a:cubicBezTo>
                  <a:pt x="159115" y="160410"/>
                  <a:pt x="162287" y="158772"/>
                  <a:pt x="165786" y="158772"/>
                </a:cubicBezTo>
                <a:cubicBezTo>
                  <a:pt x="169395" y="158772"/>
                  <a:pt x="172566" y="160410"/>
                  <a:pt x="174535" y="163140"/>
                </a:cubicBezTo>
                <a:lnTo>
                  <a:pt x="179237" y="163140"/>
                </a:lnTo>
                <a:cubicBezTo>
                  <a:pt x="196516" y="163140"/>
                  <a:pt x="210842" y="175372"/>
                  <a:pt x="214122" y="191644"/>
                </a:cubicBezTo>
                <a:cubicBezTo>
                  <a:pt x="278206" y="227246"/>
                  <a:pt x="303468" y="307734"/>
                  <a:pt x="270223" y="373806"/>
                </a:cubicBezTo>
                <a:cubicBezTo>
                  <a:pt x="268364" y="377628"/>
                  <a:pt x="264427" y="379812"/>
                  <a:pt x="260490" y="379812"/>
                </a:cubicBezTo>
                <a:cubicBezTo>
                  <a:pt x="258850" y="379812"/>
                  <a:pt x="257100" y="379485"/>
                  <a:pt x="255569" y="378720"/>
                </a:cubicBezTo>
                <a:cubicBezTo>
                  <a:pt x="250211" y="375990"/>
                  <a:pt x="248023" y="369437"/>
                  <a:pt x="250757" y="363977"/>
                </a:cubicBezTo>
                <a:cubicBezTo>
                  <a:pt x="276566" y="312430"/>
                  <a:pt x="260272" y="250617"/>
                  <a:pt x="214779" y="217854"/>
                </a:cubicBezTo>
                <a:lnTo>
                  <a:pt x="214779" y="580867"/>
                </a:lnTo>
                <a:cubicBezTo>
                  <a:pt x="214779" y="581413"/>
                  <a:pt x="214779" y="581959"/>
                  <a:pt x="214669" y="582396"/>
                </a:cubicBezTo>
                <a:lnTo>
                  <a:pt x="217731" y="583379"/>
                </a:lnTo>
                <a:cubicBezTo>
                  <a:pt x="223418" y="585345"/>
                  <a:pt x="226589" y="591461"/>
                  <a:pt x="224730" y="597249"/>
                </a:cubicBezTo>
                <a:cubicBezTo>
                  <a:pt x="223199" y="601836"/>
                  <a:pt x="218934" y="604675"/>
                  <a:pt x="214341" y="604675"/>
                </a:cubicBezTo>
                <a:cubicBezTo>
                  <a:pt x="213138" y="604675"/>
                  <a:pt x="212045" y="604566"/>
                  <a:pt x="210842" y="604129"/>
                </a:cubicBezTo>
                <a:lnTo>
                  <a:pt x="173332" y="591788"/>
                </a:lnTo>
                <a:lnTo>
                  <a:pt x="159990" y="591788"/>
                </a:lnTo>
                <a:cubicBezTo>
                  <a:pt x="153866" y="591788"/>
                  <a:pt x="149054" y="586874"/>
                  <a:pt x="149054" y="580867"/>
                </a:cubicBezTo>
                <a:lnTo>
                  <a:pt x="149054" y="471002"/>
                </a:lnTo>
                <a:cubicBezTo>
                  <a:pt x="144680" y="471330"/>
                  <a:pt x="140196" y="471330"/>
                  <a:pt x="135931" y="471002"/>
                </a:cubicBezTo>
                <a:lnTo>
                  <a:pt x="135931" y="580103"/>
                </a:lnTo>
                <a:cubicBezTo>
                  <a:pt x="135931" y="580321"/>
                  <a:pt x="135931" y="580649"/>
                  <a:pt x="135931" y="580867"/>
                </a:cubicBezTo>
                <a:cubicBezTo>
                  <a:pt x="135931" y="586874"/>
                  <a:pt x="131010" y="591788"/>
                  <a:pt x="124995" y="591788"/>
                </a:cubicBezTo>
                <a:lnTo>
                  <a:pt x="111544" y="591788"/>
                </a:lnTo>
                <a:lnTo>
                  <a:pt x="74034" y="604129"/>
                </a:lnTo>
                <a:cubicBezTo>
                  <a:pt x="72941" y="604566"/>
                  <a:pt x="71738" y="604675"/>
                  <a:pt x="70644" y="604675"/>
                </a:cubicBezTo>
                <a:cubicBezTo>
                  <a:pt x="66051" y="604675"/>
                  <a:pt x="61786" y="601836"/>
                  <a:pt x="60255" y="597249"/>
                </a:cubicBezTo>
                <a:cubicBezTo>
                  <a:pt x="58287" y="591461"/>
                  <a:pt x="61458" y="585345"/>
                  <a:pt x="67145" y="583379"/>
                </a:cubicBezTo>
                <a:lnTo>
                  <a:pt x="70316" y="582396"/>
                </a:lnTo>
                <a:cubicBezTo>
                  <a:pt x="70207" y="581959"/>
                  <a:pt x="70098" y="581413"/>
                  <a:pt x="70098" y="580867"/>
                </a:cubicBezTo>
                <a:lnTo>
                  <a:pt x="70098" y="404821"/>
                </a:lnTo>
                <a:lnTo>
                  <a:pt x="70098" y="217964"/>
                </a:lnTo>
                <a:cubicBezTo>
                  <a:pt x="24714" y="250617"/>
                  <a:pt x="8310" y="312430"/>
                  <a:pt x="34228" y="363977"/>
                </a:cubicBezTo>
                <a:cubicBezTo>
                  <a:pt x="36962" y="369437"/>
                  <a:pt x="34775" y="375990"/>
                  <a:pt x="29307" y="378720"/>
                </a:cubicBezTo>
                <a:cubicBezTo>
                  <a:pt x="27776" y="379485"/>
                  <a:pt x="26136" y="379812"/>
                  <a:pt x="24495" y="379812"/>
                </a:cubicBezTo>
                <a:cubicBezTo>
                  <a:pt x="20449" y="379812"/>
                  <a:pt x="16621" y="377628"/>
                  <a:pt x="14653" y="373806"/>
                </a:cubicBezTo>
                <a:cubicBezTo>
                  <a:pt x="-18592" y="307734"/>
                  <a:pt x="6670" y="227246"/>
                  <a:pt x="70863" y="191644"/>
                </a:cubicBezTo>
                <a:cubicBezTo>
                  <a:pt x="74034" y="175372"/>
                  <a:pt x="88470" y="163140"/>
                  <a:pt x="105639" y="163140"/>
                </a:cubicBezTo>
                <a:lnTo>
                  <a:pt x="110341" y="163140"/>
                </a:lnTo>
                <a:cubicBezTo>
                  <a:pt x="112310" y="160410"/>
                  <a:pt x="115481" y="158772"/>
                  <a:pt x="119090" y="158772"/>
                </a:cubicBezTo>
                <a:close/>
                <a:moveTo>
                  <a:pt x="90407" y="68906"/>
                </a:moveTo>
                <a:cubicBezTo>
                  <a:pt x="90188" y="70654"/>
                  <a:pt x="90079" y="72401"/>
                  <a:pt x="90079" y="74148"/>
                </a:cubicBezTo>
                <a:cubicBezTo>
                  <a:pt x="90079" y="102868"/>
                  <a:pt x="113596" y="126347"/>
                  <a:pt x="142472" y="126347"/>
                </a:cubicBezTo>
                <a:cubicBezTo>
                  <a:pt x="171239" y="126347"/>
                  <a:pt x="194756" y="102868"/>
                  <a:pt x="194756" y="74148"/>
                </a:cubicBezTo>
                <a:cubicBezTo>
                  <a:pt x="194756" y="72401"/>
                  <a:pt x="194646" y="70654"/>
                  <a:pt x="194537" y="68906"/>
                </a:cubicBezTo>
                <a:close/>
                <a:moveTo>
                  <a:pt x="142472" y="21840"/>
                </a:moveTo>
                <a:cubicBezTo>
                  <a:pt x="123440" y="21840"/>
                  <a:pt x="106814" y="31996"/>
                  <a:pt x="97626" y="47066"/>
                </a:cubicBezTo>
                <a:lnTo>
                  <a:pt x="187208" y="47066"/>
                </a:lnTo>
                <a:cubicBezTo>
                  <a:pt x="178021" y="31996"/>
                  <a:pt x="161395" y="21840"/>
                  <a:pt x="142472" y="21840"/>
                </a:cubicBezTo>
                <a:close/>
                <a:moveTo>
                  <a:pt x="142472" y="0"/>
                </a:moveTo>
                <a:cubicBezTo>
                  <a:pt x="173755" y="0"/>
                  <a:pt x="200662" y="19547"/>
                  <a:pt x="211491" y="47066"/>
                </a:cubicBezTo>
                <a:lnTo>
                  <a:pt x="260493" y="47066"/>
                </a:lnTo>
                <a:cubicBezTo>
                  <a:pt x="266509" y="47066"/>
                  <a:pt x="271431" y="51980"/>
                  <a:pt x="271431" y="57986"/>
                </a:cubicBezTo>
                <a:cubicBezTo>
                  <a:pt x="271431" y="63992"/>
                  <a:pt x="266509" y="68906"/>
                  <a:pt x="260493" y="68906"/>
                </a:cubicBezTo>
                <a:lnTo>
                  <a:pt x="216413" y="68906"/>
                </a:lnTo>
                <a:cubicBezTo>
                  <a:pt x="216522" y="70654"/>
                  <a:pt x="216632" y="72401"/>
                  <a:pt x="216632" y="74148"/>
                </a:cubicBezTo>
                <a:cubicBezTo>
                  <a:pt x="216632" y="114990"/>
                  <a:pt x="183380" y="148187"/>
                  <a:pt x="142472" y="148187"/>
                </a:cubicBezTo>
                <a:cubicBezTo>
                  <a:pt x="101564" y="148187"/>
                  <a:pt x="68203" y="114990"/>
                  <a:pt x="68203" y="74148"/>
                </a:cubicBezTo>
                <a:cubicBezTo>
                  <a:pt x="68203" y="33197"/>
                  <a:pt x="101564" y="0"/>
                  <a:pt x="14247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任意多边形: 形状 12">
            <a:extLst>
              <a:ext uri="{FF2B5EF4-FFF2-40B4-BE49-F238E27FC236}">
                <a16:creationId xmlns:a16="http://schemas.microsoft.com/office/drawing/2014/main" id="{8F984AF8-9388-AE78-6B11-F9E0A7C075BB}"/>
              </a:ext>
            </a:extLst>
          </p:cNvPr>
          <p:cNvSpPr/>
          <p:nvPr/>
        </p:nvSpPr>
        <p:spPr>
          <a:xfrm>
            <a:off x="5948913" y="3429000"/>
            <a:ext cx="294173" cy="609684"/>
          </a:xfrm>
          <a:custGeom>
            <a:avLst/>
            <a:gdLst>
              <a:gd name="connsiteX0" fmla="*/ 373273 h 605239"/>
              <a:gd name="connsiteY0" fmla="*/ 373273 h 605239"/>
              <a:gd name="connsiteX1" fmla="*/ 373273 h 605239"/>
              <a:gd name="connsiteY1" fmla="*/ 373273 h 605239"/>
              <a:gd name="connsiteX2" fmla="*/ 373273 h 605239"/>
              <a:gd name="connsiteY2" fmla="*/ 373273 h 605239"/>
              <a:gd name="connsiteX3" fmla="*/ 373273 h 605239"/>
              <a:gd name="connsiteY3" fmla="*/ 373273 h 605239"/>
              <a:gd name="connsiteX4" fmla="*/ 373273 h 605239"/>
              <a:gd name="connsiteY4" fmla="*/ 373273 h 605239"/>
              <a:gd name="connsiteX5" fmla="*/ 373273 h 605239"/>
              <a:gd name="connsiteY5" fmla="*/ 373273 h 605239"/>
              <a:gd name="connsiteX6" fmla="*/ 373273 h 605239"/>
              <a:gd name="connsiteY6" fmla="*/ 373273 h 605239"/>
              <a:gd name="connsiteX7" fmla="*/ 373273 h 605239"/>
              <a:gd name="connsiteY7" fmla="*/ 373273 h 605239"/>
              <a:gd name="connsiteX8" fmla="*/ 373273 h 605239"/>
              <a:gd name="connsiteY8" fmla="*/ 373273 h 605239"/>
              <a:gd name="connsiteX9" fmla="*/ 373273 h 605239"/>
              <a:gd name="connsiteY9" fmla="*/ 373273 h 605239"/>
              <a:gd name="connsiteX10" fmla="*/ 373273 h 605239"/>
              <a:gd name="connsiteY10" fmla="*/ 373273 h 605239"/>
              <a:gd name="connsiteX11" fmla="*/ 373273 h 605239"/>
              <a:gd name="connsiteY11" fmla="*/ 373273 h 605239"/>
              <a:gd name="connsiteX12" fmla="*/ 373273 h 605239"/>
              <a:gd name="connsiteY12" fmla="*/ 373273 h 605239"/>
              <a:gd name="connsiteX13" fmla="*/ 373273 h 605239"/>
              <a:gd name="connsiteY13" fmla="*/ 373273 h 605239"/>
              <a:gd name="connsiteX14" fmla="*/ 373273 h 605239"/>
              <a:gd name="connsiteY14" fmla="*/ 373273 h 605239"/>
              <a:gd name="connsiteX15" fmla="*/ 373273 h 605239"/>
              <a:gd name="connsiteY15" fmla="*/ 373273 h 605239"/>
              <a:gd name="connsiteX16" fmla="*/ 373273 h 605239"/>
              <a:gd name="connsiteY16" fmla="*/ 373273 h 605239"/>
              <a:gd name="connsiteX17" fmla="*/ 373273 h 605239"/>
              <a:gd name="connsiteY17" fmla="*/ 373273 h 605239"/>
              <a:gd name="connsiteX18" fmla="*/ 373273 h 605239"/>
              <a:gd name="connsiteY18" fmla="*/ 373273 h 605239"/>
              <a:gd name="connsiteX19" fmla="*/ 373273 h 605239"/>
              <a:gd name="connsiteY19" fmla="*/ 373273 h 605239"/>
              <a:gd name="connsiteX20" fmla="*/ 373273 h 605239"/>
              <a:gd name="connsiteY20" fmla="*/ 373273 h 605239"/>
              <a:gd name="connsiteX21" fmla="*/ 373273 h 605239"/>
              <a:gd name="connsiteY21" fmla="*/ 373273 h 605239"/>
              <a:gd name="connsiteX22" fmla="*/ 373273 h 605239"/>
              <a:gd name="connsiteY22" fmla="*/ 373273 h 605239"/>
              <a:gd name="connsiteX23" fmla="*/ 373273 h 605239"/>
              <a:gd name="connsiteY23" fmla="*/ 373273 h 605239"/>
              <a:gd name="connsiteX24" fmla="*/ 373273 h 605239"/>
              <a:gd name="connsiteY24" fmla="*/ 373273 h 605239"/>
              <a:gd name="connsiteX25" fmla="*/ 373273 h 605239"/>
              <a:gd name="connsiteY25" fmla="*/ 373273 h 605239"/>
              <a:gd name="connsiteX26" fmla="*/ 373273 h 605239"/>
              <a:gd name="connsiteY26" fmla="*/ 373273 h 605239"/>
              <a:gd name="connsiteX27" fmla="*/ 373273 h 605239"/>
              <a:gd name="connsiteY27" fmla="*/ 373273 h 605239"/>
              <a:gd name="connsiteX28" fmla="*/ 373273 h 605239"/>
              <a:gd name="connsiteY28" fmla="*/ 373273 h 605239"/>
              <a:gd name="connsiteX29" fmla="*/ 373273 h 605239"/>
              <a:gd name="connsiteY29" fmla="*/ 373273 h 605239"/>
              <a:gd name="connsiteX30" fmla="*/ 373273 h 605239"/>
              <a:gd name="connsiteY30" fmla="*/ 373273 h 605239"/>
              <a:gd name="connsiteX31" fmla="*/ 373273 h 605239"/>
              <a:gd name="connsiteY31" fmla="*/ 373273 h 605239"/>
              <a:gd name="connsiteX32" fmla="*/ 373273 h 605239"/>
              <a:gd name="connsiteY32" fmla="*/ 373273 h 605239"/>
              <a:gd name="connsiteX33" fmla="*/ 373273 h 605239"/>
              <a:gd name="connsiteY33" fmla="*/ 373273 h 605239"/>
              <a:gd name="connsiteX34" fmla="*/ 373273 h 605239"/>
              <a:gd name="connsiteY34" fmla="*/ 373273 h 605239"/>
              <a:gd name="connsiteX35" fmla="*/ 373273 h 605239"/>
              <a:gd name="connsiteY35" fmla="*/ 373273 h 605239"/>
              <a:gd name="connsiteX36" fmla="*/ 373273 h 605239"/>
              <a:gd name="connsiteY36" fmla="*/ 373273 h 605239"/>
              <a:gd name="connsiteX37" fmla="*/ 373273 h 605239"/>
              <a:gd name="connsiteY37" fmla="*/ 373273 h 605239"/>
              <a:gd name="connsiteX38" fmla="*/ 373273 h 605239"/>
              <a:gd name="connsiteY38" fmla="*/ 373273 h 605239"/>
              <a:gd name="connsiteX39" fmla="*/ 373273 h 605239"/>
              <a:gd name="connsiteY39" fmla="*/ 373273 h 605239"/>
              <a:gd name="connsiteX40" fmla="*/ 373273 h 605239"/>
              <a:gd name="connsiteY40" fmla="*/ 373273 h 605239"/>
              <a:gd name="connsiteX41" fmla="*/ 373273 h 605239"/>
              <a:gd name="connsiteY41" fmla="*/ 373273 h 605239"/>
              <a:gd name="connsiteX42" fmla="*/ 373273 h 605239"/>
              <a:gd name="connsiteY42" fmla="*/ 373273 h 605239"/>
              <a:gd name="connsiteX43" fmla="*/ 373273 h 605239"/>
              <a:gd name="connsiteY43" fmla="*/ 373273 h 605239"/>
              <a:gd name="connsiteX44" fmla="*/ 373273 h 605239"/>
              <a:gd name="connsiteY44" fmla="*/ 373273 h 605239"/>
              <a:gd name="connsiteX45" fmla="*/ 373273 h 605239"/>
              <a:gd name="connsiteY45" fmla="*/ 373273 h 605239"/>
              <a:gd name="connsiteX46" fmla="*/ 373273 h 605239"/>
              <a:gd name="connsiteY46" fmla="*/ 373273 h 605239"/>
              <a:gd name="connsiteX47" fmla="*/ 373273 h 605239"/>
              <a:gd name="connsiteY47" fmla="*/ 373273 h 605239"/>
              <a:gd name="connsiteX48" fmla="*/ 373273 h 605239"/>
              <a:gd name="connsiteY48" fmla="*/ 373273 h 605239"/>
              <a:gd name="connsiteX49" fmla="*/ 373273 h 605239"/>
              <a:gd name="connsiteY49" fmla="*/ 373273 h 605239"/>
              <a:gd name="connsiteX50" fmla="*/ 373273 h 605239"/>
              <a:gd name="connsiteY50" fmla="*/ 373273 h 605239"/>
              <a:gd name="connsiteX51" fmla="*/ 373273 h 605239"/>
              <a:gd name="connsiteY51" fmla="*/ 373273 h 605239"/>
              <a:gd name="connsiteX52" fmla="*/ 373273 h 605239"/>
              <a:gd name="connsiteY52" fmla="*/ 373273 h 605239"/>
              <a:gd name="connsiteX53" fmla="*/ 373273 h 605239"/>
              <a:gd name="connsiteY53" fmla="*/ 373273 h 605239"/>
              <a:gd name="connsiteX54" fmla="*/ 373273 h 605239"/>
              <a:gd name="connsiteY54" fmla="*/ 373273 h 605239"/>
              <a:gd name="connsiteX55" fmla="*/ 373273 h 605239"/>
              <a:gd name="connsiteY55" fmla="*/ 373273 h 605239"/>
              <a:gd name="connsiteX56" fmla="*/ 373273 h 605239"/>
              <a:gd name="connsiteY56" fmla="*/ 373273 h 605239"/>
              <a:gd name="connsiteX57" fmla="*/ 373273 h 605239"/>
              <a:gd name="connsiteY57" fmla="*/ 373273 h 605239"/>
              <a:gd name="connsiteX58" fmla="*/ 373273 h 605239"/>
              <a:gd name="connsiteY58" fmla="*/ 373273 h 605239"/>
              <a:gd name="connsiteX59" fmla="*/ 373273 h 605239"/>
              <a:gd name="connsiteY59" fmla="*/ 373273 h 605239"/>
              <a:gd name="connsiteX60" fmla="*/ 373273 h 605239"/>
              <a:gd name="connsiteY60" fmla="*/ 373273 h 605239"/>
              <a:gd name="connsiteX61" fmla="*/ 373273 h 605239"/>
              <a:gd name="connsiteY61" fmla="*/ 373273 h 605239"/>
              <a:gd name="connsiteX62" fmla="*/ 373273 h 605239"/>
              <a:gd name="connsiteY62" fmla="*/ 373273 h 605239"/>
              <a:gd name="connsiteX63" fmla="*/ 373273 h 605239"/>
              <a:gd name="connsiteY63" fmla="*/ 373273 h 605239"/>
              <a:gd name="connsiteX64" fmla="*/ 373273 h 605239"/>
              <a:gd name="connsiteY64" fmla="*/ 373273 h 605239"/>
              <a:gd name="connsiteX65" fmla="*/ 373273 h 605239"/>
              <a:gd name="connsiteY65" fmla="*/ 373273 h 605239"/>
              <a:gd name="connsiteX66" fmla="*/ 373273 h 605239"/>
              <a:gd name="connsiteY66" fmla="*/ 373273 h 605239"/>
              <a:gd name="connsiteX67" fmla="*/ 373273 h 605239"/>
              <a:gd name="connsiteY67" fmla="*/ 373273 h 605239"/>
              <a:gd name="connsiteX68" fmla="*/ 373273 h 605239"/>
              <a:gd name="connsiteY68" fmla="*/ 373273 h 605239"/>
              <a:gd name="connsiteX69" fmla="*/ 373273 h 605239"/>
              <a:gd name="connsiteY69" fmla="*/ 373273 h 605239"/>
              <a:gd name="connsiteX70" fmla="*/ 373273 h 605239"/>
              <a:gd name="connsiteY70" fmla="*/ 373273 h 605239"/>
              <a:gd name="connsiteX71" fmla="*/ 373273 h 605239"/>
              <a:gd name="connsiteY71" fmla="*/ 373273 h 605239"/>
              <a:gd name="connsiteX72" fmla="*/ 373273 h 605239"/>
              <a:gd name="connsiteY72" fmla="*/ 373273 h 605239"/>
              <a:gd name="connsiteX73" fmla="*/ 373273 h 605239"/>
              <a:gd name="connsiteY73" fmla="*/ 373273 h 605239"/>
              <a:gd name="connsiteX74" fmla="*/ 373273 h 605239"/>
              <a:gd name="connsiteY74" fmla="*/ 373273 h 605239"/>
              <a:gd name="connsiteX75" fmla="*/ 373273 h 605239"/>
              <a:gd name="connsiteY75" fmla="*/ 373273 h 605239"/>
              <a:gd name="connsiteX76" fmla="*/ 373273 h 605239"/>
              <a:gd name="connsiteY76" fmla="*/ 373273 h 605239"/>
              <a:gd name="connsiteX77" fmla="*/ 373273 h 605239"/>
              <a:gd name="connsiteY77" fmla="*/ 373273 h 605239"/>
              <a:gd name="connsiteX78" fmla="*/ 373273 h 605239"/>
              <a:gd name="connsiteY78" fmla="*/ 373273 h 605239"/>
              <a:gd name="connsiteX79" fmla="*/ 373273 h 605239"/>
              <a:gd name="connsiteY79" fmla="*/ 373273 h 605239"/>
              <a:gd name="connsiteX80" fmla="*/ 373273 h 605239"/>
              <a:gd name="connsiteY80" fmla="*/ 373273 h 605239"/>
              <a:gd name="connsiteX81" fmla="*/ 373273 h 605239"/>
              <a:gd name="connsiteY81" fmla="*/ 373273 h 605239"/>
              <a:gd name="connsiteX82" fmla="*/ 373273 h 605239"/>
              <a:gd name="connsiteY82" fmla="*/ 373273 h 605239"/>
              <a:gd name="connsiteX83" fmla="*/ 373273 h 605239"/>
              <a:gd name="connsiteY83" fmla="*/ 373273 h 605239"/>
              <a:gd name="connsiteX84" fmla="*/ 373273 h 605239"/>
              <a:gd name="connsiteY84" fmla="*/ 373273 h 605239"/>
              <a:gd name="connsiteX85" fmla="*/ 373273 h 605239"/>
              <a:gd name="connsiteY85" fmla="*/ 373273 h 605239"/>
              <a:gd name="connsiteX86" fmla="*/ 373273 h 605239"/>
              <a:gd name="connsiteY86" fmla="*/ 373273 h 605239"/>
              <a:gd name="connsiteX87" fmla="*/ 373273 h 605239"/>
              <a:gd name="connsiteY87" fmla="*/ 373273 h 605239"/>
              <a:gd name="connsiteX88" fmla="*/ 373273 h 605239"/>
              <a:gd name="connsiteY88" fmla="*/ 373273 h 605239"/>
              <a:gd name="connsiteX89" fmla="*/ 373273 h 605239"/>
              <a:gd name="connsiteY89" fmla="*/ 373273 h 605239"/>
              <a:gd name="connsiteX90" fmla="*/ 373273 h 605239"/>
              <a:gd name="connsiteY90" fmla="*/ 373273 h 605239"/>
              <a:gd name="connsiteX91" fmla="*/ 373273 h 605239"/>
              <a:gd name="connsiteY91" fmla="*/ 373273 h 605239"/>
              <a:gd name="connsiteX92" fmla="*/ 373273 h 605239"/>
              <a:gd name="connsiteY92" fmla="*/ 373273 h 605239"/>
              <a:gd name="connsiteX93" fmla="*/ 373273 h 605239"/>
              <a:gd name="connsiteY93" fmla="*/ 373273 h 605239"/>
              <a:gd name="connsiteX94" fmla="*/ 373273 h 605239"/>
              <a:gd name="connsiteY94" fmla="*/ 373273 h 605239"/>
              <a:gd name="connsiteX95" fmla="*/ 373273 h 605239"/>
              <a:gd name="connsiteY95" fmla="*/ 373273 h 605239"/>
              <a:gd name="connsiteX96" fmla="*/ 373273 h 605239"/>
              <a:gd name="connsiteY96" fmla="*/ 373273 h 605239"/>
              <a:gd name="connsiteX97" fmla="*/ 373273 h 605239"/>
              <a:gd name="connsiteY97" fmla="*/ 373273 h 605239"/>
              <a:gd name="connsiteX98" fmla="*/ 373273 h 605239"/>
              <a:gd name="connsiteY98" fmla="*/ 373273 h 605239"/>
              <a:gd name="connsiteX99" fmla="*/ 373273 h 605239"/>
              <a:gd name="connsiteY99" fmla="*/ 373273 h 605239"/>
              <a:gd name="connsiteX100" fmla="*/ 373273 h 605239"/>
              <a:gd name="connsiteY100" fmla="*/ 373273 h 605239"/>
              <a:gd name="connsiteX101" fmla="*/ 373273 h 605239"/>
              <a:gd name="connsiteY101" fmla="*/ 373273 h 605239"/>
              <a:gd name="connsiteX102" fmla="*/ 373273 h 605239"/>
              <a:gd name="connsiteY102" fmla="*/ 373273 h 605239"/>
              <a:gd name="connsiteX103" fmla="*/ 373273 h 605239"/>
              <a:gd name="connsiteY103" fmla="*/ 373273 h 605239"/>
              <a:gd name="connsiteX104" fmla="*/ 373273 h 605239"/>
              <a:gd name="connsiteY104" fmla="*/ 373273 h 605239"/>
              <a:gd name="connsiteX105" fmla="*/ 373273 h 605239"/>
              <a:gd name="connsiteY105" fmla="*/ 373273 h 605239"/>
              <a:gd name="connsiteX106" fmla="*/ 373273 h 605239"/>
              <a:gd name="connsiteY106" fmla="*/ 373273 h 605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</a:cxnLst>
            <a:rect l="l" t="t" r="r" b="b"/>
            <a:pathLst>
              <a:path w="292938" h="607124">
                <a:moveTo>
                  <a:pt x="190572" y="204486"/>
                </a:moveTo>
                <a:lnTo>
                  <a:pt x="190572" y="343518"/>
                </a:lnTo>
                <a:lnTo>
                  <a:pt x="204631" y="343518"/>
                </a:lnTo>
                <a:lnTo>
                  <a:pt x="204631" y="217478"/>
                </a:lnTo>
                <a:cubicBezTo>
                  <a:pt x="204631" y="210249"/>
                  <a:pt x="198755" y="204486"/>
                  <a:pt x="191516" y="204486"/>
                </a:cubicBezTo>
                <a:close/>
                <a:moveTo>
                  <a:pt x="123318" y="204486"/>
                </a:moveTo>
                <a:lnTo>
                  <a:pt x="123318" y="353996"/>
                </a:lnTo>
                <a:cubicBezTo>
                  <a:pt x="123318" y="359758"/>
                  <a:pt x="118597" y="364473"/>
                  <a:pt x="112826" y="364473"/>
                </a:cubicBezTo>
                <a:lnTo>
                  <a:pt x="99187" y="364473"/>
                </a:lnTo>
                <a:cubicBezTo>
                  <a:pt x="104013" y="386056"/>
                  <a:pt x="123318" y="402295"/>
                  <a:pt x="146401" y="402295"/>
                </a:cubicBezTo>
                <a:cubicBezTo>
                  <a:pt x="169483" y="402295"/>
                  <a:pt x="188893" y="386056"/>
                  <a:pt x="193614" y="364473"/>
                </a:cubicBezTo>
                <a:lnTo>
                  <a:pt x="180080" y="364473"/>
                </a:lnTo>
                <a:cubicBezTo>
                  <a:pt x="174309" y="364473"/>
                  <a:pt x="169588" y="359758"/>
                  <a:pt x="169588" y="353996"/>
                </a:cubicBezTo>
                <a:lnTo>
                  <a:pt x="169588" y="204486"/>
                </a:lnTo>
                <a:lnTo>
                  <a:pt x="156893" y="204486"/>
                </a:lnTo>
                <a:lnTo>
                  <a:pt x="156893" y="318688"/>
                </a:lnTo>
                <a:cubicBezTo>
                  <a:pt x="156893" y="324450"/>
                  <a:pt x="152171" y="329165"/>
                  <a:pt x="146401" y="329165"/>
                </a:cubicBezTo>
                <a:cubicBezTo>
                  <a:pt x="140630" y="329165"/>
                  <a:pt x="135909" y="324450"/>
                  <a:pt x="135909" y="318688"/>
                </a:cubicBezTo>
                <a:lnTo>
                  <a:pt x="135909" y="204486"/>
                </a:lnTo>
                <a:close/>
                <a:moveTo>
                  <a:pt x="101285" y="204486"/>
                </a:moveTo>
                <a:cubicBezTo>
                  <a:pt x="94150" y="204486"/>
                  <a:pt x="88275" y="210249"/>
                  <a:pt x="88275" y="217478"/>
                </a:cubicBezTo>
                <a:lnTo>
                  <a:pt x="88275" y="343518"/>
                </a:lnTo>
                <a:lnTo>
                  <a:pt x="102334" y="343518"/>
                </a:lnTo>
                <a:lnTo>
                  <a:pt x="102334" y="204486"/>
                </a:lnTo>
                <a:close/>
                <a:moveTo>
                  <a:pt x="146401" y="177874"/>
                </a:moveTo>
                <a:cubicBezTo>
                  <a:pt x="150492" y="177874"/>
                  <a:pt x="153955" y="180179"/>
                  <a:pt x="155738" y="183532"/>
                </a:cubicBezTo>
                <a:lnTo>
                  <a:pt x="180080" y="183532"/>
                </a:lnTo>
                <a:lnTo>
                  <a:pt x="191516" y="183532"/>
                </a:lnTo>
                <a:cubicBezTo>
                  <a:pt x="208093" y="183532"/>
                  <a:pt x="221838" y="195266"/>
                  <a:pt x="224985" y="210877"/>
                </a:cubicBezTo>
                <a:cubicBezTo>
                  <a:pt x="253943" y="227012"/>
                  <a:pt x="275557" y="252996"/>
                  <a:pt x="286154" y="284637"/>
                </a:cubicBezTo>
                <a:cubicBezTo>
                  <a:pt x="297275" y="318164"/>
                  <a:pt x="294652" y="354100"/>
                  <a:pt x="278809" y="385637"/>
                </a:cubicBezTo>
                <a:cubicBezTo>
                  <a:pt x="277026" y="389304"/>
                  <a:pt x="273249" y="391399"/>
                  <a:pt x="269471" y="391399"/>
                </a:cubicBezTo>
                <a:cubicBezTo>
                  <a:pt x="267898" y="391399"/>
                  <a:pt x="266219" y="391085"/>
                  <a:pt x="264750" y="390351"/>
                </a:cubicBezTo>
                <a:cubicBezTo>
                  <a:pt x="259609" y="387732"/>
                  <a:pt x="257511" y="381446"/>
                  <a:pt x="260029" y="376207"/>
                </a:cubicBezTo>
                <a:cubicBezTo>
                  <a:pt x="273458" y="349700"/>
                  <a:pt x="275557" y="319526"/>
                  <a:pt x="266219" y="291237"/>
                </a:cubicBezTo>
                <a:cubicBezTo>
                  <a:pt x="258770" y="268711"/>
                  <a:pt x="244501" y="249643"/>
                  <a:pt x="225615" y="236023"/>
                </a:cubicBezTo>
                <a:lnTo>
                  <a:pt x="225615" y="353996"/>
                </a:lnTo>
                <a:cubicBezTo>
                  <a:pt x="225615" y="359758"/>
                  <a:pt x="220894" y="364473"/>
                  <a:pt x="215123" y="364473"/>
                </a:cubicBezTo>
                <a:lnTo>
                  <a:pt x="215018" y="364473"/>
                </a:lnTo>
                <a:cubicBezTo>
                  <a:pt x="212920" y="378093"/>
                  <a:pt x="206834" y="390456"/>
                  <a:pt x="197916" y="400305"/>
                </a:cubicBezTo>
                <a:lnTo>
                  <a:pt x="188683" y="576845"/>
                </a:lnTo>
                <a:lnTo>
                  <a:pt x="218690" y="586694"/>
                </a:lnTo>
                <a:cubicBezTo>
                  <a:pt x="224146" y="588580"/>
                  <a:pt x="227189" y="594447"/>
                  <a:pt x="225300" y="600000"/>
                </a:cubicBezTo>
                <a:cubicBezTo>
                  <a:pt x="223831" y="604400"/>
                  <a:pt x="219739" y="607124"/>
                  <a:pt x="215333" y="607124"/>
                </a:cubicBezTo>
                <a:cubicBezTo>
                  <a:pt x="214284" y="607124"/>
                  <a:pt x="213129" y="607019"/>
                  <a:pt x="212080" y="606600"/>
                </a:cubicBezTo>
                <a:lnTo>
                  <a:pt x="174414" y="594237"/>
                </a:lnTo>
                <a:cubicBezTo>
                  <a:pt x="170007" y="592770"/>
                  <a:pt x="167070" y="588475"/>
                  <a:pt x="167280" y="583760"/>
                </a:cubicBezTo>
                <a:lnTo>
                  <a:pt x="176093" y="416544"/>
                </a:lnTo>
                <a:cubicBezTo>
                  <a:pt x="167070" y="420840"/>
                  <a:pt x="156997" y="423250"/>
                  <a:pt x="146401" y="423250"/>
                </a:cubicBezTo>
                <a:cubicBezTo>
                  <a:pt x="135804" y="423250"/>
                  <a:pt x="125836" y="420840"/>
                  <a:pt x="116813" y="416544"/>
                </a:cubicBezTo>
                <a:lnTo>
                  <a:pt x="125626" y="583760"/>
                </a:lnTo>
                <a:cubicBezTo>
                  <a:pt x="125836" y="588475"/>
                  <a:pt x="122899" y="592770"/>
                  <a:pt x="118387" y="594237"/>
                </a:cubicBezTo>
                <a:lnTo>
                  <a:pt x="80721" y="606600"/>
                </a:lnTo>
                <a:cubicBezTo>
                  <a:pt x="79672" y="607019"/>
                  <a:pt x="78622" y="607124"/>
                  <a:pt x="77468" y="607124"/>
                </a:cubicBezTo>
                <a:cubicBezTo>
                  <a:pt x="73062" y="607124"/>
                  <a:pt x="68970" y="604400"/>
                  <a:pt x="67501" y="600000"/>
                </a:cubicBezTo>
                <a:cubicBezTo>
                  <a:pt x="65717" y="594447"/>
                  <a:pt x="68655" y="588580"/>
                  <a:pt x="74216" y="586694"/>
                </a:cubicBezTo>
                <a:lnTo>
                  <a:pt x="104223" y="576845"/>
                </a:lnTo>
                <a:lnTo>
                  <a:pt x="94885" y="400305"/>
                </a:lnTo>
                <a:cubicBezTo>
                  <a:pt x="86072" y="390456"/>
                  <a:pt x="79881" y="378093"/>
                  <a:pt x="77888" y="364473"/>
                </a:cubicBezTo>
                <a:lnTo>
                  <a:pt x="77783" y="364473"/>
                </a:lnTo>
                <a:cubicBezTo>
                  <a:pt x="71908" y="364473"/>
                  <a:pt x="67291" y="359758"/>
                  <a:pt x="67291" y="353996"/>
                </a:cubicBezTo>
                <a:lnTo>
                  <a:pt x="67291" y="236023"/>
                </a:lnTo>
                <a:cubicBezTo>
                  <a:pt x="23644" y="267454"/>
                  <a:pt x="7906" y="326755"/>
                  <a:pt x="32772" y="376207"/>
                </a:cubicBezTo>
                <a:cubicBezTo>
                  <a:pt x="35395" y="381446"/>
                  <a:pt x="33297" y="387732"/>
                  <a:pt x="28051" y="390351"/>
                </a:cubicBezTo>
                <a:cubicBezTo>
                  <a:pt x="26582" y="391085"/>
                  <a:pt x="25008" y="391399"/>
                  <a:pt x="23435" y="391399"/>
                </a:cubicBezTo>
                <a:cubicBezTo>
                  <a:pt x="19553" y="391399"/>
                  <a:pt x="15880" y="389304"/>
                  <a:pt x="13992" y="385637"/>
                </a:cubicBezTo>
                <a:cubicBezTo>
                  <a:pt x="-17799" y="322145"/>
                  <a:pt x="6438" y="245033"/>
                  <a:pt x="67921" y="210877"/>
                </a:cubicBezTo>
                <a:cubicBezTo>
                  <a:pt x="70963" y="195266"/>
                  <a:pt x="84813" y="183532"/>
                  <a:pt x="101285" y="183532"/>
                </a:cubicBezTo>
                <a:lnTo>
                  <a:pt x="112826" y="183532"/>
                </a:lnTo>
                <a:lnTo>
                  <a:pt x="137168" y="183532"/>
                </a:lnTo>
                <a:cubicBezTo>
                  <a:pt x="138951" y="180179"/>
                  <a:pt x="142414" y="177874"/>
                  <a:pt x="146401" y="177874"/>
                </a:cubicBezTo>
                <a:close/>
                <a:moveTo>
                  <a:pt x="97713" y="86121"/>
                </a:moveTo>
                <a:cubicBezTo>
                  <a:pt x="96664" y="89997"/>
                  <a:pt x="96244" y="93978"/>
                  <a:pt x="96244" y="98064"/>
                </a:cubicBezTo>
                <a:cubicBezTo>
                  <a:pt x="96244" y="125720"/>
                  <a:pt x="118694" y="148243"/>
                  <a:pt x="146389" y="148243"/>
                </a:cubicBezTo>
                <a:cubicBezTo>
                  <a:pt x="174084" y="148243"/>
                  <a:pt x="196639" y="125720"/>
                  <a:pt x="196639" y="98064"/>
                </a:cubicBezTo>
                <a:cubicBezTo>
                  <a:pt x="196639" y="93978"/>
                  <a:pt x="196114" y="89997"/>
                  <a:pt x="195170" y="86121"/>
                </a:cubicBezTo>
                <a:close/>
                <a:moveTo>
                  <a:pt x="129814" y="21486"/>
                </a:moveTo>
                <a:cubicBezTo>
                  <a:pt x="126457" y="20543"/>
                  <a:pt x="122995" y="20962"/>
                  <a:pt x="119953" y="22638"/>
                </a:cubicBezTo>
                <a:cubicBezTo>
                  <a:pt x="117016" y="24314"/>
                  <a:pt x="114813" y="27038"/>
                  <a:pt x="113869" y="30285"/>
                </a:cubicBezTo>
                <a:lnTo>
                  <a:pt x="103903" y="65170"/>
                </a:lnTo>
                <a:lnTo>
                  <a:pt x="188876" y="65170"/>
                </a:lnTo>
                <a:lnTo>
                  <a:pt x="178910" y="30285"/>
                </a:lnTo>
                <a:cubicBezTo>
                  <a:pt x="177022" y="23476"/>
                  <a:pt x="169888" y="19495"/>
                  <a:pt x="163069" y="21486"/>
                </a:cubicBezTo>
                <a:cubicBezTo>
                  <a:pt x="159817" y="22428"/>
                  <a:pt x="157194" y="24523"/>
                  <a:pt x="155516" y="27352"/>
                </a:cubicBezTo>
                <a:cubicBezTo>
                  <a:pt x="153628" y="30599"/>
                  <a:pt x="150166" y="32590"/>
                  <a:pt x="146389" y="32590"/>
                </a:cubicBezTo>
                <a:cubicBezTo>
                  <a:pt x="142717" y="32590"/>
                  <a:pt x="139256" y="30599"/>
                  <a:pt x="137367" y="27352"/>
                </a:cubicBezTo>
                <a:cubicBezTo>
                  <a:pt x="135689" y="24523"/>
                  <a:pt x="132961" y="22428"/>
                  <a:pt x="129814" y="21486"/>
                </a:cubicBezTo>
                <a:close/>
                <a:moveTo>
                  <a:pt x="135479" y="1267"/>
                </a:moveTo>
                <a:cubicBezTo>
                  <a:pt x="139465" y="2419"/>
                  <a:pt x="143137" y="4305"/>
                  <a:pt x="146389" y="6715"/>
                </a:cubicBezTo>
                <a:cubicBezTo>
                  <a:pt x="149641" y="4305"/>
                  <a:pt x="153313" y="2419"/>
                  <a:pt x="157299" y="1267"/>
                </a:cubicBezTo>
                <a:cubicBezTo>
                  <a:pt x="175238" y="-3761"/>
                  <a:pt x="194016" y="6610"/>
                  <a:pt x="199157" y="24523"/>
                </a:cubicBezTo>
                <a:lnTo>
                  <a:pt x="210696" y="65170"/>
                </a:lnTo>
                <a:lnTo>
                  <a:pt x="247833" y="65170"/>
                </a:lnTo>
                <a:cubicBezTo>
                  <a:pt x="253602" y="65170"/>
                  <a:pt x="258323" y="69884"/>
                  <a:pt x="258323" y="75646"/>
                </a:cubicBezTo>
                <a:cubicBezTo>
                  <a:pt x="258323" y="81407"/>
                  <a:pt x="253602" y="86121"/>
                  <a:pt x="247833" y="86121"/>
                </a:cubicBezTo>
                <a:lnTo>
                  <a:pt x="216571" y="86121"/>
                </a:lnTo>
                <a:cubicBezTo>
                  <a:pt x="217200" y="89997"/>
                  <a:pt x="217620" y="94083"/>
                  <a:pt x="217620" y="98064"/>
                </a:cubicBezTo>
                <a:cubicBezTo>
                  <a:pt x="217620" y="137243"/>
                  <a:pt x="185624" y="169195"/>
                  <a:pt x="146389" y="169195"/>
                </a:cubicBezTo>
                <a:cubicBezTo>
                  <a:pt x="107155" y="169195"/>
                  <a:pt x="75263" y="137243"/>
                  <a:pt x="75263" y="98064"/>
                </a:cubicBezTo>
                <a:cubicBezTo>
                  <a:pt x="75263" y="94083"/>
                  <a:pt x="75578" y="89997"/>
                  <a:pt x="76312" y="86121"/>
                </a:cubicBezTo>
                <a:lnTo>
                  <a:pt x="45051" y="86121"/>
                </a:lnTo>
                <a:cubicBezTo>
                  <a:pt x="39176" y="86121"/>
                  <a:pt x="34560" y="81407"/>
                  <a:pt x="34560" y="75646"/>
                </a:cubicBezTo>
                <a:cubicBezTo>
                  <a:pt x="34560" y="69884"/>
                  <a:pt x="39176" y="65170"/>
                  <a:pt x="45051" y="65170"/>
                </a:cubicBezTo>
                <a:lnTo>
                  <a:pt x="82082" y="65170"/>
                </a:lnTo>
                <a:lnTo>
                  <a:pt x="93727" y="24523"/>
                </a:lnTo>
                <a:cubicBezTo>
                  <a:pt x="96140" y="15933"/>
                  <a:pt x="101909" y="8705"/>
                  <a:pt x="109777" y="4305"/>
                </a:cubicBezTo>
                <a:cubicBezTo>
                  <a:pt x="117645" y="-95"/>
                  <a:pt x="126772" y="-1142"/>
                  <a:pt x="135479" y="126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543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E233A6A-9347-DA2E-F7EC-182803F8C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Threshold Signature</a:t>
            </a:r>
            <a:endParaRPr lang="zh-CN" altLang="en-US" dirty="0"/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id="{9A7E9890-6661-1B6D-196F-D2E5B58384D3}"/>
              </a:ext>
            </a:extLst>
          </p:cNvPr>
          <p:cNvGrpSpPr/>
          <p:nvPr/>
        </p:nvGrpSpPr>
        <p:grpSpPr>
          <a:xfrm>
            <a:off x="4610078" y="1472213"/>
            <a:ext cx="863301" cy="612803"/>
            <a:chOff x="4610078" y="1472213"/>
            <a:chExt cx="863301" cy="612803"/>
          </a:xfrm>
        </p:grpSpPr>
        <p:sp>
          <p:nvSpPr>
            <p:cNvPr id="5" name="任意多边形: 形状 4">
              <a:extLst>
                <a:ext uri="{FF2B5EF4-FFF2-40B4-BE49-F238E27FC236}">
                  <a16:creationId xmlns:a16="http://schemas.microsoft.com/office/drawing/2014/main" id="{00A9B629-95AD-3AAE-E887-D709AEDD6A3B}"/>
                </a:ext>
              </a:extLst>
            </p:cNvPr>
            <p:cNvSpPr/>
            <p:nvPr/>
          </p:nvSpPr>
          <p:spPr>
            <a:xfrm>
              <a:off x="4863694" y="1472213"/>
              <a:ext cx="609685" cy="600384"/>
            </a:xfrm>
            <a:custGeom>
              <a:avLst/>
              <a:gdLst>
                <a:gd name="T0" fmla="*/ 88862 h 440259"/>
                <a:gd name="T1" fmla="*/ 88862 h 440259"/>
                <a:gd name="T2" fmla="*/ 278945 h 440259"/>
                <a:gd name="T3" fmla="*/ 278945 h 440259"/>
                <a:gd name="T4" fmla="*/ 278945 h 440259"/>
                <a:gd name="T5" fmla="*/ 278945 h 440259"/>
                <a:gd name="T6" fmla="*/ 278945 h 440259"/>
                <a:gd name="T7" fmla="*/ 278945 h 440259"/>
                <a:gd name="T8" fmla="*/ 278945 h 440259"/>
                <a:gd name="T9" fmla="*/ 278945 h 440259"/>
                <a:gd name="T10" fmla="*/ 278945 h 440259"/>
                <a:gd name="T11" fmla="*/ 278945 h 440259"/>
                <a:gd name="T12" fmla="*/ 278945 h 440259"/>
                <a:gd name="T13" fmla="*/ 278945 h 440259"/>
                <a:gd name="T14" fmla="*/ 278945 h 440259"/>
                <a:gd name="T15" fmla="*/ 278945 h 440259"/>
                <a:gd name="T16" fmla="*/ 278945 h 440259"/>
                <a:gd name="T17" fmla="*/ 278945 h 440259"/>
                <a:gd name="T18" fmla="*/ 278945 h 440259"/>
                <a:gd name="T19" fmla="*/ 278945 h 440259"/>
                <a:gd name="T20" fmla="*/ 278945 h 440259"/>
                <a:gd name="T21" fmla="*/ 278945 h 440259"/>
                <a:gd name="T22" fmla="*/ 278945 h 440259"/>
                <a:gd name="T23" fmla="*/ 278945 h 440259"/>
                <a:gd name="T24" fmla="*/ 278945 h 440259"/>
                <a:gd name="T25" fmla="*/ 278945 h 440259"/>
                <a:gd name="T26" fmla="*/ 278945 h 440259"/>
                <a:gd name="T27" fmla="*/ 278945 h 440259"/>
                <a:gd name="T28" fmla="*/ 278945 h 440259"/>
                <a:gd name="T29" fmla="*/ 278945 h 440259"/>
                <a:gd name="T30" fmla="*/ 278945 h 440259"/>
                <a:gd name="T31" fmla="*/ 278945 h 440259"/>
                <a:gd name="T32" fmla="*/ 278945 h 440259"/>
                <a:gd name="T33" fmla="*/ 278945 h 440259"/>
                <a:gd name="T34" fmla="*/ 278945 h 440259"/>
                <a:gd name="T35" fmla="*/ 278945 h 440259"/>
                <a:gd name="T36" fmla="*/ 278945 h 440259"/>
                <a:gd name="T37" fmla="*/ 278945 h 440259"/>
                <a:gd name="T38" fmla="*/ 278945 h 440259"/>
                <a:gd name="T39" fmla="*/ 278945 h 440259"/>
                <a:gd name="T40" fmla="*/ 278945 h 440259"/>
                <a:gd name="T41" fmla="*/ 278945 h 440259"/>
                <a:gd name="T42" fmla="*/ 278945 h 440259"/>
                <a:gd name="T43" fmla="*/ 278945 h 440259"/>
                <a:gd name="T44" fmla="*/ 278945 h 440259"/>
                <a:gd name="T45" fmla="*/ 278945 h 440259"/>
                <a:gd name="T46" fmla="*/ 278945 h 440259"/>
                <a:gd name="T47" fmla="*/ 278945 h 440259"/>
                <a:gd name="T48" fmla="*/ 278945 h 440259"/>
                <a:gd name="T49" fmla="*/ 278945 h 440259"/>
                <a:gd name="T50" fmla="*/ 278945 h 440259"/>
                <a:gd name="T51" fmla="*/ 278945 h 440259"/>
                <a:gd name="T52" fmla="*/ 278945 h 440259"/>
                <a:gd name="T53" fmla="*/ 278945 h 440259"/>
                <a:gd name="T54" fmla="*/ 88862 h 440259"/>
                <a:gd name="T55" fmla="*/ 88862 h 440259"/>
                <a:gd name="T56" fmla="*/ 278945 h 440259"/>
                <a:gd name="T57" fmla="*/ 278945 h 440259"/>
                <a:gd name="T58" fmla="*/ 278945 h 440259"/>
                <a:gd name="T59" fmla="*/ 278945 h 440259"/>
                <a:gd name="T60" fmla="*/ 278945 h 440259"/>
                <a:gd name="T61" fmla="*/ 278945 h 440259"/>
                <a:gd name="T62" fmla="*/ 278945 h 440259"/>
                <a:gd name="T63" fmla="*/ 278945 h 440259"/>
                <a:gd name="T64" fmla="*/ 278945 h 440259"/>
                <a:gd name="T65" fmla="*/ 278945 h 440259"/>
                <a:gd name="T66" fmla="*/ 278945 h 440259"/>
                <a:gd name="T67" fmla="*/ 278945 h 440259"/>
                <a:gd name="T68" fmla="*/ 278945 h 440259"/>
                <a:gd name="T69" fmla="*/ 278945 h 440259"/>
                <a:gd name="T70" fmla="*/ 278945 h 440259"/>
                <a:gd name="T71" fmla="*/ 278945 h 440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26" h="716">
                  <a:moveTo>
                    <a:pt x="722" y="573"/>
                  </a:moveTo>
                  <a:lnTo>
                    <a:pt x="444" y="309"/>
                  </a:lnTo>
                  <a:cubicBezTo>
                    <a:pt x="485" y="220"/>
                    <a:pt x="472" y="130"/>
                    <a:pt x="409" y="66"/>
                  </a:cubicBezTo>
                  <a:cubicBezTo>
                    <a:pt x="366" y="24"/>
                    <a:pt x="309" y="0"/>
                    <a:pt x="249" y="0"/>
                  </a:cubicBezTo>
                  <a:cubicBezTo>
                    <a:pt x="182" y="0"/>
                    <a:pt x="119" y="29"/>
                    <a:pt x="75" y="81"/>
                  </a:cubicBezTo>
                  <a:cubicBezTo>
                    <a:pt x="0" y="170"/>
                    <a:pt x="6" y="305"/>
                    <a:pt x="89" y="388"/>
                  </a:cubicBezTo>
                  <a:cubicBezTo>
                    <a:pt x="130" y="428"/>
                    <a:pt x="184" y="450"/>
                    <a:pt x="242" y="450"/>
                  </a:cubicBezTo>
                  <a:cubicBezTo>
                    <a:pt x="265" y="450"/>
                    <a:pt x="288" y="447"/>
                    <a:pt x="311" y="440"/>
                  </a:cubicBezTo>
                  <a:lnTo>
                    <a:pt x="343" y="472"/>
                  </a:lnTo>
                  <a:cubicBezTo>
                    <a:pt x="345" y="475"/>
                    <a:pt x="349" y="476"/>
                    <a:pt x="352" y="476"/>
                  </a:cubicBezTo>
                  <a:lnTo>
                    <a:pt x="406" y="476"/>
                  </a:lnTo>
                  <a:lnTo>
                    <a:pt x="406" y="516"/>
                  </a:lnTo>
                  <a:cubicBezTo>
                    <a:pt x="406" y="524"/>
                    <a:pt x="412" y="530"/>
                    <a:pt x="419" y="530"/>
                  </a:cubicBezTo>
                  <a:lnTo>
                    <a:pt x="459" y="530"/>
                  </a:lnTo>
                  <a:lnTo>
                    <a:pt x="459" y="570"/>
                  </a:lnTo>
                  <a:cubicBezTo>
                    <a:pt x="459" y="577"/>
                    <a:pt x="465" y="583"/>
                    <a:pt x="473" y="583"/>
                  </a:cubicBezTo>
                  <a:lnTo>
                    <a:pt x="526" y="583"/>
                  </a:lnTo>
                  <a:lnTo>
                    <a:pt x="526" y="636"/>
                  </a:lnTo>
                  <a:cubicBezTo>
                    <a:pt x="526" y="644"/>
                    <a:pt x="532" y="650"/>
                    <a:pt x="539" y="650"/>
                  </a:cubicBezTo>
                  <a:lnTo>
                    <a:pt x="566" y="650"/>
                  </a:lnTo>
                  <a:lnTo>
                    <a:pt x="566" y="673"/>
                  </a:lnTo>
                  <a:cubicBezTo>
                    <a:pt x="566" y="686"/>
                    <a:pt x="567" y="694"/>
                    <a:pt x="577" y="704"/>
                  </a:cubicBezTo>
                  <a:cubicBezTo>
                    <a:pt x="585" y="711"/>
                    <a:pt x="595" y="716"/>
                    <a:pt x="606" y="716"/>
                  </a:cubicBezTo>
                  <a:lnTo>
                    <a:pt x="713" y="716"/>
                  </a:lnTo>
                  <a:cubicBezTo>
                    <a:pt x="720" y="716"/>
                    <a:pt x="726" y="710"/>
                    <a:pt x="726" y="703"/>
                  </a:cubicBezTo>
                  <a:lnTo>
                    <a:pt x="726" y="583"/>
                  </a:lnTo>
                  <a:cubicBezTo>
                    <a:pt x="726" y="579"/>
                    <a:pt x="725" y="576"/>
                    <a:pt x="722" y="573"/>
                  </a:cubicBezTo>
                  <a:close/>
                  <a:moveTo>
                    <a:pt x="249" y="227"/>
                  </a:moveTo>
                  <a:cubicBezTo>
                    <a:pt x="234" y="242"/>
                    <a:pt x="214" y="250"/>
                    <a:pt x="192" y="250"/>
                  </a:cubicBezTo>
                  <a:cubicBezTo>
                    <a:pt x="171" y="250"/>
                    <a:pt x="151" y="242"/>
                    <a:pt x="136" y="227"/>
                  </a:cubicBezTo>
                  <a:cubicBezTo>
                    <a:pt x="120" y="212"/>
                    <a:pt x="112" y="191"/>
                    <a:pt x="112" y="170"/>
                  </a:cubicBezTo>
                  <a:cubicBezTo>
                    <a:pt x="112" y="149"/>
                    <a:pt x="120" y="129"/>
                    <a:pt x="136" y="114"/>
                  </a:cubicBezTo>
                  <a:cubicBezTo>
                    <a:pt x="151" y="98"/>
                    <a:pt x="171" y="90"/>
                    <a:pt x="192" y="90"/>
                  </a:cubicBezTo>
                  <a:cubicBezTo>
                    <a:pt x="214" y="90"/>
                    <a:pt x="234" y="98"/>
                    <a:pt x="249" y="114"/>
                  </a:cubicBezTo>
                  <a:cubicBezTo>
                    <a:pt x="264" y="129"/>
                    <a:pt x="272" y="149"/>
                    <a:pt x="272" y="170"/>
                  </a:cubicBezTo>
                  <a:cubicBezTo>
                    <a:pt x="272" y="191"/>
                    <a:pt x="264" y="212"/>
                    <a:pt x="249" y="22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文本框 7">
                  <a:extLst>
                    <a:ext uri="{FF2B5EF4-FFF2-40B4-BE49-F238E27FC236}">
                      <a16:creationId xmlns:a16="http://schemas.microsoft.com/office/drawing/2014/main" id="{83541B93-E4DB-095E-62DE-88CBBC8559BD}"/>
                    </a:ext>
                  </a:extLst>
                </p:cNvPr>
                <p:cNvSpPr txBox="1"/>
                <p:nvPr/>
              </p:nvSpPr>
              <p:spPr>
                <a:xfrm>
                  <a:off x="4610078" y="1715684"/>
                  <a:ext cx="50723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𝑠𝑘</m:t>
                        </m:r>
                      </m:oMath>
                    </m:oMathPara>
                  </a14:m>
                  <a:endParaRPr lang="zh-CN" altLang="en-US" dirty="0"/>
                </a:p>
              </p:txBody>
            </p:sp>
          </mc:Choice>
          <mc:Fallback xmlns="">
            <p:sp>
              <p:nvSpPr>
                <p:cNvPr id="8" name="文本框 7">
                  <a:extLst>
                    <a:ext uri="{FF2B5EF4-FFF2-40B4-BE49-F238E27FC236}">
                      <a16:creationId xmlns:a16="http://schemas.microsoft.com/office/drawing/2014/main" id="{83541B93-E4DB-095E-62DE-88CBBC8559B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10078" y="1715684"/>
                  <a:ext cx="507231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AA6E5A9C-3F62-5F24-ECDC-E6C3453D669D}"/>
              </a:ext>
            </a:extLst>
          </p:cNvPr>
          <p:cNvGrpSpPr/>
          <p:nvPr/>
        </p:nvGrpSpPr>
        <p:grpSpPr>
          <a:xfrm>
            <a:off x="6084650" y="1472213"/>
            <a:ext cx="853298" cy="612803"/>
            <a:chOff x="6084650" y="1472213"/>
            <a:chExt cx="853298" cy="612803"/>
          </a:xfrm>
        </p:grpSpPr>
        <p:sp>
          <p:nvSpPr>
            <p:cNvPr id="4" name="任意多边形: 形状 3">
              <a:extLst>
                <a:ext uri="{FF2B5EF4-FFF2-40B4-BE49-F238E27FC236}">
                  <a16:creationId xmlns:a16="http://schemas.microsoft.com/office/drawing/2014/main" id="{54E38842-259F-4E5C-E698-BDEBC4A42E25}"/>
                </a:ext>
              </a:extLst>
            </p:cNvPr>
            <p:cNvSpPr/>
            <p:nvPr/>
          </p:nvSpPr>
          <p:spPr>
            <a:xfrm>
              <a:off x="6338266" y="1472213"/>
              <a:ext cx="599682" cy="609685"/>
            </a:xfrm>
            <a:custGeom>
              <a:avLst/>
              <a:gdLst>
                <a:gd name="connsiteX0" fmla="*/ 136841 w 567805"/>
                <a:gd name="connsiteY0" fmla="*/ 94517 h 577276"/>
                <a:gd name="connsiteX1" fmla="*/ 106164 w 567805"/>
                <a:gd name="connsiteY1" fmla="*/ 106605 h 577276"/>
                <a:gd name="connsiteX2" fmla="*/ 94055 w 567805"/>
                <a:gd name="connsiteY2" fmla="*/ 137228 h 577276"/>
                <a:gd name="connsiteX3" fmla="*/ 106164 w 567805"/>
                <a:gd name="connsiteY3" fmla="*/ 167851 h 577276"/>
                <a:gd name="connsiteX4" fmla="*/ 167518 w 567805"/>
                <a:gd name="connsiteY4" fmla="*/ 167851 h 577276"/>
                <a:gd name="connsiteX5" fmla="*/ 180435 w 567805"/>
                <a:gd name="connsiteY5" fmla="*/ 137228 h 577276"/>
                <a:gd name="connsiteX6" fmla="*/ 167518 w 567805"/>
                <a:gd name="connsiteY6" fmla="*/ 106605 h 577276"/>
                <a:gd name="connsiteX7" fmla="*/ 136841 w 567805"/>
                <a:gd name="connsiteY7" fmla="*/ 94517 h 577276"/>
                <a:gd name="connsiteX8" fmla="*/ 137245 w 567805"/>
                <a:gd name="connsiteY8" fmla="*/ 72759 h 577276"/>
                <a:gd name="connsiteX9" fmla="*/ 182856 w 567805"/>
                <a:gd name="connsiteY9" fmla="*/ 92100 h 577276"/>
                <a:gd name="connsiteX10" fmla="*/ 201424 w 567805"/>
                <a:gd name="connsiteY10" fmla="*/ 137228 h 577276"/>
                <a:gd name="connsiteX11" fmla="*/ 182856 w 567805"/>
                <a:gd name="connsiteY11" fmla="*/ 183162 h 577276"/>
                <a:gd name="connsiteX12" fmla="*/ 136841 w 567805"/>
                <a:gd name="connsiteY12" fmla="*/ 201697 h 577276"/>
                <a:gd name="connsiteX13" fmla="*/ 91633 w 567805"/>
                <a:gd name="connsiteY13" fmla="*/ 183162 h 577276"/>
                <a:gd name="connsiteX14" fmla="*/ 72258 w 567805"/>
                <a:gd name="connsiteY14" fmla="*/ 137228 h 577276"/>
                <a:gd name="connsiteX15" fmla="*/ 91633 w 567805"/>
                <a:gd name="connsiteY15" fmla="*/ 92100 h 577276"/>
                <a:gd name="connsiteX16" fmla="*/ 137245 w 567805"/>
                <a:gd name="connsiteY16" fmla="*/ 72759 h 577276"/>
                <a:gd name="connsiteX17" fmla="*/ 175540 w 567805"/>
                <a:gd name="connsiteY17" fmla="*/ 21956 h 577276"/>
                <a:gd name="connsiteX18" fmla="*/ 59313 w 567805"/>
                <a:gd name="connsiteY18" fmla="*/ 79181 h 577276"/>
                <a:gd name="connsiteX19" fmla="*/ 68999 w 567805"/>
                <a:gd name="connsiteY19" fmla="*/ 297601 h 577276"/>
                <a:gd name="connsiteX20" fmla="*/ 232039 w 567805"/>
                <a:gd name="connsiteY20" fmla="*/ 332259 h 577276"/>
                <a:gd name="connsiteX21" fmla="*/ 243339 w 567805"/>
                <a:gd name="connsiteY21" fmla="*/ 334677 h 577276"/>
                <a:gd name="connsiteX22" fmla="*/ 270781 w 567805"/>
                <a:gd name="connsiteY22" fmla="*/ 362886 h 577276"/>
                <a:gd name="connsiteX23" fmla="*/ 320016 w 567805"/>
                <a:gd name="connsiteY23" fmla="*/ 362886 h 577276"/>
                <a:gd name="connsiteX24" fmla="*/ 331316 w 567805"/>
                <a:gd name="connsiteY24" fmla="*/ 373364 h 577276"/>
                <a:gd name="connsiteX25" fmla="*/ 331316 w 567805"/>
                <a:gd name="connsiteY25" fmla="*/ 405603 h 577276"/>
                <a:gd name="connsiteX26" fmla="*/ 363601 w 567805"/>
                <a:gd name="connsiteY26" fmla="*/ 405603 h 577276"/>
                <a:gd name="connsiteX27" fmla="*/ 374094 w 567805"/>
                <a:gd name="connsiteY27" fmla="*/ 416080 h 577276"/>
                <a:gd name="connsiteX28" fmla="*/ 374094 w 567805"/>
                <a:gd name="connsiteY28" fmla="*/ 448320 h 577276"/>
                <a:gd name="connsiteX29" fmla="*/ 416872 w 567805"/>
                <a:gd name="connsiteY29" fmla="*/ 448320 h 577276"/>
                <a:gd name="connsiteX30" fmla="*/ 428172 w 567805"/>
                <a:gd name="connsiteY30" fmla="*/ 459603 h 577276"/>
                <a:gd name="connsiteX31" fmla="*/ 428172 w 567805"/>
                <a:gd name="connsiteY31" fmla="*/ 502320 h 577276"/>
                <a:gd name="connsiteX32" fmla="*/ 449157 w 567805"/>
                <a:gd name="connsiteY32" fmla="*/ 502320 h 577276"/>
                <a:gd name="connsiteX33" fmla="*/ 460457 w 567805"/>
                <a:gd name="connsiteY33" fmla="*/ 512798 h 577276"/>
                <a:gd name="connsiteX34" fmla="*/ 460457 w 567805"/>
                <a:gd name="connsiteY34" fmla="*/ 542619 h 577276"/>
                <a:gd name="connsiteX35" fmla="*/ 462878 w 567805"/>
                <a:gd name="connsiteY35" fmla="*/ 552291 h 577276"/>
                <a:gd name="connsiteX36" fmla="*/ 471757 w 567805"/>
                <a:gd name="connsiteY36" fmla="*/ 556321 h 577276"/>
                <a:gd name="connsiteX37" fmla="*/ 546012 w 567805"/>
                <a:gd name="connsiteY37" fmla="*/ 556321 h 577276"/>
                <a:gd name="connsiteX38" fmla="*/ 546012 w 567805"/>
                <a:gd name="connsiteY38" fmla="*/ 474917 h 577276"/>
                <a:gd name="connsiteX39" fmla="*/ 320016 w 567805"/>
                <a:gd name="connsiteY39" fmla="*/ 258914 h 577276"/>
                <a:gd name="connsiteX40" fmla="*/ 317595 w 567805"/>
                <a:gd name="connsiteY40" fmla="*/ 246825 h 577276"/>
                <a:gd name="connsiteX41" fmla="*/ 296610 w 567805"/>
                <a:gd name="connsiteY41" fmla="*/ 68703 h 577276"/>
                <a:gd name="connsiteX42" fmla="*/ 175540 w 567805"/>
                <a:gd name="connsiteY42" fmla="*/ 21956 h 577276"/>
                <a:gd name="connsiteX43" fmla="*/ 174733 w 567805"/>
                <a:gd name="connsiteY43" fmla="*/ 195 h 577276"/>
                <a:gd name="connsiteX44" fmla="*/ 311945 w 567805"/>
                <a:gd name="connsiteY44" fmla="*/ 53389 h 577276"/>
                <a:gd name="connsiteX45" fmla="*/ 340194 w 567805"/>
                <a:gd name="connsiteY45" fmla="*/ 249243 h 577276"/>
                <a:gd name="connsiteX46" fmla="*/ 564576 w 567805"/>
                <a:gd name="connsiteY46" fmla="*/ 462021 h 577276"/>
                <a:gd name="connsiteX47" fmla="*/ 567805 w 567805"/>
                <a:gd name="connsiteY47" fmla="*/ 470081 h 577276"/>
                <a:gd name="connsiteX48" fmla="*/ 567805 w 567805"/>
                <a:gd name="connsiteY48" fmla="*/ 566798 h 577276"/>
                <a:gd name="connsiteX49" fmla="*/ 557312 w 567805"/>
                <a:gd name="connsiteY49" fmla="*/ 577276 h 577276"/>
                <a:gd name="connsiteX50" fmla="*/ 470949 w 567805"/>
                <a:gd name="connsiteY50" fmla="*/ 577276 h 577276"/>
                <a:gd name="connsiteX51" fmla="*/ 447543 w 567805"/>
                <a:gd name="connsiteY51" fmla="*/ 567604 h 577276"/>
                <a:gd name="connsiteX52" fmla="*/ 438664 w 567805"/>
                <a:gd name="connsiteY52" fmla="*/ 542619 h 577276"/>
                <a:gd name="connsiteX53" fmla="*/ 438664 w 567805"/>
                <a:gd name="connsiteY53" fmla="*/ 524082 h 577276"/>
                <a:gd name="connsiteX54" fmla="*/ 416872 w 567805"/>
                <a:gd name="connsiteY54" fmla="*/ 524082 h 577276"/>
                <a:gd name="connsiteX55" fmla="*/ 406379 w 567805"/>
                <a:gd name="connsiteY55" fmla="*/ 512798 h 577276"/>
                <a:gd name="connsiteX56" fmla="*/ 406379 w 567805"/>
                <a:gd name="connsiteY56" fmla="*/ 470081 h 577276"/>
                <a:gd name="connsiteX57" fmla="*/ 363601 w 567805"/>
                <a:gd name="connsiteY57" fmla="*/ 470081 h 577276"/>
                <a:gd name="connsiteX58" fmla="*/ 352301 w 567805"/>
                <a:gd name="connsiteY58" fmla="*/ 459603 h 577276"/>
                <a:gd name="connsiteX59" fmla="*/ 352301 w 567805"/>
                <a:gd name="connsiteY59" fmla="*/ 427364 h 577276"/>
                <a:gd name="connsiteX60" fmla="*/ 320016 w 567805"/>
                <a:gd name="connsiteY60" fmla="*/ 427364 h 577276"/>
                <a:gd name="connsiteX61" fmla="*/ 309524 w 567805"/>
                <a:gd name="connsiteY61" fmla="*/ 416080 h 577276"/>
                <a:gd name="connsiteX62" fmla="*/ 309524 w 567805"/>
                <a:gd name="connsiteY62" fmla="*/ 383841 h 577276"/>
                <a:gd name="connsiteX63" fmla="*/ 265939 w 567805"/>
                <a:gd name="connsiteY63" fmla="*/ 383841 h 577276"/>
                <a:gd name="connsiteX64" fmla="*/ 258674 w 567805"/>
                <a:gd name="connsiteY64" fmla="*/ 380617 h 577276"/>
                <a:gd name="connsiteX65" fmla="*/ 232846 w 567805"/>
                <a:gd name="connsiteY65" fmla="*/ 354826 h 577276"/>
                <a:gd name="connsiteX66" fmla="*/ 53664 w 567805"/>
                <a:gd name="connsiteY66" fmla="*/ 312915 h 577276"/>
                <a:gd name="connsiteX67" fmla="*/ 42364 w 567805"/>
                <a:gd name="connsiteY67" fmla="*/ 65479 h 577276"/>
                <a:gd name="connsiteX68" fmla="*/ 174733 w 567805"/>
                <a:gd name="connsiteY68" fmla="*/ 195 h 577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567805" h="577276">
                  <a:moveTo>
                    <a:pt x="136841" y="94517"/>
                  </a:moveTo>
                  <a:cubicBezTo>
                    <a:pt x="126346" y="94517"/>
                    <a:pt x="115044" y="98547"/>
                    <a:pt x="106164" y="106605"/>
                  </a:cubicBezTo>
                  <a:cubicBezTo>
                    <a:pt x="98091" y="114664"/>
                    <a:pt x="94055" y="125946"/>
                    <a:pt x="94055" y="137228"/>
                  </a:cubicBezTo>
                  <a:cubicBezTo>
                    <a:pt x="94055" y="148510"/>
                    <a:pt x="98091" y="159792"/>
                    <a:pt x="106164" y="167851"/>
                  </a:cubicBezTo>
                  <a:cubicBezTo>
                    <a:pt x="123117" y="183968"/>
                    <a:pt x="151372" y="183968"/>
                    <a:pt x="167518" y="167851"/>
                  </a:cubicBezTo>
                  <a:cubicBezTo>
                    <a:pt x="175591" y="159792"/>
                    <a:pt x="180435" y="148510"/>
                    <a:pt x="180435" y="137228"/>
                  </a:cubicBezTo>
                  <a:cubicBezTo>
                    <a:pt x="180435" y="125946"/>
                    <a:pt x="175591" y="114664"/>
                    <a:pt x="167518" y="106605"/>
                  </a:cubicBezTo>
                  <a:cubicBezTo>
                    <a:pt x="158638" y="98547"/>
                    <a:pt x="148143" y="94517"/>
                    <a:pt x="136841" y="94517"/>
                  </a:cubicBezTo>
                  <a:close/>
                  <a:moveTo>
                    <a:pt x="137245" y="72759"/>
                  </a:moveTo>
                  <a:cubicBezTo>
                    <a:pt x="153794" y="72759"/>
                    <a:pt x="170343" y="79206"/>
                    <a:pt x="182856" y="92100"/>
                  </a:cubicBezTo>
                  <a:cubicBezTo>
                    <a:pt x="194966" y="104188"/>
                    <a:pt x="201424" y="120305"/>
                    <a:pt x="201424" y="137228"/>
                  </a:cubicBezTo>
                  <a:cubicBezTo>
                    <a:pt x="201424" y="154151"/>
                    <a:pt x="194966" y="171074"/>
                    <a:pt x="182856" y="183162"/>
                  </a:cubicBezTo>
                  <a:cubicBezTo>
                    <a:pt x="170747" y="195250"/>
                    <a:pt x="154601" y="201697"/>
                    <a:pt x="136841" y="201697"/>
                  </a:cubicBezTo>
                  <a:cubicBezTo>
                    <a:pt x="119888" y="201697"/>
                    <a:pt x="103742" y="195250"/>
                    <a:pt x="91633" y="183162"/>
                  </a:cubicBezTo>
                  <a:cubicBezTo>
                    <a:pt x="78716" y="171074"/>
                    <a:pt x="72258" y="154151"/>
                    <a:pt x="72258" y="137228"/>
                  </a:cubicBezTo>
                  <a:cubicBezTo>
                    <a:pt x="72258" y="120305"/>
                    <a:pt x="78716" y="104188"/>
                    <a:pt x="91633" y="92100"/>
                  </a:cubicBezTo>
                  <a:cubicBezTo>
                    <a:pt x="104146" y="79206"/>
                    <a:pt x="120695" y="72759"/>
                    <a:pt x="137245" y="72759"/>
                  </a:cubicBezTo>
                  <a:close/>
                  <a:moveTo>
                    <a:pt x="175540" y="21956"/>
                  </a:moveTo>
                  <a:cubicBezTo>
                    <a:pt x="130341" y="23568"/>
                    <a:pt x="88370" y="44524"/>
                    <a:pt x="59313" y="79181"/>
                  </a:cubicBezTo>
                  <a:cubicBezTo>
                    <a:pt x="5236" y="142853"/>
                    <a:pt x="9271" y="238765"/>
                    <a:pt x="68999" y="297601"/>
                  </a:cubicBezTo>
                  <a:cubicBezTo>
                    <a:pt x="111777" y="339512"/>
                    <a:pt x="173119" y="352408"/>
                    <a:pt x="232039" y="332259"/>
                  </a:cubicBezTo>
                  <a:cubicBezTo>
                    <a:pt x="236075" y="330647"/>
                    <a:pt x="240918" y="332259"/>
                    <a:pt x="243339" y="334677"/>
                  </a:cubicBezTo>
                  <a:lnTo>
                    <a:pt x="270781" y="362886"/>
                  </a:lnTo>
                  <a:lnTo>
                    <a:pt x="320016" y="362886"/>
                  </a:lnTo>
                  <a:cubicBezTo>
                    <a:pt x="326473" y="362886"/>
                    <a:pt x="331316" y="367722"/>
                    <a:pt x="331316" y="373364"/>
                  </a:cubicBezTo>
                  <a:lnTo>
                    <a:pt x="331316" y="405603"/>
                  </a:lnTo>
                  <a:lnTo>
                    <a:pt x="363601" y="405603"/>
                  </a:lnTo>
                  <a:cubicBezTo>
                    <a:pt x="369251" y="405603"/>
                    <a:pt x="374094" y="410439"/>
                    <a:pt x="374094" y="416080"/>
                  </a:cubicBezTo>
                  <a:lnTo>
                    <a:pt x="374094" y="448320"/>
                  </a:lnTo>
                  <a:lnTo>
                    <a:pt x="416872" y="448320"/>
                  </a:lnTo>
                  <a:cubicBezTo>
                    <a:pt x="423329" y="448320"/>
                    <a:pt x="428172" y="453155"/>
                    <a:pt x="428172" y="459603"/>
                  </a:cubicBezTo>
                  <a:lnTo>
                    <a:pt x="428172" y="502320"/>
                  </a:lnTo>
                  <a:lnTo>
                    <a:pt x="449157" y="502320"/>
                  </a:lnTo>
                  <a:cubicBezTo>
                    <a:pt x="455614" y="502320"/>
                    <a:pt x="460457" y="507156"/>
                    <a:pt x="460457" y="512798"/>
                  </a:cubicBezTo>
                  <a:lnTo>
                    <a:pt x="460457" y="542619"/>
                  </a:lnTo>
                  <a:cubicBezTo>
                    <a:pt x="460457" y="549067"/>
                    <a:pt x="460457" y="549067"/>
                    <a:pt x="462878" y="552291"/>
                  </a:cubicBezTo>
                  <a:cubicBezTo>
                    <a:pt x="465300" y="554709"/>
                    <a:pt x="468528" y="556321"/>
                    <a:pt x="471757" y="556321"/>
                  </a:cubicBezTo>
                  <a:lnTo>
                    <a:pt x="546012" y="556321"/>
                  </a:lnTo>
                  <a:lnTo>
                    <a:pt x="546012" y="474917"/>
                  </a:lnTo>
                  <a:lnTo>
                    <a:pt x="320016" y="258914"/>
                  </a:lnTo>
                  <a:cubicBezTo>
                    <a:pt x="315981" y="255691"/>
                    <a:pt x="315173" y="250855"/>
                    <a:pt x="317595" y="246825"/>
                  </a:cubicBezTo>
                  <a:cubicBezTo>
                    <a:pt x="350687" y="179929"/>
                    <a:pt x="343423" y="115450"/>
                    <a:pt x="296610" y="68703"/>
                  </a:cubicBezTo>
                  <a:cubicBezTo>
                    <a:pt x="265131" y="37270"/>
                    <a:pt x="220739" y="20344"/>
                    <a:pt x="175540" y="21956"/>
                  </a:cubicBezTo>
                  <a:close/>
                  <a:moveTo>
                    <a:pt x="174733" y="195"/>
                  </a:moveTo>
                  <a:cubicBezTo>
                    <a:pt x="225582" y="-2223"/>
                    <a:pt x="275624" y="17926"/>
                    <a:pt x="311945" y="53389"/>
                  </a:cubicBezTo>
                  <a:cubicBezTo>
                    <a:pt x="362794" y="104972"/>
                    <a:pt x="373287" y="177511"/>
                    <a:pt x="340194" y="249243"/>
                  </a:cubicBezTo>
                  <a:lnTo>
                    <a:pt x="564576" y="462021"/>
                  </a:lnTo>
                  <a:cubicBezTo>
                    <a:pt x="566998" y="464439"/>
                    <a:pt x="567805" y="466857"/>
                    <a:pt x="567805" y="470081"/>
                  </a:cubicBezTo>
                  <a:lnTo>
                    <a:pt x="567805" y="566798"/>
                  </a:lnTo>
                  <a:cubicBezTo>
                    <a:pt x="567805" y="573246"/>
                    <a:pt x="562962" y="577276"/>
                    <a:pt x="557312" y="577276"/>
                  </a:cubicBezTo>
                  <a:lnTo>
                    <a:pt x="470949" y="577276"/>
                  </a:lnTo>
                  <a:cubicBezTo>
                    <a:pt x="462071" y="577276"/>
                    <a:pt x="454000" y="573246"/>
                    <a:pt x="447543" y="567604"/>
                  </a:cubicBezTo>
                  <a:cubicBezTo>
                    <a:pt x="439471" y="559545"/>
                    <a:pt x="438664" y="553097"/>
                    <a:pt x="438664" y="542619"/>
                  </a:cubicBezTo>
                  <a:lnTo>
                    <a:pt x="438664" y="524082"/>
                  </a:lnTo>
                  <a:lnTo>
                    <a:pt x="416872" y="524082"/>
                  </a:lnTo>
                  <a:cubicBezTo>
                    <a:pt x="411222" y="524082"/>
                    <a:pt x="406379" y="519246"/>
                    <a:pt x="406379" y="512798"/>
                  </a:cubicBezTo>
                  <a:lnTo>
                    <a:pt x="406379" y="470081"/>
                  </a:lnTo>
                  <a:lnTo>
                    <a:pt x="363601" y="470081"/>
                  </a:lnTo>
                  <a:cubicBezTo>
                    <a:pt x="357144" y="470081"/>
                    <a:pt x="352301" y="465245"/>
                    <a:pt x="352301" y="459603"/>
                  </a:cubicBezTo>
                  <a:lnTo>
                    <a:pt x="352301" y="427364"/>
                  </a:lnTo>
                  <a:lnTo>
                    <a:pt x="320016" y="427364"/>
                  </a:lnTo>
                  <a:cubicBezTo>
                    <a:pt x="314366" y="427364"/>
                    <a:pt x="309524" y="422528"/>
                    <a:pt x="309524" y="416080"/>
                  </a:cubicBezTo>
                  <a:lnTo>
                    <a:pt x="309524" y="383841"/>
                  </a:lnTo>
                  <a:lnTo>
                    <a:pt x="265939" y="383841"/>
                  </a:lnTo>
                  <a:cubicBezTo>
                    <a:pt x="263517" y="383841"/>
                    <a:pt x="260289" y="383035"/>
                    <a:pt x="258674" y="380617"/>
                  </a:cubicBezTo>
                  <a:lnTo>
                    <a:pt x="232846" y="354826"/>
                  </a:lnTo>
                  <a:cubicBezTo>
                    <a:pt x="167469" y="374975"/>
                    <a:pt x="101284" y="359662"/>
                    <a:pt x="53664" y="312915"/>
                  </a:cubicBezTo>
                  <a:cubicBezTo>
                    <a:pt x="-13328" y="246019"/>
                    <a:pt x="-18171" y="137212"/>
                    <a:pt x="42364" y="65479"/>
                  </a:cubicBezTo>
                  <a:cubicBezTo>
                    <a:pt x="76263" y="25986"/>
                    <a:pt x="123077" y="2613"/>
                    <a:pt x="174733" y="19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文本框 8">
                  <a:extLst>
                    <a:ext uri="{FF2B5EF4-FFF2-40B4-BE49-F238E27FC236}">
                      <a16:creationId xmlns:a16="http://schemas.microsoft.com/office/drawing/2014/main" id="{97B7A6B9-B3DC-A94D-4035-A07BE6918EF2}"/>
                    </a:ext>
                  </a:extLst>
                </p:cNvPr>
                <p:cNvSpPr txBox="1"/>
                <p:nvPr/>
              </p:nvSpPr>
              <p:spPr>
                <a:xfrm>
                  <a:off x="6084650" y="1715684"/>
                  <a:ext cx="50723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𝑝𝑘</m:t>
                        </m:r>
                      </m:oMath>
                    </m:oMathPara>
                  </a14:m>
                  <a:endParaRPr lang="zh-CN" altLang="en-US" dirty="0"/>
                </a:p>
              </p:txBody>
            </p:sp>
          </mc:Choice>
          <mc:Fallback xmlns="">
            <p:sp>
              <p:nvSpPr>
                <p:cNvPr id="9" name="文本框 8">
                  <a:extLst>
                    <a:ext uri="{FF2B5EF4-FFF2-40B4-BE49-F238E27FC236}">
                      <a16:creationId xmlns:a16="http://schemas.microsoft.com/office/drawing/2014/main" id="{97B7A6B9-B3DC-A94D-4035-A07BE6918EF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84650" y="1715684"/>
                  <a:ext cx="507231" cy="369332"/>
                </a:xfrm>
                <a:prstGeom prst="rect">
                  <a:avLst/>
                </a:prstGeom>
                <a:blipFill>
                  <a:blip r:embed="rId4"/>
                  <a:stretch>
                    <a:fillRect b="-16393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5" name="组合 44">
            <a:extLst>
              <a:ext uri="{FF2B5EF4-FFF2-40B4-BE49-F238E27FC236}">
                <a16:creationId xmlns:a16="http://schemas.microsoft.com/office/drawing/2014/main" id="{C54DBB1B-43D2-8CA0-421C-4F8E113F5F50}"/>
              </a:ext>
            </a:extLst>
          </p:cNvPr>
          <p:cNvGrpSpPr/>
          <p:nvPr/>
        </p:nvGrpSpPr>
        <p:grpSpPr>
          <a:xfrm>
            <a:off x="1666608" y="3429000"/>
            <a:ext cx="863301" cy="612803"/>
            <a:chOff x="4610078" y="1472213"/>
            <a:chExt cx="863301" cy="612803"/>
          </a:xfrm>
        </p:grpSpPr>
        <p:sp>
          <p:nvSpPr>
            <p:cNvPr id="46" name="任意多边形: 形状 45">
              <a:extLst>
                <a:ext uri="{FF2B5EF4-FFF2-40B4-BE49-F238E27FC236}">
                  <a16:creationId xmlns:a16="http://schemas.microsoft.com/office/drawing/2014/main" id="{298DECAB-583E-8655-D067-B4F22F578281}"/>
                </a:ext>
              </a:extLst>
            </p:cNvPr>
            <p:cNvSpPr/>
            <p:nvPr/>
          </p:nvSpPr>
          <p:spPr>
            <a:xfrm>
              <a:off x="4863694" y="1472213"/>
              <a:ext cx="609685" cy="600384"/>
            </a:xfrm>
            <a:custGeom>
              <a:avLst/>
              <a:gdLst>
                <a:gd name="T0" fmla="*/ 88862 h 440259"/>
                <a:gd name="T1" fmla="*/ 88862 h 440259"/>
                <a:gd name="T2" fmla="*/ 278945 h 440259"/>
                <a:gd name="T3" fmla="*/ 278945 h 440259"/>
                <a:gd name="T4" fmla="*/ 278945 h 440259"/>
                <a:gd name="T5" fmla="*/ 278945 h 440259"/>
                <a:gd name="T6" fmla="*/ 278945 h 440259"/>
                <a:gd name="T7" fmla="*/ 278945 h 440259"/>
                <a:gd name="T8" fmla="*/ 278945 h 440259"/>
                <a:gd name="T9" fmla="*/ 278945 h 440259"/>
                <a:gd name="T10" fmla="*/ 278945 h 440259"/>
                <a:gd name="T11" fmla="*/ 278945 h 440259"/>
                <a:gd name="T12" fmla="*/ 278945 h 440259"/>
                <a:gd name="T13" fmla="*/ 278945 h 440259"/>
                <a:gd name="T14" fmla="*/ 278945 h 440259"/>
                <a:gd name="T15" fmla="*/ 278945 h 440259"/>
                <a:gd name="T16" fmla="*/ 278945 h 440259"/>
                <a:gd name="T17" fmla="*/ 278945 h 440259"/>
                <a:gd name="T18" fmla="*/ 278945 h 440259"/>
                <a:gd name="T19" fmla="*/ 278945 h 440259"/>
                <a:gd name="T20" fmla="*/ 278945 h 440259"/>
                <a:gd name="T21" fmla="*/ 278945 h 440259"/>
                <a:gd name="T22" fmla="*/ 278945 h 440259"/>
                <a:gd name="T23" fmla="*/ 278945 h 440259"/>
                <a:gd name="T24" fmla="*/ 278945 h 440259"/>
                <a:gd name="T25" fmla="*/ 278945 h 440259"/>
                <a:gd name="T26" fmla="*/ 278945 h 440259"/>
                <a:gd name="T27" fmla="*/ 278945 h 440259"/>
                <a:gd name="T28" fmla="*/ 278945 h 440259"/>
                <a:gd name="T29" fmla="*/ 278945 h 440259"/>
                <a:gd name="T30" fmla="*/ 278945 h 440259"/>
                <a:gd name="T31" fmla="*/ 278945 h 440259"/>
                <a:gd name="T32" fmla="*/ 278945 h 440259"/>
                <a:gd name="T33" fmla="*/ 278945 h 440259"/>
                <a:gd name="T34" fmla="*/ 278945 h 440259"/>
                <a:gd name="T35" fmla="*/ 278945 h 440259"/>
                <a:gd name="T36" fmla="*/ 278945 h 440259"/>
                <a:gd name="T37" fmla="*/ 278945 h 440259"/>
                <a:gd name="T38" fmla="*/ 278945 h 440259"/>
                <a:gd name="T39" fmla="*/ 278945 h 440259"/>
                <a:gd name="T40" fmla="*/ 278945 h 440259"/>
                <a:gd name="T41" fmla="*/ 278945 h 440259"/>
                <a:gd name="T42" fmla="*/ 278945 h 440259"/>
                <a:gd name="T43" fmla="*/ 278945 h 440259"/>
                <a:gd name="T44" fmla="*/ 278945 h 440259"/>
                <a:gd name="T45" fmla="*/ 278945 h 440259"/>
                <a:gd name="T46" fmla="*/ 278945 h 440259"/>
                <a:gd name="T47" fmla="*/ 278945 h 440259"/>
                <a:gd name="T48" fmla="*/ 278945 h 440259"/>
                <a:gd name="T49" fmla="*/ 278945 h 440259"/>
                <a:gd name="T50" fmla="*/ 278945 h 440259"/>
                <a:gd name="T51" fmla="*/ 278945 h 440259"/>
                <a:gd name="T52" fmla="*/ 278945 h 440259"/>
                <a:gd name="T53" fmla="*/ 278945 h 440259"/>
                <a:gd name="T54" fmla="*/ 88862 h 440259"/>
                <a:gd name="T55" fmla="*/ 88862 h 440259"/>
                <a:gd name="T56" fmla="*/ 278945 h 440259"/>
                <a:gd name="T57" fmla="*/ 278945 h 440259"/>
                <a:gd name="T58" fmla="*/ 278945 h 440259"/>
                <a:gd name="T59" fmla="*/ 278945 h 440259"/>
                <a:gd name="T60" fmla="*/ 278945 h 440259"/>
                <a:gd name="T61" fmla="*/ 278945 h 440259"/>
                <a:gd name="T62" fmla="*/ 278945 h 440259"/>
                <a:gd name="T63" fmla="*/ 278945 h 440259"/>
                <a:gd name="T64" fmla="*/ 278945 h 440259"/>
                <a:gd name="T65" fmla="*/ 278945 h 440259"/>
                <a:gd name="T66" fmla="*/ 278945 h 440259"/>
                <a:gd name="T67" fmla="*/ 278945 h 440259"/>
                <a:gd name="T68" fmla="*/ 278945 h 440259"/>
                <a:gd name="T69" fmla="*/ 278945 h 440259"/>
                <a:gd name="T70" fmla="*/ 278945 h 440259"/>
                <a:gd name="T71" fmla="*/ 278945 h 440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26" h="716">
                  <a:moveTo>
                    <a:pt x="722" y="573"/>
                  </a:moveTo>
                  <a:lnTo>
                    <a:pt x="444" y="309"/>
                  </a:lnTo>
                  <a:cubicBezTo>
                    <a:pt x="485" y="220"/>
                    <a:pt x="472" y="130"/>
                    <a:pt x="409" y="66"/>
                  </a:cubicBezTo>
                  <a:cubicBezTo>
                    <a:pt x="366" y="24"/>
                    <a:pt x="309" y="0"/>
                    <a:pt x="249" y="0"/>
                  </a:cubicBezTo>
                  <a:cubicBezTo>
                    <a:pt x="182" y="0"/>
                    <a:pt x="119" y="29"/>
                    <a:pt x="75" y="81"/>
                  </a:cubicBezTo>
                  <a:cubicBezTo>
                    <a:pt x="0" y="170"/>
                    <a:pt x="6" y="305"/>
                    <a:pt x="89" y="388"/>
                  </a:cubicBezTo>
                  <a:cubicBezTo>
                    <a:pt x="130" y="428"/>
                    <a:pt x="184" y="450"/>
                    <a:pt x="242" y="450"/>
                  </a:cubicBezTo>
                  <a:cubicBezTo>
                    <a:pt x="265" y="450"/>
                    <a:pt x="288" y="447"/>
                    <a:pt x="311" y="440"/>
                  </a:cubicBezTo>
                  <a:lnTo>
                    <a:pt x="343" y="472"/>
                  </a:lnTo>
                  <a:cubicBezTo>
                    <a:pt x="345" y="475"/>
                    <a:pt x="349" y="476"/>
                    <a:pt x="352" y="476"/>
                  </a:cubicBezTo>
                  <a:lnTo>
                    <a:pt x="406" y="476"/>
                  </a:lnTo>
                  <a:lnTo>
                    <a:pt x="406" y="516"/>
                  </a:lnTo>
                  <a:cubicBezTo>
                    <a:pt x="406" y="524"/>
                    <a:pt x="412" y="530"/>
                    <a:pt x="419" y="530"/>
                  </a:cubicBezTo>
                  <a:lnTo>
                    <a:pt x="459" y="530"/>
                  </a:lnTo>
                  <a:lnTo>
                    <a:pt x="459" y="570"/>
                  </a:lnTo>
                  <a:cubicBezTo>
                    <a:pt x="459" y="577"/>
                    <a:pt x="465" y="583"/>
                    <a:pt x="473" y="583"/>
                  </a:cubicBezTo>
                  <a:lnTo>
                    <a:pt x="526" y="583"/>
                  </a:lnTo>
                  <a:lnTo>
                    <a:pt x="526" y="636"/>
                  </a:lnTo>
                  <a:cubicBezTo>
                    <a:pt x="526" y="644"/>
                    <a:pt x="532" y="650"/>
                    <a:pt x="539" y="650"/>
                  </a:cubicBezTo>
                  <a:lnTo>
                    <a:pt x="566" y="650"/>
                  </a:lnTo>
                  <a:lnTo>
                    <a:pt x="566" y="673"/>
                  </a:lnTo>
                  <a:cubicBezTo>
                    <a:pt x="566" y="686"/>
                    <a:pt x="567" y="694"/>
                    <a:pt x="577" y="704"/>
                  </a:cubicBezTo>
                  <a:cubicBezTo>
                    <a:pt x="585" y="711"/>
                    <a:pt x="595" y="716"/>
                    <a:pt x="606" y="716"/>
                  </a:cubicBezTo>
                  <a:lnTo>
                    <a:pt x="713" y="716"/>
                  </a:lnTo>
                  <a:cubicBezTo>
                    <a:pt x="720" y="716"/>
                    <a:pt x="726" y="710"/>
                    <a:pt x="726" y="703"/>
                  </a:cubicBezTo>
                  <a:lnTo>
                    <a:pt x="726" y="583"/>
                  </a:lnTo>
                  <a:cubicBezTo>
                    <a:pt x="726" y="579"/>
                    <a:pt x="725" y="576"/>
                    <a:pt x="722" y="573"/>
                  </a:cubicBezTo>
                  <a:close/>
                  <a:moveTo>
                    <a:pt x="249" y="227"/>
                  </a:moveTo>
                  <a:cubicBezTo>
                    <a:pt x="234" y="242"/>
                    <a:pt x="214" y="250"/>
                    <a:pt x="192" y="250"/>
                  </a:cubicBezTo>
                  <a:cubicBezTo>
                    <a:pt x="171" y="250"/>
                    <a:pt x="151" y="242"/>
                    <a:pt x="136" y="227"/>
                  </a:cubicBezTo>
                  <a:cubicBezTo>
                    <a:pt x="120" y="212"/>
                    <a:pt x="112" y="191"/>
                    <a:pt x="112" y="170"/>
                  </a:cubicBezTo>
                  <a:cubicBezTo>
                    <a:pt x="112" y="149"/>
                    <a:pt x="120" y="129"/>
                    <a:pt x="136" y="114"/>
                  </a:cubicBezTo>
                  <a:cubicBezTo>
                    <a:pt x="151" y="98"/>
                    <a:pt x="171" y="90"/>
                    <a:pt x="192" y="90"/>
                  </a:cubicBezTo>
                  <a:cubicBezTo>
                    <a:pt x="214" y="90"/>
                    <a:pt x="234" y="98"/>
                    <a:pt x="249" y="114"/>
                  </a:cubicBezTo>
                  <a:cubicBezTo>
                    <a:pt x="264" y="129"/>
                    <a:pt x="272" y="149"/>
                    <a:pt x="272" y="170"/>
                  </a:cubicBezTo>
                  <a:cubicBezTo>
                    <a:pt x="272" y="191"/>
                    <a:pt x="264" y="212"/>
                    <a:pt x="249" y="22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文本框 46">
                  <a:extLst>
                    <a:ext uri="{FF2B5EF4-FFF2-40B4-BE49-F238E27FC236}">
                      <a16:creationId xmlns:a16="http://schemas.microsoft.com/office/drawing/2014/main" id="{B6FC9026-6F5D-0C8F-7416-AE5233A66EF2}"/>
                    </a:ext>
                  </a:extLst>
                </p:cNvPr>
                <p:cNvSpPr txBox="1"/>
                <p:nvPr/>
              </p:nvSpPr>
              <p:spPr>
                <a:xfrm>
                  <a:off x="4610078" y="1715684"/>
                  <a:ext cx="50723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zh-CN" altLang="en-US" dirty="0"/>
                </a:p>
              </p:txBody>
            </p:sp>
          </mc:Choice>
          <mc:Fallback xmlns="">
            <p:sp>
              <p:nvSpPr>
                <p:cNvPr id="47" name="文本框 46">
                  <a:extLst>
                    <a:ext uri="{FF2B5EF4-FFF2-40B4-BE49-F238E27FC236}">
                      <a16:creationId xmlns:a16="http://schemas.microsoft.com/office/drawing/2014/main" id="{B6FC9026-6F5D-0C8F-7416-AE5233A66EF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10078" y="1715684"/>
                  <a:ext cx="507231" cy="369332"/>
                </a:xfrm>
                <a:prstGeom prst="rect">
                  <a:avLst/>
                </a:prstGeom>
                <a:blipFill>
                  <a:blip r:embed="rId5"/>
                  <a:stretch>
                    <a:fillRect b="-1639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1" name="组合 50">
            <a:extLst>
              <a:ext uri="{FF2B5EF4-FFF2-40B4-BE49-F238E27FC236}">
                <a16:creationId xmlns:a16="http://schemas.microsoft.com/office/drawing/2014/main" id="{B3DB8D96-7328-9CD0-3EB6-B1B3A61A681E}"/>
              </a:ext>
            </a:extLst>
          </p:cNvPr>
          <p:cNvGrpSpPr/>
          <p:nvPr/>
        </p:nvGrpSpPr>
        <p:grpSpPr>
          <a:xfrm>
            <a:off x="3164482" y="3429000"/>
            <a:ext cx="863301" cy="612803"/>
            <a:chOff x="4610078" y="1472213"/>
            <a:chExt cx="863301" cy="612803"/>
          </a:xfrm>
        </p:grpSpPr>
        <p:sp>
          <p:nvSpPr>
            <p:cNvPr id="52" name="任意多边形: 形状 51">
              <a:extLst>
                <a:ext uri="{FF2B5EF4-FFF2-40B4-BE49-F238E27FC236}">
                  <a16:creationId xmlns:a16="http://schemas.microsoft.com/office/drawing/2014/main" id="{77E45915-04DD-6C77-3FB9-73A4B7ED4933}"/>
                </a:ext>
              </a:extLst>
            </p:cNvPr>
            <p:cNvSpPr/>
            <p:nvPr/>
          </p:nvSpPr>
          <p:spPr>
            <a:xfrm>
              <a:off x="4863694" y="1472213"/>
              <a:ext cx="609685" cy="600384"/>
            </a:xfrm>
            <a:custGeom>
              <a:avLst/>
              <a:gdLst>
                <a:gd name="T0" fmla="*/ 88862 h 440259"/>
                <a:gd name="T1" fmla="*/ 88862 h 440259"/>
                <a:gd name="T2" fmla="*/ 278945 h 440259"/>
                <a:gd name="T3" fmla="*/ 278945 h 440259"/>
                <a:gd name="T4" fmla="*/ 278945 h 440259"/>
                <a:gd name="T5" fmla="*/ 278945 h 440259"/>
                <a:gd name="T6" fmla="*/ 278945 h 440259"/>
                <a:gd name="T7" fmla="*/ 278945 h 440259"/>
                <a:gd name="T8" fmla="*/ 278945 h 440259"/>
                <a:gd name="T9" fmla="*/ 278945 h 440259"/>
                <a:gd name="T10" fmla="*/ 278945 h 440259"/>
                <a:gd name="T11" fmla="*/ 278945 h 440259"/>
                <a:gd name="T12" fmla="*/ 278945 h 440259"/>
                <a:gd name="T13" fmla="*/ 278945 h 440259"/>
                <a:gd name="T14" fmla="*/ 278945 h 440259"/>
                <a:gd name="T15" fmla="*/ 278945 h 440259"/>
                <a:gd name="T16" fmla="*/ 278945 h 440259"/>
                <a:gd name="T17" fmla="*/ 278945 h 440259"/>
                <a:gd name="T18" fmla="*/ 278945 h 440259"/>
                <a:gd name="T19" fmla="*/ 278945 h 440259"/>
                <a:gd name="T20" fmla="*/ 278945 h 440259"/>
                <a:gd name="T21" fmla="*/ 278945 h 440259"/>
                <a:gd name="T22" fmla="*/ 278945 h 440259"/>
                <a:gd name="T23" fmla="*/ 278945 h 440259"/>
                <a:gd name="T24" fmla="*/ 278945 h 440259"/>
                <a:gd name="T25" fmla="*/ 278945 h 440259"/>
                <a:gd name="T26" fmla="*/ 278945 h 440259"/>
                <a:gd name="T27" fmla="*/ 278945 h 440259"/>
                <a:gd name="T28" fmla="*/ 278945 h 440259"/>
                <a:gd name="T29" fmla="*/ 278945 h 440259"/>
                <a:gd name="T30" fmla="*/ 278945 h 440259"/>
                <a:gd name="T31" fmla="*/ 278945 h 440259"/>
                <a:gd name="T32" fmla="*/ 278945 h 440259"/>
                <a:gd name="T33" fmla="*/ 278945 h 440259"/>
                <a:gd name="T34" fmla="*/ 278945 h 440259"/>
                <a:gd name="T35" fmla="*/ 278945 h 440259"/>
                <a:gd name="T36" fmla="*/ 278945 h 440259"/>
                <a:gd name="T37" fmla="*/ 278945 h 440259"/>
                <a:gd name="T38" fmla="*/ 278945 h 440259"/>
                <a:gd name="T39" fmla="*/ 278945 h 440259"/>
                <a:gd name="T40" fmla="*/ 278945 h 440259"/>
                <a:gd name="T41" fmla="*/ 278945 h 440259"/>
                <a:gd name="T42" fmla="*/ 278945 h 440259"/>
                <a:gd name="T43" fmla="*/ 278945 h 440259"/>
                <a:gd name="T44" fmla="*/ 278945 h 440259"/>
                <a:gd name="T45" fmla="*/ 278945 h 440259"/>
                <a:gd name="T46" fmla="*/ 278945 h 440259"/>
                <a:gd name="T47" fmla="*/ 278945 h 440259"/>
                <a:gd name="T48" fmla="*/ 278945 h 440259"/>
                <a:gd name="T49" fmla="*/ 278945 h 440259"/>
                <a:gd name="T50" fmla="*/ 278945 h 440259"/>
                <a:gd name="T51" fmla="*/ 278945 h 440259"/>
                <a:gd name="T52" fmla="*/ 278945 h 440259"/>
                <a:gd name="T53" fmla="*/ 278945 h 440259"/>
                <a:gd name="T54" fmla="*/ 88862 h 440259"/>
                <a:gd name="T55" fmla="*/ 88862 h 440259"/>
                <a:gd name="T56" fmla="*/ 278945 h 440259"/>
                <a:gd name="T57" fmla="*/ 278945 h 440259"/>
                <a:gd name="T58" fmla="*/ 278945 h 440259"/>
                <a:gd name="T59" fmla="*/ 278945 h 440259"/>
                <a:gd name="T60" fmla="*/ 278945 h 440259"/>
                <a:gd name="T61" fmla="*/ 278945 h 440259"/>
                <a:gd name="T62" fmla="*/ 278945 h 440259"/>
                <a:gd name="T63" fmla="*/ 278945 h 440259"/>
                <a:gd name="T64" fmla="*/ 278945 h 440259"/>
                <a:gd name="T65" fmla="*/ 278945 h 440259"/>
                <a:gd name="T66" fmla="*/ 278945 h 440259"/>
                <a:gd name="T67" fmla="*/ 278945 h 440259"/>
                <a:gd name="T68" fmla="*/ 278945 h 440259"/>
                <a:gd name="T69" fmla="*/ 278945 h 440259"/>
                <a:gd name="T70" fmla="*/ 278945 h 440259"/>
                <a:gd name="T71" fmla="*/ 278945 h 440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26" h="716">
                  <a:moveTo>
                    <a:pt x="722" y="573"/>
                  </a:moveTo>
                  <a:lnTo>
                    <a:pt x="444" y="309"/>
                  </a:lnTo>
                  <a:cubicBezTo>
                    <a:pt x="485" y="220"/>
                    <a:pt x="472" y="130"/>
                    <a:pt x="409" y="66"/>
                  </a:cubicBezTo>
                  <a:cubicBezTo>
                    <a:pt x="366" y="24"/>
                    <a:pt x="309" y="0"/>
                    <a:pt x="249" y="0"/>
                  </a:cubicBezTo>
                  <a:cubicBezTo>
                    <a:pt x="182" y="0"/>
                    <a:pt x="119" y="29"/>
                    <a:pt x="75" y="81"/>
                  </a:cubicBezTo>
                  <a:cubicBezTo>
                    <a:pt x="0" y="170"/>
                    <a:pt x="6" y="305"/>
                    <a:pt x="89" y="388"/>
                  </a:cubicBezTo>
                  <a:cubicBezTo>
                    <a:pt x="130" y="428"/>
                    <a:pt x="184" y="450"/>
                    <a:pt x="242" y="450"/>
                  </a:cubicBezTo>
                  <a:cubicBezTo>
                    <a:pt x="265" y="450"/>
                    <a:pt x="288" y="447"/>
                    <a:pt x="311" y="440"/>
                  </a:cubicBezTo>
                  <a:lnTo>
                    <a:pt x="343" y="472"/>
                  </a:lnTo>
                  <a:cubicBezTo>
                    <a:pt x="345" y="475"/>
                    <a:pt x="349" y="476"/>
                    <a:pt x="352" y="476"/>
                  </a:cubicBezTo>
                  <a:lnTo>
                    <a:pt x="406" y="476"/>
                  </a:lnTo>
                  <a:lnTo>
                    <a:pt x="406" y="516"/>
                  </a:lnTo>
                  <a:cubicBezTo>
                    <a:pt x="406" y="524"/>
                    <a:pt x="412" y="530"/>
                    <a:pt x="419" y="530"/>
                  </a:cubicBezTo>
                  <a:lnTo>
                    <a:pt x="459" y="530"/>
                  </a:lnTo>
                  <a:lnTo>
                    <a:pt x="459" y="570"/>
                  </a:lnTo>
                  <a:cubicBezTo>
                    <a:pt x="459" y="577"/>
                    <a:pt x="465" y="583"/>
                    <a:pt x="473" y="583"/>
                  </a:cubicBezTo>
                  <a:lnTo>
                    <a:pt x="526" y="583"/>
                  </a:lnTo>
                  <a:lnTo>
                    <a:pt x="526" y="636"/>
                  </a:lnTo>
                  <a:cubicBezTo>
                    <a:pt x="526" y="644"/>
                    <a:pt x="532" y="650"/>
                    <a:pt x="539" y="650"/>
                  </a:cubicBezTo>
                  <a:lnTo>
                    <a:pt x="566" y="650"/>
                  </a:lnTo>
                  <a:lnTo>
                    <a:pt x="566" y="673"/>
                  </a:lnTo>
                  <a:cubicBezTo>
                    <a:pt x="566" y="686"/>
                    <a:pt x="567" y="694"/>
                    <a:pt x="577" y="704"/>
                  </a:cubicBezTo>
                  <a:cubicBezTo>
                    <a:pt x="585" y="711"/>
                    <a:pt x="595" y="716"/>
                    <a:pt x="606" y="716"/>
                  </a:cubicBezTo>
                  <a:lnTo>
                    <a:pt x="713" y="716"/>
                  </a:lnTo>
                  <a:cubicBezTo>
                    <a:pt x="720" y="716"/>
                    <a:pt x="726" y="710"/>
                    <a:pt x="726" y="703"/>
                  </a:cubicBezTo>
                  <a:lnTo>
                    <a:pt x="726" y="583"/>
                  </a:lnTo>
                  <a:cubicBezTo>
                    <a:pt x="726" y="579"/>
                    <a:pt x="725" y="576"/>
                    <a:pt x="722" y="573"/>
                  </a:cubicBezTo>
                  <a:close/>
                  <a:moveTo>
                    <a:pt x="249" y="227"/>
                  </a:moveTo>
                  <a:cubicBezTo>
                    <a:pt x="234" y="242"/>
                    <a:pt x="214" y="250"/>
                    <a:pt x="192" y="250"/>
                  </a:cubicBezTo>
                  <a:cubicBezTo>
                    <a:pt x="171" y="250"/>
                    <a:pt x="151" y="242"/>
                    <a:pt x="136" y="227"/>
                  </a:cubicBezTo>
                  <a:cubicBezTo>
                    <a:pt x="120" y="212"/>
                    <a:pt x="112" y="191"/>
                    <a:pt x="112" y="170"/>
                  </a:cubicBezTo>
                  <a:cubicBezTo>
                    <a:pt x="112" y="149"/>
                    <a:pt x="120" y="129"/>
                    <a:pt x="136" y="114"/>
                  </a:cubicBezTo>
                  <a:cubicBezTo>
                    <a:pt x="151" y="98"/>
                    <a:pt x="171" y="90"/>
                    <a:pt x="192" y="90"/>
                  </a:cubicBezTo>
                  <a:cubicBezTo>
                    <a:pt x="214" y="90"/>
                    <a:pt x="234" y="98"/>
                    <a:pt x="249" y="114"/>
                  </a:cubicBezTo>
                  <a:cubicBezTo>
                    <a:pt x="264" y="129"/>
                    <a:pt x="272" y="149"/>
                    <a:pt x="272" y="170"/>
                  </a:cubicBezTo>
                  <a:cubicBezTo>
                    <a:pt x="272" y="191"/>
                    <a:pt x="264" y="212"/>
                    <a:pt x="249" y="22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文本框 52">
                  <a:extLst>
                    <a:ext uri="{FF2B5EF4-FFF2-40B4-BE49-F238E27FC236}">
                      <a16:creationId xmlns:a16="http://schemas.microsoft.com/office/drawing/2014/main" id="{2EF7F92B-F4BD-A526-D632-BC8C2BCD1571}"/>
                    </a:ext>
                  </a:extLst>
                </p:cNvPr>
                <p:cNvSpPr txBox="1"/>
                <p:nvPr/>
              </p:nvSpPr>
              <p:spPr>
                <a:xfrm>
                  <a:off x="4610078" y="1715684"/>
                  <a:ext cx="50723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zh-CN" altLang="en-US" dirty="0"/>
                </a:p>
              </p:txBody>
            </p:sp>
          </mc:Choice>
          <mc:Fallback xmlns="">
            <p:sp>
              <p:nvSpPr>
                <p:cNvPr id="53" name="文本框 52">
                  <a:extLst>
                    <a:ext uri="{FF2B5EF4-FFF2-40B4-BE49-F238E27FC236}">
                      <a16:creationId xmlns:a16="http://schemas.microsoft.com/office/drawing/2014/main" id="{2EF7F92B-F4BD-A526-D632-BC8C2BCD157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10078" y="1715684"/>
                  <a:ext cx="507231" cy="369332"/>
                </a:xfrm>
                <a:prstGeom prst="rect">
                  <a:avLst/>
                </a:prstGeom>
                <a:blipFill>
                  <a:blip r:embed="rId6"/>
                  <a:stretch>
                    <a:fillRect b="-1639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4" name="组合 53">
            <a:extLst>
              <a:ext uri="{FF2B5EF4-FFF2-40B4-BE49-F238E27FC236}">
                <a16:creationId xmlns:a16="http://schemas.microsoft.com/office/drawing/2014/main" id="{30C5E6F4-D34E-244B-2190-50B6AF23A924}"/>
              </a:ext>
            </a:extLst>
          </p:cNvPr>
          <p:cNvGrpSpPr/>
          <p:nvPr/>
        </p:nvGrpSpPr>
        <p:grpSpPr>
          <a:xfrm>
            <a:off x="4662356" y="3429000"/>
            <a:ext cx="863301" cy="612803"/>
            <a:chOff x="4610078" y="1472213"/>
            <a:chExt cx="863301" cy="612803"/>
          </a:xfrm>
        </p:grpSpPr>
        <p:sp>
          <p:nvSpPr>
            <p:cNvPr id="55" name="任意多边形: 形状 54">
              <a:extLst>
                <a:ext uri="{FF2B5EF4-FFF2-40B4-BE49-F238E27FC236}">
                  <a16:creationId xmlns:a16="http://schemas.microsoft.com/office/drawing/2014/main" id="{9D02D023-2CEF-6B61-A91A-912C2622AAEC}"/>
                </a:ext>
              </a:extLst>
            </p:cNvPr>
            <p:cNvSpPr/>
            <p:nvPr/>
          </p:nvSpPr>
          <p:spPr>
            <a:xfrm>
              <a:off x="4863694" y="1472213"/>
              <a:ext cx="609685" cy="600384"/>
            </a:xfrm>
            <a:custGeom>
              <a:avLst/>
              <a:gdLst>
                <a:gd name="T0" fmla="*/ 88862 h 440259"/>
                <a:gd name="T1" fmla="*/ 88862 h 440259"/>
                <a:gd name="T2" fmla="*/ 278945 h 440259"/>
                <a:gd name="T3" fmla="*/ 278945 h 440259"/>
                <a:gd name="T4" fmla="*/ 278945 h 440259"/>
                <a:gd name="T5" fmla="*/ 278945 h 440259"/>
                <a:gd name="T6" fmla="*/ 278945 h 440259"/>
                <a:gd name="T7" fmla="*/ 278945 h 440259"/>
                <a:gd name="T8" fmla="*/ 278945 h 440259"/>
                <a:gd name="T9" fmla="*/ 278945 h 440259"/>
                <a:gd name="T10" fmla="*/ 278945 h 440259"/>
                <a:gd name="T11" fmla="*/ 278945 h 440259"/>
                <a:gd name="T12" fmla="*/ 278945 h 440259"/>
                <a:gd name="T13" fmla="*/ 278945 h 440259"/>
                <a:gd name="T14" fmla="*/ 278945 h 440259"/>
                <a:gd name="T15" fmla="*/ 278945 h 440259"/>
                <a:gd name="T16" fmla="*/ 278945 h 440259"/>
                <a:gd name="T17" fmla="*/ 278945 h 440259"/>
                <a:gd name="T18" fmla="*/ 278945 h 440259"/>
                <a:gd name="T19" fmla="*/ 278945 h 440259"/>
                <a:gd name="T20" fmla="*/ 278945 h 440259"/>
                <a:gd name="T21" fmla="*/ 278945 h 440259"/>
                <a:gd name="T22" fmla="*/ 278945 h 440259"/>
                <a:gd name="T23" fmla="*/ 278945 h 440259"/>
                <a:gd name="T24" fmla="*/ 278945 h 440259"/>
                <a:gd name="T25" fmla="*/ 278945 h 440259"/>
                <a:gd name="T26" fmla="*/ 278945 h 440259"/>
                <a:gd name="T27" fmla="*/ 278945 h 440259"/>
                <a:gd name="T28" fmla="*/ 278945 h 440259"/>
                <a:gd name="T29" fmla="*/ 278945 h 440259"/>
                <a:gd name="T30" fmla="*/ 278945 h 440259"/>
                <a:gd name="T31" fmla="*/ 278945 h 440259"/>
                <a:gd name="T32" fmla="*/ 278945 h 440259"/>
                <a:gd name="T33" fmla="*/ 278945 h 440259"/>
                <a:gd name="T34" fmla="*/ 278945 h 440259"/>
                <a:gd name="T35" fmla="*/ 278945 h 440259"/>
                <a:gd name="T36" fmla="*/ 278945 h 440259"/>
                <a:gd name="T37" fmla="*/ 278945 h 440259"/>
                <a:gd name="T38" fmla="*/ 278945 h 440259"/>
                <a:gd name="T39" fmla="*/ 278945 h 440259"/>
                <a:gd name="T40" fmla="*/ 278945 h 440259"/>
                <a:gd name="T41" fmla="*/ 278945 h 440259"/>
                <a:gd name="T42" fmla="*/ 278945 h 440259"/>
                <a:gd name="T43" fmla="*/ 278945 h 440259"/>
                <a:gd name="T44" fmla="*/ 278945 h 440259"/>
                <a:gd name="T45" fmla="*/ 278945 h 440259"/>
                <a:gd name="T46" fmla="*/ 278945 h 440259"/>
                <a:gd name="T47" fmla="*/ 278945 h 440259"/>
                <a:gd name="T48" fmla="*/ 278945 h 440259"/>
                <a:gd name="T49" fmla="*/ 278945 h 440259"/>
                <a:gd name="T50" fmla="*/ 278945 h 440259"/>
                <a:gd name="T51" fmla="*/ 278945 h 440259"/>
                <a:gd name="T52" fmla="*/ 278945 h 440259"/>
                <a:gd name="T53" fmla="*/ 278945 h 440259"/>
                <a:gd name="T54" fmla="*/ 88862 h 440259"/>
                <a:gd name="T55" fmla="*/ 88862 h 440259"/>
                <a:gd name="T56" fmla="*/ 278945 h 440259"/>
                <a:gd name="T57" fmla="*/ 278945 h 440259"/>
                <a:gd name="T58" fmla="*/ 278945 h 440259"/>
                <a:gd name="T59" fmla="*/ 278945 h 440259"/>
                <a:gd name="T60" fmla="*/ 278945 h 440259"/>
                <a:gd name="T61" fmla="*/ 278945 h 440259"/>
                <a:gd name="T62" fmla="*/ 278945 h 440259"/>
                <a:gd name="T63" fmla="*/ 278945 h 440259"/>
                <a:gd name="T64" fmla="*/ 278945 h 440259"/>
                <a:gd name="T65" fmla="*/ 278945 h 440259"/>
                <a:gd name="T66" fmla="*/ 278945 h 440259"/>
                <a:gd name="T67" fmla="*/ 278945 h 440259"/>
                <a:gd name="T68" fmla="*/ 278945 h 440259"/>
                <a:gd name="T69" fmla="*/ 278945 h 440259"/>
                <a:gd name="T70" fmla="*/ 278945 h 440259"/>
                <a:gd name="T71" fmla="*/ 278945 h 440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26" h="716">
                  <a:moveTo>
                    <a:pt x="722" y="573"/>
                  </a:moveTo>
                  <a:lnTo>
                    <a:pt x="444" y="309"/>
                  </a:lnTo>
                  <a:cubicBezTo>
                    <a:pt x="485" y="220"/>
                    <a:pt x="472" y="130"/>
                    <a:pt x="409" y="66"/>
                  </a:cubicBezTo>
                  <a:cubicBezTo>
                    <a:pt x="366" y="24"/>
                    <a:pt x="309" y="0"/>
                    <a:pt x="249" y="0"/>
                  </a:cubicBezTo>
                  <a:cubicBezTo>
                    <a:pt x="182" y="0"/>
                    <a:pt x="119" y="29"/>
                    <a:pt x="75" y="81"/>
                  </a:cubicBezTo>
                  <a:cubicBezTo>
                    <a:pt x="0" y="170"/>
                    <a:pt x="6" y="305"/>
                    <a:pt x="89" y="388"/>
                  </a:cubicBezTo>
                  <a:cubicBezTo>
                    <a:pt x="130" y="428"/>
                    <a:pt x="184" y="450"/>
                    <a:pt x="242" y="450"/>
                  </a:cubicBezTo>
                  <a:cubicBezTo>
                    <a:pt x="265" y="450"/>
                    <a:pt x="288" y="447"/>
                    <a:pt x="311" y="440"/>
                  </a:cubicBezTo>
                  <a:lnTo>
                    <a:pt x="343" y="472"/>
                  </a:lnTo>
                  <a:cubicBezTo>
                    <a:pt x="345" y="475"/>
                    <a:pt x="349" y="476"/>
                    <a:pt x="352" y="476"/>
                  </a:cubicBezTo>
                  <a:lnTo>
                    <a:pt x="406" y="476"/>
                  </a:lnTo>
                  <a:lnTo>
                    <a:pt x="406" y="516"/>
                  </a:lnTo>
                  <a:cubicBezTo>
                    <a:pt x="406" y="524"/>
                    <a:pt x="412" y="530"/>
                    <a:pt x="419" y="530"/>
                  </a:cubicBezTo>
                  <a:lnTo>
                    <a:pt x="459" y="530"/>
                  </a:lnTo>
                  <a:lnTo>
                    <a:pt x="459" y="570"/>
                  </a:lnTo>
                  <a:cubicBezTo>
                    <a:pt x="459" y="577"/>
                    <a:pt x="465" y="583"/>
                    <a:pt x="473" y="583"/>
                  </a:cubicBezTo>
                  <a:lnTo>
                    <a:pt x="526" y="583"/>
                  </a:lnTo>
                  <a:lnTo>
                    <a:pt x="526" y="636"/>
                  </a:lnTo>
                  <a:cubicBezTo>
                    <a:pt x="526" y="644"/>
                    <a:pt x="532" y="650"/>
                    <a:pt x="539" y="650"/>
                  </a:cubicBezTo>
                  <a:lnTo>
                    <a:pt x="566" y="650"/>
                  </a:lnTo>
                  <a:lnTo>
                    <a:pt x="566" y="673"/>
                  </a:lnTo>
                  <a:cubicBezTo>
                    <a:pt x="566" y="686"/>
                    <a:pt x="567" y="694"/>
                    <a:pt x="577" y="704"/>
                  </a:cubicBezTo>
                  <a:cubicBezTo>
                    <a:pt x="585" y="711"/>
                    <a:pt x="595" y="716"/>
                    <a:pt x="606" y="716"/>
                  </a:cubicBezTo>
                  <a:lnTo>
                    <a:pt x="713" y="716"/>
                  </a:lnTo>
                  <a:cubicBezTo>
                    <a:pt x="720" y="716"/>
                    <a:pt x="726" y="710"/>
                    <a:pt x="726" y="703"/>
                  </a:cubicBezTo>
                  <a:lnTo>
                    <a:pt x="726" y="583"/>
                  </a:lnTo>
                  <a:cubicBezTo>
                    <a:pt x="726" y="579"/>
                    <a:pt x="725" y="576"/>
                    <a:pt x="722" y="573"/>
                  </a:cubicBezTo>
                  <a:close/>
                  <a:moveTo>
                    <a:pt x="249" y="227"/>
                  </a:moveTo>
                  <a:cubicBezTo>
                    <a:pt x="234" y="242"/>
                    <a:pt x="214" y="250"/>
                    <a:pt x="192" y="250"/>
                  </a:cubicBezTo>
                  <a:cubicBezTo>
                    <a:pt x="171" y="250"/>
                    <a:pt x="151" y="242"/>
                    <a:pt x="136" y="227"/>
                  </a:cubicBezTo>
                  <a:cubicBezTo>
                    <a:pt x="120" y="212"/>
                    <a:pt x="112" y="191"/>
                    <a:pt x="112" y="170"/>
                  </a:cubicBezTo>
                  <a:cubicBezTo>
                    <a:pt x="112" y="149"/>
                    <a:pt x="120" y="129"/>
                    <a:pt x="136" y="114"/>
                  </a:cubicBezTo>
                  <a:cubicBezTo>
                    <a:pt x="151" y="98"/>
                    <a:pt x="171" y="90"/>
                    <a:pt x="192" y="90"/>
                  </a:cubicBezTo>
                  <a:cubicBezTo>
                    <a:pt x="214" y="90"/>
                    <a:pt x="234" y="98"/>
                    <a:pt x="249" y="114"/>
                  </a:cubicBezTo>
                  <a:cubicBezTo>
                    <a:pt x="264" y="129"/>
                    <a:pt x="272" y="149"/>
                    <a:pt x="272" y="170"/>
                  </a:cubicBezTo>
                  <a:cubicBezTo>
                    <a:pt x="272" y="191"/>
                    <a:pt x="264" y="212"/>
                    <a:pt x="249" y="22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文本框 55">
                  <a:extLst>
                    <a:ext uri="{FF2B5EF4-FFF2-40B4-BE49-F238E27FC236}">
                      <a16:creationId xmlns:a16="http://schemas.microsoft.com/office/drawing/2014/main" id="{84DC7A83-D55E-156B-AF50-6C45D883C1A0}"/>
                    </a:ext>
                  </a:extLst>
                </p:cNvPr>
                <p:cNvSpPr txBox="1"/>
                <p:nvPr/>
              </p:nvSpPr>
              <p:spPr>
                <a:xfrm>
                  <a:off x="4610078" y="1715684"/>
                  <a:ext cx="50723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zh-CN" altLang="en-US" dirty="0"/>
                </a:p>
              </p:txBody>
            </p:sp>
          </mc:Choice>
          <mc:Fallback xmlns="">
            <p:sp>
              <p:nvSpPr>
                <p:cNvPr id="56" name="文本框 55">
                  <a:extLst>
                    <a:ext uri="{FF2B5EF4-FFF2-40B4-BE49-F238E27FC236}">
                      <a16:creationId xmlns:a16="http://schemas.microsoft.com/office/drawing/2014/main" id="{84DC7A83-D55E-156B-AF50-6C45D883C1A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10078" y="1715684"/>
                  <a:ext cx="507231" cy="369332"/>
                </a:xfrm>
                <a:prstGeom prst="rect">
                  <a:avLst/>
                </a:prstGeom>
                <a:blipFill>
                  <a:blip r:embed="rId7"/>
                  <a:stretch>
                    <a:fillRect b="-1639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7" name="组合 56">
            <a:extLst>
              <a:ext uri="{FF2B5EF4-FFF2-40B4-BE49-F238E27FC236}">
                <a16:creationId xmlns:a16="http://schemas.microsoft.com/office/drawing/2014/main" id="{DE3A21EE-EC90-A584-AB22-6274ABD1862D}"/>
              </a:ext>
            </a:extLst>
          </p:cNvPr>
          <p:cNvGrpSpPr/>
          <p:nvPr/>
        </p:nvGrpSpPr>
        <p:grpSpPr>
          <a:xfrm>
            <a:off x="6160230" y="3429000"/>
            <a:ext cx="863301" cy="612803"/>
            <a:chOff x="4610078" y="1472213"/>
            <a:chExt cx="863301" cy="612803"/>
          </a:xfrm>
        </p:grpSpPr>
        <p:sp>
          <p:nvSpPr>
            <p:cNvPr id="58" name="任意多边形: 形状 57">
              <a:extLst>
                <a:ext uri="{FF2B5EF4-FFF2-40B4-BE49-F238E27FC236}">
                  <a16:creationId xmlns:a16="http://schemas.microsoft.com/office/drawing/2014/main" id="{626BEEBA-AFA4-A8B2-FBEB-52EBA83A7B9C}"/>
                </a:ext>
              </a:extLst>
            </p:cNvPr>
            <p:cNvSpPr/>
            <p:nvPr/>
          </p:nvSpPr>
          <p:spPr>
            <a:xfrm>
              <a:off x="4863694" y="1472213"/>
              <a:ext cx="609685" cy="600384"/>
            </a:xfrm>
            <a:custGeom>
              <a:avLst/>
              <a:gdLst>
                <a:gd name="T0" fmla="*/ 88862 h 440259"/>
                <a:gd name="T1" fmla="*/ 88862 h 440259"/>
                <a:gd name="T2" fmla="*/ 278945 h 440259"/>
                <a:gd name="T3" fmla="*/ 278945 h 440259"/>
                <a:gd name="T4" fmla="*/ 278945 h 440259"/>
                <a:gd name="T5" fmla="*/ 278945 h 440259"/>
                <a:gd name="T6" fmla="*/ 278945 h 440259"/>
                <a:gd name="T7" fmla="*/ 278945 h 440259"/>
                <a:gd name="T8" fmla="*/ 278945 h 440259"/>
                <a:gd name="T9" fmla="*/ 278945 h 440259"/>
                <a:gd name="T10" fmla="*/ 278945 h 440259"/>
                <a:gd name="T11" fmla="*/ 278945 h 440259"/>
                <a:gd name="T12" fmla="*/ 278945 h 440259"/>
                <a:gd name="T13" fmla="*/ 278945 h 440259"/>
                <a:gd name="T14" fmla="*/ 278945 h 440259"/>
                <a:gd name="T15" fmla="*/ 278945 h 440259"/>
                <a:gd name="T16" fmla="*/ 278945 h 440259"/>
                <a:gd name="T17" fmla="*/ 278945 h 440259"/>
                <a:gd name="T18" fmla="*/ 278945 h 440259"/>
                <a:gd name="T19" fmla="*/ 278945 h 440259"/>
                <a:gd name="T20" fmla="*/ 278945 h 440259"/>
                <a:gd name="T21" fmla="*/ 278945 h 440259"/>
                <a:gd name="T22" fmla="*/ 278945 h 440259"/>
                <a:gd name="T23" fmla="*/ 278945 h 440259"/>
                <a:gd name="T24" fmla="*/ 278945 h 440259"/>
                <a:gd name="T25" fmla="*/ 278945 h 440259"/>
                <a:gd name="T26" fmla="*/ 278945 h 440259"/>
                <a:gd name="T27" fmla="*/ 278945 h 440259"/>
                <a:gd name="T28" fmla="*/ 278945 h 440259"/>
                <a:gd name="T29" fmla="*/ 278945 h 440259"/>
                <a:gd name="T30" fmla="*/ 278945 h 440259"/>
                <a:gd name="T31" fmla="*/ 278945 h 440259"/>
                <a:gd name="T32" fmla="*/ 278945 h 440259"/>
                <a:gd name="T33" fmla="*/ 278945 h 440259"/>
                <a:gd name="T34" fmla="*/ 278945 h 440259"/>
                <a:gd name="T35" fmla="*/ 278945 h 440259"/>
                <a:gd name="T36" fmla="*/ 278945 h 440259"/>
                <a:gd name="T37" fmla="*/ 278945 h 440259"/>
                <a:gd name="T38" fmla="*/ 278945 h 440259"/>
                <a:gd name="T39" fmla="*/ 278945 h 440259"/>
                <a:gd name="T40" fmla="*/ 278945 h 440259"/>
                <a:gd name="T41" fmla="*/ 278945 h 440259"/>
                <a:gd name="T42" fmla="*/ 278945 h 440259"/>
                <a:gd name="T43" fmla="*/ 278945 h 440259"/>
                <a:gd name="T44" fmla="*/ 278945 h 440259"/>
                <a:gd name="T45" fmla="*/ 278945 h 440259"/>
                <a:gd name="T46" fmla="*/ 278945 h 440259"/>
                <a:gd name="T47" fmla="*/ 278945 h 440259"/>
                <a:gd name="T48" fmla="*/ 278945 h 440259"/>
                <a:gd name="T49" fmla="*/ 278945 h 440259"/>
                <a:gd name="T50" fmla="*/ 278945 h 440259"/>
                <a:gd name="T51" fmla="*/ 278945 h 440259"/>
                <a:gd name="T52" fmla="*/ 278945 h 440259"/>
                <a:gd name="T53" fmla="*/ 278945 h 440259"/>
                <a:gd name="T54" fmla="*/ 88862 h 440259"/>
                <a:gd name="T55" fmla="*/ 88862 h 440259"/>
                <a:gd name="T56" fmla="*/ 278945 h 440259"/>
                <a:gd name="T57" fmla="*/ 278945 h 440259"/>
                <a:gd name="T58" fmla="*/ 278945 h 440259"/>
                <a:gd name="T59" fmla="*/ 278945 h 440259"/>
                <a:gd name="T60" fmla="*/ 278945 h 440259"/>
                <a:gd name="T61" fmla="*/ 278945 h 440259"/>
                <a:gd name="T62" fmla="*/ 278945 h 440259"/>
                <a:gd name="T63" fmla="*/ 278945 h 440259"/>
                <a:gd name="T64" fmla="*/ 278945 h 440259"/>
                <a:gd name="T65" fmla="*/ 278945 h 440259"/>
                <a:gd name="T66" fmla="*/ 278945 h 440259"/>
                <a:gd name="T67" fmla="*/ 278945 h 440259"/>
                <a:gd name="T68" fmla="*/ 278945 h 440259"/>
                <a:gd name="T69" fmla="*/ 278945 h 440259"/>
                <a:gd name="T70" fmla="*/ 278945 h 440259"/>
                <a:gd name="T71" fmla="*/ 278945 h 440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26" h="716">
                  <a:moveTo>
                    <a:pt x="722" y="573"/>
                  </a:moveTo>
                  <a:lnTo>
                    <a:pt x="444" y="309"/>
                  </a:lnTo>
                  <a:cubicBezTo>
                    <a:pt x="485" y="220"/>
                    <a:pt x="472" y="130"/>
                    <a:pt x="409" y="66"/>
                  </a:cubicBezTo>
                  <a:cubicBezTo>
                    <a:pt x="366" y="24"/>
                    <a:pt x="309" y="0"/>
                    <a:pt x="249" y="0"/>
                  </a:cubicBezTo>
                  <a:cubicBezTo>
                    <a:pt x="182" y="0"/>
                    <a:pt x="119" y="29"/>
                    <a:pt x="75" y="81"/>
                  </a:cubicBezTo>
                  <a:cubicBezTo>
                    <a:pt x="0" y="170"/>
                    <a:pt x="6" y="305"/>
                    <a:pt x="89" y="388"/>
                  </a:cubicBezTo>
                  <a:cubicBezTo>
                    <a:pt x="130" y="428"/>
                    <a:pt x="184" y="450"/>
                    <a:pt x="242" y="450"/>
                  </a:cubicBezTo>
                  <a:cubicBezTo>
                    <a:pt x="265" y="450"/>
                    <a:pt x="288" y="447"/>
                    <a:pt x="311" y="440"/>
                  </a:cubicBezTo>
                  <a:lnTo>
                    <a:pt x="343" y="472"/>
                  </a:lnTo>
                  <a:cubicBezTo>
                    <a:pt x="345" y="475"/>
                    <a:pt x="349" y="476"/>
                    <a:pt x="352" y="476"/>
                  </a:cubicBezTo>
                  <a:lnTo>
                    <a:pt x="406" y="476"/>
                  </a:lnTo>
                  <a:lnTo>
                    <a:pt x="406" y="516"/>
                  </a:lnTo>
                  <a:cubicBezTo>
                    <a:pt x="406" y="524"/>
                    <a:pt x="412" y="530"/>
                    <a:pt x="419" y="530"/>
                  </a:cubicBezTo>
                  <a:lnTo>
                    <a:pt x="459" y="530"/>
                  </a:lnTo>
                  <a:lnTo>
                    <a:pt x="459" y="570"/>
                  </a:lnTo>
                  <a:cubicBezTo>
                    <a:pt x="459" y="577"/>
                    <a:pt x="465" y="583"/>
                    <a:pt x="473" y="583"/>
                  </a:cubicBezTo>
                  <a:lnTo>
                    <a:pt x="526" y="583"/>
                  </a:lnTo>
                  <a:lnTo>
                    <a:pt x="526" y="636"/>
                  </a:lnTo>
                  <a:cubicBezTo>
                    <a:pt x="526" y="644"/>
                    <a:pt x="532" y="650"/>
                    <a:pt x="539" y="650"/>
                  </a:cubicBezTo>
                  <a:lnTo>
                    <a:pt x="566" y="650"/>
                  </a:lnTo>
                  <a:lnTo>
                    <a:pt x="566" y="673"/>
                  </a:lnTo>
                  <a:cubicBezTo>
                    <a:pt x="566" y="686"/>
                    <a:pt x="567" y="694"/>
                    <a:pt x="577" y="704"/>
                  </a:cubicBezTo>
                  <a:cubicBezTo>
                    <a:pt x="585" y="711"/>
                    <a:pt x="595" y="716"/>
                    <a:pt x="606" y="716"/>
                  </a:cubicBezTo>
                  <a:lnTo>
                    <a:pt x="713" y="716"/>
                  </a:lnTo>
                  <a:cubicBezTo>
                    <a:pt x="720" y="716"/>
                    <a:pt x="726" y="710"/>
                    <a:pt x="726" y="703"/>
                  </a:cubicBezTo>
                  <a:lnTo>
                    <a:pt x="726" y="583"/>
                  </a:lnTo>
                  <a:cubicBezTo>
                    <a:pt x="726" y="579"/>
                    <a:pt x="725" y="576"/>
                    <a:pt x="722" y="573"/>
                  </a:cubicBezTo>
                  <a:close/>
                  <a:moveTo>
                    <a:pt x="249" y="227"/>
                  </a:moveTo>
                  <a:cubicBezTo>
                    <a:pt x="234" y="242"/>
                    <a:pt x="214" y="250"/>
                    <a:pt x="192" y="250"/>
                  </a:cubicBezTo>
                  <a:cubicBezTo>
                    <a:pt x="171" y="250"/>
                    <a:pt x="151" y="242"/>
                    <a:pt x="136" y="227"/>
                  </a:cubicBezTo>
                  <a:cubicBezTo>
                    <a:pt x="120" y="212"/>
                    <a:pt x="112" y="191"/>
                    <a:pt x="112" y="170"/>
                  </a:cubicBezTo>
                  <a:cubicBezTo>
                    <a:pt x="112" y="149"/>
                    <a:pt x="120" y="129"/>
                    <a:pt x="136" y="114"/>
                  </a:cubicBezTo>
                  <a:cubicBezTo>
                    <a:pt x="151" y="98"/>
                    <a:pt x="171" y="90"/>
                    <a:pt x="192" y="90"/>
                  </a:cubicBezTo>
                  <a:cubicBezTo>
                    <a:pt x="214" y="90"/>
                    <a:pt x="234" y="98"/>
                    <a:pt x="249" y="114"/>
                  </a:cubicBezTo>
                  <a:cubicBezTo>
                    <a:pt x="264" y="129"/>
                    <a:pt x="272" y="149"/>
                    <a:pt x="272" y="170"/>
                  </a:cubicBezTo>
                  <a:cubicBezTo>
                    <a:pt x="272" y="191"/>
                    <a:pt x="264" y="212"/>
                    <a:pt x="249" y="22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文本框 58">
                  <a:extLst>
                    <a:ext uri="{FF2B5EF4-FFF2-40B4-BE49-F238E27FC236}">
                      <a16:creationId xmlns:a16="http://schemas.microsoft.com/office/drawing/2014/main" id="{EE6ED4FD-79D9-3AE9-DC49-0EAC514E10F6}"/>
                    </a:ext>
                  </a:extLst>
                </p:cNvPr>
                <p:cNvSpPr txBox="1"/>
                <p:nvPr/>
              </p:nvSpPr>
              <p:spPr>
                <a:xfrm>
                  <a:off x="4610078" y="1715684"/>
                  <a:ext cx="50723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zh-CN" altLang="en-US" dirty="0"/>
                </a:p>
              </p:txBody>
            </p:sp>
          </mc:Choice>
          <mc:Fallback xmlns="">
            <p:sp>
              <p:nvSpPr>
                <p:cNvPr id="59" name="文本框 58">
                  <a:extLst>
                    <a:ext uri="{FF2B5EF4-FFF2-40B4-BE49-F238E27FC236}">
                      <a16:creationId xmlns:a16="http://schemas.microsoft.com/office/drawing/2014/main" id="{EE6ED4FD-79D9-3AE9-DC49-0EAC514E10F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10078" y="1715684"/>
                  <a:ext cx="507231" cy="369332"/>
                </a:xfrm>
                <a:prstGeom prst="rect">
                  <a:avLst/>
                </a:prstGeom>
                <a:blipFill>
                  <a:blip r:embed="rId8"/>
                  <a:stretch>
                    <a:fillRect b="-1639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0" name="组合 59">
            <a:extLst>
              <a:ext uri="{FF2B5EF4-FFF2-40B4-BE49-F238E27FC236}">
                <a16:creationId xmlns:a16="http://schemas.microsoft.com/office/drawing/2014/main" id="{1CD4FCDC-AD52-E02C-0118-DD5155A6DCA9}"/>
              </a:ext>
            </a:extLst>
          </p:cNvPr>
          <p:cNvGrpSpPr/>
          <p:nvPr/>
        </p:nvGrpSpPr>
        <p:grpSpPr>
          <a:xfrm>
            <a:off x="7658104" y="3429000"/>
            <a:ext cx="863301" cy="612803"/>
            <a:chOff x="4610078" y="1472213"/>
            <a:chExt cx="863301" cy="612803"/>
          </a:xfrm>
        </p:grpSpPr>
        <p:sp>
          <p:nvSpPr>
            <p:cNvPr id="61" name="任意多边形: 形状 60">
              <a:extLst>
                <a:ext uri="{FF2B5EF4-FFF2-40B4-BE49-F238E27FC236}">
                  <a16:creationId xmlns:a16="http://schemas.microsoft.com/office/drawing/2014/main" id="{A6F0160A-F69C-BBD4-CA33-CD0EB6CECB1E}"/>
                </a:ext>
              </a:extLst>
            </p:cNvPr>
            <p:cNvSpPr/>
            <p:nvPr/>
          </p:nvSpPr>
          <p:spPr>
            <a:xfrm>
              <a:off x="4863694" y="1472213"/>
              <a:ext cx="609685" cy="600384"/>
            </a:xfrm>
            <a:custGeom>
              <a:avLst/>
              <a:gdLst>
                <a:gd name="T0" fmla="*/ 88862 h 440259"/>
                <a:gd name="T1" fmla="*/ 88862 h 440259"/>
                <a:gd name="T2" fmla="*/ 278945 h 440259"/>
                <a:gd name="T3" fmla="*/ 278945 h 440259"/>
                <a:gd name="T4" fmla="*/ 278945 h 440259"/>
                <a:gd name="T5" fmla="*/ 278945 h 440259"/>
                <a:gd name="T6" fmla="*/ 278945 h 440259"/>
                <a:gd name="T7" fmla="*/ 278945 h 440259"/>
                <a:gd name="T8" fmla="*/ 278945 h 440259"/>
                <a:gd name="T9" fmla="*/ 278945 h 440259"/>
                <a:gd name="T10" fmla="*/ 278945 h 440259"/>
                <a:gd name="T11" fmla="*/ 278945 h 440259"/>
                <a:gd name="T12" fmla="*/ 278945 h 440259"/>
                <a:gd name="T13" fmla="*/ 278945 h 440259"/>
                <a:gd name="T14" fmla="*/ 278945 h 440259"/>
                <a:gd name="T15" fmla="*/ 278945 h 440259"/>
                <a:gd name="T16" fmla="*/ 278945 h 440259"/>
                <a:gd name="T17" fmla="*/ 278945 h 440259"/>
                <a:gd name="T18" fmla="*/ 278945 h 440259"/>
                <a:gd name="T19" fmla="*/ 278945 h 440259"/>
                <a:gd name="T20" fmla="*/ 278945 h 440259"/>
                <a:gd name="T21" fmla="*/ 278945 h 440259"/>
                <a:gd name="T22" fmla="*/ 278945 h 440259"/>
                <a:gd name="T23" fmla="*/ 278945 h 440259"/>
                <a:gd name="T24" fmla="*/ 278945 h 440259"/>
                <a:gd name="T25" fmla="*/ 278945 h 440259"/>
                <a:gd name="T26" fmla="*/ 278945 h 440259"/>
                <a:gd name="T27" fmla="*/ 278945 h 440259"/>
                <a:gd name="T28" fmla="*/ 278945 h 440259"/>
                <a:gd name="T29" fmla="*/ 278945 h 440259"/>
                <a:gd name="T30" fmla="*/ 278945 h 440259"/>
                <a:gd name="T31" fmla="*/ 278945 h 440259"/>
                <a:gd name="T32" fmla="*/ 278945 h 440259"/>
                <a:gd name="T33" fmla="*/ 278945 h 440259"/>
                <a:gd name="T34" fmla="*/ 278945 h 440259"/>
                <a:gd name="T35" fmla="*/ 278945 h 440259"/>
                <a:gd name="T36" fmla="*/ 278945 h 440259"/>
                <a:gd name="T37" fmla="*/ 278945 h 440259"/>
                <a:gd name="T38" fmla="*/ 278945 h 440259"/>
                <a:gd name="T39" fmla="*/ 278945 h 440259"/>
                <a:gd name="T40" fmla="*/ 278945 h 440259"/>
                <a:gd name="T41" fmla="*/ 278945 h 440259"/>
                <a:gd name="T42" fmla="*/ 278945 h 440259"/>
                <a:gd name="T43" fmla="*/ 278945 h 440259"/>
                <a:gd name="T44" fmla="*/ 278945 h 440259"/>
                <a:gd name="T45" fmla="*/ 278945 h 440259"/>
                <a:gd name="T46" fmla="*/ 278945 h 440259"/>
                <a:gd name="T47" fmla="*/ 278945 h 440259"/>
                <a:gd name="T48" fmla="*/ 278945 h 440259"/>
                <a:gd name="T49" fmla="*/ 278945 h 440259"/>
                <a:gd name="T50" fmla="*/ 278945 h 440259"/>
                <a:gd name="T51" fmla="*/ 278945 h 440259"/>
                <a:gd name="T52" fmla="*/ 278945 h 440259"/>
                <a:gd name="T53" fmla="*/ 278945 h 440259"/>
                <a:gd name="T54" fmla="*/ 88862 h 440259"/>
                <a:gd name="T55" fmla="*/ 88862 h 440259"/>
                <a:gd name="T56" fmla="*/ 278945 h 440259"/>
                <a:gd name="T57" fmla="*/ 278945 h 440259"/>
                <a:gd name="T58" fmla="*/ 278945 h 440259"/>
                <a:gd name="T59" fmla="*/ 278945 h 440259"/>
                <a:gd name="T60" fmla="*/ 278945 h 440259"/>
                <a:gd name="T61" fmla="*/ 278945 h 440259"/>
                <a:gd name="T62" fmla="*/ 278945 h 440259"/>
                <a:gd name="T63" fmla="*/ 278945 h 440259"/>
                <a:gd name="T64" fmla="*/ 278945 h 440259"/>
                <a:gd name="T65" fmla="*/ 278945 h 440259"/>
                <a:gd name="T66" fmla="*/ 278945 h 440259"/>
                <a:gd name="T67" fmla="*/ 278945 h 440259"/>
                <a:gd name="T68" fmla="*/ 278945 h 440259"/>
                <a:gd name="T69" fmla="*/ 278945 h 440259"/>
                <a:gd name="T70" fmla="*/ 278945 h 440259"/>
                <a:gd name="T71" fmla="*/ 278945 h 440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26" h="716">
                  <a:moveTo>
                    <a:pt x="722" y="573"/>
                  </a:moveTo>
                  <a:lnTo>
                    <a:pt x="444" y="309"/>
                  </a:lnTo>
                  <a:cubicBezTo>
                    <a:pt x="485" y="220"/>
                    <a:pt x="472" y="130"/>
                    <a:pt x="409" y="66"/>
                  </a:cubicBezTo>
                  <a:cubicBezTo>
                    <a:pt x="366" y="24"/>
                    <a:pt x="309" y="0"/>
                    <a:pt x="249" y="0"/>
                  </a:cubicBezTo>
                  <a:cubicBezTo>
                    <a:pt x="182" y="0"/>
                    <a:pt x="119" y="29"/>
                    <a:pt x="75" y="81"/>
                  </a:cubicBezTo>
                  <a:cubicBezTo>
                    <a:pt x="0" y="170"/>
                    <a:pt x="6" y="305"/>
                    <a:pt x="89" y="388"/>
                  </a:cubicBezTo>
                  <a:cubicBezTo>
                    <a:pt x="130" y="428"/>
                    <a:pt x="184" y="450"/>
                    <a:pt x="242" y="450"/>
                  </a:cubicBezTo>
                  <a:cubicBezTo>
                    <a:pt x="265" y="450"/>
                    <a:pt x="288" y="447"/>
                    <a:pt x="311" y="440"/>
                  </a:cubicBezTo>
                  <a:lnTo>
                    <a:pt x="343" y="472"/>
                  </a:lnTo>
                  <a:cubicBezTo>
                    <a:pt x="345" y="475"/>
                    <a:pt x="349" y="476"/>
                    <a:pt x="352" y="476"/>
                  </a:cubicBezTo>
                  <a:lnTo>
                    <a:pt x="406" y="476"/>
                  </a:lnTo>
                  <a:lnTo>
                    <a:pt x="406" y="516"/>
                  </a:lnTo>
                  <a:cubicBezTo>
                    <a:pt x="406" y="524"/>
                    <a:pt x="412" y="530"/>
                    <a:pt x="419" y="530"/>
                  </a:cubicBezTo>
                  <a:lnTo>
                    <a:pt x="459" y="530"/>
                  </a:lnTo>
                  <a:lnTo>
                    <a:pt x="459" y="570"/>
                  </a:lnTo>
                  <a:cubicBezTo>
                    <a:pt x="459" y="577"/>
                    <a:pt x="465" y="583"/>
                    <a:pt x="473" y="583"/>
                  </a:cubicBezTo>
                  <a:lnTo>
                    <a:pt x="526" y="583"/>
                  </a:lnTo>
                  <a:lnTo>
                    <a:pt x="526" y="636"/>
                  </a:lnTo>
                  <a:cubicBezTo>
                    <a:pt x="526" y="644"/>
                    <a:pt x="532" y="650"/>
                    <a:pt x="539" y="650"/>
                  </a:cubicBezTo>
                  <a:lnTo>
                    <a:pt x="566" y="650"/>
                  </a:lnTo>
                  <a:lnTo>
                    <a:pt x="566" y="673"/>
                  </a:lnTo>
                  <a:cubicBezTo>
                    <a:pt x="566" y="686"/>
                    <a:pt x="567" y="694"/>
                    <a:pt x="577" y="704"/>
                  </a:cubicBezTo>
                  <a:cubicBezTo>
                    <a:pt x="585" y="711"/>
                    <a:pt x="595" y="716"/>
                    <a:pt x="606" y="716"/>
                  </a:cubicBezTo>
                  <a:lnTo>
                    <a:pt x="713" y="716"/>
                  </a:lnTo>
                  <a:cubicBezTo>
                    <a:pt x="720" y="716"/>
                    <a:pt x="726" y="710"/>
                    <a:pt x="726" y="703"/>
                  </a:cubicBezTo>
                  <a:lnTo>
                    <a:pt x="726" y="583"/>
                  </a:lnTo>
                  <a:cubicBezTo>
                    <a:pt x="726" y="579"/>
                    <a:pt x="725" y="576"/>
                    <a:pt x="722" y="573"/>
                  </a:cubicBezTo>
                  <a:close/>
                  <a:moveTo>
                    <a:pt x="249" y="227"/>
                  </a:moveTo>
                  <a:cubicBezTo>
                    <a:pt x="234" y="242"/>
                    <a:pt x="214" y="250"/>
                    <a:pt x="192" y="250"/>
                  </a:cubicBezTo>
                  <a:cubicBezTo>
                    <a:pt x="171" y="250"/>
                    <a:pt x="151" y="242"/>
                    <a:pt x="136" y="227"/>
                  </a:cubicBezTo>
                  <a:cubicBezTo>
                    <a:pt x="120" y="212"/>
                    <a:pt x="112" y="191"/>
                    <a:pt x="112" y="170"/>
                  </a:cubicBezTo>
                  <a:cubicBezTo>
                    <a:pt x="112" y="149"/>
                    <a:pt x="120" y="129"/>
                    <a:pt x="136" y="114"/>
                  </a:cubicBezTo>
                  <a:cubicBezTo>
                    <a:pt x="151" y="98"/>
                    <a:pt x="171" y="90"/>
                    <a:pt x="192" y="90"/>
                  </a:cubicBezTo>
                  <a:cubicBezTo>
                    <a:pt x="214" y="90"/>
                    <a:pt x="234" y="98"/>
                    <a:pt x="249" y="114"/>
                  </a:cubicBezTo>
                  <a:cubicBezTo>
                    <a:pt x="264" y="129"/>
                    <a:pt x="272" y="149"/>
                    <a:pt x="272" y="170"/>
                  </a:cubicBezTo>
                  <a:cubicBezTo>
                    <a:pt x="272" y="191"/>
                    <a:pt x="264" y="212"/>
                    <a:pt x="249" y="22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2" name="文本框 61">
                  <a:extLst>
                    <a:ext uri="{FF2B5EF4-FFF2-40B4-BE49-F238E27FC236}">
                      <a16:creationId xmlns:a16="http://schemas.microsoft.com/office/drawing/2014/main" id="{39EB25D5-D784-8E2F-5DC2-371032EA3638}"/>
                    </a:ext>
                  </a:extLst>
                </p:cNvPr>
                <p:cNvSpPr txBox="1"/>
                <p:nvPr/>
              </p:nvSpPr>
              <p:spPr>
                <a:xfrm>
                  <a:off x="4610078" y="1715684"/>
                  <a:ext cx="50723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b>
                        </m:sSub>
                      </m:oMath>
                    </m:oMathPara>
                  </a14:m>
                  <a:endParaRPr lang="zh-CN" altLang="en-US" dirty="0"/>
                </a:p>
              </p:txBody>
            </p:sp>
          </mc:Choice>
          <mc:Fallback xmlns="">
            <p:sp>
              <p:nvSpPr>
                <p:cNvPr id="62" name="文本框 61">
                  <a:extLst>
                    <a:ext uri="{FF2B5EF4-FFF2-40B4-BE49-F238E27FC236}">
                      <a16:creationId xmlns:a16="http://schemas.microsoft.com/office/drawing/2014/main" id="{39EB25D5-D784-8E2F-5DC2-371032EA363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10078" y="1715684"/>
                  <a:ext cx="507231" cy="369332"/>
                </a:xfrm>
                <a:prstGeom prst="rect">
                  <a:avLst/>
                </a:prstGeom>
                <a:blipFill>
                  <a:blip r:embed="rId9"/>
                  <a:stretch>
                    <a:fillRect b="-3279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64" name="直接箭头连接符 63">
            <a:extLst>
              <a:ext uri="{FF2B5EF4-FFF2-40B4-BE49-F238E27FC236}">
                <a16:creationId xmlns:a16="http://schemas.microsoft.com/office/drawing/2014/main" id="{0FED9A74-385D-3724-3A2E-1E329B8C4B31}"/>
              </a:ext>
            </a:extLst>
          </p:cNvPr>
          <p:cNvCxnSpPr/>
          <p:nvPr/>
        </p:nvCxnSpPr>
        <p:spPr>
          <a:xfrm flipH="1">
            <a:off x="2109651" y="2135777"/>
            <a:ext cx="3007658" cy="120178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接箭头连接符 64">
            <a:extLst>
              <a:ext uri="{FF2B5EF4-FFF2-40B4-BE49-F238E27FC236}">
                <a16:creationId xmlns:a16="http://schemas.microsoft.com/office/drawing/2014/main" id="{60F00350-9C3C-0F01-3889-2E84DA35A9F7}"/>
              </a:ext>
            </a:extLst>
          </p:cNvPr>
          <p:cNvCxnSpPr>
            <a:cxnSpLocks/>
          </p:cNvCxnSpPr>
          <p:nvPr/>
        </p:nvCxnSpPr>
        <p:spPr>
          <a:xfrm flipH="1">
            <a:off x="3671713" y="2149907"/>
            <a:ext cx="1445596" cy="118765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接箭头连接符 67">
            <a:extLst>
              <a:ext uri="{FF2B5EF4-FFF2-40B4-BE49-F238E27FC236}">
                <a16:creationId xmlns:a16="http://schemas.microsoft.com/office/drawing/2014/main" id="{67BA8A2C-E4AE-E179-99ED-09880BF4C72E}"/>
              </a:ext>
            </a:extLst>
          </p:cNvPr>
          <p:cNvCxnSpPr>
            <a:cxnSpLocks/>
          </p:cNvCxnSpPr>
          <p:nvPr/>
        </p:nvCxnSpPr>
        <p:spPr>
          <a:xfrm>
            <a:off x="5117309" y="2173338"/>
            <a:ext cx="0" cy="117835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接箭头连接符 70">
            <a:extLst>
              <a:ext uri="{FF2B5EF4-FFF2-40B4-BE49-F238E27FC236}">
                <a16:creationId xmlns:a16="http://schemas.microsoft.com/office/drawing/2014/main" id="{E882100A-9CF0-1533-2484-30AB4C04F8C7}"/>
              </a:ext>
            </a:extLst>
          </p:cNvPr>
          <p:cNvCxnSpPr>
            <a:cxnSpLocks/>
          </p:cNvCxnSpPr>
          <p:nvPr/>
        </p:nvCxnSpPr>
        <p:spPr>
          <a:xfrm>
            <a:off x="5117309" y="2149907"/>
            <a:ext cx="1474572" cy="118765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接箭头连接符 73">
            <a:extLst>
              <a:ext uri="{FF2B5EF4-FFF2-40B4-BE49-F238E27FC236}">
                <a16:creationId xmlns:a16="http://schemas.microsoft.com/office/drawing/2014/main" id="{999E4580-B66F-CCB4-EDBE-44DDE01F116C}"/>
              </a:ext>
            </a:extLst>
          </p:cNvPr>
          <p:cNvCxnSpPr>
            <a:cxnSpLocks/>
          </p:cNvCxnSpPr>
          <p:nvPr/>
        </p:nvCxnSpPr>
        <p:spPr>
          <a:xfrm>
            <a:off x="5117307" y="2132659"/>
            <a:ext cx="3007660" cy="122833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任意多边形: 形状 75">
            <a:extLst>
              <a:ext uri="{FF2B5EF4-FFF2-40B4-BE49-F238E27FC236}">
                <a16:creationId xmlns:a16="http://schemas.microsoft.com/office/drawing/2014/main" id="{FA461CFC-8CE5-C3C6-846E-790555F335BC}"/>
              </a:ext>
            </a:extLst>
          </p:cNvPr>
          <p:cNvSpPr/>
          <p:nvPr/>
        </p:nvSpPr>
        <p:spPr>
          <a:xfrm>
            <a:off x="3536190" y="4262849"/>
            <a:ext cx="271045" cy="609685"/>
          </a:xfrm>
          <a:custGeom>
            <a:avLst/>
            <a:gdLst>
              <a:gd name="connsiteX0" fmla="*/ 373273 h 605239"/>
              <a:gd name="connsiteY0" fmla="*/ 373273 h 605239"/>
              <a:gd name="connsiteX1" fmla="*/ 373273 h 605239"/>
              <a:gd name="connsiteY1" fmla="*/ 373273 h 605239"/>
              <a:gd name="connsiteX2" fmla="*/ 373273 h 605239"/>
              <a:gd name="connsiteY2" fmla="*/ 373273 h 605239"/>
              <a:gd name="connsiteX3" fmla="*/ 373273 h 605239"/>
              <a:gd name="connsiteY3" fmla="*/ 373273 h 605239"/>
              <a:gd name="connsiteX4" fmla="*/ 373273 h 605239"/>
              <a:gd name="connsiteY4" fmla="*/ 373273 h 605239"/>
              <a:gd name="connsiteX5" fmla="*/ 373273 h 605239"/>
              <a:gd name="connsiteY5" fmla="*/ 373273 h 605239"/>
              <a:gd name="connsiteX6" fmla="*/ 373273 h 605239"/>
              <a:gd name="connsiteY6" fmla="*/ 373273 h 605239"/>
              <a:gd name="connsiteX7" fmla="*/ 373273 h 605239"/>
              <a:gd name="connsiteY7" fmla="*/ 373273 h 605239"/>
              <a:gd name="connsiteX8" fmla="*/ 373273 h 605239"/>
              <a:gd name="connsiteY8" fmla="*/ 373273 h 605239"/>
              <a:gd name="connsiteX9" fmla="*/ 373273 h 605239"/>
              <a:gd name="connsiteY9" fmla="*/ 373273 h 605239"/>
              <a:gd name="connsiteX10" fmla="*/ 373273 h 605239"/>
              <a:gd name="connsiteY10" fmla="*/ 373273 h 605239"/>
              <a:gd name="connsiteX11" fmla="*/ 373273 h 605239"/>
              <a:gd name="connsiteY11" fmla="*/ 373273 h 605239"/>
              <a:gd name="connsiteX12" fmla="*/ 373273 h 605239"/>
              <a:gd name="connsiteY12" fmla="*/ 373273 h 605239"/>
              <a:gd name="connsiteX13" fmla="*/ 373273 h 605239"/>
              <a:gd name="connsiteY13" fmla="*/ 373273 h 605239"/>
              <a:gd name="connsiteX14" fmla="*/ 373273 h 605239"/>
              <a:gd name="connsiteY14" fmla="*/ 373273 h 605239"/>
              <a:gd name="connsiteX15" fmla="*/ 373273 h 605239"/>
              <a:gd name="connsiteY15" fmla="*/ 373273 h 605239"/>
              <a:gd name="connsiteX16" fmla="*/ 373273 h 605239"/>
              <a:gd name="connsiteY16" fmla="*/ 373273 h 605239"/>
              <a:gd name="connsiteX17" fmla="*/ 373273 h 605239"/>
              <a:gd name="connsiteY17" fmla="*/ 373273 h 605239"/>
              <a:gd name="connsiteX18" fmla="*/ 373273 h 605239"/>
              <a:gd name="connsiteY18" fmla="*/ 373273 h 605239"/>
              <a:gd name="connsiteX19" fmla="*/ 373273 h 605239"/>
              <a:gd name="connsiteY19" fmla="*/ 373273 h 605239"/>
              <a:gd name="connsiteX20" fmla="*/ 373273 h 605239"/>
              <a:gd name="connsiteY20" fmla="*/ 373273 h 605239"/>
              <a:gd name="connsiteX21" fmla="*/ 373273 h 605239"/>
              <a:gd name="connsiteY21" fmla="*/ 373273 h 605239"/>
              <a:gd name="connsiteX22" fmla="*/ 373273 h 605239"/>
              <a:gd name="connsiteY22" fmla="*/ 373273 h 605239"/>
              <a:gd name="connsiteX23" fmla="*/ 373273 h 605239"/>
              <a:gd name="connsiteY23" fmla="*/ 373273 h 605239"/>
              <a:gd name="connsiteX24" fmla="*/ 373273 h 605239"/>
              <a:gd name="connsiteY24" fmla="*/ 373273 h 605239"/>
              <a:gd name="connsiteX25" fmla="*/ 373273 h 605239"/>
              <a:gd name="connsiteY25" fmla="*/ 373273 h 605239"/>
              <a:gd name="connsiteX26" fmla="*/ 373273 h 605239"/>
              <a:gd name="connsiteY26" fmla="*/ 373273 h 605239"/>
              <a:gd name="connsiteX27" fmla="*/ 373273 h 605239"/>
              <a:gd name="connsiteY27" fmla="*/ 373273 h 605239"/>
              <a:gd name="connsiteX28" fmla="*/ 373273 h 605239"/>
              <a:gd name="connsiteY28" fmla="*/ 373273 h 605239"/>
              <a:gd name="connsiteX29" fmla="*/ 373273 h 605239"/>
              <a:gd name="connsiteY29" fmla="*/ 373273 h 605239"/>
              <a:gd name="connsiteX30" fmla="*/ 373273 h 605239"/>
              <a:gd name="connsiteY30" fmla="*/ 373273 h 605239"/>
              <a:gd name="connsiteX31" fmla="*/ 373273 h 605239"/>
              <a:gd name="connsiteY31" fmla="*/ 373273 h 605239"/>
              <a:gd name="connsiteX32" fmla="*/ 373273 h 605239"/>
              <a:gd name="connsiteY32" fmla="*/ 373273 h 605239"/>
              <a:gd name="connsiteX33" fmla="*/ 373273 h 605239"/>
              <a:gd name="connsiteY33" fmla="*/ 373273 h 605239"/>
              <a:gd name="connsiteX34" fmla="*/ 373273 h 605239"/>
              <a:gd name="connsiteY34" fmla="*/ 373273 h 605239"/>
              <a:gd name="connsiteX35" fmla="*/ 373273 h 605239"/>
              <a:gd name="connsiteY35" fmla="*/ 373273 h 605239"/>
              <a:gd name="connsiteX36" fmla="*/ 373273 h 605239"/>
              <a:gd name="connsiteY36" fmla="*/ 373273 h 605239"/>
              <a:gd name="connsiteX37" fmla="*/ 373273 h 605239"/>
              <a:gd name="connsiteY37" fmla="*/ 373273 h 605239"/>
              <a:gd name="connsiteX38" fmla="*/ 373273 h 605239"/>
              <a:gd name="connsiteY38" fmla="*/ 373273 h 605239"/>
              <a:gd name="connsiteX39" fmla="*/ 373273 h 605239"/>
              <a:gd name="connsiteY39" fmla="*/ 373273 h 605239"/>
              <a:gd name="connsiteX40" fmla="*/ 373273 h 605239"/>
              <a:gd name="connsiteY40" fmla="*/ 373273 h 605239"/>
              <a:gd name="connsiteX41" fmla="*/ 373273 h 605239"/>
              <a:gd name="connsiteY41" fmla="*/ 373273 h 605239"/>
              <a:gd name="connsiteX42" fmla="*/ 373273 h 605239"/>
              <a:gd name="connsiteY42" fmla="*/ 373273 h 605239"/>
              <a:gd name="connsiteX43" fmla="*/ 373273 h 605239"/>
              <a:gd name="connsiteY43" fmla="*/ 373273 h 605239"/>
              <a:gd name="connsiteX44" fmla="*/ 373273 h 605239"/>
              <a:gd name="connsiteY44" fmla="*/ 373273 h 605239"/>
              <a:gd name="connsiteX45" fmla="*/ 373273 h 605239"/>
              <a:gd name="connsiteY45" fmla="*/ 373273 h 605239"/>
              <a:gd name="connsiteX46" fmla="*/ 373273 h 605239"/>
              <a:gd name="connsiteY46" fmla="*/ 373273 h 605239"/>
              <a:gd name="connsiteX47" fmla="*/ 373273 h 605239"/>
              <a:gd name="connsiteY47" fmla="*/ 373273 h 605239"/>
              <a:gd name="connsiteX48" fmla="*/ 373273 h 605239"/>
              <a:gd name="connsiteY48" fmla="*/ 373273 h 605239"/>
              <a:gd name="connsiteX49" fmla="*/ 373273 h 605239"/>
              <a:gd name="connsiteY49" fmla="*/ 373273 h 605239"/>
              <a:gd name="connsiteX50" fmla="*/ 373273 h 605239"/>
              <a:gd name="connsiteY50" fmla="*/ 373273 h 605239"/>
              <a:gd name="connsiteX51" fmla="*/ 373273 h 605239"/>
              <a:gd name="connsiteY51" fmla="*/ 373273 h 605239"/>
              <a:gd name="connsiteX52" fmla="*/ 373273 h 605239"/>
              <a:gd name="connsiteY52" fmla="*/ 373273 h 605239"/>
              <a:gd name="connsiteX53" fmla="*/ 373273 h 605239"/>
              <a:gd name="connsiteY53" fmla="*/ 373273 h 605239"/>
              <a:gd name="connsiteX54" fmla="*/ 373273 h 605239"/>
              <a:gd name="connsiteY54" fmla="*/ 373273 h 605239"/>
              <a:gd name="connsiteX55" fmla="*/ 373273 h 605239"/>
              <a:gd name="connsiteY55" fmla="*/ 373273 h 605239"/>
              <a:gd name="connsiteX56" fmla="*/ 373273 h 605239"/>
              <a:gd name="connsiteY56" fmla="*/ 373273 h 605239"/>
              <a:gd name="connsiteX57" fmla="*/ 373273 h 605239"/>
              <a:gd name="connsiteY57" fmla="*/ 373273 h 605239"/>
              <a:gd name="connsiteX58" fmla="*/ 373273 h 605239"/>
              <a:gd name="connsiteY58" fmla="*/ 373273 h 605239"/>
              <a:gd name="connsiteX59" fmla="*/ 373273 h 605239"/>
              <a:gd name="connsiteY59" fmla="*/ 373273 h 605239"/>
              <a:gd name="connsiteX60" fmla="*/ 373273 h 605239"/>
              <a:gd name="connsiteY60" fmla="*/ 373273 h 605239"/>
              <a:gd name="connsiteX61" fmla="*/ 373273 h 605239"/>
              <a:gd name="connsiteY61" fmla="*/ 373273 h 605239"/>
              <a:gd name="connsiteX62" fmla="*/ 373273 h 605239"/>
              <a:gd name="connsiteY62" fmla="*/ 373273 h 605239"/>
              <a:gd name="connsiteX63" fmla="*/ 373273 h 605239"/>
              <a:gd name="connsiteY63" fmla="*/ 373273 h 605239"/>
              <a:gd name="connsiteX64" fmla="*/ 373273 h 605239"/>
              <a:gd name="connsiteY64" fmla="*/ 373273 h 605239"/>
              <a:gd name="connsiteX65" fmla="*/ 373273 h 605239"/>
              <a:gd name="connsiteY65" fmla="*/ 373273 h 605239"/>
              <a:gd name="connsiteX66" fmla="*/ 373273 h 605239"/>
              <a:gd name="connsiteY66" fmla="*/ 373273 h 605239"/>
              <a:gd name="connsiteX67" fmla="*/ 373273 h 605239"/>
              <a:gd name="connsiteY67" fmla="*/ 373273 h 605239"/>
              <a:gd name="connsiteX68" fmla="*/ 373273 h 605239"/>
              <a:gd name="connsiteY68" fmla="*/ 373273 h 605239"/>
              <a:gd name="connsiteX69" fmla="*/ 373273 h 605239"/>
              <a:gd name="connsiteY69" fmla="*/ 373273 h 605239"/>
              <a:gd name="connsiteX70" fmla="*/ 373273 h 605239"/>
              <a:gd name="connsiteY70" fmla="*/ 373273 h 605239"/>
              <a:gd name="connsiteX71" fmla="*/ 373273 h 605239"/>
              <a:gd name="connsiteY71" fmla="*/ 373273 h 605239"/>
              <a:gd name="connsiteX72" fmla="*/ 373273 h 605239"/>
              <a:gd name="connsiteY72" fmla="*/ 373273 h 605239"/>
              <a:gd name="connsiteX73" fmla="*/ 373273 h 605239"/>
              <a:gd name="connsiteY73" fmla="*/ 373273 h 605239"/>
              <a:gd name="connsiteX74" fmla="*/ 373273 h 605239"/>
              <a:gd name="connsiteY74" fmla="*/ 373273 h 605239"/>
              <a:gd name="connsiteX75" fmla="*/ 373273 h 605239"/>
              <a:gd name="connsiteY75" fmla="*/ 373273 h 605239"/>
              <a:gd name="connsiteX76" fmla="*/ 373273 h 605239"/>
              <a:gd name="connsiteY76" fmla="*/ 373273 h 605239"/>
              <a:gd name="connsiteX77" fmla="*/ 373273 h 605239"/>
              <a:gd name="connsiteY77" fmla="*/ 373273 h 605239"/>
              <a:gd name="connsiteX78" fmla="*/ 373273 h 605239"/>
              <a:gd name="connsiteY78" fmla="*/ 373273 h 605239"/>
              <a:gd name="connsiteX79" fmla="*/ 373273 h 605239"/>
              <a:gd name="connsiteY79" fmla="*/ 373273 h 605239"/>
              <a:gd name="connsiteX80" fmla="*/ 373273 h 605239"/>
              <a:gd name="connsiteY80" fmla="*/ 373273 h 605239"/>
              <a:gd name="connsiteX81" fmla="*/ 373273 h 605239"/>
              <a:gd name="connsiteY81" fmla="*/ 373273 h 605239"/>
              <a:gd name="connsiteX82" fmla="*/ 373273 h 605239"/>
              <a:gd name="connsiteY82" fmla="*/ 373273 h 605239"/>
              <a:gd name="connsiteX83" fmla="*/ 373273 h 605239"/>
              <a:gd name="connsiteY83" fmla="*/ 373273 h 605239"/>
              <a:gd name="connsiteX84" fmla="*/ 373273 h 605239"/>
              <a:gd name="connsiteY84" fmla="*/ 373273 h 605239"/>
              <a:gd name="connsiteX85" fmla="*/ 373273 h 605239"/>
              <a:gd name="connsiteY85" fmla="*/ 373273 h 605239"/>
              <a:gd name="connsiteX86" fmla="*/ 373273 h 605239"/>
              <a:gd name="connsiteY86" fmla="*/ 373273 h 605239"/>
              <a:gd name="connsiteX87" fmla="*/ 373273 h 605239"/>
              <a:gd name="connsiteY87" fmla="*/ 373273 h 605239"/>
              <a:gd name="connsiteX88" fmla="*/ 373273 h 605239"/>
              <a:gd name="connsiteY88" fmla="*/ 373273 h 605239"/>
              <a:gd name="connsiteX89" fmla="*/ 373273 h 605239"/>
              <a:gd name="connsiteY89" fmla="*/ 373273 h 605239"/>
              <a:gd name="connsiteX90" fmla="*/ 373273 h 605239"/>
              <a:gd name="connsiteY90" fmla="*/ 373273 h 605239"/>
              <a:gd name="connsiteX91" fmla="*/ 373273 h 605239"/>
              <a:gd name="connsiteY91" fmla="*/ 373273 h 605239"/>
              <a:gd name="connsiteX92" fmla="*/ 373273 h 605239"/>
              <a:gd name="connsiteY92" fmla="*/ 373273 h 605239"/>
              <a:gd name="connsiteX93" fmla="*/ 373273 h 605239"/>
              <a:gd name="connsiteY93" fmla="*/ 373273 h 605239"/>
              <a:gd name="connsiteX94" fmla="*/ 373273 h 605239"/>
              <a:gd name="connsiteY94" fmla="*/ 373273 h 605239"/>
              <a:gd name="connsiteX95" fmla="*/ 373273 h 605239"/>
              <a:gd name="connsiteY95" fmla="*/ 373273 h 605239"/>
              <a:gd name="connsiteX96" fmla="*/ 373273 h 605239"/>
              <a:gd name="connsiteY96" fmla="*/ 373273 h 605239"/>
              <a:gd name="connsiteX97" fmla="*/ 373273 h 605239"/>
              <a:gd name="connsiteY97" fmla="*/ 373273 h 605239"/>
              <a:gd name="connsiteX98" fmla="*/ 373273 h 605239"/>
              <a:gd name="connsiteY98" fmla="*/ 373273 h 605239"/>
              <a:gd name="connsiteX99" fmla="*/ 373273 h 605239"/>
              <a:gd name="connsiteY99" fmla="*/ 373273 h 605239"/>
              <a:gd name="connsiteX100" fmla="*/ 373273 h 605239"/>
              <a:gd name="connsiteY100" fmla="*/ 373273 h 605239"/>
              <a:gd name="connsiteX101" fmla="*/ 373273 h 605239"/>
              <a:gd name="connsiteY101" fmla="*/ 373273 h 605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69069" h="605240">
                <a:moveTo>
                  <a:pt x="94118" y="381223"/>
                </a:moveTo>
                <a:cubicBezTo>
                  <a:pt x="102480" y="394625"/>
                  <a:pt x="117449" y="403594"/>
                  <a:pt x="134483" y="403594"/>
                </a:cubicBezTo>
                <a:cubicBezTo>
                  <a:pt x="151517" y="403594"/>
                  <a:pt x="166487" y="394625"/>
                  <a:pt x="174952" y="381223"/>
                </a:cubicBezTo>
                <a:close/>
                <a:moveTo>
                  <a:pt x="86891" y="295038"/>
                </a:moveTo>
                <a:lnTo>
                  <a:pt x="86891" y="317512"/>
                </a:lnTo>
                <a:lnTo>
                  <a:pt x="90298" y="317512"/>
                </a:lnTo>
                <a:cubicBezTo>
                  <a:pt x="96079" y="317512"/>
                  <a:pt x="100622" y="322151"/>
                  <a:pt x="100622" y="327821"/>
                </a:cubicBezTo>
                <a:cubicBezTo>
                  <a:pt x="100622" y="333491"/>
                  <a:pt x="96079" y="338131"/>
                  <a:pt x="90298" y="338131"/>
                </a:cubicBezTo>
                <a:lnTo>
                  <a:pt x="86891" y="338131"/>
                </a:lnTo>
                <a:lnTo>
                  <a:pt x="86891" y="356068"/>
                </a:lnTo>
                <a:cubicBezTo>
                  <a:pt x="86891" y="357615"/>
                  <a:pt x="86994" y="359058"/>
                  <a:pt x="87098" y="360604"/>
                </a:cubicBezTo>
                <a:lnTo>
                  <a:pt x="181869" y="360604"/>
                </a:lnTo>
                <a:cubicBezTo>
                  <a:pt x="182076" y="359058"/>
                  <a:pt x="182179" y="357615"/>
                  <a:pt x="182179" y="356068"/>
                </a:cubicBezTo>
                <a:lnTo>
                  <a:pt x="182179" y="338131"/>
                </a:lnTo>
                <a:lnTo>
                  <a:pt x="137271" y="338131"/>
                </a:lnTo>
                <a:cubicBezTo>
                  <a:pt x="131593" y="338131"/>
                  <a:pt x="126947" y="333491"/>
                  <a:pt x="126947" y="327821"/>
                </a:cubicBezTo>
                <a:cubicBezTo>
                  <a:pt x="126947" y="322151"/>
                  <a:pt x="131593" y="317512"/>
                  <a:pt x="137271" y="317512"/>
                </a:cubicBezTo>
                <a:lnTo>
                  <a:pt x="182179" y="317512"/>
                </a:lnTo>
                <a:lnTo>
                  <a:pt x="182179" y="295038"/>
                </a:lnTo>
                <a:close/>
                <a:moveTo>
                  <a:pt x="86891" y="252049"/>
                </a:moveTo>
                <a:lnTo>
                  <a:pt x="86891" y="274420"/>
                </a:lnTo>
                <a:lnTo>
                  <a:pt x="182179" y="274420"/>
                </a:lnTo>
                <a:lnTo>
                  <a:pt x="182179" y="252049"/>
                </a:lnTo>
                <a:close/>
                <a:moveTo>
                  <a:pt x="99796" y="208957"/>
                </a:moveTo>
                <a:cubicBezTo>
                  <a:pt x="92672" y="208957"/>
                  <a:pt x="86891" y="214730"/>
                  <a:pt x="86891" y="221844"/>
                </a:cubicBezTo>
                <a:lnTo>
                  <a:pt x="86891" y="231431"/>
                </a:lnTo>
                <a:lnTo>
                  <a:pt x="182179" y="231431"/>
                </a:lnTo>
                <a:lnTo>
                  <a:pt x="182179" y="221844"/>
                </a:lnTo>
                <a:cubicBezTo>
                  <a:pt x="182179" y="214730"/>
                  <a:pt x="176398" y="208957"/>
                  <a:pt x="169274" y="208957"/>
                </a:cubicBezTo>
                <a:close/>
                <a:moveTo>
                  <a:pt x="99796" y="188339"/>
                </a:moveTo>
                <a:lnTo>
                  <a:pt x="169274" y="188339"/>
                </a:lnTo>
                <a:cubicBezTo>
                  <a:pt x="178772" y="188339"/>
                  <a:pt x="187341" y="192360"/>
                  <a:pt x="193432" y="198648"/>
                </a:cubicBezTo>
                <a:cubicBezTo>
                  <a:pt x="197768" y="203184"/>
                  <a:pt x="200865" y="208854"/>
                  <a:pt x="202104" y="215246"/>
                </a:cubicBezTo>
                <a:cubicBezTo>
                  <a:pt x="230700" y="231122"/>
                  <a:pt x="251967" y="256689"/>
                  <a:pt x="262394" y="287925"/>
                </a:cubicBezTo>
                <a:cubicBezTo>
                  <a:pt x="273337" y="320914"/>
                  <a:pt x="270756" y="356172"/>
                  <a:pt x="255167" y="387202"/>
                </a:cubicBezTo>
                <a:cubicBezTo>
                  <a:pt x="253309" y="390810"/>
                  <a:pt x="249696" y="392975"/>
                  <a:pt x="245979" y="392975"/>
                </a:cubicBezTo>
                <a:cubicBezTo>
                  <a:pt x="244327" y="392975"/>
                  <a:pt x="242779" y="392563"/>
                  <a:pt x="241334" y="391841"/>
                </a:cubicBezTo>
                <a:cubicBezTo>
                  <a:pt x="236172" y="389264"/>
                  <a:pt x="234107" y="383078"/>
                  <a:pt x="236688" y="378027"/>
                </a:cubicBezTo>
                <a:cubicBezTo>
                  <a:pt x="249799" y="351842"/>
                  <a:pt x="251967" y="322151"/>
                  <a:pt x="242779" y="294420"/>
                </a:cubicBezTo>
                <a:cubicBezTo>
                  <a:pt x="235346" y="272255"/>
                  <a:pt x="221409" y="253390"/>
                  <a:pt x="202826" y="240091"/>
                </a:cubicBezTo>
                <a:lnTo>
                  <a:pt x="202826" y="356068"/>
                </a:lnTo>
                <a:cubicBezTo>
                  <a:pt x="202826" y="373594"/>
                  <a:pt x="196116" y="389573"/>
                  <a:pt x="185173" y="401738"/>
                </a:cubicBezTo>
                <a:lnTo>
                  <a:pt x="176088" y="575344"/>
                </a:lnTo>
                <a:lnTo>
                  <a:pt x="205614" y="585137"/>
                </a:lnTo>
                <a:cubicBezTo>
                  <a:pt x="210982" y="586890"/>
                  <a:pt x="213976" y="592766"/>
                  <a:pt x="212118" y="598127"/>
                </a:cubicBezTo>
                <a:cubicBezTo>
                  <a:pt x="210775" y="602457"/>
                  <a:pt x="206646" y="605240"/>
                  <a:pt x="202310" y="605240"/>
                </a:cubicBezTo>
                <a:cubicBezTo>
                  <a:pt x="201278" y="605240"/>
                  <a:pt x="200245" y="605034"/>
                  <a:pt x="199110" y="604725"/>
                </a:cubicBezTo>
                <a:lnTo>
                  <a:pt x="162151" y="592457"/>
                </a:lnTo>
                <a:cubicBezTo>
                  <a:pt x="157712" y="591013"/>
                  <a:pt x="154821" y="586787"/>
                  <a:pt x="155028" y="582148"/>
                </a:cubicBezTo>
                <a:lnTo>
                  <a:pt x="163699" y="417717"/>
                </a:lnTo>
                <a:cubicBezTo>
                  <a:pt x="154821" y="421944"/>
                  <a:pt x="144910" y="424212"/>
                  <a:pt x="134483" y="424212"/>
                </a:cubicBezTo>
                <a:cubicBezTo>
                  <a:pt x="124056" y="424212"/>
                  <a:pt x="114249" y="421944"/>
                  <a:pt x="105371" y="417717"/>
                </a:cubicBezTo>
                <a:lnTo>
                  <a:pt x="114042" y="582148"/>
                </a:lnTo>
                <a:cubicBezTo>
                  <a:pt x="114249" y="586787"/>
                  <a:pt x="111358" y="591013"/>
                  <a:pt x="106919" y="592457"/>
                </a:cubicBezTo>
                <a:lnTo>
                  <a:pt x="69960" y="604725"/>
                </a:lnTo>
                <a:cubicBezTo>
                  <a:pt x="68825" y="605034"/>
                  <a:pt x="67792" y="605240"/>
                  <a:pt x="66657" y="605240"/>
                </a:cubicBezTo>
                <a:cubicBezTo>
                  <a:pt x="62321" y="605240"/>
                  <a:pt x="58295" y="602457"/>
                  <a:pt x="56849" y="598127"/>
                </a:cubicBezTo>
                <a:cubicBezTo>
                  <a:pt x="55094" y="592766"/>
                  <a:pt x="58088" y="586890"/>
                  <a:pt x="63456" y="585137"/>
                </a:cubicBezTo>
                <a:lnTo>
                  <a:pt x="92982" y="575344"/>
                </a:lnTo>
                <a:lnTo>
                  <a:pt x="83897" y="401738"/>
                </a:lnTo>
                <a:cubicBezTo>
                  <a:pt x="72954" y="389573"/>
                  <a:pt x="66244" y="373594"/>
                  <a:pt x="66244" y="356068"/>
                </a:cubicBezTo>
                <a:lnTo>
                  <a:pt x="66244" y="240091"/>
                </a:lnTo>
                <a:cubicBezTo>
                  <a:pt x="23297" y="270915"/>
                  <a:pt x="7915" y="329368"/>
                  <a:pt x="32382" y="378027"/>
                </a:cubicBezTo>
                <a:cubicBezTo>
                  <a:pt x="34860" y="383078"/>
                  <a:pt x="32795" y="389264"/>
                  <a:pt x="27736" y="391841"/>
                </a:cubicBezTo>
                <a:cubicBezTo>
                  <a:pt x="26291" y="392563"/>
                  <a:pt x="24639" y="392975"/>
                  <a:pt x="23091" y="392975"/>
                </a:cubicBezTo>
                <a:cubicBezTo>
                  <a:pt x="19374" y="392975"/>
                  <a:pt x="15658" y="390810"/>
                  <a:pt x="13903" y="387202"/>
                </a:cubicBezTo>
                <a:cubicBezTo>
                  <a:pt x="-1686" y="356172"/>
                  <a:pt x="-4267" y="320914"/>
                  <a:pt x="6676" y="287925"/>
                </a:cubicBezTo>
                <a:cubicBezTo>
                  <a:pt x="17103" y="256689"/>
                  <a:pt x="38370" y="231122"/>
                  <a:pt x="66863" y="215246"/>
                </a:cubicBezTo>
                <a:cubicBezTo>
                  <a:pt x="68205" y="208854"/>
                  <a:pt x="71302" y="203184"/>
                  <a:pt x="75638" y="198648"/>
                </a:cubicBezTo>
                <a:cubicBezTo>
                  <a:pt x="81729" y="192360"/>
                  <a:pt x="90298" y="188339"/>
                  <a:pt x="99796" y="188339"/>
                </a:cubicBezTo>
                <a:close/>
                <a:moveTo>
                  <a:pt x="126739" y="91638"/>
                </a:moveTo>
                <a:cubicBezTo>
                  <a:pt x="116105" y="103390"/>
                  <a:pt x="101753" y="111224"/>
                  <a:pt x="86059" y="113698"/>
                </a:cubicBezTo>
                <a:cubicBezTo>
                  <a:pt x="90395" y="136375"/>
                  <a:pt x="110529" y="153590"/>
                  <a:pt x="134483" y="153590"/>
                </a:cubicBezTo>
                <a:cubicBezTo>
                  <a:pt x="158437" y="153590"/>
                  <a:pt x="178467" y="136582"/>
                  <a:pt x="183010" y="114007"/>
                </a:cubicBezTo>
                <a:cubicBezTo>
                  <a:pt x="163186" y="111739"/>
                  <a:pt x="143259" y="103905"/>
                  <a:pt x="126739" y="91638"/>
                </a:cubicBezTo>
                <a:close/>
                <a:moveTo>
                  <a:pt x="134483" y="0"/>
                </a:moveTo>
                <a:cubicBezTo>
                  <a:pt x="192096" y="0"/>
                  <a:pt x="238971" y="46799"/>
                  <a:pt x="238971" y="104317"/>
                </a:cubicBezTo>
                <a:lnTo>
                  <a:pt x="238971" y="198636"/>
                </a:lnTo>
                <a:cubicBezTo>
                  <a:pt x="238971" y="204305"/>
                  <a:pt x="234325" y="208944"/>
                  <a:pt x="228646" y="208944"/>
                </a:cubicBezTo>
                <a:cubicBezTo>
                  <a:pt x="222967" y="208944"/>
                  <a:pt x="218321" y="204305"/>
                  <a:pt x="218321" y="198636"/>
                </a:cubicBezTo>
                <a:lnTo>
                  <a:pt x="218321" y="104317"/>
                </a:lnTo>
                <a:cubicBezTo>
                  <a:pt x="218321" y="58137"/>
                  <a:pt x="180738" y="20616"/>
                  <a:pt x="134483" y="20616"/>
                </a:cubicBezTo>
                <a:cubicBezTo>
                  <a:pt x="124674" y="20616"/>
                  <a:pt x="115175" y="22368"/>
                  <a:pt x="106296" y="25461"/>
                </a:cubicBezTo>
                <a:cubicBezTo>
                  <a:pt x="110323" y="42985"/>
                  <a:pt x="119202" y="57313"/>
                  <a:pt x="130663" y="68239"/>
                </a:cubicBezTo>
                <a:cubicBezTo>
                  <a:pt x="131695" y="68961"/>
                  <a:pt x="132521" y="69682"/>
                  <a:pt x="133244" y="70610"/>
                </a:cubicBezTo>
                <a:cubicBezTo>
                  <a:pt x="150693" y="85969"/>
                  <a:pt x="173408" y="94009"/>
                  <a:pt x="194264" y="94009"/>
                </a:cubicBezTo>
                <a:cubicBezTo>
                  <a:pt x="196949" y="94009"/>
                  <a:pt x="199633" y="95040"/>
                  <a:pt x="201595" y="96999"/>
                </a:cubicBezTo>
                <a:cubicBezTo>
                  <a:pt x="203453" y="98957"/>
                  <a:pt x="204589" y="101534"/>
                  <a:pt x="204589" y="104317"/>
                </a:cubicBezTo>
                <a:cubicBezTo>
                  <a:pt x="204589" y="142869"/>
                  <a:pt x="173098" y="174206"/>
                  <a:pt x="134483" y="174206"/>
                </a:cubicBezTo>
                <a:cubicBezTo>
                  <a:pt x="95868" y="174206"/>
                  <a:pt x="64480" y="142869"/>
                  <a:pt x="64480" y="104317"/>
                </a:cubicBezTo>
                <a:cubicBezTo>
                  <a:pt x="64480" y="101534"/>
                  <a:pt x="65512" y="98957"/>
                  <a:pt x="67474" y="96999"/>
                </a:cubicBezTo>
                <a:cubicBezTo>
                  <a:pt x="69436" y="95040"/>
                  <a:pt x="72017" y="94009"/>
                  <a:pt x="74805" y="94009"/>
                </a:cubicBezTo>
                <a:cubicBezTo>
                  <a:pt x="88847" y="94009"/>
                  <a:pt x="102063" y="88134"/>
                  <a:pt x="111355" y="77826"/>
                </a:cubicBezTo>
                <a:cubicBezTo>
                  <a:pt x="101753" y="67415"/>
                  <a:pt x="92564" y="53396"/>
                  <a:pt x="87505" y="35047"/>
                </a:cubicBezTo>
                <a:cubicBezTo>
                  <a:pt x="65306" y="50200"/>
                  <a:pt x="50748" y="75558"/>
                  <a:pt x="50748" y="104317"/>
                </a:cubicBezTo>
                <a:lnTo>
                  <a:pt x="50748" y="198636"/>
                </a:lnTo>
                <a:cubicBezTo>
                  <a:pt x="50748" y="204305"/>
                  <a:pt x="46102" y="208944"/>
                  <a:pt x="40423" y="208944"/>
                </a:cubicBezTo>
                <a:cubicBezTo>
                  <a:pt x="34641" y="208944"/>
                  <a:pt x="30098" y="204305"/>
                  <a:pt x="30098" y="198636"/>
                </a:cubicBezTo>
                <a:lnTo>
                  <a:pt x="30098" y="104317"/>
                </a:lnTo>
                <a:cubicBezTo>
                  <a:pt x="30098" y="62673"/>
                  <a:pt x="54568" y="26698"/>
                  <a:pt x="89983" y="9999"/>
                </a:cubicBezTo>
                <a:cubicBezTo>
                  <a:pt x="90292" y="9793"/>
                  <a:pt x="90499" y="9690"/>
                  <a:pt x="90808" y="9586"/>
                </a:cubicBezTo>
                <a:cubicBezTo>
                  <a:pt x="104128" y="3505"/>
                  <a:pt x="118892" y="0"/>
                  <a:pt x="13448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任意多边形: 形状 76">
            <a:extLst>
              <a:ext uri="{FF2B5EF4-FFF2-40B4-BE49-F238E27FC236}">
                <a16:creationId xmlns:a16="http://schemas.microsoft.com/office/drawing/2014/main" id="{A4D6F482-0710-B87F-A4FA-84CBBA42B728}"/>
              </a:ext>
            </a:extLst>
          </p:cNvPr>
          <p:cNvSpPr/>
          <p:nvPr/>
        </p:nvSpPr>
        <p:spPr>
          <a:xfrm>
            <a:off x="7963238" y="4252612"/>
            <a:ext cx="404194" cy="609685"/>
          </a:xfrm>
          <a:custGeom>
            <a:avLst/>
            <a:gdLst>
              <a:gd name="connsiteX0" fmla="*/ 373273 h 605239"/>
              <a:gd name="connsiteY0" fmla="*/ 373273 h 605239"/>
              <a:gd name="connsiteX1" fmla="*/ 373273 h 605239"/>
              <a:gd name="connsiteY1" fmla="*/ 373273 h 605239"/>
              <a:gd name="connsiteX2" fmla="*/ 373273 h 605239"/>
              <a:gd name="connsiteY2" fmla="*/ 373273 h 605239"/>
              <a:gd name="connsiteX3" fmla="*/ 373273 h 605239"/>
              <a:gd name="connsiteY3" fmla="*/ 373273 h 605239"/>
              <a:gd name="connsiteX4" fmla="*/ 373273 h 605239"/>
              <a:gd name="connsiteY4" fmla="*/ 373273 h 605239"/>
              <a:gd name="connsiteX5" fmla="*/ 373273 h 605239"/>
              <a:gd name="connsiteY5" fmla="*/ 373273 h 605239"/>
              <a:gd name="connsiteX6" fmla="*/ 373273 h 605239"/>
              <a:gd name="connsiteY6" fmla="*/ 373273 h 605239"/>
              <a:gd name="connsiteX7" fmla="*/ 373273 h 605239"/>
              <a:gd name="connsiteY7" fmla="*/ 373273 h 605239"/>
              <a:gd name="connsiteX8" fmla="*/ 373273 h 605239"/>
              <a:gd name="connsiteY8" fmla="*/ 373273 h 605239"/>
              <a:gd name="connsiteX9" fmla="*/ 373273 h 605239"/>
              <a:gd name="connsiteY9" fmla="*/ 373273 h 605239"/>
              <a:gd name="connsiteX10" fmla="*/ 373273 h 605239"/>
              <a:gd name="connsiteY10" fmla="*/ 373273 h 605239"/>
              <a:gd name="connsiteX11" fmla="*/ 373273 h 605239"/>
              <a:gd name="connsiteY11" fmla="*/ 373273 h 605239"/>
              <a:gd name="connsiteX12" fmla="*/ 373273 h 605239"/>
              <a:gd name="connsiteY12" fmla="*/ 373273 h 605239"/>
              <a:gd name="connsiteX13" fmla="*/ 373273 h 605239"/>
              <a:gd name="connsiteY13" fmla="*/ 373273 h 605239"/>
              <a:gd name="connsiteX14" fmla="*/ 373273 h 605239"/>
              <a:gd name="connsiteY14" fmla="*/ 373273 h 605239"/>
              <a:gd name="connsiteX15" fmla="*/ 373273 h 605239"/>
              <a:gd name="connsiteY15" fmla="*/ 373273 h 605239"/>
              <a:gd name="connsiteX16" fmla="*/ 373273 h 605239"/>
              <a:gd name="connsiteY16" fmla="*/ 373273 h 605239"/>
              <a:gd name="connsiteX17" fmla="*/ 373273 h 605239"/>
              <a:gd name="connsiteY17" fmla="*/ 373273 h 605239"/>
              <a:gd name="connsiteX18" fmla="*/ 373273 h 605239"/>
              <a:gd name="connsiteY18" fmla="*/ 373273 h 605239"/>
              <a:gd name="connsiteX19" fmla="*/ 373273 h 605239"/>
              <a:gd name="connsiteY19" fmla="*/ 373273 h 605239"/>
              <a:gd name="connsiteX20" fmla="*/ 373273 h 605239"/>
              <a:gd name="connsiteY20" fmla="*/ 373273 h 605239"/>
              <a:gd name="connsiteX21" fmla="*/ 373273 h 605239"/>
              <a:gd name="connsiteY21" fmla="*/ 373273 h 605239"/>
              <a:gd name="connsiteX22" fmla="*/ 373273 h 605239"/>
              <a:gd name="connsiteY22" fmla="*/ 373273 h 605239"/>
              <a:gd name="connsiteX23" fmla="*/ 373273 h 605239"/>
              <a:gd name="connsiteY23" fmla="*/ 373273 h 605239"/>
              <a:gd name="connsiteX24" fmla="*/ 373273 h 605239"/>
              <a:gd name="connsiteY24" fmla="*/ 373273 h 605239"/>
              <a:gd name="connsiteX25" fmla="*/ 373273 h 605239"/>
              <a:gd name="connsiteY25" fmla="*/ 373273 h 605239"/>
              <a:gd name="connsiteX26" fmla="*/ 373273 h 605239"/>
              <a:gd name="connsiteY26" fmla="*/ 373273 h 605239"/>
              <a:gd name="connsiteX27" fmla="*/ 373273 h 605239"/>
              <a:gd name="connsiteY27" fmla="*/ 373273 h 605239"/>
              <a:gd name="connsiteX28" fmla="*/ 373273 h 605239"/>
              <a:gd name="connsiteY28" fmla="*/ 373273 h 605239"/>
              <a:gd name="connsiteX29" fmla="*/ 373273 h 605239"/>
              <a:gd name="connsiteY29" fmla="*/ 373273 h 605239"/>
              <a:gd name="connsiteX30" fmla="*/ 373273 h 605239"/>
              <a:gd name="connsiteY30" fmla="*/ 373273 h 605239"/>
              <a:gd name="connsiteX31" fmla="*/ 373273 h 605239"/>
              <a:gd name="connsiteY31" fmla="*/ 373273 h 605239"/>
              <a:gd name="connsiteX32" fmla="*/ 373273 h 605239"/>
              <a:gd name="connsiteY32" fmla="*/ 373273 h 605239"/>
              <a:gd name="connsiteX33" fmla="*/ 373273 h 605239"/>
              <a:gd name="connsiteY33" fmla="*/ 373273 h 605239"/>
              <a:gd name="connsiteX34" fmla="*/ 373273 h 605239"/>
              <a:gd name="connsiteY34" fmla="*/ 373273 h 605239"/>
              <a:gd name="connsiteX35" fmla="*/ 373273 h 605239"/>
              <a:gd name="connsiteY35" fmla="*/ 373273 h 605239"/>
              <a:gd name="connsiteX36" fmla="*/ 373273 h 605239"/>
              <a:gd name="connsiteY36" fmla="*/ 373273 h 605239"/>
              <a:gd name="connsiteX37" fmla="*/ 373273 h 605239"/>
              <a:gd name="connsiteY37" fmla="*/ 373273 h 605239"/>
              <a:gd name="connsiteX38" fmla="*/ 373273 h 605239"/>
              <a:gd name="connsiteY38" fmla="*/ 373273 h 605239"/>
              <a:gd name="connsiteX39" fmla="*/ 373273 h 605239"/>
              <a:gd name="connsiteY39" fmla="*/ 373273 h 605239"/>
              <a:gd name="connsiteX40" fmla="*/ 373273 h 605239"/>
              <a:gd name="connsiteY40" fmla="*/ 373273 h 605239"/>
              <a:gd name="connsiteX41" fmla="*/ 373273 h 605239"/>
              <a:gd name="connsiteY41" fmla="*/ 373273 h 605239"/>
              <a:gd name="connsiteX42" fmla="*/ 373273 h 605239"/>
              <a:gd name="connsiteY42" fmla="*/ 373273 h 605239"/>
              <a:gd name="connsiteX43" fmla="*/ 373273 h 605239"/>
              <a:gd name="connsiteY43" fmla="*/ 373273 h 605239"/>
              <a:gd name="connsiteX44" fmla="*/ 373273 h 605239"/>
              <a:gd name="connsiteY44" fmla="*/ 373273 h 605239"/>
              <a:gd name="connsiteX45" fmla="*/ 373273 h 605239"/>
              <a:gd name="connsiteY45" fmla="*/ 373273 h 605239"/>
              <a:gd name="connsiteX46" fmla="*/ 373273 h 605239"/>
              <a:gd name="connsiteY46" fmla="*/ 373273 h 605239"/>
              <a:gd name="connsiteX47" fmla="*/ 373273 h 605239"/>
              <a:gd name="connsiteY47" fmla="*/ 373273 h 605239"/>
              <a:gd name="connsiteX48" fmla="*/ 373273 h 605239"/>
              <a:gd name="connsiteY48" fmla="*/ 373273 h 605239"/>
              <a:gd name="connsiteX49" fmla="*/ 373273 h 605239"/>
              <a:gd name="connsiteY49" fmla="*/ 373273 h 605239"/>
              <a:gd name="connsiteX50" fmla="*/ 373273 h 605239"/>
              <a:gd name="connsiteY50" fmla="*/ 373273 h 605239"/>
              <a:gd name="connsiteX51" fmla="*/ 373273 h 605239"/>
              <a:gd name="connsiteY51" fmla="*/ 373273 h 605239"/>
              <a:gd name="connsiteX52" fmla="*/ 373273 h 605239"/>
              <a:gd name="connsiteY52" fmla="*/ 373273 h 605239"/>
              <a:gd name="connsiteX53" fmla="*/ 373273 h 605239"/>
              <a:gd name="connsiteY53" fmla="*/ 373273 h 605239"/>
              <a:gd name="connsiteX54" fmla="*/ 373273 h 605239"/>
              <a:gd name="connsiteY54" fmla="*/ 373273 h 605239"/>
              <a:gd name="connsiteX55" fmla="*/ 373273 h 605239"/>
              <a:gd name="connsiteY55" fmla="*/ 373273 h 605239"/>
              <a:gd name="connsiteX56" fmla="*/ 373273 h 605239"/>
              <a:gd name="connsiteY56" fmla="*/ 373273 h 605239"/>
              <a:gd name="connsiteX57" fmla="*/ 373273 h 605239"/>
              <a:gd name="connsiteY57" fmla="*/ 373273 h 605239"/>
              <a:gd name="connsiteX58" fmla="*/ 373273 h 605239"/>
              <a:gd name="connsiteY58" fmla="*/ 373273 h 605239"/>
              <a:gd name="connsiteX59" fmla="*/ 373273 h 605239"/>
              <a:gd name="connsiteY59" fmla="*/ 373273 h 605239"/>
              <a:gd name="connsiteX60" fmla="*/ 373273 h 605239"/>
              <a:gd name="connsiteY60" fmla="*/ 373273 h 605239"/>
              <a:gd name="connsiteX61" fmla="*/ 373273 h 605239"/>
              <a:gd name="connsiteY61" fmla="*/ 373273 h 605239"/>
              <a:gd name="connsiteX62" fmla="*/ 373273 h 605239"/>
              <a:gd name="connsiteY62" fmla="*/ 373273 h 605239"/>
              <a:gd name="connsiteX63" fmla="*/ 373273 h 605239"/>
              <a:gd name="connsiteY63" fmla="*/ 373273 h 605239"/>
              <a:gd name="connsiteX64" fmla="*/ 373273 h 605239"/>
              <a:gd name="connsiteY64" fmla="*/ 373273 h 605239"/>
              <a:gd name="connsiteX65" fmla="*/ 373273 h 605239"/>
              <a:gd name="connsiteY65" fmla="*/ 373273 h 605239"/>
              <a:gd name="connsiteX66" fmla="*/ 373273 h 605239"/>
              <a:gd name="connsiteY66" fmla="*/ 373273 h 605239"/>
              <a:gd name="connsiteX67" fmla="*/ 373273 h 605239"/>
              <a:gd name="connsiteY67" fmla="*/ 373273 h 605239"/>
              <a:gd name="connsiteX68" fmla="*/ 373273 h 605239"/>
              <a:gd name="connsiteY68" fmla="*/ 373273 h 605239"/>
              <a:gd name="connsiteX69" fmla="*/ 373273 h 605239"/>
              <a:gd name="connsiteY69" fmla="*/ 373273 h 605239"/>
              <a:gd name="connsiteX70" fmla="*/ 373273 h 605239"/>
              <a:gd name="connsiteY70" fmla="*/ 373273 h 605239"/>
              <a:gd name="connsiteX71" fmla="*/ 373273 h 605239"/>
              <a:gd name="connsiteY71" fmla="*/ 373273 h 605239"/>
              <a:gd name="connsiteX72" fmla="*/ 373273 h 605239"/>
              <a:gd name="connsiteY72" fmla="*/ 373273 h 605239"/>
              <a:gd name="connsiteX73" fmla="*/ 373273 h 605239"/>
              <a:gd name="connsiteY73" fmla="*/ 373273 h 605239"/>
              <a:gd name="connsiteX74" fmla="*/ 373273 h 605239"/>
              <a:gd name="connsiteY74" fmla="*/ 373273 h 605239"/>
              <a:gd name="connsiteX75" fmla="*/ 373273 h 605239"/>
              <a:gd name="connsiteY75" fmla="*/ 373273 h 605239"/>
              <a:gd name="connsiteX76" fmla="*/ 373273 h 605239"/>
              <a:gd name="connsiteY76" fmla="*/ 373273 h 605239"/>
              <a:gd name="connsiteX77" fmla="*/ 373273 h 605239"/>
              <a:gd name="connsiteY77" fmla="*/ 373273 h 605239"/>
              <a:gd name="connsiteX78" fmla="*/ 373273 h 605239"/>
              <a:gd name="connsiteY78" fmla="*/ 373273 h 605239"/>
              <a:gd name="connsiteX79" fmla="*/ 373273 h 605239"/>
              <a:gd name="connsiteY79" fmla="*/ 373273 h 605239"/>
              <a:gd name="connsiteX80" fmla="*/ 373273 h 605239"/>
              <a:gd name="connsiteY80" fmla="*/ 373273 h 605239"/>
              <a:gd name="connsiteX81" fmla="*/ 373273 h 605239"/>
              <a:gd name="connsiteY81" fmla="*/ 373273 h 605239"/>
              <a:gd name="connsiteX82" fmla="*/ 373273 h 605239"/>
              <a:gd name="connsiteY82" fmla="*/ 373273 h 605239"/>
              <a:gd name="connsiteX83" fmla="*/ 373273 h 605239"/>
              <a:gd name="connsiteY83" fmla="*/ 373273 h 605239"/>
              <a:gd name="connsiteX84" fmla="*/ 373273 h 605239"/>
              <a:gd name="connsiteY84" fmla="*/ 373273 h 605239"/>
              <a:gd name="connsiteX85" fmla="*/ 373273 h 605239"/>
              <a:gd name="connsiteY85" fmla="*/ 373273 h 605239"/>
              <a:gd name="connsiteX86" fmla="*/ 373273 h 605239"/>
              <a:gd name="connsiteY86" fmla="*/ 373273 h 605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401248" h="605240">
                <a:moveTo>
                  <a:pt x="183932" y="229408"/>
                </a:moveTo>
                <a:lnTo>
                  <a:pt x="217315" y="229408"/>
                </a:lnTo>
                <a:cubicBezTo>
                  <a:pt x="222999" y="229408"/>
                  <a:pt x="227650" y="234044"/>
                  <a:pt x="227650" y="239711"/>
                </a:cubicBezTo>
                <a:cubicBezTo>
                  <a:pt x="227650" y="245377"/>
                  <a:pt x="222999" y="250013"/>
                  <a:pt x="217315" y="250013"/>
                </a:cubicBezTo>
                <a:lnTo>
                  <a:pt x="183932" y="250013"/>
                </a:lnTo>
                <a:cubicBezTo>
                  <a:pt x="178248" y="250013"/>
                  <a:pt x="173597" y="245377"/>
                  <a:pt x="173597" y="239711"/>
                </a:cubicBezTo>
                <a:cubicBezTo>
                  <a:pt x="173597" y="234044"/>
                  <a:pt x="178248" y="229408"/>
                  <a:pt x="183932" y="229408"/>
                </a:cubicBezTo>
                <a:close/>
                <a:moveTo>
                  <a:pt x="165881" y="208963"/>
                </a:moveTo>
                <a:cubicBezTo>
                  <a:pt x="158756" y="208963"/>
                  <a:pt x="152974" y="214736"/>
                  <a:pt x="152974" y="221849"/>
                </a:cubicBezTo>
                <a:lnTo>
                  <a:pt x="152974" y="356072"/>
                </a:lnTo>
                <a:cubicBezTo>
                  <a:pt x="152974" y="382360"/>
                  <a:pt x="174347" y="403597"/>
                  <a:pt x="200572" y="403597"/>
                </a:cubicBezTo>
                <a:cubicBezTo>
                  <a:pt x="226901" y="403597"/>
                  <a:pt x="248274" y="382360"/>
                  <a:pt x="248274" y="356072"/>
                </a:cubicBezTo>
                <a:lnTo>
                  <a:pt x="248274" y="221849"/>
                </a:lnTo>
                <a:cubicBezTo>
                  <a:pt x="248274" y="214736"/>
                  <a:pt x="242492" y="208963"/>
                  <a:pt x="235368" y="208963"/>
                </a:cubicBezTo>
                <a:close/>
                <a:moveTo>
                  <a:pt x="200572" y="81235"/>
                </a:moveTo>
                <a:cubicBezTo>
                  <a:pt x="190144" y="98245"/>
                  <a:pt x="172592" y="110409"/>
                  <a:pt x="152148" y="113708"/>
                </a:cubicBezTo>
                <a:cubicBezTo>
                  <a:pt x="156485" y="136388"/>
                  <a:pt x="176618" y="153604"/>
                  <a:pt x="200572" y="153604"/>
                </a:cubicBezTo>
                <a:cubicBezTo>
                  <a:pt x="224630" y="153604"/>
                  <a:pt x="244660" y="136388"/>
                  <a:pt x="249100" y="113708"/>
                </a:cubicBezTo>
                <a:cubicBezTo>
                  <a:pt x="228656" y="110409"/>
                  <a:pt x="211104" y="98245"/>
                  <a:pt x="200572" y="81235"/>
                </a:cubicBezTo>
                <a:close/>
                <a:moveTo>
                  <a:pt x="190247" y="21237"/>
                </a:moveTo>
                <a:cubicBezTo>
                  <a:pt x="148948" y="26391"/>
                  <a:pt x="116837" y="61648"/>
                  <a:pt x="116837" y="104327"/>
                </a:cubicBezTo>
                <a:lnTo>
                  <a:pt x="116837" y="211437"/>
                </a:lnTo>
                <a:cubicBezTo>
                  <a:pt x="122412" y="212056"/>
                  <a:pt x="127988" y="212365"/>
                  <a:pt x="133770" y="212056"/>
                </a:cubicBezTo>
                <a:cubicBezTo>
                  <a:pt x="138003" y="198345"/>
                  <a:pt x="150703" y="188345"/>
                  <a:pt x="165881" y="188345"/>
                </a:cubicBezTo>
                <a:lnTo>
                  <a:pt x="235368" y="188345"/>
                </a:lnTo>
                <a:cubicBezTo>
                  <a:pt x="250442" y="188345"/>
                  <a:pt x="263245" y="198345"/>
                  <a:pt x="267478" y="212056"/>
                </a:cubicBezTo>
                <a:cubicBezTo>
                  <a:pt x="273157" y="212365"/>
                  <a:pt x="278836" y="212056"/>
                  <a:pt x="284411" y="211437"/>
                </a:cubicBezTo>
                <a:lnTo>
                  <a:pt x="284411" y="104327"/>
                </a:lnTo>
                <a:cubicBezTo>
                  <a:pt x="284411" y="61648"/>
                  <a:pt x="252300" y="26391"/>
                  <a:pt x="210897" y="21237"/>
                </a:cubicBezTo>
                <a:lnTo>
                  <a:pt x="210897" y="44638"/>
                </a:lnTo>
                <a:cubicBezTo>
                  <a:pt x="210897" y="71854"/>
                  <a:pt x="233096" y="94018"/>
                  <a:pt x="260354" y="94018"/>
                </a:cubicBezTo>
                <a:cubicBezTo>
                  <a:pt x="263038" y="94018"/>
                  <a:pt x="265723" y="95049"/>
                  <a:pt x="267685" y="97008"/>
                </a:cubicBezTo>
                <a:cubicBezTo>
                  <a:pt x="269543" y="98966"/>
                  <a:pt x="270679" y="101544"/>
                  <a:pt x="270679" y="104327"/>
                </a:cubicBezTo>
                <a:cubicBezTo>
                  <a:pt x="270679" y="142883"/>
                  <a:pt x="239188" y="174222"/>
                  <a:pt x="200572" y="174222"/>
                </a:cubicBezTo>
                <a:cubicBezTo>
                  <a:pt x="161957" y="174222"/>
                  <a:pt x="130569" y="142883"/>
                  <a:pt x="130569" y="104327"/>
                </a:cubicBezTo>
                <a:cubicBezTo>
                  <a:pt x="130569" y="101544"/>
                  <a:pt x="131602" y="98966"/>
                  <a:pt x="133563" y="97008"/>
                </a:cubicBezTo>
                <a:cubicBezTo>
                  <a:pt x="135525" y="95049"/>
                  <a:pt x="138106" y="94018"/>
                  <a:pt x="140894" y="94018"/>
                </a:cubicBezTo>
                <a:cubicBezTo>
                  <a:pt x="168152" y="94018"/>
                  <a:pt x="190247" y="71854"/>
                  <a:pt x="190247" y="44638"/>
                </a:cubicBezTo>
                <a:close/>
                <a:moveTo>
                  <a:pt x="200572" y="0"/>
                </a:moveTo>
                <a:cubicBezTo>
                  <a:pt x="258186" y="0"/>
                  <a:pt x="305061" y="46803"/>
                  <a:pt x="305061" y="104327"/>
                </a:cubicBezTo>
                <a:lnTo>
                  <a:pt x="305061" y="206901"/>
                </a:lnTo>
                <a:cubicBezTo>
                  <a:pt x="345019" y="194118"/>
                  <a:pt x="375787" y="158861"/>
                  <a:pt x="380640" y="114636"/>
                </a:cubicBezTo>
                <a:cubicBezTo>
                  <a:pt x="381259" y="108966"/>
                  <a:pt x="386319" y="104842"/>
                  <a:pt x="391997" y="105461"/>
                </a:cubicBezTo>
                <a:cubicBezTo>
                  <a:pt x="397676" y="106079"/>
                  <a:pt x="401806" y="111234"/>
                  <a:pt x="401187" y="116801"/>
                </a:cubicBezTo>
                <a:cubicBezTo>
                  <a:pt x="395198" y="171748"/>
                  <a:pt x="355550" y="214942"/>
                  <a:pt x="305061" y="228447"/>
                </a:cubicBezTo>
                <a:lnTo>
                  <a:pt x="305061" y="328650"/>
                </a:lnTo>
                <a:cubicBezTo>
                  <a:pt x="305061" y="334320"/>
                  <a:pt x="300415" y="338959"/>
                  <a:pt x="294736" y="338959"/>
                </a:cubicBezTo>
                <a:cubicBezTo>
                  <a:pt x="289057" y="338959"/>
                  <a:pt x="284411" y="334320"/>
                  <a:pt x="284411" y="328650"/>
                </a:cubicBezTo>
                <a:lnTo>
                  <a:pt x="284411" y="232158"/>
                </a:lnTo>
                <a:cubicBezTo>
                  <a:pt x="280281" y="232571"/>
                  <a:pt x="275945" y="232880"/>
                  <a:pt x="271711" y="232880"/>
                </a:cubicBezTo>
                <a:cubicBezTo>
                  <a:pt x="270782" y="232880"/>
                  <a:pt x="269853" y="232777"/>
                  <a:pt x="268924" y="232777"/>
                </a:cubicBezTo>
                <a:lnTo>
                  <a:pt x="268924" y="328650"/>
                </a:lnTo>
                <a:lnTo>
                  <a:pt x="268924" y="356072"/>
                </a:lnTo>
                <a:cubicBezTo>
                  <a:pt x="268924" y="373597"/>
                  <a:pt x="262212" y="389576"/>
                  <a:pt x="251268" y="401741"/>
                </a:cubicBezTo>
                <a:lnTo>
                  <a:pt x="242182" y="575344"/>
                </a:lnTo>
                <a:lnTo>
                  <a:pt x="271711" y="585138"/>
                </a:lnTo>
                <a:cubicBezTo>
                  <a:pt x="277080" y="586890"/>
                  <a:pt x="280075" y="592766"/>
                  <a:pt x="278216" y="598127"/>
                </a:cubicBezTo>
                <a:cubicBezTo>
                  <a:pt x="276874" y="602457"/>
                  <a:pt x="272744" y="605240"/>
                  <a:pt x="268407" y="605240"/>
                </a:cubicBezTo>
                <a:cubicBezTo>
                  <a:pt x="267375" y="605240"/>
                  <a:pt x="266342" y="605034"/>
                  <a:pt x="265207" y="604725"/>
                </a:cubicBezTo>
                <a:lnTo>
                  <a:pt x="228243" y="592560"/>
                </a:lnTo>
                <a:cubicBezTo>
                  <a:pt x="223804" y="591014"/>
                  <a:pt x="220913" y="586787"/>
                  <a:pt x="221119" y="582148"/>
                </a:cubicBezTo>
                <a:lnTo>
                  <a:pt x="229792" y="417720"/>
                </a:lnTo>
                <a:cubicBezTo>
                  <a:pt x="220913" y="421947"/>
                  <a:pt x="211001" y="424215"/>
                  <a:pt x="200572" y="424215"/>
                </a:cubicBezTo>
                <a:cubicBezTo>
                  <a:pt x="190144" y="424215"/>
                  <a:pt x="180335" y="421947"/>
                  <a:pt x="171456" y="417720"/>
                </a:cubicBezTo>
                <a:lnTo>
                  <a:pt x="180129" y="582148"/>
                </a:lnTo>
                <a:cubicBezTo>
                  <a:pt x="180335" y="586787"/>
                  <a:pt x="177444" y="591014"/>
                  <a:pt x="173005" y="592560"/>
                </a:cubicBezTo>
                <a:lnTo>
                  <a:pt x="136041" y="604725"/>
                </a:lnTo>
                <a:cubicBezTo>
                  <a:pt x="134906" y="605034"/>
                  <a:pt x="133873" y="605240"/>
                  <a:pt x="132737" y="605240"/>
                </a:cubicBezTo>
                <a:cubicBezTo>
                  <a:pt x="128401" y="605240"/>
                  <a:pt x="124374" y="602457"/>
                  <a:pt x="122929" y="598127"/>
                </a:cubicBezTo>
                <a:cubicBezTo>
                  <a:pt x="121173" y="592766"/>
                  <a:pt x="124168" y="586890"/>
                  <a:pt x="129537" y="585138"/>
                </a:cubicBezTo>
                <a:lnTo>
                  <a:pt x="159066" y="575344"/>
                </a:lnTo>
                <a:lnTo>
                  <a:pt x="149980" y="401741"/>
                </a:lnTo>
                <a:cubicBezTo>
                  <a:pt x="139036" y="389576"/>
                  <a:pt x="132324" y="373597"/>
                  <a:pt x="132324" y="356072"/>
                </a:cubicBezTo>
                <a:lnTo>
                  <a:pt x="132324" y="328650"/>
                </a:lnTo>
                <a:lnTo>
                  <a:pt x="132324" y="232777"/>
                </a:lnTo>
                <a:cubicBezTo>
                  <a:pt x="131395" y="232777"/>
                  <a:pt x="130466" y="232880"/>
                  <a:pt x="129537" y="232880"/>
                </a:cubicBezTo>
                <a:cubicBezTo>
                  <a:pt x="125200" y="232880"/>
                  <a:pt x="120967" y="232571"/>
                  <a:pt x="116837" y="232158"/>
                </a:cubicBezTo>
                <a:lnTo>
                  <a:pt x="116837" y="328650"/>
                </a:lnTo>
                <a:cubicBezTo>
                  <a:pt x="116837" y="334320"/>
                  <a:pt x="112191" y="338959"/>
                  <a:pt x="106512" y="338959"/>
                </a:cubicBezTo>
                <a:cubicBezTo>
                  <a:pt x="100730" y="338959"/>
                  <a:pt x="96187" y="334320"/>
                  <a:pt x="96187" y="328650"/>
                </a:cubicBezTo>
                <a:lnTo>
                  <a:pt x="96187" y="228447"/>
                </a:lnTo>
                <a:cubicBezTo>
                  <a:pt x="45698" y="214942"/>
                  <a:pt x="6050" y="171748"/>
                  <a:pt x="62" y="116801"/>
                </a:cubicBezTo>
                <a:cubicBezTo>
                  <a:pt x="-558" y="111234"/>
                  <a:pt x="3572" y="106079"/>
                  <a:pt x="9251" y="105461"/>
                </a:cubicBezTo>
                <a:cubicBezTo>
                  <a:pt x="14929" y="104842"/>
                  <a:pt x="19989" y="108966"/>
                  <a:pt x="20608" y="114636"/>
                </a:cubicBezTo>
                <a:cubicBezTo>
                  <a:pt x="25461" y="158861"/>
                  <a:pt x="56229" y="194118"/>
                  <a:pt x="96187" y="206901"/>
                </a:cubicBezTo>
                <a:lnTo>
                  <a:pt x="96187" y="104327"/>
                </a:lnTo>
                <a:cubicBezTo>
                  <a:pt x="96187" y="46803"/>
                  <a:pt x="142959" y="0"/>
                  <a:pt x="20057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任意多边形: 形状 77">
            <a:extLst>
              <a:ext uri="{FF2B5EF4-FFF2-40B4-BE49-F238E27FC236}">
                <a16:creationId xmlns:a16="http://schemas.microsoft.com/office/drawing/2014/main" id="{5B072190-8411-0EF4-D351-E032210CC6E8}"/>
              </a:ext>
            </a:extLst>
          </p:cNvPr>
          <p:cNvSpPr/>
          <p:nvPr/>
        </p:nvSpPr>
        <p:spPr>
          <a:xfrm>
            <a:off x="6472047" y="4252613"/>
            <a:ext cx="390827" cy="609684"/>
          </a:xfrm>
          <a:custGeom>
            <a:avLst/>
            <a:gdLst>
              <a:gd name="connsiteX0" fmla="*/ 373273 h 605239"/>
              <a:gd name="connsiteY0" fmla="*/ 373273 h 605239"/>
              <a:gd name="connsiteX1" fmla="*/ 373273 h 605239"/>
              <a:gd name="connsiteY1" fmla="*/ 373273 h 605239"/>
              <a:gd name="connsiteX2" fmla="*/ 373273 h 605239"/>
              <a:gd name="connsiteY2" fmla="*/ 373273 h 605239"/>
              <a:gd name="connsiteX3" fmla="*/ 373273 h 605239"/>
              <a:gd name="connsiteY3" fmla="*/ 373273 h 605239"/>
              <a:gd name="connsiteX4" fmla="*/ 373273 h 605239"/>
              <a:gd name="connsiteY4" fmla="*/ 373273 h 605239"/>
              <a:gd name="connsiteX5" fmla="*/ 373273 h 605239"/>
              <a:gd name="connsiteY5" fmla="*/ 373273 h 605239"/>
              <a:gd name="connsiteX6" fmla="*/ 373273 h 605239"/>
              <a:gd name="connsiteY6" fmla="*/ 373273 h 605239"/>
              <a:gd name="connsiteX7" fmla="*/ 373273 h 605239"/>
              <a:gd name="connsiteY7" fmla="*/ 373273 h 605239"/>
              <a:gd name="connsiteX8" fmla="*/ 373273 h 605239"/>
              <a:gd name="connsiteY8" fmla="*/ 373273 h 605239"/>
              <a:gd name="connsiteX9" fmla="*/ 373273 h 605239"/>
              <a:gd name="connsiteY9" fmla="*/ 373273 h 605239"/>
              <a:gd name="connsiteX10" fmla="*/ 373273 h 605239"/>
              <a:gd name="connsiteY10" fmla="*/ 373273 h 605239"/>
              <a:gd name="connsiteX11" fmla="*/ 373273 h 605239"/>
              <a:gd name="connsiteY11" fmla="*/ 373273 h 605239"/>
              <a:gd name="connsiteX12" fmla="*/ 373273 h 605239"/>
              <a:gd name="connsiteY12" fmla="*/ 373273 h 605239"/>
              <a:gd name="connsiteX13" fmla="*/ 373273 h 605239"/>
              <a:gd name="connsiteY13" fmla="*/ 373273 h 605239"/>
              <a:gd name="connsiteX14" fmla="*/ 373273 h 605239"/>
              <a:gd name="connsiteY14" fmla="*/ 373273 h 605239"/>
              <a:gd name="connsiteX15" fmla="*/ 373273 h 605239"/>
              <a:gd name="connsiteY15" fmla="*/ 373273 h 605239"/>
              <a:gd name="connsiteX16" fmla="*/ 373273 h 605239"/>
              <a:gd name="connsiteY16" fmla="*/ 373273 h 605239"/>
              <a:gd name="connsiteX17" fmla="*/ 373273 h 605239"/>
              <a:gd name="connsiteY17" fmla="*/ 373273 h 605239"/>
              <a:gd name="connsiteX18" fmla="*/ 373273 h 605239"/>
              <a:gd name="connsiteY18" fmla="*/ 373273 h 605239"/>
              <a:gd name="connsiteX19" fmla="*/ 373273 h 605239"/>
              <a:gd name="connsiteY19" fmla="*/ 373273 h 605239"/>
              <a:gd name="connsiteX20" fmla="*/ 373273 h 605239"/>
              <a:gd name="connsiteY20" fmla="*/ 373273 h 605239"/>
              <a:gd name="connsiteX21" fmla="*/ 373273 h 605239"/>
              <a:gd name="connsiteY21" fmla="*/ 373273 h 605239"/>
              <a:gd name="connsiteX22" fmla="*/ 373273 h 605239"/>
              <a:gd name="connsiteY22" fmla="*/ 373273 h 605239"/>
              <a:gd name="connsiteX23" fmla="*/ 373273 h 605239"/>
              <a:gd name="connsiteY23" fmla="*/ 373273 h 605239"/>
              <a:gd name="connsiteX24" fmla="*/ 373273 h 605239"/>
              <a:gd name="connsiteY24" fmla="*/ 373273 h 605239"/>
              <a:gd name="connsiteX25" fmla="*/ 373273 h 605239"/>
              <a:gd name="connsiteY25" fmla="*/ 373273 h 605239"/>
              <a:gd name="connsiteX26" fmla="*/ 373273 h 605239"/>
              <a:gd name="connsiteY26" fmla="*/ 373273 h 605239"/>
              <a:gd name="connsiteX27" fmla="*/ 373273 h 605239"/>
              <a:gd name="connsiteY27" fmla="*/ 373273 h 605239"/>
              <a:gd name="connsiteX28" fmla="*/ 373273 h 605239"/>
              <a:gd name="connsiteY28" fmla="*/ 373273 h 605239"/>
              <a:gd name="connsiteX29" fmla="*/ 373273 h 605239"/>
              <a:gd name="connsiteY29" fmla="*/ 373273 h 605239"/>
              <a:gd name="connsiteX30" fmla="*/ 373273 h 605239"/>
              <a:gd name="connsiteY30" fmla="*/ 373273 h 605239"/>
              <a:gd name="connsiteX31" fmla="*/ 373273 h 605239"/>
              <a:gd name="connsiteY31" fmla="*/ 373273 h 605239"/>
              <a:gd name="connsiteX32" fmla="*/ 373273 h 605239"/>
              <a:gd name="connsiteY32" fmla="*/ 373273 h 605239"/>
              <a:gd name="connsiteX33" fmla="*/ 373273 h 605239"/>
              <a:gd name="connsiteY33" fmla="*/ 373273 h 605239"/>
              <a:gd name="connsiteX34" fmla="*/ 373273 h 605239"/>
              <a:gd name="connsiteY34" fmla="*/ 373273 h 605239"/>
              <a:gd name="connsiteX35" fmla="*/ 373273 h 605239"/>
              <a:gd name="connsiteY35" fmla="*/ 373273 h 605239"/>
              <a:gd name="connsiteX36" fmla="*/ 373273 h 605239"/>
              <a:gd name="connsiteY36" fmla="*/ 373273 h 605239"/>
              <a:gd name="connsiteX37" fmla="*/ 373273 h 605239"/>
              <a:gd name="connsiteY37" fmla="*/ 373273 h 605239"/>
              <a:gd name="connsiteX38" fmla="*/ 373273 h 605239"/>
              <a:gd name="connsiteY38" fmla="*/ 373273 h 605239"/>
              <a:gd name="connsiteX39" fmla="*/ 373273 h 605239"/>
              <a:gd name="connsiteY39" fmla="*/ 373273 h 605239"/>
              <a:gd name="connsiteX40" fmla="*/ 373273 h 605239"/>
              <a:gd name="connsiteY40" fmla="*/ 373273 h 605239"/>
              <a:gd name="connsiteX41" fmla="*/ 373273 h 605239"/>
              <a:gd name="connsiteY41" fmla="*/ 373273 h 605239"/>
              <a:gd name="connsiteX42" fmla="*/ 373273 h 605239"/>
              <a:gd name="connsiteY42" fmla="*/ 373273 h 605239"/>
              <a:gd name="connsiteX43" fmla="*/ 373273 h 605239"/>
              <a:gd name="connsiteY43" fmla="*/ 373273 h 605239"/>
              <a:gd name="connsiteX44" fmla="*/ 373273 h 605239"/>
              <a:gd name="connsiteY44" fmla="*/ 373273 h 605239"/>
              <a:gd name="connsiteX45" fmla="*/ 373273 h 605239"/>
              <a:gd name="connsiteY45" fmla="*/ 373273 h 605239"/>
              <a:gd name="connsiteX46" fmla="*/ 373273 h 605239"/>
              <a:gd name="connsiteY46" fmla="*/ 373273 h 605239"/>
              <a:gd name="connsiteX47" fmla="*/ 373273 h 605239"/>
              <a:gd name="connsiteY47" fmla="*/ 373273 h 605239"/>
              <a:gd name="connsiteX48" fmla="*/ 373273 h 605239"/>
              <a:gd name="connsiteY48" fmla="*/ 373273 h 605239"/>
              <a:gd name="connsiteX49" fmla="*/ 373273 h 605239"/>
              <a:gd name="connsiteY49" fmla="*/ 373273 h 605239"/>
              <a:gd name="connsiteX50" fmla="*/ 373273 h 605239"/>
              <a:gd name="connsiteY50" fmla="*/ 373273 h 605239"/>
              <a:gd name="connsiteX51" fmla="*/ 373273 h 605239"/>
              <a:gd name="connsiteY51" fmla="*/ 373273 h 605239"/>
              <a:gd name="connsiteX52" fmla="*/ 373273 h 605239"/>
              <a:gd name="connsiteY52" fmla="*/ 373273 h 605239"/>
              <a:gd name="connsiteX53" fmla="*/ 373273 h 605239"/>
              <a:gd name="connsiteY53" fmla="*/ 373273 h 605239"/>
              <a:gd name="connsiteX54" fmla="*/ 373273 h 605239"/>
              <a:gd name="connsiteY54" fmla="*/ 373273 h 605239"/>
              <a:gd name="connsiteX55" fmla="*/ 373273 h 605239"/>
              <a:gd name="connsiteY55" fmla="*/ 373273 h 605239"/>
              <a:gd name="connsiteX56" fmla="*/ 373273 h 605239"/>
              <a:gd name="connsiteY56" fmla="*/ 373273 h 605239"/>
              <a:gd name="connsiteX57" fmla="*/ 373273 h 605239"/>
              <a:gd name="connsiteY57" fmla="*/ 373273 h 605239"/>
              <a:gd name="connsiteX58" fmla="*/ 373273 h 605239"/>
              <a:gd name="connsiteY58" fmla="*/ 373273 h 605239"/>
              <a:gd name="connsiteX59" fmla="*/ 373273 h 605239"/>
              <a:gd name="connsiteY59" fmla="*/ 373273 h 605239"/>
              <a:gd name="connsiteX60" fmla="*/ 373273 h 605239"/>
              <a:gd name="connsiteY60" fmla="*/ 373273 h 605239"/>
              <a:gd name="connsiteX61" fmla="*/ 373273 h 605239"/>
              <a:gd name="connsiteY61" fmla="*/ 373273 h 605239"/>
              <a:gd name="connsiteX62" fmla="*/ 373273 h 605239"/>
              <a:gd name="connsiteY62" fmla="*/ 373273 h 605239"/>
              <a:gd name="connsiteX63" fmla="*/ 373273 h 605239"/>
              <a:gd name="connsiteY63" fmla="*/ 373273 h 605239"/>
              <a:gd name="connsiteX64" fmla="*/ 373273 h 605239"/>
              <a:gd name="connsiteY64" fmla="*/ 373273 h 605239"/>
              <a:gd name="connsiteX65" fmla="*/ 373273 h 605239"/>
              <a:gd name="connsiteY65" fmla="*/ 373273 h 605239"/>
              <a:gd name="connsiteX66" fmla="*/ 373273 h 605239"/>
              <a:gd name="connsiteY66" fmla="*/ 373273 h 605239"/>
              <a:gd name="connsiteX67" fmla="*/ 373273 h 605239"/>
              <a:gd name="connsiteY67" fmla="*/ 373273 h 605239"/>
              <a:gd name="connsiteX68" fmla="*/ 373273 h 605239"/>
              <a:gd name="connsiteY68" fmla="*/ 373273 h 605239"/>
              <a:gd name="connsiteX69" fmla="*/ 373273 h 605239"/>
              <a:gd name="connsiteY69" fmla="*/ 373273 h 605239"/>
              <a:gd name="connsiteX70" fmla="*/ 373273 h 605239"/>
              <a:gd name="connsiteY70" fmla="*/ 373273 h 605239"/>
              <a:gd name="connsiteX71" fmla="*/ 373273 h 605239"/>
              <a:gd name="connsiteY71" fmla="*/ 373273 h 605239"/>
              <a:gd name="connsiteX72" fmla="*/ 373273 h 605239"/>
              <a:gd name="connsiteY72" fmla="*/ 373273 h 605239"/>
              <a:gd name="connsiteX73" fmla="*/ 373273 h 605239"/>
              <a:gd name="connsiteY73" fmla="*/ 373273 h 605239"/>
              <a:gd name="connsiteX74" fmla="*/ 373273 h 605239"/>
              <a:gd name="connsiteY74" fmla="*/ 373273 h 605239"/>
              <a:gd name="connsiteX75" fmla="*/ 373273 h 605239"/>
              <a:gd name="connsiteY75" fmla="*/ 373273 h 605239"/>
              <a:gd name="connsiteX76" fmla="*/ 373273 h 605239"/>
              <a:gd name="connsiteY76" fmla="*/ 373273 h 605239"/>
              <a:gd name="connsiteX77" fmla="*/ 373273 h 605239"/>
              <a:gd name="connsiteY77" fmla="*/ 373273 h 605239"/>
              <a:gd name="connsiteX78" fmla="*/ 373273 h 605239"/>
              <a:gd name="connsiteY78" fmla="*/ 373273 h 605239"/>
              <a:gd name="connsiteX79" fmla="*/ 373273 h 605239"/>
              <a:gd name="connsiteY79" fmla="*/ 373273 h 605239"/>
              <a:gd name="connsiteX80" fmla="*/ 373273 h 605239"/>
              <a:gd name="connsiteY80" fmla="*/ 373273 h 605239"/>
              <a:gd name="connsiteX81" fmla="*/ 373273 h 605239"/>
              <a:gd name="connsiteY81" fmla="*/ 373273 h 605239"/>
              <a:gd name="connsiteX82" fmla="*/ 373273 h 605239"/>
              <a:gd name="connsiteY82" fmla="*/ 373273 h 605239"/>
              <a:gd name="connsiteX83" fmla="*/ 373273 h 605239"/>
              <a:gd name="connsiteY83" fmla="*/ 373273 h 605239"/>
              <a:gd name="connsiteX84" fmla="*/ 373273 h 605239"/>
              <a:gd name="connsiteY84" fmla="*/ 373273 h 605239"/>
              <a:gd name="connsiteX85" fmla="*/ 373273 h 605239"/>
              <a:gd name="connsiteY85" fmla="*/ 373273 h 605239"/>
              <a:gd name="connsiteX86" fmla="*/ 373273 h 605239"/>
              <a:gd name="connsiteY86" fmla="*/ 373273 h 605239"/>
              <a:gd name="connsiteX87" fmla="*/ 373273 h 605239"/>
              <a:gd name="connsiteY87" fmla="*/ 373273 h 605239"/>
              <a:gd name="connsiteX88" fmla="*/ 373273 h 605239"/>
              <a:gd name="connsiteY88" fmla="*/ 373273 h 605239"/>
              <a:gd name="connsiteX89" fmla="*/ 373273 h 605239"/>
              <a:gd name="connsiteY89" fmla="*/ 373273 h 605239"/>
              <a:gd name="connsiteX90" fmla="*/ 373273 h 605239"/>
              <a:gd name="connsiteY90" fmla="*/ 373273 h 605239"/>
              <a:gd name="connsiteX91" fmla="*/ 373273 h 605239"/>
              <a:gd name="connsiteY91" fmla="*/ 373273 h 605239"/>
              <a:gd name="connsiteX92" fmla="*/ 373273 h 605239"/>
              <a:gd name="connsiteY92" fmla="*/ 373273 h 605239"/>
              <a:gd name="connsiteX93" fmla="*/ 373273 h 605239"/>
              <a:gd name="connsiteY93" fmla="*/ 373273 h 605239"/>
              <a:gd name="connsiteX94" fmla="*/ 373273 h 605239"/>
              <a:gd name="connsiteY94" fmla="*/ 373273 h 605239"/>
              <a:gd name="connsiteX95" fmla="*/ 373273 h 605239"/>
              <a:gd name="connsiteY95" fmla="*/ 373273 h 605239"/>
              <a:gd name="connsiteX96" fmla="*/ 373273 h 605239"/>
              <a:gd name="connsiteY96" fmla="*/ 373273 h 605239"/>
              <a:gd name="connsiteX97" fmla="*/ 373273 h 605239"/>
              <a:gd name="connsiteY97" fmla="*/ 373273 h 605239"/>
              <a:gd name="connsiteX98" fmla="*/ 373273 h 605239"/>
              <a:gd name="connsiteY98" fmla="*/ 373273 h 605239"/>
              <a:gd name="connsiteX99" fmla="*/ 373273 h 605239"/>
              <a:gd name="connsiteY99" fmla="*/ 373273 h 605239"/>
              <a:gd name="connsiteX100" fmla="*/ 373273 h 605239"/>
              <a:gd name="connsiteY100" fmla="*/ 373273 h 605239"/>
              <a:gd name="connsiteX101" fmla="*/ 373273 h 605239"/>
              <a:gd name="connsiteY101" fmla="*/ 373273 h 605239"/>
              <a:gd name="connsiteX102" fmla="*/ 373273 h 605239"/>
              <a:gd name="connsiteY102" fmla="*/ 373273 h 605239"/>
              <a:gd name="connsiteX103" fmla="*/ 373273 h 605239"/>
              <a:gd name="connsiteY103" fmla="*/ 373273 h 605239"/>
              <a:gd name="connsiteX104" fmla="*/ 373273 h 605239"/>
              <a:gd name="connsiteY104" fmla="*/ 373273 h 605239"/>
              <a:gd name="connsiteX105" fmla="*/ 373273 h 605239"/>
              <a:gd name="connsiteY105" fmla="*/ 373273 h 605239"/>
              <a:gd name="connsiteX106" fmla="*/ 373273 h 605239"/>
              <a:gd name="connsiteY106" fmla="*/ 373273 h 605239"/>
              <a:gd name="connsiteX107" fmla="*/ 373273 h 605239"/>
              <a:gd name="connsiteY107" fmla="*/ 373273 h 605239"/>
              <a:gd name="connsiteX108" fmla="*/ 373273 h 605239"/>
              <a:gd name="connsiteY108" fmla="*/ 373273 h 605239"/>
              <a:gd name="connsiteX109" fmla="*/ 373273 h 605239"/>
              <a:gd name="connsiteY109" fmla="*/ 373273 h 605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</a:cxnLst>
            <a:rect l="l" t="t" r="r" b="b"/>
            <a:pathLst>
              <a:path w="388792" h="606510">
                <a:moveTo>
                  <a:pt x="148326" y="366743"/>
                </a:moveTo>
                <a:cubicBezTo>
                  <a:pt x="149126" y="391319"/>
                  <a:pt x="169535" y="411100"/>
                  <a:pt x="194346" y="411100"/>
                </a:cubicBezTo>
                <a:cubicBezTo>
                  <a:pt x="219257" y="411100"/>
                  <a:pt x="239566" y="391319"/>
                  <a:pt x="240467" y="366743"/>
                </a:cubicBezTo>
                <a:close/>
                <a:moveTo>
                  <a:pt x="148226" y="330978"/>
                </a:moveTo>
                <a:lnTo>
                  <a:pt x="148226" y="346763"/>
                </a:lnTo>
                <a:lnTo>
                  <a:pt x="240567" y="346763"/>
                </a:lnTo>
                <a:lnTo>
                  <a:pt x="240567" y="330978"/>
                </a:lnTo>
                <a:close/>
                <a:moveTo>
                  <a:pt x="160731" y="222484"/>
                </a:moveTo>
                <a:cubicBezTo>
                  <a:pt x="153828" y="222484"/>
                  <a:pt x="148226" y="228078"/>
                  <a:pt x="148226" y="234971"/>
                </a:cubicBezTo>
                <a:lnTo>
                  <a:pt x="148226" y="310997"/>
                </a:lnTo>
                <a:lnTo>
                  <a:pt x="240567" y="310997"/>
                </a:lnTo>
                <a:lnTo>
                  <a:pt x="240567" y="234971"/>
                </a:lnTo>
                <a:cubicBezTo>
                  <a:pt x="240567" y="228078"/>
                  <a:pt x="234964" y="222484"/>
                  <a:pt x="228061" y="222484"/>
                </a:cubicBezTo>
                <a:close/>
                <a:moveTo>
                  <a:pt x="146557" y="112414"/>
                </a:moveTo>
                <a:lnTo>
                  <a:pt x="146557" y="121105"/>
                </a:lnTo>
                <a:cubicBezTo>
                  <a:pt x="146557" y="147477"/>
                  <a:pt x="168068" y="168854"/>
                  <a:pt x="194381" y="168854"/>
                </a:cubicBezTo>
                <a:cubicBezTo>
                  <a:pt x="220794" y="168854"/>
                  <a:pt x="242305" y="147477"/>
                  <a:pt x="242305" y="121105"/>
                </a:cubicBezTo>
                <a:lnTo>
                  <a:pt x="242305" y="112414"/>
                </a:lnTo>
                <a:close/>
                <a:moveTo>
                  <a:pt x="146557" y="73256"/>
                </a:moveTo>
                <a:lnTo>
                  <a:pt x="146557" y="92435"/>
                </a:lnTo>
                <a:lnTo>
                  <a:pt x="242305" y="92435"/>
                </a:lnTo>
                <a:lnTo>
                  <a:pt x="242305" y="73256"/>
                </a:lnTo>
                <a:close/>
                <a:moveTo>
                  <a:pt x="136552" y="53277"/>
                </a:moveTo>
                <a:lnTo>
                  <a:pt x="252310" y="53277"/>
                </a:lnTo>
                <a:cubicBezTo>
                  <a:pt x="257813" y="53277"/>
                  <a:pt x="262315" y="57772"/>
                  <a:pt x="262315" y="63266"/>
                </a:cubicBezTo>
                <a:lnTo>
                  <a:pt x="262315" y="102425"/>
                </a:lnTo>
                <a:lnTo>
                  <a:pt x="262315" y="121105"/>
                </a:lnTo>
                <a:cubicBezTo>
                  <a:pt x="262315" y="158465"/>
                  <a:pt x="231800" y="188833"/>
                  <a:pt x="194381" y="188833"/>
                </a:cubicBezTo>
                <a:cubicBezTo>
                  <a:pt x="156962" y="188833"/>
                  <a:pt x="126547" y="158465"/>
                  <a:pt x="126547" y="121105"/>
                </a:cubicBezTo>
                <a:lnTo>
                  <a:pt x="126547" y="102425"/>
                </a:lnTo>
                <a:lnTo>
                  <a:pt x="126547" y="63266"/>
                </a:lnTo>
                <a:cubicBezTo>
                  <a:pt x="126547" y="57772"/>
                  <a:pt x="131049" y="53277"/>
                  <a:pt x="136552" y="53277"/>
                </a:cubicBezTo>
                <a:close/>
                <a:moveTo>
                  <a:pt x="161632" y="19981"/>
                </a:moveTo>
                <a:cubicBezTo>
                  <a:pt x="119312" y="19981"/>
                  <a:pt x="84297" y="51850"/>
                  <a:pt x="79295" y="92810"/>
                </a:cubicBezTo>
                <a:lnTo>
                  <a:pt x="91700" y="92810"/>
                </a:lnTo>
                <a:cubicBezTo>
                  <a:pt x="94601" y="92810"/>
                  <a:pt x="97403" y="94108"/>
                  <a:pt x="99303" y="96306"/>
                </a:cubicBezTo>
                <a:cubicBezTo>
                  <a:pt x="101204" y="98504"/>
                  <a:pt x="102005" y="101401"/>
                  <a:pt x="101604" y="104299"/>
                </a:cubicBezTo>
                <a:lnTo>
                  <a:pt x="84897" y="217488"/>
                </a:lnTo>
                <a:cubicBezTo>
                  <a:pt x="98703" y="223283"/>
                  <a:pt x="113910" y="226180"/>
                  <a:pt x="129617" y="225481"/>
                </a:cubicBezTo>
                <a:cubicBezTo>
                  <a:pt x="133719" y="212194"/>
                  <a:pt x="146025" y="202503"/>
                  <a:pt x="160731" y="202503"/>
                </a:cubicBezTo>
                <a:lnTo>
                  <a:pt x="228061" y="202503"/>
                </a:lnTo>
                <a:cubicBezTo>
                  <a:pt x="242668" y="202503"/>
                  <a:pt x="255073" y="212194"/>
                  <a:pt x="259175" y="225481"/>
                </a:cubicBezTo>
                <a:cubicBezTo>
                  <a:pt x="274882" y="226180"/>
                  <a:pt x="290089" y="223283"/>
                  <a:pt x="303895" y="217488"/>
                </a:cubicBezTo>
                <a:lnTo>
                  <a:pt x="287188" y="104299"/>
                </a:lnTo>
                <a:cubicBezTo>
                  <a:pt x="286687" y="101401"/>
                  <a:pt x="287588" y="98504"/>
                  <a:pt x="289489" y="96306"/>
                </a:cubicBezTo>
                <a:cubicBezTo>
                  <a:pt x="291389" y="94108"/>
                  <a:pt x="294091" y="92810"/>
                  <a:pt x="297092" y="92810"/>
                </a:cubicBezTo>
                <a:lnTo>
                  <a:pt x="309498" y="92810"/>
                </a:lnTo>
                <a:cubicBezTo>
                  <a:pt x="304495" y="51850"/>
                  <a:pt x="269480" y="19981"/>
                  <a:pt x="227161" y="19981"/>
                </a:cubicBezTo>
                <a:cubicBezTo>
                  <a:pt x="217156" y="19981"/>
                  <a:pt x="207352" y="21779"/>
                  <a:pt x="197948" y="25375"/>
                </a:cubicBezTo>
                <a:cubicBezTo>
                  <a:pt x="195647" y="26175"/>
                  <a:pt x="193146" y="26175"/>
                  <a:pt x="190845" y="25375"/>
                </a:cubicBezTo>
                <a:cubicBezTo>
                  <a:pt x="181440" y="21779"/>
                  <a:pt x="171636" y="19981"/>
                  <a:pt x="161632" y="19981"/>
                </a:cubicBezTo>
                <a:close/>
                <a:moveTo>
                  <a:pt x="161632" y="0"/>
                </a:moveTo>
                <a:cubicBezTo>
                  <a:pt x="172837" y="0"/>
                  <a:pt x="183841" y="1798"/>
                  <a:pt x="194346" y="5395"/>
                </a:cubicBezTo>
                <a:cubicBezTo>
                  <a:pt x="204951" y="1798"/>
                  <a:pt x="215956" y="0"/>
                  <a:pt x="227161" y="0"/>
                </a:cubicBezTo>
                <a:cubicBezTo>
                  <a:pt x="283886" y="0"/>
                  <a:pt x="330107" y="46155"/>
                  <a:pt x="330107" y="102800"/>
                </a:cubicBezTo>
                <a:cubicBezTo>
                  <a:pt x="330107" y="108295"/>
                  <a:pt x="325605" y="112790"/>
                  <a:pt x="320102" y="112790"/>
                </a:cubicBezTo>
                <a:lnTo>
                  <a:pt x="308597" y="112790"/>
                </a:lnTo>
                <a:lnTo>
                  <a:pt x="322603" y="207398"/>
                </a:lnTo>
                <a:cubicBezTo>
                  <a:pt x="347615" y="190515"/>
                  <a:pt x="365322" y="163241"/>
                  <a:pt x="368824" y="131072"/>
                </a:cubicBezTo>
                <a:cubicBezTo>
                  <a:pt x="369424" y="125578"/>
                  <a:pt x="374326" y="121582"/>
                  <a:pt x="379829" y="122181"/>
                </a:cubicBezTo>
                <a:cubicBezTo>
                  <a:pt x="385331" y="122781"/>
                  <a:pt x="389333" y="127776"/>
                  <a:pt x="388733" y="133170"/>
                </a:cubicBezTo>
                <a:cubicBezTo>
                  <a:pt x="384131" y="174830"/>
                  <a:pt x="359620" y="209496"/>
                  <a:pt x="325805" y="228977"/>
                </a:cubicBezTo>
                <a:lnTo>
                  <a:pt x="333308" y="279628"/>
                </a:lnTo>
                <a:cubicBezTo>
                  <a:pt x="334108" y="285023"/>
                  <a:pt x="330307" y="290118"/>
                  <a:pt x="324904" y="290917"/>
                </a:cubicBezTo>
                <a:cubicBezTo>
                  <a:pt x="324404" y="291017"/>
                  <a:pt x="323904" y="291017"/>
                  <a:pt x="323404" y="291017"/>
                </a:cubicBezTo>
                <a:cubicBezTo>
                  <a:pt x="318502" y="291017"/>
                  <a:pt x="314200" y="287520"/>
                  <a:pt x="313499" y="282525"/>
                </a:cubicBezTo>
                <a:lnTo>
                  <a:pt x="313299" y="281027"/>
                </a:lnTo>
                <a:lnTo>
                  <a:pt x="306896" y="237769"/>
                </a:lnTo>
                <a:cubicBezTo>
                  <a:pt x="293190" y="242864"/>
                  <a:pt x="278484" y="245661"/>
                  <a:pt x="263277" y="245661"/>
                </a:cubicBezTo>
                <a:cubicBezTo>
                  <a:pt x="262376" y="245661"/>
                  <a:pt x="261476" y="245561"/>
                  <a:pt x="260576" y="245561"/>
                </a:cubicBezTo>
                <a:lnTo>
                  <a:pt x="260576" y="281027"/>
                </a:lnTo>
                <a:lnTo>
                  <a:pt x="260576" y="320988"/>
                </a:lnTo>
                <a:lnTo>
                  <a:pt x="260576" y="365045"/>
                </a:lnTo>
                <a:cubicBezTo>
                  <a:pt x="260576" y="382028"/>
                  <a:pt x="254073" y="397513"/>
                  <a:pt x="243468" y="409302"/>
                </a:cubicBezTo>
                <a:lnTo>
                  <a:pt x="234664" y="577638"/>
                </a:lnTo>
                <a:lnTo>
                  <a:pt x="263277" y="587029"/>
                </a:lnTo>
                <a:cubicBezTo>
                  <a:pt x="268479" y="588727"/>
                  <a:pt x="271380" y="594422"/>
                  <a:pt x="269580" y="599617"/>
                </a:cubicBezTo>
                <a:cubicBezTo>
                  <a:pt x="268279" y="603813"/>
                  <a:pt x="264277" y="606510"/>
                  <a:pt x="260075" y="606510"/>
                </a:cubicBezTo>
                <a:cubicBezTo>
                  <a:pt x="259075" y="606510"/>
                  <a:pt x="258075" y="606310"/>
                  <a:pt x="256974" y="606010"/>
                </a:cubicBezTo>
                <a:lnTo>
                  <a:pt x="221158" y="594222"/>
                </a:lnTo>
                <a:cubicBezTo>
                  <a:pt x="216856" y="592723"/>
                  <a:pt x="214055" y="588627"/>
                  <a:pt x="214255" y="584132"/>
                </a:cubicBezTo>
                <a:lnTo>
                  <a:pt x="222659" y="424787"/>
                </a:lnTo>
                <a:cubicBezTo>
                  <a:pt x="214055" y="428883"/>
                  <a:pt x="204451" y="431081"/>
                  <a:pt x="194346" y="431081"/>
                </a:cubicBezTo>
                <a:cubicBezTo>
                  <a:pt x="184242" y="431081"/>
                  <a:pt x="174737" y="428883"/>
                  <a:pt x="166134" y="424787"/>
                </a:cubicBezTo>
                <a:lnTo>
                  <a:pt x="174537" y="584132"/>
                </a:lnTo>
                <a:cubicBezTo>
                  <a:pt x="174737" y="588627"/>
                  <a:pt x="171936" y="592723"/>
                  <a:pt x="167634" y="594222"/>
                </a:cubicBezTo>
                <a:lnTo>
                  <a:pt x="131818" y="606010"/>
                </a:lnTo>
                <a:cubicBezTo>
                  <a:pt x="130718" y="606310"/>
                  <a:pt x="129717" y="606510"/>
                  <a:pt x="128617" y="606510"/>
                </a:cubicBezTo>
                <a:cubicBezTo>
                  <a:pt x="124415" y="606510"/>
                  <a:pt x="120513" y="603813"/>
                  <a:pt x="119112" y="599617"/>
                </a:cubicBezTo>
                <a:cubicBezTo>
                  <a:pt x="117412" y="594422"/>
                  <a:pt x="120313" y="588727"/>
                  <a:pt x="125515" y="587029"/>
                </a:cubicBezTo>
                <a:lnTo>
                  <a:pt x="154128" y="577638"/>
                </a:lnTo>
                <a:lnTo>
                  <a:pt x="145324" y="409302"/>
                </a:lnTo>
                <a:cubicBezTo>
                  <a:pt x="134719" y="397513"/>
                  <a:pt x="128217" y="382028"/>
                  <a:pt x="128217" y="365045"/>
                </a:cubicBezTo>
                <a:lnTo>
                  <a:pt x="128217" y="281027"/>
                </a:lnTo>
                <a:lnTo>
                  <a:pt x="128217" y="245561"/>
                </a:lnTo>
                <a:cubicBezTo>
                  <a:pt x="127316" y="245561"/>
                  <a:pt x="126416" y="245661"/>
                  <a:pt x="125515" y="245661"/>
                </a:cubicBezTo>
                <a:cubicBezTo>
                  <a:pt x="110308" y="245661"/>
                  <a:pt x="95602" y="242864"/>
                  <a:pt x="81896" y="237769"/>
                </a:cubicBezTo>
                <a:lnTo>
                  <a:pt x="75493" y="281027"/>
                </a:lnTo>
                <a:lnTo>
                  <a:pt x="75293" y="282525"/>
                </a:lnTo>
                <a:cubicBezTo>
                  <a:pt x="74492" y="288020"/>
                  <a:pt x="69390" y="291716"/>
                  <a:pt x="63888" y="290917"/>
                </a:cubicBezTo>
                <a:cubicBezTo>
                  <a:pt x="58485" y="290118"/>
                  <a:pt x="54684" y="285023"/>
                  <a:pt x="55484" y="279628"/>
                </a:cubicBezTo>
                <a:lnTo>
                  <a:pt x="62987" y="228977"/>
                </a:lnTo>
                <a:cubicBezTo>
                  <a:pt x="29072" y="209496"/>
                  <a:pt x="4661" y="174830"/>
                  <a:pt x="59" y="133170"/>
                </a:cubicBezTo>
                <a:cubicBezTo>
                  <a:pt x="-541" y="127776"/>
                  <a:pt x="3461" y="122781"/>
                  <a:pt x="8963" y="122181"/>
                </a:cubicBezTo>
                <a:cubicBezTo>
                  <a:pt x="14466" y="121582"/>
                  <a:pt x="19368" y="125578"/>
                  <a:pt x="19968" y="131072"/>
                </a:cubicBezTo>
                <a:cubicBezTo>
                  <a:pt x="23470" y="163241"/>
                  <a:pt x="41177" y="190515"/>
                  <a:pt x="66189" y="207398"/>
                </a:cubicBezTo>
                <a:lnTo>
                  <a:pt x="80095" y="112790"/>
                </a:lnTo>
                <a:lnTo>
                  <a:pt x="68690" y="112790"/>
                </a:lnTo>
                <a:cubicBezTo>
                  <a:pt x="63187" y="112790"/>
                  <a:pt x="58685" y="108295"/>
                  <a:pt x="58685" y="102800"/>
                </a:cubicBezTo>
                <a:cubicBezTo>
                  <a:pt x="58685" y="46155"/>
                  <a:pt x="104906" y="0"/>
                  <a:pt x="16163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任意多边形: 形状 78">
            <a:extLst>
              <a:ext uri="{FF2B5EF4-FFF2-40B4-BE49-F238E27FC236}">
                <a16:creationId xmlns:a16="http://schemas.microsoft.com/office/drawing/2014/main" id="{89BDFD07-ABAB-E06C-ED79-24EBAAB49996}"/>
              </a:ext>
            </a:extLst>
          </p:cNvPr>
          <p:cNvSpPr/>
          <p:nvPr/>
        </p:nvSpPr>
        <p:spPr>
          <a:xfrm>
            <a:off x="1966032" y="4272855"/>
            <a:ext cx="287238" cy="609685"/>
          </a:xfrm>
          <a:custGeom>
            <a:avLst/>
            <a:gdLst>
              <a:gd name="connsiteX0" fmla="*/ 373273 h 605239"/>
              <a:gd name="connsiteY0" fmla="*/ 373273 h 605239"/>
              <a:gd name="connsiteX1" fmla="*/ 373273 h 605239"/>
              <a:gd name="connsiteY1" fmla="*/ 373273 h 605239"/>
              <a:gd name="connsiteX2" fmla="*/ 373273 h 605239"/>
              <a:gd name="connsiteY2" fmla="*/ 373273 h 605239"/>
              <a:gd name="connsiteX3" fmla="*/ 373273 h 605239"/>
              <a:gd name="connsiteY3" fmla="*/ 373273 h 605239"/>
              <a:gd name="connsiteX4" fmla="*/ 373273 h 605239"/>
              <a:gd name="connsiteY4" fmla="*/ 373273 h 605239"/>
              <a:gd name="connsiteX5" fmla="*/ 373273 h 605239"/>
              <a:gd name="connsiteY5" fmla="*/ 373273 h 605239"/>
              <a:gd name="connsiteX6" fmla="*/ 373273 h 605239"/>
              <a:gd name="connsiteY6" fmla="*/ 373273 h 605239"/>
              <a:gd name="connsiteX7" fmla="*/ 373273 h 605239"/>
              <a:gd name="connsiteY7" fmla="*/ 373273 h 605239"/>
              <a:gd name="connsiteX8" fmla="*/ 373273 h 605239"/>
              <a:gd name="connsiteY8" fmla="*/ 373273 h 605239"/>
              <a:gd name="connsiteX9" fmla="*/ 373273 h 605239"/>
              <a:gd name="connsiteY9" fmla="*/ 373273 h 605239"/>
              <a:gd name="connsiteX10" fmla="*/ 373273 h 605239"/>
              <a:gd name="connsiteY10" fmla="*/ 373273 h 605239"/>
              <a:gd name="connsiteX11" fmla="*/ 373273 h 605239"/>
              <a:gd name="connsiteY11" fmla="*/ 373273 h 605239"/>
              <a:gd name="connsiteX12" fmla="*/ 373273 h 605239"/>
              <a:gd name="connsiteY12" fmla="*/ 373273 h 605239"/>
              <a:gd name="connsiteX13" fmla="*/ 373273 h 605239"/>
              <a:gd name="connsiteY13" fmla="*/ 373273 h 605239"/>
              <a:gd name="connsiteX14" fmla="*/ 373273 h 605239"/>
              <a:gd name="connsiteY14" fmla="*/ 373273 h 605239"/>
              <a:gd name="connsiteX15" fmla="*/ 373273 h 605239"/>
              <a:gd name="connsiteY15" fmla="*/ 373273 h 605239"/>
              <a:gd name="connsiteX16" fmla="*/ 373273 h 605239"/>
              <a:gd name="connsiteY16" fmla="*/ 373273 h 605239"/>
              <a:gd name="connsiteX17" fmla="*/ 373273 h 605239"/>
              <a:gd name="connsiteY17" fmla="*/ 373273 h 605239"/>
              <a:gd name="connsiteX18" fmla="*/ 373273 h 605239"/>
              <a:gd name="connsiteY18" fmla="*/ 373273 h 605239"/>
              <a:gd name="connsiteX19" fmla="*/ 373273 h 605239"/>
              <a:gd name="connsiteY19" fmla="*/ 373273 h 605239"/>
              <a:gd name="connsiteX20" fmla="*/ 373273 h 605239"/>
              <a:gd name="connsiteY20" fmla="*/ 373273 h 605239"/>
              <a:gd name="connsiteX21" fmla="*/ 373273 h 605239"/>
              <a:gd name="connsiteY21" fmla="*/ 373273 h 605239"/>
              <a:gd name="connsiteX22" fmla="*/ 373273 h 605239"/>
              <a:gd name="connsiteY22" fmla="*/ 373273 h 605239"/>
              <a:gd name="connsiteX23" fmla="*/ 373273 h 605239"/>
              <a:gd name="connsiteY23" fmla="*/ 373273 h 605239"/>
              <a:gd name="connsiteX24" fmla="*/ 373273 h 605239"/>
              <a:gd name="connsiteY24" fmla="*/ 373273 h 605239"/>
              <a:gd name="connsiteX25" fmla="*/ 373273 h 605239"/>
              <a:gd name="connsiteY25" fmla="*/ 373273 h 605239"/>
              <a:gd name="connsiteX26" fmla="*/ 373273 h 605239"/>
              <a:gd name="connsiteY26" fmla="*/ 373273 h 605239"/>
              <a:gd name="connsiteX27" fmla="*/ 373273 h 605239"/>
              <a:gd name="connsiteY27" fmla="*/ 373273 h 605239"/>
              <a:gd name="connsiteX28" fmla="*/ 373273 h 605239"/>
              <a:gd name="connsiteY28" fmla="*/ 373273 h 605239"/>
              <a:gd name="connsiteX29" fmla="*/ 373273 h 605239"/>
              <a:gd name="connsiteY29" fmla="*/ 373273 h 605239"/>
              <a:gd name="connsiteX30" fmla="*/ 373273 h 605239"/>
              <a:gd name="connsiteY30" fmla="*/ 373273 h 605239"/>
              <a:gd name="connsiteX31" fmla="*/ 373273 h 605239"/>
              <a:gd name="connsiteY31" fmla="*/ 373273 h 605239"/>
              <a:gd name="connsiteX32" fmla="*/ 373273 h 605239"/>
              <a:gd name="connsiteY32" fmla="*/ 373273 h 605239"/>
              <a:gd name="connsiteX33" fmla="*/ 373273 h 605239"/>
              <a:gd name="connsiteY33" fmla="*/ 373273 h 605239"/>
              <a:gd name="connsiteX34" fmla="*/ 373273 h 605239"/>
              <a:gd name="connsiteY34" fmla="*/ 373273 h 605239"/>
              <a:gd name="connsiteX35" fmla="*/ 373273 h 605239"/>
              <a:gd name="connsiteY35" fmla="*/ 373273 h 605239"/>
              <a:gd name="connsiteX36" fmla="*/ 373273 h 605239"/>
              <a:gd name="connsiteY36" fmla="*/ 373273 h 605239"/>
              <a:gd name="connsiteX37" fmla="*/ 373273 h 605239"/>
              <a:gd name="connsiteY37" fmla="*/ 373273 h 605239"/>
              <a:gd name="connsiteX38" fmla="*/ 373273 h 605239"/>
              <a:gd name="connsiteY38" fmla="*/ 373273 h 605239"/>
              <a:gd name="connsiteX39" fmla="*/ 373273 h 605239"/>
              <a:gd name="connsiteY39" fmla="*/ 373273 h 605239"/>
              <a:gd name="connsiteX40" fmla="*/ 373273 h 605239"/>
              <a:gd name="connsiteY40" fmla="*/ 373273 h 605239"/>
              <a:gd name="connsiteX41" fmla="*/ 373273 h 605239"/>
              <a:gd name="connsiteY41" fmla="*/ 373273 h 605239"/>
              <a:gd name="connsiteX42" fmla="*/ 373273 h 605239"/>
              <a:gd name="connsiteY42" fmla="*/ 373273 h 605239"/>
              <a:gd name="connsiteX43" fmla="*/ 373273 h 605239"/>
              <a:gd name="connsiteY43" fmla="*/ 373273 h 605239"/>
              <a:gd name="connsiteX44" fmla="*/ 373273 h 605239"/>
              <a:gd name="connsiteY44" fmla="*/ 373273 h 605239"/>
              <a:gd name="connsiteX45" fmla="*/ 373273 h 605239"/>
              <a:gd name="connsiteY45" fmla="*/ 373273 h 605239"/>
              <a:gd name="connsiteX46" fmla="*/ 373273 h 605239"/>
              <a:gd name="connsiteY46" fmla="*/ 373273 h 605239"/>
              <a:gd name="connsiteX47" fmla="*/ 373273 h 605239"/>
              <a:gd name="connsiteY47" fmla="*/ 373273 h 605239"/>
              <a:gd name="connsiteX48" fmla="*/ 373273 h 605239"/>
              <a:gd name="connsiteY48" fmla="*/ 373273 h 605239"/>
              <a:gd name="connsiteX49" fmla="*/ 373273 h 605239"/>
              <a:gd name="connsiteY49" fmla="*/ 373273 h 605239"/>
              <a:gd name="connsiteX50" fmla="*/ 373273 h 605239"/>
              <a:gd name="connsiteY50" fmla="*/ 373273 h 605239"/>
              <a:gd name="connsiteX51" fmla="*/ 373273 h 605239"/>
              <a:gd name="connsiteY51" fmla="*/ 373273 h 605239"/>
              <a:gd name="connsiteX52" fmla="*/ 373273 h 605239"/>
              <a:gd name="connsiteY52" fmla="*/ 373273 h 605239"/>
              <a:gd name="connsiteX53" fmla="*/ 373273 h 605239"/>
              <a:gd name="connsiteY53" fmla="*/ 373273 h 605239"/>
              <a:gd name="connsiteX54" fmla="*/ 373273 h 605239"/>
              <a:gd name="connsiteY54" fmla="*/ 373273 h 605239"/>
              <a:gd name="connsiteX55" fmla="*/ 373273 h 605239"/>
              <a:gd name="connsiteY55" fmla="*/ 373273 h 605239"/>
              <a:gd name="connsiteX56" fmla="*/ 373273 h 605239"/>
              <a:gd name="connsiteY56" fmla="*/ 373273 h 605239"/>
              <a:gd name="connsiteX57" fmla="*/ 373273 h 605239"/>
              <a:gd name="connsiteY57" fmla="*/ 373273 h 605239"/>
              <a:gd name="connsiteX58" fmla="*/ 373273 h 605239"/>
              <a:gd name="connsiteY58" fmla="*/ 373273 h 605239"/>
              <a:gd name="connsiteX59" fmla="*/ 373273 h 605239"/>
              <a:gd name="connsiteY59" fmla="*/ 373273 h 605239"/>
              <a:gd name="connsiteX60" fmla="*/ 373273 h 605239"/>
              <a:gd name="connsiteY60" fmla="*/ 373273 h 605239"/>
              <a:gd name="connsiteX61" fmla="*/ 373273 h 605239"/>
              <a:gd name="connsiteY61" fmla="*/ 373273 h 605239"/>
              <a:gd name="connsiteX62" fmla="*/ 373273 h 605239"/>
              <a:gd name="connsiteY62" fmla="*/ 373273 h 605239"/>
              <a:gd name="connsiteX63" fmla="*/ 373273 h 605239"/>
              <a:gd name="connsiteY63" fmla="*/ 373273 h 605239"/>
              <a:gd name="connsiteX64" fmla="*/ 373273 h 605239"/>
              <a:gd name="connsiteY64" fmla="*/ 373273 h 605239"/>
              <a:gd name="connsiteX65" fmla="*/ 373273 h 605239"/>
              <a:gd name="connsiteY65" fmla="*/ 373273 h 605239"/>
              <a:gd name="connsiteX66" fmla="*/ 373273 h 605239"/>
              <a:gd name="connsiteY66" fmla="*/ 373273 h 605239"/>
              <a:gd name="connsiteX67" fmla="*/ 373273 h 605239"/>
              <a:gd name="connsiteY67" fmla="*/ 373273 h 605239"/>
              <a:gd name="connsiteX68" fmla="*/ 373273 h 605239"/>
              <a:gd name="connsiteY68" fmla="*/ 373273 h 605239"/>
              <a:gd name="connsiteX69" fmla="*/ 373273 h 605239"/>
              <a:gd name="connsiteY69" fmla="*/ 373273 h 605239"/>
              <a:gd name="connsiteX70" fmla="*/ 373273 h 605239"/>
              <a:gd name="connsiteY70" fmla="*/ 373273 h 605239"/>
              <a:gd name="connsiteX71" fmla="*/ 373273 h 605239"/>
              <a:gd name="connsiteY71" fmla="*/ 373273 h 605239"/>
              <a:gd name="connsiteX72" fmla="*/ 373273 h 605239"/>
              <a:gd name="connsiteY72" fmla="*/ 373273 h 605239"/>
              <a:gd name="connsiteX73" fmla="*/ 373273 h 605239"/>
              <a:gd name="connsiteY73" fmla="*/ 373273 h 605239"/>
              <a:gd name="connsiteX74" fmla="*/ 373273 h 605239"/>
              <a:gd name="connsiteY74" fmla="*/ 373273 h 605239"/>
              <a:gd name="connsiteX75" fmla="*/ 373273 h 605239"/>
              <a:gd name="connsiteY75" fmla="*/ 373273 h 605239"/>
              <a:gd name="connsiteX76" fmla="*/ 373273 h 605239"/>
              <a:gd name="connsiteY76" fmla="*/ 373273 h 605239"/>
              <a:gd name="connsiteX77" fmla="*/ 373273 h 605239"/>
              <a:gd name="connsiteY77" fmla="*/ 373273 h 605239"/>
              <a:gd name="connsiteX78" fmla="*/ 373273 h 605239"/>
              <a:gd name="connsiteY78" fmla="*/ 373273 h 605239"/>
              <a:gd name="connsiteX79" fmla="*/ 373273 h 605239"/>
              <a:gd name="connsiteY79" fmla="*/ 373273 h 605239"/>
              <a:gd name="connsiteX80" fmla="*/ 373273 h 605239"/>
              <a:gd name="connsiteY80" fmla="*/ 373273 h 605239"/>
              <a:gd name="connsiteX81" fmla="*/ 373273 h 605239"/>
              <a:gd name="connsiteY81" fmla="*/ 373273 h 605239"/>
              <a:gd name="connsiteX82" fmla="*/ 373273 h 605239"/>
              <a:gd name="connsiteY82" fmla="*/ 373273 h 605239"/>
              <a:gd name="connsiteX83" fmla="*/ 373273 h 605239"/>
              <a:gd name="connsiteY83" fmla="*/ 373273 h 605239"/>
              <a:gd name="connsiteX84" fmla="*/ 373273 h 605239"/>
              <a:gd name="connsiteY84" fmla="*/ 373273 h 605239"/>
              <a:gd name="connsiteX85" fmla="*/ 373273 h 605239"/>
              <a:gd name="connsiteY85" fmla="*/ 373273 h 605239"/>
              <a:gd name="connsiteX86" fmla="*/ 373273 h 605239"/>
              <a:gd name="connsiteY86" fmla="*/ 373273 h 605239"/>
              <a:gd name="connsiteX87" fmla="*/ 373273 h 605239"/>
              <a:gd name="connsiteY87" fmla="*/ 373273 h 605239"/>
              <a:gd name="connsiteX88" fmla="*/ 373273 h 605239"/>
              <a:gd name="connsiteY88" fmla="*/ 373273 h 605239"/>
              <a:gd name="connsiteX89" fmla="*/ 373273 h 605239"/>
              <a:gd name="connsiteY89" fmla="*/ 373273 h 605239"/>
              <a:gd name="connsiteX90" fmla="*/ 373273 h 605239"/>
              <a:gd name="connsiteY90" fmla="*/ 373273 h 605239"/>
              <a:gd name="connsiteX91" fmla="*/ 373273 h 605239"/>
              <a:gd name="connsiteY91" fmla="*/ 373273 h 605239"/>
              <a:gd name="connsiteX92" fmla="*/ 373273 h 605239"/>
              <a:gd name="connsiteY92" fmla="*/ 373273 h 605239"/>
              <a:gd name="connsiteX93" fmla="*/ 373273 h 605239"/>
              <a:gd name="connsiteY93" fmla="*/ 373273 h 605239"/>
              <a:gd name="connsiteX94" fmla="*/ 373273 h 605239"/>
              <a:gd name="connsiteY94" fmla="*/ 373273 h 605239"/>
              <a:gd name="connsiteX95" fmla="*/ 373273 h 605239"/>
              <a:gd name="connsiteY95" fmla="*/ 373273 h 605239"/>
              <a:gd name="connsiteX96" fmla="*/ 373273 h 605239"/>
              <a:gd name="connsiteY96" fmla="*/ 373273 h 605239"/>
              <a:gd name="connsiteX97" fmla="*/ 373273 h 605239"/>
              <a:gd name="connsiteY97" fmla="*/ 373273 h 605239"/>
              <a:gd name="connsiteX98" fmla="*/ 373273 h 605239"/>
              <a:gd name="connsiteY98" fmla="*/ 373273 h 605239"/>
              <a:gd name="connsiteX99" fmla="*/ 373273 h 605239"/>
              <a:gd name="connsiteY99" fmla="*/ 373273 h 605239"/>
              <a:gd name="connsiteX100" fmla="*/ 373273 h 605239"/>
              <a:gd name="connsiteY100" fmla="*/ 373273 h 605239"/>
              <a:gd name="connsiteX101" fmla="*/ 373273 h 605239"/>
              <a:gd name="connsiteY101" fmla="*/ 373273 h 605239"/>
              <a:gd name="connsiteX102" fmla="*/ 373273 h 605239"/>
              <a:gd name="connsiteY102" fmla="*/ 373273 h 605239"/>
              <a:gd name="connsiteX103" fmla="*/ 373273 h 605239"/>
              <a:gd name="connsiteY103" fmla="*/ 373273 h 605239"/>
              <a:gd name="connsiteX104" fmla="*/ 373273 h 605239"/>
              <a:gd name="connsiteY104" fmla="*/ 373273 h 605239"/>
              <a:gd name="connsiteX105" fmla="*/ 373273 h 605239"/>
              <a:gd name="connsiteY105" fmla="*/ 373273 h 605239"/>
              <a:gd name="connsiteX106" fmla="*/ 373273 h 605239"/>
              <a:gd name="connsiteY106" fmla="*/ 373273 h 605239"/>
              <a:gd name="connsiteX107" fmla="*/ 373273 h 605239"/>
              <a:gd name="connsiteY107" fmla="*/ 373273 h 605239"/>
              <a:gd name="connsiteX108" fmla="*/ 373273 h 605239"/>
              <a:gd name="connsiteY108" fmla="*/ 373273 h 605239"/>
              <a:gd name="connsiteX109" fmla="*/ 373273 h 605239"/>
              <a:gd name="connsiteY109" fmla="*/ 373273 h 605239"/>
              <a:gd name="connsiteX110" fmla="*/ 373273 h 605239"/>
              <a:gd name="connsiteY110" fmla="*/ 373273 h 605239"/>
              <a:gd name="connsiteX111" fmla="*/ 373273 h 605239"/>
              <a:gd name="connsiteY111" fmla="*/ 373273 h 605239"/>
              <a:gd name="connsiteX112" fmla="*/ 373273 h 605239"/>
              <a:gd name="connsiteY112" fmla="*/ 373273 h 605239"/>
              <a:gd name="connsiteX113" fmla="*/ 373273 h 605239"/>
              <a:gd name="connsiteY113" fmla="*/ 373273 h 605239"/>
              <a:gd name="connsiteX114" fmla="*/ 373273 h 605239"/>
              <a:gd name="connsiteY114" fmla="*/ 373273 h 605239"/>
              <a:gd name="connsiteX115" fmla="*/ 373273 h 605239"/>
              <a:gd name="connsiteY115" fmla="*/ 373273 h 605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</a:cxnLst>
            <a:rect l="l" t="t" r="r" b="b"/>
            <a:pathLst>
              <a:path w="284878" h="604675">
                <a:moveTo>
                  <a:pt x="171691" y="370966"/>
                </a:moveTo>
                <a:cubicBezTo>
                  <a:pt x="175082" y="380904"/>
                  <a:pt x="182955" y="388768"/>
                  <a:pt x="192907" y="392153"/>
                </a:cubicBezTo>
                <a:lnTo>
                  <a:pt x="192907" y="370966"/>
                </a:lnTo>
                <a:close/>
                <a:moveTo>
                  <a:pt x="135822" y="370966"/>
                </a:moveTo>
                <a:cubicBezTo>
                  <a:pt x="131448" y="392917"/>
                  <a:pt x="114060" y="410282"/>
                  <a:pt x="91969" y="414650"/>
                </a:cubicBezTo>
                <a:lnTo>
                  <a:pt x="91969" y="569946"/>
                </a:lnTo>
                <a:lnTo>
                  <a:pt x="109685" y="569946"/>
                </a:lnTo>
                <a:lnTo>
                  <a:pt x="114060" y="569946"/>
                </a:lnTo>
                <a:lnTo>
                  <a:pt x="114060" y="457788"/>
                </a:lnTo>
                <a:cubicBezTo>
                  <a:pt x="114060" y="454403"/>
                  <a:pt x="115700" y="451126"/>
                  <a:pt x="118434" y="449051"/>
                </a:cubicBezTo>
                <a:cubicBezTo>
                  <a:pt x="121168" y="446976"/>
                  <a:pt x="124777" y="446321"/>
                  <a:pt x="128057" y="447304"/>
                </a:cubicBezTo>
                <a:cubicBezTo>
                  <a:pt x="137353" y="450143"/>
                  <a:pt x="147523" y="450143"/>
                  <a:pt x="156819" y="447304"/>
                </a:cubicBezTo>
                <a:cubicBezTo>
                  <a:pt x="160209" y="446321"/>
                  <a:pt x="163708" y="446976"/>
                  <a:pt x="166552" y="449051"/>
                </a:cubicBezTo>
                <a:cubicBezTo>
                  <a:pt x="169286" y="451126"/>
                  <a:pt x="170926" y="454403"/>
                  <a:pt x="170926" y="457788"/>
                </a:cubicBezTo>
                <a:lnTo>
                  <a:pt x="170926" y="569946"/>
                </a:lnTo>
                <a:lnTo>
                  <a:pt x="175300" y="569946"/>
                </a:lnTo>
                <a:lnTo>
                  <a:pt x="192907" y="569946"/>
                </a:lnTo>
                <a:lnTo>
                  <a:pt x="192907" y="414650"/>
                </a:lnTo>
                <a:cubicBezTo>
                  <a:pt x="170926" y="410282"/>
                  <a:pt x="153538" y="392917"/>
                  <a:pt x="149164" y="370966"/>
                </a:cubicBezTo>
                <a:close/>
                <a:moveTo>
                  <a:pt x="91969" y="370966"/>
                </a:moveTo>
                <a:lnTo>
                  <a:pt x="91969" y="392153"/>
                </a:lnTo>
                <a:cubicBezTo>
                  <a:pt x="101921" y="388768"/>
                  <a:pt x="109795" y="380904"/>
                  <a:pt x="113185" y="370966"/>
                </a:cubicBezTo>
                <a:close/>
                <a:moveTo>
                  <a:pt x="91969" y="333071"/>
                </a:moveTo>
                <a:lnTo>
                  <a:pt x="91969" y="349124"/>
                </a:lnTo>
                <a:lnTo>
                  <a:pt x="192907" y="349124"/>
                </a:lnTo>
                <a:lnTo>
                  <a:pt x="192907" y="333071"/>
                </a:lnTo>
                <a:close/>
                <a:moveTo>
                  <a:pt x="105639" y="184982"/>
                </a:moveTo>
                <a:cubicBezTo>
                  <a:pt x="98093" y="184982"/>
                  <a:pt x="91969" y="191098"/>
                  <a:pt x="91969" y="198524"/>
                </a:cubicBezTo>
                <a:lnTo>
                  <a:pt x="91969" y="311229"/>
                </a:lnTo>
                <a:lnTo>
                  <a:pt x="192907" y="311229"/>
                </a:lnTo>
                <a:lnTo>
                  <a:pt x="192907" y="198524"/>
                </a:lnTo>
                <a:cubicBezTo>
                  <a:pt x="192907" y="191098"/>
                  <a:pt x="186783" y="184982"/>
                  <a:pt x="179237" y="184982"/>
                </a:cubicBezTo>
                <a:lnTo>
                  <a:pt x="176722" y="184982"/>
                </a:lnTo>
                <a:lnTo>
                  <a:pt x="176722" y="249416"/>
                </a:lnTo>
                <a:cubicBezTo>
                  <a:pt x="176722" y="268309"/>
                  <a:pt x="161412" y="283599"/>
                  <a:pt x="142493" y="283599"/>
                </a:cubicBezTo>
                <a:cubicBezTo>
                  <a:pt x="123574" y="283599"/>
                  <a:pt x="108154" y="268309"/>
                  <a:pt x="108154" y="249416"/>
                </a:cubicBezTo>
                <a:lnTo>
                  <a:pt x="108154" y="184982"/>
                </a:lnTo>
                <a:close/>
                <a:moveTo>
                  <a:pt x="127841" y="163147"/>
                </a:moveTo>
                <a:lnTo>
                  <a:pt x="157116" y="163147"/>
                </a:lnTo>
                <a:cubicBezTo>
                  <a:pt x="155696" y="164897"/>
                  <a:pt x="154821" y="167194"/>
                  <a:pt x="154821" y="169710"/>
                </a:cubicBezTo>
                <a:lnTo>
                  <a:pt x="154821" y="185022"/>
                </a:lnTo>
                <a:lnTo>
                  <a:pt x="130026" y="185022"/>
                </a:lnTo>
                <a:lnTo>
                  <a:pt x="130026" y="184982"/>
                </a:lnTo>
                <a:lnTo>
                  <a:pt x="130026" y="169693"/>
                </a:lnTo>
                <a:close/>
                <a:moveTo>
                  <a:pt x="119090" y="158772"/>
                </a:moveTo>
                <a:cubicBezTo>
                  <a:pt x="122699" y="158772"/>
                  <a:pt x="125870" y="160410"/>
                  <a:pt x="127839" y="163140"/>
                </a:cubicBezTo>
                <a:lnTo>
                  <a:pt x="127841" y="163147"/>
                </a:lnTo>
                <a:lnTo>
                  <a:pt x="127831" y="163147"/>
                </a:lnTo>
                <a:cubicBezTo>
                  <a:pt x="129142" y="164897"/>
                  <a:pt x="130017" y="167194"/>
                  <a:pt x="130017" y="169710"/>
                </a:cubicBezTo>
                <a:lnTo>
                  <a:pt x="130017" y="185022"/>
                </a:lnTo>
                <a:lnTo>
                  <a:pt x="130026" y="185022"/>
                </a:lnTo>
                <a:lnTo>
                  <a:pt x="130026" y="249416"/>
                </a:lnTo>
                <a:cubicBezTo>
                  <a:pt x="130026" y="256187"/>
                  <a:pt x="135603" y="261757"/>
                  <a:pt x="142493" y="261757"/>
                </a:cubicBezTo>
                <a:cubicBezTo>
                  <a:pt x="149273" y="261757"/>
                  <a:pt x="154850" y="256187"/>
                  <a:pt x="154850" y="249416"/>
                </a:cubicBezTo>
                <a:lnTo>
                  <a:pt x="154850" y="184982"/>
                </a:lnTo>
                <a:lnTo>
                  <a:pt x="154850" y="169693"/>
                </a:lnTo>
                <a:cubicBezTo>
                  <a:pt x="154850" y="167181"/>
                  <a:pt x="155725" y="164888"/>
                  <a:pt x="157147" y="163140"/>
                </a:cubicBezTo>
                <a:cubicBezTo>
                  <a:pt x="159115" y="160410"/>
                  <a:pt x="162287" y="158772"/>
                  <a:pt x="165786" y="158772"/>
                </a:cubicBezTo>
                <a:cubicBezTo>
                  <a:pt x="169395" y="158772"/>
                  <a:pt x="172566" y="160410"/>
                  <a:pt x="174535" y="163140"/>
                </a:cubicBezTo>
                <a:lnTo>
                  <a:pt x="179237" y="163140"/>
                </a:lnTo>
                <a:cubicBezTo>
                  <a:pt x="196516" y="163140"/>
                  <a:pt x="210842" y="175372"/>
                  <a:pt x="214122" y="191644"/>
                </a:cubicBezTo>
                <a:cubicBezTo>
                  <a:pt x="278206" y="227246"/>
                  <a:pt x="303468" y="307734"/>
                  <a:pt x="270223" y="373806"/>
                </a:cubicBezTo>
                <a:cubicBezTo>
                  <a:pt x="268364" y="377628"/>
                  <a:pt x="264427" y="379812"/>
                  <a:pt x="260490" y="379812"/>
                </a:cubicBezTo>
                <a:cubicBezTo>
                  <a:pt x="258850" y="379812"/>
                  <a:pt x="257100" y="379485"/>
                  <a:pt x="255569" y="378720"/>
                </a:cubicBezTo>
                <a:cubicBezTo>
                  <a:pt x="250211" y="375990"/>
                  <a:pt x="248023" y="369437"/>
                  <a:pt x="250757" y="363977"/>
                </a:cubicBezTo>
                <a:cubicBezTo>
                  <a:pt x="276566" y="312430"/>
                  <a:pt x="260272" y="250617"/>
                  <a:pt x="214779" y="217854"/>
                </a:cubicBezTo>
                <a:lnTo>
                  <a:pt x="214779" y="580867"/>
                </a:lnTo>
                <a:cubicBezTo>
                  <a:pt x="214779" y="581413"/>
                  <a:pt x="214779" y="581959"/>
                  <a:pt x="214669" y="582396"/>
                </a:cubicBezTo>
                <a:lnTo>
                  <a:pt x="217731" y="583379"/>
                </a:lnTo>
                <a:cubicBezTo>
                  <a:pt x="223418" y="585345"/>
                  <a:pt x="226589" y="591461"/>
                  <a:pt x="224730" y="597249"/>
                </a:cubicBezTo>
                <a:cubicBezTo>
                  <a:pt x="223199" y="601836"/>
                  <a:pt x="218934" y="604675"/>
                  <a:pt x="214341" y="604675"/>
                </a:cubicBezTo>
                <a:cubicBezTo>
                  <a:pt x="213138" y="604675"/>
                  <a:pt x="212045" y="604566"/>
                  <a:pt x="210842" y="604129"/>
                </a:cubicBezTo>
                <a:lnTo>
                  <a:pt x="173332" y="591788"/>
                </a:lnTo>
                <a:lnTo>
                  <a:pt x="159990" y="591788"/>
                </a:lnTo>
                <a:cubicBezTo>
                  <a:pt x="153866" y="591788"/>
                  <a:pt x="149054" y="586874"/>
                  <a:pt x="149054" y="580867"/>
                </a:cubicBezTo>
                <a:lnTo>
                  <a:pt x="149054" y="471002"/>
                </a:lnTo>
                <a:cubicBezTo>
                  <a:pt x="144680" y="471330"/>
                  <a:pt x="140196" y="471330"/>
                  <a:pt x="135931" y="471002"/>
                </a:cubicBezTo>
                <a:lnTo>
                  <a:pt x="135931" y="580103"/>
                </a:lnTo>
                <a:cubicBezTo>
                  <a:pt x="135931" y="580321"/>
                  <a:pt x="135931" y="580649"/>
                  <a:pt x="135931" y="580867"/>
                </a:cubicBezTo>
                <a:cubicBezTo>
                  <a:pt x="135931" y="586874"/>
                  <a:pt x="131010" y="591788"/>
                  <a:pt x="124995" y="591788"/>
                </a:cubicBezTo>
                <a:lnTo>
                  <a:pt x="111544" y="591788"/>
                </a:lnTo>
                <a:lnTo>
                  <a:pt x="74034" y="604129"/>
                </a:lnTo>
                <a:cubicBezTo>
                  <a:pt x="72941" y="604566"/>
                  <a:pt x="71738" y="604675"/>
                  <a:pt x="70644" y="604675"/>
                </a:cubicBezTo>
                <a:cubicBezTo>
                  <a:pt x="66051" y="604675"/>
                  <a:pt x="61786" y="601836"/>
                  <a:pt x="60255" y="597249"/>
                </a:cubicBezTo>
                <a:cubicBezTo>
                  <a:pt x="58287" y="591461"/>
                  <a:pt x="61458" y="585345"/>
                  <a:pt x="67145" y="583379"/>
                </a:cubicBezTo>
                <a:lnTo>
                  <a:pt x="70316" y="582396"/>
                </a:lnTo>
                <a:cubicBezTo>
                  <a:pt x="70207" y="581959"/>
                  <a:pt x="70098" y="581413"/>
                  <a:pt x="70098" y="580867"/>
                </a:cubicBezTo>
                <a:lnTo>
                  <a:pt x="70098" y="404821"/>
                </a:lnTo>
                <a:lnTo>
                  <a:pt x="70098" y="217964"/>
                </a:lnTo>
                <a:cubicBezTo>
                  <a:pt x="24714" y="250617"/>
                  <a:pt x="8310" y="312430"/>
                  <a:pt x="34228" y="363977"/>
                </a:cubicBezTo>
                <a:cubicBezTo>
                  <a:pt x="36962" y="369437"/>
                  <a:pt x="34775" y="375990"/>
                  <a:pt x="29307" y="378720"/>
                </a:cubicBezTo>
                <a:cubicBezTo>
                  <a:pt x="27776" y="379485"/>
                  <a:pt x="26136" y="379812"/>
                  <a:pt x="24495" y="379812"/>
                </a:cubicBezTo>
                <a:cubicBezTo>
                  <a:pt x="20449" y="379812"/>
                  <a:pt x="16621" y="377628"/>
                  <a:pt x="14653" y="373806"/>
                </a:cubicBezTo>
                <a:cubicBezTo>
                  <a:pt x="-18592" y="307734"/>
                  <a:pt x="6670" y="227246"/>
                  <a:pt x="70863" y="191644"/>
                </a:cubicBezTo>
                <a:cubicBezTo>
                  <a:pt x="74034" y="175372"/>
                  <a:pt x="88470" y="163140"/>
                  <a:pt x="105639" y="163140"/>
                </a:cubicBezTo>
                <a:lnTo>
                  <a:pt x="110341" y="163140"/>
                </a:lnTo>
                <a:cubicBezTo>
                  <a:pt x="112310" y="160410"/>
                  <a:pt x="115481" y="158772"/>
                  <a:pt x="119090" y="158772"/>
                </a:cubicBezTo>
                <a:close/>
                <a:moveTo>
                  <a:pt x="90407" y="68906"/>
                </a:moveTo>
                <a:cubicBezTo>
                  <a:pt x="90188" y="70654"/>
                  <a:pt x="90079" y="72401"/>
                  <a:pt x="90079" y="74148"/>
                </a:cubicBezTo>
                <a:cubicBezTo>
                  <a:pt x="90079" y="102868"/>
                  <a:pt x="113596" y="126347"/>
                  <a:pt x="142472" y="126347"/>
                </a:cubicBezTo>
                <a:cubicBezTo>
                  <a:pt x="171239" y="126347"/>
                  <a:pt x="194756" y="102868"/>
                  <a:pt x="194756" y="74148"/>
                </a:cubicBezTo>
                <a:cubicBezTo>
                  <a:pt x="194756" y="72401"/>
                  <a:pt x="194646" y="70654"/>
                  <a:pt x="194537" y="68906"/>
                </a:cubicBezTo>
                <a:close/>
                <a:moveTo>
                  <a:pt x="142472" y="21840"/>
                </a:moveTo>
                <a:cubicBezTo>
                  <a:pt x="123440" y="21840"/>
                  <a:pt x="106814" y="31996"/>
                  <a:pt x="97626" y="47066"/>
                </a:cubicBezTo>
                <a:lnTo>
                  <a:pt x="187208" y="47066"/>
                </a:lnTo>
                <a:cubicBezTo>
                  <a:pt x="178021" y="31996"/>
                  <a:pt x="161395" y="21840"/>
                  <a:pt x="142472" y="21840"/>
                </a:cubicBezTo>
                <a:close/>
                <a:moveTo>
                  <a:pt x="142472" y="0"/>
                </a:moveTo>
                <a:cubicBezTo>
                  <a:pt x="173755" y="0"/>
                  <a:pt x="200662" y="19547"/>
                  <a:pt x="211491" y="47066"/>
                </a:cubicBezTo>
                <a:lnTo>
                  <a:pt x="260493" y="47066"/>
                </a:lnTo>
                <a:cubicBezTo>
                  <a:pt x="266509" y="47066"/>
                  <a:pt x="271431" y="51980"/>
                  <a:pt x="271431" y="57986"/>
                </a:cubicBezTo>
                <a:cubicBezTo>
                  <a:pt x="271431" y="63992"/>
                  <a:pt x="266509" y="68906"/>
                  <a:pt x="260493" y="68906"/>
                </a:cubicBezTo>
                <a:lnTo>
                  <a:pt x="216413" y="68906"/>
                </a:lnTo>
                <a:cubicBezTo>
                  <a:pt x="216522" y="70654"/>
                  <a:pt x="216632" y="72401"/>
                  <a:pt x="216632" y="74148"/>
                </a:cubicBezTo>
                <a:cubicBezTo>
                  <a:pt x="216632" y="114990"/>
                  <a:pt x="183380" y="148187"/>
                  <a:pt x="142472" y="148187"/>
                </a:cubicBezTo>
                <a:cubicBezTo>
                  <a:pt x="101564" y="148187"/>
                  <a:pt x="68203" y="114990"/>
                  <a:pt x="68203" y="74148"/>
                </a:cubicBezTo>
                <a:cubicBezTo>
                  <a:pt x="68203" y="33197"/>
                  <a:pt x="101564" y="0"/>
                  <a:pt x="14247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任意多边形: 形状 79">
            <a:extLst>
              <a:ext uri="{FF2B5EF4-FFF2-40B4-BE49-F238E27FC236}">
                <a16:creationId xmlns:a16="http://schemas.microsoft.com/office/drawing/2014/main" id="{02D6FBB4-B10E-FC7C-91AC-5130FB0B44B9}"/>
              </a:ext>
            </a:extLst>
          </p:cNvPr>
          <p:cNvSpPr/>
          <p:nvPr/>
        </p:nvSpPr>
        <p:spPr>
          <a:xfrm>
            <a:off x="4970222" y="4262849"/>
            <a:ext cx="294173" cy="609684"/>
          </a:xfrm>
          <a:custGeom>
            <a:avLst/>
            <a:gdLst>
              <a:gd name="connsiteX0" fmla="*/ 373273 h 605239"/>
              <a:gd name="connsiteY0" fmla="*/ 373273 h 605239"/>
              <a:gd name="connsiteX1" fmla="*/ 373273 h 605239"/>
              <a:gd name="connsiteY1" fmla="*/ 373273 h 605239"/>
              <a:gd name="connsiteX2" fmla="*/ 373273 h 605239"/>
              <a:gd name="connsiteY2" fmla="*/ 373273 h 605239"/>
              <a:gd name="connsiteX3" fmla="*/ 373273 h 605239"/>
              <a:gd name="connsiteY3" fmla="*/ 373273 h 605239"/>
              <a:gd name="connsiteX4" fmla="*/ 373273 h 605239"/>
              <a:gd name="connsiteY4" fmla="*/ 373273 h 605239"/>
              <a:gd name="connsiteX5" fmla="*/ 373273 h 605239"/>
              <a:gd name="connsiteY5" fmla="*/ 373273 h 605239"/>
              <a:gd name="connsiteX6" fmla="*/ 373273 h 605239"/>
              <a:gd name="connsiteY6" fmla="*/ 373273 h 605239"/>
              <a:gd name="connsiteX7" fmla="*/ 373273 h 605239"/>
              <a:gd name="connsiteY7" fmla="*/ 373273 h 605239"/>
              <a:gd name="connsiteX8" fmla="*/ 373273 h 605239"/>
              <a:gd name="connsiteY8" fmla="*/ 373273 h 605239"/>
              <a:gd name="connsiteX9" fmla="*/ 373273 h 605239"/>
              <a:gd name="connsiteY9" fmla="*/ 373273 h 605239"/>
              <a:gd name="connsiteX10" fmla="*/ 373273 h 605239"/>
              <a:gd name="connsiteY10" fmla="*/ 373273 h 605239"/>
              <a:gd name="connsiteX11" fmla="*/ 373273 h 605239"/>
              <a:gd name="connsiteY11" fmla="*/ 373273 h 605239"/>
              <a:gd name="connsiteX12" fmla="*/ 373273 h 605239"/>
              <a:gd name="connsiteY12" fmla="*/ 373273 h 605239"/>
              <a:gd name="connsiteX13" fmla="*/ 373273 h 605239"/>
              <a:gd name="connsiteY13" fmla="*/ 373273 h 605239"/>
              <a:gd name="connsiteX14" fmla="*/ 373273 h 605239"/>
              <a:gd name="connsiteY14" fmla="*/ 373273 h 605239"/>
              <a:gd name="connsiteX15" fmla="*/ 373273 h 605239"/>
              <a:gd name="connsiteY15" fmla="*/ 373273 h 605239"/>
              <a:gd name="connsiteX16" fmla="*/ 373273 h 605239"/>
              <a:gd name="connsiteY16" fmla="*/ 373273 h 605239"/>
              <a:gd name="connsiteX17" fmla="*/ 373273 h 605239"/>
              <a:gd name="connsiteY17" fmla="*/ 373273 h 605239"/>
              <a:gd name="connsiteX18" fmla="*/ 373273 h 605239"/>
              <a:gd name="connsiteY18" fmla="*/ 373273 h 605239"/>
              <a:gd name="connsiteX19" fmla="*/ 373273 h 605239"/>
              <a:gd name="connsiteY19" fmla="*/ 373273 h 605239"/>
              <a:gd name="connsiteX20" fmla="*/ 373273 h 605239"/>
              <a:gd name="connsiteY20" fmla="*/ 373273 h 605239"/>
              <a:gd name="connsiteX21" fmla="*/ 373273 h 605239"/>
              <a:gd name="connsiteY21" fmla="*/ 373273 h 605239"/>
              <a:gd name="connsiteX22" fmla="*/ 373273 h 605239"/>
              <a:gd name="connsiteY22" fmla="*/ 373273 h 605239"/>
              <a:gd name="connsiteX23" fmla="*/ 373273 h 605239"/>
              <a:gd name="connsiteY23" fmla="*/ 373273 h 605239"/>
              <a:gd name="connsiteX24" fmla="*/ 373273 h 605239"/>
              <a:gd name="connsiteY24" fmla="*/ 373273 h 605239"/>
              <a:gd name="connsiteX25" fmla="*/ 373273 h 605239"/>
              <a:gd name="connsiteY25" fmla="*/ 373273 h 605239"/>
              <a:gd name="connsiteX26" fmla="*/ 373273 h 605239"/>
              <a:gd name="connsiteY26" fmla="*/ 373273 h 605239"/>
              <a:gd name="connsiteX27" fmla="*/ 373273 h 605239"/>
              <a:gd name="connsiteY27" fmla="*/ 373273 h 605239"/>
              <a:gd name="connsiteX28" fmla="*/ 373273 h 605239"/>
              <a:gd name="connsiteY28" fmla="*/ 373273 h 605239"/>
              <a:gd name="connsiteX29" fmla="*/ 373273 h 605239"/>
              <a:gd name="connsiteY29" fmla="*/ 373273 h 605239"/>
              <a:gd name="connsiteX30" fmla="*/ 373273 h 605239"/>
              <a:gd name="connsiteY30" fmla="*/ 373273 h 605239"/>
              <a:gd name="connsiteX31" fmla="*/ 373273 h 605239"/>
              <a:gd name="connsiteY31" fmla="*/ 373273 h 605239"/>
              <a:gd name="connsiteX32" fmla="*/ 373273 h 605239"/>
              <a:gd name="connsiteY32" fmla="*/ 373273 h 605239"/>
              <a:gd name="connsiteX33" fmla="*/ 373273 h 605239"/>
              <a:gd name="connsiteY33" fmla="*/ 373273 h 605239"/>
              <a:gd name="connsiteX34" fmla="*/ 373273 h 605239"/>
              <a:gd name="connsiteY34" fmla="*/ 373273 h 605239"/>
              <a:gd name="connsiteX35" fmla="*/ 373273 h 605239"/>
              <a:gd name="connsiteY35" fmla="*/ 373273 h 605239"/>
              <a:gd name="connsiteX36" fmla="*/ 373273 h 605239"/>
              <a:gd name="connsiteY36" fmla="*/ 373273 h 605239"/>
              <a:gd name="connsiteX37" fmla="*/ 373273 h 605239"/>
              <a:gd name="connsiteY37" fmla="*/ 373273 h 605239"/>
              <a:gd name="connsiteX38" fmla="*/ 373273 h 605239"/>
              <a:gd name="connsiteY38" fmla="*/ 373273 h 605239"/>
              <a:gd name="connsiteX39" fmla="*/ 373273 h 605239"/>
              <a:gd name="connsiteY39" fmla="*/ 373273 h 605239"/>
              <a:gd name="connsiteX40" fmla="*/ 373273 h 605239"/>
              <a:gd name="connsiteY40" fmla="*/ 373273 h 605239"/>
              <a:gd name="connsiteX41" fmla="*/ 373273 h 605239"/>
              <a:gd name="connsiteY41" fmla="*/ 373273 h 605239"/>
              <a:gd name="connsiteX42" fmla="*/ 373273 h 605239"/>
              <a:gd name="connsiteY42" fmla="*/ 373273 h 605239"/>
              <a:gd name="connsiteX43" fmla="*/ 373273 h 605239"/>
              <a:gd name="connsiteY43" fmla="*/ 373273 h 605239"/>
              <a:gd name="connsiteX44" fmla="*/ 373273 h 605239"/>
              <a:gd name="connsiteY44" fmla="*/ 373273 h 605239"/>
              <a:gd name="connsiteX45" fmla="*/ 373273 h 605239"/>
              <a:gd name="connsiteY45" fmla="*/ 373273 h 605239"/>
              <a:gd name="connsiteX46" fmla="*/ 373273 h 605239"/>
              <a:gd name="connsiteY46" fmla="*/ 373273 h 605239"/>
              <a:gd name="connsiteX47" fmla="*/ 373273 h 605239"/>
              <a:gd name="connsiteY47" fmla="*/ 373273 h 605239"/>
              <a:gd name="connsiteX48" fmla="*/ 373273 h 605239"/>
              <a:gd name="connsiteY48" fmla="*/ 373273 h 605239"/>
              <a:gd name="connsiteX49" fmla="*/ 373273 h 605239"/>
              <a:gd name="connsiteY49" fmla="*/ 373273 h 605239"/>
              <a:gd name="connsiteX50" fmla="*/ 373273 h 605239"/>
              <a:gd name="connsiteY50" fmla="*/ 373273 h 605239"/>
              <a:gd name="connsiteX51" fmla="*/ 373273 h 605239"/>
              <a:gd name="connsiteY51" fmla="*/ 373273 h 605239"/>
              <a:gd name="connsiteX52" fmla="*/ 373273 h 605239"/>
              <a:gd name="connsiteY52" fmla="*/ 373273 h 605239"/>
              <a:gd name="connsiteX53" fmla="*/ 373273 h 605239"/>
              <a:gd name="connsiteY53" fmla="*/ 373273 h 605239"/>
              <a:gd name="connsiteX54" fmla="*/ 373273 h 605239"/>
              <a:gd name="connsiteY54" fmla="*/ 373273 h 605239"/>
              <a:gd name="connsiteX55" fmla="*/ 373273 h 605239"/>
              <a:gd name="connsiteY55" fmla="*/ 373273 h 605239"/>
              <a:gd name="connsiteX56" fmla="*/ 373273 h 605239"/>
              <a:gd name="connsiteY56" fmla="*/ 373273 h 605239"/>
              <a:gd name="connsiteX57" fmla="*/ 373273 h 605239"/>
              <a:gd name="connsiteY57" fmla="*/ 373273 h 605239"/>
              <a:gd name="connsiteX58" fmla="*/ 373273 h 605239"/>
              <a:gd name="connsiteY58" fmla="*/ 373273 h 605239"/>
              <a:gd name="connsiteX59" fmla="*/ 373273 h 605239"/>
              <a:gd name="connsiteY59" fmla="*/ 373273 h 605239"/>
              <a:gd name="connsiteX60" fmla="*/ 373273 h 605239"/>
              <a:gd name="connsiteY60" fmla="*/ 373273 h 605239"/>
              <a:gd name="connsiteX61" fmla="*/ 373273 h 605239"/>
              <a:gd name="connsiteY61" fmla="*/ 373273 h 605239"/>
              <a:gd name="connsiteX62" fmla="*/ 373273 h 605239"/>
              <a:gd name="connsiteY62" fmla="*/ 373273 h 605239"/>
              <a:gd name="connsiteX63" fmla="*/ 373273 h 605239"/>
              <a:gd name="connsiteY63" fmla="*/ 373273 h 605239"/>
              <a:gd name="connsiteX64" fmla="*/ 373273 h 605239"/>
              <a:gd name="connsiteY64" fmla="*/ 373273 h 605239"/>
              <a:gd name="connsiteX65" fmla="*/ 373273 h 605239"/>
              <a:gd name="connsiteY65" fmla="*/ 373273 h 605239"/>
              <a:gd name="connsiteX66" fmla="*/ 373273 h 605239"/>
              <a:gd name="connsiteY66" fmla="*/ 373273 h 605239"/>
              <a:gd name="connsiteX67" fmla="*/ 373273 h 605239"/>
              <a:gd name="connsiteY67" fmla="*/ 373273 h 605239"/>
              <a:gd name="connsiteX68" fmla="*/ 373273 h 605239"/>
              <a:gd name="connsiteY68" fmla="*/ 373273 h 605239"/>
              <a:gd name="connsiteX69" fmla="*/ 373273 h 605239"/>
              <a:gd name="connsiteY69" fmla="*/ 373273 h 605239"/>
              <a:gd name="connsiteX70" fmla="*/ 373273 h 605239"/>
              <a:gd name="connsiteY70" fmla="*/ 373273 h 605239"/>
              <a:gd name="connsiteX71" fmla="*/ 373273 h 605239"/>
              <a:gd name="connsiteY71" fmla="*/ 373273 h 605239"/>
              <a:gd name="connsiteX72" fmla="*/ 373273 h 605239"/>
              <a:gd name="connsiteY72" fmla="*/ 373273 h 605239"/>
              <a:gd name="connsiteX73" fmla="*/ 373273 h 605239"/>
              <a:gd name="connsiteY73" fmla="*/ 373273 h 605239"/>
              <a:gd name="connsiteX74" fmla="*/ 373273 h 605239"/>
              <a:gd name="connsiteY74" fmla="*/ 373273 h 605239"/>
              <a:gd name="connsiteX75" fmla="*/ 373273 h 605239"/>
              <a:gd name="connsiteY75" fmla="*/ 373273 h 605239"/>
              <a:gd name="connsiteX76" fmla="*/ 373273 h 605239"/>
              <a:gd name="connsiteY76" fmla="*/ 373273 h 605239"/>
              <a:gd name="connsiteX77" fmla="*/ 373273 h 605239"/>
              <a:gd name="connsiteY77" fmla="*/ 373273 h 605239"/>
              <a:gd name="connsiteX78" fmla="*/ 373273 h 605239"/>
              <a:gd name="connsiteY78" fmla="*/ 373273 h 605239"/>
              <a:gd name="connsiteX79" fmla="*/ 373273 h 605239"/>
              <a:gd name="connsiteY79" fmla="*/ 373273 h 605239"/>
              <a:gd name="connsiteX80" fmla="*/ 373273 h 605239"/>
              <a:gd name="connsiteY80" fmla="*/ 373273 h 605239"/>
              <a:gd name="connsiteX81" fmla="*/ 373273 h 605239"/>
              <a:gd name="connsiteY81" fmla="*/ 373273 h 605239"/>
              <a:gd name="connsiteX82" fmla="*/ 373273 h 605239"/>
              <a:gd name="connsiteY82" fmla="*/ 373273 h 605239"/>
              <a:gd name="connsiteX83" fmla="*/ 373273 h 605239"/>
              <a:gd name="connsiteY83" fmla="*/ 373273 h 605239"/>
              <a:gd name="connsiteX84" fmla="*/ 373273 h 605239"/>
              <a:gd name="connsiteY84" fmla="*/ 373273 h 605239"/>
              <a:gd name="connsiteX85" fmla="*/ 373273 h 605239"/>
              <a:gd name="connsiteY85" fmla="*/ 373273 h 605239"/>
              <a:gd name="connsiteX86" fmla="*/ 373273 h 605239"/>
              <a:gd name="connsiteY86" fmla="*/ 373273 h 605239"/>
              <a:gd name="connsiteX87" fmla="*/ 373273 h 605239"/>
              <a:gd name="connsiteY87" fmla="*/ 373273 h 605239"/>
              <a:gd name="connsiteX88" fmla="*/ 373273 h 605239"/>
              <a:gd name="connsiteY88" fmla="*/ 373273 h 605239"/>
              <a:gd name="connsiteX89" fmla="*/ 373273 h 605239"/>
              <a:gd name="connsiteY89" fmla="*/ 373273 h 605239"/>
              <a:gd name="connsiteX90" fmla="*/ 373273 h 605239"/>
              <a:gd name="connsiteY90" fmla="*/ 373273 h 605239"/>
              <a:gd name="connsiteX91" fmla="*/ 373273 h 605239"/>
              <a:gd name="connsiteY91" fmla="*/ 373273 h 605239"/>
              <a:gd name="connsiteX92" fmla="*/ 373273 h 605239"/>
              <a:gd name="connsiteY92" fmla="*/ 373273 h 605239"/>
              <a:gd name="connsiteX93" fmla="*/ 373273 h 605239"/>
              <a:gd name="connsiteY93" fmla="*/ 373273 h 605239"/>
              <a:gd name="connsiteX94" fmla="*/ 373273 h 605239"/>
              <a:gd name="connsiteY94" fmla="*/ 373273 h 605239"/>
              <a:gd name="connsiteX95" fmla="*/ 373273 h 605239"/>
              <a:gd name="connsiteY95" fmla="*/ 373273 h 605239"/>
              <a:gd name="connsiteX96" fmla="*/ 373273 h 605239"/>
              <a:gd name="connsiteY96" fmla="*/ 373273 h 605239"/>
              <a:gd name="connsiteX97" fmla="*/ 373273 h 605239"/>
              <a:gd name="connsiteY97" fmla="*/ 373273 h 605239"/>
              <a:gd name="connsiteX98" fmla="*/ 373273 h 605239"/>
              <a:gd name="connsiteY98" fmla="*/ 373273 h 605239"/>
              <a:gd name="connsiteX99" fmla="*/ 373273 h 605239"/>
              <a:gd name="connsiteY99" fmla="*/ 373273 h 605239"/>
              <a:gd name="connsiteX100" fmla="*/ 373273 h 605239"/>
              <a:gd name="connsiteY100" fmla="*/ 373273 h 605239"/>
              <a:gd name="connsiteX101" fmla="*/ 373273 h 605239"/>
              <a:gd name="connsiteY101" fmla="*/ 373273 h 605239"/>
              <a:gd name="connsiteX102" fmla="*/ 373273 h 605239"/>
              <a:gd name="connsiteY102" fmla="*/ 373273 h 605239"/>
              <a:gd name="connsiteX103" fmla="*/ 373273 h 605239"/>
              <a:gd name="connsiteY103" fmla="*/ 373273 h 605239"/>
              <a:gd name="connsiteX104" fmla="*/ 373273 h 605239"/>
              <a:gd name="connsiteY104" fmla="*/ 373273 h 605239"/>
              <a:gd name="connsiteX105" fmla="*/ 373273 h 605239"/>
              <a:gd name="connsiteY105" fmla="*/ 373273 h 605239"/>
              <a:gd name="connsiteX106" fmla="*/ 373273 h 605239"/>
              <a:gd name="connsiteY106" fmla="*/ 373273 h 605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</a:cxnLst>
            <a:rect l="l" t="t" r="r" b="b"/>
            <a:pathLst>
              <a:path w="292938" h="607124">
                <a:moveTo>
                  <a:pt x="190572" y="204486"/>
                </a:moveTo>
                <a:lnTo>
                  <a:pt x="190572" y="343518"/>
                </a:lnTo>
                <a:lnTo>
                  <a:pt x="204631" y="343518"/>
                </a:lnTo>
                <a:lnTo>
                  <a:pt x="204631" y="217478"/>
                </a:lnTo>
                <a:cubicBezTo>
                  <a:pt x="204631" y="210249"/>
                  <a:pt x="198755" y="204486"/>
                  <a:pt x="191516" y="204486"/>
                </a:cubicBezTo>
                <a:close/>
                <a:moveTo>
                  <a:pt x="123318" y="204486"/>
                </a:moveTo>
                <a:lnTo>
                  <a:pt x="123318" y="353996"/>
                </a:lnTo>
                <a:cubicBezTo>
                  <a:pt x="123318" y="359758"/>
                  <a:pt x="118597" y="364473"/>
                  <a:pt x="112826" y="364473"/>
                </a:cubicBezTo>
                <a:lnTo>
                  <a:pt x="99187" y="364473"/>
                </a:lnTo>
                <a:cubicBezTo>
                  <a:pt x="104013" y="386056"/>
                  <a:pt x="123318" y="402295"/>
                  <a:pt x="146401" y="402295"/>
                </a:cubicBezTo>
                <a:cubicBezTo>
                  <a:pt x="169483" y="402295"/>
                  <a:pt x="188893" y="386056"/>
                  <a:pt x="193614" y="364473"/>
                </a:cubicBezTo>
                <a:lnTo>
                  <a:pt x="180080" y="364473"/>
                </a:lnTo>
                <a:cubicBezTo>
                  <a:pt x="174309" y="364473"/>
                  <a:pt x="169588" y="359758"/>
                  <a:pt x="169588" y="353996"/>
                </a:cubicBezTo>
                <a:lnTo>
                  <a:pt x="169588" y="204486"/>
                </a:lnTo>
                <a:lnTo>
                  <a:pt x="156893" y="204486"/>
                </a:lnTo>
                <a:lnTo>
                  <a:pt x="156893" y="318688"/>
                </a:lnTo>
                <a:cubicBezTo>
                  <a:pt x="156893" y="324450"/>
                  <a:pt x="152171" y="329165"/>
                  <a:pt x="146401" y="329165"/>
                </a:cubicBezTo>
                <a:cubicBezTo>
                  <a:pt x="140630" y="329165"/>
                  <a:pt x="135909" y="324450"/>
                  <a:pt x="135909" y="318688"/>
                </a:cubicBezTo>
                <a:lnTo>
                  <a:pt x="135909" y="204486"/>
                </a:lnTo>
                <a:close/>
                <a:moveTo>
                  <a:pt x="101285" y="204486"/>
                </a:moveTo>
                <a:cubicBezTo>
                  <a:pt x="94150" y="204486"/>
                  <a:pt x="88275" y="210249"/>
                  <a:pt x="88275" y="217478"/>
                </a:cubicBezTo>
                <a:lnTo>
                  <a:pt x="88275" y="343518"/>
                </a:lnTo>
                <a:lnTo>
                  <a:pt x="102334" y="343518"/>
                </a:lnTo>
                <a:lnTo>
                  <a:pt x="102334" y="204486"/>
                </a:lnTo>
                <a:close/>
                <a:moveTo>
                  <a:pt x="146401" y="177874"/>
                </a:moveTo>
                <a:cubicBezTo>
                  <a:pt x="150492" y="177874"/>
                  <a:pt x="153955" y="180179"/>
                  <a:pt x="155738" y="183532"/>
                </a:cubicBezTo>
                <a:lnTo>
                  <a:pt x="180080" y="183532"/>
                </a:lnTo>
                <a:lnTo>
                  <a:pt x="191516" y="183532"/>
                </a:lnTo>
                <a:cubicBezTo>
                  <a:pt x="208093" y="183532"/>
                  <a:pt x="221838" y="195266"/>
                  <a:pt x="224985" y="210877"/>
                </a:cubicBezTo>
                <a:cubicBezTo>
                  <a:pt x="253943" y="227012"/>
                  <a:pt x="275557" y="252996"/>
                  <a:pt x="286154" y="284637"/>
                </a:cubicBezTo>
                <a:cubicBezTo>
                  <a:pt x="297275" y="318164"/>
                  <a:pt x="294652" y="354100"/>
                  <a:pt x="278809" y="385637"/>
                </a:cubicBezTo>
                <a:cubicBezTo>
                  <a:pt x="277026" y="389304"/>
                  <a:pt x="273249" y="391399"/>
                  <a:pt x="269471" y="391399"/>
                </a:cubicBezTo>
                <a:cubicBezTo>
                  <a:pt x="267898" y="391399"/>
                  <a:pt x="266219" y="391085"/>
                  <a:pt x="264750" y="390351"/>
                </a:cubicBezTo>
                <a:cubicBezTo>
                  <a:pt x="259609" y="387732"/>
                  <a:pt x="257511" y="381446"/>
                  <a:pt x="260029" y="376207"/>
                </a:cubicBezTo>
                <a:cubicBezTo>
                  <a:pt x="273458" y="349700"/>
                  <a:pt x="275557" y="319526"/>
                  <a:pt x="266219" y="291237"/>
                </a:cubicBezTo>
                <a:cubicBezTo>
                  <a:pt x="258770" y="268711"/>
                  <a:pt x="244501" y="249643"/>
                  <a:pt x="225615" y="236023"/>
                </a:cubicBezTo>
                <a:lnTo>
                  <a:pt x="225615" y="353996"/>
                </a:lnTo>
                <a:cubicBezTo>
                  <a:pt x="225615" y="359758"/>
                  <a:pt x="220894" y="364473"/>
                  <a:pt x="215123" y="364473"/>
                </a:cubicBezTo>
                <a:lnTo>
                  <a:pt x="215018" y="364473"/>
                </a:lnTo>
                <a:cubicBezTo>
                  <a:pt x="212920" y="378093"/>
                  <a:pt x="206834" y="390456"/>
                  <a:pt x="197916" y="400305"/>
                </a:cubicBezTo>
                <a:lnTo>
                  <a:pt x="188683" y="576845"/>
                </a:lnTo>
                <a:lnTo>
                  <a:pt x="218690" y="586694"/>
                </a:lnTo>
                <a:cubicBezTo>
                  <a:pt x="224146" y="588580"/>
                  <a:pt x="227189" y="594447"/>
                  <a:pt x="225300" y="600000"/>
                </a:cubicBezTo>
                <a:cubicBezTo>
                  <a:pt x="223831" y="604400"/>
                  <a:pt x="219739" y="607124"/>
                  <a:pt x="215333" y="607124"/>
                </a:cubicBezTo>
                <a:cubicBezTo>
                  <a:pt x="214284" y="607124"/>
                  <a:pt x="213129" y="607019"/>
                  <a:pt x="212080" y="606600"/>
                </a:cubicBezTo>
                <a:lnTo>
                  <a:pt x="174414" y="594237"/>
                </a:lnTo>
                <a:cubicBezTo>
                  <a:pt x="170007" y="592770"/>
                  <a:pt x="167070" y="588475"/>
                  <a:pt x="167280" y="583760"/>
                </a:cubicBezTo>
                <a:lnTo>
                  <a:pt x="176093" y="416544"/>
                </a:lnTo>
                <a:cubicBezTo>
                  <a:pt x="167070" y="420840"/>
                  <a:pt x="156997" y="423250"/>
                  <a:pt x="146401" y="423250"/>
                </a:cubicBezTo>
                <a:cubicBezTo>
                  <a:pt x="135804" y="423250"/>
                  <a:pt x="125836" y="420840"/>
                  <a:pt x="116813" y="416544"/>
                </a:cubicBezTo>
                <a:lnTo>
                  <a:pt x="125626" y="583760"/>
                </a:lnTo>
                <a:cubicBezTo>
                  <a:pt x="125836" y="588475"/>
                  <a:pt x="122899" y="592770"/>
                  <a:pt x="118387" y="594237"/>
                </a:cubicBezTo>
                <a:lnTo>
                  <a:pt x="80721" y="606600"/>
                </a:lnTo>
                <a:cubicBezTo>
                  <a:pt x="79672" y="607019"/>
                  <a:pt x="78622" y="607124"/>
                  <a:pt x="77468" y="607124"/>
                </a:cubicBezTo>
                <a:cubicBezTo>
                  <a:pt x="73062" y="607124"/>
                  <a:pt x="68970" y="604400"/>
                  <a:pt x="67501" y="600000"/>
                </a:cubicBezTo>
                <a:cubicBezTo>
                  <a:pt x="65717" y="594447"/>
                  <a:pt x="68655" y="588580"/>
                  <a:pt x="74216" y="586694"/>
                </a:cubicBezTo>
                <a:lnTo>
                  <a:pt x="104223" y="576845"/>
                </a:lnTo>
                <a:lnTo>
                  <a:pt x="94885" y="400305"/>
                </a:lnTo>
                <a:cubicBezTo>
                  <a:pt x="86072" y="390456"/>
                  <a:pt x="79881" y="378093"/>
                  <a:pt x="77888" y="364473"/>
                </a:cubicBezTo>
                <a:lnTo>
                  <a:pt x="77783" y="364473"/>
                </a:lnTo>
                <a:cubicBezTo>
                  <a:pt x="71908" y="364473"/>
                  <a:pt x="67291" y="359758"/>
                  <a:pt x="67291" y="353996"/>
                </a:cubicBezTo>
                <a:lnTo>
                  <a:pt x="67291" y="236023"/>
                </a:lnTo>
                <a:cubicBezTo>
                  <a:pt x="23644" y="267454"/>
                  <a:pt x="7906" y="326755"/>
                  <a:pt x="32772" y="376207"/>
                </a:cubicBezTo>
                <a:cubicBezTo>
                  <a:pt x="35395" y="381446"/>
                  <a:pt x="33297" y="387732"/>
                  <a:pt x="28051" y="390351"/>
                </a:cubicBezTo>
                <a:cubicBezTo>
                  <a:pt x="26582" y="391085"/>
                  <a:pt x="25008" y="391399"/>
                  <a:pt x="23435" y="391399"/>
                </a:cubicBezTo>
                <a:cubicBezTo>
                  <a:pt x="19553" y="391399"/>
                  <a:pt x="15880" y="389304"/>
                  <a:pt x="13992" y="385637"/>
                </a:cubicBezTo>
                <a:cubicBezTo>
                  <a:pt x="-17799" y="322145"/>
                  <a:pt x="6438" y="245033"/>
                  <a:pt x="67921" y="210877"/>
                </a:cubicBezTo>
                <a:cubicBezTo>
                  <a:pt x="70963" y="195266"/>
                  <a:pt x="84813" y="183532"/>
                  <a:pt x="101285" y="183532"/>
                </a:cubicBezTo>
                <a:lnTo>
                  <a:pt x="112826" y="183532"/>
                </a:lnTo>
                <a:lnTo>
                  <a:pt x="137168" y="183532"/>
                </a:lnTo>
                <a:cubicBezTo>
                  <a:pt x="138951" y="180179"/>
                  <a:pt x="142414" y="177874"/>
                  <a:pt x="146401" y="177874"/>
                </a:cubicBezTo>
                <a:close/>
                <a:moveTo>
                  <a:pt x="97713" y="86121"/>
                </a:moveTo>
                <a:cubicBezTo>
                  <a:pt x="96664" y="89997"/>
                  <a:pt x="96244" y="93978"/>
                  <a:pt x="96244" y="98064"/>
                </a:cubicBezTo>
                <a:cubicBezTo>
                  <a:pt x="96244" y="125720"/>
                  <a:pt x="118694" y="148243"/>
                  <a:pt x="146389" y="148243"/>
                </a:cubicBezTo>
                <a:cubicBezTo>
                  <a:pt x="174084" y="148243"/>
                  <a:pt x="196639" y="125720"/>
                  <a:pt x="196639" y="98064"/>
                </a:cubicBezTo>
                <a:cubicBezTo>
                  <a:pt x="196639" y="93978"/>
                  <a:pt x="196114" y="89997"/>
                  <a:pt x="195170" y="86121"/>
                </a:cubicBezTo>
                <a:close/>
                <a:moveTo>
                  <a:pt x="129814" y="21486"/>
                </a:moveTo>
                <a:cubicBezTo>
                  <a:pt x="126457" y="20543"/>
                  <a:pt x="122995" y="20962"/>
                  <a:pt x="119953" y="22638"/>
                </a:cubicBezTo>
                <a:cubicBezTo>
                  <a:pt x="117016" y="24314"/>
                  <a:pt x="114813" y="27038"/>
                  <a:pt x="113869" y="30285"/>
                </a:cubicBezTo>
                <a:lnTo>
                  <a:pt x="103903" y="65170"/>
                </a:lnTo>
                <a:lnTo>
                  <a:pt x="188876" y="65170"/>
                </a:lnTo>
                <a:lnTo>
                  <a:pt x="178910" y="30285"/>
                </a:lnTo>
                <a:cubicBezTo>
                  <a:pt x="177022" y="23476"/>
                  <a:pt x="169888" y="19495"/>
                  <a:pt x="163069" y="21486"/>
                </a:cubicBezTo>
                <a:cubicBezTo>
                  <a:pt x="159817" y="22428"/>
                  <a:pt x="157194" y="24523"/>
                  <a:pt x="155516" y="27352"/>
                </a:cubicBezTo>
                <a:cubicBezTo>
                  <a:pt x="153628" y="30599"/>
                  <a:pt x="150166" y="32590"/>
                  <a:pt x="146389" y="32590"/>
                </a:cubicBezTo>
                <a:cubicBezTo>
                  <a:pt x="142717" y="32590"/>
                  <a:pt x="139256" y="30599"/>
                  <a:pt x="137367" y="27352"/>
                </a:cubicBezTo>
                <a:cubicBezTo>
                  <a:pt x="135689" y="24523"/>
                  <a:pt x="132961" y="22428"/>
                  <a:pt x="129814" y="21486"/>
                </a:cubicBezTo>
                <a:close/>
                <a:moveTo>
                  <a:pt x="135479" y="1267"/>
                </a:moveTo>
                <a:cubicBezTo>
                  <a:pt x="139465" y="2419"/>
                  <a:pt x="143137" y="4305"/>
                  <a:pt x="146389" y="6715"/>
                </a:cubicBezTo>
                <a:cubicBezTo>
                  <a:pt x="149641" y="4305"/>
                  <a:pt x="153313" y="2419"/>
                  <a:pt x="157299" y="1267"/>
                </a:cubicBezTo>
                <a:cubicBezTo>
                  <a:pt x="175238" y="-3761"/>
                  <a:pt x="194016" y="6610"/>
                  <a:pt x="199157" y="24523"/>
                </a:cubicBezTo>
                <a:lnTo>
                  <a:pt x="210696" y="65170"/>
                </a:lnTo>
                <a:lnTo>
                  <a:pt x="247833" y="65170"/>
                </a:lnTo>
                <a:cubicBezTo>
                  <a:pt x="253602" y="65170"/>
                  <a:pt x="258323" y="69884"/>
                  <a:pt x="258323" y="75646"/>
                </a:cubicBezTo>
                <a:cubicBezTo>
                  <a:pt x="258323" y="81407"/>
                  <a:pt x="253602" y="86121"/>
                  <a:pt x="247833" y="86121"/>
                </a:cubicBezTo>
                <a:lnTo>
                  <a:pt x="216571" y="86121"/>
                </a:lnTo>
                <a:cubicBezTo>
                  <a:pt x="217200" y="89997"/>
                  <a:pt x="217620" y="94083"/>
                  <a:pt x="217620" y="98064"/>
                </a:cubicBezTo>
                <a:cubicBezTo>
                  <a:pt x="217620" y="137243"/>
                  <a:pt x="185624" y="169195"/>
                  <a:pt x="146389" y="169195"/>
                </a:cubicBezTo>
                <a:cubicBezTo>
                  <a:pt x="107155" y="169195"/>
                  <a:pt x="75263" y="137243"/>
                  <a:pt x="75263" y="98064"/>
                </a:cubicBezTo>
                <a:cubicBezTo>
                  <a:pt x="75263" y="94083"/>
                  <a:pt x="75578" y="89997"/>
                  <a:pt x="76312" y="86121"/>
                </a:cubicBezTo>
                <a:lnTo>
                  <a:pt x="45051" y="86121"/>
                </a:lnTo>
                <a:cubicBezTo>
                  <a:pt x="39176" y="86121"/>
                  <a:pt x="34560" y="81407"/>
                  <a:pt x="34560" y="75646"/>
                </a:cubicBezTo>
                <a:cubicBezTo>
                  <a:pt x="34560" y="69884"/>
                  <a:pt x="39176" y="65170"/>
                  <a:pt x="45051" y="65170"/>
                </a:cubicBezTo>
                <a:lnTo>
                  <a:pt x="82082" y="65170"/>
                </a:lnTo>
                <a:lnTo>
                  <a:pt x="93727" y="24523"/>
                </a:lnTo>
                <a:cubicBezTo>
                  <a:pt x="96140" y="15933"/>
                  <a:pt x="101909" y="8705"/>
                  <a:pt x="109777" y="4305"/>
                </a:cubicBezTo>
                <a:cubicBezTo>
                  <a:pt x="117645" y="-95"/>
                  <a:pt x="126772" y="-1142"/>
                  <a:pt x="135479" y="126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矩形: 圆角 80">
            <a:extLst>
              <a:ext uri="{FF2B5EF4-FFF2-40B4-BE49-F238E27FC236}">
                <a16:creationId xmlns:a16="http://schemas.microsoft.com/office/drawing/2014/main" id="{D5BE4303-C427-C97B-2C31-E9E47BC5BD6B}"/>
              </a:ext>
            </a:extLst>
          </p:cNvPr>
          <p:cNvSpPr/>
          <p:nvPr/>
        </p:nvSpPr>
        <p:spPr>
          <a:xfrm>
            <a:off x="1508078" y="4107976"/>
            <a:ext cx="4211876" cy="967896"/>
          </a:xfrm>
          <a:prstGeom prst="roundRect">
            <a:avLst/>
          </a:prstGeom>
          <a:noFill/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82" name="直接箭头连接符 81">
            <a:extLst>
              <a:ext uri="{FF2B5EF4-FFF2-40B4-BE49-F238E27FC236}">
                <a16:creationId xmlns:a16="http://schemas.microsoft.com/office/drawing/2014/main" id="{C8798D49-A020-AFA1-7062-AFC7D27D0300}"/>
              </a:ext>
            </a:extLst>
          </p:cNvPr>
          <p:cNvCxnSpPr>
            <a:cxnSpLocks/>
          </p:cNvCxnSpPr>
          <p:nvPr/>
        </p:nvCxnSpPr>
        <p:spPr>
          <a:xfrm>
            <a:off x="3659738" y="5075872"/>
            <a:ext cx="0" cy="38323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任意多边形: 形状 86">
            <a:extLst>
              <a:ext uri="{FF2B5EF4-FFF2-40B4-BE49-F238E27FC236}">
                <a16:creationId xmlns:a16="http://schemas.microsoft.com/office/drawing/2014/main" id="{A5FA2370-9546-0BC3-88C6-2EE9AF0E4BA8}"/>
              </a:ext>
            </a:extLst>
          </p:cNvPr>
          <p:cNvSpPr/>
          <p:nvPr/>
        </p:nvSpPr>
        <p:spPr>
          <a:xfrm>
            <a:off x="5668267" y="5473436"/>
            <a:ext cx="609685" cy="609685"/>
          </a:xfrm>
          <a:custGeom>
            <a:avLst/>
            <a:gdLst>
              <a:gd name="T0" fmla="*/ 6222 w 12444"/>
              <a:gd name="T1" fmla="*/ 12444 h 12444"/>
              <a:gd name="T2" fmla="*/ 0 w 12444"/>
              <a:gd name="T3" fmla="*/ 6222 h 12444"/>
              <a:gd name="T4" fmla="*/ 6222 w 12444"/>
              <a:gd name="T5" fmla="*/ 0 h 12444"/>
              <a:gd name="T6" fmla="*/ 12444 w 12444"/>
              <a:gd name="T7" fmla="*/ 6222 h 12444"/>
              <a:gd name="T8" fmla="*/ 6222 w 12444"/>
              <a:gd name="T9" fmla="*/ 12444 h 12444"/>
              <a:gd name="T10" fmla="*/ 8572 w 12444"/>
              <a:gd name="T11" fmla="*/ 4429 h 12444"/>
              <a:gd name="T12" fmla="*/ 8572 w 12444"/>
              <a:gd name="T13" fmla="*/ 3879 h 12444"/>
              <a:gd name="T14" fmla="*/ 8021 w 12444"/>
              <a:gd name="T15" fmla="*/ 3879 h 12444"/>
              <a:gd name="T16" fmla="*/ 6095 w 12444"/>
              <a:gd name="T17" fmla="*/ 5805 h 12444"/>
              <a:gd name="T18" fmla="*/ 4169 w 12444"/>
              <a:gd name="T19" fmla="*/ 3879 h 12444"/>
              <a:gd name="T20" fmla="*/ 3619 w 12444"/>
              <a:gd name="T21" fmla="*/ 3879 h 12444"/>
              <a:gd name="T22" fmla="*/ 3619 w 12444"/>
              <a:gd name="T23" fmla="*/ 4429 h 12444"/>
              <a:gd name="T24" fmla="*/ 5545 w 12444"/>
              <a:gd name="T25" fmla="*/ 6355 h 12444"/>
              <a:gd name="T26" fmla="*/ 3619 w 12444"/>
              <a:gd name="T27" fmla="*/ 8281 h 12444"/>
              <a:gd name="T28" fmla="*/ 3619 w 12444"/>
              <a:gd name="T29" fmla="*/ 8831 h 12444"/>
              <a:gd name="T30" fmla="*/ 4169 w 12444"/>
              <a:gd name="T31" fmla="*/ 8831 h 12444"/>
              <a:gd name="T32" fmla="*/ 6095 w 12444"/>
              <a:gd name="T33" fmla="*/ 6905 h 12444"/>
              <a:gd name="T34" fmla="*/ 8021 w 12444"/>
              <a:gd name="T35" fmla="*/ 8831 h 12444"/>
              <a:gd name="T36" fmla="*/ 8572 w 12444"/>
              <a:gd name="T37" fmla="*/ 8831 h 12444"/>
              <a:gd name="T38" fmla="*/ 8572 w 12444"/>
              <a:gd name="T39" fmla="*/ 8281 h 12444"/>
              <a:gd name="T40" fmla="*/ 6646 w 12444"/>
              <a:gd name="T41" fmla="*/ 6355 h 12444"/>
              <a:gd name="T42" fmla="*/ 8572 w 12444"/>
              <a:gd name="T43" fmla="*/ 4429 h 12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2444" h="12444">
                <a:moveTo>
                  <a:pt x="6222" y="12444"/>
                </a:moveTo>
                <a:cubicBezTo>
                  <a:pt x="2785" y="12444"/>
                  <a:pt x="0" y="9658"/>
                  <a:pt x="0" y="6222"/>
                </a:cubicBezTo>
                <a:cubicBezTo>
                  <a:pt x="0" y="2785"/>
                  <a:pt x="2785" y="0"/>
                  <a:pt x="6222" y="0"/>
                </a:cubicBezTo>
                <a:cubicBezTo>
                  <a:pt x="9658" y="0"/>
                  <a:pt x="12444" y="2785"/>
                  <a:pt x="12444" y="6222"/>
                </a:cubicBezTo>
                <a:cubicBezTo>
                  <a:pt x="12444" y="9658"/>
                  <a:pt x="9658" y="12444"/>
                  <a:pt x="6222" y="12444"/>
                </a:cubicBezTo>
                <a:close/>
                <a:moveTo>
                  <a:pt x="8572" y="4429"/>
                </a:moveTo>
                <a:cubicBezTo>
                  <a:pt x="8724" y="4277"/>
                  <a:pt x="8724" y="4030"/>
                  <a:pt x="8572" y="3879"/>
                </a:cubicBezTo>
                <a:cubicBezTo>
                  <a:pt x="8420" y="3727"/>
                  <a:pt x="8173" y="3727"/>
                  <a:pt x="8021" y="3879"/>
                </a:cubicBezTo>
                <a:lnTo>
                  <a:pt x="6095" y="5805"/>
                </a:lnTo>
                <a:lnTo>
                  <a:pt x="4169" y="3879"/>
                </a:lnTo>
                <a:cubicBezTo>
                  <a:pt x="4017" y="3727"/>
                  <a:pt x="3771" y="3727"/>
                  <a:pt x="3619" y="3879"/>
                </a:cubicBezTo>
                <a:cubicBezTo>
                  <a:pt x="3467" y="4031"/>
                  <a:pt x="3467" y="4277"/>
                  <a:pt x="3619" y="4429"/>
                </a:cubicBezTo>
                <a:lnTo>
                  <a:pt x="5545" y="6355"/>
                </a:lnTo>
                <a:lnTo>
                  <a:pt x="3619" y="8281"/>
                </a:lnTo>
                <a:cubicBezTo>
                  <a:pt x="3467" y="8433"/>
                  <a:pt x="3467" y="8679"/>
                  <a:pt x="3619" y="8831"/>
                </a:cubicBezTo>
                <a:cubicBezTo>
                  <a:pt x="3771" y="8983"/>
                  <a:pt x="4017" y="8983"/>
                  <a:pt x="4169" y="8831"/>
                </a:cubicBezTo>
                <a:lnTo>
                  <a:pt x="6095" y="6905"/>
                </a:lnTo>
                <a:lnTo>
                  <a:pt x="8021" y="8831"/>
                </a:lnTo>
                <a:cubicBezTo>
                  <a:pt x="8173" y="8983"/>
                  <a:pt x="8420" y="8983"/>
                  <a:pt x="8572" y="8831"/>
                </a:cubicBezTo>
                <a:cubicBezTo>
                  <a:pt x="8724" y="8679"/>
                  <a:pt x="8724" y="8432"/>
                  <a:pt x="8572" y="8281"/>
                </a:cubicBezTo>
                <a:lnTo>
                  <a:pt x="6646" y="6355"/>
                </a:lnTo>
                <a:lnTo>
                  <a:pt x="8572" y="4429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任意多边形: 形状 87">
            <a:extLst>
              <a:ext uri="{FF2B5EF4-FFF2-40B4-BE49-F238E27FC236}">
                <a16:creationId xmlns:a16="http://schemas.microsoft.com/office/drawing/2014/main" id="{A89C4923-EAFE-D6E1-0ED7-5485D82110F2}"/>
              </a:ext>
            </a:extLst>
          </p:cNvPr>
          <p:cNvSpPr/>
          <p:nvPr/>
        </p:nvSpPr>
        <p:spPr>
          <a:xfrm>
            <a:off x="3354895" y="5459104"/>
            <a:ext cx="609685" cy="570502"/>
          </a:xfrm>
          <a:custGeom>
            <a:avLst/>
            <a:gdLst>
              <a:gd name="T0" fmla="*/ 258 w 352"/>
              <a:gd name="T1" fmla="*/ 128 h 330"/>
              <a:gd name="T2" fmla="*/ 309 w 352"/>
              <a:gd name="T3" fmla="*/ 147 h 330"/>
              <a:gd name="T4" fmla="*/ 266 w 352"/>
              <a:gd name="T5" fmla="*/ 263 h 330"/>
              <a:gd name="T6" fmla="*/ 226 w 352"/>
              <a:gd name="T7" fmla="*/ 315 h 330"/>
              <a:gd name="T8" fmla="*/ 222 w 352"/>
              <a:gd name="T9" fmla="*/ 325 h 330"/>
              <a:gd name="T10" fmla="*/ 216 w 352"/>
              <a:gd name="T11" fmla="*/ 330 h 330"/>
              <a:gd name="T12" fmla="*/ 214 w 352"/>
              <a:gd name="T13" fmla="*/ 329 h 330"/>
              <a:gd name="T14" fmla="*/ 210 w 352"/>
              <a:gd name="T15" fmla="*/ 321 h 330"/>
              <a:gd name="T16" fmla="*/ 214 w 352"/>
              <a:gd name="T17" fmla="*/ 312 h 330"/>
              <a:gd name="T18" fmla="*/ 215 w 352"/>
              <a:gd name="T19" fmla="*/ 244 h 330"/>
              <a:gd name="T20" fmla="*/ 258 w 352"/>
              <a:gd name="T21" fmla="*/ 128 h 330"/>
              <a:gd name="T22" fmla="*/ 332 w 352"/>
              <a:gd name="T23" fmla="*/ 5 h 330"/>
              <a:gd name="T24" fmla="*/ 297 w 352"/>
              <a:gd name="T25" fmla="*/ 23 h 330"/>
              <a:gd name="T26" fmla="*/ 266 w 352"/>
              <a:gd name="T27" fmla="*/ 108 h 330"/>
              <a:gd name="T28" fmla="*/ 317 w 352"/>
              <a:gd name="T29" fmla="*/ 127 h 330"/>
              <a:gd name="T30" fmla="*/ 348 w 352"/>
              <a:gd name="T31" fmla="*/ 42 h 330"/>
              <a:gd name="T32" fmla="*/ 332 w 352"/>
              <a:gd name="T33" fmla="*/ 5 h 330"/>
              <a:gd name="T34" fmla="*/ 239 w 352"/>
              <a:gd name="T35" fmla="*/ 124 h 330"/>
              <a:gd name="T36" fmla="*/ 243 w 352"/>
              <a:gd name="T37" fmla="*/ 124 h 330"/>
              <a:gd name="T38" fmla="*/ 255 w 352"/>
              <a:gd name="T39" fmla="*/ 116 h 330"/>
              <a:gd name="T40" fmla="*/ 288 w 352"/>
              <a:gd name="T41" fmla="*/ 28 h 330"/>
              <a:gd name="T42" fmla="*/ 280 w 352"/>
              <a:gd name="T43" fmla="*/ 12 h 330"/>
              <a:gd name="T44" fmla="*/ 264 w 352"/>
              <a:gd name="T45" fmla="*/ 19 h 330"/>
              <a:gd name="T46" fmla="*/ 232 w 352"/>
              <a:gd name="T47" fmla="*/ 108 h 330"/>
              <a:gd name="T48" fmla="*/ 239 w 352"/>
              <a:gd name="T49" fmla="*/ 124 h 330"/>
              <a:gd name="T50" fmla="*/ 186 w 352"/>
              <a:gd name="T51" fmla="*/ 289 h 330"/>
              <a:gd name="T52" fmla="*/ 172 w 352"/>
              <a:gd name="T53" fmla="*/ 279 h 330"/>
              <a:gd name="T54" fmla="*/ 157 w 352"/>
              <a:gd name="T55" fmla="*/ 276 h 330"/>
              <a:gd name="T56" fmla="*/ 156 w 352"/>
              <a:gd name="T57" fmla="*/ 276 h 330"/>
              <a:gd name="T58" fmla="*/ 141 w 352"/>
              <a:gd name="T59" fmla="*/ 263 h 330"/>
              <a:gd name="T60" fmla="*/ 117 w 352"/>
              <a:gd name="T61" fmla="*/ 269 h 330"/>
              <a:gd name="T62" fmla="*/ 119 w 352"/>
              <a:gd name="T63" fmla="*/ 261 h 330"/>
              <a:gd name="T64" fmla="*/ 121 w 352"/>
              <a:gd name="T65" fmla="*/ 238 h 330"/>
              <a:gd name="T66" fmla="*/ 109 w 352"/>
              <a:gd name="T67" fmla="*/ 227 h 330"/>
              <a:gd name="T68" fmla="*/ 70 w 352"/>
              <a:gd name="T69" fmla="*/ 242 h 330"/>
              <a:gd name="T70" fmla="*/ 43 w 352"/>
              <a:gd name="T71" fmla="*/ 252 h 330"/>
              <a:gd name="T72" fmla="*/ 37 w 352"/>
              <a:gd name="T73" fmla="*/ 202 h 330"/>
              <a:gd name="T74" fmla="*/ 67 w 352"/>
              <a:gd name="T75" fmla="*/ 128 h 330"/>
              <a:gd name="T76" fmla="*/ 90 w 352"/>
              <a:gd name="T77" fmla="*/ 119 h 330"/>
              <a:gd name="T78" fmla="*/ 108 w 352"/>
              <a:gd name="T79" fmla="*/ 155 h 330"/>
              <a:gd name="T80" fmla="*/ 123 w 352"/>
              <a:gd name="T81" fmla="*/ 167 h 330"/>
              <a:gd name="T82" fmla="*/ 135 w 352"/>
              <a:gd name="T83" fmla="*/ 152 h 330"/>
              <a:gd name="T84" fmla="*/ 100 w 352"/>
              <a:gd name="T85" fmla="*/ 95 h 330"/>
              <a:gd name="T86" fmla="*/ 49 w 352"/>
              <a:gd name="T87" fmla="*/ 108 h 330"/>
              <a:gd name="T88" fmla="*/ 11 w 352"/>
              <a:gd name="T89" fmla="*/ 197 h 330"/>
              <a:gd name="T90" fmla="*/ 34 w 352"/>
              <a:gd name="T91" fmla="*/ 277 h 330"/>
              <a:gd name="T92" fmla="*/ 85 w 352"/>
              <a:gd name="T93" fmla="*/ 264 h 330"/>
              <a:gd name="T94" fmla="*/ 92 w 352"/>
              <a:gd name="T95" fmla="*/ 259 h 330"/>
              <a:gd name="T96" fmla="*/ 94 w 352"/>
              <a:gd name="T97" fmla="*/ 288 h 330"/>
              <a:gd name="T98" fmla="*/ 131 w 352"/>
              <a:gd name="T99" fmla="*/ 292 h 330"/>
              <a:gd name="T100" fmla="*/ 132 w 352"/>
              <a:gd name="T101" fmla="*/ 291 h 330"/>
              <a:gd name="T102" fmla="*/ 141 w 352"/>
              <a:gd name="T103" fmla="*/ 300 h 330"/>
              <a:gd name="T104" fmla="*/ 156 w 352"/>
              <a:gd name="T105" fmla="*/ 303 h 330"/>
              <a:gd name="T106" fmla="*/ 161 w 352"/>
              <a:gd name="T107" fmla="*/ 303 h 330"/>
              <a:gd name="T108" fmla="*/ 168 w 352"/>
              <a:gd name="T109" fmla="*/ 308 h 330"/>
              <a:gd name="T110" fmla="*/ 175 w 352"/>
              <a:gd name="T111" fmla="*/ 315 h 330"/>
              <a:gd name="T112" fmla="*/ 183 w 352"/>
              <a:gd name="T113" fmla="*/ 317 h 330"/>
              <a:gd name="T114" fmla="*/ 194 w 352"/>
              <a:gd name="T115" fmla="*/ 312 h 330"/>
              <a:gd name="T116" fmla="*/ 191 w 352"/>
              <a:gd name="T117" fmla="*/ 293 h 330"/>
              <a:gd name="T118" fmla="*/ 186 w 352"/>
              <a:gd name="T119" fmla="*/ 289 h 3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352" h="330">
                <a:moveTo>
                  <a:pt x="258" y="128"/>
                </a:moveTo>
                <a:lnTo>
                  <a:pt x="309" y="147"/>
                </a:lnTo>
                <a:lnTo>
                  <a:pt x="266" y="263"/>
                </a:lnTo>
                <a:cubicBezTo>
                  <a:pt x="262" y="274"/>
                  <a:pt x="241" y="309"/>
                  <a:pt x="226" y="315"/>
                </a:cubicBezTo>
                <a:lnTo>
                  <a:pt x="222" y="325"/>
                </a:lnTo>
                <a:cubicBezTo>
                  <a:pt x="221" y="328"/>
                  <a:pt x="219" y="330"/>
                  <a:pt x="216" y="330"/>
                </a:cubicBezTo>
                <a:cubicBezTo>
                  <a:pt x="215" y="330"/>
                  <a:pt x="215" y="329"/>
                  <a:pt x="214" y="329"/>
                </a:cubicBezTo>
                <a:cubicBezTo>
                  <a:pt x="211" y="328"/>
                  <a:pt x="209" y="324"/>
                  <a:pt x="210" y="321"/>
                </a:cubicBezTo>
                <a:lnTo>
                  <a:pt x="214" y="312"/>
                </a:lnTo>
                <a:cubicBezTo>
                  <a:pt x="206" y="297"/>
                  <a:pt x="212" y="254"/>
                  <a:pt x="215" y="244"/>
                </a:cubicBezTo>
                <a:lnTo>
                  <a:pt x="258" y="128"/>
                </a:lnTo>
                <a:close/>
                <a:moveTo>
                  <a:pt x="332" y="5"/>
                </a:moveTo>
                <a:cubicBezTo>
                  <a:pt x="318" y="0"/>
                  <a:pt x="301" y="10"/>
                  <a:pt x="297" y="23"/>
                </a:cubicBezTo>
                <a:lnTo>
                  <a:pt x="266" y="108"/>
                </a:lnTo>
                <a:lnTo>
                  <a:pt x="317" y="127"/>
                </a:lnTo>
                <a:lnTo>
                  <a:pt x="348" y="42"/>
                </a:lnTo>
                <a:cubicBezTo>
                  <a:pt x="352" y="32"/>
                  <a:pt x="346" y="10"/>
                  <a:pt x="332" y="5"/>
                </a:cubicBezTo>
                <a:close/>
                <a:moveTo>
                  <a:pt x="239" y="124"/>
                </a:moveTo>
                <a:cubicBezTo>
                  <a:pt x="240" y="124"/>
                  <a:pt x="242" y="124"/>
                  <a:pt x="243" y="124"/>
                </a:cubicBezTo>
                <a:cubicBezTo>
                  <a:pt x="248" y="124"/>
                  <a:pt x="253" y="121"/>
                  <a:pt x="255" y="116"/>
                </a:cubicBezTo>
                <a:lnTo>
                  <a:pt x="288" y="28"/>
                </a:lnTo>
                <a:cubicBezTo>
                  <a:pt x="290" y="22"/>
                  <a:pt x="287" y="14"/>
                  <a:pt x="280" y="12"/>
                </a:cubicBezTo>
                <a:cubicBezTo>
                  <a:pt x="274" y="10"/>
                  <a:pt x="267" y="13"/>
                  <a:pt x="264" y="19"/>
                </a:cubicBezTo>
                <a:lnTo>
                  <a:pt x="232" y="108"/>
                </a:lnTo>
                <a:cubicBezTo>
                  <a:pt x="229" y="114"/>
                  <a:pt x="233" y="121"/>
                  <a:pt x="239" y="124"/>
                </a:cubicBezTo>
                <a:close/>
                <a:moveTo>
                  <a:pt x="186" y="289"/>
                </a:moveTo>
                <a:cubicBezTo>
                  <a:pt x="183" y="286"/>
                  <a:pt x="179" y="282"/>
                  <a:pt x="172" y="279"/>
                </a:cubicBezTo>
                <a:cubicBezTo>
                  <a:pt x="166" y="276"/>
                  <a:pt x="161" y="276"/>
                  <a:pt x="157" y="276"/>
                </a:cubicBezTo>
                <a:cubicBezTo>
                  <a:pt x="157" y="276"/>
                  <a:pt x="156" y="276"/>
                  <a:pt x="156" y="276"/>
                </a:cubicBezTo>
                <a:cubicBezTo>
                  <a:pt x="153" y="269"/>
                  <a:pt x="148" y="265"/>
                  <a:pt x="141" y="263"/>
                </a:cubicBezTo>
                <a:cubicBezTo>
                  <a:pt x="130" y="261"/>
                  <a:pt x="122" y="266"/>
                  <a:pt x="117" y="269"/>
                </a:cubicBezTo>
                <a:cubicBezTo>
                  <a:pt x="117" y="267"/>
                  <a:pt x="118" y="263"/>
                  <a:pt x="119" y="261"/>
                </a:cubicBezTo>
                <a:cubicBezTo>
                  <a:pt x="121" y="253"/>
                  <a:pt x="123" y="245"/>
                  <a:pt x="121" y="238"/>
                </a:cubicBezTo>
                <a:cubicBezTo>
                  <a:pt x="120" y="232"/>
                  <a:pt x="115" y="227"/>
                  <a:pt x="109" y="227"/>
                </a:cubicBezTo>
                <a:cubicBezTo>
                  <a:pt x="94" y="226"/>
                  <a:pt x="81" y="234"/>
                  <a:pt x="70" y="242"/>
                </a:cubicBezTo>
                <a:cubicBezTo>
                  <a:pt x="58" y="250"/>
                  <a:pt x="50" y="255"/>
                  <a:pt x="43" y="252"/>
                </a:cubicBezTo>
                <a:cubicBezTo>
                  <a:pt x="34" y="249"/>
                  <a:pt x="33" y="224"/>
                  <a:pt x="37" y="202"/>
                </a:cubicBezTo>
                <a:cubicBezTo>
                  <a:pt x="41" y="182"/>
                  <a:pt x="48" y="145"/>
                  <a:pt x="67" y="128"/>
                </a:cubicBezTo>
                <a:cubicBezTo>
                  <a:pt x="74" y="123"/>
                  <a:pt x="83" y="116"/>
                  <a:pt x="90" y="119"/>
                </a:cubicBezTo>
                <a:cubicBezTo>
                  <a:pt x="99" y="123"/>
                  <a:pt x="106" y="137"/>
                  <a:pt x="108" y="155"/>
                </a:cubicBezTo>
                <a:cubicBezTo>
                  <a:pt x="109" y="162"/>
                  <a:pt x="115" y="168"/>
                  <a:pt x="123" y="167"/>
                </a:cubicBezTo>
                <a:cubicBezTo>
                  <a:pt x="130" y="166"/>
                  <a:pt x="135" y="160"/>
                  <a:pt x="135" y="152"/>
                </a:cubicBezTo>
                <a:cubicBezTo>
                  <a:pt x="132" y="124"/>
                  <a:pt x="119" y="102"/>
                  <a:pt x="100" y="95"/>
                </a:cubicBezTo>
                <a:cubicBezTo>
                  <a:pt x="89" y="90"/>
                  <a:pt x="71" y="89"/>
                  <a:pt x="49" y="108"/>
                </a:cubicBezTo>
                <a:cubicBezTo>
                  <a:pt x="26" y="129"/>
                  <a:pt x="17" y="165"/>
                  <a:pt x="11" y="197"/>
                </a:cubicBezTo>
                <a:cubicBezTo>
                  <a:pt x="8" y="213"/>
                  <a:pt x="0" y="265"/>
                  <a:pt x="34" y="277"/>
                </a:cubicBezTo>
                <a:cubicBezTo>
                  <a:pt x="54" y="284"/>
                  <a:pt x="71" y="273"/>
                  <a:pt x="85" y="264"/>
                </a:cubicBezTo>
                <a:cubicBezTo>
                  <a:pt x="87" y="262"/>
                  <a:pt x="89" y="261"/>
                  <a:pt x="92" y="259"/>
                </a:cubicBezTo>
                <a:cubicBezTo>
                  <a:pt x="90" y="269"/>
                  <a:pt x="88" y="279"/>
                  <a:pt x="94" y="288"/>
                </a:cubicBezTo>
                <a:cubicBezTo>
                  <a:pt x="103" y="301"/>
                  <a:pt x="115" y="303"/>
                  <a:pt x="131" y="292"/>
                </a:cubicBezTo>
                <a:cubicBezTo>
                  <a:pt x="131" y="292"/>
                  <a:pt x="132" y="292"/>
                  <a:pt x="132" y="291"/>
                </a:cubicBezTo>
                <a:cubicBezTo>
                  <a:pt x="134" y="294"/>
                  <a:pt x="136" y="297"/>
                  <a:pt x="141" y="300"/>
                </a:cubicBezTo>
                <a:cubicBezTo>
                  <a:pt x="147" y="302"/>
                  <a:pt x="152" y="303"/>
                  <a:pt x="156" y="303"/>
                </a:cubicBezTo>
                <a:cubicBezTo>
                  <a:pt x="158" y="303"/>
                  <a:pt x="161" y="303"/>
                  <a:pt x="161" y="303"/>
                </a:cubicBezTo>
                <a:cubicBezTo>
                  <a:pt x="164" y="304"/>
                  <a:pt x="165" y="306"/>
                  <a:pt x="168" y="308"/>
                </a:cubicBezTo>
                <a:cubicBezTo>
                  <a:pt x="170" y="310"/>
                  <a:pt x="173" y="312"/>
                  <a:pt x="175" y="315"/>
                </a:cubicBezTo>
                <a:cubicBezTo>
                  <a:pt x="178" y="316"/>
                  <a:pt x="181" y="317"/>
                  <a:pt x="183" y="317"/>
                </a:cubicBezTo>
                <a:cubicBezTo>
                  <a:pt x="187" y="317"/>
                  <a:pt x="191" y="315"/>
                  <a:pt x="194" y="312"/>
                </a:cubicBezTo>
                <a:cubicBezTo>
                  <a:pt x="198" y="306"/>
                  <a:pt x="197" y="298"/>
                  <a:pt x="191" y="293"/>
                </a:cubicBezTo>
                <a:cubicBezTo>
                  <a:pt x="189" y="292"/>
                  <a:pt x="188" y="290"/>
                  <a:pt x="186" y="28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矩形: 圆角 89">
            <a:extLst>
              <a:ext uri="{FF2B5EF4-FFF2-40B4-BE49-F238E27FC236}">
                <a16:creationId xmlns:a16="http://schemas.microsoft.com/office/drawing/2014/main" id="{D17C0D64-30C1-2B6E-5FC1-99F3C84CB0A6}"/>
              </a:ext>
            </a:extLst>
          </p:cNvPr>
          <p:cNvSpPr/>
          <p:nvPr/>
        </p:nvSpPr>
        <p:spPr>
          <a:xfrm>
            <a:off x="4777078" y="4164852"/>
            <a:ext cx="2301352" cy="825690"/>
          </a:xfrm>
          <a:prstGeom prst="roundRect">
            <a:avLst/>
          </a:prstGeom>
          <a:noFill/>
          <a:ln w="254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1" name="直接箭头连接符 90">
            <a:extLst>
              <a:ext uri="{FF2B5EF4-FFF2-40B4-BE49-F238E27FC236}">
                <a16:creationId xmlns:a16="http://schemas.microsoft.com/office/drawing/2014/main" id="{91FDBDAB-FE5E-4B19-F9B3-04E065900FCF}"/>
              </a:ext>
            </a:extLst>
          </p:cNvPr>
          <p:cNvCxnSpPr>
            <a:cxnSpLocks/>
          </p:cNvCxnSpPr>
          <p:nvPr/>
        </p:nvCxnSpPr>
        <p:spPr>
          <a:xfrm>
            <a:off x="5973110" y="4990542"/>
            <a:ext cx="0" cy="46856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2DEFFE5C-CB5A-EA3B-1AE0-1B448EF4063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713003" y="1477439"/>
                <a:ext cx="4138704" cy="4918234"/>
              </a:xfrm>
            </p:spPr>
            <p:txBody>
              <a:bodyPr>
                <a:normAutofit/>
              </a:bodyPr>
              <a:lstStyle/>
              <a:p>
                <a:r>
                  <a:rPr lang="en-US" altLang="zh-CN" sz="2400" dirty="0"/>
                  <a:t>Distribute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𝑠𝑘</m:t>
                    </m:r>
                  </m:oMath>
                </a14:m>
                <a:r>
                  <a:rPr lang="en-US" altLang="zh-CN" sz="2400" dirty="0"/>
                  <a:t> among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altLang="zh-CN" sz="2400" dirty="0"/>
                  <a:t> users</a:t>
                </a:r>
              </a:p>
              <a:p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altLang="zh-CN" sz="2400" dirty="0"/>
                  <a:t> users can jointly sign</a:t>
                </a:r>
              </a:p>
              <a:p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altLang="zh-CN" sz="2400" dirty="0"/>
                  <a:t> users cannot</a:t>
                </a:r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2DEFFE5C-CB5A-EA3B-1AE0-1B448EF4063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713003" y="1477439"/>
                <a:ext cx="4138704" cy="4918234"/>
              </a:xfrm>
              <a:blipFill>
                <a:blip r:embed="rId10"/>
                <a:stretch>
                  <a:fillRect l="-1915" t="-1611" r="-132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7587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7" grpId="0" animBg="1"/>
      <p:bldP spid="88" grpId="0" animBg="1"/>
      <p:bldP spid="9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509B015-F8D0-D803-1770-31EFC0C6D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Security Models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3D7313DB-1685-F883-D21F-6EB8F174E279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838200" y="1364840"/>
                <a:ext cx="5181600" cy="4351338"/>
              </a:xfrm>
            </p:spPr>
            <p:txBody>
              <a:bodyPr/>
              <a:lstStyle/>
              <a:p>
                <a:r>
                  <a:rPr lang="en-US" altLang="zh-CN" dirty="0"/>
                  <a:t>Static model</a:t>
                </a:r>
              </a:p>
              <a:p>
                <a:pPr lvl="1"/>
                <a:r>
                  <a:rPr lang="en-US" altLang="zh-CN" dirty="0"/>
                  <a:t>Corrupt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users</a:t>
                </a:r>
              </a:p>
              <a:p>
                <a:pPr lvl="1"/>
                <a:r>
                  <a:rPr lang="en-US" altLang="zh-CN" dirty="0"/>
                  <a:t>Then scheme is initiated</a:t>
                </a:r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3D7313DB-1685-F883-D21F-6EB8F174E2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838200" y="1364840"/>
                <a:ext cx="5181600" cy="4351338"/>
              </a:xfrm>
              <a:blipFill>
                <a:blip r:embed="rId2"/>
                <a:stretch>
                  <a:fillRect l="-2118" t="-252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1E1A155-7F4D-95BF-B96A-9A49740EBA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64840"/>
            <a:ext cx="5703906" cy="4351338"/>
          </a:xfrm>
        </p:spPr>
        <p:txBody>
          <a:bodyPr/>
          <a:lstStyle/>
          <a:p>
            <a:r>
              <a:rPr lang="en-US" altLang="zh-CN" dirty="0"/>
              <a:t>Adaptive model</a:t>
            </a:r>
          </a:p>
          <a:p>
            <a:pPr lvl="1"/>
            <a:r>
              <a:rPr lang="en-US" altLang="zh-CN" dirty="0"/>
              <a:t>Scheme is initiated</a:t>
            </a:r>
          </a:p>
          <a:p>
            <a:pPr lvl="1"/>
            <a:r>
              <a:rPr lang="en-US" altLang="zh-CN" dirty="0"/>
              <a:t>Then adaptively corrupt and interact</a:t>
            </a:r>
            <a:endParaRPr lang="zh-CN" altLang="en-US" dirty="0"/>
          </a:p>
        </p:txBody>
      </p:sp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id="{D2D537A0-0BB9-BE61-B911-9577CB8A0652}"/>
              </a:ext>
            </a:extLst>
          </p:cNvPr>
          <p:cNvSpPr/>
          <p:nvPr/>
        </p:nvSpPr>
        <p:spPr>
          <a:xfrm>
            <a:off x="8214310" y="4130910"/>
            <a:ext cx="1098971" cy="1325563"/>
          </a:xfrm>
          <a:custGeom>
            <a:avLst/>
            <a:gdLst>
              <a:gd name="connsiteX0" fmla="*/ 195518 w 431425"/>
              <a:gd name="connsiteY0" fmla="*/ 374837 h 607700"/>
              <a:gd name="connsiteX1" fmla="*/ 175357 w 431425"/>
              <a:gd name="connsiteY1" fmla="*/ 375155 h 607700"/>
              <a:gd name="connsiteX2" fmla="*/ 183167 w 431425"/>
              <a:gd name="connsiteY2" fmla="*/ 389804 h 607700"/>
              <a:gd name="connsiteX3" fmla="*/ 195518 w 431425"/>
              <a:gd name="connsiteY3" fmla="*/ 374837 h 607700"/>
              <a:gd name="connsiteX4" fmla="*/ 137028 w 431425"/>
              <a:gd name="connsiteY4" fmla="*/ 372289 h 607700"/>
              <a:gd name="connsiteX5" fmla="*/ 152966 w 431425"/>
              <a:gd name="connsiteY5" fmla="*/ 394342 h 607700"/>
              <a:gd name="connsiteX6" fmla="*/ 161412 w 431425"/>
              <a:gd name="connsiteY6" fmla="*/ 374837 h 607700"/>
              <a:gd name="connsiteX7" fmla="*/ 137028 w 431425"/>
              <a:gd name="connsiteY7" fmla="*/ 372289 h 607700"/>
              <a:gd name="connsiteX8" fmla="*/ 234564 w 431425"/>
              <a:gd name="connsiteY8" fmla="*/ 371971 h 607700"/>
              <a:gd name="connsiteX9" fmla="*/ 210499 w 431425"/>
              <a:gd name="connsiteY9" fmla="*/ 373881 h 607700"/>
              <a:gd name="connsiteX10" fmla="*/ 234564 w 431425"/>
              <a:gd name="connsiteY10" fmla="*/ 371971 h 607700"/>
              <a:gd name="connsiteX11" fmla="*/ 264446 w 431425"/>
              <a:gd name="connsiteY11" fmla="*/ 368706 h 607700"/>
              <a:gd name="connsiteX12" fmla="*/ 246916 w 431425"/>
              <a:gd name="connsiteY12" fmla="*/ 370617 h 607700"/>
              <a:gd name="connsiteX13" fmla="*/ 255362 w 431425"/>
              <a:gd name="connsiteY13" fmla="*/ 387177 h 607700"/>
              <a:gd name="connsiteX14" fmla="*/ 264446 w 431425"/>
              <a:gd name="connsiteY14" fmla="*/ 368706 h 607700"/>
              <a:gd name="connsiteX15" fmla="*/ 297915 w 431425"/>
              <a:gd name="connsiteY15" fmla="*/ 365124 h 607700"/>
              <a:gd name="connsiteX16" fmla="*/ 278471 w 431425"/>
              <a:gd name="connsiteY16" fmla="*/ 367034 h 607700"/>
              <a:gd name="connsiteX17" fmla="*/ 291141 w 431425"/>
              <a:gd name="connsiteY17" fmla="*/ 386222 h 607700"/>
              <a:gd name="connsiteX18" fmla="*/ 295046 w 431425"/>
              <a:gd name="connsiteY18" fmla="*/ 377146 h 607700"/>
              <a:gd name="connsiteX19" fmla="*/ 296640 w 431425"/>
              <a:gd name="connsiteY19" fmla="*/ 367034 h 607700"/>
              <a:gd name="connsiteX20" fmla="*/ 297915 w 431425"/>
              <a:gd name="connsiteY20" fmla="*/ 365124 h 607700"/>
              <a:gd name="connsiteX21" fmla="*/ 310664 w 431425"/>
              <a:gd name="connsiteY21" fmla="*/ 354057 h 607700"/>
              <a:gd name="connsiteX22" fmla="*/ 311302 w 431425"/>
              <a:gd name="connsiteY22" fmla="*/ 363850 h 607700"/>
              <a:gd name="connsiteX23" fmla="*/ 305086 w 431425"/>
              <a:gd name="connsiteY23" fmla="*/ 364168 h 607700"/>
              <a:gd name="connsiteX24" fmla="*/ 306760 w 431425"/>
              <a:gd name="connsiteY24" fmla="*/ 366397 h 607700"/>
              <a:gd name="connsiteX25" fmla="*/ 296321 w 431425"/>
              <a:gd name="connsiteY25" fmla="*/ 396651 h 607700"/>
              <a:gd name="connsiteX26" fmla="*/ 289149 w 431425"/>
              <a:gd name="connsiteY26" fmla="*/ 396651 h 607700"/>
              <a:gd name="connsiteX27" fmla="*/ 273531 w 431425"/>
              <a:gd name="connsiteY27" fmla="*/ 373563 h 607700"/>
              <a:gd name="connsiteX28" fmla="*/ 260223 w 431425"/>
              <a:gd name="connsiteY28" fmla="*/ 397925 h 607700"/>
              <a:gd name="connsiteX29" fmla="*/ 251458 w 431425"/>
              <a:gd name="connsiteY29" fmla="*/ 397925 h 607700"/>
              <a:gd name="connsiteX30" fmla="*/ 241019 w 431425"/>
              <a:gd name="connsiteY30" fmla="*/ 383276 h 607700"/>
              <a:gd name="connsiteX31" fmla="*/ 203646 w 431425"/>
              <a:gd name="connsiteY31" fmla="*/ 380728 h 607700"/>
              <a:gd name="connsiteX32" fmla="*/ 185796 w 431425"/>
              <a:gd name="connsiteY32" fmla="*/ 401189 h 607700"/>
              <a:gd name="connsiteX33" fmla="*/ 177350 w 431425"/>
              <a:gd name="connsiteY33" fmla="*/ 398880 h 607700"/>
              <a:gd name="connsiteX34" fmla="*/ 168903 w 431425"/>
              <a:gd name="connsiteY34" fmla="*/ 382639 h 607700"/>
              <a:gd name="connsiteX35" fmla="*/ 158464 w 431425"/>
              <a:gd name="connsiteY35" fmla="*/ 404772 h 607700"/>
              <a:gd name="connsiteX36" fmla="*/ 150973 w 431425"/>
              <a:gd name="connsiteY36" fmla="*/ 405727 h 607700"/>
              <a:gd name="connsiteX37" fmla="*/ 128900 w 431425"/>
              <a:gd name="connsiteY37" fmla="*/ 369343 h 607700"/>
              <a:gd name="connsiteX38" fmla="*/ 132805 w 431425"/>
              <a:gd name="connsiteY38" fmla="*/ 366079 h 607700"/>
              <a:gd name="connsiteX39" fmla="*/ 135674 w 431425"/>
              <a:gd name="connsiteY39" fmla="*/ 364487 h 607700"/>
              <a:gd name="connsiteX40" fmla="*/ 310664 w 431425"/>
              <a:gd name="connsiteY40" fmla="*/ 354057 h 607700"/>
              <a:gd name="connsiteX41" fmla="*/ 317425 w 431425"/>
              <a:gd name="connsiteY41" fmla="*/ 224933 h 607700"/>
              <a:gd name="connsiteX42" fmla="*/ 294403 w 431425"/>
              <a:gd name="connsiteY42" fmla="*/ 237260 h 607700"/>
              <a:gd name="connsiteX43" fmla="*/ 279426 w 431425"/>
              <a:gd name="connsiteY43" fmla="*/ 258416 h 607700"/>
              <a:gd name="connsiteX44" fmla="*/ 266760 w 431425"/>
              <a:gd name="connsiteY44" fmla="*/ 252212 h 607700"/>
              <a:gd name="connsiteX45" fmla="*/ 263175 w 431425"/>
              <a:gd name="connsiteY45" fmla="*/ 245770 h 607700"/>
              <a:gd name="connsiteX46" fmla="*/ 263175 w 431425"/>
              <a:gd name="connsiteY46" fmla="*/ 244418 h 607700"/>
              <a:gd name="connsiteX47" fmla="*/ 227089 w 431425"/>
              <a:gd name="connsiteY47" fmla="*/ 247679 h 607700"/>
              <a:gd name="connsiteX48" fmla="*/ 283011 w 431425"/>
              <a:gd name="connsiteY48" fmla="*/ 278856 h 607700"/>
              <a:gd name="connsiteX49" fmla="*/ 313840 w 431425"/>
              <a:gd name="connsiteY49" fmla="*/ 257700 h 607700"/>
              <a:gd name="connsiteX50" fmla="*/ 316788 w 431425"/>
              <a:gd name="connsiteY50" fmla="*/ 226921 h 607700"/>
              <a:gd name="connsiteX51" fmla="*/ 317425 w 431425"/>
              <a:gd name="connsiteY51" fmla="*/ 224933 h 607700"/>
              <a:gd name="connsiteX52" fmla="*/ 315195 w 431425"/>
              <a:gd name="connsiteY52" fmla="*/ 212605 h 607700"/>
              <a:gd name="connsiteX53" fmla="*/ 319735 w 431425"/>
              <a:gd name="connsiteY53" fmla="*/ 223024 h 607700"/>
              <a:gd name="connsiteX54" fmla="*/ 324913 w 431425"/>
              <a:gd name="connsiteY54" fmla="*/ 223342 h 607700"/>
              <a:gd name="connsiteX55" fmla="*/ 325551 w 431425"/>
              <a:gd name="connsiteY55" fmla="*/ 267801 h 607700"/>
              <a:gd name="connsiteX56" fmla="*/ 283967 w 431425"/>
              <a:gd name="connsiteY56" fmla="*/ 294047 h 607700"/>
              <a:gd name="connsiteX57" fmla="*/ 219919 w 431425"/>
              <a:gd name="connsiteY57" fmla="*/ 248315 h 607700"/>
              <a:gd name="connsiteX58" fmla="*/ 208527 w 431425"/>
              <a:gd name="connsiteY58" fmla="*/ 248633 h 607700"/>
              <a:gd name="connsiteX59" fmla="*/ 160093 w 431425"/>
              <a:gd name="connsiteY59" fmla="*/ 247679 h 607700"/>
              <a:gd name="connsiteX60" fmla="*/ 140655 w 431425"/>
              <a:gd name="connsiteY60" fmla="*/ 267483 h 607700"/>
              <a:gd name="connsiteX61" fmla="*/ 133167 w 431425"/>
              <a:gd name="connsiteY61" fmla="*/ 256110 h 607700"/>
              <a:gd name="connsiteX62" fmla="*/ 137708 w 431425"/>
              <a:gd name="connsiteY62" fmla="*/ 243464 h 607700"/>
              <a:gd name="connsiteX63" fmla="*/ 110065 w 431425"/>
              <a:gd name="connsiteY63" fmla="*/ 231136 h 607700"/>
              <a:gd name="connsiteX64" fmla="*/ 133804 w 431425"/>
              <a:gd name="connsiteY64" fmla="*/ 293093 h 607700"/>
              <a:gd name="connsiteX65" fmla="*/ 175069 w 431425"/>
              <a:gd name="connsiteY65" fmla="*/ 296353 h 607700"/>
              <a:gd name="connsiteX66" fmla="*/ 196897 w 431425"/>
              <a:gd name="connsiteY66" fmla="*/ 254201 h 607700"/>
              <a:gd name="connsiteX67" fmla="*/ 207890 w 431425"/>
              <a:gd name="connsiteY67" fmla="*/ 254201 h 607700"/>
              <a:gd name="connsiteX68" fmla="*/ 179929 w 431425"/>
              <a:gd name="connsiteY68" fmla="*/ 309635 h 607700"/>
              <a:gd name="connsiteX69" fmla="*/ 126635 w 431425"/>
              <a:gd name="connsiteY69" fmla="*/ 305102 h 607700"/>
              <a:gd name="connsiteX70" fmla="*/ 103214 w 431425"/>
              <a:gd name="connsiteY70" fmla="*/ 225966 h 607700"/>
              <a:gd name="connsiteX71" fmla="*/ 110702 w 431425"/>
              <a:gd name="connsiteY71" fmla="*/ 218808 h 607700"/>
              <a:gd name="connsiteX72" fmla="*/ 228363 w 431425"/>
              <a:gd name="connsiteY72" fmla="*/ 230818 h 607700"/>
              <a:gd name="connsiteX73" fmla="*/ 315195 w 431425"/>
              <a:gd name="connsiteY73" fmla="*/ 212605 h 607700"/>
              <a:gd name="connsiteX74" fmla="*/ 74982 w 431425"/>
              <a:gd name="connsiteY74" fmla="*/ 49314 h 607700"/>
              <a:gd name="connsiteX75" fmla="*/ 73309 w 431425"/>
              <a:gd name="connsiteY75" fmla="*/ 49633 h 607700"/>
              <a:gd name="connsiteX76" fmla="*/ 71716 w 431425"/>
              <a:gd name="connsiteY76" fmla="*/ 50587 h 607700"/>
              <a:gd name="connsiteX77" fmla="*/ 60005 w 431425"/>
              <a:gd name="connsiteY77" fmla="*/ 63315 h 607700"/>
              <a:gd name="connsiteX78" fmla="*/ 54827 w 431425"/>
              <a:gd name="connsiteY78" fmla="*/ 65861 h 607700"/>
              <a:gd name="connsiteX79" fmla="*/ 69406 w 431425"/>
              <a:gd name="connsiteY79" fmla="*/ 79145 h 607700"/>
              <a:gd name="connsiteX80" fmla="*/ 72035 w 431425"/>
              <a:gd name="connsiteY80" fmla="*/ 80498 h 607700"/>
              <a:gd name="connsiteX81" fmla="*/ 73628 w 431425"/>
              <a:gd name="connsiteY81" fmla="*/ 80816 h 607700"/>
              <a:gd name="connsiteX82" fmla="*/ 75301 w 431425"/>
              <a:gd name="connsiteY82" fmla="*/ 80816 h 607700"/>
              <a:gd name="connsiteX83" fmla="*/ 76257 w 431425"/>
              <a:gd name="connsiteY83" fmla="*/ 80498 h 607700"/>
              <a:gd name="connsiteX84" fmla="*/ 80160 w 431425"/>
              <a:gd name="connsiteY84" fmla="*/ 75645 h 607700"/>
              <a:gd name="connsiteX85" fmla="*/ 82072 w 431425"/>
              <a:gd name="connsiteY85" fmla="*/ 65224 h 607700"/>
              <a:gd name="connsiteX86" fmla="*/ 80479 w 431425"/>
              <a:gd name="connsiteY86" fmla="*/ 54803 h 607700"/>
              <a:gd name="connsiteX87" fmla="*/ 78488 w 431425"/>
              <a:gd name="connsiteY87" fmla="*/ 50985 h 607700"/>
              <a:gd name="connsiteX88" fmla="*/ 76894 w 431425"/>
              <a:gd name="connsiteY88" fmla="*/ 49633 h 607700"/>
              <a:gd name="connsiteX89" fmla="*/ 75620 w 431425"/>
              <a:gd name="connsiteY89" fmla="*/ 49314 h 607700"/>
              <a:gd name="connsiteX90" fmla="*/ 47657 w 431425"/>
              <a:gd name="connsiteY90" fmla="*/ 36666 h 607700"/>
              <a:gd name="connsiteX91" fmla="*/ 39850 w 431425"/>
              <a:gd name="connsiteY91" fmla="*/ 56156 h 607700"/>
              <a:gd name="connsiteX92" fmla="*/ 30051 w 431425"/>
              <a:gd name="connsiteY92" fmla="*/ 60372 h 607700"/>
              <a:gd name="connsiteX93" fmla="*/ 21288 w 431425"/>
              <a:gd name="connsiteY93" fmla="*/ 46689 h 607700"/>
              <a:gd name="connsiteX94" fmla="*/ 17703 w 431425"/>
              <a:gd name="connsiteY94" fmla="*/ 44144 h 607700"/>
              <a:gd name="connsiteX95" fmla="*/ 16747 w 431425"/>
              <a:gd name="connsiteY95" fmla="*/ 44144 h 607700"/>
              <a:gd name="connsiteX96" fmla="*/ 13481 w 431425"/>
              <a:gd name="connsiteY96" fmla="*/ 46689 h 607700"/>
              <a:gd name="connsiteX97" fmla="*/ 10613 w 431425"/>
              <a:gd name="connsiteY97" fmla="*/ 54485 h 607700"/>
              <a:gd name="connsiteX98" fmla="*/ 12206 w 431425"/>
              <a:gd name="connsiteY98" fmla="*/ 68486 h 607700"/>
              <a:gd name="connsiteX99" fmla="*/ 17703 w 431425"/>
              <a:gd name="connsiteY99" fmla="*/ 70395 h 607700"/>
              <a:gd name="connsiteX100" fmla="*/ 29414 w 431425"/>
              <a:gd name="connsiteY100" fmla="*/ 67213 h 607700"/>
              <a:gd name="connsiteX101" fmla="*/ 31724 w 431425"/>
              <a:gd name="connsiteY101" fmla="*/ 67849 h 607700"/>
              <a:gd name="connsiteX102" fmla="*/ 32999 w 431425"/>
              <a:gd name="connsiteY102" fmla="*/ 74929 h 607700"/>
              <a:gd name="connsiteX103" fmla="*/ 34353 w 431425"/>
              <a:gd name="connsiteY103" fmla="*/ 127511 h 607700"/>
              <a:gd name="connsiteX104" fmla="*/ 57695 w 431425"/>
              <a:gd name="connsiteY104" fmla="*/ 144058 h 607700"/>
              <a:gd name="connsiteX105" fmla="*/ 78806 w 431425"/>
              <a:gd name="connsiteY105" fmla="*/ 145410 h 607700"/>
              <a:gd name="connsiteX106" fmla="*/ 80160 w 431425"/>
              <a:gd name="connsiteY106" fmla="*/ 146683 h 607700"/>
              <a:gd name="connsiteX107" fmla="*/ 87330 w 431425"/>
              <a:gd name="connsiteY107" fmla="*/ 131728 h 607700"/>
              <a:gd name="connsiteX108" fmla="*/ 42081 w 431425"/>
              <a:gd name="connsiteY108" fmla="*/ 111602 h 607700"/>
              <a:gd name="connsiteX109" fmla="*/ 45347 w 431425"/>
              <a:gd name="connsiteY109" fmla="*/ 68486 h 607700"/>
              <a:gd name="connsiteX110" fmla="*/ 52198 w 431425"/>
              <a:gd name="connsiteY110" fmla="*/ 63951 h 607700"/>
              <a:gd name="connsiteX111" fmla="*/ 50605 w 431425"/>
              <a:gd name="connsiteY111" fmla="*/ 57110 h 607700"/>
              <a:gd name="connsiteX112" fmla="*/ 47657 w 431425"/>
              <a:gd name="connsiteY112" fmla="*/ 36666 h 607700"/>
              <a:gd name="connsiteX113" fmla="*/ 400971 w 431425"/>
              <a:gd name="connsiteY113" fmla="*/ 10733 h 607700"/>
              <a:gd name="connsiteX114" fmla="*/ 394438 w 431425"/>
              <a:gd name="connsiteY114" fmla="*/ 26245 h 607700"/>
              <a:gd name="connsiteX115" fmla="*/ 384719 w 431425"/>
              <a:gd name="connsiteY115" fmla="*/ 27597 h 607700"/>
              <a:gd name="connsiteX116" fmla="*/ 368786 w 431425"/>
              <a:gd name="connsiteY116" fmla="*/ 13915 h 607700"/>
              <a:gd name="connsiteX117" fmla="*/ 371335 w 431425"/>
              <a:gd name="connsiteY117" fmla="*/ 26643 h 607700"/>
              <a:gd name="connsiteX118" fmla="*/ 367512 w 431425"/>
              <a:gd name="connsiteY118" fmla="*/ 35711 h 607700"/>
              <a:gd name="connsiteX119" fmla="*/ 344409 w 431425"/>
              <a:gd name="connsiteY119" fmla="*/ 49633 h 607700"/>
              <a:gd name="connsiteX120" fmla="*/ 355084 w 431425"/>
              <a:gd name="connsiteY120" fmla="*/ 58701 h 607700"/>
              <a:gd name="connsiteX121" fmla="*/ 372052 w 431425"/>
              <a:gd name="connsiteY121" fmla="*/ 51939 h 607700"/>
              <a:gd name="connsiteX122" fmla="*/ 377231 w 431425"/>
              <a:gd name="connsiteY122" fmla="*/ 48042 h 607700"/>
              <a:gd name="connsiteX123" fmla="*/ 399616 w 431425"/>
              <a:gd name="connsiteY123" fmla="*/ 112317 h 607700"/>
              <a:gd name="connsiteX124" fmla="*/ 354447 w 431425"/>
              <a:gd name="connsiteY124" fmla="*/ 152172 h 607700"/>
              <a:gd name="connsiteX125" fmla="*/ 358669 w 431425"/>
              <a:gd name="connsiteY125" fmla="*/ 164184 h 607700"/>
              <a:gd name="connsiteX126" fmla="*/ 419134 w 431425"/>
              <a:gd name="connsiteY126" fmla="*/ 114227 h 607700"/>
              <a:gd name="connsiteX127" fmla="*/ 403201 w 431425"/>
              <a:gd name="connsiteY127" fmla="*/ 48678 h 607700"/>
              <a:gd name="connsiteX128" fmla="*/ 403201 w 431425"/>
              <a:gd name="connsiteY128" fmla="*/ 40246 h 607700"/>
              <a:gd name="connsiteX129" fmla="*/ 416904 w 431425"/>
              <a:gd name="connsiteY129" fmla="*/ 26245 h 607700"/>
              <a:gd name="connsiteX130" fmla="*/ 411646 w 431425"/>
              <a:gd name="connsiteY130" fmla="*/ 14233 h 607700"/>
              <a:gd name="connsiteX131" fmla="*/ 400971 w 431425"/>
              <a:gd name="connsiteY131" fmla="*/ 10733 h 607700"/>
              <a:gd name="connsiteX132" fmla="*/ 397067 w 431425"/>
              <a:gd name="connsiteY132" fmla="*/ 948 h 607700"/>
              <a:gd name="connsiteX133" fmla="*/ 417541 w 431425"/>
              <a:gd name="connsiteY133" fmla="*/ 6119 h 607700"/>
              <a:gd name="connsiteX134" fmla="*/ 413319 w 431425"/>
              <a:gd name="connsiteY134" fmla="*/ 46371 h 607700"/>
              <a:gd name="connsiteX135" fmla="*/ 426623 w 431425"/>
              <a:gd name="connsiteY135" fmla="*/ 133080 h 607700"/>
              <a:gd name="connsiteX136" fmla="*/ 360979 w 431425"/>
              <a:gd name="connsiteY136" fmla="*/ 168798 h 607700"/>
              <a:gd name="connsiteX137" fmla="*/ 367113 w 431425"/>
              <a:gd name="connsiteY137" fmla="*/ 189560 h 607700"/>
              <a:gd name="connsiteX138" fmla="*/ 371734 w 431425"/>
              <a:gd name="connsiteY138" fmla="*/ 420333 h 607700"/>
              <a:gd name="connsiteX139" fmla="*/ 333335 w 431425"/>
              <a:gd name="connsiteY139" fmla="*/ 557556 h 607700"/>
              <a:gd name="connsiteX140" fmla="*/ 357713 w 431425"/>
              <a:gd name="connsiteY140" fmla="*/ 583250 h 607700"/>
              <a:gd name="connsiteX141" fmla="*/ 318757 w 431425"/>
              <a:gd name="connsiteY141" fmla="*/ 607592 h 607700"/>
              <a:gd name="connsiteX142" fmla="*/ 294698 w 431425"/>
              <a:gd name="connsiteY142" fmla="*/ 501155 h 607700"/>
              <a:gd name="connsiteX143" fmla="*/ 153293 w 431425"/>
              <a:gd name="connsiteY143" fmla="*/ 493041 h 607700"/>
              <a:gd name="connsiteX144" fmla="*/ 156878 w 431425"/>
              <a:gd name="connsiteY144" fmla="*/ 490734 h 607700"/>
              <a:gd name="connsiteX145" fmla="*/ 296610 w 431425"/>
              <a:gd name="connsiteY145" fmla="*/ 481666 h 607700"/>
              <a:gd name="connsiteX146" fmla="*/ 304417 w 431425"/>
              <a:gd name="connsiteY146" fmla="*/ 486200 h 607700"/>
              <a:gd name="connsiteX147" fmla="*/ 296928 w 431425"/>
              <a:gd name="connsiteY147" fmla="*/ 498530 h 607700"/>
              <a:gd name="connsiteX148" fmla="*/ 300513 w 431425"/>
              <a:gd name="connsiteY148" fmla="*/ 501155 h 607700"/>
              <a:gd name="connsiteX149" fmla="*/ 298920 w 431425"/>
              <a:gd name="connsiteY149" fmla="*/ 538464 h 607700"/>
              <a:gd name="connsiteX150" fmla="*/ 302824 w 431425"/>
              <a:gd name="connsiteY150" fmla="*/ 584523 h 607700"/>
              <a:gd name="connsiteX151" fmla="*/ 339549 w 431425"/>
              <a:gd name="connsiteY151" fmla="*/ 589057 h 607700"/>
              <a:gd name="connsiteX152" fmla="*/ 326882 w 431425"/>
              <a:gd name="connsiteY152" fmla="*/ 568295 h 607700"/>
              <a:gd name="connsiteX153" fmla="*/ 324572 w 431425"/>
              <a:gd name="connsiteY153" fmla="*/ 569568 h 607700"/>
              <a:gd name="connsiteX154" fmla="*/ 320987 w 431425"/>
              <a:gd name="connsiteY154" fmla="*/ 556601 h 607700"/>
              <a:gd name="connsiteX155" fmla="*/ 348950 w 431425"/>
              <a:gd name="connsiteY155" fmla="*/ 457642 h 607700"/>
              <a:gd name="connsiteX156" fmla="*/ 368149 w 431425"/>
              <a:gd name="connsiteY156" fmla="*/ 335931 h 607700"/>
              <a:gd name="connsiteX157" fmla="*/ 346002 w 431425"/>
              <a:gd name="connsiteY157" fmla="*/ 167127 h 607700"/>
              <a:gd name="connsiteX158" fmla="*/ 202685 w 431425"/>
              <a:gd name="connsiteY158" fmla="*/ 57110 h 607700"/>
              <a:gd name="connsiteX159" fmla="*/ 108441 w 431425"/>
              <a:gd name="connsiteY159" fmla="*/ 124329 h 607700"/>
              <a:gd name="connsiteX160" fmla="*/ 126924 w 431425"/>
              <a:gd name="connsiteY160" fmla="*/ 562170 h 607700"/>
              <a:gd name="connsiteX161" fmla="*/ 126924 w 431425"/>
              <a:gd name="connsiteY161" fmla="*/ 569250 h 607700"/>
              <a:gd name="connsiteX162" fmla="*/ 101590 w 431425"/>
              <a:gd name="connsiteY162" fmla="*/ 585796 h 607700"/>
              <a:gd name="connsiteX163" fmla="*/ 132819 w 431425"/>
              <a:gd name="connsiteY163" fmla="*/ 584205 h 607700"/>
              <a:gd name="connsiteX164" fmla="*/ 156559 w 431425"/>
              <a:gd name="connsiteY164" fmla="*/ 509588 h 607700"/>
              <a:gd name="connsiteX165" fmla="*/ 162375 w 431425"/>
              <a:gd name="connsiteY165" fmla="*/ 510224 h 607700"/>
              <a:gd name="connsiteX166" fmla="*/ 156559 w 431425"/>
              <a:gd name="connsiteY166" fmla="*/ 575136 h 607700"/>
              <a:gd name="connsiteX167" fmla="*/ 116249 w 431425"/>
              <a:gd name="connsiteY167" fmla="*/ 602024 h 607700"/>
              <a:gd name="connsiteX168" fmla="*/ 86613 w 431425"/>
              <a:gd name="connsiteY168" fmla="*/ 583250 h 607700"/>
              <a:gd name="connsiteX169" fmla="*/ 118798 w 431425"/>
              <a:gd name="connsiteY169" fmla="*/ 561136 h 607700"/>
              <a:gd name="connsiteX170" fmla="*/ 78169 w 431425"/>
              <a:gd name="connsiteY170" fmla="*/ 152172 h 607700"/>
              <a:gd name="connsiteX171" fmla="*/ 52835 w 431425"/>
              <a:gd name="connsiteY171" fmla="*/ 153842 h 607700"/>
              <a:gd name="connsiteX172" fmla="*/ 22961 w 431425"/>
              <a:gd name="connsiteY172" fmla="*/ 131091 h 607700"/>
              <a:gd name="connsiteX173" fmla="*/ 15473 w 431425"/>
              <a:gd name="connsiteY173" fmla="*/ 79861 h 607700"/>
              <a:gd name="connsiteX174" fmla="*/ 5674 w 431425"/>
              <a:gd name="connsiteY174" fmla="*/ 75963 h 607700"/>
              <a:gd name="connsiteX175" fmla="*/ 814 w 431425"/>
              <a:gd name="connsiteY175" fmla="*/ 51303 h 607700"/>
              <a:gd name="connsiteX176" fmla="*/ 16747 w 431425"/>
              <a:gd name="connsiteY176" fmla="*/ 33404 h 607700"/>
              <a:gd name="connsiteX177" fmla="*/ 30450 w 431425"/>
              <a:gd name="connsiteY177" fmla="*/ 39928 h 607700"/>
              <a:gd name="connsiteX178" fmla="*/ 32999 w 431425"/>
              <a:gd name="connsiteY178" fmla="*/ 34757 h 607700"/>
              <a:gd name="connsiteX179" fmla="*/ 49569 w 431425"/>
              <a:gd name="connsiteY179" fmla="*/ 26643 h 607700"/>
              <a:gd name="connsiteX180" fmla="*/ 64228 w 431425"/>
              <a:gd name="connsiteY180" fmla="*/ 38257 h 607700"/>
              <a:gd name="connsiteX181" fmla="*/ 64865 w 431425"/>
              <a:gd name="connsiteY181" fmla="*/ 42155 h 607700"/>
              <a:gd name="connsiteX182" fmla="*/ 83745 w 431425"/>
              <a:gd name="connsiteY182" fmla="*/ 40564 h 607700"/>
              <a:gd name="connsiteX183" fmla="*/ 93146 w 431425"/>
              <a:gd name="connsiteY183" fmla="*/ 67213 h 607700"/>
              <a:gd name="connsiteX184" fmla="*/ 79523 w 431425"/>
              <a:gd name="connsiteY184" fmla="*/ 91555 h 607700"/>
              <a:gd name="connsiteX185" fmla="*/ 50206 w 431425"/>
              <a:gd name="connsiteY185" fmla="*/ 78191 h 607700"/>
              <a:gd name="connsiteX186" fmla="*/ 53791 w 431425"/>
              <a:gd name="connsiteY186" fmla="*/ 110329 h 607700"/>
              <a:gd name="connsiteX187" fmla="*/ 89880 w 431425"/>
              <a:gd name="connsiteY187" fmla="*/ 126557 h 607700"/>
              <a:gd name="connsiteX188" fmla="*/ 90836 w 431425"/>
              <a:gd name="connsiteY188" fmla="*/ 126875 h 607700"/>
              <a:gd name="connsiteX189" fmla="*/ 165641 w 431425"/>
              <a:gd name="connsiteY189" fmla="*/ 56156 h 607700"/>
              <a:gd name="connsiteX190" fmla="*/ 352853 w 431425"/>
              <a:gd name="connsiteY190" fmla="*/ 147956 h 607700"/>
              <a:gd name="connsiteX191" fmla="*/ 353809 w 431425"/>
              <a:gd name="connsiteY191" fmla="*/ 147319 h 607700"/>
              <a:gd name="connsiteX192" fmla="*/ 390535 w 431425"/>
              <a:gd name="connsiteY192" fmla="*/ 102533 h 607700"/>
              <a:gd name="connsiteX193" fmla="*/ 373964 w 431425"/>
              <a:gd name="connsiteY193" fmla="*/ 56474 h 607700"/>
              <a:gd name="connsiteX194" fmla="*/ 352535 w 431425"/>
              <a:gd name="connsiteY194" fmla="*/ 68168 h 607700"/>
              <a:gd name="connsiteX195" fmla="*/ 333654 w 431425"/>
              <a:gd name="connsiteY195" fmla="*/ 52258 h 607700"/>
              <a:gd name="connsiteX196" fmla="*/ 336920 w 431425"/>
              <a:gd name="connsiteY196" fmla="*/ 29188 h 607700"/>
              <a:gd name="connsiteX197" fmla="*/ 354128 w 431425"/>
              <a:gd name="connsiteY197" fmla="*/ 23381 h 607700"/>
              <a:gd name="connsiteX198" fmla="*/ 353172 w 431425"/>
              <a:gd name="connsiteY198" fmla="*/ 17495 h 607700"/>
              <a:gd name="connsiteX199" fmla="*/ 362572 w 431425"/>
              <a:gd name="connsiteY199" fmla="*/ 4846 h 607700"/>
              <a:gd name="connsiteX200" fmla="*/ 387268 w 431425"/>
              <a:gd name="connsiteY200" fmla="*/ 10415 h 607700"/>
              <a:gd name="connsiteX201" fmla="*/ 397067 w 431425"/>
              <a:gd name="connsiteY201" fmla="*/ 948 h 607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</a:cxnLst>
            <a:rect l="l" t="t" r="r" b="b"/>
            <a:pathLst>
              <a:path w="431425" h="607700">
                <a:moveTo>
                  <a:pt x="195518" y="374837"/>
                </a:moveTo>
                <a:cubicBezTo>
                  <a:pt x="188745" y="375155"/>
                  <a:pt x="182210" y="375155"/>
                  <a:pt x="175357" y="375155"/>
                </a:cubicBezTo>
                <a:cubicBezTo>
                  <a:pt x="177987" y="380091"/>
                  <a:pt x="180617" y="384948"/>
                  <a:pt x="183167" y="389804"/>
                </a:cubicBezTo>
                <a:cubicBezTo>
                  <a:pt x="187709" y="384948"/>
                  <a:pt x="191932" y="380091"/>
                  <a:pt x="195518" y="374837"/>
                </a:cubicBezTo>
                <a:close/>
                <a:moveTo>
                  <a:pt x="137028" y="372289"/>
                </a:moveTo>
                <a:cubicBezTo>
                  <a:pt x="141889" y="379773"/>
                  <a:pt x="147069" y="387177"/>
                  <a:pt x="152966" y="394342"/>
                </a:cubicBezTo>
                <a:cubicBezTo>
                  <a:pt x="156233" y="387894"/>
                  <a:pt x="159101" y="381365"/>
                  <a:pt x="161412" y="374837"/>
                </a:cubicBezTo>
                <a:cubicBezTo>
                  <a:pt x="153284" y="374200"/>
                  <a:pt x="145156" y="373563"/>
                  <a:pt x="137028" y="372289"/>
                </a:cubicBezTo>
                <a:close/>
                <a:moveTo>
                  <a:pt x="234564" y="371971"/>
                </a:moveTo>
                <a:cubicBezTo>
                  <a:pt x="226436" y="372607"/>
                  <a:pt x="218308" y="373244"/>
                  <a:pt x="210499" y="373881"/>
                </a:cubicBezTo>
                <a:cubicBezTo>
                  <a:pt x="212730" y="386222"/>
                  <a:pt x="220858" y="385585"/>
                  <a:pt x="234564" y="371971"/>
                </a:cubicBezTo>
                <a:close/>
                <a:moveTo>
                  <a:pt x="264446" y="368706"/>
                </a:moveTo>
                <a:cubicBezTo>
                  <a:pt x="258629" y="369343"/>
                  <a:pt x="252733" y="369980"/>
                  <a:pt x="246916" y="370617"/>
                </a:cubicBezTo>
                <a:cubicBezTo>
                  <a:pt x="248191" y="377464"/>
                  <a:pt x="251776" y="382321"/>
                  <a:pt x="255362" y="387177"/>
                </a:cubicBezTo>
                <a:cubicBezTo>
                  <a:pt x="258948" y="381047"/>
                  <a:pt x="262215" y="375155"/>
                  <a:pt x="264446" y="368706"/>
                </a:cubicBezTo>
                <a:close/>
                <a:moveTo>
                  <a:pt x="297915" y="365124"/>
                </a:moveTo>
                <a:cubicBezTo>
                  <a:pt x="291460" y="365761"/>
                  <a:pt x="284926" y="366397"/>
                  <a:pt x="278471" y="367034"/>
                </a:cubicBezTo>
                <a:cubicBezTo>
                  <a:pt x="281021" y="374200"/>
                  <a:pt x="285245" y="381365"/>
                  <a:pt x="291141" y="386222"/>
                </a:cubicBezTo>
                <a:cubicBezTo>
                  <a:pt x="293054" y="383276"/>
                  <a:pt x="294408" y="380410"/>
                  <a:pt x="295046" y="377146"/>
                </a:cubicBezTo>
                <a:cubicBezTo>
                  <a:pt x="295683" y="373881"/>
                  <a:pt x="295365" y="370299"/>
                  <a:pt x="296640" y="367034"/>
                </a:cubicBezTo>
                <a:cubicBezTo>
                  <a:pt x="296958" y="366079"/>
                  <a:pt x="297596" y="365761"/>
                  <a:pt x="297915" y="365124"/>
                </a:cubicBezTo>
                <a:close/>
                <a:moveTo>
                  <a:pt x="310664" y="354057"/>
                </a:moveTo>
                <a:cubicBezTo>
                  <a:pt x="317119" y="354057"/>
                  <a:pt x="317119" y="363850"/>
                  <a:pt x="311302" y="363850"/>
                </a:cubicBezTo>
                <a:cubicBezTo>
                  <a:pt x="309310" y="363850"/>
                  <a:pt x="307079" y="364168"/>
                  <a:pt x="305086" y="364168"/>
                </a:cubicBezTo>
                <a:cubicBezTo>
                  <a:pt x="305724" y="364487"/>
                  <a:pt x="306361" y="365442"/>
                  <a:pt x="306760" y="366397"/>
                </a:cubicBezTo>
                <a:cubicBezTo>
                  <a:pt x="309947" y="376190"/>
                  <a:pt x="302855" y="389804"/>
                  <a:pt x="296321" y="396651"/>
                </a:cubicBezTo>
                <a:cubicBezTo>
                  <a:pt x="294408" y="398562"/>
                  <a:pt x="291141" y="398562"/>
                  <a:pt x="289149" y="396651"/>
                </a:cubicBezTo>
                <a:cubicBezTo>
                  <a:pt x="281977" y="389804"/>
                  <a:pt x="276798" y="382321"/>
                  <a:pt x="273531" y="373563"/>
                </a:cubicBezTo>
                <a:cubicBezTo>
                  <a:pt x="270343" y="382321"/>
                  <a:pt x="265721" y="390123"/>
                  <a:pt x="260223" y="397925"/>
                </a:cubicBezTo>
                <a:cubicBezTo>
                  <a:pt x="257992" y="401189"/>
                  <a:pt x="253769" y="401189"/>
                  <a:pt x="251458" y="397925"/>
                </a:cubicBezTo>
                <a:cubicBezTo>
                  <a:pt x="247553" y="392113"/>
                  <a:pt x="243648" y="388212"/>
                  <a:pt x="241019" y="383276"/>
                </a:cubicBezTo>
                <a:cubicBezTo>
                  <a:pt x="230341" y="399199"/>
                  <a:pt x="212411" y="399517"/>
                  <a:pt x="203646" y="380728"/>
                </a:cubicBezTo>
                <a:cubicBezTo>
                  <a:pt x="198148" y="387894"/>
                  <a:pt x="192570" y="394979"/>
                  <a:pt x="185796" y="401189"/>
                </a:cubicBezTo>
                <a:cubicBezTo>
                  <a:pt x="182529" y="403737"/>
                  <a:pt x="178625" y="402463"/>
                  <a:pt x="177350" y="398880"/>
                </a:cubicBezTo>
                <a:cubicBezTo>
                  <a:pt x="174720" y="393387"/>
                  <a:pt x="171772" y="387894"/>
                  <a:pt x="168903" y="382639"/>
                </a:cubicBezTo>
                <a:cubicBezTo>
                  <a:pt x="165954" y="390123"/>
                  <a:pt x="162369" y="397607"/>
                  <a:pt x="158464" y="404772"/>
                </a:cubicBezTo>
                <a:cubicBezTo>
                  <a:pt x="157189" y="407320"/>
                  <a:pt x="152966" y="408036"/>
                  <a:pt x="150973" y="405727"/>
                </a:cubicBezTo>
                <a:cubicBezTo>
                  <a:pt x="141889" y="394342"/>
                  <a:pt x="135355" y="382321"/>
                  <a:pt x="128900" y="369343"/>
                </a:cubicBezTo>
                <a:cubicBezTo>
                  <a:pt x="127227" y="366716"/>
                  <a:pt x="130494" y="364487"/>
                  <a:pt x="132805" y="366079"/>
                </a:cubicBezTo>
                <a:cubicBezTo>
                  <a:pt x="133124" y="365124"/>
                  <a:pt x="134399" y="364487"/>
                  <a:pt x="135674" y="364487"/>
                </a:cubicBezTo>
                <a:cubicBezTo>
                  <a:pt x="194881" y="370617"/>
                  <a:pt x="251776" y="352783"/>
                  <a:pt x="310664" y="354057"/>
                </a:cubicBezTo>
                <a:close/>
                <a:moveTo>
                  <a:pt x="317425" y="224933"/>
                </a:moveTo>
                <a:cubicBezTo>
                  <a:pt x="311610" y="230182"/>
                  <a:pt x="303484" y="234079"/>
                  <a:pt x="294403" y="237260"/>
                </a:cubicBezTo>
                <a:cubicBezTo>
                  <a:pt x="296633" y="246407"/>
                  <a:pt x="289464" y="259370"/>
                  <a:pt x="279426" y="258416"/>
                </a:cubicBezTo>
                <a:cubicBezTo>
                  <a:pt x="274567" y="258098"/>
                  <a:pt x="269628" y="256110"/>
                  <a:pt x="266760" y="252212"/>
                </a:cubicBezTo>
                <a:cubicBezTo>
                  <a:pt x="265087" y="250304"/>
                  <a:pt x="263494" y="248315"/>
                  <a:pt x="263175" y="245770"/>
                </a:cubicBezTo>
                <a:lnTo>
                  <a:pt x="263175" y="244418"/>
                </a:lnTo>
                <a:cubicBezTo>
                  <a:pt x="250828" y="246407"/>
                  <a:pt x="238162" y="247043"/>
                  <a:pt x="227089" y="247679"/>
                </a:cubicBezTo>
                <a:cubicBezTo>
                  <a:pt x="230992" y="275913"/>
                  <a:pt x="255687" y="287287"/>
                  <a:pt x="283011" y="278856"/>
                </a:cubicBezTo>
                <a:cubicBezTo>
                  <a:pt x="294722" y="275277"/>
                  <a:pt x="307706" y="268755"/>
                  <a:pt x="313840" y="257700"/>
                </a:cubicBezTo>
                <a:cubicBezTo>
                  <a:pt x="320054" y="246725"/>
                  <a:pt x="314159" y="237976"/>
                  <a:pt x="316788" y="226921"/>
                </a:cubicBezTo>
                <a:cubicBezTo>
                  <a:pt x="316788" y="226285"/>
                  <a:pt x="317107" y="225648"/>
                  <a:pt x="317425" y="224933"/>
                </a:cubicBezTo>
                <a:close/>
                <a:moveTo>
                  <a:pt x="315195" y="212605"/>
                </a:moveTo>
                <a:cubicBezTo>
                  <a:pt x="320691" y="212287"/>
                  <a:pt x="323002" y="219445"/>
                  <a:pt x="319735" y="223024"/>
                </a:cubicBezTo>
                <a:cubicBezTo>
                  <a:pt x="321329" y="222387"/>
                  <a:pt x="323320" y="222387"/>
                  <a:pt x="324913" y="223342"/>
                </a:cubicBezTo>
                <a:cubicBezTo>
                  <a:pt x="338217" y="232409"/>
                  <a:pt x="333676" y="256428"/>
                  <a:pt x="325551" y="267801"/>
                </a:cubicBezTo>
                <a:cubicBezTo>
                  <a:pt x="315195" y="281401"/>
                  <a:pt x="300537" y="290866"/>
                  <a:pt x="283967" y="294047"/>
                </a:cubicBezTo>
                <a:cubicBezTo>
                  <a:pt x="250191" y="300887"/>
                  <a:pt x="217688" y="284662"/>
                  <a:pt x="219919" y="248315"/>
                </a:cubicBezTo>
                <a:cubicBezTo>
                  <a:pt x="216016" y="248315"/>
                  <a:pt x="212112" y="248633"/>
                  <a:pt x="208527" y="248633"/>
                </a:cubicBezTo>
                <a:cubicBezTo>
                  <a:pt x="193312" y="248952"/>
                  <a:pt x="176742" y="249270"/>
                  <a:pt x="160093" y="247679"/>
                </a:cubicBezTo>
                <a:cubicBezTo>
                  <a:pt x="158181" y="257064"/>
                  <a:pt x="152684" y="271698"/>
                  <a:pt x="140655" y="267483"/>
                </a:cubicBezTo>
                <a:cubicBezTo>
                  <a:pt x="135716" y="265813"/>
                  <a:pt x="133167" y="260961"/>
                  <a:pt x="133167" y="256110"/>
                </a:cubicBezTo>
                <a:cubicBezTo>
                  <a:pt x="133486" y="250940"/>
                  <a:pt x="135079" y="247043"/>
                  <a:pt x="137708" y="243464"/>
                </a:cubicBezTo>
                <a:cubicBezTo>
                  <a:pt x="127989" y="240521"/>
                  <a:pt x="118509" y="236942"/>
                  <a:pt x="110065" y="231136"/>
                </a:cubicBezTo>
                <a:cubicBezTo>
                  <a:pt x="90229" y="255155"/>
                  <a:pt x="107516" y="280765"/>
                  <a:pt x="133804" y="293093"/>
                </a:cubicBezTo>
                <a:cubicBezTo>
                  <a:pt x="145833" y="298660"/>
                  <a:pt x="162403" y="303193"/>
                  <a:pt x="175069" y="296353"/>
                </a:cubicBezTo>
                <a:cubicBezTo>
                  <a:pt x="191639" y="286969"/>
                  <a:pt x="191320" y="270426"/>
                  <a:pt x="196897" y="254201"/>
                </a:cubicBezTo>
                <a:cubicBezTo>
                  <a:pt x="198490" y="249270"/>
                  <a:pt x="206934" y="247997"/>
                  <a:pt x="207890" y="254201"/>
                </a:cubicBezTo>
                <a:cubicBezTo>
                  <a:pt x="212112" y="275595"/>
                  <a:pt x="199765" y="300569"/>
                  <a:pt x="179929" y="309635"/>
                </a:cubicBezTo>
                <a:cubicBezTo>
                  <a:pt x="163359" y="317430"/>
                  <a:pt x="142567" y="313533"/>
                  <a:pt x="126635" y="305102"/>
                </a:cubicBezTo>
                <a:cubicBezTo>
                  <a:pt x="99390" y="290866"/>
                  <a:pt x="68163" y="247043"/>
                  <a:pt x="103214" y="225966"/>
                </a:cubicBezTo>
                <a:cubicBezTo>
                  <a:pt x="100665" y="222069"/>
                  <a:pt x="106162" y="216184"/>
                  <a:pt x="110702" y="218808"/>
                </a:cubicBezTo>
                <a:cubicBezTo>
                  <a:pt x="145833" y="237260"/>
                  <a:pt x="190046" y="235351"/>
                  <a:pt x="228363" y="230818"/>
                </a:cubicBezTo>
                <a:cubicBezTo>
                  <a:pt x="257280" y="227239"/>
                  <a:pt x="286596" y="214593"/>
                  <a:pt x="315195" y="212605"/>
                </a:cubicBezTo>
                <a:close/>
                <a:moveTo>
                  <a:pt x="74982" y="49314"/>
                </a:moveTo>
                <a:cubicBezTo>
                  <a:pt x="74584" y="49314"/>
                  <a:pt x="73628" y="49633"/>
                  <a:pt x="73309" y="49633"/>
                </a:cubicBezTo>
                <a:cubicBezTo>
                  <a:pt x="74265" y="49314"/>
                  <a:pt x="72035" y="50269"/>
                  <a:pt x="71716" y="50587"/>
                </a:cubicBezTo>
                <a:cubicBezTo>
                  <a:pt x="67175" y="53530"/>
                  <a:pt x="63272" y="58701"/>
                  <a:pt x="60005" y="63315"/>
                </a:cubicBezTo>
                <a:cubicBezTo>
                  <a:pt x="58731" y="65542"/>
                  <a:pt x="56420" y="66179"/>
                  <a:pt x="54827" y="65861"/>
                </a:cubicBezTo>
                <a:cubicBezTo>
                  <a:pt x="59687" y="70077"/>
                  <a:pt x="63590" y="75963"/>
                  <a:pt x="69406" y="79145"/>
                </a:cubicBezTo>
                <a:cubicBezTo>
                  <a:pt x="70362" y="79861"/>
                  <a:pt x="71397" y="80498"/>
                  <a:pt x="72035" y="80498"/>
                </a:cubicBezTo>
                <a:cubicBezTo>
                  <a:pt x="72353" y="80498"/>
                  <a:pt x="74982" y="80816"/>
                  <a:pt x="73628" y="80816"/>
                </a:cubicBezTo>
                <a:lnTo>
                  <a:pt x="75301" y="80816"/>
                </a:lnTo>
                <a:cubicBezTo>
                  <a:pt x="75620" y="80498"/>
                  <a:pt x="75938" y="80498"/>
                  <a:pt x="76257" y="80498"/>
                </a:cubicBezTo>
                <a:cubicBezTo>
                  <a:pt x="77850" y="79543"/>
                  <a:pt x="79523" y="77554"/>
                  <a:pt x="80160" y="75645"/>
                </a:cubicBezTo>
                <a:cubicBezTo>
                  <a:pt x="81754" y="71747"/>
                  <a:pt x="82072" y="69122"/>
                  <a:pt x="82072" y="65224"/>
                </a:cubicBezTo>
                <a:cubicBezTo>
                  <a:pt x="82072" y="61008"/>
                  <a:pt x="81754" y="58701"/>
                  <a:pt x="80479" y="54803"/>
                </a:cubicBezTo>
                <a:cubicBezTo>
                  <a:pt x="80160" y="53849"/>
                  <a:pt x="79842" y="52576"/>
                  <a:pt x="78488" y="50985"/>
                </a:cubicBezTo>
                <a:cubicBezTo>
                  <a:pt x="78488" y="50985"/>
                  <a:pt x="77213" y="49633"/>
                  <a:pt x="76894" y="49633"/>
                </a:cubicBezTo>
                <a:cubicBezTo>
                  <a:pt x="75620" y="48996"/>
                  <a:pt x="77532" y="49633"/>
                  <a:pt x="75620" y="49314"/>
                </a:cubicBezTo>
                <a:close/>
                <a:moveTo>
                  <a:pt x="47657" y="36666"/>
                </a:moveTo>
                <a:cubicBezTo>
                  <a:pt x="38575" y="36666"/>
                  <a:pt x="38177" y="48996"/>
                  <a:pt x="39850" y="56156"/>
                </a:cubicBezTo>
                <a:cubicBezTo>
                  <a:pt x="41443" y="61963"/>
                  <a:pt x="32680" y="66179"/>
                  <a:pt x="30051" y="60372"/>
                </a:cubicBezTo>
                <a:cubicBezTo>
                  <a:pt x="27502" y="55837"/>
                  <a:pt x="25192" y="50587"/>
                  <a:pt x="21288" y="46689"/>
                </a:cubicBezTo>
                <a:cubicBezTo>
                  <a:pt x="20014" y="45416"/>
                  <a:pt x="19376" y="44780"/>
                  <a:pt x="17703" y="44144"/>
                </a:cubicBezTo>
                <a:lnTo>
                  <a:pt x="16747" y="44144"/>
                </a:lnTo>
                <a:cubicBezTo>
                  <a:pt x="15473" y="44462"/>
                  <a:pt x="14517" y="45098"/>
                  <a:pt x="13481" y="46689"/>
                </a:cubicBezTo>
                <a:cubicBezTo>
                  <a:pt x="11888" y="49314"/>
                  <a:pt x="11250" y="51303"/>
                  <a:pt x="10613" y="54485"/>
                </a:cubicBezTo>
                <a:cubicBezTo>
                  <a:pt x="9577" y="59099"/>
                  <a:pt x="9976" y="65861"/>
                  <a:pt x="12206" y="68486"/>
                </a:cubicBezTo>
                <a:cubicBezTo>
                  <a:pt x="13800" y="70077"/>
                  <a:pt x="14835" y="70713"/>
                  <a:pt x="17703" y="70395"/>
                </a:cubicBezTo>
                <a:cubicBezTo>
                  <a:pt x="21607" y="70077"/>
                  <a:pt x="25829" y="68486"/>
                  <a:pt x="29414" y="67213"/>
                </a:cubicBezTo>
                <a:cubicBezTo>
                  <a:pt x="30450" y="66497"/>
                  <a:pt x="31087" y="67213"/>
                  <a:pt x="31724" y="67849"/>
                </a:cubicBezTo>
                <a:cubicBezTo>
                  <a:pt x="33955" y="69122"/>
                  <a:pt x="35628" y="72384"/>
                  <a:pt x="32999" y="74929"/>
                </a:cubicBezTo>
                <a:cubicBezTo>
                  <a:pt x="16747" y="90839"/>
                  <a:pt x="19695" y="111283"/>
                  <a:pt x="34353" y="127511"/>
                </a:cubicBezTo>
                <a:cubicBezTo>
                  <a:pt x="40806" y="134671"/>
                  <a:pt x="48295" y="141194"/>
                  <a:pt x="57695" y="144058"/>
                </a:cubicBezTo>
                <a:cubicBezTo>
                  <a:pt x="65183" y="146365"/>
                  <a:pt x="72035" y="143739"/>
                  <a:pt x="78806" y="145410"/>
                </a:cubicBezTo>
                <a:cubicBezTo>
                  <a:pt x="79523" y="145728"/>
                  <a:pt x="79842" y="146046"/>
                  <a:pt x="80160" y="146683"/>
                </a:cubicBezTo>
                <a:cubicBezTo>
                  <a:pt x="82391" y="141830"/>
                  <a:pt x="85020" y="137296"/>
                  <a:pt x="87330" y="131728"/>
                </a:cubicBezTo>
                <a:cubicBezTo>
                  <a:pt x="70362" y="134034"/>
                  <a:pt x="51879" y="124966"/>
                  <a:pt x="42081" y="111602"/>
                </a:cubicBezTo>
                <a:cubicBezTo>
                  <a:pt x="32680" y="98635"/>
                  <a:pt x="30450" y="78191"/>
                  <a:pt x="45347" y="68486"/>
                </a:cubicBezTo>
                <a:cubicBezTo>
                  <a:pt x="45666" y="65224"/>
                  <a:pt x="48932" y="63315"/>
                  <a:pt x="52198" y="63951"/>
                </a:cubicBezTo>
                <a:cubicBezTo>
                  <a:pt x="50206" y="62599"/>
                  <a:pt x="49251" y="60054"/>
                  <a:pt x="50605" y="57110"/>
                </a:cubicBezTo>
                <a:cubicBezTo>
                  <a:pt x="53154" y="51621"/>
                  <a:pt x="57376" y="36666"/>
                  <a:pt x="47657" y="36666"/>
                </a:cubicBezTo>
                <a:close/>
                <a:moveTo>
                  <a:pt x="400971" y="10733"/>
                </a:moveTo>
                <a:cubicBezTo>
                  <a:pt x="395394" y="12960"/>
                  <a:pt x="394757" y="21393"/>
                  <a:pt x="394438" y="26245"/>
                </a:cubicBezTo>
                <a:cubicBezTo>
                  <a:pt x="394120" y="31495"/>
                  <a:pt x="385675" y="33404"/>
                  <a:pt x="384719" y="27597"/>
                </a:cubicBezTo>
                <a:cubicBezTo>
                  <a:pt x="383365" y="19483"/>
                  <a:pt x="378187" y="10733"/>
                  <a:pt x="368786" y="13915"/>
                </a:cubicBezTo>
                <a:cubicBezTo>
                  <a:pt x="359704" y="17176"/>
                  <a:pt x="365520" y="23381"/>
                  <a:pt x="371335" y="26643"/>
                </a:cubicBezTo>
                <a:cubicBezTo>
                  <a:pt x="376275" y="29507"/>
                  <a:pt x="372690" y="36984"/>
                  <a:pt x="367512" y="35711"/>
                </a:cubicBezTo>
                <a:cubicBezTo>
                  <a:pt x="357394" y="33404"/>
                  <a:pt x="336283" y="33723"/>
                  <a:pt x="344409" y="49633"/>
                </a:cubicBezTo>
                <a:cubicBezTo>
                  <a:pt x="346321" y="53530"/>
                  <a:pt x="350224" y="58383"/>
                  <a:pt x="355084" y="58701"/>
                </a:cubicBezTo>
                <a:cubicBezTo>
                  <a:pt x="361616" y="59099"/>
                  <a:pt x="366157" y="54167"/>
                  <a:pt x="372052" y="51939"/>
                </a:cubicBezTo>
                <a:cubicBezTo>
                  <a:pt x="371734" y="48996"/>
                  <a:pt x="374283" y="46689"/>
                  <a:pt x="377231" y="48042"/>
                </a:cubicBezTo>
                <a:cubicBezTo>
                  <a:pt x="397386" y="57110"/>
                  <a:pt x="402883" y="93146"/>
                  <a:pt x="399616" y="112317"/>
                </a:cubicBezTo>
                <a:cubicBezTo>
                  <a:pt x="395713" y="136341"/>
                  <a:pt x="379860" y="153842"/>
                  <a:pt x="354447" y="152172"/>
                </a:cubicBezTo>
                <a:cubicBezTo>
                  <a:pt x="356119" y="156070"/>
                  <a:pt x="357394" y="160286"/>
                  <a:pt x="358669" y="164184"/>
                </a:cubicBezTo>
                <a:cubicBezTo>
                  <a:pt x="392208" y="168798"/>
                  <a:pt x="416585" y="147956"/>
                  <a:pt x="419134" y="114227"/>
                </a:cubicBezTo>
                <a:cubicBezTo>
                  <a:pt x="421126" y="87975"/>
                  <a:pt x="412363" y="71031"/>
                  <a:pt x="403201" y="48678"/>
                </a:cubicBezTo>
                <a:cubicBezTo>
                  <a:pt x="400652" y="47087"/>
                  <a:pt x="400015" y="42473"/>
                  <a:pt x="403201" y="40246"/>
                </a:cubicBezTo>
                <a:cubicBezTo>
                  <a:pt x="408141" y="36666"/>
                  <a:pt x="416585" y="33723"/>
                  <a:pt x="416904" y="26245"/>
                </a:cubicBezTo>
                <a:cubicBezTo>
                  <a:pt x="417222" y="21711"/>
                  <a:pt x="415231" y="17495"/>
                  <a:pt x="411646" y="14233"/>
                </a:cubicBezTo>
                <a:cubicBezTo>
                  <a:pt x="408778" y="11687"/>
                  <a:pt x="404874" y="9381"/>
                  <a:pt x="400971" y="10733"/>
                </a:cubicBezTo>
                <a:close/>
                <a:moveTo>
                  <a:pt x="397067" y="948"/>
                </a:moveTo>
                <a:cubicBezTo>
                  <a:pt x="404237" y="-1597"/>
                  <a:pt x="411965" y="1267"/>
                  <a:pt x="417541" y="6119"/>
                </a:cubicBezTo>
                <a:cubicBezTo>
                  <a:pt x="430526" y="18131"/>
                  <a:pt x="427898" y="38575"/>
                  <a:pt x="413319" y="46371"/>
                </a:cubicBezTo>
                <a:cubicBezTo>
                  <a:pt x="432837" y="66815"/>
                  <a:pt x="435386" y="109692"/>
                  <a:pt x="426623" y="133080"/>
                </a:cubicBezTo>
                <a:cubicBezTo>
                  <a:pt x="414912" y="162911"/>
                  <a:pt x="391172" y="175241"/>
                  <a:pt x="360979" y="168798"/>
                </a:cubicBezTo>
                <a:cubicBezTo>
                  <a:pt x="363210" y="175559"/>
                  <a:pt x="365520" y="182719"/>
                  <a:pt x="367113" y="189560"/>
                </a:cubicBezTo>
                <a:cubicBezTo>
                  <a:pt x="385994" y="265450"/>
                  <a:pt x="387985" y="343727"/>
                  <a:pt x="371734" y="420333"/>
                </a:cubicBezTo>
                <a:cubicBezTo>
                  <a:pt x="361935" y="467029"/>
                  <a:pt x="348631" y="512451"/>
                  <a:pt x="333335" y="557556"/>
                </a:cubicBezTo>
                <a:cubicBezTo>
                  <a:pt x="346958" y="558590"/>
                  <a:pt x="363927" y="567022"/>
                  <a:pt x="357713" y="583250"/>
                </a:cubicBezTo>
                <a:cubicBezTo>
                  <a:pt x="351579" y="598842"/>
                  <a:pt x="335646" y="608865"/>
                  <a:pt x="318757" y="607592"/>
                </a:cubicBezTo>
                <a:cubicBezTo>
                  <a:pt x="272870" y="604013"/>
                  <a:pt x="287528" y="529714"/>
                  <a:pt x="294698" y="501155"/>
                </a:cubicBezTo>
                <a:cubicBezTo>
                  <a:pt x="261876" y="534884"/>
                  <a:pt x="173448" y="534248"/>
                  <a:pt x="153293" y="493041"/>
                </a:cubicBezTo>
                <a:cubicBezTo>
                  <a:pt x="151938" y="490416"/>
                  <a:pt x="155205" y="488427"/>
                  <a:pt x="156878" y="490734"/>
                </a:cubicBezTo>
                <a:cubicBezTo>
                  <a:pt x="188744" y="535839"/>
                  <a:pt x="264425" y="511497"/>
                  <a:pt x="296610" y="481666"/>
                </a:cubicBezTo>
                <a:cubicBezTo>
                  <a:pt x="299876" y="478722"/>
                  <a:pt x="306010" y="481666"/>
                  <a:pt x="304417" y="486200"/>
                </a:cubicBezTo>
                <a:cubicBezTo>
                  <a:pt x="302824" y="490734"/>
                  <a:pt x="300195" y="494632"/>
                  <a:pt x="296928" y="498530"/>
                </a:cubicBezTo>
                <a:cubicBezTo>
                  <a:pt x="298601" y="498212"/>
                  <a:pt x="300513" y="498848"/>
                  <a:pt x="300513" y="501155"/>
                </a:cubicBezTo>
                <a:cubicBezTo>
                  <a:pt x="299876" y="513486"/>
                  <a:pt x="298920" y="526134"/>
                  <a:pt x="298920" y="538464"/>
                </a:cubicBezTo>
                <a:cubicBezTo>
                  <a:pt x="298920" y="551749"/>
                  <a:pt x="295973" y="572829"/>
                  <a:pt x="302824" y="584523"/>
                </a:cubicBezTo>
                <a:cubicBezTo>
                  <a:pt x="310631" y="597808"/>
                  <a:pt x="328476" y="599478"/>
                  <a:pt x="339549" y="589057"/>
                </a:cubicBezTo>
                <a:cubicBezTo>
                  <a:pt x="353809" y="575136"/>
                  <a:pt x="340505" y="570920"/>
                  <a:pt x="326882" y="568295"/>
                </a:cubicBezTo>
                <a:cubicBezTo>
                  <a:pt x="325847" y="568613"/>
                  <a:pt x="325528" y="569250"/>
                  <a:pt x="324572" y="569568"/>
                </a:cubicBezTo>
                <a:cubicBezTo>
                  <a:pt x="316128" y="571557"/>
                  <a:pt x="312543" y="558590"/>
                  <a:pt x="320987" y="556601"/>
                </a:cubicBezTo>
                <a:cubicBezTo>
                  <a:pt x="328476" y="555010"/>
                  <a:pt x="346321" y="468301"/>
                  <a:pt x="348950" y="457642"/>
                </a:cubicBezTo>
                <a:cubicBezTo>
                  <a:pt x="358350" y="417708"/>
                  <a:pt x="366795" y="377138"/>
                  <a:pt x="368149" y="335931"/>
                </a:cubicBezTo>
                <a:cubicBezTo>
                  <a:pt x="370061" y="279133"/>
                  <a:pt x="364883" y="220982"/>
                  <a:pt x="346002" y="167127"/>
                </a:cubicBezTo>
                <a:cubicBezTo>
                  <a:pt x="324572" y="104840"/>
                  <a:pt x="280040" y="37621"/>
                  <a:pt x="202685" y="57110"/>
                </a:cubicBezTo>
                <a:cubicBezTo>
                  <a:pt x="163649" y="67213"/>
                  <a:pt x="129234" y="88930"/>
                  <a:pt x="108441" y="124329"/>
                </a:cubicBezTo>
                <a:cubicBezTo>
                  <a:pt x="34991" y="249938"/>
                  <a:pt x="71716" y="435209"/>
                  <a:pt x="126924" y="562170"/>
                </a:cubicBezTo>
                <a:cubicBezTo>
                  <a:pt x="129234" y="563761"/>
                  <a:pt x="130190" y="567659"/>
                  <a:pt x="126924" y="569250"/>
                </a:cubicBezTo>
                <a:cubicBezTo>
                  <a:pt x="123657" y="570920"/>
                  <a:pt x="91871" y="579989"/>
                  <a:pt x="101590" y="585796"/>
                </a:cubicBezTo>
                <a:cubicBezTo>
                  <a:pt x="110991" y="591364"/>
                  <a:pt x="123657" y="590012"/>
                  <a:pt x="132819" y="584205"/>
                </a:cubicBezTo>
                <a:cubicBezTo>
                  <a:pt x="157834" y="567977"/>
                  <a:pt x="148752" y="534248"/>
                  <a:pt x="156559" y="509588"/>
                </a:cubicBezTo>
                <a:cubicBezTo>
                  <a:pt x="157515" y="506326"/>
                  <a:pt x="162056" y="506962"/>
                  <a:pt x="162375" y="510224"/>
                </a:cubicBezTo>
                <a:cubicBezTo>
                  <a:pt x="163331" y="530986"/>
                  <a:pt x="162693" y="555328"/>
                  <a:pt x="156559" y="575136"/>
                </a:cubicBezTo>
                <a:cubicBezTo>
                  <a:pt x="151620" y="591046"/>
                  <a:pt x="132182" y="602024"/>
                  <a:pt x="116249" y="602024"/>
                </a:cubicBezTo>
                <a:cubicBezTo>
                  <a:pt x="105813" y="602024"/>
                  <a:pt x="85657" y="597490"/>
                  <a:pt x="86613" y="583250"/>
                </a:cubicBezTo>
                <a:cubicBezTo>
                  <a:pt x="87649" y="568931"/>
                  <a:pt x="105175" y="561772"/>
                  <a:pt x="118798" y="561136"/>
                </a:cubicBezTo>
                <a:cubicBezTo>
                  <a:pt x="64865" y="461540"/>
                  <a:pt x="25829" y="274598"/>
                  <a:pt x="78169" y="152172"/>
                </a:cubicBezTo>
                <a:cubicBezTo>
                  <a:pt x="72035" y="157740"/>
                  <a:pt x="59368" y="156467"/>
                  <a:pt x="52835" y="153842"/>
                </a:cubicBezTo>
                <a:cubicBezTo>
                  <a:pt x="40806" y="148990"/>
                  <a:pt x="31087" y="141194"/>
                  <a:pt x="22961" y="131091"/>
                </a:cubicBezTo>
                <a:cubicBezTo>
                  <a:pt x="11569" y="116534"/>
                  <a:pt x="6072" y="95055"/>
                  <a:pt x="15473" y="79861"/>
                </a:cubicBezTo>
                <a:cubicBezTo>
                  <a:pt x="11888" y="79861"/>
                  <a:pt x="8621" y="78827"/>
                  <a:pt x="5674" y="75963"/>
                </a:cubicBezTo>
                <a:cubicBezTo>
                  <a:pt x="-460" y="69759"/>
                  <a:pt x="-779" y="59417"/>
                  <a:pt x="814" y="51303"/>
                </a:cubicBezTo>
                <a:cubicBezTo>
                  <a:pt x="2487" y="43189"/>
                  <a:pt x="7665" y="34041"/>
                  <a:pt x="16747" y="33404"/>
                </a:cubicBezTo>
                <a:cubicBezTo>
                  <a:pt x="22324" y="33086"/>
                  <a:pt x="26865" y="36030"/>
                  <a:pt x="30450" y="39928"/>
                </a:cubicBezTo>
                <a:cubicBezTo>
                  <a:pt x="31087" y="38257"/>
                  <a:pt x="31724" y="36348"/>
                  <a:pt x="32999" y="34757"/>
                </a:cubicBezTo>
                <a:cubicBezTo>
                  <a:pt x="36584" y="29507"/>
                  <a:pt x="43116" y="25927"/>
                  <a:pt x="49569" y="26643"/>
                </a:cubicBezTo>
                <a:cubicBezTo>
                  <a:pt x="56420" y="27279"/>
                  <a:pt x="61917" y="31813"/>
                  <a:pt x="64228" y="38257"/>
                </a:cubicBezTo>
                <a:cubicBezTo>
                  <a:pt x="64546" y="39609"/>
                  <a:pt x="64546" y="40882"/>
                  <a:pt x="64865" y="42155"/>
                </a:cubicBezTo>
                <a:cubicBezTo>
                  <a:pt x="70680" y="37939"/>
                  <a:pt x="77532" y="36030"/>
                  <a:pt x="83745" y="40564"/>
                </a:cubicBezTo>
                <a:cubicBezTo>
                  <a:pt x="91553" y="46371"/>
                  <a:pt x="93783" y="57747"/>
                  <a:pt x="93146" y="67213"/>
                </a:cubicBezTo>
                <a:cubicBezTo>
                  <a:pt x="92509" y="76600"/>
                  <a:pt x="89242" y="87975"/>
                  <a:pt x="79523" y="91555"/>
                </a:cubicBezTo>
                <a:cubicBezTo>
                  <a:pt x="69406" y="95055"/>
                  <a:pt x="57376" y="86623"/>
                  <a:pt x="50206" y="78191"/>
                </a:cubicBezTo>
                <a:cubicBezTo>
                  <a:pt x="45347" y="89566"/>
                  <a:pt x="44072" y="99669"/>
                  <a:pt x="53791" y="110329"/>
                </a:cubicBezTo>
                <a:cubicBezTo>
                  <a:pt x="63590" y="121068"/>
                  <a:pt x="75620" y="126557"/>
                  <a:pt x="89880" y="126557"/>
                </a:cubicBezTo>
                <a:cubicBezTo>
                  <a:pt x="90198" y="126557"/>
                  <a:pt x="90517" y="126875"/>
                  <a:pt x="90836" y="126875"/>
                </a:cubicBezTo>
                <a:cubicBezTo>
                  <a:pt x="108441" y="97044"/>
                  <a:pt x="132819" y="72384"/>
                  <a:pt x="165641" y="56156"/>
                </a:cubicBezTo>
                <a:cubicBezTo>
                  <a:pt x="255343" y="11687"/>
                  <a:pt x="321306" y="72384"/>
                  <a:pt x="352853" y="147956"/>
                </a:cubicBezTo>
                <a:cubicBezTo>
                  <a:pt x="353172" y="147637"/>
                  <a:pt x="353491" y="147319"/>
                  <a:pt x="353809" y="147319"/>
                </a:cubicBezTo>
                <a:cubicBezTo>
                  <a:pt x="377231" y="143739"/>
                  <a:pt x="391172" y="126239"/>
                  <a:pt x="390535" y="102533"/>
                </a:cubicBezTo>
                <a:cubicBezTo>
                  <a:pt x="389897" y="83043"/>
                  <a:pt x="381772" y="72065"/>
                  <a:pt x="373964" y="56474"/>
                </a:cubicBezTo>
                <a:cubicBezTo>
                  <a:pt x="371017" y="64588"/>
                  <a:pt x="360660" y="69122"/>
                  <a:pt x="352535" y="68168"/>
                </a:cubicBezTo>
                <a:cubicBezTo>
                  <a:pt x="343771" y="67213"/>
                  <a:pt x="336920" y="60054"/>
                  <a:pt x="333654" y="52258"/>
                </a:cubicBezTo>
                <a:cubicBezTo>
                  <a:pt x="330388" y="44780"/>
                  <a:pt x="330706" y="35075"/>
                  <a:pt x="336920" y="29188"/>
                </a:cubicBezTo>
                <a:cubicBezTo>
                  <a:pt x="341780" y="24972"/>
                  <a:pt x="347994" y="23381"/>
                  <a:pt x="354128" y="23381"/>
                </a:cubicBezTo>
                <a:cubicBezTo>
                  <a:pt x="353172" y="21393"/>
                  <a:pt x="352853" y="19483"/>
                  <a:pt x="353172" y="17495"/>
                </a:cubicBezTo>
                <a:cubicBezTo>
                  <a:pt x="353809" y="11687"/>
                  <a:pt x="357394" y="7471"/>
                  <a:pt x="362572" y="4846"/>
                </a:cubicBezTo>
                <a:cubicBezTo>
                  <a:pt x="372371" y="312"/>
                  <a:pt x="381453" y="3573"/>
                  <a:pt x="387268" y="10415"/>
                </a:cubicBezTo>
                <a:cubicBezTo>
                  <a:pt x="389260" y="6119"/>
                  <a:pt x="392208" y="2619"/>
                  <a:pt x="397067" y="948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BC2F32AF-3FC7-FCF2-148F-6498D865F783}"/>
              </a:ext>
            </a:extLst>
          </p:cNvPr>
          <p:cNvSpPr/>
          <p:nvPr/>
        </p:nvSpPr>
        <p:spPr>
          <a:xfrm>
            <a:off x="6831733" y="3648525"/>
            <a:ext cx="271045" cy="609685"/>
          </a:xfrm>
          <a:custGeom>
            <a:avLst/>
            <a:gdLst>
              <a:gd name="connsiteX0" fmla="*/ 373273 h 605239"/>
              <a:gd name="connsiteY0" fmla="*/ 373273 h 605239"/>
              <a:gd name="connsiteX1" fmla="*/ 373273 h 605239"/>
              <a:gd name="connsiteY1" fmla="*/ 373273 h 605239"/>
              <a:gd name="connsiteX2" fmla="*/ 373273 h 605239"/>
              <a:gd name="connsiteY2" fmla="*/ 373273 h 605239"/>
              <a:gd name="connsiteX3" fmla="*/ 373273 h 605239"/>
              <a:gd name="connsiteY3" fmla="*/ 373273 h 605239"/>
              <a:gd name="connsiteX4" fmla="*/ 373273 h 605239"/>
              <a:gd name="connsiteY4" fmla="*/ 373273 h 605239"/>
              <a:gd name="connsiteX5" fmla="*/ 373273 h 605239"/>
              <a:gd name="connsiteY5" fmla="*/ 373273 h 605239"/>
              <a:gd name="connsiteX6" fmla="*/ 373273 h 605239"/>
              <a:gd name="connsiteY6" fmla="*/ 373273 h 605239"/>
              <a:gd name="connsiteX7" fmla="*/ 373273 h 605239"/>
              <a:gd name="connsiteY7" fmla="*/ 373273 h 605239"/>
              <a:gd name="connsiteX8" fmla="*/ 373273 h 605239"/>
              <a:gd name="connsiteY8" fmla="*/ 373273 h 605239"/>
              <a:gd name="connsiteX9" fmla="*/ 373273 h 605239"/>
              <a:gd name="connsiteY9" fmla="*/ 373273 h 605239"/>
              <a:gd name="connsiteX10" fmla="*/ 373273 h 605239"/>
              <a:gd name="connsiteY10" fmla="*/ 373273 h 605239"/>
              <a:gd name="connsiteX11" fmla="*/ 373273 h 605239"/>
              <a:gd name="connsiteY11" fmla="*/ 373273 h 605239"/>
              <a:gd name="connsiteX12" fmla="*/ 373273 h 605239"/>
              <a:gd name="connsiteY12" fmla="*/ 373273 h 605239"/>
              <a:gd name="connsiteX13" fmla="*/ 373273 h 605239"/>
              <a:gd name="connsiteY13" fmla="*/ 373273 h 605239"/>
              <a:gd name="connsiteX14" fmla="*/ 373273 h 605239"/>
              <a:gd name="connsiteY14" fmla="*/ 373273 h 605239"/>
              <a:gd name="connsiteX15" fmla="*/ 373273 h 605239"/>
              <a:gd name="connsiteY15" fmla="*/ 373273 h 605239"/>
              <a:gd name="connsiteX16" fmla="*/ 373273 h 605239"/>
              <a:gd name="connsiteY16" fmla="*/ 373273 h 605239"/>
              <a:gd name="connsiteX17" fmla="*/ 373273 h 605239"/>
              <a:gd name="connsiteY17" fmla="*/ 373273 h 605239"/>
              <a:gd name="connsiteX18" fmla="*/ 373273 h 605239"/>
              <a:gd name="connsiteY18" fmla="*/ 373273 h 605239"/>
              <a:gd name="connsiteX19" fmla="*/ 373273 h 605239"/>
              <a:gd name="connsiteY19" fmla="*/ 373273 h 605239"/>
              <a:gd name="connsiteX20" fmla="*/ 373273 h 605239"/>
              <a:gd name="connsiteY20" fmla="*/ 373273 h 605239"/>
              <a:gd name="connsiteX21" fmla="*/ 373273 h 605239"/>
              <a:gd name="connsiteY21" fmla="*/ 373273 h 605239"/>
              <a:gd name="connsiteX22" fmla="*/ 373273 h 605239"/>
              <a:gd name="connsiteY22" fmla="*/ 373273 h 605239"/>
              <a:gd name="connsiteX23" fmla="*/ 373273 h 605239"/>
              <a:gd name="connsiteY23" fmla="*/ 373273 h 605239"/>
              <a:gd name="connsiteX24" fmla="*/ 373273 h 605239"/>
              <a:gd name="connsiteY24" fmla="*/ 373273 h 605239"/>
              <a:gd name="connsiteX25" fmla="*/ 373273 h 605239"/>
              <a:gd name="connsiteY25" fmla="*/ 373273 h 605239"/>
              <a:gd name="connsiteX26" fmla="*/ 373273 h 605239"/>
              <a:gd name="connsiteY26" fmla="*/ 373273 h 605239"/>
              <a:gd name="connsiteX27" fmla="*/ 373273 h 605239"/>
              <a:gd name="connsiteY27" fmla="*/ 373273 h 605239"/>
              <a:gd name="connsiteX28" fmla="*/ 373273 h 605239"/>
              <a:gd name="connsiteY28" fmla="*/ 373273 h 605239"/>
              <a:gd name="connsiteX29" fmla="*/ 373273 h 605239"/>
              <a:gd name="connsiteY29" fmla="*/ 373273 h 605239"/>
              <a:gd name="connsiteX30" fmla="*/ 373273 h 605239"/>
              <a:gd name="connsiteY30" fmla="*/ 373273 h 605239"/>
              <a:gd name="connsiteX31" fmla="*/ 373273 h 605239"/>
              <a:gd name="connsiteY31" fmla="*/ 373273 h 605239"/>
              <a:gd name="connsiteX32" fmla="*/ 373273 h 605239"/>
              <a:gd name="connsiteY32" fmla="*/ 373273 h 605239"/>
              <a:gd name="connsiteX33" fmla="*/ 373273 h 605239"/>
              <a:gd name="connsiteY33" fmla="*/ 373273 h 605239"/>
              <a:gd name="connsiteX34" fmla="*/ 373273 h 605239"/>
              <a:gd name="connsiteY34" fmla="*/ 373273 h 605239"/>
              <a:gd name="connsiteX35" fmla="*/ 373273 h 605239"/>
              <a:gd name="connsiteY35" fmla="*/ 373273 h 605239"/>
              <a:gd name="connsiteX36" fmla="*/ 373273 h 605239"/>
              <a:gd name="connsiteY36" fmla="*/ 373273 h 605239"/>
              <a:gd name="connsiteX37" fmla="*/ 373273 h 605239"/>
              <a:gd name="connsiteY37" fmla="*/ 373273 h 605239"/>
              <a:gd name="connsiteX38" fmla="*/ 373273 h 605239"/>
              <a:gd name="connsiteY38" fmla="*/ 373273 h 605239"/>
              <a:gd name="connsiteX39" fmla="*/ 373273 h 605239"/>
              <a:gd name="connsiteY39" fmla="*/ 373273 h 605239"/>
              <a:gd name="connsiteX40" fmla="*/ 373273 h 605239"/>
              <a:gd name="connsiteY40" fmla="*/ 373273 h 605239"/>
              <a:gd name="connsiteX41" fmla="*/ 373273 h 605239"/>
              <a:gd name="connsiteY41" fmla="*/ 373273 h 605239"/>
              <a:gd name="connsiteX42" fmla="*/ 373273 h 605239"/>
              <a:gd name="connsiteY42" fmla="*/ 373273 h 605239"/>
              <a:gd name="connsiteX43" fmla="*/ 373273 h 605239"/>
              <a:gd name="connsiteY43" fmla="*/ 373273 h 605239"/>
              <a:gd name="connsiteX44" fmla="*/ 373273 h 605239"/>
              <a:gd name="connsiteY44" fmla="*/ 373273 h 605239"/>
              <a:gd name="connsiteX45" fmla="*/ 373273 h 605239"/>
              <a:gd name="connsiteY45" fmla="*/ 373273 h 605239"/>
              <a:gd name="connsiteX46" fmla="*/ 373273 h 605239"/>
              <a:gd name="connsiteY46" fmla="*/ 373273 h 605239"/>
              <a:gd name="connsiteX47" fmla="*/ 373273 h 605239"/>
              <a:gd name="connsiteY47" fmla="*/ 373273 h 605239"/>
              <a:gd name="connsiteX48" fmla="*/ 373273 h 605239"/>
              <a:gd name="connsiteY48" fmla="*/ 373273 h 605239"/>
              <a:gd name="connsiteX49" fmla="*/ 373273 h 605239"/>
              <a:gd name="connsiteY49" fmla="*/ 373273 h 605239"/>
              <a:gd name="connsiteX50" fmla="*/ 373273 h 605239"/>
              <a:gd name="connsiteY50" fmla="*/ 373273 h 605239"/>
              <a:gd name="connsiteX51" fmla="*/ 373273 h 605239"/>
              <a:gd name="connsiteY51" fmla="*/ 373273 h 605239"/>
              <a:gd name="connsiteX52" fmla="*/ 373273 h 605239"/>
              <a:gd name="connsiteY52" fmla="*/ 373273 h 605239"/>
              <a:gd name="connsiteX53" fmla="*/ 373273 h 605239"/>
              <a:gd name="connsiteY53" fmla="*/ 373273 h 605239"/>
              <a:gd name="connsiteX54" fmla="*/ 373273 h 605239"/>
              <a:gd name="connsiteY54" fmla="*/ 373273 h 605239"/>
              <a:gd name="connsiteX55" fmla="*/ 373273 h 605239"/>
              <a:gd name="connsiteY55" fmla="*/ 373273 h 605239"/>
              <a:gd name="connsiteX56" fmla="*/ 373273 h 605239"/>
              <a:gd name="connsiteY56" fmla="*/ 373273 h 605239"/>
              <a:gd name="connsiteX57" fmla="*/ 373273 h 605239"/>
              <a:gd name="connsiteY57" fmla="*/ 373273 h 605239"/>
              <a:gd name="connsiteX58" fmla="*/ 373273 h 605239"/>
              <a:gd name="connsiteY58" fmla="*/ 373273 h 605239"/>
              <a:gd name="connsiteX59" fmla="*/ 373273 h 605239"/>
              <a:gd name="connsiteY59" fmla="*/ 373273 h 605239"/>
              <a:gd name="connsiteX60" fmla="*/ 373273 h 605239"/>
              <a:gd name="connsiteY60" fmla="*/ 373273 h 605239"/>
              <a:gd name="connsiteX61" fmla="*/ 373273 h 605239"/>
              <a:gd name="connsiteY61" fmla="*/ 373273 h 605239"/>
              <a:gd name="connsiteX62" fmla="*/ 373273 h 605239"/>
              <a:gd name="connsiteY62" fmla="*/ 373273 h 605239"/>
              <a:gd name="connsiteX63" fmla="*/ 373273 h 605239"/>
              <a:gd name="connsiteY63" fmla="*/ 373273 h 605239"/>
              <a:gd name="connsiteX64" fmla="*/ 373273 h 605239"/>
              <a:gd name="connsiteY64" fmla="*/ 373273 h 605239"/>
              <a:gd name="connsiteX65" fmla="*/ 373273 h 605239"/>
              <a:gd name="connsiteY65" fmla="*/ 373273 h 605239"/>
              <a:gd name="connsiteX66" fmla="*/ 373273 h 605239"/>
              <a:gd name="connsiteY66" fmla="*/ 373273 h 605239"/>
              <a:gd name="connsiteX67" fmla="*/ 373273 h 605239"/>
              <a:gd name="connsiteY67" fmla="*/ 373273 h 605239"/>
              <a:gd name="connsiteX68" fmla="*/ 373273 h 605239"/>
              <a:gd name="connsiteY68" fmla="*/ 373273 h 605239"/>
              <a:gd name="connsiteX69" fmla="*/ 373273 h 605239"/>
              <a:gd name="connsiteY69" fmla="*/ 373273 h 605239"/>
              <a:gd name="connsiteX70" fmla="*/ 373273 h 605239"/>
              <a:gd name="connsiteY70" fmla="*/ 373273 h 605239"/>
              <a:gd name="connsiteX71" fmla="*/ 373273 h 605239"/>
              <a:gd name="connsiteY71" fmla="*/ 373273 h 605239"/>
              <a:gd name="connsiteX72" fmla="*/ 373273 h 605239"/>
              <a:gd name="connsiteY72" fmla="*/ 373273 h 605239"/>
              <a:gd name="connsiteX73" fmla="*/ 373273 h 605239"/>
              <a:gd name="connsiteY73" fmla="*/ 373273 h 605239"/>
              <a:gd name="connsiteX74" fmla="*/ 373273 h 605239"/>
              <a:gd name="connsiteY74" fmla="*/ 373273 h 605239"/>
              <a:gd name="connsiteX75" fmla="*/ 373273 h 605239"/>
              <a:gd name="connsiteY75" fmla="*/ 373273 h 605239"/>
              <a:gd name="connsiteX76" fmla="*/ 373273 h 605239"/>
              <a:gd name="connsiteY76" fmla="*/ 373273 h 605239"/>
              <a:gd name="connsiteX77" fmla="*/ 373273 h 605239"/>
              <a:gd name="connsiteY77" fmla="*/ 373273 h 605239"/>
              <a:gd name="connsiteX78" fmla="*/ 373273 h 605239"/>
              <a:gd name="connsiteY78" fmla="*/ 373273 h 605239"/>
              <a:gd name="connsiteX79" fmla="*/ 373273 h 605239"/>
              <a:gd name="connsiteY79" fmla="*/ 373273 h 605239"/>
              <a:gd name="connsiteX80" fmla="*/ 373273 h 605239"/>
              <a:gd name="connsiteY80" fmla="*/ 373273 h 605239"/>
              <a:gd name="connsiteX81" fmla="*/ 373273 h 605239"/>
              <a:gd name="connsiteY81" fmla="*/ 373273 h 605239"/>
              <a:gd name="connsiteX82" fmla="*/ 373273 h 605239"/>
              <a:gd name="connsiteY82" fmla="*/ 373273 h 605239"/>
              <a:gd name="connsiteX83" fmla="*/ 373273 h 605239"/>
              <a:gd name="connsiteY83" fmla="*/ 373273 h 605239"/>
              <a:gd name="connsiteX84" fmla="*/ 373273 h 605239"/>
              <a:gd name="connsiteY84" fmla="*/ 373273 h 605239"/>
              <a:gd name="connsiteX85" fmla="*/ 373273 h 605239"/>
              <a:gd name="connsiteY85" fmla="*/ 373273 h 605239"/>
              <a:gd name="connsiteX86" fmla="*/ 373273 h 605239"/>
              <a:gd name="connsiteY86" fmla="*/ 373273 h 605239"/>
              <a:gd name="connsiteX87" fmla="*/ 373273 h 605239"/>
              <a:gd name="connsiteY87" fmla="*/ 373273 h 605239"/>
              <a:gd name="connsiteX88" fmla="*/ 373273 h 605239"/>
              <a:gd name="connsiteY88" fmla="*/ 373273 h 605239"/>
              <a:gd name="connsiteX89" fmla="*/ 373273 h 605239"/>
              <a:gd name="connsiteY89" fmla="*/ 373273 h 605239"/>
              <a:gd name="connsiteX90" fmla="*/ 373273 h 605239"/>
              <a:gd name="connsiteY90" fmla="*/ 373273 h 605239"/>
              <a:gd name="connsiteX91" fmla="*/ 373273 h 605239"/>
              <a:gd name="connsiteY91" fmla="*/ 373273 h 605239"/>
              <a:gd name="connsiteX92" fmla="*/ 373273 h 605239"/>
              <a:gd name="connsiteY92" fmla="*/ 373273 h 605239"/>
              <a:gd name="connsiteX93" fmla="*/ 373273 h 605239"/>
              <a:gd name="connsiteY93" fmla="*/ 373273 h 605239"/>
              <a:gd name="connsiteX94" fmla="*/ 373273 h 605239"/>
              <a:gd name="connsiteY94" fmla="*/ 373273 h 605239"/>
              <a:gd name="connsiteX95" fmla="*/ 373273 h 605239"/>
              <a:gd name="connsiteY95" fmla="*/ 373273 h 605239"/>
              <a:gd name="connsiteX96" fmla="*/ 373273 h 605239"/>
              <a:gd name="connsiteY96" fmla="*/ 373273 h 605239"/>
              <a:gd name="connsiteX97" fmla="*/ 373273 h 605239"/>
              <a:gd name="connsiteY97" fmla="*/ 373273 h 605239"/>
              <a:gd name="connsiteX98" fmla="*/ 373273 h 605239"/>
              <a:gd name="connsiteY98" fmla="*/ 373273 h 605239"/>
              <a:gd name="connsiteX99" fmla="*/ 373273 h 605239"/>
              <a:gd name="connsiteY99" fmla="*/ 373273 h 605239"/>
              <a:gd name="connsiteX100" fmla="*/ 373273 h 605239"/>
              <a:gd name="connsiteY100" fmla="*/ 373273 h 605239"/>
              <a:gd name="connsiteX101" fmla="*/ 373273 h 605239"/>
              <a:gd name="connsiteY101" fmla="*/ 373273 h 605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69069" h="605240">
                <a:moveTo>
                  <a:pt x="94118" y="381223"/>
                </a:moveTo>
                <a:cubicBezTo>
                  <a:pt x="102480" y="394625"/>
                  <a:pt x="117449" y="403594"/>
                  <a:pt x="134483" y="403594"/>
                </a:cubicBezTo>
                <a:cubicBezTo>
                  <a:pt x="151517" y="403594"/>
                  <a:pt x="166487" y="394625"/>
                  <a:pt x="174952" y="381223"/>
                </a:cubicBezTo>
                <a:close/>
                <a:moveTo>
                  <a:pt x="86891" y="295038"/>
                </a:moveTo>
                <a:lnTo>
                  <a:pt x="86891" y="317512"/>
                </a:lnTo>
                <a:lnTo>
                  <a:pt x="90298" y="317512"/>
                </a:lnTo>
                <a:cubicBezTo>
                  <a:pt x="96079" y="317512"/>
                  <a:pt x="100622" y="322151"/>
                  <a:pt x="100622" y="327821"/>
                </a:cubicBezTo>
                <a:cubicBezTo>
                  <a:pt x="100622" y="333491"/>
                  <a:pt x="96079" y="338131"/>
                  <a:pt x="90298" y="338131"/>
                </a:cubicBezTo>
                <a:lnTo>
                  <a:pt x="86891" y="338131"/>
                </a:lnTo>
                <a:lnTo>
                  <a:pt x="86891" y="356068"/>
                </a:lnTo>
                <a:cubicBezTo>
                  <a:pt x="86891" y="357615"/>
                  <a:pt x="86994" y="359058"/>
                  <a:pt x="87098" y="360604"/>
                </a:cubicBezTo>
                <a:lnTo>
                  <a:pt x="181869" y="360604"/>
                </a:lnTo>
                <a:cubicBezTo>
                  <a:pt x="182076" y="359058"/>
                  <a:pt x="182179" y="357615"/>
                  <a:pt x="182179" y="356068"/>
                </a:cubicBezTo>
                <a:lnTo>
                  <a:pt x="182179" y="338131"/>
                </a:lnTo>
                <a:lnTo>
                  <a:pt x="137271" y="338131"/>
                </a:lnTo>
                <a:cubicBezTo>
                  <a:pt x="131593" y="338131"/>
                  <a:pt x="126947" y="333491"/>
                  <a:pt x="126947" y="327821"/>
                </a:cubicBezTo>
                <a:cubicBezTo>
                  <a:pt x="126947" y="322151"/>
                  <a:pt x="131593" y="317512"/>
                  <a:pt x="137271" y="317512"/>
                </a:cubicBezTo>
                <a:lnTo>
                  <a:pt x="182179" y="317512"/>
                </a:lnTo>
                <a:lnTo>
                  <a:pt x="182179" y="295038"/>
                </a:lnTo>
                <a:close/>
                <a:moveTo>
                  <a:pt x="86891" y="252049"/>
                </a:moveTo>
                <a:lnTo>
                  <a:pt x="86891" y="274420"/>
                </a:lnTo>
                <a:lnTo>
                  <a:pt x="182179" y="274420"/>
                </a:lnTo>
                <a:lnTo>
                  <a:pt x="182179" y="252049"/>
                </a:lnTo>
                <a:close/>
                <a:moveTo>
                  <a:pt x="99796" y="208957"/>
                </a:moveTo>
                <a:cubicBezTo>
                  <a:pt x="92672" y="208957"/>
                  <a:pt x="86891" y="214730"/>
                  <a:pt x="86891" y="221844"/>
                </a:cubicBezTo>
                <a:lnTo>
                  <a:pt x="86891" y="231431"/>
                </a:lnTo>
                <a:lnTo>
                  <a:pt x="182179" y="231431"/>
                </a:lnTo>
                <a:lnTo>
                  <a:pt x="182179" y="221844"/>
                </a:lnTo>
                <a:cubicBezTo>
                  <a:pt x="182179" y="214730"/>
                  <a:pt x="176398" y="208957"/>
                  <a:pt x="169274" y="208957"/>
                </a:cubicBezTo>
                <a:close/>
                <a:moveTo>
                  <a:pt x="99796" y="188339"/>
                </a:moveTo>
                <a:lnTo>
                  <a:pt x="169274" y="188339"/>
                </a:lnTo>
                <a:cubicBezTo>
                  <a:pt x="178772" y="188339"/>
                  <a:pt x="187341" y="192360"/>
                  <a:pt x="193432" y="198648"/>
                </a:cubicBezTo>
                <a:cubicBezTo>
                  <a:pt x="197768" y="203184"/>
                  <a:pt x="200865" y="208854"/>
                  <a:pt x="202104" y="215246"/>
                </a:cubicBezTo>
                <a:cubicBezTo>
                  <a:pt x="230700" y="231122"/>
                  <a:pt x="251967" y="256689"/>
                  <a:pt x="262394" y="287925"/>
                </a:cubicBezTo>
                <a:cubicBezTo>
                  <a:pt x="273337" y="320914"/>
                  <a:pt x="270756" y="356172"/>
                  <a:pt x="255167" y="387202"/>
                </a:cubicBezTo>
                <a:cubicBezTo>
                  <a:pt x="253309" y="390810"/>
                  <a:pt x="249696" y="392975"/>
                  <a:pt x="245979" y="392975"/>
                </a:cubicBezTo>
                <a:cubicBezTo>
                  <a:pt x="244327" y="392975"/>
                  <a:pt x="242779" y="392563"/>
                  <a:pt x="241334" y="391841"/>
                </a:cubicBezTo>
                <a:cubicBezTo>
                  <a:pt x="236172" y="389264"/>
                  <a:pt x="234107" y="383078"/>
                  <a:pt x="236688" y="378027"/>
                </a:cubicBezTo>
                <a:cubicBezTo>
                  <a:pt x="249799" y="351842"/>
                  <a:pt x="251967" y="322151"/>
                  <a:pt x="242779" y="294420"/>
                </a:cubicBezTo>
                <a:cubicBezTo>
                  <a:pt x="235346" y="272255"/>
                  <a:pt x="221409" y="253390"/>
                  <a:pt x="202826" y="240091"/>
                </a:cubicBezTo>
                <a:lnTo>
                  <a:pt x="202826" y="356068"/>
                </a:lnTo>
                <a:cubicBezTo>
                  <a:pt x="202826" y="373594"/>
                  <a:pt x="196116" y="389573"/>
                  <a:pt x="185173" y="401738"/>
                </a:cubicBezTo>
                <a:lnTo>
                  <a:pt x="176088" y="575344"/>
                </a:lnTo>
                <a:lnTo>
                  <a:pt x="205614" y="585137"/>
                </a:lnTo>
                <a:cubicBezTo>
                  <a:pt x="210982" y="586890"/>
                  <a:pt x="213976" y="592766"/>
                  <a:pt x="212118" y="598127"/>
                </a:cubicBezTo>
                <a:cubicBezTo>
                  <a:pt x="210775" y="602457"/>
                  <a:pt x="206646" y="605240"/>
                  <a:pt x="202310" y="605240"/>
                </a:cubicBezTo>
                <a:cubicBezTo>
                  <a:pt x="201278" y="605240"/>
                  <a:pt x="200245" y="605034"/>
                  <a:pt x="199110" y="604725"/>
                </a:cubicBezTo>
                <a:lnTo>
                  <a:pt x="162151" y="592457"/>
                </a:lnTo>
                <a:cubicBezTo>
                  <a:pt x="157712" y="591013"/>
                  <a:pt x="154821" y="586787"/>
                  <a:pt x="155028" y="582148"/>
                </a:cubicBezTo>
                <a:lnTo>
                  <a:pt x="163699" y="417717"/>
                </a:lnTo>
                <a:cubicBezTo>
                  <a:pt x="154821" y="421944"/>
                  <a:pt x="144910" y="424212"/>
                  <a:pt x="134483" y="424212"/>
                </a:cubicBezTo>
                <a:cubicBezTo>
                  <a:pt x="124056" y="424212"/>
                  <a:pt x="114249" y="421944"/>
                  <a:pt x="105371" y="417717"/>
                </a:cubicBezTo>
                <a:lnTo>
                  <a:pt x="114042" y="582148"/>
                </a:lnTo>
                <a:cubicBezTo>
                  <a:pt x="114249" y="586787"/>
                  <a:pt x="111358" y="591013"/>
                  <a:pt x="106919" y="592457"/>
                </a:cubicBezTo>
                <a:lnTo>
                  <a:pt x="69960" y="604725"/>
                </a:lnTo>
                <a:cubicBezTo>
                  <a:pt x="68825" y="605034"/>
                  <a:pt x="67792" y="605240"/>
                  <a:pt x="66657" y="605240"/>
                </a:cubicBezTo>
                <a:cubicBezTo>
                  <a:pt x="62321" y="605240"/>
                  <a:pt x="58295" y="602457"/>
                  <a:pt x="56849" y="598127"/>
                </a:cubicBezTo>
                <a:cubicBezTo>
                  <a:pt x="55094" y="592766"/>
                  <a:pt x="58088" y="586890"/>
                  <a:pt x="63456" y="585137"/>
                </a:cubicBezTo>
                <a:lnTo>
                  <a:pt x="92982" y="575344"/>
                </a:lnTo>
                <a:lnTo>
                  <a:pt x="83897" y="401738"/>
                </a:lnTo>
                <a:cubicBezTo>
                  <a:pt x="72954" y="389573"/>
                  <a:pt x="66244" y="373594"/>
                  <a:pt x="66244" y="356068"/>
                </a:cubicBezTo>
                <a:lnTo>
                  <a:pt x="66244" y="240091"/>
                </a:lnTo>
                <a:cubicBezTo>
                  <a:pt x="23297" y="270915"/>
                  <a:pt x="7915" y="329368"/>
                  <a:pt x="32382" y="378027"/>
                </a:cubicBezTo>
                <a:cubicBezTo>
                  <a:pt x="34860" y="383078"/>
                  <a:pt x="32795" y="389264"/>
                  <a:pt x="27736" y="391841"/>
                </a:cubicBezTo>
                <a:cubicBezTo>
                  <a:pt x="26291" y="392563"/>
                  <a:pt x="24639" y="392975"/>
                  <a:pt x="23091" y="392975"/>
                </a:cubicBezTo>
                <a:cubicBezTo>
                  <a:pt x="19374" y="392975"/>
                  <a:pt x="15658" y="390810"/>
                  <a:pt x="13903" y="387202"/>
                </a:cubicBezTo>
                <a:cubicBezTo>
                  <a:pt x="-1686" y="356172"/>
                  <a:pt x="-4267" y="320914"/>
                  <a:pt x="6676" y="287925"/>
                </a:cubicBezTo>
                <a:cubicBezTo>
                  <a:pt x="17103" y="256689"/>
                  <a:pt x="38370" y="231122"/>
                  <a:pt x="66863" y="215246"/>
                </a:cubicBezTo>
                <a:cubicBezTo>
                  <a:pt x="68205" y="208854"/>
                  <a:pt x="71302" y="203184"/>
                  <a:pt x="75638" y="198648"/>
                </a:cubicBezTo>
                <a:cubicBezTo>
                  <a:pt x="81729" y="192360"/>
                  <a:pt x="90298" y="188339"/>
                  <a:pt x="99796" y="188339"/>
                </a:cubicBezTo>
                <a:close/>
                <a:moveTo>
                  <a:pt x="126739" y="91638"/>
                </a:moveTo>
                <a:cubicBezTo>
                  <a:pt x="116105" y="103390"/>
                  <a:pt x="101753" y="111224"/>
                  <a:pt x="86059" y="113698"/>
                </a:cubicBezTo>
                <a:cubicBezTo>
                  <a:pt x="90395" y="136375"/>
                  <a:pt x="110529" y="153590"/>
                  <a:pt x="134483" y="153590"/>
                </a:cubicBezTo>
                <a:cubicBezTo>
                  <a:pt x="158437" y="153590"/>
                  <a:pt x="178467" y="136582"/>
                  <a:pt x="183010" y="114007"/>
                </a:cubicBezTo>
                <a:cubicBezTo>
                  <a:pt x="163186" y="111739"/>
                  <a:pt x="143259" y="103905"/>
                  <a:pt x="126739" y="91638"/>
                </a:cubicBezTo>
                <a:close/>
                <a:moveTo>
                  <a:pt x="134483" y="0"/>
                </a:moveTo>
                <a:cubicBezTo>
                  <a:pt x="192096" y="0"/>
                  <a:pt x="238971" y="46799"/>
                  <a:pt x="238971" y="104317"/>
                </a:cubicBezTo>
                <a:lnTo>
                  <a:pt x="238971" y="198636"/>
                </a:lnTo>
                <a:cubicBezTo>
                  <a:pt x="238971" y="204305"/>
                  <a:pt x="234325" y="208944"/>
                  <a:pt x="228646" y="208944"/>
                </a:cubicBezTo>
                <a:cubicBezTo>
                  <a:pt x="222967" y="208944"/>
                  <a:pt x="218321" y="204305"/>
                  <a:pt x="218321" y="198636"/>
                </a:cubicBezTo>
                <a:lnTo>
                  <a:pt x="218321" y="104317"/>
                </a:lnTo>
                <a:cubicBezTo>
                  <a:pt x="218321" y="58137"/>
                  <a:pt x="180738" y="20616"/>
                  <a:pt x="134483" y="20616"/>
                </a:cubicBezTo>
                <a:cubicBezTo>
                  <a:pt x="124674" y="20616"/>
                  <a:pt x="115175" y="22368"/>
                  <a:pt x="106296" y="25461"/>
                </a:cubicBezTo>
                <a:cubicBezTo>
                  <a:pt x="110323" y="42985"/>
                  <a:pt x="119202" y="57313"/>
                  <a:pt x="130663" y="68239"/>
                </a:cubicBezTo>
                <a:cubicBezTo>
                  <a:pt x="131695" y="68961"/>
                  <a:pt x="132521" y="69682"/>
                  <a:pt x="133244" y="70610"/>
                </a:cubicBezTo>
                <a:cubicBezTo>
                  <a:pt x="150693" y="85969"/>
                  <a:pt x="173408" y="94009"/>
                  <a:pt x="194264" y="94009"/>
                </a:cubicBezTo>
                <a:cubicBezTo>
                  <a:pt x="196949" y="94009"/>
                  <a:pt x="199633" y="95040"/>
                  <a:pt x="201595" y="96999"/>
                </a:cubicBezTo>
                <a:cubicBezTo>
                  <a:pt x="203453" y="98957"/>
                  <a:pt x="204589" y="101534"/>
                  <a:pt x="204589" y="104317"/>
                </a:cubicBezTo>
                <a:cubicBezTo>
                  <a:pt x="204589" y="142869"/>
                  <a:pt x="173098" y="174206"/>
                  <a:pt x="134483" y="174206"/>
                </a:cubicBezTo>
                <a:cubicBezTo>
                  <a:pt x="95868" y="174206"/>
                  <a:pt x="64480" y="142869"/>
                  <a:pt x="64480" y="104317"/>
                </a:cubicBezTo>
                <a:cubicBezTo>
                  <a:pt x="64480" y="101534"/>
                  <a:pt x="65512" y="98957"/>
                  <a:pt x="67474" y="96999"/>
                </a:cubicBezTo>
                <a:cubicBezTo>
                  <a:pt x="69436" y="95040"/>
                  <a:pt x="72017" y="94009"/>
                  <a:pt x="74805" y="94009"/>
                </a:cubicBezTo>
                <a:cubicBezTo>
                  <a:pt x="88847" y="94009"/>
                  <a:pt x="102063" y="88134"/>
                  <a:pt x="111355" y="77826"/>
                </a:cubicBezTo>
                <a:cubicBezTo>
                  <a:pt x="101753" y="67415"/>
                  <a:pt x="92564" y="53396"/>
                  <a:pt x="87505" y="35047"/>
                </a:cubicBezTo>
                <a:cubicBezTo>
                  <a:pt x="65306" y="50200"/>
                  <a:pt x="50748" y="75558"/>
                  <a:pt x="50748" y="104317"/>
                </a:cubicBezTo>
                <a:lnTo>
                  <a:pt x="50748" y="198636"/>
                </a:lnTo>
                <a:cubicBezTo>
                  <a:pt x="50748" y="204305"/>
                  <a:pt x="46102" y="208944"/>
                  <a:pt x="40423" y="208944"/>
                </a:cubicBezTo>
                <a:cubicBezTo>
                  <a:pt x="34641" y="208944"/>
                  <a:pt x="30098" y="204305"/>
                  <a:pt x="30098" y="198636"/>
                </a:cubicBezTo>
                <a:lnTo>
                  <a:pt x="30098" y="104317"/>
                </a:lnTo>
                <a:cubicBezTo>
                  <a:pt x="30098" y="62673"/>
                  <a:pt x="54568" y="26698"/>
                  <a:pt x="89983" y="9999"/>
                </a:cubicBezTo>
                <a:cubicBezTo>
                  <a:pt x="90292" y="9793"/>
                  <a:pt x="90499" y="9690"/>
                  <a:pt x="90808" y="9586"/>
                </a:cubicBezTo>
                <a:cubicBezTo>
                  <a:pt x="104128" y="3505"/>
                  <a:pt x="118892" y="0"/>
                  <a:pt x="13448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任意多边形: 形状 6">
            <a:extLst>
              <a:ext uri="{FF2B5EF4-FFF2-40B4-BE49-F238E27FC236}">
                <a16:creationId xmlns:a16="http://schemas.microsoft.com/office/drawing/2014/main" id="{4063CB07-A673-A96E-8777-DE35DE4DB82B}"/>
              </a:ext>
            </a:extLst>
          </p:cNvPr>
          <p:cNvSpPr/>
          <p:nvPr/>
        </p:nvSpPr>
        <p:spPr>
          <a:xfrm>
            <a:off x="9902240" y="5795683"/>
            <a:ext cx="404194" cy="609685"/>
          </a:xfrm>
          <a:custGeom>
            <a:avLst/>
            <a:gdLst>
              <a:gd name="connsiteX0" fmla="*/ 373273 h 605239"/>
              <a:gd name="connsiteY0" fmla="*/ 373273 h 605239"/>
              <a:gd name="connsiteX1" fmla="*/ 373273 h 605239"/>
              <a:gd name="connsiteY1" fmla="*/ 373273 h 605239"/>
              <a:gd name="connsiteX2" fmla="*/ 373273 h 605239"/>
              <a:gd name="connsiteY2" fmla="*/ 373273 h 605239"/>
              <a:gd name="connsiteX3" fmla="*/ 373273 h 605239"/>
              <a:gd name="connsiteY3" fmla="*/ 373273 h 605239"/>
              <a:gd name="connsiteX4" fmla="*/ 373273 h 605239"/>
              <a:gd name="connsiteY4" fmla="*/ 373273 h 605239"/>
              <a:gd name="connsiteX5" fmla="*/ 373273 h 605239"/>
              <a:gd name="connsiteY5" fmla="*/ 373273 h 605239"/>
              <a:gd name="connsiteX6" fmla="*/ 373273 h 605239"/>
              <a:gd name="connsiteY6" fmla="*/ 373273 h 605239"/>
              <a:gd name="connsiteX7" fmla="*/ 373273 h 605239"/>
              <a:gd name="connsiteY7" fmla="*/ 373273 h 605239"/>
              <a:gd name="connsiteX8" fmla="*/ 373273 h 605239"/>
              <a:gd name="connsiteY8" fmla="*/ 373273 h 605239"/>
              <a:gd name="connsiteX9" fmla="*/ 373273 h 605239"/>
              <a:gd name="connsiteY9" fmla="*/ 373273 h 605239"/>
              <a:gd name="connsiteX10" fmla="*/ 373273 h 605239"/>
              <a:gd name="connsiteY10" fmla="*/ 373273 h 605239"/>
              <a:gd name="connsiteX11" fmla="*/ 373273 h 605239"/>
              <a:gd name="connsiteY11" fmla="*/ 373273 h 605239"/>
              <a:gd name="connsiteX12" fmla="*/ 373273 h 605239"/>
              <a:gd name="connsiteY12" fmla="*/ 373273 h 605239"/>
              <a:gd name="connsiteX13" fmla="*/ 373273 h 605239"/>
              <a:gd name="connsiteY13" fmla="*/ 373273 h 605239"/>
              <a:gd name="connsiteX14" fmla="*/ 373273 h 605239"/>
              <a:gd name="connsiteY14" fmla="*/ 373273 h 605239"/>
              <a:gd name="connsiteX15" fmla="*/ 373273 h 605239"/>
              <a:gd name="connsiteY15" fmla="*/ 373273 h 605239"/>
              <a:gd name="connsiteX16" fmla="*/ 373273 h 605239"/>
              <a:gd name="connsiteY16" fmla="*/ 373273 h 605239"/>
              <a:gd name="connsiteX17" fmla="*/ 373273 h 605239"/>
              <a:gd name="connsiteY17" fmla="*/ 373273 h 605239"/>
              <a:gd name="connsiteX18" fmla="*/ 373273 h 605239"/>
              <a:gd name="connsiteY18" fmla="*/ 373273 h 605239"/>
              <a:gd name="connsiteX19" fmla="*/ 373273 h 605239"/>
              <a:gd name="connsiteY19" fmla="*/ 373273 h 605239"/>
              <a:gd name="connsiteX20" fmla="*/ 373273 h 605239"/>
              <a:gd name="connsiteY20" fmla="*/ 373273 h 605239"/>
              <a:gd name="connsiteX21" fmla="*/ 373273 h 605239"/>
              <a:gd name="connsiteY21" fmla="*/ 373273 h 605239"/>
              <a:gd name="connsiteX22" fmla="*/ 373273 h 605239"/>
              <a:gd name="connsiteY22" fmla="*/ 373273 h 605239"/>
              <a:gd name="connsiteX23" fmla="*/ 373273 h 605239"/>
              <a:gd name="connsiteY23" fmla="*/ 373273 h 605239"/>
              <a:gd name="connsiteX24" fmla="*/ 373273 h 605239"/>
              <a:gd name="connsiteY24" fmla="*/ 373273 h 605239"/>
              <a:gd name="connsiteX25" fmla="*/ 373273 h 605239"/>
              <a:gd name="connsiteY25" fmla="*/ 373273 h 605239"/>
              <a:gd name="connsiteX26" fmla="*/ 373273 h 605239"/>
              <a:gd name="connsiteY26" fmla="*/ 373273 h 605239"/>
              <a:gd name="connsiteX27" fmla="*/ 373273 h 605239"/>
              <a:gd name="connsiteY27" fmla="*/ 373273 h 605239"/>
              <a:gd name="connsiteX28" fmla="*/ 373273 h 605239"/>
              <a:gd name="connsiteY28" fmla="*/ 373273 h 605239"/>
              <a:gd name="connsiteX29" fmla="*/ 373273 h 605239"/>
              <a:gd name="connsiteY29" fmla="*/ 373273 h 605239"/>
              <a:gd name="connsiteX30" fmla="*/ 373273 h 605239"/>
              <a:gd name="connsiteY30" fmla="*/ 373273 h 605239"/>
              <a:gd name="connsiteX31" fmla="*/ 373273 h 605239"/>
              <a:gd name="connsiteY31" fmla="*/ 373273 h 605239"/>
              <a:gd name="connsiteX32" fmla="*/ 373273 h 605239"/>
              <a:gd name="connsiteY32" fmla="*/ 373273 h 605239"/>
              <a:gd name="connsiteX33" fmla="*/ 373273 h 605239"/>
              <a:gd name="connsiteY33" fmla="*/ 373273 h 605239"/>
              <a:gd name="connsiteX34" fmla="*/ 373273 h 605239"/>
              <a:gd name="connsiteY34" fmla="*/ 373273 h 605239"/>
              <a:gd name="connsiteX35" fmla="*/ 373273 h 605239"/>
              <a:gd name="connsiteY35" fmla="*/ 373273 h 605239"/>
              <a:gd name="connsiteX36" fmla="*/ 373273 h 605239"/>
              <a:gd name="connsiteY36" fmla="*/ 373273 h 605239"/>
              <a:gd name="connsiteX37" fmla="*/ 373273 h 605239"/>
              <a:gd name="connsiteY37" fmla="*/ 373273 h 605239"/>
              <a:gd name="connsiteX38" fmla="*/ 373273 h 605239"/>
              <a:gd name="connsiteY38" fmla="*/ 373273 h 605239"/>
              <a:gd name="connsiteX39" fmla="*/ 373273 h 605239"/>
              <a:gd name="connsiteY39" fmla="*/ 373273 h 605239"/>
              <a:gd name="connsiteX40" fmla="*/ 373273 h 605239"/>
              <a:gd name="connsiteY40" fmla="*/ 373273 h 605239"/>
              <a:gd name="connsiteX41" fmla="*/ 373273 h 605239"/>
              <a:gd name="connsiteY41" fmla="*/ 373273 h 605239"/>
              <a:gd name="connsiteX42" fmla="*/ 373273 h 605239"/>
              <a:gd name="connsiteY42" fmla="*/ 373273 h 605239"/>
              <a:gd name="connsiteX43" fmla="*/ 373273 h 605239"/>
              <a:gd name="connsiteY43" fmla="*/ 373273 h 605239"/>
              <a:gd name="connsiteX44" fmla="*/ 373273 h 605239"/>
              <a:gd name="connsiteY44" fmla="*/ 373273 h 605239"/>
              <a:gd name="connsiteX45" fmla="*/ 373273 h 605239"/>
              <a:gd name="connsiteY45" fmla="*/ 373273 h 605239"/>
              <a:gd name="connsiteX46" fmla="*/ 373273 h 605239"/>
              <a:gd name="connsiteY46" fmla="*/ 373273 h 605239"/>
              <a:gd name="connsiteX47" fmla="*/ 373273 h 605239"/>
              <a:gd name="connsiteY47" fmla="*/ 373273 h 605239"/>
              <a:gd name="connsiteX48" fmla="*/ 373273 h 605239"/>
              <a:gd name="connsiteY48" fmla="*/ 373273 h 605239"/>
              <a:gd name="connsiteX49" fmla="*/ 373273 h 605239"/>
              <a:gd name="connsiteY49" fmla="*/ 373273 h 605239"/>
              <a:gd name="connsiteX50" fmla="*/ 373273 h 605239"/>
              <a:gd name="connsiteY50" fmla="*/ 373273 h 605239"/>
              <a:gd name="connsiteX51" fmla="*/ 373273 h 605239"/>
              <a:gd name="connsiteY51" fmla="*/ 373273 h 605239"/>
              <a:gd name="connsiteX52" fmla="*/ 373273 h 605239"/>
              <a:gd name="connsiteY52" fmla="*/ 373273 h 605239"/>
              <a:gd name="connsiteX53" fmla="*/ 373273 h 605239"/>
              <a:gd name="connsiteY53" fmla="*/ 373273 h 605239"/>
              <a:gd name="connsiteX54" fmla="*/ 373273 h 605239"/>
              <a:gd name="connsiteY54" fmla="*/ 373273 h 605239"/>
              <a:gd name="connsiteX55" fmla="*/ 373273 h 605239"/>
              <a:gd name="connsiteY55" fmla="*/ 373273 h 605239"/>
              <a:gd name="connsiteX56" fmla="*/ 373273 h 605239"/>
              <a:gd name="connsiteY56" fmla="*/ 373273 h 605239"/>
              <a:gd name="connsiteX57" fmla="*/ 373273 h 605239"/>
              <a:gd name="connsiteY57" fmla="*/ 373273 h 605239"/>
              <a:gd name="connsiteX58" fmla="*/ 373273 h 605239"/>
              <a:gd name="connsiteY58" fmla="*/ 373273 h 605239"/>
              <a:gd name="connsiteX59" fmla="*/ 373273 h 605239"/>
              <a:gd name="connsiteY59" fmla="*/ 373273 h 605239"/>
              <a:gd name="connsiteX60" fmla="*/ 373273 h 605239"/>
              <a:gd name="connsiteY60" fmla="*/ 373273 h 605239"/>
              <a:gd name="connsiteX61" fmla="*/ 373273 h 605239"/>
              <a:gd name="connsiteY61" fmla="*/ 373273 h 605239"/>
              <a:gd name="connsiteX62" fmla="*/ 373273 h 605239"/>
              <a:gd name="connsiteY62" fmla="*/ 373273 h 605239"/>
              <a:gd name="connsiteX63" fmla="*/ 373273 h 605239"/>
              <a:gd name="connsiteY63" fmla="*/ 373273 h 605239"/>
              <a:gd name="connsiteX64" fmla="*/ 373273 h 605239"/>
              <a:gd name="connsiteY64" fmla="*/ 373273 h 605239"/>
              <a:gd name="connsiteX65" fmla="*/ 373273 h 605239"/>
              <a:gd name="connsiteY65" fmla="*/ 373273 h 605239"/>
              <a:gd name="connsiteX66" fmla="*/ 373273 h 605239"/>
              <a:gd name="connsiteY66" fmla="*/ 373273 h 605239"/>
              <a:gd name="connsiteX67" fmla="*/ 373273 h 605239"/>
              <a:gd name="connsiteY67" fmla="*/ 373273 h 605239"/>
              <a:gd name="connsiteX68" fmla="*/ 373273 h 605239"/>
              <a:gd name="connsiteY68" fmla="*/ 373273 h 605239"/>
              <a:gd name="connsiteX69" fmla="*/ 373273 h 605239"/>
              <a:gd name="connsiteY69" fmla="*/ 373273 h 605239"/>
              <a:gd name="connsiteX70" fmla="*/ 373273 h 605239"/>
              <a:gd name="connsiteY70" fmla="*/ 373273 h 605239"/>
              <a:gd name="connsiteX71" fmla="*/ 373273 h 605239"/>
              <a:gd name="connsiteY71" fmla="*/ 373273 h 605239"/>
              <a:gd name="connsiteX72" fmla="*/ 373273 h 605239"/>
              <a:gd name="connsiteY72" fmla="*/ 373273 h 605239"/>
              <a:gd name="connsiteX73" fmla="*/ 373273 h 605239"/>
              <a:gd name="connsiteY73" fmla="*/ 373273 h 605239"/>
              <a:gd name="connsiteX74" fmla="*/ 373273 h 605239"/>
              <a:gd name="connsiteY74" fmla="*/ 373273 h 605239"/>
              <a:gd name="connsiteX75" fmla="*/ 373273 h 605239"/>
              <a:gd name="connsiteY75" fmla="*/ 373273 h 605239"/>
              <a:gd name="connsiteX76" fmla="*/ 373273 h 605239"/>
              <a:gd name="connsiteY76" fmla="*/ 373273 h 605239"/>
              <a:gd name="connsiteX77" fmla="*/ 373273 h 605239"/>
              <a:gd name="connsiteY77" fmla="*/ 373273 h 605239"/>
              <a:gd name="connsiteX78" fmla="*/ 373273 h 605239"/>
              <a:gd name="connsiteY78" fmla="*/ 373273 h 605239"/>
              <a:gd name="connsiteX79" fmla="*/ 373273 h 605239"/>
              <a:gd name="connsiteY79" fmla="*/ 373273 h 605239"/>
              <a:gd name="connsiteX80" fmla="*/ 373273 h 605239"/>
              <a:gd name="connsiteY80" fmla="*/ 373273 h 605239"/>
              <a:gd name="connsiteX81" fmla="*/ 373273 h 605239"/>
              <a:gd name="connsiteY81" fmla="*/ 373273 h 605239"/>
              <a:gd name="connsiteX82" fmla="*/ 373273 h 605239"/>
              <a:gd name="connsiteY82" fmla="*/ 373273 h 605239"/>
              <a:gd name="connsiteX83" fmla="*/ 373273 h 605239"/>
              <a:gd name="connsiteY83" fmla="*/ 373273 h 605239"/>
              <a:gd name="connsiteX84" fmla="*/ 373273 h 605239"/>
              <a:gd name="connsiteY84" fmla="*/ 373273 h 605239"/>
              <a:gd name="connsiteX85" fmla="*/ 373273 h 605239"/>
              <a:gd name="connsiteY85" fmla="*/ 373273 h 605239"/>
              <a:gd name="connsiteX86" fmla="*/ 373273 h 605239"/>
              <a:gd name="connsiteY86" fmla="*/ 373273 h 605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401248" h="605240">
                <a:moveTo>
                  <a:pt x="183932" y="229408"/>
                </a:moveTo>
                <a:lnTo>
                  <a:pt x="217315" y="229408"/>
                </a:lnTo>
                <a:cubicBezTo>
                  <a:pt x="222999" y="229408"/>
                  <a:pt x="227650" y="234044"/>
                  <a:pt x="227650" y="239711"/>
                </a:cubicBezTo>
                <a:cubicBezTo>
                  <a:pt x="227650" y="245377"/>
                  <a:pt x="222999" y="250013"/>
                  <a:pt x="217315" y="250013"/>
                </a:cubicBezTo>
                <a:lnTo>
                  <a:pt x="183932" y="250013"/>
                </a:lnTo>
                <a:cubicBezTo>
                  <a:pt x="178248" y="250013"/>
                  <a:pt x="173597" y="245377"/>
                  <a:pt x="173597" y="239711"/>
                </a:cubicBezTo>
                <a:cubicBezTo>
                  <a:pt x="173597" y="234044"/>
                  <a:pt x="178248" y="229408"/>
                  <a:pt x="183932" y="229408"/>
                </a:cubicBezTo>
                <a:close/>
                <a:moveTo>
                  <a:pt x="165881" y="208963"/>
                </a:moveTo>
                <a:cubicBezTo>
                  <a:pt x="158756" y="208963"/>
                  <a:pt x="152974" y="214736"/>
                  <a:pt x="152974" y="221849"/>
                </a:cubicBezTo>
                <a:lnTo>
                  <a:pt x="152974" y="356072"/>
                </a:lnTo>
                <a:cubicBezTo>
                  <a:pt x="152974" y="382360"/>
                  <a:pt x="174347" y="403597"/>
                  <a:pt x="200572" y="403597"/>
                </a:cubicBezTo>
                <a:cubicBezTo>
                  <a:pt x="226901" y="403597"/>
                  <a:pt x="248274" y="382360"/>
                  <a:pt x="248274" y="356072"/>
                </a:cubicBezTo>
                <a:lnTo>
                  <a:pt x="248274" y="221849"/>
                </a:lnTo>
                <a:cubicBezTo>
                  <a:pt x="248274" y="214736"/>
                  <a:pt x="242492" y="208963"/>
                  <a:pt x="235368" y="208963"/>
                </a:cubicBezTo>
                <a:close/>
                <a:moveTo>
                  <a:pt x="200572" y="81235"/>
                </a:moveTo>
                <a:cubicBezTo>
                  <a:pt x="190144" y="98245"/>
                  <a:pt x="172592" y="110409"/>
                  <a:pt x="152148" y="113708"/>
                </a:cubicBezTo>
                <a:cubicBezTo>
                  <a:pt x="156485" y="136388"/>
                  <a:pt x="176618" y="153604"/>
                  <a:pt x="200572" y="153604"/>
                </a:cubicBezTo>
                <a:cubicBezTo>
                  <a:pt x="224630" y="153604"/>
                  <a:pt x="244660" y="136388"/>
                  <a:pt x="249100" y="113708"/>
                </a:cubicBezTo>
                <a:cubicBezTo>
                  <a:pt x="228656" y="110409"/>
                  <a:pt x="211104" y="98245"/>
                  <a:pt x="200572" y="81235"/>
                </a:cubicBezTo>
                <a:close/>
                <a:moveTo>
                  <a:pt x="190247" y="21237"/>
                </a:moveTo>
                <a:cubicBezTo>
                  <a:pt x="148948" y="26391"/>
                  <a:pt x="116837" y="61648"/>
                  <a:pt x="116837" y="104327"/>
                </a:cubicBezTo>
                <a:lnTo>
                  <a:pt x="116837" y="211437"/>
                </a:lnTo>
                <a:cubicBezTo>
                  <a:pt x="122412" y="212056"/>
                  <a:pt x="127988" y="212365"/>
                  <a:pt x="133770" y="212056"/>
                </a:cubicBezTo>
                <a:cubicBezTo>
                  <a:pt x="138003" y="198345"/>
                  <a:pt x="150703" y="188345"/>
                  <a:pt x="165881" y="188345"/>
                </a:cubicBezTo>
                <a:lnTo>
                  <a:pt x="235368" y="188345"/>
                </a:lnTo>
                <a:cubicBezTo>
                  <a:pt x="250442" y="188345"/>
                  <a:pt x="263245" y="198345"/>
                  <a:pt x="267478" y="212056"/>
                </a:cubicBezTo>
                <a:cubicBezTo>
                  <a:pt x="273157" y="212365"/>
                  <a:pt x="278836" y="212056"/>
                  <a:pt x="284411" y="211437"/>
                </a:cubicBezTo>
                <a:lnTo>
                  <a:pt x="284411" y="104327"/>
                </a:lnTo>
                <a:cubicBezTo>
                  <a:pt x="284411" y="61648"/>
                  <a:pt x="252300" y="26391"/>
                  <a:pt x="210897" y="21237"/>
                </a:cubicBezTo>
                <a:lnTo>
                  <a:pt x="210897" y="44638"/>
                </a:lnTo>
                <a:cubicBezTo>
                  <a:pt x="210897" y="71854"/>
                  <a:pt x="233096" y="94018"/>
                  <a:pt x="260354" y="94018"/>
                </a:cubicBezTo>
                <a:cubicBezTo>
                  <a:pt x="263038" y="94018"/>
                  <a:pt x="265723" y="95049"/>
                  <a:pt x="267685" y="97008"/>
                </a:cubicBezTo>
                <a:cubicBezTo>
                  <a:pt x="269543" y="98966"/>
                  <a:pt x="270679" y="101544"/>
                  <a:pt x="270679" y="104327"/>
                </a:cubicBezTo>
                <a:cubicBezTo>
                  <a:pt x="270679" y="142883"/>
                  <a:pt x="239188" y="174222"/>
                  <a:pt x="200572" y="174222"/>
                </a:cubicBezTo>
                <a:cubicBezTo>
                  <a:pt x="161957" y="174222"/>
                  <a:pt x="130569" y="142883"/>
                  <a:pt x="130569" y="104327"/>
                </a:cubicBezTo>
                <a:cubicBezTo>
                  <a:pt x="130569" y="101544"/>
                  <a:pt x="131602" y="98966"/>
                  <a:pt x="133563" y="97008"/>
                </a:cubicBezTo>
                <a:cubicBezTo>
                  <a:pt x="135525" y="95049"/>
                  <a:pt x="138106" y="94018"/>
                  <a:pt x="140894" y="94018"/>
                </a:cubicBezTo>
                <a:cubicBezTo>
                  <a:pt x="168152" y="94018"/>
                  <a:pt x="190247" y="71854"/>
                  <a:pt x="190247" y="44638"/>
                </a:cubicBezTo>
                <a:close/>
                <a:moveTo>
                  <a:pt x="200572" y="0"/>
                </a:moveTo>
                <a:cubicBezTo>
                  <a:pt x="258186" y="0"/>
                  <a:pt x="305061" y="46803"/>
                  <a:pt x="305061" y="104327"/>
                </a:cubicBezTo>
                <a:lnTo>
                  <a:pt x="305061" y="206901"/>
                </a:lnTo>
                <a:cubicBezTo>
                  <a:pt x="345019" y="194118"/>
                  <a:pt x="375787" y="158861"/>
                  <a:pt x="380640" y="114636"/>
                </a:cubicBezTo>
                <a:cubicBezTo>
                  <a:pt x="381259" y="108966"/>
                  <a:pt x="386319" y="104842"/>
                  <a:pt x="391997" y="105461"/>
                </a:cubicBezTo>
                <a:cubicBezTo>
                  <a:pt x="397676" y="106079"/>
                  <a:pt x="401806" y="111234"/>
                  <a:pt x="401187" y="116801"/>
                </a:cubicBezTo>
                <a:cubicBezTo>
                  <a:pt x="395198" y="171748"/>
                  <a:pt x="355550" y="214942"/>
                  <a:pt x="305061" y="228447"/>
                </a:cubicBezTo>
                <a:lnTo>
                  <a:pt x="305061" y="328650"/>
                </a:lnTo>
                <a:cubicBezTo>
                  <a:pt x="305061" y="334320"/>
                  <a:pt x="300415" y="338959"/>
                  <a:pt x="294736" y="338959"/>
                </a:cubicBezTo>
                <a:cubicBezTo>
                  <a:pt x="289057" y="338959"/>
                  <a:pt x="284411" y="334320"/>
                  <a:pt x="284411" y="328650"/>
                </a:cubicBezTo>
                <a:lnTo>
                  <a:pt x="284411" y="232158"/>
                </a:lnTo>
                <a:cubicBezTo>
                  <a:pt x="280281" y="232571"/>
                  <a:pt x="275945" y="232880"/>
                  <a:pt x="271711" y="232880"/>
                </a:cubicBezTo>
                <a:cubicBezTo>
                  <a:pt x="270782" y="232880"/>
                  <a:pt x="269853" y="232777"/>
                  <a:pt x="268924" y="232777"/>
                </a:cubicBezTo>
                <a:lnTo>
                  <a:pt x="268924" y="328650"/>
                </a:lnTo>
                <a:lnTo>
                  <a:pt x="268924" y="356072"/>
                </a:lnTo>
                <a:cubicBezTo>
                  <a:pt x="268924" y="373597"/>
                  <a:pt x="262212" y="389576"/>
                  <a:pt x="251268" y="401741"/>
                </a:cubicBezTo>
                <a:lnTo>
                  <a:pt x="242182" y="575344"/>
                </a:lnTo>
                <a:lnTo>
                  <a:pt x="271711" y="585138"/>
                </a:lnTo>
                <a:cubicBezTo>
                  <a:pt x="277080" y="586890"/>
                  <a:pt x="280075" y="592766"/>
                  <a:pt x="278216" y="598127"/>
                </a:cubicBezTo>
                <a:cubicBezTo>
                  <a:pt x="276874" y="602457"/>
                  <a:pt x="272744" y="605240"/>
                  <a:pt x="268407" y="605240"/>
                </a:cubicBezTo>
                <a:cubicBezTo>
                  <a:pt x="267375" y="605240"/>
                  <a:pt x="266342" y="605034"/>
                  <a:pt x="265207" y="604725"/>
                </a:cubicBezTo>
                <a:lnTo>
                  <a:pt x="228243" y="592560"/>
                </a:lnTo>
                <a:cubicBezTo>
                  <a:pt x="223804" y="591014"/>
                  <a:pt x="220913" y="586787"/>
                  <a:pt x="221119" y="582148"/>
                </a:cubicBezTo>
                <a:lnTo>
                  <a:pt x="229792" y="417720"/>
                </a:lnTo>
                <a:cubicBezTo>
                  <a:pt x="220913" y="421947"/>
                  <a:pt x="211001" y="424215"/>
                  <a:pt x="200572" y="424215"/>
                </a:cubicBezTo>
                <a:cubicBezTo>
                  <a:pt x="190144" y="424215"/>
                  <a:pt x="180335" y="421947"/>
                  <a:pt x="171456" y="417720"/>
                </a:cubicBezTo>
                <a:lnTo>
                  <a:pt x="180129" y="582148"/>
                </a:lnTo>
                <a:cubicBezTo>
                  <a:pt x="180335" y="586787"/>
                  <a:pt x="177444" y="591014"/>
                  <a:pt x="173005" y="592560"/>
                </a:cubicBezTo>
                <a:lnTo>
                  <a:pt x="136041" y="604725"/>
                </a:lnTo>
                <a:cubicBezTo>
                  <a:pt x="134906" y="605034"/>
                  <a:pt x="133873" y="605240"/>
                  <a:pt x="132737" y="605240"/>
                </a:cubicBezTo>
                <a:cubicBezTo>
                  <a:pt x="128401" y="605240"/>
                  <a:pt x="124374" y="602457"/>
                  <a:pt x="122929" y="598127"/>
                </a:cubicBezTo>
                <a:cubicBezTo>
                  <a:pt x="121173" y="592766"/>
                  <a:pt x="124168" y="586890"/>
                  <a:pt x="129537" y="585138"/>
                </a:cubicBezTo>
                <a:lnTo>
                  <a:pt x="159066" y="575344"/>
                </a:lnTo>
                <a:lnTo>
                  <a:pt x="149980" y="401741"/>
                </a:lnTo>
                <a:cubicBezTo>
                  <a:pt x="139036" y="389576"/>
                  <a:pt x="132324" y="373597"/>
                  <a:pt x="132324" y="356072"/>
                </a:cubicBezTo>
                <a:lnTo>
                  <a:pt x="132324" y="328650"/>
                </a:lnTo>
                <a:lnTo>
                  <a:pt x="132324" y="232777"/>
                </a:lnTo>
                <a:cubicBezTo>
                  <a:pt x="131395" y="232777"/>
                  <a:pt x="130466" y="232880"/>
                  <a:pt x="129537" y="232880"/>
                </a:cubicBezTo>
                <a:cubicBezTo>
                  <a:pt x="125200" y="232880"/>
                  <a:pt x="120967" y="232571"/>
                  <a:pt x="116837" y="232158"/>
                </a:cubicBezTo>
                <a:lnTo>
                  <a:pt x="116837" y="328650"/>
                </a:lnTo>
                <a:cubicBezTo>
                  <a:pt x="116837" y="334320"/>
                  <a:pt x="112191" y="338959"/>
                  <a:pt x="106512" y="338959"/>
                </a:cubicBezTo>
                <a:cubicBezTo>
                  <a:pt x="100730" y="338959"/>
                  <a:pt x="96187" y="334320"/>
                  <a:pt x="96187" y="328650"/>
                </a:cubicBezTo>
                <a:lnTo>
                  <a:pt x="96187" y="228447"/>
                </a:lnTo>
                <a:cubicBezTo>
                  <a:pt x="45698" y="214942"/>
                  <a:pt x="6050" y="171748"/>
                  <a:pt x="62" y="116801"/>
                </a:cubicBezTo>
                <a:cubicBezTo>
                  <a:pt x="-558" y="111234"/>
                  <a:pt x="3572" y="106079"/>
                  <a:pt x="9251" y="105461"/>
                </a:cubicBezTo>
                <a:cubicBezTo>
                  <a:pt x="14929" y="104842"/>
                  <a:pt x="19989" y="108966"/>
                  <a:pt x="20608" y="114636"/>
                </a:cubicBezTo>
                <a:cubicBezTo>
                  <a:pt x="25461" y="158861"/>
                  <a:pt x="56229" y="194118"/>
                  <a:pt x="96187" y="206901"/>
                </a:cubicBezTo>
                <a:lnTo>
                  <a:pt x="96187" y="104327"/>
                </a:lnTo>
                <a:cubicBezTo>
                  <a:pt x="96187" y="46803"/>
                  <a:pt x="142959" y="0"/>
                  <a:pt x="20057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任意多边形: 形状 7">
            <a:extLst>
              <a:ext uri="{FF2B5EF4-FFF2-40B4-BE49-F238E27FC236}">
                <a16:creationId xmlns:a16="http://schemas.microsoft.com/office/drawing/2014/main" id="{BFB905F8-C24B-21DA-769B-F7767DDD9A36}"/>
              </a:ext>
            </a:extLst>
          </p:cNvPr>
          <p:cNvSpPr/>
          <p:nvPr/>
        </p:nvSpPr>
        <p:spPr>
          <a:xfrm>
            <a:off x="7301175" y="5795683"/>
            <a:ext cx="390827" cy="609684"/>
          </a:xfrm>
          <a:custGeom>
            <a:avLst/>
            <a:gdLst>
              <a:gd name="connsiteX0" fmla="*/ 373273 h 605239"/>
              <a:gd name="connsiteY0" fmla="*/ 373273 h 605239"/>
              <a:gd name="connsiteX1" fmla="*/ 373273 h 605239"/>
              <a:gd name="connsiteY1" fmla="*/ 373273 h 605239"/>
              <a:gd name="connsiteX2" fmla="*/ 373273 h 605239"/>
              <a:gd name="connsiteY2" fmla="*/ 373273 h 605239"/>
              <a:gd name="connsiteX3" fmla="*/ 373273 h 605239"/>
              <a:gd name="connsiteY3" fmla="*/ 373273 h 605239"/>
              <a:gd name="connsiteX4" fmla="*/ 373273 h 605239"/>
              <a:gd name="connsiteY4" fmla="*/ 373273 h 605239"/>
              <a:gd name="connsiteX5" fmla="*/ 373273 h 605239"/>
              <a:gd name="connsiteY5" fmla="*/ 373273 h 605239"/>
              <a:gd name="connsiteX6" fmla="*/ 373273 h 605239"/>
              <a:gd name="connsiteY6" fmla="*/ 373273 h 605239"/>
              <a:gd name="connsiteX7" fmla="*/ 373273 h 605239"/>
              <a:gd name="connsiteY7" fmla="*/ 373273 h 605239"/>
              <a:gd name="connsiteX8" fmla="*/ 373273 h 605239"/>
              <a:gd name="connsiteY8" fmla="*/ 373273 h 605239"/>
              <a:gd name="connsiteX9" fmla="*/ 373273 h 605239"/>
              <a:gd name="connsiteY9" fmla="*/ 373273 h 605239"/>
              <a:gd name="connsiteX10" fmla="*/ 373273 h 605239"/>
              <a:gd name="connsiteY10" fmla="*/ 373273 h 605239"/>
              <a:gd name="connsiteX11" fmla="*/ 373273 h 605239"/>
              <a:gd name="connsiteY11" fmla="*/ 373273 h 605239"/>
              <a:gd name="connsiteX12" fmla="*/ 373273 h 605239"/>
              <a:gd name="connsiteY12" fmla="*/ 373273 h 605239"/>
              <a:gd name="connsiteX13" fmla="*/ 373273 h 605239"/>
              <a:gd name="connsiteY13" fmla="*/ 373273 h 605239"/>
              <a:gd name="connsiteX14" fmla="*/ 373273 h 605239"/>
              <a:gd name="connsiteY14" fmla="*/ 373273 h 605239"/>
              <a:gd name="connsiteX15" fmla="*/ 373273 h 605239"/>
              <a:gd name="connsiteY15" fmla="*/ 373273 h 605239"/>
              <a:gd name="connsiteX16" fmla="*/ 373273 h 605239"/>
              <a:gd name="connsiteY16" fmla="*/ 373273 h 605239"/>
              <a:gd name="connsiteX17" fmla="*/ 373273 h 605239"/>
              <a:gd name="connsiteY17" fmla="*/ 373273 h 605239"/>
              <a:gd name="connsiteX18" fmla="*/ 373273 h 605239"/>
              <a:gd name="connsiteY18" fmla="*/ 373273 h 605239"/>
              <a:gd name="connsiteX19" fmla="*/ 373273 h 605239"/>
              <a:gd name="connsiteY19" fmla="*/ 373273 h 605239"/>
              <a:gd name="connsiteX20" fmla="*/ 373273 h 605239"/>
              <a:gd name="connsiteY20" fmla="*/ 373273 h 605239"/>
              <a:gd name="connsiteX21" fmla="*/ 373273 h 605239"/>
              <a:gd name="connsiteY21" fmla="*/ 373273 h 605239"/>
              <a:gd name="connsiteX22" fmla="*/ 373273 h 605239"/>
              <a:gd name="connsiteY22" fmla="*/ 373273 h 605239"/>
              <a:gd name="connsiteX23" fmla="*/ 373273 h 605239"/>
              <a:gd name="connsiteY23" fmla="*/ 373273 h 605239"/>
              <a:gd name="connsiteX24" fmla="*/ 373273 h 605239"/>
              <a:gd name="connsiteY24" fmla="*/ 373273 h 605239"/>
              <a:gd name="connsiteX25" fmla="*/ 373273 h 605239"/>
              <a:gd name="connsiteY25" fmla="*/ 373273 h 605239"/>
              <a:gd name="connsiteX26" fmla="*/ 373273 h 605239"/>
              <a:gd name="connsiteY26" fmla="*/ 373273 h 605239"/>
              <a:gd name="connsiteX27" fmla="*/ 373273 h 605239"/>
              <a:gd name="connsiteY27" fmla="*/ 373273 h 605239"/>
              <a:gd name="connsiteX28" fmla="*/ 373273 h 605239"/>
              <a:gd name="connsiteY28" fmla="*/ 373273 h 605239"/>
              <a:gd name="connsiteX29" fmla="*/ 373273 h 605239"/>
              <a:gd name="connsiteY29" fmla="*/ 373273 h 605239"/>
              <a:gd name="connsiteX30" fmla="*/ 373273 h 605239"/>
              <a:gd name="connsiteY30" fmla="*/ 373273 h 605239"/>
              <a:gd name="connsiteX31" fmla="*/ 373273 h 605239"/>
              <a:gd name="connsiteY31" fmla="*/ 373273 h 605239"/>
              <a:gd name="connsiteX32" fmla="*/ 373273 h 605239"/>
              <a:gd name="connsiteY32" fmla="*/ 373273 h 605239"/>
              <a:gd name="connsiteX33" fmla="*/ 373273 h 605239"/>
              <a:gd name="connsiteY33" fmla="*/ 373273 h 605239"/>
              <a:gd name="connsiteX34" fmla="*/ 373273 h 605239"/>
              <a:gd name="connsiteY34" fmla="*/ 373273 h 605239"/>
              <a:gd name="connsiteX35" fmla="*/ 373273 h 605239"/>
              <a:gd name="connsiteY35" fmla="*/ 373273 h 605239"/>
              <a:gd name="connsiteX36" fmla="*/ 373273 h 605239"/>
              <a:gd name="connsiteY36" fmla="*/ 373273 h 605239"/>
              <a:gd name="connsiteX37" fmla="*/ 373273 h 605239"/>
              <a:gd name="connsiteY37" fmla="*/ 373273 h 605239"/>
              <a:gd name="connsiteX38" fmla="*/ 373273 h 605239"/>
              <a:gd name="connsiteY38" fmla="*/ 373273 h 605239"/>
              <a:gd name="connsiteX39" fmla="*/ 373273 h 605239"/>
              <a:gd name="connsiteY39" fmla="*/ 373273 h 605239"/>
              <a:gd name="connsiteX40" fmla="*/ 373273 h 605239"/>
              <a:gd name="connsiteY40" fmla="*/ 373273 h 605239"/>
              <a:gd name="connsiteX41" fmla="*/ 373273 h 605239"/>
              <a:gd name="connsiteY41" fmla="*/ 373273 h 605239"/>
              <a:gd name="connsiteX42" fmla="*/ 373273 h 605239"/>
              <a:gd name="connsiteY42" fmla="*/ 373273 h 605239"/>
              <a:gd name="connsiteX43" fmla="*/ 373273 h 605239"/>
              <a:gd name="connsiteY43" fmla="*/ 373273 h 605239"/>
              <a:gd name="connsiteX44" fmla="*/ 373273 h 605239"/>
              <a:gd name="connsiteY44" fmla="*/ 373273 h 605239"/>
              <a:gd name="connsiteX45" fmla="*/ 373273 h 605239"/>
              <a:gd name="connsiteY45" fmla="*/ 373273 h 605239"/>
              <a:gd name="connsiteX46" fmla="*/ 373273 h 605239"/>
              <a:gd name="connsiteY46" fmla="*/ 373273 h 605239"/>
              <a:gd name="connsiteX47" fmla="*/ 373273 h 605239"/>
              <a:gd name="connsiteY47" fmla="*/ 373273 h 605239"/>
              <a:gd name="connsiteX48" fmla="*/ 373273 h 605239"/>
              <a:gd name="connsiteY48" fmla="*/ 373273 h 605239"/>
              <a:gd name="connsiteX49" fmla="*/ 373273 h 605239"/>
              <a:gd name="connsiteY49" fmla="*/ 373273 h 605239"/>
              <a:gd name="connsiteX50" fmla="*/ 373273 h 605239"/>
              <a:gd name="connsiteY50" fmla="*/ 373273 h 605239"/>
              <a:gd name="connsiteX51" fmla="*/ 373273 h 605239"/>
              <a:gd name="connsiteY51" fmla="*/ 373273 h 605239"/>
              <a:gd name="connsiteX52" fmla="*/ 373273 h 605239"/>
              <a:gd name="connsiteY52" fmla="*/ 373273 h 605239"/>
              <a:gd name="connsiteX53" fmla="*/ 373273 h 605239"/>
              <a:gd name="connsiteY53" fmla="*/ 373273 h 605239"/>
              <a:gd name="connsiteX54" fmla="*/ 373273 h 605239"/>
              <a:gd name="connsiteY54" fmla="*/ 373273 h 605239"/>
              <a:gd name="connsiteX55" fmla="*/ 373273 h 605239"/>
              <a:gd name="connsiteY55" fmla="*/ 373273 h 605239"/>
              <a:gd name="connsiteX56" fmla="*/ 373273 h 605239"/>
              <a:gd name="connsiteY56" fmla="*/ 373273 h 605239"/>
              <a:gd name="connsiteX57" fmla="*/ 373273 h 605239"/>
              <a:gd name="connsiteY57" fmla="*/ 373273 h 605239"/>
              <a:gd name="connsiteX58" fmla="*/ 373273 h 605239"/>
              <a:gd name="connsiteY58" fmla="*/ 373273 h 605239"/>
              <a:gd name="connsiteX59" fmla="*/ 373273 h 605239"/>
              <a:gd name="connsiteY59" fmla="*/ 373273 h 605239"/>
              <a:gd name="connsiteX60" fmla="*/ 373273 h 605239"/>
              <a:gd name="connsiteY60" fmla="*/ 373273 h 605239"/>
              <a:gd name="connsiteX61" fmla="*/ 373273 h 605239"/>
              <a:gd name="connsiteY61" fmla="*/ 373273 h 605239"/>
              <a:gd name="connsiteX62" fmla="*/ 373273 h 605239"/>
              <a:gd name="connsiteY62" fmla="*/ 373273 h 605239"/>
              <a:gd name="connsiteX63" fmla="*/ 373273 h 605239"/>
              <a:gd name="connsiteY63" fmla="*/ 373273 h 605239"/>
              <a:gd name="connsiteX64" fmla="*/ 373273 h 605239"/>
              <a:gd name="connsiteY64" fmla="*/ 373273 h 605239"/>
              <a:gd name="connsiteX65" fmla="*/ 373273 h 605239"/>
              <a:gd name="connsiteY65" fmla="*/ 373273 h 605239"/>
              <a:gd name="connsiteX66" fmla="*/ 373273 h 605239"/>
              <a:gd name="connsiteY66" fmla="*/ 373273 h 605239"/>
              <a:gd name="connsiteX67" fmla="*/ 373273 h 605239"/>
              <a:gd name="connsiteY67" fmla="*/ 373273 h 605239"/>
              <a:gd name="connsiteX68" fmla="*/ 373273 h 605239"/>
              <a:gd name="connsiteY68" fmla="*/ 373273 h 605239"/>
              <a:gd name="connsiteX69" fmla="*/ 373273 h 605239"/>
              <a:gd name="connsiteY69" fmla="*/ 373273 h 605239"/>
              <a:gd name="connsiteX70" fmla="*/ 373273 h 605239"/>
              <a:gd name="connsiteY70" fmla="*/ 373273 h 605239"/>
              <a:gd name="connsiteX71" fmla="*/ 373273 h 605239"/>
              <a:gd name="connsiteY71" fmla="*/ 373273 h 605239"/>
              <a:gd name="connsiteX72" fmla="*/ 373273 h 605239"/>
              <a:gd name="connsiteY72" fmla="*/ 373273 h 605239"/>
              <a:gd name="connsiteX73" fmla="*/ 373273 h 605239"/>
              <a:gd name="connsiteY73" fmla="*/ 373273 h 605239"/>
              <a:gd name="connsiteX74" fmla="*/ 373273 h 605239"/>
              <a:gd name="connsiteY74" fmla="*/ 373273 h 605239"/>
              <a:gd name="connsiteX75" fmla="*/ 373273 h 605239"/>
              <a:gd name="connsiteY75" fmla="*/ 373273 h 605239"/>
              <a:gd name="connsiteX76" fmla="*/ 373273 h 605239"/>
              <a:gd name="connsiteY76" fmla="*/ 373273 h 605239"/>
              <a:gd name="connsiteX77" fmla="*/ 373273 h 605239"/>
              <a:gd name="connsiteY77" fmla="*/ 373273 h 605239"/>
              <a:gd name="connsiteX78" fmla="*/ 373273 h 605239"/>
              <a:gd name="connsiteY78" fmla="*/ 373273 h 605239"/>
              <a:gd name="connsiteX79" fmla="*/ 373273 h 605239"/>
              <a:gd name="connsiteY79" fmla="*/ 373273 h 605239"/>
              <a:gd name="connsiteX80" fmla="*/ 373273 h 605239"/>
              <a:gd name="connsiteY80" fmla="*/ 373273 h 605239"/>
              <a:gd name="connsiteX81" fmla="*/ 373273 h 605239"/>
              <a:gd name="connsiteY81" fmla="*/ 373273 h 605239"/>
              <a:gd name="connsiteX82" fmla="*/ 373273 h 605239"/>
              <a:gd name="connsiteY82" fmla="*/ 373273 h 605239"/>
              <a:gd name="connsiteX83" fmla="*/ 373273 h 605239"/>
              <a:gd name="connsiteY83" fmla="*/ 373273 h 605239"/>
              <a:gd name="connsiteX84" fmla="*/ 373273 h 605239"/>
              <a:gd name="connsiteY84" fmla="*/ 373273 h 605239"/>
              <a:gd name="connsiteX85" fmla="*/ 373273 h 605239"/>
              <a:gd name="connsiteY85" fmla="*/ 373273 h 605239"/>
              <a:gd name="connsiteX86" fmla="*/ 373273 h 605239"/>
              <a:gd name="connsiteY86" fmla="*/ 373273 h 605239"/>
              <a:gd name="connsiteX87" fmla="*/ 373273 h 605239"/>
              <a:gd name="connsiteY87" fmla="*/ 373273 h 605239"/>
              <a:gd name="connsiteX88" fmla="*/ 373273 h 605239"/>
              <a:gd name="connsiteY88" fmla="*/ 373273 h 605239"/>
              <a:gd name="connsiteX89" fmla="*/ 373273 h 605239"/>
              <a:gd name="connsiteY89" fmla="*/ 373273 h 605239"/>
              <a:gd name="connsiteX90" fmla="*/ 373273 h 605239"/>
              <a:gd name="connsiteY90" fmla="*/ 373273 h 605239"/>
              <a:gd name="connsiteX91" fmla="*/ 373273 h 605239"/>
              <a:gd name="connsiteY91" fmla="*/ 373273 h 605239"/>
              <a:gd name="connsiteX92" fmla="*/ 373273 h 605239"/>
              <a:gd name="connsiteY92" fmla="*/ 373273 h 605239"/>
              <a:gd name="connsiteX93" fmla="*/ 373273 h 605239"/>
              <a:gd name="connsiteY93" fmla="*/ 373273 h 605239"/>
              <a:gd name="connsiteX94" fmla="*/ 373273 h 605239"/>
              <a:gd name="connsiteY94" fmla="*/ 373273 h 605239"/>
              <a:gd name="connsiteX95" fmla="*/ 373273 h 605239"/>
              <a:gd name="connsiteY95" fmla="*/ 373273 h 605239"/>
              <a:gd name="connsiteX96" fmla="*/ 373273 h 605239"/>
              <a:gd name="connsiteY96" fmla="*/ 373273 h 605239"/>
              <a:gd name="connsiteX97" fmla="*/ 373273 h 605239"/>
              <a:gd name="connsiteY97" fmla="*/ 373273 h 605239"/>
              <a:gd name="connsiteX98" fmla="*/ 373273 h 605239"/>
              <a:gd name="connsiteY98" fmla="*/ 373273 h 605239"/>
              <a:gd name="connsiteX99" fmla="*/ 373273 h 605239"/>
              <a:gd name="connsiteY99" fmla="*/ 373273 h 605239"/>
              <a:gd name="connsiteX100" fmla="*/ 373273 h 605239"/>
              <a:gd name="connsiteY100" fmla="*/ 373273 h 605239"/>
              <a:gd name="connsiteX101" fmla="*/ 373273 h 605239"/>
              <a:gd name="connsiteY101" fmla="*/ 373273 h 605239"/>
              <a:gd name="connsiteX102" fmla="*/ 373273 h 605239"/>
              <a:gd name="connsiteY102" fmla="*/ 373273 h 605239"/>
              <a:gd name="connsiteX103" fmla="*/ 373273 h 605239"/>
              <a:gd name="connsiteY103" fmla="*/ 373273 h 605239"/>
              <a:gd name="connsiteX104" fmla="*/ 373273 h 605239"/>
              <a:gd name="connsiteY104" fmla="*/ 373273 h 605239"/>
              <a:gd name="connsiteX105" fmla="*/ 373273 h 605239"/>
              <a:gd name="connsiteY105" fmla="*/ 373273 h 605239"/>
              <a:gd name="connsiteX106" fmla="*/ 373273 h 605239"/>
              <a:gd name="connsiteY106" fmla="*/ 373273 h 605239"/>
              <a:gd name="connsiteX107" fmla="*/ 373273 h 605239"/>
              <a:gd name="connsiteY107" fmla="*/ 373273 h 605239"/>
              <a:gd name="connsiteX108" fmla="*/ 373273 h 605239"/>
              <a:gd name="connsiteY108" fmla="*/ 373273 h 605239"/>
              <a:gd name="connsiteX109" fmla="*/ 373273 h 605239"/>
              <a:gd name="connsiteY109" fmla="*/ 373273 h 605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</a:cxnLst>
            <a:rect l="l" t="t" r="r" b="b"/>
            <a:pathLst>
              <a:path w="388792" h="606510">
                <a:moveTo>
                  <a:pt x="148326" y="366743"/>
                </a:moveTo>
                <a:cubicBezTo>
                  <a:pt x="149126" y="391319"/>
                  <a:pt x="169535" y="411100"/>
                  <a:pt x="194346" y="411100"/>
                </a:cubicBezTo>
                <a:cubicBezTo>
                  <a:pt x="219257" y="411100"/>
                  <a:pt x="239566" y="391319"/>
                  <a:pt x="240467" y="366743"/>
                </a:cubicBezTo>
                <a:close/>
                <a:moveTo>
                  <a:pt x="148226" y="330978"/>
                </a:moveTo>
                <a:lnTo>
                  <a:pt x="148226" y="346763"/>
                </a:lnTo>
                <a:lnTo>
                  <a:pt x="240567" y="346763"/>
                </a:lnTo>
                <a:lnTo>
                  <a:pt x="240567" y="330978"/>
                </a:lnTo>
                <a:close/>
                <a:moveTo>
                  <a:pt x="160731" y="222484"/>
                </a:moveTo>
                <a:cubicBezTo>
                  <a:pt x="153828" y="222484"/>
                  <a:pt x="148226" y="228078"/>
                  <a:pt x="148226" y="234971"/>
                </a:cubicBezTo>
                <a:lnTo>
                  <a:pt x="148226" y="310997"/>
                </a:lnTo>
                <a:lnTo>
                  <a:pt x="240567" y="310997"/>
                </a:lnTo>
                <a:lnTo>
                  <a:pt x="240567" y="234971"/>
                </a:lnTo>
                <a:cubicBezTo>
                  <a:pt x="240567" y="228078"/>
                  <a:pt x="234964" y="222484"/>
                  <a:pt x="228061" y="222484"/>
                </a:cubicBezTo>
                <a:close/>
                <a:moveTo>
                  <a:pt x="146557" y="112414"/>
                </a:moveTo>
                <a:lnTo>
                  <a:pt x="146557" y="121105"/>
                </a:lnTo>
                <a:cubicBezTo>
                  <a:pt x="146557" y="147477"/>
                  <a:pt x="168068" y="168854"/>
                  <a:pt x="194381" y="168854"/>
                </a:cubicBezTo>
                <a:cubicBezTo>
                  <a:pt x="220794" y="168854"/>
                  <a:pt x="242305" y="147477"/>
                  <a:pt x="242305" y="121105"/>
                </a:cubicBezTo>
                <a:lnTo>
                  <a:pt x="242305" y="112414"/>
                </a:lnTo>
                <a:close/>
                <a:moveTo>
                  <a:pt x="146557" y="73256"/>
                </a:moveTo>
                <a:lnTo>
                  <a:pt x="146557" y="92435"/>
                </a:lnTo>
                <a:lnTo>
                  <a:pt x="242305" y="92435"/>
                </a:lnTo>
                <a:lnTo>
                  <a:pt x="242305" y="73256"/>
                </a:lnTo>
                <a:close/>
                <a:moveTo>
                  <a:pt x="136552" y="53277"/>
                </a:moveTo>
                <a:lnTo>
                  <a:pt x="252310" y="53277"/>
                </a:lnTo>
                <a:cubicBezTo>
                  <a:pt x="257813" y="53277"/>
                  <a:pt x="262315" y="57772"/>
                  <a:pt x="262315" y="63266"/>
                </a:cubicBezTo>
                <a:lnTo>
                  <a:pt x="262315" y="102425"/>
                </a:lnTo>
                <a:lnTo>
                  <a:pt x="262315" y="121105"/>
                </a:lnTo>
                <a:cubicBezTo>
                  <a:pt x="262315" y="158465"/>
                  <a:pt x="231800" y="188833"/>
                  <a:pt x="194381" y="188833"/>
                </a:cubicBezTo>
                <a:cubicBezTo>
                  <a:pt x="156962" y="188833"/>
                  <a:pt x="126547" y="158465"/>
                  <a:pt x="126547" y="121105"/>
                </a:cubicBezTo>
                <a:lnTo>
                  <a:pt x="126547" y="102425"/>
                </a:lnTo>
                <a:lnTo>
                  <a:pt x="126547" y="63266"/>
                </a:lnTo>
                <a:cubicBezTo>
                  <a:pt x="126547" y="57772"/>
                  <a:pt x="131049" y="53277"/>
                  <a:pt x="136552" y="53277"/>
                </a:cubicBezTo>
                <a:close/>
                <a:moveTo>
                  <a:pt x="161632" y="19981"/>
                </a:moveTo>
                <a:cubicBezTo>
                  <a:pt x="119312" y="19981"/>
                  <a:pt x="84297" y="51850"/>
                  <a:pt x="79295" y="92810"/>
                </a:cubicBezTo>
                <a:lnTo>
                  <a:pt x="91700" y="92810"/>
                </a:lnTo>
                <a:cubicBezTo>
                  <a:pt x="94601" y="92810"/>
                  <a:pt x="97403" y="94108"/>
                  <a:pt x="99303" y="96306"/>
                </a:cubicBezTo>
                <a:cubicBezTo>
                  <a:pt x="101204" y="98504"/>
                  <a:pt x="102005" y="101401"/>
                  <a:pt x="101604" y="104299"/>
                </a:cubicBezTo>
                <a:lnTo>
                  <a:pt x="84897" y="217488"/>
                </a:lnTo>
                <a:cubicBezTo>
                  <a:pt x="98703" y="223283"/>
                  <a:pt x="113910" y="226180"/>
                  <a:pt x="129617" y="225481"/>
                </a:cubicBezTo>
                <a:cubicBezTo>
                  <a:pt x="133719" y="212194"/>
                  <a:pt x="146025" y="202503"/>
                  <a:pt x="160731" y="202503"/>
                </a:cubicBezTo>
                <a:lnTo>
                  <a:pt x="228061" y="202503"/>
                </a:lnTo>
                <a:cubicBezTo>
                  <a:pt x="242668" y="202503"/>
                  <a:pt x="255073" y="212194"/>
                  <a:pt x="259175" y="225481"/>
                </a:cubicBezTo>
                <a:cubicBezTo>
                  <a:pt x="274882" y="226180"/>
                  <a:pt x="290089" y="223283"/>
                  <a:pt x="303895" y="217488"/>
                </a:cubicBezTo>
                <a:lnTo>
                  <a:pt x="287188" y="104299"/>
                </a:lnTo>
                <a:cubicBezTo>
                  <a:pt x="286687" y="101401"/>
                  <a:pt x="287588" y="98504"/>
                  <a:pt x="289489" y="96306"/>
                </a:cubicBezTo>
                <a:cubicBezTo>
                  <a:pt x="291389" y="94108"/>
                  <a:pt x="294091" y="92810"/>
                  <a:pt x="297092" y="92810"/>
                </a:cubicBezTo>
                <a:lnTo>
                  <a:pt x="309498" y="92810"/>
                </a:lnTo>
                <a:cubicBezTo>
                  <a:pt x="304495" y="51850"/>
                  <a:pt x="269480" y="19981"/>
                  <a:pt x="227161" y="19981"/>
                </a:cubicBezTo>
                <a:cubicBezTo>
                  <a:pt x="217156" y="19981"/>
                  <a:pt x="207352" y="21779"/>
                  <a:pt x="197948" y="25375"/>
                </a:cubicBezTo>
                <a:cubicBezTo>
                  <a:pt x="195647" y="26175"/>
                  <a:pt x="193146" y="26175"/>
                  <a:pt x="190845" y="25375"/>
                </a:cubicBezTo>
                <a:cubicBezTo>
                  <a:pt x="181440" y="21779"/>
                  <a:pt x="171636" y="19981"/>
                  <a:pt x="161632" y="19981"/>
                </a:cubicBezTo>
                <a:close/>
                <a:moveTo>
                  <a:pt x="161632" y="0"/>
                </a:moveTo>
                <a:cubicBezTo>
                  <a:pt x="172837" y="0"/>
                  <a:pt x="183841" y="1798"/>
                  <a:pt x="194346" y="5395"/>
                </a:cubicBezTo>
                <a:cubicBezTo>
                  <a:pt x="204951" y="1798"/>
                  <a:pt x="215956" y="0"/>
                  <a:pt x="227161" y="0"/>
                </a:cubicBezTo>
                <a:cubicBezTo>
                  <a:pt x="283886" y="0"/>
                  <a:pt x="330107" y="46155"/>
                  <a:pt x="330107" y="102800"/>
                </a:cubicBezTo>
                <a:cubicBezTo>
                  <a:pt x="330107" y="108295"/>
                  <a:pt x="325605" y="112790"/>
                  <a:pt x="320102" y="112790"/>
                </a:cubicBezTo>
                <a:lnTo>
                  <a:pt x="308597" y="112790"/>
                </a:lnTo>
                <a:lnTo>
                  <a:pt x="322603" y="207398"/>
                </a:lnTo>
                <a:cubicBezTo>
                  <a:pt x="347615" y="190515"/>
                  <a:pt x="365322" y="163241"/>
                  <a:pt x="368824" y="131072"/>
                </a:cubicBezTo>
                <a:cubicBezTo>
                  <a:pt x="369424" y="125578"/>
                  <a:pt x="374326" y="121582"/>
                  <a:pt x="379829" y="122181"/>
                </a:cubicBezTo>
                <a:cubicBezTo>
                  <a:pt x="385331" y="122781"/>
                  <a:pt x="389333" y="127776"/>
                  <a:pt x="388733" y="133170"/>
                </a:cubicBezTo>
                <a:cubicBezTo>
                  <a:pt x="384131" y="174830"/>
                  <a:pt x="359620" y="209496"/>
                  <a:pt x="325805" y="228977"/>
                </a:cubicBezTo>
                <a:lnTo>
                  <a:pt x="333308" y="279628"/>
                </a:lnTo>
                <a:cubicBezTo>
                  <a:pt x="334108" y="285023"/>
                  <a:pt x="330307" y="290118"/>
                  <a:pt x="324904" y="290917"/>
                </a:cubicBezTo>
                <a:cubicBezTo>
                  <a:pt x="324404" y="291017"/>
                  <a:pt x="323904" y="291017"/>
                  <a:pt x="323404" y="291017"/>
                </a:cubicBezTo>
                <a:cubicBezTo>
                  <a:pt x="318502" y="291017"/>
                  <a:pt x="314200" y="287520"/>
                  <a:pt x="313499" y="282525"/>
                </a:cubicBezTo>
                <a:lnTo>
                  <a:pt x="313299" y="281027"/>
                </a:lnTo>
                <a:lnTo>
                  <a:pt x="306896" y="237769"/>
                </a:lnTo>
                <a:cubicBezTo>
                  <a:pt x="293190" y="242864"/>
                  <a:pt x="278484" y="245661"/>
                  <a:pt x="263277" y="245661"/>
                </a:cubicBezTo>
                <a:cubicBezTo>
                  <a:pt x="262376" y="245661"/>
                  <a:pt x="261476" y="245561"/>
                  <a:pt x="260576" y="245561"/>
                </a:cubicBezTo>
                <a:lnTo>
                  <a:pt x="260576" y="281027"/>
                </a:lnTo>
                <a:lnTo>
                  <a:pt x="260576" y="320988"/>
                </a:lnTo>
                <a:lnTo>
                  <a:pt x="260576" y="365045"/>
                </a:lnTo>
                <a:cubicBezTo>
                  <a:pt x="260576" y="382028"/>
                  <a:pt x="254073" y="397513"/>
                  <a:pt x="243468" y="409302"/>
                </a:cubicBezTo>
                <a:lnTo>
                  <a:pt x="234664" y="577638"/>
                </a:lnTo>
                <a:lnTo>
                  <a:pt x="263277" y="587029"/>
                </a:lnTo>
                <a:cubicBezTo>
                  <a:pt x="268479" y="588727"/>
                  <a:pt x="271380" y="594422"/>
                  <a:pt x="269580" y="599617"/>
                </a:cubicBezTo>
                <a:cubicBezTo>
                  <a:pt x="268279" y="603813"/>
                  <a:pt x="264277" y="606510"/>
                  <a:pt x="260075" y="606510"/>
                </a:cubicBezTo>
                <a:cubicBezTo>
                  <a:pt x="259075" y="606510"/>
                  <a:pt x="258075" y="606310"/>
                  <a:pt x="256974" y="606010"/>
                </a:cubicBezTo>
                <a:lnTo>
                  <a:pt x="221158" y="594222"/>
                </a:lnTo>
                <a:cubicBezTo>
                  <a:pt x="216856" y="592723"/>
                  <a:pt x="214055" y="588627"/>
                  <a:pt x="214255" y="584132"/>
                </a:cubicBezTo>
                <a:lnTo>
                  <a:pt x="222659" y="424787"/>
                </a:lnTo>
                <a:cubicBezTo>
                  <a:pt x="214055" y="428883"/>
                  <a:pt x="204451" y="431081"/>
                  <a:pt x="194346" y="431081"/>
                </a:cubicBezTo>
                <a:cubicBezTo>
                  <a:pt x="184242" y="431081"/>
                  <a:pt x="174737" y="428883"/>
                  <a:pt x="166134" y="424787"/>
                </a:cubicBezTo>
                <a:lnTo>
                  <a:pt x="174537" y="584132"/>
                </a:lnTo>
                <a:cubicBezTo>
                  <a:pt x="174737" y="588627"/>
                  <a:pt x="171936" y="592723"/>
                  <a:pt x="167634" y="594222"/>
                </a:cubicBezTo>
                <a:lnTo>
                  <a:pt x="131818" y="606010"/>
                </a:lnTo>
                <a:cubicBezTo>
                  <a:pt x="130718" y="606310"/>
                  <a:pt x="129717" y="606510"/>
                  <a:pt x="128617" y="606510"/>
                </a:cubicBezTo>
                <a:cubicBezTo>
                  <a:pt x="124415" y="606510"/>
                  <a:pt x="120513" y="603813"/>
                  <a:pt x="119112" y="599617"/>
                </a:cubicBezTo>
                <a:cubicBezTo>
                  <a:pt x="117412" y="594422"/>
                  <a:pt x="120313" y="588727"/>
                  <a:pt x="125515" y="587029"/>
                </a:cubicBezTo>
                <a:lnTo>
                  <a:pt x="154128" y="577638"/>
                </a:lnTo>
                <a:lnTo>
                  <a:pt x="145324" y="409302"/>
                </a:lnTo>
                <a:cubicBezTo>
                  <a:pt x="134719" y="397513"/>
                  <a:pt x="128217" y="382028"/>
                  <a:pt x="128217" y="365045"/>
                </a:cubicBezTo>
                <a:lnTo>
                  <a:pt x="128217" y="281027"/>
                </a:lnTo>
                <a:lnTo>
                  <a:pt x="128217" y="245561"/>
                </a:lnTo>
                <a:cubicBezTo>
                  <a:pt x="127316" y="245561"/>
                  <a:pt x="126416" y="245661"/>
                  <a:pt x="125515" y="245661"/>
                </a:cubicBezTo>
                <a:cubicBezTo>
                  <a:pt x="110308" y="245661"/>
                  <a:pt x="95602" y="242864"/>
                  <a:pt x="81896" y="237769"/>
                </a:cubicBezTo>
                <a:lnTo>
                  <a:pt x="75493" y="281027"/>
                </a:lnTo>
                <a:lnTo>
                  <a:pt x="75293" y="282525"/>
                </a:lnTo>
                <a:cubicBezTo>
                  <a:pt x="74492" y="288020"/>
                  <a:pt x="69390" y="291716"/>
                  <a:pt x="63888" y="290917"/>
                </a:cubicBezTo>
                <a:cubicBezTo>
                  <a:pt x="58485" y="290118"/>
                  <a:pt x="54684" y="285023"/>
                  <a:pt x="55484" y="279628"/>
                </a:cubicBezTo>
                <a:lnTo>
                  <a:pt x="62987" y="228977"/>
                </a:lnTo>
                <a:cubicBezTo>
                  <a:pt x="29072" y="209496"/>
                  <a:pt x="4661" y="174830"/>
                  <a:pt x="59" y="133170"/>
                </a:cubicBezTo>
                <a:cubicBezTo>
                  <a:pt x="-541" y="127776"/>
                  <a:pt x="3461" y="122781"/>
                  <a:pt x="8963" y="122181"/>
                </a:cubicBezTo>
                <a:cubicBezTo>
                  <a:pt x="14466" y="121582"/>
                  <a:pt x="19368" y="125578"/>
                  <a:pt x="19968" y="131072"/>
                </a:cubicBezTo>
                <a:cubicBezTo>
                  <a:pt x="23470" y="163241"/>
                  <a:pt x="41177" y="190515"/>
                  <a:pt x="66189" y="207398"/>
                </a:cubicBezTo>
                <a:lnTo>
                  <a:pt x="80095" y="112790"/>
                </a:lnTo>
                <a:lnTo>
                  <a:pt x="68690" y="112790"/>
                </a:lnTo>
                <a:cubicBezTo>
                  <a:pt x="63187" y="112790"/>
                  <a:pt x="58685" y="108295"/>
                  <a:pt x="58685" y="102800"/>
                </a:cubicBezTo>
                <a:cubicBezTo>
                  <a:pt x="58685" y="46155"/>
                  <a:pt x="104906" y="0"/>
                  <a:pt x="16163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任意多边形: 形状 8">
            <a:extLst>
              <a:ext uri="{FF2B5EF4-FFF2-40B4-BE49-F238E27FC236}">
                <a16:creationId xmlns:a16="http://schemas.microsoft.com/office/drawing/2014/main" id="{649CD440-6074-AB4C-B898-A3CC7A57B563}"/>
              </a:ext>
            </a:extLst>
          </p:cNvPr>
          <p:cNvSpPr/>
          <p:nvPr/>
        </p:nvSpPr>
        <p:spPr>
          <a:xfrm>
            <a:off x="8606571" y="2662796"/>
            <a:ext cx="287238" cy="609685"/>
          </a:xfrm>
          <a:custGeom>
            <a:avLst/>
            <a:gdLst>
              <a:gd name="connsiteX0" fmla="*/ 373273 h 605239"/>
              <a:gd name="connsiteY0" fmla="*/ 373273 h 605239"/>
              <a:gd name="connsiteX1" fmla="*/ 373273 h 605239"/>
              <a:gd name="connsiteY1" fmla="*/ 373273 h 605239"/>
              <a:gd name="connsiteX2" fmla="*/ 373273 h 605239"/>
              <a:gd name="connsiteY2" fmla="*/ 373273 h 605239"/>
              <a:gd name="connsiteX3" fmla="*/ 373273 h 605239"/>
              <a:gd name="connsiteY3" fmla="*/ 373273 h 605239"/>
              <a:gd name="connsiteX4" fmla="*/ 373273 h 605239"/>
              <a:gd name="connsiteY4" fmla="*/ 373273 h 605239"/>
              <a:gd name="connsiteX5" fmla="*/ 373273 h 605239"/>
              <a:gd name="connsiteY5" fmla="*/ 373273 h 605239"/>
              <a:gd name="connsiteX6" fmla="*/ 373273 h 605239"/>
              <a:gd name="connsiteY6" fmla="*/ 373273 h 605239"/>
              <a:gd name="connsiteX7" fmla="*/ 373273 h 605239"/>
              <a:gd name="connsiteY7" fmla="*/ 373273 h 605239"/>
              <a:gd name="connsiteX8" fmla="*/ 373273 h 605239"/>
              <a:gd name="connsiteY8" fmla="*/ 373273 h 605239"/>
              <a:gd name="connsiteX9" fmla="*/ 373273 h 605239"/>
              <a:gd name="connsiteY9" fmla="*/ 373273 h 605239"/>
              <a:gd name="connsiteX10" fmla="*/ 373273 h 605239"/>
              <a:gd name="connsiteY10" fmla="*/ 373273 h 605239"/>
              <a:gd name="connsiteX11" fmla="*/ 373273 h 605239"/>
              <a:gd name="connsiteY11" fmla="*/ 373273 h 605239"/>
              <a:gd name="connsiteX12" fmla="*/ 373273 h 605239"/>
              <a:gd name="connsiteY12" fmla="*/ 373273 h 605239"/>
              <a:gd name="connsiteX13" fmla="*/ 373273 h 605239"/>
              <a:gd name="connsiteY13" fmla="*/ 373273 h 605239"/>
              <a:gd name="connsiteX14" fmla="*/ 373273 h 605239"/>
              <a:gd name="connsiteY14" fmla="*/ 373273 h 605239"/>
              <a:gd name="connsiteX15" fmla="*/ 373273 h 605239"/>
              <a:gd name="connsiteY15" fmla="*/ 373273 h 605239"/>
              <a:gd name="connsiteX16" fmla="*/ 373273 h 605239"/>
              <a:gd name="connsiteY16" fmla="*/ 373273 h 605239"/>
              <a:gd name="connsiteX17" fmla="*/ 373273 h 605239"/>
              <a:gd name="connsiteY17" fmla="*/ 373273 h 605239"/>
              <a:gd name="connsiteX18" fmla="*/ 373273 h 605239"/>
              <a:gd name="connsiteY18" fmla="*/ 373273 h 605239"/>
              <a:gd name="connsiteX19" fmla="*/ 373273 h 605239"/>
              <a:gd name="connsiteY19" fmla="*/ 373273 h 605239"/>
              <a:gd name="connsiteX20" fmla="*/ 373273 h 605239"/>
              <a:gd name="connsiteY20" fmla="*/ 373273 h 605239"/>
              <a:gd name="connsiteX21" fmla="*/ 373273 h 605239"/>
              <a:gd name="connsiteY21" fmla="*/ 373273 h 605239"/>
              <a:gd name="connsiteX22" fmla="*/ 373273 h 605239"/>
              <a:gd name="connsiteY22" fmla="*/ 373273 h 605239"/>
              <a:gd name="connsiteX23" fmla="*/ 373273 h 605239"/>
              <a:gd name="connsiteY23" fmla="*/ 373273 h 605239"/>
              <a:gd name="connsiteX24" fmla="*/ 373273 h 605239"/>
              <a:gd name="connsiteY24" fmla="*/ 373273 h 605239"/>
              <a:gd name="connsiteX25" fmla="*/ 373273 h 605239"/>
              <a:gd name="connsiteY25" fmla="*/ 373273 h 605239"/>
              <a:gd name="connsiteX26" fmla="*/ 373273 h 605239"/>
              <a:gd name="connsiteY26" fmla="*/ 373273 h 605239"/>
              <a:gd name="connsiteX27" fmla="*/ 373273 h 605239"/>
              <a:gd name="connsiteY27" fmla="*/ 373273 h 605239"/>
              <a:gd name="connsiteX28" fmla="*/ 373273 h 605239"/>
              <a:gd name="connsiteY28" fmla="*/ 373273 h 605239"/>
              <a:gd name="connsiteX29" fmla="*/ 373273 h 605239"/>
              <a:gd name="connsiteY29" fmla="*/ 373273 h 605239"/>
              <a:gd name="connsiteX30" fmla="*/ 373273 h 605239"/>
              <a:gd name="connsiteY30" fmla="*/ 373273 h 605239"/>
              <a:gd name="connsiteX31" fmla="*/ 373273 h 605239"/>
              <a:gd name="connsiteY31" fmla="*/ 373273 h 605239"/>
              <a:gd name="connsiteX32" fmla="*/ 373273 h 605239"/>
              <a:gd name="connsiteY32" fmla="*/ 373273 h 605239"/>
              <a:gd name="connsiteX33" fmla="*/ 373273 h 605239"/>
              <a:gd name="connsiteY33" fmla="*/ 373273 h 605239"/>
              <a:gd name="connsiteX34" fmla="*/ 373273 h 605239"/>
              <a:gd name="connsiteY34" fmla="*/ 373273 h 605239"/>
              <a:gd name="connsiteX35" fmla="*/ 373273 h 605239"/>
              <a:gd name="connsiteY35" fmla="*/ 373273 h 605239"/>
              <a:gd name="connsiteX36" fmla="*/ 373273 h 605239"/>
              <a:gd name="connsiteY36" fmla="*/ 373273 h 605239"/>
              <a:gd name="connsiteX37" fmla="*/ 373273 h 605239"/>
              <a:gd name="connsiteY37" fmla="*/ 373273 h 605239"/>
              <a:gd name="connsiteX38" fmla="*/ 373273 h 605239"/>
              <a:gd name="connsiteY38" fmla="*/ 373273 h 605239"/>
              <a:gd name="connsiteX39" fmla="*/ 373273 h 605239"/>
              <a:gd name="connsiteY39" fmla="*/ 373273 h 605239"/>
              <a:gd name="connsiteX40" fmla="*/ 373273 h 605239"/>
              <a:gd name="connsiteY40" fmla="*/ 373273 h 605239"/>
              <a:gd name="connsiteX41" fmla="*/ 373273 h 605239"/>
              <a:gd name="connsiteY41" fmla="*/ 373273 h 605239"/>
              <a:gd name="connsiteX42" fmla="*/ 373273 h 605239"/>
              <a:gd name="connsiteY42" fmla="*/ 373273 h 605239"/>
              <a:gd name="connsiteX43" fmla="*/ 373273 h 605239"/>
              <a:gd name="connsiteY43" fmla="*/ 373273 h 605239"/>
              <a:gd name="connsiteX44" fmla="*/ 373273 h 605239"/>
              <a:gd name="connsiteY44" fmla="*/ 373273 h 605239"/>
              <a:gd name="connsiteX45" fmla="*/ 373273 h 605239"/>
              <a:gd name="connsiteY45" fmla="*/ 373273 h 605239"/>
              <a:gd name="connsiteX46" fmla="*/ 373273 h 605239"/>
              <a:gd name="connsiteY46" fmla="*/ 373273 h 605239"/>
              <a:gd name="connsiteX47" fmla="*/ 373273 h 605239"/>
              <a:gd name="connsiteY47" fmla="*/ 373273 h 605239"/>
              <a:gd name="connsiteX48" fmla="*/ 373273 h 605239"/>
              <a:gd name="connsiteY48" fmla="*/ 373273 h 605239"/>
              <a:gd name="connsiteX49" fmla="*/ 373273 h 605239"/>
              <a:gd name="connsiteY49" fmla="*/ 373273 h 605239"/>
              <a:gd name="connsiteX50" fmla="*/ 373273 h 605239"/>
              <a:gd name="connsiteY50" fmla="*/ 373273 h 605239"/>
              <a:gd name="connsiteX51" fmla="*/ 373273 h 605239"/>
              <a:gd name="connsiteY51" fmla="*/ 373273 h 605239"/>
              <a:gd name="connsiteX52" fmla="*/ 373273 h 605239"/>
              <a:gd name="connsiteY52" fmla="*/ 373273 h 605239"/>
              <a:gd name="connsiteX53" fmla="*/ 373273 h 605239"/>
              <a:gd name="connsiteY53" fmla="*/ 373273 h 605239"/>
              <a:gd name="connsiteX54" fmla="*/ 373273 h 605239"/>
              <a:gd name="connsiteY54" fmla="*/ 373273 h 605239"/>
              <a:gd name="connsiteX55" fmla="*/ 373273 h 605239"/>
              <a:gd name="connsiteY55" fmla="*/ 373273 h 605239"/>
              <a:gd name="connsiteX56" fmla="*/ 373273 h 605239"/>
              <a:gd name="connsiteY56" fmla="*/ 373273 h 605239"/>
              <a:gd name="connsiteX57" fmla="*/ 373273 h 605239"/>
              <a:gd name="connsiteY57" fmla="*/ 373273 h 605239"/>
              <a:gd name="connsiteX58" fmla="*/ 373273 h 605239"/>
              <a:gd name="connsiteY58" fmla="*/ 373273 h 605239"/>
              <a:gd name="connsiteX59" fmla="*/ 373273 h 605239"/>
              <a:gd name="connsiteY59" fmla="*/ 373273 h 605239"/>
              <a:gd name="connsiteX60" fmla="*/ 373273 h 605239"/>
              <a:gd name="connsiteY60" fmla="*/ 373273 h 605239"/>
              <a:gd name="connsiteX61" fmla="*/ 373273 h 605239"/>
              <a:gd name="connsiteY61" fmla="*/ 373273 h 605239"/>
              <a:gd name="connsiteX62" fmla="*/ 373273 h 605239"/>
              <a:gd name="connsiteY62" fmla="*/ 373273 h 605239"/>
              <a:gd name="connsiteX63" fmla="*/ 373273 h 605239"/>
              <a:gd name="connsiteY63" fmla="*/ 373273 h 605239"/>
              <a:gd name="connsiteX64" fmla="*/ 373273 h 605239"/>
              <a:gd name="connsiteY64" fmla="*/ 373273 h 605239"/>
              <a:gd name="connsiteX65" fmla="*/ 373273 h 605239"/>
              <a:gd name="connsiteY65" fmla="*/ 373273 h 605239"/>
              <a:gd name="connsiteX66" fmla="*/ 373273 h 605239"/>
              <a:gd name="connsiteY66" fmla="*/ 373273 h 605239"/>
              <a:gd name="connsiteX67" fmla="*/ 373273 h 605239"/>
              <a:gd name="connsiteY67" fmla="*/ 373273 h 605239"/>
              <a:gd name="connsiteX68" fmla="*/ 373273 h 605239"/>
              <a:gd name="connsiteY68" fmla="*/ 373273 h 605239"/>
              <a:gd name="connsiteX69" fmla="*/ 373273 h 605239"/>
              <a:gd name="connsiteY69" fmla="*/ 373273 h 605239"/>
              <a:gd name="connsiteX70" fmla="*/ 373273 h 605239"/>
              <a:gd name="connsiteY70" fmla="*/ 373273 h 605239"/>
              <a:gd name="connsiteX71" fmla="*/ 373273 h 605239"/>
              <a:gd name="connsiteY71" fmla="*/ 373273 h 605239"/>
              <a:gd name="connsiteX72" fmla="*/ 373273 h 605239"/>
              <a:gd name="connsiteY72" fmla="*/ 373273 h 605239"/>
              <a:gd name="connsiteX73" fmla="*/ 373273 h 605239"/>
              <a:gd name="connsiteY73" fmla="*/ 373273 h 605239"/>
              <a:gd name="connsiteX74" fmla="*/ 373273 h 605239"/>
              <a:gd name="connsiteY74" fmla="*/ 373273 h 605239"/>
              <a:gd name="connsiteX75" fmla="*/ 373273 h 605239"/>
              <a:gd name="connsiteY75" fmla="*/ 373273 h 605239"/>
              <a:gd name="connsiteX76" fmla="*/ 373273 h 605239"/>
              <a:gd name="connsiteY76" fmla="*/ 373273 h 605239"/>
              <a:gd name="connsiteX77" fmla="*/ 373273 h 605239"/>
              <a:gd name="connsiteY77" fmla="*/ 373273 h 605239"/>
              <a:gd name="connsiteX78" fmla="*/ 373273 h 605239"/>
              <a:gd name="connsiteY78" fmla="*/ 373273 h 605239"/>
              <a:gd name="connsiteX79" fmla="*/ 373273 h 605239"/>
              <a:gd name="connsiteY79" fmla="*/ 373273 h 605239"/>
              <a:gd name="connsiteX80" fmla="*/ 373273 h 605239"/>
              <a:gd name="connsiteY80" fmla="*/ 373273 h 605239"/>
              <a:gd name="connsiteX81" fmla="*/ 373273 h 605239"/>
              <a:gd name="connsiteY81" fmla="*/ 373273 h 605239"/>
              <a:gd name="connsiteX82" fmla="*/ 373273 h 605239"/>
              <a:gd name="connsiteY82" fmla="*/ 373273 h 605239"/>
              <a:gd name="connsiteX83" fmla="*/ 373273 h 605239"/>
              <a:gd name="connsiteY83" fmla="*/ 373273 h 605239"/>
              <a:gd name="connsiteX84" fmla="*/ 373273 h 605239"/>
              <a:gd name="connsiteY84" fmla="*/ 373273 h 605239"/>
              <a:gd name="connsiteX85" fmla="*/ 373273 h 605239"/>
              <a:gd name="connsiteY85" fmla="*/ 373273 h 605239"/>
              <a:gd name="connsiteX86" fmla="*/ 373273 h 605239"/>
              <a:gd name="connsiteY86" fmla="*/ 373273 h 605239"/>
              <a:gd name="connsiteX87" fmla="*/ 373273 h 605239"/>
              <a:gd name="connsiteY87" fmla="*/ 373273 h 605239"/>
              <a:gd name="connsiteX88" fmla="*/ 373273 h 605239"/>
              <a:gd name="connsiteY88" fmla="*/ 373273 h 605239"/>
              <a:gd name="connsiteX89" fmla="*/ 373273 h 605239"/>
              <a:gd name="connsiteY89" fmla="*/ 373273 h 605239"/>
              <a:gd name="connsiteX90" fmla="*/ 373273 h 605239"/>
              <a:gd name="connsiteY90" fmla="*/ 373273 h 605239"/>
              <a:gd name="connsiteX91" fmla="*/ 373273 h 605239"/>
              <a:gd name="connsiteY91" fmla="*/ 373273 h 605239"/>
              <a:gd name="connsiteX92" fmla="*/ 373273 h 605239"/>
              <a:gd name="connsiteY92" fmla="*/ 373273 h 605239"/>
              <a:gd name="connsiteX93" fmla="*/ 373273 h 605239"/>
              <a:gd name="connsiteY93" fmla="*/ 373273 h 605239"/>
              <a:gd name="connsiteX94" fmla="*/ 373273 h 605239"/>
              <a:gd name="connsiteY94" fmla="*/ 373273 h 605239"/>
              <a:gd name="connsiteX95" fmla="*/ 373273 h 605239"/>
              <a:gd name="connsiteY95" fmla="*/ 373273 h 605239"/>
              <a:gd name="connsiteX96" fmla="*/ 373273 h 605239"/>
              <a:gd name="connsiteY96" fmla="*/ 373273 h 605239"/>
              <a:gd name="connsiteX97" fmla="*/ 373273 h 605239"/>
              <a:gd name="connsiteY97" fmla="*/ 373273 h 605239"/>
              <a:gd name="connsiteX98" fmla="*/ 373273 h 605239"/>
              <a:gd name="connsiteY98" fmla="*/ 373273 h 605239"/>
              <a:gd name="connsiteX99" fmla="*/ 373273 h 605239"/>
              <a:gd name="connsiteY99" fmla="*/ 373273 h 605239"/>
              <a:gd name="connsiteX100" fmla="*/ 373273 h 605239"/>
              <a:gd name="connsiteY100" fmla="*/ 373273 h 605239"/>
              <a:gd name="connsiteX101" fmla="*/ 373273 h 605239"/>
              <a:gd name="connsiteY101" fmla="*/ 373273 h 605239"/>
              <a:gd name="connsiteX102" fmla="*/ 373273 h 605239"/>
              <a:gd name="connsiteY102" fmla="*/ 373273 h 605239"/>
              <a:gd name="connsiteX103" fmla="*/ 373273 h 605239"/>
              <a:gd name="connsiteY103" fmla="*/ 373273 h 605239"/>
              <a:gd name="connsiteX104" fmla="*/ 373273 h 605239"/>
              <a:gd name="connsiteY104" fmla="*/ 373273 h 605239"/>
              <a:gd name="connsiteX105" fmla="*/ 373273 h 605239"/>
              <a:gd name="connsiteY105" fmla="*/ 373273 h 605239"/>
              <a:gd name="connsiteX106" fmla="*/ 373273 h 605239"/>
              <a:gd name="connsiteY106" fmla="*/ 373273 h 605239"/>
              <a:gd name="connsiteX107" fmla="*/ 373273 h 605239"/>
              <a:gd name="connsiteY107" fmla="*/ 373273 h 605239"/>
              <a:gd name="connsiteX108" fmla="*/ 373273 h 605239"/>
              <a:gd name="connsiteY108" fmla="*/ 373273 h 605239"/>
              <a:gd name="connsiteX109" fmla="*/ 373273 h 605239"/>
              <a:gd name="connsiteY109" fmla="*/ 373273 h 605239"/>
              <a:gd name="connsiteX110" fmla="*/ 373273 h 605239"/>
              <a:gd name="connsiteY110" fmla="*/ 373273 h 605239"/>
              <a:gd name="connsiteX111" fmla="*/ 373273 h 605239"/>
              <a:gd name="connsiteY111" fmla="*/ 373273 h 605239"/>
              <a:gd name="connsiteX112" fmla="*/ 373273 h 605239"/>
              <a:gd name="connsiteY112" fmla="*/ 373273 h 605239"/>
              <a:gd name="connsiteX113" fmla="*/ 373273 h 605239"/>
              <a:gd name="connsiteY113" fmla="*/ 373273 h 605239"/>
              <a:gd name="connsiteX114" fmla="*/ 373273 h 605239"/>
              <a:gd name="connsiteY114" fmla="*/ 373273 h 605239"/>
              <a:gd name="connsiteX115" fmla="*/ 373273 h 605239"/>
              <a:gd name="connsiteY115" fmla="*/ 373273 h 605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</a:cxnLst>
            <a:rect l="l" t="t" r="r" b="b"/>
            <a:pathLst>
              <a:path w="284878" h="604675">
                <a:moveTo>
                  <a:pt x="171691" y="370966"/>
                </a:moveTo>
                <a:cubicBezTo>
                  <a:pt x="175082" y="380904"/>
                  <a:pt x="182955" y="388768"/>
                  <a:pt x="192907" y="392153"/>
                </a:cubicBezTo>
                <a:lnTo>
                  <a:pt x="192907" y="370966"/>
                </a:lnTo>
                <a:close/>
                <a:moveTo>
                  <a:pt x="135822" y="370966"/>
                </a:moveTo>
                <a:cubicBezTo>
                  <a:pt x="131448" y="392917"/>
                  <a:pt x="114060" y="410282"/>
                  <a:pt x="91969" y="414650"/>
                </a:cubicBezTo>
                <a:lnTo>
                  <a:pt x="91969" y="569946"/>
                </a:lnTo>
                <a:lnTo>
                  <a:pt x="109685" y="569946"/>
                </a:lnTo>
                <a:lnTo>
                  <a:pt x="114060" y="569946"/>
                </a:lnTo>
                <a:lnTo>
                  <a:pt x="114060" y="457788"/>
                </a:lnTo>
                <a:cubicBezTo>
                  <a:pt x="114060" y="454403"/>
                  <a:pt x="115700" y="451126"/>
                  <a:pt x="118434" y="449051"/>
                </a:cubicBezTo>
                <a:cubicBezTo>
                  <a:pt x="121168" y="446976"/>
                  <a:pt x="124777" y="446321"/>
                  <a:pt x="128057" y="447304"/>
                </a:cubicBezTo>
                <a:cubicBezTo>
                  <a:pt x="137353" y="450143"/>
                  <a:pt x="147523" y="450143"/>
                  <a:pt x="156819" y="447304"/>
                </a:cubicBezTo>
                <a:cubicBezTo>
                  <a:pt x="160209" y="446321"/>
                  <a:pt x="163708" y="446976"/>
                  <a:pt x="166552" y="449051"/>
                </a:cubicBezTo>
                <a:cubicBezTo>
                  <a:pt x="169286" y="451126"/>
                  <a:pt x="170926" y="454403"/>
                  <a:pt x="170926" y="457788"/>
                </a:cubicBezTo>
                <a:lnTo>
                  <a:pt x="170926" y="569946"/>
                </a:lnTo>
                <a:lnTo>
                  <a:pt x="175300" y="569946"/>
                </a:lnTo>
                <a:lnTo>
                  <a:pt x="192907" y="569946"/>
                </a:lnTo>
                <a:lnTo>
                  <a:pt x="192907" y="414650"/>
                </a:lnTo>
                <a:cubicBezTo>
                  <a:pt x="170926" y="410282"/>
                  <a:pt x="153538" y="392917"/>
                  <a:pt x="149164" y="370966"/>
                </a:cubicBezTo>
                <a:close/>
                <a:moveTo>
                  <a:pt x="91969" y="370966"/>
                </a:moveTo>
                <a:lnTo>
                  <a:pt x="91969" y="392153"/>
                </a:lnTo>
                <a:cubicBezTo>
                  <a:pt x="101921" y="388768"/>
                  <a:pt x="109795" y="380904"/>
                  <a:pt x="113185" y="370966"/>
                </a:cubicBezTo>
                <a:close/>
                <a:moveTo>
                  <a:pt x="91969" y="333071"/>
                </a:moveTo>
                <a:lnTo>
                  <a:pt x="91969" y="349124"/>
                </a:lnTo>
                <a:lnTo>
                  <a:pt x="192907" y="349124"/>
                </a:lnTo>
                <a:lnTo>
                  <a:pt x="192907" y="333071"/>
                </a:lnTo>
                <a:close/>
                <a:moveTo>
                  <a:pt x="105639" y="184982"/>
                </a:moveTo>
                <a:cubicBezTo>
                  <a:pt x="98093" y="184982"/>
                  <a:pt x="91969" y="191098"/>
                  <a:pt x="91969" y="198524"/>
                </a:cubicBezTo>
                <a:lnTo>
                  <a:pt x="91969" y="311229"/>
                </a:lnTo>
                <a:lnTo>
                  <a:pt x="192907" y="311229"/>
                </a:lnTo>
                <a:lnTo>
                  <a:pt x="192907" y="198524"/>
                </a:lnTo>
                <a:cubicBezTo>
                  <a:pt x="192907" y="191098"/>
                  <a:pt x="186783" y="184982"/>
                  <a:pt x="179237" y="184982"/>
                </a:cubicBezTo>
                <a:lnTo>
                  <a:pt x="176722" y="184982"/>
                </a:lnTo>
                <a:lnTo>
                  <a:pt x="176722" y="249416"/>
                </a:lnTo>
                <a:cubicBezTo>
                  <a:pt x="176722" y="268309"/>
                  <a:pt x="161412" y="283599"/>
                  <a:pt x="142493" y="283599"/>
                </a:cubicBezTo>
                <a:cubicBezTo>
                  <a:pt x="123574" y="283599"/>
                  <a:pt x="108154" y="268309"/>
                  <a:pt x="108154" y="249416"/>
                </a:cubicBezTo>
                <a:lnTo>
                  <a:pt x="108154" y="184982"/>
                </a:lnTo>
                <a:close/>
                <a:moveTo>
                  <a:pt x="127841" y="163147"/>
                </a:moveTo>
                <a:lnTo>
                  <a:pt x="157116" y="163147"/>
                </a:lnTo>
                <a:cubicBezTo>
                  <a:pt x="155696" y="164897"/>
                  <a:pt x="154821" y="167194"/>
                  <a:pt x="154821" y="169710"/>
                </a:cubicBezTo>
                <a:lnTo>
                  <a:pt x="154821" y="185022"/>
                </a:lnTo>
                <a:lnTo>
                  <a:pt x="130026" y="185022"/>
                </a:lnTo>
                <a:lnTo>
                  <a:pt x="130026" y="184982"/>
                </a:lnTo>
                <a:lnTo>
                  <a:pt x="130026" y="169693"/>
                </a:lnTo>
                <a:close/>
                <a:moveTo>
                  <a:pt x="119090" y="158772"/>
                </a:moveTo>
                <a:cubicBezTo>
                  <a:pt x="122699" y="158772"/>
                  <a:pt x="125870" y="160410"/>
                  <a:pt x="127839" y="163140"/>
                </a:cubicBezTo>
                <a:lnTo>
                  <a:pt x="127841" y="163147"/>
                </a:lnTo>
                <a:lnTo>
                  <a:pt x="127831" y="163147"/>
                </a:lnTo>
                <a:cubicBezTo>
                  <a:pt x="129142" y="164897"/>
                  <a:pt x="130017" y="167194"/>
                  <a:pt x="130017" y="169710"/>
                </a:cubicBezTo>
                <a:lnTo>
                  <a:pt x="130017" y="185022"/>
                </a:lnTo>
                <a:lnTo>
                  <a:pt x="130026" y="185022"/>
                </a:lnTo>
                <a:lnTo>
                  <a:pt x="130026" y="249416"/>
                </a:lnTo>
                <a:cubicBezTo>
                  <a:pt x="130026" y="256187"/>
                  <a:pt x="135603" y="261757"/>
                  <a:pt x="142493" y="261757"/>
                </a:cubicBezTo>
                <a:cubicBezTo>
                  <a:pt x="149273" y="261757"/>
                  <a:pt x="154850" y="256187"/>
                  <a:pt x="154850" y="249416"/>
                </a:cubicBezTo>
                <a:lnTo>
                  <a:pt x="154850" y="184982"/>
                </a:lnTo>
                <a:lnTo>
                  <a:pt x="154850" y="169693"/>
                </a:lnTo>
                <a:cubicBezTo>
                  <a:pt x="154850" y="167181"/>
                  <a:pt x="155725" y="164888"/>
                  <a:pt x="157147" y="163140"/>
                </a:cubicBezTo>
                <a:cubicBezTo>
                  <a:pt x="159115" y="160410"/>
                  <a:pt x="162287" y="158772"/>
                  <a:pt x="165786" y="158772"/>
                </a:cubicBezTo>
                <a:cubicBezTo>
                  <a:pt x="169395" y="158772"/>
                  <a:pt x="172566" y="160410"/>
                  <a:pt x="174535" y="163140"/>
                </a:cubicBezTo>
                <a:lnTo>
                  <a:pt x="179237" y="163140"/>
                </a:lnTo>
                <a:cubicBezTo>
                  <a:pt x="196516" y="163140"/>
                  <a:pt x="210842" y="175372"/>
                  <a:pt x="214122" y="191644"/>
                </a:cubicBezTo>
                <a:cubicBezTo>
                  <a:pt x="278206" y="227246"/>
                  <a:pt x="303468" y="307734"/>
                  <a:pt x="270223" y="373806"/>
                </a:cubicBezTo>
                <a:cubicBezTo>
                  <a:pt x="268364" y="377628"/>
                  <a:pt x="264427" y="379812"/>
                  <a:pt x="260490" y="379812"/>
                </a:cubicBezTo>
                <a:cubicBezTo>
                  <a:pt x="258850" y="379812"/>
                  <a:pt x="257100" y="379485"/>
                  <a:pt x="255569" y="378720"/>
                </a:cubicBezTo>
                <a:cubicBezTo>
                  <a:pt x="250211" y="375990"/>
                  <a:pt x="248023" y="369437"/>
                  <a:pt x="250757" y="363977"/>
                </a:cubicBezTo>
                <a:cubicBezTo>
                  <a:pt x="276566" y="312430"/>
                  <a:pt x="260272" y="250617"/>
                  <a:pt x="214779" y="217854"/>
                </a:cubicBezTo>
                <a:lnTo>
                  <a:pt x="214779" y="580867"/>
                </a:lnTo>
                <a:cubicBezTo>
                  <a:pt x="214779" y="581413"/>
                  <a:pt x="214779" y="581959"/>
                  <a:pt x="214669" y="582396"/>
                </a:cubicBezTo>
                <a:lnTo>
                  <a:pt x="217731" y="583379"/>
                </a:lnTo>
                <a:cubicBezTo>
                  <a:pt x="223418" y="585345"/>
                  <a:pt x="226589" y="591461"/>
                  <a:pt x="224730" y="597249"/>
                </a:cubicBezTo>
                <a:cubicBezTo>
                  <a:pt x="223199" y="601836"/>
                  <a:pt x="218934" y="604675"/>
                  <a:pt x="214341" y="604675"/>
                </a:cubicBezTo>
                <a:cubicBezTo>
                  <a:pt x="213138" y="604675"/>
                  <a:pt x="212045" y="604566"/>
                  <a:pt x="210842" y="604129"/>
                </a:cubicBezTo>
                <a:lnTo>
                  <a:pt x="173332" y="591788"/>
                </a:lnTo>
                <a:lnTo>
                  <a:pt x="159990" y="591788"/>
                </a:lnTo>
                <a:cubicBezTo>
                  <a:pt x="153866" y="591788"/>
                  <a:pt x="149054" y="586874"/>
                  <a:pt x="149054" y="580867"/>
                </a:cubicBezTo>
                <a:lnTo>
                  <a:pt x="149054" y="471002"/>
                </a:lnTo>
                <a:cubicBezTo>
                  <a:pt x="144680" y="471330"/>
                  <a:pt x="140196" y="471330"/>
                  <a:pt x="135931" y="471002"/>
                </a:cubicBezTo>
                <a:lnTo>
                  <a:pt x="135931" y="580103"/>
                </a:lnTo>
                <a:cubicBezTo>
                  <a:pt x="135931" y="580321"/>
                  <a:pt x="135931" y="580649"/>
                  <a:pt x="135931" y="580867"/>
                </a:cubicBezTo>
                <a:cubicBezTo>
                  <a:pt x="135931" y="586874"/>
                  <a:pt x="131010" y="591788"/>
                  <a:pt x="124995" y="591788"/>
                </a:cubicBezTo>
                <a:lnTo>
                  <a:pt x="111544" y="591788"/>
                </a:lnTo>
                <a:lnTo>
                  <a:pt x="74034" y="604129"/>
                </a:lnTo>
                <a:cubicBezTo>
                  <a:pt x="72941" y="604566"/>
                  <a:pt x="71738" y="604675"/>
                  <a:pt x="70644" y="604675"/>
                </a:cubicBezTo>
                <a:cubicBezTo>
                  <a:pt x="66051" y="604675"/>
                  <a:pt x="61786" y="601836"/>
                  <a:pt x="60255" y="597249"/>
                </a:cubicBezTo>
                <a:cubicBezTo>
                  <a:pt x="58287" y="591461"/>
                  <a:pt x="61458" y="585345"/>
                  <a:pt x="67145" y="583379"/>
                </a:cubicBezTo>
                <a:lnTo>
                  <a:pt x="70316" y="582396"/>
                </a:lnTo>
                <a:cubicBezTo>
                  <a:pt x="70207" y="581959"/>
                  <a:pt x="70098" y="581413"/>
                  <a:pt x="70098" y="580867"/>
                </a:cubicBezTo>
                <a:lnTo>
                  <a:pt x="70098" y="404821"/>
                </a:lnTo>
                <a:lnTo>
                  <a:pt x="70098" y="217964"/>
                </a:lnTo>
                <a:cubicBezTo>
                  <a:pt x="24714" y="250617"/>
                  <a:pt x="8310" y="312430"/>
                  <a:pt x="34228" y="363977"/>
                </a:cubicBezTo>
                <a:cubicBezTo>
                  <a:pt x="36962" y="369437"/>
                  <a:pt x="34775" y="375990"/>
                  <a:pt x="29307" y="378720"/>
                </a:cubicBezTo>
                <a:cubicBezTo>
                  <a:pt x="27776" y="379485"/>
                  <a:pt x="26136" y="379812"/>
                  <a:pt x="24495" y="379812"/>
                </a:cubicBezTo>
                <a:cubicBezTo>
                  <a:pt x="20449" y="379812"/>
                  <a:pt x="16621" y="377628"/>
                  <a:pt x="14653" y="373806"/>
                </a:cubicBezTo>
                <a:cubicBezTo>
                  <a:pt x="-18592" y="307734"/>
                  <a:pt x="6670" y="227246"/>
                  <a:pt x="70863" y="191644"/>
                </a:cubicBezTo>
                <a:cubicBezTo>
                  <a:pt x="74034" y="175372"/>
                  <a:pt x="88470" y="163140"/>
                  <a:pt x="105639" y="163140"/>
                </a:cubicBezTo>
                <a:lnTo>
                  <a:pt x="110341" y="163140"/>
                </a:lnTo>
                <a:cubicBezTo>
                  <a:pt x="112310" y="160410"/>
                  <a:pt x="115481" y="158772"/>
                  <a:pt x="119090" y="158772"/>
                </a:cubicBezTo>
                <a:close/>
                <a:moveTo>
                  <a:pt x="90407" y="68906"/>
                </a:moveTo>
                <a:cubicBezTo>
                  <a:pt x="90188" y="70654"/>
                  <a:pt x="90079" y="72401"/>
                  <a:pt x="90079" y="74148"/>
                </a:cubicBezTo>
                <a:cubicBezTo>
                  <a:pt x="90079" y="102868"/>
                  <a:pt x="113596" y="126347"/>
                  <a:pt x="142472" y="126347"/>
                </a:cubicBezTo>
                <a:cubicBezTo>
                  <a:pt x="171239" y="126347"/>
                  <a:pt x="194756" y="102868"/>
                  <a:pt x="194756" y="74148"/>
                </a:cubicBezTo>
                <a:cubicBezTo>
                  <a:pt x="194756" y="72401"/>
                  <a:pt x="194646" y="70654"/>
                  <a:pt x="194537" y="68906"/>
                </a:cubicBezTo>
                <a:close/>
                <a:moveTo>
                  <a:pt x="142472" y="21840"/>
                </a:moveTo>
                <a:cubicBezTo>
                  <a:pt x="123440" y="21840"/>
                  <a:pt x="106814" y="31996"/>
                  <a:pt x="97626" y="47066"/>
                </a:cubicBezTo>
                <a:lnTo>
                  <a:pt x="187208" y="47066"/>
                </a:lnTo>
                <a:cubicBezTo>
                  <a:pt x="178021" y="31996"/>
                  <a:pt x="161395" y="21840"/>
                  <a:pt x="142472" y="21840"/>
                </a:cubicBezTo>
                <a:close/>
                <a:moveTo>
                  <a:pt x="142472" y="0"/>
                </a:moveTo>
                <a:cubicBezTo>
                  <a:pt x="173755" y="0"/>
                  <a:pt x="200662" y="19547"/>
                  <a:pt x="211491" y="47066"/>
                </a:cubicBezTo>
                <a:lnTo>
                  <a:pt x="260493" y="47066"/>
                </a:lnTo>
                <a:cubicBezTo>
                  <a:pt x="266509" y="47066"/>
                  <a:pt x="271431" y="51980"/>
                  <a:pt x="271431" y="57986"/>
                </a:cubicBezTo>
                <a:cubicBezTo>
                  <a:pt x="271431" y="63992"/>
                  <a:pt x="266509" y="68906"/>
                  <a:pt x="260493" y="68906"/>
                </a:cubicBezTo>
                <a:lnTo>
                  <a:pt x="216413" y="68906"/>
                </a:lnTo>
                <a:cubicBezTo>
                  <a:pt x="216522" y="70654"/>
                  <a:pt x="216632" y="72401"/>
                  <a:pt x="216632" y="74148"/>
                </a:cubicBezTo>
                <a:cubicBezTo>
                  <a:pt x="216632" y="114990"/>
                  <a:pt x="183380" y="148187"/>
                  <a:pt x="142472" y="148187"/>
                </a:cubicBezTo>
                <a:cubicBezTo>
                  <a:pt x="101564" y="148187"/>
                  <a:pt x="68203" y="114990"/>
                  <a:pt x="68203" y="74148"/>
                </a:cubicBezTo>
                <a:cubicBezTo>
                  <a:pt x="68203" y="33197"/>
                  <a:pt x="101564" y="0"/>
                  <a:pt x="14247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任意多边形: 形状 9">
            <a:extLst>
              <a:ext uri="{FF2B5EF4-FFF2-40B4-BE49-F238E27FC236}">
                <a16:creationId xmlns:a16="http://schemas.microsoft.com/office/drawing/2014/main" id="{1CE4EE85-2035-7B32-21E6-6143191FD1BF}"/>
              </a:ext>
            </a:extLst>
          </p:cNvPr>
          <p:cNvSpPr/>
          <p:nvPr/>
        </p:nvSpPr>
        <p:spPr>
          <a:xfrm>
            <a:off x="10397605" y="3648526"/>
            <a:ext cx="294173" cy="609684"/>
          </a:xfrm>
          <a:custGeom>
            <a:avLst/>
            <a:gdLst>
              <a:gd name="connsiteX0" fmla="*/ 373273 h 605239"/>
              <a:gd name="connsiteY0" fmla="*/ 373273 h 605239"/>
              <a:gd name="connsiteX1" fmla="*/ 373273 h 605239"/>
              <a:gd name="connsiteY1" fmla="*/ 373273 h 605239"/>
              <a:gd name="connsiteX2" fmla="*/ 373273 h 605239"/>
              <a:gd name="connsiteY2" fmla="*/ 373273 h 605239"/>
              <a:gd name="connsiteX3" fmla="*/ 373273 h 605239"/>
              <a:gd name="connsiteY3" fmla="*/ 373273 h 605239"/>
              <a:gd name="connsiteX4" fmla="*/ 373273 h 605239"/>
              <a:gd name="connsiteY4" fmla="*/ 373273 h 605239"/>
              <a:gd name="connsiteX5" fmla="*/ 373273 h 605239"/>
              <a:gd name="connsiteY5" fmla="*/ 373273 h 605239"/>
              <a:gd name="connsiteX6" fmla="*/ 373273 h 605239"/>
              <a:gd name="connsiteY6" fmla="*/ 373273 h 605239"/>
              <a:gd name="connsiteX7" fmla="*/ 373273 h 605239"/>
              <a:gd name="connsiteY7" fmla="*/ 373273 h 605239"/>
              <a:gd name="connsiteX8" fmla="*/ 373273 h 605239"/>
              <a:gd name="connsiteY8" fmla="*/ 373273 h 605239"/>
              <a:gd name="connsiteX9" fmla="*/ 373273 h 605239"/>
              <a:gd name="connsiteY9" fmla="*/ 373273 h 605239"/>
              <a:gd name="connsiteX10" fmla="*/ 373273 h 605239"/>
              <a:gd name="connsiteY10" fmla="*/ 373273 h 605239"/>
              <a:gd name="connsiteX11" fmla="*/ 373273 h 605239"/>
              <a:gd name="connsiteY11" fmla="*/ 373273 h 605239"/>
              <a:gd name="connsiteX12" fmla="*/ 373273 h 605239"/>
              <a:gd name="connsiteY12" fmla="*/ 373273 h 605239"/>
              <a:gd name="connsiteX13" fmla="*/ 373273 h 605239"/>
              <a:gd name="connsiteY13" fmla="*/ 373273 h 605239"/>
              <a:gd name="connsiteX14" fmla="*/ 373273 h 605239"/>
              <a:gd name="connsiteY14" fmla="*/ 373273 h 605239"/>
              <a:gd name="connsiteX15" fmla="*/ 373273 h 605239"/>
              <a:gd name="connsiteY15" fmla="*/ 373273 h 605239"/>
              <a:gd name="connsiteX16" fmla="*/ 373273 h 605239"/>
              <a:gd name="connsiteY16" fmla="*/ 373273 h 605239"/>
              <a:gd name="connsiteX17" fmla="*/ 373273 h 605239"/>
              <a:gd name="connsiteY17" fmla="*/ 373273 h 605239"/>
              <a:gd name="connsiteX18" fmla="*/ 373273 h 605239"/>
              <a:gd name="connsiteY18" fmla="*/ 373273 h 605239"/>
              <a:gd name="connsiteX19" fmla="*/ 373273 h 605239"/>
              <a:gd name="connsiteY19" fmla="*/ 373273 h 605239"/>
              <a:gd name="connsiteX20" fmla="*/ 373273 h 605239"/>
              <a:gd name="connsiteY20" fmla="*/ 373273 h 605239"/>
              <a:gd name="connsiteX21" fmla="*/ 373273 h 605239"/>
              <a:gd name="connsiteY21" fmla="*/ 373273 h 605239"/>
              <a:gd name="connsiteX22" fmla="*/ 373273 h 605239"/>
              <a:gd name="connsiteY22" fmla="*/ 373273 h 605239"/>
              <a:gd name="connsiteX23" fmla="*/ 373273 h 605239"/>
              <a:gd name="connsiteY23" fmla="*/ 373273 h 605239"/>
              <a:gd name="connsiteX24" fmla="*/ 373273 h 605239"/>
              <a:gd name="connsiteY24" fmla="*/ 373273 h 605239"/>
              <a:gd name="connsiteX25" fmla="*/ 373273 h 605239"/>
              <a:gd name="connsiteY25" fmla="*/ 373273 h 605239"/>
              <a:gd name="connsiteX26" fmla="*/ 373273 h 605239"/>
              <a:gd name="connsiteY26" fmla="*/ 373273 h 605239"/>
              <a:gd name="connsiteX27" fmla="*/ 373273 h 605239"/>
              <a:gd name="connsiteY27" fmla="*/ 373273 h 605239"/>
              <a:gd name="connsiteX28" fmla="*/ 373273 h 605239"/>
              <a:gd name="connsiteY28" fmla="*/ 373273 h 605239"/>
              <a:gd name="connsiteX29" fmla="*/ 373273 h 605239"/>
              <a:gd name="connsiteY29" fmla="*/ 373273 h 605239"/>
              <a:gd name="connsiteX30" fmla="*/ 373273 h 605239"/>
              <a:gd name="connsiteY30" fmla="*/ 373273 h 605239"/>
              <a:gd name="connsiteX31" fmla="*/ 373273 h 605239"/>
              <a:gd name="connsiteY31" fmla="*/ 373273 h 605239"/>
              <a:gd name="connsiteX32" fmla="*/ 373273 h 605239"/>
              <a:gd name="connsiteY32" fmla="*/ 373273 h 605239"/>
              <a:gd name="connsiteX33" fmla="*/ 373273 h 605239"/>
              <a:gd name="connsiteY33" fmla="*/ 373273 h 605239"/>
              <a:gd name="connsiteX34" fmla="*/ 373273 h 605239"/>
              <a:gd name="connsiteY34" fmla="*/ 373273 h 605239"/>
              <a:gd name="connsiteX35" fmla="*/ 373273 h 605239"/>
              <a:gd name="connsiteY35" fmla="*/ 373273 h 605239"/>
              <a:gd name="connsiteX36" fmla="*/ 373273 h 605239"/>
              <a:gd name="connsiteY36" fmla="*/ 373273 h 605239"/>
              <a:gd name="connsiteX37" fmla="*/ 373273 h 605239"/>
              <a:gd name="connsiteY37" fmla="*/ 373273 h 605239"/>
              <a:gd name="connsiteX38" fmla="*/ 373273 h 605239"/>
              <a:gd name="connsiteY38" fmla="*/ 373273 h 605239"/>
              <a:gd name="connsiteX39" fmla="*/ 373273 h 605239"/>
              <a:gd name="connsiteY39" fmla="*/ 373273 h 605239"/>
              <a:gd name="connsiteX40" fmla="*/ 373273 h 605239"/>
              <a:gd name="connsiteY40" fmla="*/ 373273 h 605239"/>
              <a:gd name="connsiteX41" fmla="*/ 373273 h 605239"/>
              <a:gd name="connsiteY41" fmla="*/ 373273 h 605239"/>
              <a:gd name="connsiteX42" fmla="*/ 373273 h 605239"/>
              <a:gd name="connsiteY42" fmla="*/ 373273 h 605239"/>
              <a:gd name="connsiteX43" fmla="*/ 373273 h 605239"/>
              <a:gd name="connsiteY43" fmla="*/ 373273 h 605239"/>
              <a:gd name="connsiteX44" fmla="*/ 373273 h 605239"/>
              <a:gd name="connsiteY44" fmla="*/ 373273 h 605239"/>
              <a:gd name="connsiteX45" fmla="*/ 373273 h 605239"/>
              <a:gd name="connsiteY45" fmla="*/ 373273 h 605239"/>
              <a:gd name="connsiteX46" fmla="*/ 373273 h 605239"/>
              <a:gd name="connsiteY46" fmla="*/ 373273 h 605239"/>
              <a:gd name="connsiteX47" fmla="*/ 373273 h 605239"/>
              <a:gd name="connsiteY47" fmla="*/ 373273 h 605239"/>
              <a:gd name="connsiteX48" fmla="*/ 373273 h 605239"/>
              <a:gd name="connsiteY48" fmla="*/ 373273 h 605239"/>
              <a:gd name="connsiteX49" fmla="*/ 373273 h 605239"/>
              <a:gd name="connsiteY49" fmla="*/ 373273 h 605239"/>
              <a:gd name="connsiteX50" fmla="*/ 373273 h 605239"/>
              <a:gd name="connsiteY50" fmla="*/ 373273 h 605239"/>
              <a:gd name="connsiteX51" fmla="*/ 373273 h 605239"/>
              <a:gd name="connsiteY51" fmla="*/ 373273 h 605239"/>
              <a:gd name="connsiteX52" fmla="*/ 373273 h 605239"/>
              <a:gd name="connsiteY52" fmla="*/ 373273 h 605239"/>
              <a:gd name="connsiteX53" fmla="*/ 373273 h 605239"/>
              <a:gd name="connsiteY53" fmla="*/ 373273 h 605239"/>
              <a:gd name="connsiteX54" fmla="*/ 373273 h 605239"/>
              <a:gd name="connsiteY54" fmla="*/ 373273 h 605239"/>
              <a:gd name="connsiteX55" fmla="*/ 373273 h 605239"/>
              <a:gd name="connsiteY55" fmla="*/ 373273 h 605239"/>
              <a:gd name="connsiteX56" fmla="*/ 373273 h 605239"/>
              <a:gd name="connsiteY56" fmla="*/ 373273 h 605239"/>
              <a:gd name="connsiteX57" fmla="*/ 373273 h 605239"/>
              <a:gd name="connsiteY57" fmla="*/ 373273 h 605239"/>
              <a:gd name="connsiteX58" fmla="*/ 373273 h 605239"/>
              <a:gd name="connsiteY58" fmla="*/ 373273 h 605239"/>
              <a:gd name="connsiteX59" fmla="*/ 373273 h 605239"/>
              <a:gd name="connsiteY59" fmla="*/ 373273 h 605239"/>
              <a:gd name="connsiteX60" fmla="*/ 373273 h 605239"/>
              <a:gd name="connsiteY60" fmla="*/ 373273 h 605239"/>
              <a:gd name="connsiteX61" fmla="*/ 373273 h 605239"/>
              <a:gd name="connsiteY61" fmla="*/ 373273 h 605239"/>
              <a:gd name="connsiteX62" fmla="*/ 373273 h 605239"/>
              <a:gd name="connsiteY62" fmla="*/ 373273 h 605239"/>
              <a:gd name="connsiteX63" fmla="*/ 373273 h 605239"/>
              <a:gd name="connsiteY63" fmla="*/ 373273 h 605239"/>
              <a:gd name="connsiteX64" fmla="*/ 373273 h 605239"/>
              <a:gd name="connsiteY64" fmla="*/ 373273 h 605239"/>
              <a:gd name="connsiteX65" fmla="*/ 373273 h 605239"/>
              <a:gd name="connsiteY65" fmla="*/ 373273 h 605239"/>
              <a:gd name="connsiteX66" fmla="*/ 373273 h 605239"/>
              <a:gd name="connsiteY66" fmla="*/ 373273 h 605239"/>
              <a:gd name="connsiteX67" fmla="*/ 373273 h 605239"/>
              <a:gd name="connsiteY67" fmla="*/ 373273 h 605239"/>
              <a:gd name="connsiteX68" fmla="*/ 373273 h 605239"/>
              <a:gd name="connsiteY68" fmla="*/ 373273 h 605239"/>
              <a:gd name="connsiteX69" fmla="*/ 373273 h 605239"/>
              <a:gd name="connsiteY69" fmla="*/ 373273 h 605239"/>
              <a:gd name="connsiteX70" fmla="*/ 373273 h 605239"/>
              <a:gd name="connsiteY70" fmla="*/ 373273 h 605239"/>
              <a:gd name="connsiteX71" fmla="*/ 373273 h 605239"/>
              <a:gd name="connsiteY71" fmla="*/ 373273 h 605239"/>
              <a:gd name="connsiteX72" fmla="*/ 373273 h 605239"/>
              <a:gd name="connsiteY72" fmla="*/ 373273 h 605239"/>
              <a:gd name="connsiteX73" fmla="*/ 373273 h 605239"/>
              <a:gd name="connsiteY73" fmla="*/ 373273 h 605239"/>
              <a:gd name="connsiteX74" fmla="*/ 373273 h 605239"/>
              <a:gd name="connsiteY74" fmla="*/ 373273 h 605239"/>
              <a:gd name="connsiteX75" fmla="*/ 373273 h 605239"/>
              <a:gd name="connsiteY75" fmla="*/ 373273 h 605239"/>
              <a:gd name="connsiteX76" fmla="*/ 373273 h 605239"/>
              <a:gd name="connsiteY76" fmla="*/ 373273 h 605239"/>
              <a:gd name="connsiteX77" fmla="*/ 373273 h 605239"/>
              <a:gd name="connsiteY77" fmla="*/ 373273 h 605239"/>
              <a:gd name="connsiteX78" fmla="*/ 373273 h 605239"/>
              <a:gd name="connsiteY78" fmla="*/ 373273 h 605239"/>
              <a:gd name="connsiteX79" fmla="*/ 373273 h 605239"/>
              <a:gd name="connsiteY79" fmla="*/ 373273 h 605239"/>
              <a:gd name="connsiteX80" fmla="*/ 373273 h 605239"/>
              <a:gd name="connsiteY80" fmla="*/ 373273 h 605239"/>
              <a:gd name="connsiteX81" fmla="*/ 373273 h 605239"/>
              <a:gd name="connsiteY81" fmla="*/ 373273 h 605239"/>
              <a:gd name="connsiteX82" fmla="*/ 373273 h 605239"/>
              <a:gd name="connsiteY82" fmla="*/ 373273 h 605239"/>
              <a:gd name="connsiteX83" fmla="*/ 373273 h 605239"/>
              <a:gd name="connsiteY83" fmla="*/ 373273 h 605239"/>
              <a:gd name="connsiteX84" fmla="*/ 373273 h 605239"/>
              <a:gd name="connsiteY84" fmla="*/ 373273 h 605239"/>
              <a:gd name="connsiteX85" fmla="*/ 373273 h 605239"/>
              <a:gd name="connsiteY85" fmla="*/ 373273 h 605239"/>
              <a:gd name="connsiteX86" fmla="*/ 373273 h 605239"/>
              <a:gd name="connsiteY86" fmla="*/ 373273 h 605239"/>
              <a:gd name="connsiteX87" fmla="*/ 373273 h 605239"/>
              <a:gd name="connsiteY87" fmla="*/ 373273 h 605239"/>
              <a:gd name="connsiteX88" fmla="*/ 373273 h 605239"/>
              <a:gd name="connsiteY88" fmla="*/ 373273 h 605239"/>
              <a:gd name="connsiteX89" fmla="*/ 373273 h 605239"/>
              <a:gd name="connsiteY89" fmla="*/ 373273 h 605239"/>
              <a:gd name="connsiteX90" fmla="*/ 373273 h 605239"/>
              <a:gd name="connsiteY90" fmla="*/ 373273 h 605239"/>
              <a:gd name="connsiteX91" fmla="*/ 373273 h 605239"/>
              <a:gd name="connsiteY91" fmla="*/ 373273 h 605239"/>
              <a:gd name="connsiteX92" fmla="*/ 373273 h 605239"/>
              <a:gd name="connsiteY92" fmla="*/ 373273 h 605239"/>
              <a:gd name="connsiteX93" fmla="*/ 373273 h 605239"/>
              <a:gd name="connsiteY93" fmla="*/ 373273 h 605239"/>
              <a:gd name="connsiteX94" fmla="*/ 373273 h 605239"/>
              <a:gd name="connsiteY94" fmla="*/ 373273 h 605239"/>
              <a:gd name="connsiteX95" fmla="*/ 373273 h 605239"/>
              <a:gd name="connsiteY95" fmla="*/ 373273 h 605239"/>
              <a:gd name="connsiteX96" fmla="*/ 373273 h 605239"/>
              <a:gd name="connsiteY96" fmla="*/ 373273 h 605239"/>
              <a:gd name="connsiteX97" fmla="*/ 373273 h 605239"/>
              <a:gd name="connsiteY97" fmla="*/ 373273 h 605239"/>
              <a:gd name="connsiteX98" fmla="*/ 373273 h 605239"/>
              <a:gd name="connsiteY98" fmla="*/ 373273 h 605239"/>
              <a:gd name="connsiteX99" fmla="*/ 373273 h 605239"/>
              <a:gd name="connsiteY99" fmla="*/ 373273 h 605239"/>
              <a:gd name="connsiteX100" fmla="*/ 373273 h 605239"/>
              <a:gd name="connsiteY100" fmla="*/ 373273 h 605239"/>
              <a:gd name="connsiteX101" fmla="*/ 373273 h 605239"/>
              <a:gd name="connsiteY101" fmla="*/ 373273 h 605239"/>
              <a:gd name="connsiteX102" fmla="*/ 373273 h 605239"/>
              <a:gd name="connsiteY102" fmla="*/ 373273 h 605239"/>
              <a:gd name="connsiteX103" fmla="*/ 373273 h 605239"/>
              <a:gd name="connsiteY103" fmla="*/ 373273 h 605239"/>
              <a:gd name="connsiteX104" fmla="*/ 373273 h 605239"/>
              <a:gd name="connsiteY104" fmla="*/ 373273 h 605239"/>
              <a:gd name="connsiteX105" fmla="*/ 373273 h 605239"/>
              <a:gd name="connsiteY105" fmla="*/ 373273 h 605239"/>
              <a:gd name="connsiteX106" fmla="*/ 373273 h 605239"/>
              <a:gd name="connsiteY106" fmla="*/ 373273 h 605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</a:cxnLst>
            <a:rect l="l" t="t" r="r" b="b"/>
            <a:pathLst>
              <a:path w="292938" h="607124">
                <a:moveTo>
                  <a:pt x="190572" y="204486"/>
                </a:moveTo>
                <a:lnTo>
                  <a:pt x="190572" y="343518"/>
                </a:lnTo>
                <a:lnTo>
                  <a:pt x="204631" y="343518"/>
                </a:lnTo>
                <a:lnTo>
                  <a:pt x="204631" y="217478"/>
                </a:lnTo>
                <a:cubicBezTo>
                  <a:pt x="204631" y="210249"/>
                  <a:pt x="198755" y="204486"/>
                  <a:pt x="191516" y="204486"/>
                </a:cubicBezTo>
                <a:close/>
                <a:moveTo>
                  <a:pt x="123318" y="204486"/>
                </a:moveTo>
                <a:lnTo>
                  <a:pt x="123318" y="353996"/>
                </a:lnTo>
                <a:cubicBezTo>
                  <a:pt x="123318" y="359758"/>
                  <a:pt x="118597" y="364473"/>
                  <a:pt x="112826" y="364473"/>
                </a:cubicBezTo>
                <a:lnTo>
                  <a:pt x="99187" y="364473"/>
                </a:lnTo>
                <a:cubicBezTo>
                  <a:pt x="104013" y="386056"/>
                  <a:pt x="123318" y="402295"/>
                  <a:pt x="146401" y="402295"/>
                </a:cubicBezTo>
                <a:cubicBezTo>
                  <a:pt x="169483" y="402295"/>
                  <a:pt x="188893" y="386056"/>
                  <a:pt x="193614" y="364473"/>
                </a:cubicBezTo>
                <a:lnTo>
                  <a:pt x="180080" y="364473"/>
                </a:lnTo>
                <a:cubicBezTo>
                  <a:pt x="174309" y="364473"/>
                  <a:pt x="169588" y="359758"/>
                  <a:pt x="169588" y="353996"/>
                </a:cubicBezTo>
                <a:lnTo>
                  <a:pt x="169588" y="204486"/>
                </a:lnTo>
                <a:lnTo>
                  <a:pt x="156893" y="204486"/>
                </a:lnTo>
                <a:lnTo>
                  <a:pt x="156893" y="318688"/>
                </a:lnTo>
                <a:cubicBezTo>
                  <a:pt x="156893" y="324450"/>
                  <a:pt x="152171" y="329165"/>
                  <a:pt x="146401" y="329165"/>
                </a:cubicBezTo>
                <a:cubicBezTo>
                  <a:pt x="140630" y="329165"/>
                  <a:pt x="135909" y="324450"/>
                  <a:pt x="135909" y="318688"/>
                </a:cubicBezTo>
                <a:lnTo>
                  <a:pt x="135909" y="204486"/>
                </a:lnTo>
                <a:close/>
                <a:moveTo>
                  <a:pt x="101285" y="204486"/>
                </a:moveTo>
                <a:cubicBezTo>
                  <a:pt x="94150" y="204486"/>
                  <a:pt x="88275" y="210249"/>
                  <a:pt x="88275" y="217478"/>
                </a:cubicBezTo>
                <a:lnTo>
                  <a:pt x="88275" y="343518"/>
                </a:lnTo>
                <a:lnTo>
                  <a:pt x="102334" y="343518"/>
                </a:lnTo>
                <a:lnTo>
                  <a:pt x="102334" y="204486"/>
                </a:lnTo>
                <a:close/>
                <a:moveTo>
                  <a:pt x="146401" y="177874"/>
                </a:moveTo>
                <a:cubicBezTo>
                  <a:pt x="150492" y="177874"/>
                  <a:pt x="153955" y="180179"/>
                  <a:pt x="155738" y="183532"/>
                </a:cubicBezTo>
                <a:lnTo>
                  <a:pt x="180080" y="183532"/>
                </a:lnTo>
                <a:lnTo>
                  <a:pt x="191516" y="183532"/>
                </a:lnTo>
                <a:cubicBezTo>
                  <a:pt x="208093" y="183532"/>
                  <a:pt x="221838" y="195266"/>
                  <a:pt x="224985" y="210877"/>
                </a:cubicBezTo>
                <a:cubicBezTo>
                  <a:pt x="253943" y="227012"/>
                  <a:pt x="275557" y="252996"/>
                  <a:pt x="286154" y="284637"/>
                </a:cubicBezTo>
                <a:cubicBezTo>
                  <a:pt x="297275" y="318164"/>
                  <a:pt x="294652" y="354100"/>
                  <a:pt x="278809" y="385637"/>
                </a:cubicBezTo>
                <a:cubicBezTo>
                  <a:pt x="277026" y="389304"/>
                  <a:pt x="273249" y="391399"/>
                  <a:pt x="269471" y="391399"/>
                </a:cubicBezTo>
                <a:cubicBezTo>
                  <a:pt x="267898" y="391399"/>
                  <a:pt x="266219" y="391085"/>
                  <a:pt x="264750" y="390351"/>
                </a:cubicBezTo>
                <a:cubicBezTo>
                  <a:pt x="259609" y="387732"/>
                  <a:pt x="257511" y="381446"/>
                  <a:pt x="260029" y="376207"/>
                </a:cubicBezTo>
                <a:cubicBezTo>
                  <a:pt x="273458" y="349700"/>
                  <a:pt x="275557" y="319526"/>
                  <a:pt x="266219" y="291237"/>
                </a:cubicBezTo>
                <a:cubicBezTo>
                  <a:pt x="258770" y="268711"/>
                  <a:pt x="244501" y="249643"/>
                  <a:pt x="225615" y="236023"/>
                </a:cubicBezTo>
                <a:lnTo>
                  <a:pt x="225615" y="353996"/>
                </a:lnTo>
                <a:cubicBezTo>
                  <a:pt x="225615" y="359758"/>
                  <a:pt x="220894" y="364473"/>
                  <a:pt x="215123" y="364473"/>
                </a:cubicBezTo>
                <a:lnTo>
                  <a:pt x="215018" y="364473"/>
                </a:lnTo>
                <a:cubicBezTo>
                  <a:pt x="212920" y="378093"/>
                  <a:pt x="206834" y="390456"/>
                  <a:pt x="197916" y="400305"/>
                </a:cubicBezTo>
                <a:lnTo>
                  <a:pt x="188683" y="576845"/>
                </a:lnTo>
                <a:lnTo>
                  <a:pt x="218690" y="586694"/>
                </a:lnTo>
                <a:cubicBezTo>
                  <a:pt x="224146" y="588580"/>
                  <a:pt x="227189" y="594447"/>
                  <a:pt x="225300" y="600000"/>
                </a:cubicBezTo>
                <a:cubicBezTo>
                  <a:pt x="223831" y="604400"/>
                  <a:pt x="219739" y="607124"/>
                  <a:pt x="215333" y="607124"/>
                </a:cubicBezTo>
                <a:cubicBezTo>
                  <a:pt x="214284" y="607124"/>
                  <a:pt x="213129" y="607019"/>
                  <a:pt x="212080" y="606600"/>
                </a:cubicBezTo>
                <a:lnTo>
                  <a:pt x="174414" y="594237"/>
                </a:lnTo>
                <a:cubicBezTo>
                  <a:pt x="170007" y="592770"/>
                  <a:pt x="167070" y="588475"/>
                  <a:pt x="167280" y="583760"/>
                </a:cubicBezTo>
                <a:lnTo>
                  <a:pt x="176093" y="416544"/>
                </a:lnTo>
                <a:cubicBezTo>
                  <a:pt x="167070" y="420840"/>
                  <a:pt x="156997" y="423250"/>
                  <a:pt x="146401" y="423250"/>
                </a:cubicBezTo>
                <a:cubicBezTo>
                  <a:pt x="135804" y="423250"/>
                  <a:pt x="125836" y="420840"/>
                  <a:pt x="116813" y="416544"/>
                </a:cubicBezTo>
                <a:lnTo>
                  <a:pt x="125626" y="583760"/>
                </a:lnTo>
                <a:cubicBezTo>
                  <a:pt x="125836" y="588475"/>
                  <a:pt x="122899" y="592770"/>
                  <a:pt x="118387" y="594237"/>
                </a:cubicBezTo>
                <a:lnTo>
                  <a:pt x="80721" y="606600"/>
                </a:lnTo>
                <a:cubicBezTo>
                  <a:pt x="79672" y="607019"/>
                  <a:pt x="78622" y="607124"/>
                  <a:pt x="77468" y="607124"/>
                </a:cubicBezTo>
                <a:cubicBezTo>
                  <a:pt x="73062" y="607124"/>
                  <a:pt x="68970" y="604400"/>
                  <a:pt x="67501" y="600000"/>
                </a:cubicBezTo>
                <a:cubicBezTo>
                  <a:pt x="65717" y="594447"/>
                  <a:pt x="68655" y="588580"/>
                  <a:pt x="74216" y="586694"/>
                </a:cubicBezTo>
                <a:lnTo>
                  <a:pt x="104223" y="576845"/>
                </a:lnTo>
                <a:lnTo>
                  <a:pt x="94885" y="400305"/>
                </a:lnTo>
                <a:cubicBezTo>
                  <a:pt x="86072" y="390456"/>
                  <a:pt x="79881" y="378093"/>
                  <a:pt x="77888" y="364473"/>
                </a:cubicBezTo>
                <a:lnTo>
                  <a:pt x="77783" y="364473"/>
                </a:lnTo>
                <a:cubicBezTo>
                  <a:pt x="71908" y="364473"/>
                  <a:pt x="67291" y="359758"/>
                  <a:pt x="67291" y="353996"/>
                </a:cubicBezTo>
                <a:lnTo>
                  <a:pt x="67291" y="236023"/>
                </a:lnTo>
                <a:cubicBezTo>
                  <a:pt x="23644" y="267454"/>
                  <a:pt x="7906" y="326755"/>
                  <a:pt x="32772" y="376207"/>
                </a:cubicBezTo>
                <a:cubicBezTo>
                  <a:pt x="35395" y="381446"/>
                  <a:pt x="33297" y="387732"/>
                  <a:pt x="28051" y="390351"/>
                </a:cubicBezTo>
                <a:cubicBezTo>
                  <a:pt x="26582" y="391085"/>
                  <a:pt x="25008" y="391399"/>
                  <a:pt x="23435" y="391399"/>
                </a:cubicBezTo>
                <a:cubicBezTo>
                  <a:pt x="19553" y="391399"/>
                  <a:pt x="15880" y="389304"/>
                  <a:pt x="13992" y="385637"/>
                </a:cubicBezTo>
                <a:cubicBezTo>
                  <a:pt x="-17799" y="322145"/>
                  <a:pt x="6438" y="245033"/>
                  <a:pt x="67921" y="210877"/>
                </a:cubicBezTo>
                <a:cubicBezTo>
                  <a:pt x="70963" y="195266"/>
                  <a:pt x="84813" y="183532"/>
                  <a:pt x="101285" y="183532"/>
                </a:cubicBezTo>
                <a:lnTo>
                  <a:pt x="112826" y="183532"/>
                </a:lnTo>
                <a:lnTo>
                  <a:pt x="137168" y="183532"/>
                </a:lnTo>
                <a:cubicBezTo>
                  <a:pt x="138951" y="180179"/>
                  <a:pt x="142414" y="177874"/>
                  <a:pt x="146401" y="177874"/>
                </a:cubicBezTo>
                <a:close/>
                <a:moveTo>
                  <a:pt x="97713" y="86121"/>
                </a:moveTo>
                <a:cubicBezTo>
                  <a:pt x="96664" y="89997"/>
                  <a:pt x="96244" y="93978"/>
                  <a:pt x="96244" y="98064"/>
                </a:cubicBezTo>
                <a:cubicBezTo>
                  <a:pt x="96244" y="125720"/>
                  <a:pt x="118694" y="148243"/>
                  <a:pt x="146389" y="148243"/>
                </a:cubicBezTo>
                <a:cubicBezTo>
                  <a:pt x="174084" y="148243"/>
                  <a:pt x="196639" y="125720"/>
                  <a:pt x="196639" y="98064"/>
                </a:cubicBezTo>
                <a:cubicBezTo>
                  <a:pt x="196639" y="93978"/>
                  <a:pt x="196114" y="89997"/>
                  <a:pt x="195170" y="86121"/>
                </a:cubicBezTo>
                <a:close/>
                <a:moveTo>
                  <a:pt x="129814" y="21486"/>
                </a:moveTo>
                <a:cubicBezTo>
                  <a:pt x="126457" y="20543"/>
                  <a:pt x="122995" y="20962"/>
                  <a:pt x="119953" y="22638"/>
                </a:cubicBezTo>
                <a:cubicBezTo>
                  <a:pt x="117016" y="24314"/>
                  <a:pt x="114813" y="27038"/>
                  <a:pt x="113869" y="30285"/>
                </a:cubicBezTo>
                <a:lnTo>
                  <a:pt x="103903" y="65170"/>
                </a:lnTo>
                <a:lnTo>
                  <a:pt x="188876" y="65170"/>
                </a:lnTo>
                <a:lnTo>
                  <a:pt x="178910" y="30285"/>
                </a:lnTo>
                <a:cubicBezTo>
                  <a:pt x="177022" y="23476"/>
                  <a:pt x="169888" y="19495"/>
                  <a:pt x="163069" y="21486"/>
                </a:cubicBezTo>
                <a:cubicBezTo>
                  <a:pt x="159817" y="22428"/>
                  <a:pt x="157194" y="24523"/>
                  <a:pt x="155516" y="27352"/>
                </a:cubicBezTo>
                <a:cubicBezTo>
                  <a:pt x="153628" y="30599"/>
                  <a:pt x="150166" y="32590"/>
                  <a:pt x="146389" y="32590"/>
                </a:cubicBezTo>
                <a:cubicBezTo>
                  <a:pt x="142717" y="32590"/>
                  <a:pt x="139256" y="30599"/>
                  <a:pt x="137367" y="27352"/>
                </a:cubicBezTo>
                <a:cubicBezTo>
                  <a:pt x="135689" y="24523"/>
                  <a:pt x="132961" y="22428"/>
                  <a:pt x="129814" y="21486"/>
                </a:cubicBezTo>
                <a:close/>
                <a:moveTo>
                  <a:pt x="135479" y="1267"/>
                </a:moveTo>
                <a:cubicBezTo>
                  <a:pt x="139465" y="2419"/>
                  <a:pt x="143137" y="4305"/>
                  <a:pt x="146389" y="6715"/>
                </a:cubicBezTo>
                <a:cubicBezTo>
                  <a:pt x="149641" y="4305"/>
                  <a:pt x="153313" y="2419"/>
                  <a:pt x="157299" y="1267"/>
                </a:cubicBezTo>
                <a:cubicBezTo>
                  <a:pt x="175238" y="-3761"/>
                  <a:pt x="194016" y="6610"/>
                  <a:pt x="199157" y="24523"/>
                </a:cubicBezTo>
                <a:lnTo>
                  <a:pt x="210696" y="65170"/>
                </a:lnTo>
                <a:lnTo>
                  <a:pt x="247833" y="65170"/>
                </a:lnTo>
                <a:cubicBezTo>
                  <a:pt x="253602" y="65170"/>
                  <a:pt x="258323" y="69884"/>
                  <a:pt x="258323" y="75646"/>
                </a:cubicBezTo>
                <a:cubicBezTo>
                  <a:pt x="258323" y="81407"/>
                  <a:pt x="253602" y="86121"/>
                  <a:pt x="247833" y="86121"/>
                </a:cubicBezTo>
                <a:lnTo>
                  <a:pt x="216571" y="86121"/>
                </a:lnTo>
                <a:cubicBezTo>
                  <a:pt x="217200" y="89997"/>
                  <a:pt x="217620" y="94083"/>
                  <a:pt x="217620" y="98064"/>
                </a:cubicBezTo>
                <a:cubicBezTo>
                  <a:pt x="217620" y="137243"/>
                  <a:pt x="185624" y="169195"/>
                  <a:pt x="146389" y="169195"/>
                </a:cubicBezTo>
                <a:cubicBezTo>
                  <a:pt x="107155" y="169195"/>
                  <a:pt x="75263" y="137243"/>
                  <a:pt x="75263" y="98064"/>
                </a:cubicBezTo>
                <a:cubicBezTo>
                  <a:pt x="75263" y="94083"/>
                  <a:pt x="75578" y="89997"/>
                  <a:pt x="76312" y="86121"/>
                </a:cubicBezTo>
                <a:lnTo>
                  <a:pt x="45051" y="86121"/>
                </a:lnTo>
                <a:cubicBezTo>
                  <a:pt x="39176" y="86121"/>
                  <a:pt x="34560" y="81407"/>
                  <a:pt x="34560" y="75646"/>
                </a:cubicBezTo>
                <a:cubicBezTo>
                  <a:pt x="34560" y="69884"/>
                  <a:pt x="39176" y="65170"/>
                  <a:pt x="45051" y="65170"/>
                </a:cubicBezTo>
                <a:lnTo>
                  <a:pt x="82082" y="65170"/>
                </a:lnTo>
                <a:lnTo>
                  <a:pt x="93727" y="24523"/>
                </a:lnTo>
                <a:cubicBezTo>
                  <a:pt x="96140" y="15933"/>
                  <a:pt x="101909" y="8705"/>
                  <a:pt x="109777" y="4305"/>
                </a:cubicBezTo>
                <a:cubicBezTo>
                  <a:pt x="117645" y="-95"/>
                  <a:pt x="126772" y="-1142"/>
                  <a:pt x="135479" y="126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任意多边形: 形状 10">
            <a:extLst>
              <a:ext uri="{FF2B5EF4-FFF2-40B4-BE49-F238E27FC236}">
                <a16:creationId xmlns:a16="http://schemas.microsoft.com/office/drawing/2014/main" id="{1A49B447-6751-47F0-2DBA-CB67383F2F5E}"/>
              </a:ext>
            </a:extLst>
          </p:cNvPr>
          <p:cNvSpPr/>
          <p:nvPr/>
        </p:nvSpPr>
        <p:spPr>
          <a:xfrm>
            <a:off x="2878721" y="4130910"/>
            <a:ext cx="1098971" cy="1325563"/>
          </a:xfrm>
          <a:custGeom>
            <a:avLst/>
            <a:gdLst>
              <a:gd name="connsiteX0" fmla="*/ 195518 w 431425"/>
              <a:gd name="connsiteY0" fmla="*/ 374837 h 607700"/>
              <a:gd name="connsiteX1" fmla="*/ 175357 w 431425"/>
              <a:gd name="connsiteY1" fmla="*/ 375155 h 607700"/>
              <a:gd name="connsiteX2" fmla="*/ 183167 w 431425"/>
              <a:gd name="connsiteY2" fmla="*/ 389804 h 607700"/>
              <a:gd name="connsiteX3" fmla="*/ 195518 w 431425"/>
              <a:gd name="connsiteY3" fmla="*/ 374837 h 607700"/>
              <a:gd name="connsiteX4" fmla="*/ 137028 w 431425"/>
              <a:gd name="connsiteY4" fmla="*/ 372289 h 607700"/>
              <a:gd name="connsiteX5" fmla="*/ 152966 w 431425"/>
              <a:gd name="connsiteY5" fmla="*/ 394342 h 607700"/>
              <a:gd name="connsiteX6" fmla="*/ 161412 w 431425"/>
              <a:gd name="connsiteY6" fmla="*/ 374837 h 607700"/>
              <a:gd name="connsiteX7" fmla="*/ 137028 w 431425"/>
              <a:gd name="connsiteY7" fmla="*/ 372289 h 607700"/>
              <a:gd name="connsiteX8" fmla="*/ 234564 w 431425"/>
              <a:gd name="connsiteY8" fmla="*/ 371971 h 607700"/>
              <a:gd name="connsiteX9" fmla="*/ 210499 w 431425"/>
              <a:gd name="connsiteY9" fmla="*/ 373881 h 607700"/>
              <a:gd name="connsiteX10" fmla="*/ 234564 w 431425"/>
              <a:gd name="connsiteY10" fmla="*/ 371971 h 607700"/>
              <a:gd name="connsiteX11" fmla="*/ 264446 w 431425"/>
              <a:gd name="connsiteY11" fmla="*/ 368706 h 607700"/>
              <a:gd name="connsiteX12" fmla="*/ 246916 w 431425"/>
              <a:gd name="connsiteY12" fmla="*/ 370617 h 607700"/>
              <a:gd name="connsiteX13" fmla="*/ 255362 w 431425"/>
              <a:gd name="connsiteY13" fmla="*/ 387177 h 607700"/>
              <a:gd name="connsiteX14" fmla="*/ 264446 w 431425"/>
              <a:gd name="connsiteY14" fmla="*/ 368706 h 607700"/>
              <a:gd name="connsiteX15" fmla="*/ 297915 w 431425"/>
              <a:gd name="connsiteY15" fmla="*/ 365124 h 607700"/>
              <a:gd name="connsiteX16" fmla="*/ 278471 w 431425"/>
              <a:gd name="connsiteY16" fmla="*/ 367034 h 607700"/>
              <a:gd name="connsiteX17" fmla="*/ 291141 w 431425"/>
              <a:gd name="connsiteY17" fmla="*/ 386222 h 607700"/>
              <a:gd name="connsiteX18" fmla="*/ 295046 w 431425"/>
              <a:gd name="connsiteY18" fmla="*/ 377146 h 607700"/>
              <a:gd name="connsiteX19" fmla="*/ 296640 w 431425"/>
              <a:gd name="connsiteY19" fmla="*/ 367034 h 607700"/>
              <a:gd name="connsiteX20" fmla="*/ 297915 w 431425"/>
              <a:gd name="connsiteY20" fmla="*/ 365124 h 607700"/>
              <a:gd name="connsiteX21" fmla="*/ 310664 w 431425"/>
              <a:gd name="connsiteY21" fmla="*/ 354057 h 607700"/>
              <a:gd name="connsiteX22" fmla="*/ 311302 w 431425"/>
              <a:gd name="connsiteY22" fmla="*/ 363850 h 607700"/>
              <a:gd name="connsiteX23" fmla="*/ 305086 w 431425"/>
              <a:gd name="connsiteY23" fmla="*/ 364168 h 607700"/>
              <a:gd name="connsiteX24" fmla="*/ 306760 w 431425"/>
              <a:gd name="connsiteY24" fmla="*/ 366397 h 607700"/>
              <a:gd name="connsiteX25" fmla="*/ 296321 w 431425"/>
              <a:gd name="connsiteY25" fmla="*/ 396651 h 607700"/>
              <a:gd name="connsiteX26" fmla="*/ 289149 w 431425"/>
              <a:gd name="connsiteY26" fmla="*/ 396651 h 607700"/>
              <a:gd name="connsiteX27" fmla="*/ 273531 w 431425"/>
              <a:gd name="connsiteY27" fmla="*/ 373563 h 607700"/>
              <a:gd name="connsiteX28" fmla="*/ 260223 w 431425"/>
              <a:gd name="connsiteY28" fmla="*/ 397925 h 607700"/>
              <a:gd name="connsiteX29" fmla="*/ 251458 w 431425"/>
              <a:gd name="connsiteY29" fmla="*/ 397925 h 607700"/>
              <a:gd name="connsiteX30" fmla="*/ 241019 w 431425"/>
              <a:gd name="connsiteY30" fmla="*/ 383276 h 607700"/>
              <a:gd name="connsiteX31" fmla="*/ 203646 w 431425"/>
              <a:gd name="connsiteY31" fmla="*/ 380728 h 607700"/>
              <a:gd name="connsiteX32" fmla="*/ 185796 w 431425"/>
              <a:gd name="connsiteY32" fmla="*/ 401189 h 607700"/>
              <a:gd name="connsiteX33" fmla="*/ 177350 w 431425"/>
              <a:gd name="connsiteY33" fmla="*/ 398880 h 607700"/>
              <a:gd name="connsiteX34" fmla="*/ 168903 w 431425"/>
              <a:gd name="connsiteY34" fmla="*/ 382639 h 607700"/>
              <a:gd name="connsiteX35" fmla="*/ 158464 w 431425"/>
              <a:gd name="connsiteY35" fmla="*/ 404772 h 607700"/>
              <a:gd name="connsiteX36" fmla="*/ 150973 w 431425"/>
              <a:gd name="connsiteY36" fmla="*/ 405727 h 607700"/>
              <a:gd name="connsiteX37" fmla="*/ 128900 w 431425"/>
              <a:gd name="connsiteY37" fmla="*/ 369343 h 607700"/>
              <a:gd name="connsiteX38" fmla="*/ 132805 w 431425"/>
              <a:gd name="connsiteY38" fmla="*/ 366079 h 607700"/>
              <a:gd name="connsiteX39" fmla="*/ 135674 w 431425"/>
              <a:gd name="connsiteY39" fmla="*/ 364487 h 607700"/>
              <a:gd name="connsiteX40" fmla="*/ 310664 w 431425"/>
              <a:gd name="connsiteY40" fmla="*/ 354057 h 607700"/>
              <a:gd name="connsiteX41" fmla="*/ 317425 w 431425"/>
              <a:gd name="connsiteY41" fmla="*/ 224933 h 607700"/>
              <a:gd name="connsiteX42" fmla="*/ 294403 w 431425"/>
              <a:gd name="connsiteY42" fmla="*/ 237260 h 607700"/>
              <a:gd name="connsiteX43" fmla="*/ 279426 w 431425"/>
              <a:gd name="connsiteY43" fmla="*/ 258416 h 607700"/>
              <a:gd name="connsiteX44" fmla="*/ 266760 w 431425"/>
              <a:gd name="connsiteY44" fmla="*/ 252212 h 607700"/>
              <a:gd name="connsiteX45" fmla="*/ 263175 w 431425"/>
              <a:gd name="connsiteY45" fmla="*/ 245770 h 607700"/>
              <a:gd name="connsiteX46" fmla="*/ 263175 w 431425"/>
              <a:gd name="connsiteY46" fmla="*/ 244418 h 607700"/>
              <a:gd name="connsiteX47" fmla="*/ 227089 w 431425"/>
              <a:gd name="connsiteY47" fmla="*/ 247679 h 607700"/>
              <a:gd name="connsiteX48" fmla="*/ 283011 w 431425"/>
              <a:gd name="connsiteY48" fmla="*/ 278856 h 607700"/>
              <a:gd name="connsiteX49" fmla="*/ 313840 w 431425"/>
              <a:gd name="connsiteY49" fmla="*/ 257700 h 607700"/>
              <a:gd name="connsiteX50" fmla="*/ 316788 w 431425"/>
              <a:gd name="connsiteY50" fmla="*/ 226921 h 607700"/>
              <a:gd name="connsiteX51" fmla="*/ 317425 w 431425"/>
              <a:gd name="connsiteY51" fmla="*/ 224933 h 607700"/>
              <a:gd name="connsiteX52" fmla="*/ 315195 w 431425"/>
              <a:gd name="connsiteY52" fmla="*/ 212605 h 607700"/>
              <a:gd name="connsiteX53" fmla="*/ 319735 w 431425"/>
              <a:gd name="connsiteY53" fmla="*/ 223024 h 607700"/>
              <a:gd name="connsiteX54" fmla="*/ 324913 w 431425"/>
              <a:gd name="connsiteY54" fmla="*/ 223342 h 607700"/>
              <a:gd name="connsiteX55" fmla="*/ 325551 w 431425"/>
              <a:gd name="connsiteY55" fmla="*/ 267801 h 607700"/>
              <a:gd name="connsiteX56" fmla="*/ 283967 w 431425"/>
              <a:gd name="connsiteY56" fmla="*/ 294047 h 607700"/>
              <a:gd name="connsiteX57" fmla="*/ 219919 w 431425"/>
              <a:gd name="connsiteY57" fmla="*/ 248315 h 607700"/>
              <a:gd name="connsiteX58" fmla="*/ 208527 w 431425"/>
              <a:gd name="connsiteY58" fmla="*/ 248633 h 607700"/>
              <a:gd name="connsiteX59" fmla="*/ 160093 w 431425"/>
              <a:gd name="connsiteY59" fmla="*/ 247679 h 607700"/>
              <a:gd name="connsiteX60" fmla="*/ 140655 w 431425"/>
              <a:gd name="connsiteY60" fmla="*/ 267483 h 607700"/>
              <a:gd name="connsiteX61" fmla="*/ 133167 w 431425"/>
              <a:gd name="connsiteY61" fmla="*/ 256110 h 607700"/>
              <a:gd name="connsiteX62" fmla="*/ 137708 w 431425"/>
              <a:gd name="connsiteY62" fmla="*/ 243464 h 607700"/>
              <a:gd name="connsiteX63" fmla="*/ 110065 w 431425"/>
              <a:gd name="connsiteY63" fmla="*/ 231136 h 607700"/>
              <a:gd name="connsiteX64" fmla="*/ 133804 w 431425"/>
              <a:gd name="connsiteY64" fmla="*/ 293093 h 607700"/>
              <a:gd name="connsiteX65" fmla="*/ 175069 w 431425"/>
              <a:gd name="connsiteY65" fmla="*/ 296353 h 607700"/>
              <a:gd name="connsiteX66" fmla="*/ 196897 w 431425"/>
              <a:gd name="connsiteY66" fmla="*/ 254201 h 607700"/>
              <a:gd name="connsiteX67" fmla="*/ 207890 w 431425"/>
              <a:gd name="connsiteY67" fmla="*/ 254201 h 607700"/>
              <a:gd name="connsiteX68" fmla="*/ 179929 w 431425"/>
              <a:gd name="connsiteY68" fmla="*/ 309635 h 607700"/>
              <a:gd name="connsiteX69" fmla="*/ 126635 w 431425"/>
              <a:gd name="connsiteY69" fmla="*/ 305102 h 607700"/>
              <a:gd name="connsiteX70" fmla="*/ 103214 w 431425"/>
              <a:gd name="connsiteY70" fmla="*/ 225966 h 607700"/>
              <a:gd name="connsiteX71" fmla="*/ 110702 w 431425"/>
              <a:gd name="connsiteY71" fmla="*/ 218808 h 607700"/>
              <a:gd name="connsiteX72" fmla="*/ 228363 w 431425"/>
              <a:gd name="connsiteY72" fmla="*/ 230818 h 607700"/>
              <a:gd name="connsiteX73" fmla="*/ 315195 w 431425"/>
              <a:gd name="connsiteY73" fmla="*/ 212605 h 607700"/>
              <a:gd name="connsiteX74" fmla="*/ 74982 w 431425"/>
              <a:gd name="connsiteY74" fmla="*/ 49314 h 607700"/>
              <a:gd name="connsiteX75" fmla="*/ 73309 w 431425"/>
              <a:gd name="connsiteY75" fmla="*/ 49633 h 607700"/>
              <a:gd name="connsiteX76" fmla="*/ 71716 w 431425"/>
              <a:gd name="connsiteY76" fmla="*/ 50587 h 607700"/>
              <a:gd name="connsiteX77" fmla="*/ 60005 w 431425"/>
              <a:gd name="connsiteY77" fmla="*/ 63315 h 607700"/>
              <a:gd name="connsiteX78" fmla="*/ 54827 w 431425"/>
              <a:gd name="connsiteY78" fmla="*/ 65861 h 607700"/>
              <a:gd name="connsiteX79" fmla="*/ 69406 w 431425"/>
              <a:gd name="connsiteY79" fmla="*/ 79145 h 607700"/>
              <a:gd name="connsiteX80" fmla="*/ 72035 w 431425"/>
              <a:gd name="connsiteY80" fmla="*/ 80498 h 607700"/>
              <a:gd name="connsiteX81" fmla="*/ 73628 w 431425"/>
              <a:gd name="connsiteY81" fmla="*/ 80816 h 607700"/>
              <a:gd name="connsiteX82" fmla="*/ 75301 w 431425"/>
              <a:gd name="connsiteY82" fmla="*/ 80816 h 607700"/>
              <a:gd name="connsiteX83" fmla="*/ 76257 w 431425"/>
              <a:gd name="connsiteY83" fmla="*/ 80498 h 607700"/>
              <a:gd name="connsiteX84" fmla="*/ 80160 w 431425"/>
              <a:gd name="connsiteY84" fmla="*/ 75645 h 607700"/>
              <a:gd name="connsiteX85" fmla="*/ 82072 w 431425"/>
              <a:gd name="connsiteY85" fmla="*/ 65224 h 607700"/>
              <a:gd name="connsiteX86" fmla="*/ 80479 w 431425"/>
              <a:gd name="connsiteY86" fmla="*/ 54803 h 607700"/>
              <a:gd name="connsiteX87" fmla="*/ 78488 w 431425"/>
              <a:gd name="connsiteY87" fmla="*/ 50985 h 607700"/>
              <a:gd name="connsiteX88" fmla="*/ 76894 w 431425"/>
              <a:gd name="connsiteY88" fmla="*/ 49633 h 607700"/>
              <a:gd name="connsiteX89" fmla="*/ 75620 w 431425"/>
              <a:gd name="connsiteY89" fmla="*/ 49314 h 607700"/>
              <a:gd name="connsiteX90" fmla="*/ 47657 w 431425"/>
              <a:gd name="connsiteY90" fmla="*/ 36666 h 607700"/>
              <a:gd name="connsiteX91" fmla="*/ 39850 w 431425"/>
              <a:gd name="connsiteY91" fmla="*/ 56156 h 607700"/>
              <a:gd name="connsiteX92" fmla="*/ 30051 w 431425"/>
              <a:gd name="connsiteY92" fmla="*/ 60372 h 607700"/>
              <a:gd name="connsiteX93" fmla="*/ 21288 w 431425"/>
              <a:gd name="connsiteY93" fmla="*/ 46689 h 607700"/>
              <a:gd name="connsiteX94" fmla="*/ 17703 w 431425"/>
              <a:gd name="connsiteY94" fmla="*/ 44144 h 607700"/>
              <a:gd name="connsiteX95" fmla="*/ 16747 w 431425"/>
              <a:gd name="connsiteY95" fmla="*/ 44144 h 607700"/>
              <a:gd name="connsiteX96" fmla="*/ 13481 w 431425"/>
              <a:gd name="connsiteY96" fmla="*/ 46689 h 607700"/>
              <a:gd name="connsiteX97" fmla="*/ 10613 w 431425"/>
              <a:gd name="connsiteY97" fmla="*/ 54485 h 607700"/>
              <a:gd name="connsiteX98" fmla="*/ 12206 w 431425"/>
              <a:gd name="connsiteY98" fmla="*/ 68486 h 607700"/>
              <a:gd name="connsiteX99" fmla="*/ 17703 w 431425"/>
              <a:gd name="connsiteY99" fmla="*/ 70395 h 607700"/>
              <a:gd name="connsiteX100" fmla="*/ 29414 w 431425"/>
              <a:gd name="connsiteY100" fmla="*/ 67213 h 607700"/>
              <a:gd name="connsiteX101" fmla="*/ 31724 w 431425"/>
              <a:gd name="connsiteY101" fmla="*/ 67849 h 607700"/>
              <a:gd name="connsiteX102" fmla="*/ 32999 w 431425"/>
              <a:gd name="connsiteY102" fmla="*/ 74929 h 607700"/>
              <a:gd name="connsiteX103" fmla="*/ 34353 w 431425"/>
              <a:gd name="connsiteY103" fmla="*/ 127511 h 607700"/>
              <a:gd name="connsiteX104" fmla="*/ 57695 w 431425"/>
              <a:gd name="connsiteY104" fmla="*/ 144058 h 607700"/>
              <a:gd name="connsiteX105" fmla="*/ 78806 w 431425"/>
              <a:gd name="connsiteY105" fmla="*/ 145410 h 607700"/>
              <a:gd name="connsiteX106" fmla="*/ 80160 w 431425"/>
              <a:gd name="connsiteY106" fmla="*/ 146683 h 607700"/>
              <a:gd name="connsiteX107" fmla="*/ 87330 w 431425"/>
              <a:gd name="connsiteY107" fmla="*/ 131728 h 607700"/>
              <a:gd name="connsiteX108" fmla="*/ 42081 w 431425"/>
              <a:gd name="connsiteY108" fmla="*/ 111602 h 607700"/>
              <a:gd name="connsiteX109" fmla="*/ 45347 w 431425"/>
              <a:gd name="connsiteY109" fmla="*/ 68486 h 607700"/>
              <a:gd name="connsiteX110" fmla="*/ 52198 w 431425"/>
              <a:gd name="connsiteY110" fmla="*/ 63951 h 607700"/>
              <a:gd name="connsiteX111" fmla="*/ 50605 w 431425"/>
              <a:gd name="connsiteY111" fmla="*/ 57110 h 607700"/>
              <a:gd name="connsiteX112" fmla="*/ 47657 w 431425"/>
              <a:gd name="connsiteY112" fmla="*/ 36666 h 607700"/>
              <a:gd name="connsiteX113" fmla="*/ 400971 w 431425"/>
              <a:gd name="connsiteY113" fmla="*/ 10733 h 607700"/>
              <a:gd name="connsiteX114" fmla="*/ 394438 w 431425"/>
              <a:gd name="connsiteY114" fmla="*/ 26245 h 607700"/>
              <a:gd name="connsiteX115" fmla="*/ 384719 w 431425"/>
              <a:gd name="connsiteY115" fmla="*/ 27597 h 607700"/>
              <a:gd name="connsiteX116" fmla="*/ 368786 w 431425"/>
              <a:gd name="connsiteY116" fmla="*/ 13915 h 607700"/>
              <a:gd name="connsiteX117" fmla="*/ 371335 w 431425"/>
              <a:gd name="connsiteY117" fmla="*/ 26643 h 607700"/>
              <a:gd name="connsiteX118" fmla="*/ 367512 w 431425"/>
              <a:gd name="connsiteY118" fmla="*/ 35711 h 607700"/>
              <a:gd name="connsiteX119" fmla="*/ 344409 w 431425"/>
              <a:gd name="connsiteY119" fmla="*/ 49633 h 607700"/>
              <a:gd name="connsiteX120" fmla="*/ 355084 w 431425"/>
              <a:gd name="connsiteY120" fmla="*/ 58701 h 607700"/>
              <a:gd name="connsiteX121" fmla="*/ 372052 w 431425"/>
              <a:gd name="connsiteY121" fmla="*/ 51939 h 607700"/>
              <a:gd name="connsiteX122" fmla="*/ 377231 w 431425"/>
              <a:gd name="connsiteY122" fmla="*/ 48042 h 607700"/>
              <a:gd name="connsiteX123" fmla="*/ 399616 w 431425"/>
              <a:gd name="connsiteY123" fmla="*/ 112317 h 607700"/>
              <a:gd name="connsiteX124" fmla="*/ 354447 w 431425"/>
              <a:gd name="connsiteY124" fmla="*/ 152172 h 607700"/>
              <a:gd name="connsiteX125" fmla="*/ 358669 w 431425"/>
              <a:gd name="connsiteY125" fmla="*/ 164184 h 607700"/>
              <a:gd name="connsiteX126" fmla="*/ 419134 w 431425"/>
              <a:gd name="connsiteY126" fmla="*/ 114227 h 607700"/>
              <a:gd name="connsiteX127" fmla="*/ 403201 w 431425"/>
              <a:gd name="connsiteY127" fmla="*/ 48678 h 607700"/>
              <a:gd name="connsiteX128" fmla="*/ 403201 w 431425"/>
              <a:gd name="connsiteY128" fmla="*/ 40246 h 607700"/>
              <a:gd name="connsiteX129" fmla="*/ 416904 w 431425"/>
              <a:gd name="connsiteY129" fmla="*/ 26245 h 607700"/>
              <a:gd name="connsiteX130" fmla="*/ 411646 w 431425"/>
              <a:gd name="connsiteY130" fmla="*/ 14233 h 607700"/>
              <a:gd name="connsiteX131" fmla="*/ 400971 w 431425"/>
              <a:gd name="connsiteY131" fmla="*/ 10733 h 607700"/>
              <a:gd name="connsiteX132" fmla="*/ 397067 w 431425"/>
              <a:gd name="connsiteY132" fmla="*/ 948 h 607700"/>
              <a:gd name="connsiteX133" fmla="*/ 417541 w 431425"/>
              <a:gd name="connsiteY133" fmla="*/ 6119 h 607700"/>
              <a:gd name="connsiteX134" fmla="*/ 413319 w 431425"/>
              <a:gd name="connsiteY134" fmla="*/ 46371 h 607700"/>
              <a:gd name="connsiteX135" fmla="*/ 426623 w 431425"/>
              <a:gd name="connsiteY135" fmla="*/ 133080 h 607700"/>
              <a:gd name="connsiteX136" fmla="*/ 360979 w 431425"/>
              <a:gd name="connsiteY136" fmla="*/ 168798 h 607700"/>
              <a:gd name="connsiteX137" fmla="*/ 367113 w 431425"/>
              <a:gd name="connsiteY137" fmla="*/ 189560 h 607700"/>
              <a:gd name="connsiteX138" fmla="*/ 371734 w 431425"/>
              <a:gd name="connsiteY138" fmla="*/ 420333 h 607700"/>
              <a:gd name="connsiteX139" fmla="*/ 333335 w 431425"/>
              <a:gd name="connsiteY139" fmla="*/ 557556 h 607700"/>
              <a:gd name="connsiteX140" fmla="*/ 357713 w 431425"/>
              <a:gd name="connsiteY140" fmla="*/ 583250 h 607700"/>
              <a:gd name="connsiteX141" fmla="*/ 318757 w 431425"/>
              <a:gd name="connsiteY141" fmla="*/ 607592 h 607700"/>
              <a:gd name="connsiteX142" fmla="*/ 294698 w 431425"/>
              <a:gd name="connsiteY142" fmla="*/ 501155 h 607700"/>
              <a:gd name="connsiteX143" fmla="*/ 153293 w 431425"/>
              <a:gd name="connsiteY143" fmla="*/ 493041 h 607700"/>
              <a:gd name="connsiteX144" fmla="*/ 156878 w 431425"/>
              <a:gd name="connsiteY144" fmla="*/ 490734 h 607700"/>
              <a:gd name="connsiteX145" fmla="*/ 296610 w 431425"/>
              <a:gd name="connsiteY145" fmla="*/ 481666 h 607700"/>
              <a:gd name="connsiteX146" fmla="*/ 304417 w 431425"/>
              <a:gd name="connsiteY146" fmla="*/ 486200 h 607700"/>
              <a:gd name="connsiteX147" fmla="*/ 296928 w 431425"/>
              <a:gd name="connsiteY147" fmla="*/ 498530 h 607700"/>
              <a:gd name="connsiteX148" fmla="*/ 300513 w 431425"/>
              <a:gd name="connsiteY148" fmla="*/ 501155 h 607700"/>
              <a:gd name="connsiteX149" fmla="*/ 298920 w 431425"/>
              <a:gd name="connsiteY149" fmla="*/ 538464 h 607700"/>
              <a:gd name="connsiteX150" fmla="*/ 302824 w 431425"/>
              <a:gd name="connsiteY150" fmla="*/ 584523 h 607700"/>
              <a:gd name="connsiteX151" fmla="*/ 339549 w 431425"/>
              <a:gd name="connsiteY151" fmla="*/ 589057 h 607700"/>
              <a:gd name="connsiteX152" fmla="*/ 326882 w 431425"/>
              <a:gd name="connsiteY152" fmla="*/ 568295 h 607700"/>
              <a:gd name="connsiteX153" fmla="*/ 324572 w 431425"/>
              <a:gd name="connsiteY153" fmla="*/ 569568 h 607700"/>
              <a:gd name="connsiteX154" fmla="*/ 320987 w 431425"/>
              <a:gd name="connsiteY154" fmla="*/ 556601 h 607700"/>
              <a:gd name="connsiteX155" fmla="*/ 348950 w 431425"/>
              <a:gd name="connsiteY155" fmla="*/ 457642 h 607700"/>
              <a:gd name="connsiteX156" fmla="*/ 368149 w 431425"/>
              <a:gd name="connsiteY156" fmla="*/ 335931 h 607700"/>
              <a:gd name="connsiteX157" fmla="*/ 346002 w 431425"/>
              <a:gd name="connsiteY157" fmla="*/ 167127 h 607700"/>
              <a:gd name="connsiteX158" fmla="*/ 202685 w 431425"/>
              <a:gd name="connsiteY158" fmla="*/ 57110 h 607700"/>
              <a:gd name="connsiteX159" fmla="*/ 108441 w 431425"/>
              <a:gd name="connsiteY159" fmla="*/ 124329 h 607700"/>
              <a:gd name="connsiteX160" fmla="*/ 126924 w 431425"/>
              <a:gd name="connsiteY160" fmla="*/ 562170 h 607700"/>
              <a:gd name="connsiteX161" fmla="*/ 126924 w 431425"/>
              <a:gd name="connsiteY161" fmla="*/ 569250 h 607700"/>
              <a:gd name="connsiteX162" fmla="*/ 101590 w 431425"/>
              <a:gd name="connsiteY162" fmla="*/ 585796 h 607700"/>
              <a:gd name="connsiteX163" fmla="*/ 132819 w 431425"/>
              <a:gd name="connsiteY163" fmla="*/ 584205 h 607700"/>
              <a:gd name="connsiteX164" fmla="*/ 156559 w 431425"/>
              <a:gd name="connsiteY164" fmla="*/ 509588 h 607700"/>
              <a:gd name="connsiteX165" fmla="*/ 162375 w 431425"/>
              <a:gd name="connsiteY165" fmla="*/ 510224 h 607700"/>
              <a:gd name="connsiteX166" fmla="*/ 156559 w 431425"/>
              <a:gd name="connsiteY166" fmla="*/ 575136 h 607700"/>
              <a:gd name="connsiteX167" fmla="*/ 116249 w 431425"/>
              <a:gd name="connsiteY167" fmla="*/ 602024 h 607700"/>
              <a:gd name="connsiteX168" fmla="*/ 86613 w 431425"/>
              <a:gd name="connsiteY168" fmla="*/ 583250 h 607700"/>
              <a:gd name="connsiteX169" fmla="*/ 118798 w 431425"/>
              <a:gd name="connsiteY169" fmla="*/ 561136 h 607700"/>
              <a:gd name="connsiteX170" fmla="*/ 78169 w 431425"/>
              <a:gd name="connsiteY170" fmla="*/ 152172 h 607700"/>
              <a:gd name="connsiteX171" fmla="*/ 52835 w 431425"/>
              <a:gd name="connsiteY171" fmla="*/ 153842 h 607700"/>
              <a:gd name="connsiteX172" fmla="*/ 22961 w 431425"/>
              <a:gd name="connsiteY172" fmla="*/ 131091 h 607700"/>
              <a:gd name="connsiteX173" fmla="*/ 15473 w 431425"/>
              <a:gd name="connsiteY173" fmla="*/ 79861 h 607700"/>
              <a:gd name="connsiteX174" fmla="*/ 5674 w 431425"/>
              <a:gd name="connsiteY174" fmla="*/ 75963 h 607700"/>
              <a:gd name="connsiteX175" fmla="*/ 814 w 431425"/>
              <a:gd name="connsiteY175" fmla="*/ 51303 h 607700"/>
              <a:gd name="connsiteX176" fmla="*/ 16747 w 431425"/>
              <a:gd name="connsiteY176" fmla="*/ 33404 h 607700"/>
              <a:gd name="connsiteX177" fmla="*/ 30450 w 431425"/>
              <a:gd name="connsiteY177" fmla="*/ 39928 h 607700"/>
              <a:gd name="connsiteX178" fmla="*/ 32999 w 431425"/>
              <a:gd name="connsiteY178" fmla="*/ 34757 h 607700"/>
              <a:gd name="connsiteX179" fmla="*/ 49569 w 431425"/>
              <a:gd name="connsiteY179" fmla="*/ 26643 h 607700"/>
              <a:gd name="connsiteX180" fmla="*/ 64228 w 431425"/>
              <a:gd name="connsiteY180" fmla="*/ 38257 h 607700"/>
              <a:gd name="connsiteX181" fmla="*/ 64865 w 431425"/>
              <a:gd name="connsiteY181" fmla="*/ 42155 h 607700"/>
              <a:gd name="connsiteX182" fmla="*/ 83745 w 431425"/>
              <a:gd name="connsiteY182" fmla="*/ 40564 h 607700"/>
              <a:gd name="connsiteX183" fmla="*/ 93146 w 431425"/>
              <a:gd name="connsiteY183" fmla="*/ 67213 h 607700"/>
              <a:gd name="connsiteX184" fmla="*/ 79523 w 431425"/>
              <a:gd name="connsiteY184" fmla="*/ 91555 h 607700"/>
              <a:gd name="connsiteX185" fmla="*/ 50206 w 431425"/>
              <a:gd name="connsiteY185" fmla="*/ 78191 h 607700"/>
              <a:gd name="connsiteX186" fmla="*/ 53791 w 431425"/>
              <a:gd name="connsiteY186" fmla="*/ 110329 h 607700"/>
              <a:gd name="connsiteX187" fmla="*/ 89880 w 431425"/>
              <a:gd name="connsiteY187" fmla="*/ 126557 h 607700"/>
              <a:gd name="connsiteX188" fmla="*/ 90836 w 431425"/>
              <a:gd name="connsiteY188" fmla="*/ 126875 h 607700"/>
              <a:gd name="connsiteX189" fmla="*/ 165641 w 431425"/>
              <a:gd name="connsiteY189" fmla="*/ 56156 h 607700"/>
              <a:gd name="connsiteX190" fmla="*/ 352853 w 431425"/>
              <a:gd name="connsiteY190" fmla="*/ 147956 h 607700"/>
              <a:gd name="connsiteX191" fmla="*/ 353809 w 431425"/>
              <a:gd name="connsiteY191" fmla="*/ 147319 h 607700"/>
              <a:gd name="connsiteX192" fmla="*/ 390535 w 431425"/>
              <a:gd name="connsiteY192" fmla="*/ 102533 h 607700"/>
              <a:gd name="connsiteX193" fmla="*/ 373964 w 431425"/>
              <a:gd name="connsiteY193" fmla="*/ 56474 h 607700"/>
              <a:gd name="connsiteX194" fmla="*/ 352535 w 431425"/>
              <a:gd name="connsiteY194" fmla="*/ 68168 h 607700"/>
              <a:gd name="connsiteX195" fmla="*/ 333654 w 431425"/>
              <a:gd name="connsiteY195" fmla="*/ 52258 h 607700"/>
              <a:gd name="connsiteX196" fmla="*/ 336920 w 431425"/>
              <a:gd name="connsiteY196" fmla="*/ 29188 h 607700"/>
              <a:gd name="connsiteX197" fmla="*/ 354128 w 431425"/>
              <a:gd name="connsiteY197" fmla="*/ 23381 h 607700"/>
              <a:gd name="connsiteX198" fmla="*/ 353172 w 431425"/>
              <a:gd name="connsiteY198" fmla="*/ 17495 h 607700"/>
              <a:gd name="connsiteX199" fmla="*/ 362572 w 431425"/>
              <a:gd name="connsiteY199" fmla="*/ 4846 h 607700"/>
              <a:gd name="connsiteX200" fmla="*/ 387268 w 431425"/>
              <a:gd name="connsiteY200" fmla="*/ 10415 h 607700"/>
              <a:gd name="connsiteX201" fmla="*/ 397067 w 431425"/>
              <a:gd name="connsiteY201" fmla="*/ 948 h 607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</a:cxnLst>
            <a:rect l="l" t="t" r="r" b="b"/>
            <a:pathLst>
              <a:path w="431425" h="607700">
                <a:moveTo>
                  <a:pt x="195518" y="374837"/>
                </a:moveTo>
                <a:cubicBezTo>
                  <a:pt x="188745" y="375155"/>
                  <a:pt x="182210" y="375155"/>
                  <a:pt x="175357" y="375155"/>
                </a:cubicBezTo>
                <a:cubicBezTo>
                  <a:pt x="177987" y="380091"/>
                  <a:pt x="180617" y="384948"/>
                  <a:pt x="183167" y="389804"/>
                </a:cubicBezTo>
                <a:cubicBezTo>
                  <a:pt x="187709" y="384948"/>
                  <a:pt x="191932" y="380091"/>
                  <a:pt x="195518" y="374837"/>
                </a:cubicBezTo>
                <a:close/>
                <a:moveTo>
                  <a:pt x="137028" y="372289"/>
                </a:moveTo>
                <a:cubicBezTo>
                  <a:pt x="141889" y="379773"/>
                  <a:pt x="147069" y="387177"/>
                  <a:pt x="152966" y="394342"/>
                </a:cubicBezTo>
                <a:cubicBezTo>
                  <a:pt x="156233" y="387894"/>
                  <a:pt x="159101" y="381365"/>
                  <a:pt x="161412" y="374837"/>
                </a:cubicBezTo>
                <a:cubicBezTo>
                  <a:pt x="153284" y="374200"/>
                  <a:pt x="145156" y="373563"/>
                  <a:pt x="137028" y="372289"/>
                </a:cubicBezTo>
                <a:close/>
                <a:moveTo>
                  <a:pt x="234564" y="371971"/>
                </a:moveTo>
                <a:cubicBezTo>
                  <a:pt x="226436" y="372607"/>
                  <a:pt x="218308" y="373244"/>
                  <a:pt x="210499" y="373881"/>
                </a:cubicBezTo>
                <a:cubicBezTo>
                  <a:pt x="212730" y="386222"/>
                  <a:pt x="220858" y="385585"/>
                  <a:pt x="234564" y="371971"/>
                </a:cubicBezTo>
                <a:close/>
                <a:moveTo>
                  <a:pt x="264446" y="368706"/>
                </a:moveTo>
                <a:cubicBezTo>
                  <a:pt x="258629" y="369343"/>
                  <a:pt x="252733" y="369980"/>
                  <a:pt x="246916" y="370617"/>
                </a:cubicBezTo>
                <a:cubicBezTo>
                  <a:pt x="248191" y="377464"/>
                  <a:pt x="251776" y="382321"/>
                  <a:pt x="255362" y="387177"/>
                </a:cubicBezTo>
                <a:cubicBezTo>
                  <a:pt x="258948" y="381047"/>
                  <a:pt x="262215" y="375155"/>
                  <a:pt x="264446" y="368706"/>
                </a:cubicBezTo>
                <a:close/>
                <a:moveTo>
                  <a:pt x="297915" y="365124"/>
                </a:moveTo>
                <a:cubicBezTo>
                  <a:pt x="291460" y="365761"/>
                  <a:pt x="284926" y="366397"/>
                  <a:pt x="278471" y="367034"/>
                </a:cubicBezTo>
                <a:cubicBezTo>
                  <a:pt x="281021" y="374200"/>
                  <a:pt x="285245" y="381365"/>
                  <a:pt x="291141" y="386222"/>
                </a:cubicBezTo>
                <a:cubicBezTo>
                  <a:pt x="293054" y="383276"/>
                  <a:pt x="294408" y="380410"/>
                  <a:pt x="295046" y="377146"/>
                </a:cubicBezTo>
                <a:cubicBezTo>
                  <a:pt x="295683" y="373881"/>
                  <a:pt x="295365" y="370299"/>
                  <a:pt x="296640" y="367034"/>
                </a:cubicBezTo>
                <a:cubicBezTo>
                  <a:pt x="296958" y="366079"/>
                  <a:pt x="297596" y="365761"/>
                  <a:pt x="297915" y="365124"/>
                </a:cubicBezTo>
                <a:close/>
                <a:moveTo>
                  <a:pt x="310664" y="354057"/>
                </a:moveTo>
                <a:cubicBezTo>
                  <a:pt x="317119" y="354057"/>
                  <a:pt x="317119" y="363850"/>
                  <a:pt x="311302" y="363850"/>
                </a:cubicBezTo>
                <a:cubicBezTo>
                  <a:pt x="309310" y="363850"/>
                  <a:pt x="307079" y="364168"/>
                  <a:pt x="305086" y="364168"/>
                </a:cubicBezTo>
                <a:cubicBezTo>
                  <a:pt x="305724" y="364487"/>
                  <a:pt x="306361" y="365442"/>
                  <a:pt x="306760" y="366397"/>
                </a:cubicBezTo>
                <a:cubicBezTo>
                  <a:pt x="309947" y="376190"/>
                  <a:pt x="302855" y="389804"/>
                  <a:pt x="296321" y="396651"/>
                </a:cubicBezTo>
                <a:cubicBezTo>
                  <a:pt x="294408" y="398562"/>
                  <a:pt x="291141" y="398562"/>
                  <a:pt x="289149" y="396651"/>
                </a:cubicBezTo>
                <a:cubicBezTo>
                  <a:pt x="281977" y="389804"/>
                  <a:pt x="276798" y="382321"/>
                  <a:pt x="273531" y="373563"/>
                </a:cubicBezTo>
                <a:cubicBezTo>
                  <a:pt x="270343" y="382321"/>
                  <a:pt x="265721" y="390123"/>
                  <a:pt x="260223" y="397925"/>
                </a:cubicBezTo>
                <a:cubicBezTo>
                  <a:pt x="257992" y="401189"/>
                  <a:pt x="253769" y="401189"/>
                  <a:pt x="251458" y="397925"/>
                </a:cubicBezTo>
                <a:cubicBezTo>
                  <a:pt x="247553" y="392113"/>
                  <a:pt x="243648" y="388212"/>
                  <a:pt x="241019" y="383276"/>
                </a:cubicBezTo>
                <a:cubicBezTo>
                  <a:pt x="230341" y="399199"/>
                  <a:pt x="212411" y="399517"/>
                  <a:pt x="203646" y="380728"/>
                </a:cubicBezTo>
                <a:cubicBezTo>
                  <a:pt x="198148" y="387894"/>
                  <a:pt x="192570" y="394979"/>
                  <a:pt x="185796" y="401189"/>
                </a:cubicBezTo>
                <a:cubicBezTo>
                  <a:pt x="182529" y="403737"/>
                  <a:pt x="178625" y="402463"/>
                  <a:pt x="177350" y="398880"/>
                </a:cubicBezTo>
                <a:cubicBezTo>
                  <a:pt x="174720" y="393387"/>
                  <a:pt x="171772" y="387894"/>
                  <a:pt x="168903" y="382639"/>
                </a:cubicBezTo>
                <a:cubicBezTo>
                  <a:pt x="165954" y="390123"/>
                  <a:pt x="162369" y="397607"/>
                  <a:pt x="158464" y="404772"/>
                </a:cubicBezTo>
                <a:cubicBezTo>
                  <a:pt x="157189" y="407320"/>
                  <a:pt x="152966" y="408036"/>
                  <a:pt x="150973" y="405727"/>
                </a:cubicBezTo>
                <a:cubicBezTo>
                  <a:pt x="141889" y="394342"/>
                  <a:pt x="135355" y="382321"/>
                  <a:pt x="128900" y="369343"/>
                </a:cubicBezTo>
                <a:cubicBezTo>
                  <a:pt x="127227" y="366716"/>
                  <a:pt x="130494" y="364487"/>
                  <a:pt x="132805" y="366079"/>
                </a:cubicBezTo>
                <a:cubicBezTo>
                  <a:pt x="133124" y="365124"/>
                  <a:pt x="134399" y="364487"/>
                  <a:pt x="135674" y="364487"/>
                </a:cubicBezTo>
                <a:cubicBezTo>
                  <a:pt x="194881" y="370617"/>
                  <a:pt x="251776" y="352783"/>
                  <a:pt x="310664" y="354057"/>
                </a:cubicBezTo>
                <a:close/>
                <a:moveTo>
                  <a:pt x="317425" y="224933"/>
                </a:moveTo>
                <a:cubicBezTo>
                  <a:pt x="311610" y="230182"/>
                  <a:pt x="303484" y="234079"/>
                  <a:pt x="294403" y="237260"/>
                </a:cubicBezTo>
                <a:cubicBezTo>
                  <a:pt x="296633" y="246407"/>
                  <a:pt x="289464" y="259370"/>
                  <a:pt x="279426" y="258416"/>
                </a:cubicBezTo>
                <a:cubicBezTo>
                  <a:pt x="274567" y="258098"/>
                  <a:pt x="269628" y="256110"/>
                  <a:pt x="266760" y="252212"/>
                </a:cubicBezTo>
                <a:cubicBezTo>
                  <a:pt x="265087" y="250304"/>
                  <a:pt x="263494" y="248315"/>
                  <a:pt x="263175" y="245770"/>
                </a:cubicBezTo>
                <a:lnTo>
                  <a:pt x="263175" y="244418"/>
                </a:lnTo>
                <a:cubicBezTo>
                  <a:pt x="250828" y="246407"/>
                  <a:pt x="238162" y="247043"/>
                  <a:pt x="227089" y="247679"/>
                </a:cubicBezTo>
                <a:cubicBezTo>
                  <a:pt x="230992" y="275913"/>
                  <a:pt x="255687" y="287287"/>
                  <a:pt x="283011" y="278856"/>
                </a:cubicBezTo>
                <a:cubicBezTo>
                  <a:pt x="294722" y="275277"/>
                  <a:pt x="307706" y="268755"/>
                  <a:pt x="313840" y="257700"/>
                </a:cubicBezTo>
                <a:cubicBezTo>
                  <a:pt x="320054" y="246725"/>
                  <a:pt x="314159" y="237976"/>
                  <a:pt x="316788" y="226921"/>
                </a:cubicBezTo>
                <a:cubicBezTo>
                  <a:pt x="316788" y="226285"/>
                  <a:pt x="317107" y="225648"/>
                  <a:pt x="317425" y="224933"/>
                </a:cubicBezTo>
                <a:close/>
                <a:moveTo>
                  <a:pt x="315195" y="212605"/>
                </a:moveTo>
                <a:cubicBezTo>
                  <a:pt x="320691" y="212287"/>
                  <a:pt x="323002" y="219445"/>
                  <a:pt x="319735" y="223024"/>
                </a:cubicBezTo>
                <a:cubicBezTo>
                  <a:pt x="321329" y="222387"/>
                  <a:pt x="323320" y="222387"/>
                  <a:pt x="324913" y="223342"/>
                </a:cubicBezTo>
                <a:cubicBezTo>
                  <a:pt x="338217" y="232409"/>
                  <a:pt x="333676" y="256428"/>
                  <a:pt x="325551" y="267801"/>
                </a:cubicBezTo>
                <a:cubicBezTo>
                  <a:pt x="315195" y="281401"/>
                  <a:pt x="300537" y="290866"/>
                  <a:pt x="283967" y="294047"/>
                </a:cubicBezTo>
                <a:cubicBezTo>
                  <a:pt x="250191" y="300887"/>
                  <a:pt x="217688" y="284662"/>
                  <a:pt x="219919" y="248315"/>
                </a:cubicBezTo>
                <a:cubicBezTo>
                  <a:pt x="216016" y="248315"/>
                  <a:pt x="212112" y="248633"/>
                  <a:pt x="208527" y="248633"/>
                </a:cubicBezTo>
                <a:cubicBezTo>
                  <a:pt x="193312" y="248952"/>
                  <a:pt x="176742" y="249270"/>
                  <a:pt x="160093" y="247679"/>
                </a:cubicBezTo>
                <a:cubicBezTo>
                  <a:pt x="158181" y="257064"/>
                  <a:pt x="152684" y="271698"/>
                  <a:pt x="140655" y="267483"/>
                </a:cubicBezTo>
                <a:cubicBezTo>
                  <a:pt x="135716" y="265813"/>
                  <a:pt x="133167" y="260961"/>
                  <a:pt x="133167" y="256110"/>
                </a:cubicBezTo>
                <a:cubicBezTo>
                  <a:pt x="133486" y="250940"/>
                  <a:pt x="135079" y="247043"/>
                  <a:pt x="137708" y="243464"/>
                </a:cubicBezTo>
                <a:cubicBezTo>
                  <a:pt x="127989" y="240521"/>
                  <a:pt x="118509" y="236942"/>
                  <a:pt x="110065" y="231136"/>
                </a:cubicBezTo>
                <a:cubicBezTo>
                  <a:pt x="90229" y="255155"/>
                  <a:pt x="107516" y="280765"/>
                  <a:pt x="133804" y="293093"/>
                </a:cubicBezTo>
                <a:cubicBezTo>
                  <a:pt x="145833" y="298660"/>
                  <a:pt x="162403" y="303193"/>
                  <a:pt x="175069" y="296353"/>
                </a:cubicBezTo>
                <a:cubicBezTo>
                  <a:pt x="191639" y="286969"/>
                  <a:pt x="191320" y="270426"/>
                  <a:pt x="196897" y="254201"/>
                </a:cubicBezTo>
                <a:cubicBezTo>
                  <a:pt x="198490" y="249270"/>
                  <a:pt x="206934" y="247997"/>
                  <a:pt x="207890" y="254201"/>
                </a:cubicBezTo>
                <a:cubicBezTo>
                  <a:pt x="212112" y="275595"/>
                  <a:pt x="199765" y="300569"/>
                  <a:pt x="179929" y="309635"/>
                </a:cubicBezTo>
                <a:cubicBezTo>
                  <a:pt x="163359" y="317430"/>
                  <a:pt x="142567" y="313533"/>
                  <a:pt x="126635" y="305102"/>
                </a:cubicBezTo>
                <a:cubicBezTo>
                  <a:pt x="99390" y="290866"/>
                  <a:pt x="68163" y="247043"/>
                  <a:pt x="103214" y="225966"/>
                </a:cubicBezTo>
                <a:cubicBezTo>
                  <a:pt x="100665" y="222069"/>
                  <a:pt x="106162" y="216184"/>
                  <a:pt x="110702" y="218808"/>
                </a:cubicBezTo>
                <a:cubicBezTo>
                  <a:pt x="145833" y="237260"/>
                  <a:pt x="190046" y="235351"/>
                  <a:pt x="228363" y="230818"/>
                </a:cubicBezTo>
                <a:cubicBezTo>
                  <a:pt x="257280" y="227239"/>
                  <a:pt x="286596" y="214593"/>
                  <a:pt x="315195" y="212605"/>
                </a:cubicBezTo>
                <a:close/>
                <a:moveTo>
                  <a:pt x="74982" y="49314"/>
                </a:moveTo>
                <a:cubicBezTo>
                  <a:pt x="74584" y="49314"/>
                  <a:pt x="73628" y="49633"/>
                  <a:pt x="73309" y="49633"/>
                </a:cubicBezTo>
                <a:cubicBezTo>
                  <a:pt x="74265" y="49314"/>
                  <a:pt x="72035" y="50269"/>
                  <a:pt x="71716" y="50587"/>
                </a:cubicBezTo>
                <a:cubicBezTo>
                  <a:pt x="67175" y="53530"/>
                  <a:pt x="63272" y="58701"/>
                  <a:pt x="60005" y="63315"/>
                </a:cubicBezTo>
                <a:cubicBezTo>
                  <a:pt x="58731" y="65542"/>
                  <a:pt x="56420" y="66179"/>
                  <a:pt x="54827" y="65861"/>
                </a:cubicBezTo>
                <a:cubicBezTo>
                  <a:pt x="59687" y="70077"/>
                  <a:pt x="63590" y="75963"/>
                  <a:pt x="69406" y="79145"/>
                </a:cubicBezTo>
                <a:cubicBezTo>
                  <a:pt x="70362" y="79861"/>
                  <a:pt x="71397" y="80498"/>
                  <a:pt x="72035" y="80498"/>
                </a:cubicBezTo>
                <a:cubicBezTo>
                  <a:pt x="72353" y="80498"/>
                  <a:pt x="74982" y="80816"/>
                  <a:pt x="73628" y="80816"/>
                </a:cubicBezTo>
                <a:lnTo>
                  <a:pt x="75301" y="80816"/>
                </a:lnTo>
                <a:cubicBezTo>
                  <a:pt x="75620" y="80498"/>
                  <a:pt x="75938" y="80498"/>
                  <a:pt x="76257" y="80498"/>
                </a:cubicBezTo>
                <a:cubicBezTo>
                  <a:pt x="77850" y="79543"/>
                  <a:pt x="79523" y="77554"/>
                  <a:pt x="80160" y="75645"/>
                </a:cubicBezTo>
                <a:cubicBezTo>
                  <a:pt x="81754" y="71747"/>
                  <a:pt x="82072" y="69122"/>
                  <a:pt x="82072" y="65224"/>
                </a:cubicBezTo>
                <a:cubicBezTo>
                  <a:pt x="82072" y="61008"/>
                  <a:pt x="81754" y="58701"/>
                  <a:pt x="80479" y="54803"/>
                </a:cubicBezTo>
                <a:cubicBezTo>
                  <a:pt x="80160" y="53849"/>
                  <a:pt x="79842" y="52576"/>
                  <a:pt x="78488" y="50985"/>
                </a:cubicBezTo>
                <a:cubicBezTo>
                  <a:pt x="78488" y="50985"/>
                  <a:pt x="77213" y="49633"/>
                  <a:pt x="76894" y="49633"/>
                </a:cubicBezTo>
                <a:cubicBezTo>
                  <a:pt x="75620" y="48996"/>
                  <a:pt x="77532" y="49633"/>
                  <a:pt x="75620" y="49314"/>
                </a:cubicBezTo>
                <a:close/>
                <a:moveTo>
                  <a:pt x="47657" y="36666"/>
                </a:moveTo>
                <a:cubicBezTo>
                  <a:pt x="38575" y="36666"/>
                  <a:pt x="38177" y="48996"/>
                  <a:pt x="39850" y="56156"/>
                </a:cubicBezTo>
                <a:cubicBezTo>
                  <a:pt x="41443" y="61963"/>
                  <a:pt x="32680" y="66179"/>
                  <a:pt x="30051" y="60372"/>
                </a:cubicBezTo>
                <a:cubicBezTo>
                  <a:pt x="27502" y="55837"/>
                  <a:pt x="25192" y="50587"/>
                  <a:pt x="21288" y="46689"/>
                </a:cubicBezTo>
                <a:cubicBezTo>
                  <a:pt x="20014" y="45416"/>
                  <a:pt x="19376" y="44780"/>
                  <a:pt x="17703" y="44144"/>
                </a:cubicBezTo>
                <a:lnTo>
                  <a:pt x="16747" y="44144"/>
                </a:lnTo>
                <a:cubicBezTo>
                  <a:pt x="15473" y="44462"/>
                  <a:pt x="14517" y="45098"/>
                  <a:pt x="13481" y="46689"/>
                </a:cubicBezTo>
                <a:cubicBezTo>
                  <a:pt x="11888" y="49314"/>
                  <a:pt x="11250" y="51303"/>
                  <a:pt x="10613" y="54485"/>
                </a:cubicBezTo>
                <a:cubicBezTo>
                  <a:pt x="9577" y="59099"/>
                  <a:pt x="9976" y="65861"/>
                  <a:pt x="12206" y="68486"/>
                </a:cubicBezTo>
                <a:cubicBezTo>
                  <a:pt x="13800" y="70077"/>
                  <a:pt x="14835" y="70713"/>
                  <a:pt x="17703" y="70395"/>
                </a:cubicBezTo>
                <a:cubicBezTo>
                  <a:pt x="21607" y="70077"/>
                  <a:pt x="25829" y="68486"/>
                  <a:pt x="29414" y="67213"/>
                </a:cubicBezTo>
                <a:cubicBezTo>
                  <a:pt x="30450" y="66497"/>
                  <a:pt x="31087" y="67213"/>
                  <a:pt x="31724" y="67849"/>
                </a:cubicBezTo>
                <a:cubicBezTo>
                  <a:pt x="33955" y="69122"/>
                  <a:pt x="35628" y="72384"/>
                  <a:pt x="32999" y="74929"/>
                </a:cubicBezTo>
                <a:cubicBezTo>
                  <a:pt x="16747" y="90839"/>
                  <a:pt x="19695" y="111283"/>
                  <a:pt x="34353" y="127511"/>
                </a:cubicBezTo>
                <a:cubicBezTo>
                  <a:pt x="40806" y="134671"/>
                  <a:pt x="48295" y="141194"/>
                  <a:pt x="57695" y="144058"/>
                </a:cubicBezTo>
                <a:cubicBezTo>
                  <a:pt x="65183" y="146365"/>
                  <a:pt x="72035" y="143739"/>
                  <a:pt x="78806" y="145410"/>
                </a:cubicBezTo>
                <a:cubicBezTo>
                  <a:pt x="79523" y="145728"/>
                  <a:pt x="79842" y="146046"/>
                  <a:pt x="80160" y="146683"/>
                </a:cubicBezTo>
                <a:cubicBezTo>
                  <a:pt x="82391" y="141830"/>
                  <a:pt x="85020" y="137296"/>
                  <a:pt x="87330" y="131728"/>
                </a:cubicBezTo>
                <a:cubicBezTo>
                  <a:pt x="70362" y="134034"/>
                  <a:pt x="51879" y="124966"/>
                  <a:pt x="42081" y="111602"/>
                </a:cubicBezTo>
                <a:cubicBezTo>
                  <a:pt x="32680" y="98635"/>
                  <a:pt x="30450" y="78191"/>
                  <a:pt x="45347" y="68486"/>
                </a:cubicBezTo>
                <a:cubicBezTo>
                  <a:pt x="45666" y="65224"/>
                  <a:pt x="48932" y="63315"/>
                  <a:pt x="52198" y="63951"/>
                </a:cubicBezTo>
                <a:cubicBezTo>
                  <a:pt x="50206" y="62599"/>
                  <a:pt x="49251" y="60054"/>
                  <a:pt x="50605" y="57110"/>
                </a:cubicBezTo>
                <a:cubicBezTo>
                  <a:pt x="53154" y="51621"/>
                  <a:pt x="57376" y="36666"/>
                  <a:pt x="47657" y="36666"/>
                </a:cubicBezTo>
                <a:close/>
                <a:moveTo>
                  <a:pt x="400971" y="10733"/>
                </a:moveTo>
                <a:cubicBezTo>
                  <a:pt x="395394" y="12960"/>
                  <a:pt x="394757" y="21393"/>
                  <a:pt x="394438" y="26245"/>
                </a:cubicBezTo>
                <a:cubicBezTo>
                  <a:pt x="394120" y="31495"/>
                  <a:pt x="385675" y="33404"/>
                  <a:pt x="384719" y="27597"/>
                </a:cubicBezTo>
                <a:cubicBezTo>
                  <a:pt x="383365" y="19483"/>
                  <a:pt x="378187" y="10733"/>
                  <a:pt x="368786" y="13915"/>
                </a:cubicBezTo>
                <a:cubicBezTo>
                  <a:pt x="359704" y="17176"/>
                  <a:pt x="365520" y="23381"/>
                  <a:pt x="371335" y="26643"/>
                </a:cubicBezTo>
                <a:cubicBezTo>
                  <a:pt x="376275" y="29507"/>
                  <a:pt x="372690" y="36984"/>
                  <a:pt x="367512" y="35711"/>
                </a:cubicBezTo>
                <a:cubicBezTo>
                  <a:pt x="357394" y="33404"/>
                  <a:pt x="336283" y="33723"/>
                  <a:pt x="344409" y="49633"/>
                </a:cubicBezTo>
                <a:cubicBezTo>
                  <a:pt x="346321" y="53530"/>
                  <a:pt x="350224" y="58383"/>
                  <a:pt x="355084" y="58701"/>
                </a:cubicBezTo>
                <a:cubicBezTo>
                  <a:pt x="361616" y="59099"/>
                  <a:pt x="366157" y="54167"/>
                  <a:pt x="372052" y="51939"/>
                </a:cubicBezTo>
                <a:cubicBezTo>
                  <a:pt x="371734" y="48996"/>
                  <a:pt x="374283" y="46689"/>
                  <a:pt x="377231" y="48042"/>
                </a:cubicBezTo>
                <a:cubicBezTo>
                  <a:pt x="397386" y="57110"/>
                  <a:pt x="402883" y="93146"/>
                  <a:pt x="399616" y="112317"/>
                </a:cubicBezTo>
                <a:cubicBezTo>
                  <a:pt x="395713" y="136341"/>
                  <a:pt x="379860" y="153842"/>
                  <a:pt x="354447" y="152172"/>
                </a:cubicBezTo>
                <a:cubicBezTo>
                  <a:pt x="356119" y="156070"/>
                  <a:pt x="357394" y="160286"/>
                  <a:pt x="358669" y="164184"/>
                </a:cubicBezTo>
                <a:cubicBezTo>
                  <a:pt x="392208" y="168798"/>
                  <a:pt x="416585" y="147956"/>
                  <a:pt x="419134" y="114227"/>
                </a:cubicBezTo>
                <a:cubicBezTo>
                  <a:pt x="421126" y="87975"/>
                  <a:pt x="412363" y="71031"/>
                  <a:pt x="403201" y="48678"/>
                </a:cubicBezTo>
                <a:cubicBezTo>
                  <a:pt x="400652" y="47087"/>
                  <a:pt x="400015" y="42473"/>
                  <a:pt x="403201" y="40246"/>
                </a:cubicBezTo>
                <a:cubicBezTo>
                  <a:pt x="408141" y="36666"/>
                  <a:pt x="416585" y="33723"/>
                  <a:pt x="416904" y="26245"/>
                </a:cubicBezTo>
                <a:cubicBezTo>
                  <a:pt x="417222" y="21711"/>
                  <a:pt x="415231" y="17495"/>
                  <a:pt x="411646" y="14233"/>
                </a:cubicBezTo>
                <a:cubicBezTo>
                  <a:pt x="408778" y="11687"/>
                  <a:pt x="404874" y="9381"/>
                  <a:pt x="400971" y="10733"/>
                </a:cubicBezTo>
                <a:close/>
                <a:moveTo>
                  <a:pt x="397067" y="948"/>
                </a:moveTo>
                <a:cubicBezTo>
                  <a:pt x="404237" y="-1597"/>
                  <a:pt x="411965" y="1267"/>
                  <a:pt x="417541" y="6119"/>
                </a:cubicBezTo>
                <a:cubicBezTo>
                  <a:pt x="430526" y="18131"/>
                  <a:pt x="427898" y="38575"/>
                  <a:pt x="413319" y="46371"/>
                </a:cubicBezTo>
                <a:cubicBezTo>
                  <a:pt x="432837" y="66815"/>
                  <a:pt x="435386" y="109692"/>
                  <a:pt x="426623" y="133080"/>
                </a:cubicBezTo>
                <a:cubicBezTo>
                  <a:pt x="414912" y="162911"/>
                  <a:pt x="391172" y="175241"/>
                  <a:pt x="360979" y="168798"/>
                </a:cubicBezTo>
                <a:cubicBezTo>
                  <a:pt x="363210" y="175559"/>
                  <a:pt x="365520" y="182719"/>
                  <a:pt x="367113" y="189560"/>
                </a:cubicBezTo>
                <a:cubicBezTo>
                  <a:pt x="385994" y="265450"/>
                  <a:pt x="387985" y="343727"/>
                  <a:pt x="371734" y="420333"/>
                </a:cubicBezTo>
                <a:cubicBezTo>
                  <a:pt x="361935" y="467029"/>
                  <a:pt x="348631" y="512451"/>
                  <a:pt x="333335" y="557556"/>
                </a:cubicBezTo>
                <a:cubicBezTo>
                  <a:pt x="346958" y="558590"/>
                  <a:pt x="363927" y="567022"/>
                  <a:pt x="357713" y="583250"/>
                </a:cubicBezTo>
                <a:cubicBezTo>
                  <a:pt x="351579" y="598842"/>
                  <a:pt x="335646" y="608865"/>
                  <a:pt x="318757" y="607592"/>
                </a:cubicBezTo>
                <a:cubicBezTo>
                  <a:pt x="272870" y="604013"/>
                  <a:pt x="287528" y="529714"/>
                  <a:pt x="294698" y="501155"/>
                </a:cubicBezTo>
                <a:cubicBezTo>
                  <a:pt x="261876" y="534884"/>
                  <a:pt x="173448" y="534248"/>
                  <a:pt x="153293" y="493041"/>
                </a:cubicBezTo>
                <a:cubicBezTo>
                  <a:pt x="151938" y="490416"/>
                  <a:pt x="155205" y="488427"/>
                  <a:pt x="156878" y="490734"/>
                </a:cubicBezTo>
                <a:cubicBezTo>
                  <a:pt x="188744" y="535839"/>
                  <a:pt x="264425" y="511497"/>
                  <a:pt x="296610" y="481666"/>
                </a:cubicBezTo>
                <a:cubicBezTo>
                  <a:pt x="299876" y="478722"/>
                  <a:pt x="306010" y="481666"/>
                  <a:pt x="304417" y="486200"/>
                </a:cubicBezTo>
                <a:cubicBezTo>
                  <a:pt x="302824" y="490734"/>
                  <a:pt x="300195" y="494632"/>
                  <a:pt x="296928" y="498530"/>
                </a:cubicBezTo>
                <a:cubicBezTo>
                  <a:pt x="298601" y="498212"/>
                  <a:pt x="300513" y="498848"/>
                  <a:pt x="300513" y="501155"/>
                </a:cubicBezTo>
                <a:cubicBezTo>
                  <a:pt x="299876" y="513486"/>
                  <a:pt x="298920" y="526134"/>
                  <a:pt x="298920" y="538464"/>
                </a:cubicBezTo>
                <a:cubicBezTo>
                  <a:pt x="298920" y="551749"/>
                  <a:pt x="295973" y="572829"/>
                  <a:pt x="302824" y="584523"/>
                </a:cubicBezTo>
                <a:cubicBezTo>
                  <a:pt x="310631" y="597808"/>
                  <a:pt x="328476" y="599478"/>
                  <a:pt x="339549" y="589057"/>
                </a:cubicBezTo>
                <a:cubicBezTo>
                  <a:pt x="353809" y="575136"/>
                  <a:pt x="340505" y="570920"/>
                  <a:pt x="326882" y="568295"/>
                </a:cubicBezTo>
                <a:cubicBezTo>
                  <a:pt x="325847" y="568613"/>
                  <a:pt x="325528" y="569250"/>
                  <a:pt x="324572" y="569568"/>
                </a:cubicBezTo>
                <a:cubicBezTo>
                  <a:pt x="316128" y="571557"/>
                  <a:pt x="312543" y="558590"/>
                  <a:pt x="320987" y="556601"/>
                </a:cubicBezTo>
                <a:cubicBezTo>
                  <a:pt x="328476" y="555010"/>
                  <a:pt x="346321" y="468301"/>
                  <a:pt x="348950" y="457642"/>
                </a:cubicBezTo>
                <a:cubicBezTo>
                  <a:pt x="358350" y="417708"/>
                  <a:pt x="366795" y="377138"/>
                  <a:pt x="368149" y="335931"/>
                </a:cubicBezTo>
                <a:cubicBezTo>
                  <a:pt x="370061" y="279133"/>
                  <a:pt x="364883" y="220982"/>
                  <a:pt x="346002" y="167127"/>
                </a:cubicBezTo>
                <a:cubicBezTo>
                  <a:pt x="324572" y="104840"/>
                  <a:pt x="280040" y="37621"/>
                  <a:pt x="202685" y="57110"/>
                </a:cubicBezTo>
                <a:cubicBezTo>
                  <a:pt x="163649" y="67213"/>
                  <a:pt x="129234" y="88930"/>
                  <a:pt x="108441" y="124329"/>
                </a:cubicBezTo>
                <a:cubicBezTo>
                  <a:pt x="34991" y="249938"/>
                  <a:pt x="71716" y="435209"/>
                  <a:pt x="126924" y="562170"/>
                </a:cubicBezTo>
                <a:cubicBezTo>
                  <a:pt x="129234" y="563761"/>
                  <a:pt x="130190" y="567659"/>
                  <a:pt x="126924" y="569250"/>
                </a:cubicBezTo>
                <a:cubicBezTo>
                  <a:pt x="123657" y="570920"/>
                  <a:pt x="91871" y="579989"/>
                  <a:pt x="101590" y="585796"/>
                </a:cubicBezTo>
                <a:cubicBezTo>
                  <a:pt x="110991" y="591364"/>
                  <a:pt x="123657" y="590012"/>
                  <a:pt x="132819" y="584205"/>
                </a:cubicBezTo>
                <a:cubicBezTo>
                  <a:pt x="157834" y="567977"/>
                  <a:pt x="148752" y="534248"/>
                  <a:pt x="156559" y="509588"/>
                </a:cubicBezTo>
                <a:cubicBezTo>
                  <a:pt x="157515" y="506326"/>
                  <a:pt x="162056" y="506962"/>
                  <a:pt x="162375" y="510224"/>
                </a:cubicBezTo>
                <a:cubicBezTo>
                  <a:pt x="163331" y="530986"/>
                  <a:pt x="162693" y="555328"/>
                  <a:pt x="156559" y="575136"/>
                </a:cubicBezTo>
                <a:cubicBezTo>
                  <a:pt x="151620" y="591046"/>
                  <a:pt x="132182" y="602024"/>
                  <a:pt x="116249" y="602024"/>
                </a:cubicBezTo>
                <a:cubicBezTo>
                  <a:pt x="105813" y="602024"/>
                  <a:pt x="85657" y="597490"/>
                  <a:pt x="86613" y="583250"/>
                </a:cubicBezTo>
                <a:cubicBezTo>
                  <a:pt x="87649" y="568931"/>
                  <a:pt x="105175" y="561772"/>
                  <a:pt x="118798" y="561136"/>
                </a:cubicBezTo>
                <a:cubicBezTo>
                  <a:pt x="64865" y="461540"/>
                  <a:pt x="25829" y="274598"/>
                  <a:pt x="78169" y="152172"/>
                </a:cubicBezTo>
                <a:cubicBezTo>
                  <a:pt x="72035" y="157740"/>
                  <a:pt x="59368" y="156467"/>
                  <a:pt x="52835" y="153842"/>
                </a:cubicBezTo>
                <a:cubicBezTo>
                  <a:pt x="40806" y="148990"/>
                  <a:pt x="31087" y="141194"/>
                  <a:pt x="22961" y="131091"/>
                </a:cubicBezTo>
                <a:cubicBezTo>
                  <a:pt x="11569" y="116534"/>
                  <a:pt x="6072" y="95055"/>
                  <a:pt x="15473" y="79861"/>
                </a:cubicBezTo>
                <a:cubicBezTo>
                  <a:pt x="11888" y="79861"/>
                  <a:pt x="8621" y="78827"/>
                  <a:pt x="5674" y="75963"/>
                </a:cubicBezTo>
                <a:cubicBezTo>
                  <a:pt x="-460" y="69759"/>
                  <a:pt x="-779" y="59417"/>
                  <a:pt x="814" y="51303"/>
                </a:cubicBezTo>
                <a:cubicBezTo>
                  <a:pt x="2487" y="43189"/>
                  <a:pt x="7665" y="34041"/>
                  <a:pt x="16747" y="33404"/>
                </a:cubicBezTo>
                <a:cubicBezTo>
                  <a:pt x="22324" y="33086"/>
                  <a:pt x="26865" y="36030"/>
                  <a:pt x="30450" y="39928"/>
                </a:cubicBezTo>
                <a:cubicBezTo>
                  <a:pt x="31087" y="38257"/>
                  <a:pt x="31724" y="36348"/>
                  <a:pt x="32999" y="34757"/>
                </a:cubicBezTo>
                <a:cubicBezTo>
                  <a:pt x="36584" y="29507"/>
                  <a:pt x="43116" y="25927"/>
                  <a:pt x="49569" y="26643"/>
                </a:cubicBezTo>
                <a:cubicBezTo>
                  <a:pt x="56420" y="27279"/>
                  <a:pt x="61917" y="31813"/>
                  <a:pt x="64228" y="38257"/>
                </a:cubicBezTo>
                <a:cubicBezTo>
                  <a:pt x="64546" y="39609"/>
                  <a:pt x="64546" y="40882"/>
                  <a:pt x="64865" y="42155"/>
                </a:cubicBezTo>
                <a:cubicBezTo>
                  <a:pt x="70680" y="37939"/>
                  <a:pt x="77532" y="36030"/>
                  <a:pt x="83745" y="40564"/>
                </a:cubicBezTo>
                <a:cubicBezTo>
                  <a:pt x="91553" y="46371"/>
                  <a:pt x="93783" y="57747"/>
                  <a:pt x="93146" y="67213"/>
                </a:cubicBezTo>
                <a:cubicBezTo>
                  <a:pt x="92509" y="76600"/>
                  <a:pt x="89242" y="87975"/>
                  <a:pt x="79523" y="91555"/>
                </a:cubicBezTo>
                <a:cubicBezTo>
                  <a:pt x="69406" y="95055"/>
                  <a:pt x="57376" y="86623"/>
                  <a:pt x="50206" y="78191"/>
                </a:cubicBezTo>
                <a:cubicBezTo>
                  <a:pt x="45347" y="89566"/>
                  <a:pt x="44072" y="99669"/>
                  <a:pt x="53791" y="110329"/>
                </a:cubicBezTo>
                <a:cubicBezTo>
                  <a:pt x="63590" y="121068"/>
                  <a:pt x="75620" y="126557"/>
                  <a:pt x="89880" y="126557"/>
                </a:cubicBezTo>
                <a:cubicBezTo>
                  <a:pt x="90198" y="126557"/>
                  <a:pt x="90517" y="126875"/>
                  <a:pt x="90836" y="126875"/>
                </a:cubicBezTo>
                <a:cubicBezTo>
                  <a:pt x="108441" y="97044"/>
                  <a:pt x="132819" y="72384"/>
                  <a:pt x="165641" y="56156"/>
                </a:cubicBezTo>
                <a:cubicBezTo>
                  <a:pt x="255343" y="11687"/>
                  <a:pt x="321306" y="72384"/>
                  <a:pt x="352853" y="147956"/>
                </a:cubicBezTo>
                <a:cubicBezTo>
                  <a:pt x="353172" y="147637"/>
                  <a:pt x="353491" y="147319"/>
                  <a:pt x="353809" y="147319"/>
                </a:cubicBezTo>
                <a:cubicBezTo>
                  <a:pt x="377231" y="143739"/>
                  <a:pt x="391172" y="126239"/>
                  <a:pt x="390535" y="102533"/>
                </a:cubicBezTo>
                <a:cubicBezTo>
                  <a:pt x="389897" y="83043"/>
                  <a:pt x="381772" y="72065"/>
                  <a:pt x="373964" y="56474"/>
                </a:cubicBezTo>
                <a:cubicBezTo>
                  <a:pt x="371017" y="64588"/>
                  <a:pt x="360660" y="69122"/>
                  <a:pt x="352535" y="68168"/>
                </a:cubicBezTo>
                <a:cubicBezTo>
                  <a:pt x="343771" y="67213"/>
                  <a:pt x="336920" y="60054"/>
                  <a:pt x="333654" y="52258"/>
                </a:cubicBezTo>
                <a:cubicBezTo>
                  <a:pt x="330388" y="44780"/>
                  <a:pt x="330706" y="35075"/>
                  <a:pt x="336920" y="29188"/>
                </a:cubicBezTo>
                <a:cubicBezTo>
                  <a:pt x="341780" y="24972"/>
                  <a:pt x="347994" y="23381"/>
                  <a:pt x="354128" y="23381"/>
                </a:cubicBezTo>
                <a:cubicBezTo>
                  <a:pt x="353172" y="21393"/>
                  <a:pt x="352853" y="19483"/>
                  <a:pt x="353172" y="17495"/>
                </a:cubicBezTo>
                <a:cubicBezTo>
                  <a:pt x="353809" y="11687"/>
                  <a:pt x="357394" y="7471"/>
                  <a:pt x="362572" y="4846"/>
                </a:cubicBezTo>
                <a:cubicBezTo>
                  <a:pt x="372371" y="312"/>
                  <a:pt x="381453" y="3573"/>
                  <a:pt x="387268" y="10415"/>
                </a:cubicBezTo>
                <a:cubicBezTo>
                  <a:pt x="389260" y="6119"/>
                  <a:pt x="392208" y="2619"/>
                  <a:pt x="397067" y="948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任意多边形: 形状 11">
            <a:extLst>
              <a:ext uri="{FF2B5EF4-FFF2-40B4-BE49-F238E27FC236}">
                <a16:creationId xmlns:a16="http://schemas.microsoft.com/office/drawing/2014/main" id="{D798F359-2870-16F5-4378-F4E3F8F8F273}"/>
              </a:ext>
            </a:extLst>
          </p:cNvPr>
          <p:cNvSpPr/>
          <p:nvPr/>
        </p:nvSpPr>
        <p:spPr>
          <a:xfrm>
            <a:off x="1496146" y="3648525"/>
            <a:ext cx="271045" cy="609685"/>
          </a:xfrm>
          <a:custGeom>
            <a:avLst/>
            <a:gdLst>
              <a:gd name="connsiteX0" fmla="*/ 373273 h 605239"/>
              <a:gd name="connsiteY0" fmla="*/ 373273 h 605239"/>
              <a:gd name="connsiteX1" fmla="*/ 373273 h 605239"/>
              <a:gd name="connsiteY1" fmla="*/ 373273 h 605239"/>
              <a:gd name="connsiteX2" fmla="*/ 373273 h 605239"/>
              <a:gd name="connsiteY2" fmla="*/ 373273 h 605239"/>
              <a:gd name="connsiteX3" fmla="*/ 373273 h 605239"/>
              <a:gd name="connsiteY3" fmla="*/ 373273 h 605239"/>
              <a:gd name="connsiteX4" fmla="*/ 373273 h 605239"/>
              <a:gd name="connsiteY4" fmla="*/ 373273 h 605239"/>
              <a:gd name="connsiteX5" fmla="*/ 373273 h 605239"/>
              <a:gd name="connsiteY5" fmla="*/ 373273 h 605239"/>
              <a:gd name="connsiteX6" fmla="*/ 373273 h 605239"/>
              <a:gd name="connsiteY6" fmla="*/ 373273 h 605239"/>
              <a:gd name="connsiteX7" fmla="*/ 373273 h 605239"/>
              <a:gd name="connsiteY7" fmla="*/ 373273 h 605239"/>
              <a:gd name="connsiteX8" fmla="*/ 373273 h 605239"/>
              <a:gd name="connsiteY8" fmla="*/ 373273 h 605239"/>
              <a:gd name="connsiteX9" fmla="*/ 373273 h 605239"/>
              <a:gd name="connsiteY9" fmla="*/ 373273 h 605239"/>
              <a:gd name="connsiteX10" fmla="*/ 373273 h 605239"/>
              <a:gd name="connsiteY10" fmla="*/ 373273 h 605239"/>
              <a:gd name="connsiteX11" fmla="*/ 373273 h 605239"/>
              <a:gd name="connsiteY11" fmla="*/ 373273 h 605239"/>
              <a:gd name="connsiteX12" fmla="*/ 373273 h 605239"/>
              <a:gd name="connsiteY12" fmla="*/ 373273 h 605239"/>
              <a:gd name="connsiteX13" fmla="*/ 373273 h 605239"/>
              <a:gd name="connsiteY13" fmla="*/ 373273 h 605239"/>
              <a:gd name="connsiteX14" fmla="*/ 373273 h 605239"/>
              <a:gd name="connsiteY14" fmla="*/ 373273 h 605239"/>
              <a:gd name="connsiteX15" fmla="*/ 373273 h 605239"/>
              <a:gd name="connsiteY15" fmla="*/ 373273 h 605239"/>
              <a:gd name="connsiteX16" fmla="*/ 373273 h 605239"/>
              <a:gd name="connsiteY16" fmla="*/ 373273 h 605239"/>
              <a:gd name="connsiteX17" fmla="*/ 373273 h 605239"/>
              <a:gd name="connsiteY17" fmla="*/ 373273 h 605239"/>
              <a:gd name="connsiteX18" fmla="*/ 373273 h 605239"/>
              <a:gd name="connsiteY18" fmla="*/ 373273 h 605239"/>
              <a:gd name="connsiteX19" fmla="*/ 373273 h 605239"/>
              <a:gd name="connsiteY19" fmla="*/ 373273 h 605239"/>
              <a:gd name="connsiteX20" fmla="*/ 373273 h 605239"/>
              <a:gd name="connsiteY20" fmla="*/ 373273 h 605239"/>
              <a:gd name="connsiteX21" fmla="*/ 373273 h 605239"/>
              <a:gd name="connsiteY21" fmla="*/ 373273 h 605239"/>
              <a:gd name="connsiteX22" fmla="*/ 373273 h 605239"/>
              <a:gd name="connsiteY22" fmla="*/ 373273 h 605239"/>
              <a:gd name="connsiteX23" fmla="*/ 373273 h 605239"/>
              <a:gd name="connsiteY23" fmla="*/ 373273 h 605239"/>
              <a:gd name="connsiteX24" fmla="*/ 373273 h 605239"/>
              <a:gd name="connsiteY24" fmla="*/ 373273 h 605239"/>
              <a:gd name="connsiteX25" fmla="*/ 373273 h 605239"/>
              <a:gd name="connsiteY25" fmla="*/ 373273 h 605239"/>
              <a:gd name="connsiteX26" fmla="*/ 373273 h 605239"/>
              <a:gd name="connsiteY26" fmla="*/ 373273 h 605239"/>
              <a:gd name="connsiteX27" fmla="*/ 373273 h 605239"/>
              <a:gd name="connsiteY27" fmla="*/ 373273 h 605239"/>
              <a:gd name="connsiteX28" fmla="*/ 373273 h 605239"/>
              <a:gd name="connsiteY28" fmla="*/ 373273 h 605239"/>
              <a:gd name="connsiteX29" fmla="*/ 373273 h 605239"/>
              <a:gd name="connsiteY29" fmla="*/ 373273 h 605239"/>
              <a:gd name="connsiteX30" fmla="*/ 373273 h 605239"/>
              <a:gd name="connsiteY30" fmla="*/ 373273 h 605239"/>
              <a:gd name="connsiteX31" fmla="*/ 373273 h 605239"/>
              <a:gd name="connsiteY31" fmla="*/ 373273 h 605239"/>
              <a:gd name="connsiteX32" fmla="*/ 373273 h 605239"/>
              <a:gd name="connsiteY32" fmla="*/ 373273 h 605239"/>
              <a:gd name="connsiteX33" fmla="*/ 373273 h 605239"/>
              <a:gd name="connsiteY33" fmla="*/ 373273 h 605239"/>
              <a:gd name="connsiteX34" fmla="*/ 373273 h 605239"/>
              <a:gd name="connsiteY34" fmla="*/ 373273 h 605239"/>
              <a:gd name="connsiteX35" fmla="*/ 373273 h 605239"/>
              <a:gd name="connsiteY35" fmla="*/ 373273 h 605239"/>
              <a:gd name="connsiteX36" fmla="*/ 373273 h 605239"/>
              <a:gd name="connsiteY36" fmla="*/ 373273 h 605239"/>
              <a:gd name="connsiteX37" fmla="*/ 373273 h 605239"/>
              <a:gd name="connsiteY37" fmla="*/ 373273 h 605239"/>
              <a:gd name="connsiteX38" fmla="*/ 373273 h 605239"/>
              <a:gd name="connsiteY38" fmla="*/ 373273 h 605239"/>
              <a:gd name="connsiteX39" fmla="*/ 373273 h 605239"/>
              <a:gd name="connsiteY39" fmla="*/ 373273 h 605239"/>
              <a:gd name="connsiteX40" fmla="*/ 373273 h 605239"/>
              <a:gd name="connsiteY40" fmla="*/ 373273 h 605239"/>
              <a:gd name="connsiteX41" fmla="*/ 373273 h 605239"/>
              <a:gd name="connsiteY41" fmla="*/ 373273 h 605239"/>
              <a:gd name="connsiteX42" fmla="*/ 373273 h 605239"/>
              <a:gd name="connsiteY42" fmla="*/ 373273 h 605239"/>
              <a:gd name="connsiteX43" fmla="*/ 373273 h 605239"/>
              <a:gd name="connsiteY43" fmla="*/ 373273 h 605239"/>
              <a:gd name="connsiteX44" fmla="*/ 373273 h 605239"/>
              <a:gd name="connsiteY44" fmla="*/ 373273 h 605239"/>
              <a:gd name="connsiteX45" fmla="*/ 373273 h 605239"/>
              <a:gd name="connsiteY45" fmla="*/ 373273 h 605239"/>
              <a:gd name="connsiteX46" fmla="*/ 373273 h 605239"/>
              <a:gd name="connsiteY46" fmla="*/ 373273 h 605239"/>
              <a:gd name="connsiteX47" fmla="*/ 373273 h 605239"/>
              <a:gd name="connsiteY47" fmla="*/ 373273 h 605239"/>
              <a:gd name="connsiteX48" fmla="*/ 373273 h 605239"/>
              <a:gd name="connsiteY48" fmla="*/ 373273 h 605239"/>
              <a:gd name="connsiteX49" fmla="*/ 373273 h 605239"/>
              <a:gd name="connsiteY49" fmla="*/ 373273 h 605239"/>
              <a:gd name="connsiteX50" fmla="*/ 373273 h 605239"/>
              <a:gd name="connsiteY50" fmla="*/ 373273 h 605239"/>
              <a:gd name="connsiteX51" fmla="*/ 373273 h 605239"/>
              <a:gd name="connsiteY51" fmla="*/ 373273 h 605239"/>
              <a:gd name="connsiteX52" fmla="*/ 373273 h 605239"/>
              <a:gd name="connsiteY52" fmla="*/ 373273 h 605239"/>
              <a:gd name="connsiteX53" fmla="*/ 373273 h 605239"/>
              <a:gd name="connsiteY53" fmla="*/ 373273 h 605239"/>
              <a:gd name="connsiteX54" fmla="*/ 373273 h 605239"/>
              <a:gd name="connsiteY54" fmla="*/ 373273 h 605239"/>
              <a:gd name="connsiteX55" fmla="*/ 373273 h 605239"/>
              <a:gd name="connsiteY55" fmla="*/ 373273 h 605239"/>
              <a:gd name="connsiteX56" fmla="*/ 373273 h 605239"/>
              <a:gd name="connsiteY56" fmla="*/ 373273 h 605239"/>
              <a:gd name="connsiteX57" fmla="*/ 373273 h 605239"/>
              <a:gd name="connsiteY57" fmla="*/ 373273 h 605239"/>
              <a:gd name="connsiteX58" fmla="*/ 373273 h 605239"/>
              <a:gd name="connsiteY58" fmla="*/ 373273 h 605239"/>
              <a:gd name="connsiteX59" fmla="*/ 373273 h 605239"/>
              <a:gd name="connsiteY59" fmla="*/ 373273 h 605239"/>
              <a:gd name="connsiteX60" fmla="*/ 373273 h 605239"/>
              <a:gd name="connsiteY60" fmla="*/ 373273 h 605239"/>
              <a:gd name="connsiteX61" fmla="*/ 373273 h 605239"/>
              <a:gd name="connsiteY61" fmla="*/ 373273 h 605239"/>
              <a:gd name="connsiteX62" fmla="*/ 373273 h 605239"/>
              <a:gd name="connsiteY62" fmla="*/ 373273 h 605239"/>
              <a:gd name="connsiteX63" fmla="*/ 373273 h 605239"/>
              <a:gd name="connsiteY63" fmla="*/ 373273 h 605239"/>
              <a:gd name="connsiteX64" fmla="*/ 373273 h 605239"/>
              <a:gd name="connsiteY64" fmla="*/ 373273 h 605239"/>
              <a:gd name="connsiteX65" fmla="*/ 373273 h 605239"/>
              <a:gd name="connsiteY65" fmla="*/ 373273 h 605239"/>
              <a:gd name="connsiteX66" fmla="*/ 373273 h 605239"/>
              <a:gd name="connsiteY66" fmla="*/ 373273 h 605239"/>
              <a:gd name="connsiteX67" fmla="*/ 373273 h 605239"/>
              <a:gd name="connsiteY67" fmla="*/ 373273 h 605239"/>
              <a:gd name="connsiteX68" fmla="*/ 373273 h 605239"/>
              <a:gd name="connsiteY68" fmla="*/ 373273 h 605239"/>
              <a:gd name="connsiteX69" fmla="*/ 373273 h 605239"/>
              <a:gd name="connsiteY69" fmla="*/ 373273 h 605239"/>
              <a:gd name="connsiteX70" fmla="*/ 373273 h 605239"/>
              <a:gd name="connsiteY70" fmla="*/ 373273 h 605239"/>
              <a:gd name="connsiteX71" fmla="*/ 373273 h 605239"/>
              <a:gd name="connsiteY71" fmla="*/ 373273 h 605239"/>
              <a:gd name="connsiteX72" fmla="*/ 373273 h 605239"/>
              <a:gd name="connsiteY72" fmla="*/ 373273 h 605239"/>
              <a:gd name="connsiteX73" fmla="*/ 373273 h 605239"/>
              <a:gd name="connsiteY73" fmla="*/ 373273 h 605239"/>
              <a:gd name="connsiteX74" fmla="*/ 373273 h 605239"/>
              <a:gd name="connsiteY74" fmla="*/ 373273 h 605239"/>
              <a:gd name="connsiteX75" fmla="*/ 373273 h 605239"/>
              <a:gd name="connsiteY75" fmla="*/ 373273 h 605239"/>
              <a:gd name="connsiteX76" fmla="*/ 373273 h 605239"/>
              <a:gd name="connsiteY76" fmla="*/ 373273 h 605239"/>
              <a:gd name="connsiteX77" fmla="*/ 373273 h 605239"/>
              <a:gd name="connsiteY77" fmla="*/ 373273 h 605239"/>
              <a:gd name="connsiteX78" fmla="*/ 373273 h 605239"/>
              <a:gd name="connsiteY78" fmla="*/ 373273 h 605239"/>
              <a:gd name="connsiteX79" fmla="*/ 373273 h 605239"/>
              <a:gd name="connsiteY79" fmla="*/ 373273 h 605239"/>
              <a:gd name="connsiteX80" fmla="*/ 373273 h 605239"/>
              <a:gd name="connsiteY80" fmla="*/ 373273 h 605239"/>
              <a:gd name="connsiteX81" fmla="*/ 373273 h 605239"/>
              <a:gd name="connsiteY81" fmla="*/ 373273 h 605239"/>
              <a:gd name="connsiteX82" fmla="*/ 373273 h 605239"/>
              <a:gd name="connsiteY82" fmla="*/ 373273 h 605239"/>
              <a:gd name="connsiteX83" fmla="*/ 373273 h 605239"/>
              <a:gd name="connsiteY83" fmla="*/ 373273 h 605239"/>
              <a:gd name="connsiteX84" fmla="*/ 373273 h 605239"/>
              <a:gd name="connsiteY84" fmla="*/ 373273 h 605239"/>
              <a:gd name="connsiteX85" fmla="*/ 373273 h 605239"/>
              <a:gd name="connsiteY85" fmla="*/ 373273 h 605239"/>
              <a:gd name="connsiteX86" fmla="*/ 373273 h 605239"/>
              <a:gd name="connsiteY86" fmla="*/ 373273 h 605239"/>
              <a:gd name="connsiteX87" fmla="*/ 373273 h 605239"/>
              <a:gd name="connsiteY87" fmla="*/ 373273 h 605239"/>
              <a:gd name="connsiteX88" fmla="*/ 373273 h 605239"/>
              <a:gd name="connsiteY88" fmla="*/ 373273 h 605239"/>
              <a:gd name="connsiteX89" fmla="*/ 373273 h 605239"/>
              <a:gd name="connsiteY89" fmla="*/ 373273 h 605239"/>
              <a:gd name="connsiteX90" fmla="*/ 373273 h 605239"/>
              <a:gd name="connsiteY90" fmla="*/ 373273 h 605239"/>
              <a:gd name="connsiteX91" fmla="*/ 373273 h 605239"/>
              <a:gd name="connsiteY91" fmla="*/ 373273 h 605239"/>
              <a:gd name="connsiteX92" fmla="*/ 373273 h 605239"/>
              <a:gd name="connsiteY92" fmla="*/ 373273 h 605239"/>
              <a:gd name="connsiteX93" fmla="*/ 373273 h 605239"/>
              <a:gd name="connsiteY93" fmla="*/ 373273 h 605239"/>
              <a:gd name="connsiteX94" fmla="*/ 373273 h 605239"/>
              <a:gd name="connsiteY94" fmla="*/ 373273 h 605239"/>
              <a:gd name="connsiteX95" fmla="*/ 373273 h 605239"/>
              <a:gd name="connsiteY95" fmla="*/ 373273 h 605239"/>
              <a:gd name="connsiteX96" fmla="*/ 373273 h 605239"/>
              <a:gd name="connsiteY96" fmla="*/ 373273 h 605239"/>
              <a:gd name="connsiteX97" fmla="*/ 373273 h 605239"/>
              <a:gd name="connsiteY97" fmla="*/ 373273 h 605239"/>
              <a:gd name="connsiteX98" fmla="*/ 373273 h 605239"/>
              <a:gd name="connsiteY98" fmla="*/ 373273 h 605239"/>
              <a:gd name="connsiteX99" fmla="*/ 373273 h 605239"/>
              <a:gd name="connsiteY99" fmla="*/ 373273 h 605239"/>
              <a:gd name="connsiteX100" fmla="*/ 373273 h 605239"/>
              <a:gd name="connsiteY100" fmla="*/ 373273 h 605239"/>
              <a:gd name="connsiteX101" fmla="*/ 373273 h 605239"/>
              <a:gd name="connsiteY101" fmla="*/ 373273 h 605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69069" h="605240">
                <a:moveTo>
                  <a:pt x="94118" y="381223"/>
                </a:moveTo>
                <a:cubicBezTo>
                  <a:pt x="102480" y="394625"/>
                  <a:pt x="117449" y="403594"/>
                  <a:pt x="134483" y="403594"/>
                </a:cubicBezTo>
                <a:cubicBezTo>
                  <a:pt x="151517" y="403594"/>
                  <a:pt x="166487" y="394625"/>
                  <a:pt x="174952" y="381223"/>
                </a:cubicBezTo>
                <a:close/>
                <a:moveTo>
                  <a:pt x="86891" y="295038"/>
                </a:moveTo>
                <a:lnTo>
                  <a:pt x="86891" y="317512"/>
                </a:lnTo>
                <a:lnTo>
                  <a:pt x="90298" y="317512"/>
                </a:lnTo>
                <a:cubicBezTo>
                  <a:pt x="96079" y="317512"/>
                  <a:pt x="100622" y="322151"/>
                  <a:pt x="100622" y="327821"/>
                </a:cubicBezTo>
                <a:cubicBezTo>
                  <a:pt x="100622" y="333491"/>
                  <a:pt x="96079" y="338131"/>
                  <a:pt x="90298" y="338131"/>
                </a:cubicBezTo>
                <a:lnTo>
                  <a:pt x="86891" y="338131"/>
                </a:lnTo>
                <a:lnTo>
                  <a:pt x="86891" y="356068"/>
                </a:lnTo>
                <a:cubicBezTo>
                  <a:pt x="86891" y="357615"/>
                  <a:pt x="86994" y="359058"/>
                  <a:pt x="87098" y="360604"/>
                </a:cubicBezTo>
                <a:lnTo>
                  <a:pt x="181869" y="360604"/>
                </a:lnTo>
                <a:cubicBezTo>
                  <a:pt x="182076" y="359058"/>
                  <a:pt x="182179" y="357615"/>
                  <a:pt x="182179" y="356068"/>
                </a:cubicBezTo>
                <a:lnTo>
                  <a:pt x="182179" y="338131"/>
                </a:lnTo>
                <a:lnTo>
                  <a:pt x="137271" y="338131"/>
                </a:lnTo>
                <a:cubicBezTo>
                  <a:pt x="131593" y="338131"/>
                  <a:pt x="126947" y="333491"/>
                  <a:pt x="126947" y="327821"/>
                </a:cubicBezTo>
                <a:cubicBezTo>
                  <a:pt x="126947" y="322151"/>
                  <a:pt x="131593" y="317512"/>
                  <a:pt x="137271" y="317512"/>
                </a:cubicBezTo>
                <a:lnTo>
                  <a:pt x="182179" y="317512"/>
                </a:lnTo>
                <a:lnTo>
                  <a:pt x="182179" y="295038"/>
                </a:lnTo>
                <a:close/>
                <a:moveTo>
                  <a:pt x="86891" y="252049"/>
                </a:moveTo>
                <a:lnTo>
                  <a:pt x="86891" y="274420"/>
                </a:lnTo>
                <a:lnTo>
                  <a:pt x="182179" y="274420"/>
                </a:lnTo>
                <a:lnTo>
                  <a:pt x="182179" y="252049"/>
                </a:lnTo>
                <a:close/>
                <a:moveTo>
                  <a:pt x="99796" y="208957"/>
                </a:moveTo>
                <a:cubicBezTo>
                  <a:pt x="92672" y="208957"/>
                  <a:pt x="86891" y="214730"/>
                  <a:pt x="86891" y="221844"/>
                </a:cubicBezTo>
                <a:lnTo>
                  <a:pt x="86891" y="231431"/>
                </a:lnTo>
                <a:lnTo>
                  <a:pt x="182179" y="231431"/>
                </a:lnTo>
                <a:lnTo>
                  <a:pt x="182179" y="221844"/>
                </a:lnTo>
                <a:cubicBezTo>
                  <a:pt x="182179" y="214730"/>
                  <a:pt x="176398" y="208957"/>
                  <a:pt x="169274" y="208957"/>
                </a:cubicBezTo>
                <a:close/>
                <a:moveTo>
                  <a:pt x="99796" y="188339"/>
                </a:moveTo>
                <a:lnTo>
                  <a:pt x="169274" y="188339"/>
                </a:lnTo>
                <a:cubicBezTo>
                  <a:pt x="178772" y="188339"/>
                  <a:pt x="187341" y="192360"/>
                  <a:pt x="193432" y="198648"/>
                </a:cubicBezTo>
                <a:cubicBezTo>
                  <a:pt x="197768" y="203184"/>
                  <a:pt x="200865" y="208854"/>
                  <a:pt x="202104" y="215246"/>
                </a:cubicBezTo>
                <a:cubicBezTo>
                  <a:pt x="230700" y="231122"/>
                  <a:pt x="251967" y="256689"/>
                  <a:pt x="262394" y="287925"/>
                </a:cubicBezTo>
                <a:cubicBezTo>
                  <a:pt x="273337" y="320914"/>
                  <a:pt x="270756" y="356172"/>
                  <a:pt x="255167" y="387202"/>
                </a:cubicBezTo>
                <a:cubicBezTo>
                  <a:pt x="253309" y="390810"/>
                  <a:pt x="249696" y="392975"/>
                  <a:pt x="245979" y="392975"/>
                </a:cubicBezTo>
                <a:cubicBezTo>
                  <a:pt x="244327" y="392975"/>
                  <a:pt x="242779" y="392563"/>
                  <a:pt x="241334" y="391841"/>
                </a:cubicBezTo>
                <a:cubicBezTo>
                  <a:pt x="236172" y="389264"/>
                  <a:pt x="234107" y="383078"/>
                  <a:pt x="236688" y="378027"/>
                </a:cubicBezTo>
                <a:cubicBezTo>
                  <a:pt x="249799" y="351842"/>
                  <a:pt x="251967" y="322151"/>
                  <a:pt x="242779" y="294420"/>
                </a:cubicBezTo>
                <a:cubicBezTo>
                  <a:pt x="235346" y="272255"/>
                  <a:pt x="221409" y="253390"/>
                  <a:pt x="202826" y="240091"/>
                </a:cubicBezTo>
                <a:lnTo>
                  <a:pt x="202826" y="356068"/>
                </a:lnTo>
                <a:cubicBezTo>
                  <a:pt x="202826" y="373594"/>
                  <a:pt x="196116" y="389573"/>
                  <a:pt x="185173" y="401738"/>
                </a:cubicBezTo>
                <a:lnTo>
                  <a:pt x="176088" y="575344"/>
                </a:lnTo>
                <a:lnTo>
                  <a:pt x="205614" y="585137"/>
                </a:lnTo>
                <a:cubicBezTo>
                  <a:pt x="210982" y="586890"/>
                  <a:pt x="213976" y="592766"/>
                  <a:pt x="212118" y="598127"/>
                </a:cubicBezTo>
                <a:cubicBezTo>
                  <a:pt x="210775" y="602457"/>
                  <a:pt x="206646" y="605240"/>
                  <a:pt x="202310" y="605240"/>
                </a:cubicBezTo>
                <a:cubicBezTo>
                  <a:pt x="201278" y="605240"/>
                  <a:pt x="200245" y="605034"/>
                  <a:pt x="199110" y="604725"/>
                </a:cubicBezTo>
                <a:lnTo>
                  <a:pt x="162151" y="592457"/>
                </a:lnTo>
                <a:cubicBezTo>
                  <a:pt x="157712" y="591013"/>
                  <a:pt x="154821" y="586787"/>
                  <a:pt x="155028" y="582148"/>
                </a:cubicBezTo>
                <a:lnTo>
                  <a:pt x="163699" y="417717"/>
                </a:lnTo>
                <a:cubicBezTo>
                  <a:pt x="154821" y="421944"/>
                  <a:pt x="144910" y="424212"/>
                  <a:pt x="134483" y="424212"/>
                </a:cubicBezTo>
                <a:cubicBezTo>
                  <a:pt x="124056" y="424212"/>
                  <a:pt x="114249" y="421944"/>
                  <a:pt x="105371" y="417717"/>
                </a:cubicBezTo>
                <a:lnTo>
                  <a:pt x="114042" y="582148"/>
                </a:lnTo>
                <a:cubicBezTo>
                  <a:pt x="114249" y="586787"/>
                  <a:pt x="111358" y="591013"/>
                  <a:pt x="106919" y="592457"/>
                </a:cubicBezTo>
                <a:lnTo>
                  <a:pt x="69960" y="604725"/>
                </a:lnTo>
                <a:cubicBezTo>
                  <a:pt x="68825" y="605034"/>
                  <a:pt x="67792" y="605240"/>
                  <a:pt x="66657" y="605240"/>
                </a:cubicBezTo>
                <a:cubicBezTo>
                  <a:pt x="62321" y="605240"/>
                  <a:pt x="58295" y="602457"/>
                  <a:pt x="56849" y="598127"/>
                </a:cubicBezTo>
                <a:cubicBezTo>
                  <a:pt x="55094" y="592766"/>
                  <a:pt x="58088" y="586890"/>
                  <a:pt x="63456" y="585137"/>
                </a:cubicBezTo>
                <a:lnTo>
                  <a:pt x="92982" y="575344"/>
                </a:lnTo>
                <a:lnTo>
                  <a:pt x="83897" y="401738"/>
                </a:lnTo>
                <a:cubicBezTo>
                  <a:pt x="72954" y="389573"/>
                  <a:pt x="66244" y="373594"/>
                  <a:pt x="66244" y="356068"/>
                </a:cubicBezTo>
                <a:lnTo>
                  <a:pt x="66244" y="240091"/>
                </a:lnTo>
                <a:cubicBezTo>
                  <a:pt x="23297" y="270915"/>
                  <a:pt x="7915" y="329368"/>
                  <a:pt x="32382" y="378027"/>
                </a:cubicBezTo>
                <a:cubicBezTo>
                  <a:pt x="34860" y="383078"/>
                  <a:pt x="32795" y="389264"/>
                  <a:pt x="27736" y="391841"/>
                </a:cubicBezTo>
                <a:cubicBezTo>
                  <a:pt x="26291" y="392563"/>
                  <a:pt x="24639" y="392975"/>
                  <a:pt x="23091" y="392975"/>
                </a:cubicBezTo>
                <a:cubicBezTo>
                  <a:pt x="19374" y="392975"/>
                  <a:pt x="15658" y="390810"/>
                  <a:pt x="13903" y="387202"/>
                </a:cubicBezTo>
                <a:cubicBezTo>
                  <a:pt x="-1686" y="356172"/>
                  <a:pt x="-4267" y="320914"/>
                  <a:pt x="6676" y="287925"/>
                </a:cubicBezTo>
                <a:cubicBezTo>
                  <a:pt x="17103" y="256689"/>
                  <a:pt x="38370" y="231122"/>
                  <a:pt x="66863" y="215246"/>
                </a:cubicBezTo>
                <a:cubicBezTo>
                  <a:pt x="68205" y="208854"/>
                  <a:pt x="71302" y="203184"/>
                  <a:pt x="75638" y="198648"/>
                </a:cubicBezTo>
                <a:cubicBezTo>
                  <a:pt x="81729" y="192360"/>
                  <a:pt x="90298" y="188339"/>
                  <a:pt x="99796" y="188339"/>
                </a:cubicBezTo>
                <a:close/>
                <a:moveTo>
                  <a:pt x="126739" y="91638"/>
                </a:moveTo>
                <a:cubicBezTo>
                  <a:pt x="116105" y="103390"/>
                  <a:pt x="101753" y="111224"/>
                  <a:pt x="86059" y="113698"/>
                </a:cubicBezTo>
                <a:cubicBezTo>
                  <a:pt x="90395" y="136375"/>
                  <a:pt x="110529" y="153590"/>
                  <a:pt x="134483" y="153590"/>
                </a:cubicBezTo>
                <a:cubicBezTo>
                  <a:pt x="158437" y="153590"/>
                  <a:pt x="178467" y="136582"/>
                  <a:pt x="183010" y="114007"/>
                </a:cubicBezTo>
                <a:cubicBezTo>
                  <a:pt x="163186" y="111739"/>
                  <a:pt x="143259" y="103905"/>
                  <a:pt x="126739" y="91638"/>
                </a:cubicBezTo>
                <a:close/>
                <a:moveTo>
                  <a:pt x="134483" y="0"/>
                </a:moveTo>
                <a:cubicBezTo>
                  <a:pt x="192096" y="0"/>
                  <a:pt x="238971" y="46799"/>
                  <a:pt x="238971" y="104317"/>
                </a:cubicBezTo>
                <a:lnTo>
                  <a:pt x="238971" y="198636"/>
                </a:lnTo>
                <a:cubicBezTo>
                  <a:pt x="238971" y="204305"/>
                  <a:pt x="234325" y="208944"/>
                  <a:pt x="228646" y="208944"/>
                </a:cubicBezTo>
                <a:cubicBezTo>
                  <a:pt x="222967" y="208944"/>
                  <a:pt x="218321" y="204305"/>
                  <a:pt x="218321" y="198636"/>
                </a:cubicBezTo>
                <a:lnTo>
                  <a:pt x="218321" y="104317"/>
                </a:lnTo>
                <a:cubicBezTo>
                  <a:pt x="218321" y="58137"/>
                  <a:pt x="180738" y="20616"/>
                  <a:pt x="134483" y="20616"/>
                </a:cubicBezTo>
                <a:cubicBezTo>
                  <a:pt x="124674" y="20616"/>
                  <a:pt x="115175" y="22368"/>
                  <a:pt x="106296" y="25461"/>
                </a:cubicBezTo>
                <a:cubicBezTo>
                  <a:pt x="110323" y="42985"/>
                  <a:pt x="119202" y="57313"/>
                  <a:pt x="130663" y="68239"/>
                </a:cubicBezTo>
                <a:cubicBezTo>
                  <a:pt x="131695" y="68961"/>
                  <a:pt x="132521" y="69682"/>
                  <a:pt x="133244" y="70610"/>
                </a:cubicBezTo>
                <a:cubicBezTo>
                  <a:pt x="150693" y="85969"/>
                  <a:pt x="173408" y="94009"/>
                  <a:pt x="194264" y="94009"/>
                </a:cubicBezTo>
                <a:cubicBezTo>
                  <a:pt x="196949" y="94009"/>
                  <a:pt x="199633" y="95040"/>
                  <a:pt x="201595" y="96999"/>
                </a:cubicBezTo>
                <a:cubicBezTo>
                  <a:pt x="203453" y="98957"/>
                  <a:pt x="204589" y="101534"/>
                  <a:pt x="204589" y="104317"/>
                </a:cubicBezTo>
                <a:cubicBezTo>
                  <a:pt x="204589" y="142869"/>
                  <a:pt x="173098" y="174206"/>
                  <a:pt x="134483" y="174206"/>
                </a:cubicBezTo>
                <a:cubicBezTo>
                  <a:pt x="95868" y="174206"/>
                  <a:pt x="64480" y="142869"/>
                  <a:pt x="64480" y="104317"/>
                </a:cubicBezTo>
                <a:cubicBezTo>
                  <a:pt x="64480" y="101534"/>
                  <a:pt x="65512" y="98957"/>
                  <a:pt x="67474" y="96999"/>
                </a:cubicBezTo>
                <a:cubicBezTo>
                  <a:pt x="69436" y="95040"/>
                  <a:pt x="72017" y="94009"/>
                  <a:pt x="74805" y="94009"/>
                </a:cubicBezTo>
                <a:cubicBezTo>
                  <a:pt x="88847" y="94009"/>
                  <a:pt x="102063" y="88134"/>
                  <a:pt x="111355" y="77826"/>
                </a:cubicBezTo>
                <a:cubicBezTo>
                  <a:pt x="101753" y="67415"/>
                  <a:pt x="92564" y="53396"/>
                  <a:pt x="87505" y="35047"/>
                </a:cubicBezTo>
                <a:cubicBezTo>
                  <a:pt x="65306" y="50200"/>
                  <a:pt x="50748" y="75558"/>
                  <a:pt x="50748" y="104317"/>
                </a:cubicBezTo>
                <a:lnTo>
                  <a:pt x="50748" y="198636"/>
                </a:lnTo>
                <a:cubicBezTo>
                  <a:pt x="50748" y="204305"/>
                  <a:pt x="46102" y="208944"/>
                  <a:pt x="40423" y="208944"/>
                </a:cubicBezTo>
                <a:cubicBezTo>
                  <a:pt x="34641" y="208944"/>
                  <a:pt x="30098" y="204305"/>
                  <a:pt x="30098" y="198636"/>
                </a:cubicBezTo>
                <a:lnTo>
                  <a:pt x="30098" y="104317"/>
                </a:lnTo>
                <a:cubicBezTo>
                  <a:pt x="30098" y="62673"/>
                  <a:pt x="54568" y="26698"/>
                  <a:pt x="89983" y="9999"/>
                </a:cubicBezTo>
                <a:cubicBezTo>
                  <a:pt x="90292" y="9793"/>
                  <a:pt x="90499" y="9690"/>
                  <a:pt x="90808" y="9586"/>
                </a:cubicBezTo>
                <a:cubicBezTo>
                  <a:pt x="104128" y="3505"/>
                  <a:pt x="118892" y="0"/>
                  <a:pt x="134483" y="0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任意多边形: 形状 12">
            <a:extLst>
              <a:ext uri="{FF2B5EF4-FFF2-40B4-BE49-F238E27FC236}">
                <a16:creationId xmlns:a16="http://schemas.microsoft.com/office/drawing/2014/main" id="{BF91D00A-B975-C6C2-04F4-A215EB087015}"/>
              </a:ext>
            </a:extLst>
          </p:cNvPr>
          <p:cNvSpPr/>
          <p:nvPr/>
        </p:nvSpPr>
        <p:spPr>
          <a:xfrm>
            <a:off x="4566653" y="5795683"/>
            <a:ext cx="404194" cy="609685"/>
          </a:xfrm>
          <a:custGeom>
            <a:avLst/>
            <a:gdLst>
              <a:gd name="connsiteX0" fmla="*/ 373273 h 605239"/>
              <a:gd name="connsiteY0" fmla="*/ 373273 h 605239"/>
              <a:gd name="connsiteX1" fmla="*/ 373273 h 605239"/>
              <a:gd name="connsiteY1" fmla="*/ 373273 h 605239"/>
              <a:gd name="connsiteX2" fmla="*/ 373273 h 605239"/>
              <a:gd name="connsiteY2" fmla="*/ 373273 h 605239"/>
              <a:gd name="connsiteX3" fmla="*/ 373273 h 605239"/>
              <a:gd name="connsiteY3" fmla="*/ 373273 h 605239"/>
              <a:gd name="connsiteX4" fmla="*/ 373273 h 605239"/>
              <a:gd name="connsiteY4" fmla="*/ 373273 h 605239"/>
              <a:gd name="connsiteX5" fmla="*/ 373273 h 605239"/>
              <a:gd name="connsiteY5" fmla="*/ 373273 h 605239"/>
              <a:gd name="connsiteX6" fmla="*/ 373273 h 605239"/>
              <a:gd name="connsiteY6" fmla="*/ 373273 h 605239"/>
              <a:gd name="connsiteX7" fmla="*/ 373273 h 605239"/>
              <a:gd name="connsiteY7" fmla="*/ 373273 h 605239"/>
              <a:gd name="connsiteX8" fmla="*/ 373273 h 605239"/>
              <a:gd name="connsiteY8" fmla="*/ 373273 h 605239"/>
              <a:gd name="connsiteX9" fmla="*/ 373273 h 605239"/>
              <a:gd name="connsiteY9" fmla="*/ 373273 h 605239"/>
              <a:gd name="connsiteX10" fmla="*/ 373273 h 605239"/>
              <a:gd name="connsiteY10" fmla="*/ 373273 h 605239"/>
              <a:gd name="connsiteX11" fmla="*/ 373273 h 605239"/>
              <a:gd name="connsiteY11" fmla="*/ 373273 h 605239"/>
              <a:gd name="connsiteX12" fmla="*/ 373273 h 605239"/>
              <a:gd name="connsiteY12" fmla="*/ 373273 h 605239"/>
              <a:gd name="connsiteX13" fmla="*/ 373273 h 605239"/>
              <a:gd name="connsiteY13" fmla="*/ 373273 h 605239"/>
              <a:gd name="connsiteX14" fmla="*/ 373273 h 605239"/>
              <a:gd name="connsiteY14" fmla="*/ 373273 h 605239"/>
              <a:gd name="connsiteX15" fmla="*/ 373273 h 605239"/>
              <a:gd name="connsiteY15" fmla="*/ 373273 h 605239"/>
              <a:gd name="connsiteX16" fmla="*/ 373273 h 605239"/>
              <a:gd name="connsiteY16" fmla="*/ 373273 h 605239"/>
              <a:gd name="connsiteX17" fmla="*/ 373273 h 605239"/>
              <a:gd name="connsiteY17" fmla="*/ 373273 h 605239"/>
              <a:gd name="connsiteX18" fmla="*/ 373273 h 605239"/>
              <a:gd name="connsiteY18" fmla="*/ 373273 h 605239"/>
              <a:gd name="connsiteX19" fmla="*/ 373273 h 605239"/>
              <a:gd name="connsiteY19" fmla="*/ 373273 h 605239"/>
              <a:gd name="connsiteX20" fmla="*/ 373273 h 605239"/>
              <a:gd name="connsiteY20" fmla="*/ 373273 h 605239"/>
              <a:gd name="connsiteX21" fmla="*/ 373273 h 605239"/>
              <a:gd name="connsiteY21" fmla="*/ 373273 h 605239"/>
              <a:gd name="connsiteX22" fmla="*/ 373273 h 605239"/>
              <a:gd name="connsiteY22" fmla="*/ 373273 h 605239"/>
              <a:gd name="connsiteX23" fmla="*/ 373273 h 605239"/>
              <a:gd name="connsiteY23" fmla="*/ 373273 h 605239"/>
              <a:gd name="connsiteX24" fmla="*/ 373273 h 605239"/>
              <a:gd name="connsiteY24" fmla="*/ 373273 h 605239"/>
              <a:gd name="connsiteX25" fmla="*/ 373273 h 605239"/>
              <a:gd name="connsiteY25" fmla="*/ 373273 h 605239"/>
              <a:gd name="connsiteX26" fmla="*/ 373273 h 605239"/>
              <a:gd name="connsiteY26" fmla="*/ 373273 h 605239"/>
              <a:gd name="connsiteX27" fmla="*/ 373273 h 605239"/>
              <a:gd name="connsiteY27" fmla="*/ 373273 h 605239"/>
              <a:gd name="connsiteX28" fmla="*/ 373273 h 605239"/>
              <a:gd name="connsiteY28" fmla="*/ 373273 h 605239"/>
              <a:gd name="connsiteX29" fmla="*/ 373273 h 605239"/>
              <a:gd name="connsiteY29" fmla="*/ 373273 h 605239"/>
              <a:gd name="connsiteX30" fmla="*/ 373273 h 605239"/>
              <a:gd name="connsiteY30" fmla="*/ 373273 h 605239"/>
              <a:gd name="connsiteX31" fmla="*/ 373273 h 605239"/>
              <a:gd name="connsiteY31" fmla="*/ 373273 h 605239"/>
              <a:gd name="connsiteX32" fmla="*/ 373273 h 605239"/>
              <a:gd name="connsiteY32" fmla="*/ 373273 h 605239"/>
              <a:gd name="connsiteX33" fmla="*/ 373273 h 605239"/>
              <a:gd name="connsiteY33" fmla="*/ 373273 h 605239"/>
              <a:gd name="connsiteX34" fmla="*/ 373273 h 605239"/>
              <a:gd name="connsiteY34" fmla="*/ 373273 h 605239"/>
              <a:gd name="connsiteX35" fmla="*/ 373273 h 605239"/>
              <a:gd name="connsiteY35" fmla="*/ 373273 h 605239"/>
              <a:gd name="connsiteX36" fmla="*/ 373273 h 605239"/>
              <a:gd name="connsiteY36" fmla="*/ 373273 h 605239"/>
              <a:gd name="connsiteX37" fmla="*/ 373273 h 605239"/>
              <a:gd name="connsiteY37" fmla="*/ 373273 h 605239"/>
              <a:gd name="connsiteX38" fmla="*/ 373273 h 605239"/>
              <a:gd name="connsiteY38" fmla="*/ 373273 h 605239"/>
              <a:gd name="connsiteX39" fmla="*/ 373273 h 605239"/>
              <a:gd name="connsiteY39" fmla="*/ 373273 h 605239"/>
              <a:gd name="connsiteX40" fmla="*/ 373273 h 605239"/>
              <a:gd name="connsiteY40" fmla="*/ 373273 h 605239"/>
              <a:gd name="connsiteX41" fmla="*/ 373273 h 605239"/>
              <a:gd name="connsiteY41" fmla="*/ 373273 h 605239"/>
              <a:gd name="connsiteX42" fmla="*/ 373273 h 605239"/>
              <a:gd name="connsiteY42" fmla="*/ 373273 h 605239"/>
              <a:gd name="connsiteX43" fmla="*/ 373273 h 605239"/>
              <a:gd name="connsiteY43" fmla="*/ 373273 h 605239"/>
              <a:gd name="connsiteX44" fmla="*/ 373273 h 605239"/>
              <a:gd name="connsiteY44" fmla="*/ 373273 h 605239"/>
              <a:gd name="connsiteX45" fmla="*/ 373273 h 605239"/>
              <a:gd name="connsiteY45" fmla="*/ 373273 h 605239"/>
              <a:gd name="connsiteX46" fmla="*/ 373273 h 605239"/>
              <a:gd name="connsiteY46" fmla="*/ 373273 h 605239"/>
              <a:gd name="connsiteX47" fmla="*/ 373273 h 605239"/>
              <a:gd name="connsiteY47" fmla="*/ 373273 h 605239"/>
              <a:gd name="connsiteX48" fmla="*/ 373273 h 605239"/>
              <a:gd name="connsiteY48" fmla="*/ 373273 h 605239"/>
              <a:gd name="connsiteX49" fmla="*/ 373273 h 605239"/>
              <a:gd name="connsiteY49" fmla="*/ 373273 h 605239"/>
              <a:gd name="connsiteX50" fmla="*/ 373273 h 605239"/>
              <a:gd name="connsiteY50" fmla="*/ 373273 h 605239"/>
              <a:gd name="connsiteX51" fmla="*/ 373273 h 605239"/>
              <a:gd name="connsiteY51" fmla="*/ 373273 h 605239"/>
              <a:gd name="connsiteX52" fmla="*/ 373273 h 605239"/>
              <a:gd name="connsiteY52" fmla="*/ 373273 h 605239"/>
              <a:gd name="connsiteX53" fmla="*/ 373273 h 605239"/>
              <a:gd name="connsiteY53" fmla="*/ 373273 h 605239"/>
              <a:gd name="connsiteX54" fmla="*/ 373273 h 605239"/>
              <a:gd name="connsiteY54" fmla="*/ 373273 h 605239"/>
              <a:gd name="connsiteX55" fmla="*/ 373273 h 605239"/>
              <a:gd name="connsiteY55" fmla="*/ 373273 h 605239"/>
              <a:gd name="connsiteX56" fmla="*/ 373273 h 605239"/>
              <a:gd name="connsiteY56" fmla="*/ 373273 h 605239"/>
              <a:gd name="connsiteX57" fmla="*/ 373273 h 605239"/>
              <a:gd name="connsiteY57" fmla="*/ 373273 h 605239"/>
              <a:gd name="connsiteX58" fmla="*/ 373273 h 605239"/>
              <a:gd name="connsiteY58" fmla="*/ 373273 h 605239"/>
              <a:gd name="connsiteX59" fmla="*/ 373273 h 605239"/>
              <a:gd name="connsiteY59" fmla="*/ 373273 h 605239"/>
              <a:gd name="connsiteX60" fmla="*/ 373273 h 605239"/>
              <a:gd name="connsiteY60" fmla="*/ 373273 h 605239"/>
              <a:gd name="connsiteX61" fmla="*/ 373273 h 605239"/>
              <a:gd name="connsiteY61" fmla="*/ 373273 h 605239"/>
              <a:gd name="connsiteX62" fmla="*/ 373273 h 605239"/>
              <a:gd name="connsiteY62" fmla="*/ 373273 h 605239"/>
              <a:gd name="connsiteX63" fmla="*/ 373273 h 605239"/>
              <a:gd name="connsiteY63" fmla="*/ 373273 h 605239"/>
              <a:gd name="connsiteX64" fmla="*/ 373273 h 605239"/>
              <a:gd name="connsiteY64" fmla="*/ 373273 h 605239"/>
              <a:gd name="connsiteX65" fmla="*/ 373273 h 605239"/>
              <a:gd name="connsiteY65" fmla="*/ 373273 h 605239"/>
              <a:gd name="connsiteX66" fmla="*/ 373273 h 605239"/>
              <a:gd name="connsiteY66" fmla="*/ 373273 h 605239"/>
              <a:gd name="connsiteX67" fmla="*/ 373273 h 605239"/>
              <a:gd name="connsiteY67" fmla="*/ 373273 h 605239"/>
              <a:gd name="connsiteX68" fmla="*/ 373273 h 605239"/>
              <a:gd name="connsiteY68" fmla="*/ 373273 h 605239"/>
              <a:gd name="connsiteX69" fmla="*/ 373273 h 605239"/>
              <a:gd name="connsiteY69" fmla="*/ 373273 h 605239"/>
              <a:gd name="connsiteX70" fmla="*/ 373273 h 605239"/>
              <a:gd name="connsiteY70" fmla="*/ 373273 h 605239"/>
              <a:gd name="connsiteX71" fmla="*/ 373273 h 605239"/>
              <a:gd name="connsiteY71" fmla="*/ 373273 h 605239"/>
              <a:gd name="connsiteX72" fmla="*/ 373273 h 605239"/>
              <a:gd name="connsiteY72" fmla="*/ 373273 h 605239"/>
              <a:gd name="connsiteX73" fmla="*/ 373273 h 605239"/>
              <a:gd name="connsiteY73" fmla="*/ 373273 h 605239"/>
              <a:gd name="connsiteX74" fmla="*/ 373273 h 605239"/>
              <a:gd name="connsiteY74" fmla="*/ 373273 h 605239"/>
              <a:gd name="connsiteX75" fmla="*/ 373273 h 605239"/>
              <a:gd name="connsiteY75" fmla="*/ 373273 h 605239"/>
              <a:gd name="connsiteX76" fmla="*/ 373273 h 605239"/>
              <a:gd name="connsiteY76" fmla="*/ 373273 h 605239"/>
              <a:gd name="connsiteX77" fmla="*/ 373273 h 605239"/>
              <a:gd name="connsiteY77" fmla="*/ 373273 h 605239"/>
              <a:gd name="connsiteX78" fmla="*/ 373273 h 605239"/>
              <a:gd name="connsiteY78" fmla="*/ 373273 h 605239"/>
              <a:gd name="connsiteX79" fmla="*/ 373273 h 605239"/>
              <a:gd name="connsiteY79" fmla="*/ 373273 h 605239"/>
              <a:gd name="connsiteX80" fmla="*/ 373273 h 605239"/>
              <a:gd name="connsiteY80" fmla="*/ 373273 h 605239"/>
              <a:gd name="connsiteX81" fmla="*/ 373273 h 605239"/>
              <a:gd name="connsiteY81" fmla="*/ 373273 h 605239"/>
              <a:gd name="connsiteX82" fmla="*/ 373273 h 605239"/>
              <a:gd name="connsiteY82" fmla="*/ 373273 h 605239"/>
              <a:gd name="connsiteX83" fmla="*/ 373273 h 605239"/>
              <a:gd name="connsiteY83" fmla="*/ 373273 h 605239"/>
              <a:gd name="connsiteX84" fmla="*/ 373273 h 605239"/>
              <a:gd name="connsiteY84" fmla="*/ 373273 h 605239"/>
              <a:gd name="connsiteX85" fmla="*/ 373273 h 605239"/>
              <a:gd name="connsiteY85" fmla="*/ 373273 h 605239"/>
              <a:gd name="connsiteX86" fmla="*/ 373273 h 605239"/>
              <a:gd name="connsiteY86" fmla="*/ 373273 h 605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401248" h="605240">
                <a:moveTo>
                  <a:pt x="183932" y="229408"/>
                </a:moveTo>
                <a:lnTo>
                  <a:pt x="217315" y="229408"/>
                </a:lnTo>
                <a:cubicBezTo>
                  <a:pt x="222999" y="229408"/>
                  <a:pt x="227650" y="234044"/>
                  <a:pt x="227650" y="239711"/>
                </a:cubicBezTo>
                <a:cubicBezTo>
                  <a:pt x="227650" y="245377"/>
                  <a:pt x="222999" y="250013"/>
                  <a:pt x="217315" y="250013"/>
                </a:cubicBezTo>
                <a:lnTo>
                  <a:pt x="183932" y="250013"/>
                </a:lnTo>
                <a:cubicBezTo>
                  <a:pt x="178248" y="250013"/>
                  <a:pt x="173597" y="245377"/>
                  <a:pt x="173597" y="239711"/>
                </a:cubicBezTo>
                <a:cubicBezTo>
                  <a:pt x="173597" y="234044"/>
                  <a:pt x="178248" y="229408"/>
                  <a:pt x="183932" y="229408"/>
                </a:cubicBezTo>
                <a:close/>
                <a:moveTo>
                  <a:pt x="165881" y="208963"/>
                </a:moveTo>
                <a:cubicBezTo>
                  <a:pt x="158756" y="208963"/>
                  <a:pt x="152974" y="214736"/>
                  <a:pt x="152974" y="221849"/>
                </a:cubicBezTo>
                <a:lnTo>
                  <a:pt x="152974" y="356072"/>
                </a:lnTo>
                <a:cubicBezTo>
                  <a:pt x="152974" y="382360"/>
                  <a:pt x="174347" y="403597"/>
                  <a:pt x="200572" y="403597"/>
                </a:cubicBezTo>
                <a:cubicBezTo>
                  <a:pt x="226901" y="403597"/>
                  <a:pt x="248274" y="382360"/>
                  <a:pt x="248274" y="356072"/>
                </a:cubicBezTo>
                <a:lnTo>
                  <a:pt x="248274" y="221849"/>
                </a:lnTo>
                <a:cubicBezTo>
                  <a:pt x="248274" y="214736"/>
                  <a:pt x="242492" y="208963"/>
                  <a:pt x="235368" y="208963"/>
                </a:cubicBezTo>
                <a:close/>
                <a:moveTo>
                  <a:pt x="200572" y="81235"/>
                </a:moveTo>
                <a:cubicBezTo>
                  <a:pt x="190144" y="98245"/>
                  <a:pt x="172592" y="110409"/>
                  <a:pt x="152148" y="113708"/>
                </a:cubicBezTo>
                <a:cubicBezTo>
                  <a:pt x="156485" y="136388"/>
                  <a:pt x="176618" y="153604"/>
                  <a:pt x="200572" y="153604"/>
                </a:cubicBezTo>
                <a:cubicBezTo>
                  <a:pt x="224630" y="153604"/>
                  <a:pt x="244660" y="136388"/>
                  <a:pt x="249100" y="113708"/>
                </a:cubicBezTo>
                <a:cubicBezTo>
                  <a:pt x="228656" y="110409"/>
                  <a:pt x="211104" y="98245"/>
                  <a:pt x="200572" y="81235"/>
                </a:cubicBezTo>
                <a:close/>
                <a:moveTo>
                  <a:pt x="190247" y="21237"/>
                </a:moveTo>
                <a:cubicBezTo>
                  <a:pt x="148948" y="26391"/>
                  <a:pt x="116837" y="61648"/>
                  <a:pt x="116837" y="104327"/>
                </a:cubicBezTo>
                <a:lnTo>
                  <a:pt x="116837" y="211437"/>
                </a:lnTo>
                <a:cubicBezTo>
                  <a:pt x="122412" y="212056"/>
                  <a:pt x="127988" y="212365"/>
                  <a:pt x="133770" y="212056"/>
                </a:cubicBezTo>
                <a:cubicBezTo>
                  <a:pt x="138003" y="198345"/>
                  <a:pt x="150703" y="188345"/>
                  <a:pt x="165881" y="188345"/>
                </a:cubicBezTo>
                <a:lnTo>
                  <a:pt x="235368" y="188345"/>
                </a:lnTo>
                <a:cubicBezTo>
                  <a:pt x="250442" y="188345"/>
                  <a:pt x="263245" y="198345"/>
                  <a:pt x="267478" y="212056"/>
                </a:cubicBezTo>
                <a:cubicBezTo>
                  <a:pt x="273157" y="212365"/>
                  <a:pt x="278836" y="212056"/>
                  <a:pt x="284411" y="211437"/>
                </a:cubicBezTo>
                <a:lnTo>
                  <a:pt x="284411" y="104327"/>
                </a:lnTo>
                <a:cubicBezTo>
                  <a:pt x="284411" y="61648"/>
                  <a:pt x="252300" y="26391"/>
                  <a:pt x="210897" y="21237"/>
                </a:cubicBezTo>
                <a:lnTo>
                  <a:pt x="210897" y="44638"/>
                </a:lnTo>
                <a:cubicBezTo>
                  <a:pt x="210897" y="71854"/>
                  <a:pt x="233096" y="94018"/>
                  <a:pt x="260354" y="94018"/>
                </a:cubicBezTo>
                <a:cubicBezTo>
                  <a:pt x="263038" y="94018"/>
                  <a:pt x="265723" y="95049"/>
                  <a:pt x="267685" y="97008"/>
                </a:cubicBezTo>
                <a:cubicBezTo>
                  <a:pt x="269543" y="98966"/>
                  <a:pt x="270679" y="101544"/>
                  <a:pt x="270679" y="104327"/>
                </a:cubicBezTo>
                <a:cubicBezTo>
                  <a:pt x="270679" y="142883"/>
                  <a:pt x="239188" y="174222"/>
                  <a:pt x="200572" y="174222"/>
                </a:cubicBezTo>
                <a:cubicBezTo>
                  <a:pt x="161957" y="174222"/>
                  <a:pt x="130569" y="142883"/>
                  <a:pt x="130569" y="104327"/>
                </a:cubicBezTo>
                <a:cubicBezTo>
                  <a:pt x="130569" y="101544"/>
                  <a:pt x="131602" y="98966"/>
                  <a:pt x="133563" y="97008"/>
                </a:cubicBezTo>
                <a:cubicBezTo>
                  <a:pt x="135525" y="95049"/>
                  <a:pt x="138106" y="94018"/>
                  <a:pt x="140894" y="94018"/>
                </a:cubicBezTo>
                <a:cubicBezTo>
                  <a:pt x="168152" y="94018"/>
                  <a:pt x="190247" y="71854"/>
                  <a:pt x="190247" y="44638"/>
                </a:cubicBezTo>
                <a:close/>
                <a:moveTo>
                  <a:pt x="200572" y="0"/>
                </a:moveTo>
                <a:cubicBezTo>
                  <a:pt x="258186" y="0"/>
                  <a:pt x="305061" y="46803"/>
                  <a:pt x="305061" y="104327"/>
                </a:cubicBezTo>
                <a:lnTo>
                  <a:pt x="305061" y="206901"/>
                </a:lnTo>
                <a:cubicBezTo>
                  <a:pt x="345019" y="194118"/>
                  <a:pt x="375787" y="158861"/>
                  <a:pt x="380640" y="114636"/>
                </a:cubicBezTo>
                <a:cubicBezTo>
                  <a:pt x="381259" y="108966"/>
                  <a:pt x="386319" y="104842"/>
                  <a:pt x="391997" y="105461"/>
                </a:cubicBezTo>
                <a:cubicBezTo>
                  <a:pt x="397676" y="106079"/>
                  <a:pt x="401806" y="111234"/>
                  <a:pt x="401187" y="116801"/>
                </a:cubicBezTo>
                <a:cubicBezTo>
                  <a:pt x="395198" y="171748"/>
                  <a:pt x="355550" y="214942"/>
                  <a:pt x="305061" y="228447"/>
                </a:cubicBezTo>
                <a:lnTo>
                  <a:pt x="305061" y="328650"/>
                </a:lnTo>
                <a:cubicBezTo>
                  <a:pt x="305061" y="334320"/>
                  <a:pt x="300415" y="338959"/>
                  <a:pt x="294736" y="338959"/>
                </a:cubicBezTo>
                <a:cubicBezTo>
                  <a:pt x="289057" y="338959"/>
                  <a:pt x="284411" y="334320"/>
                  <a:pt x="284411" y="328650"/>
                </a:cubicBezTo>
                <a:lnTo>
                  <a:pt x="284411" y="232158"/>
                </a:lnTo>
                <a:cubicBezTo>
                  <a:pt x="280281" y="232571"/>
                  <a:pt x="275945" y="232880"/>
                  <a:pt x="271711" y="232880"/>
                </a:cubicBezTo>
                <a:cubicBezTo>
                  <a:pt x="270782" y="232880"/>
                  <a:pt x="269853" y="232777"/>
                  <a:pt x="268924" y="232777"/>
                </a:cubicBezTo>
                <a:lnTo>
                  <a:pt x="268924" y="328650"/>
                </a:lnTo>
                <a:lnTo>
                  <a:pt x="268924" y="356072"/>
                </a:lnTo>
                <a:cubicBezTo>
                  <a:pt x="268924" y="373597"/>
                  <a:pt x="262212" y="389576"/>
                  <a:pt x="251268" y="401741"/>
                </a:cubicBezTo>
                <a:lnTo>
                  <a:pt x="242182" y="575344"/>
                </a:lnTo>
                <a:lnTo>
                  <a:pt x="271711" y="585138"/>
                </a:lnTo>
                <a:cubicBezTo>
                  <a:pt x="277080" y="586890"/>
                  <a:pt x="280075" y="592766"/>
                  <a:pt x="278216" y="598127"/>
                </a:cubicBezTo>
                <a:cubicBezTo>
                  <a:pt x="276874" y="602457"/>
                  <a:pt x="272744" y="605240"/>
                  <a:pt x="268407" y="605240"/>
                </a:cubicBezTo>
                <a:cubicBezTo>
                  <a:pt x="267375" y="605240"/>
                  <a:pt x="266342" y="605034"/>
                  <a:pt x="265207" y="604725"/>
                </a:cubicBezTo>
                <a:lnTo>
                  <a:pt x="228243" y="592560"/>
                </a:lnTo>
                <a:cubicBezTo>
                  <a:pt x="223804" y="591014"/>
                  <a:pt x="220913" y="586787"/>
                  <a:pt x="221119" y="582148"/>
                </a:cubicBezTo>
                <a:lnTo>
                  <a:pt x="229792" y="417720"/>
                </a:lnTo>
                <a:cubicBezTo>
                  <a:pt x="220913" y="421947"/>
                  <a:pt x="211001" y="424215"/>
                  <a:pt x="200572" y="424215"/>
                </a:cubicBezTo>
                <a:cubicBezTo>
                  <a:pt x="190144" y="424215"/>
                  <a:pt x="180335" y="421947"/>
                  <a:pt x="171456" y="417720"/>
                </a:cubicBezTo>
                <a:lnTo>
                  <a:pt x="180129" y="582148"/>
                </a:lnTo>
                <a:cubicBezTo>
                  <a:pt x="180335" y="586787"/>
                  <a:pt x="177444" y="591014"/>
                  <a:pt x="173005" y="592560"/>
                </a:cubicBezTo>
                <a:lnTo>
                  <a:pt x="136041" y="604725"/>
                </a:lnTo>
                <a:cubicBezTo>
                  <a:pt x="134906" y="605034"/>
                  <a:pt x="133873" y="605240"/>
                  <a:pt x="132737" y="605240"/>
                </a:cubicBezTo>
                <a:cubicBezTo>
                  <a:pt x="128401" y="605240"/>
                  <a:pt x="124374" y="602457"/>
                  <a:pt x="122929" y="598127"/>
                </a:cubicBezTo>
                <a:cubicBezTo>
                  <a:pt x="121173" y="592766"/>
                  <a:pt x="124168" y="586890"/>
                  <a:pt x="129537" y="585138"/>
                </a:cubicBezTo>
                <a:lnTo>
                  <a:pt x="159066" y="575344"/>
                </a:lnTo>
                <a:lnTo>
                  <a:pt x="149980" y="401741"/>
                </a:lnTo>
                <a:cubicBezTo>
                  <a:pt x="139036" y="389576"/>
                  <a:pt x="132324" y="373597"/>
                  <a:pt x="132324" y="356072"/>
                </a:cubicBezTo>
                <a:lnTo>
                  <a:pt x="132324" y="328650"/>
                </a:lnTo>
                <a:lnTo>
                  <a:pt x="132324" y="232777"/>
                </a:lnTo>
                <a:cubicBezTo>
                  <a:pt x="131395" y="232777"/>
                  <a:pt x="130466" y="232880"/>
                  <a:pt x="129537" y="232880"/>
                </a:cubicBezTo>
                <a:cubicBezTo>
                  <a:pt x="125200" y="232880"/>
                  <a:pt x="120967" y="232571"/>
                  <a:pt x="116837" y="232158"/>
                </a:cubicBezTo>
                <a:lnTo>
                  <a:pt x="116837" y="328650"/>
                </a:lnTo>
                <a:cubicBezTo>
                  <a:pt x="116837" y="334320"/>
                  <a:pt x="112191" y="338959"/>
                  <a:pt x="106512" y="338959"/>
                </a:cubicBezTo>
                <a:cubicBezTo>
                  <a:pt x="100730" y="338959"/>
                  <a:pt x="96187" y="334320"/>
                  <a:pt x="96187" y="328650"/>
                </a:cubicBezTo>
                <a:lnTo>
                  <a:pt x="96187" y="228447"/>
                </a:lnTo>
                <a:cubicBezTo>
                  <a:pt x="45698" y="214942"/>
                  <a:pt x="6050" y="171748"/>
                  <a:pt x="62" y="116801"/>
                </a:cubicBezTo>
                <a:cubicBezTo>
                  <a:pt x="-558" y="111234"/>
                  <a:pt x="3572" y="106079"/>
                  <a:pt x="9251" y="105461"/>
                </a:cubicBezTo>
                <a:cubicBezTo>
                  <a:pt x="14929" y="104842"/>
                  <a:pt x="19989" y="108966"/>
                  <a:pt x="20608" y="114636"/>
                </a:cubicBezTo>
                <a:cubicBezTo>
                  <a:pt x="25461" y="158861"/>
                  <a:pt x="56229" y="194118"/>
                  <a:pt x="96187" y="206901"/>
                </a:cubicBezTo>
                <a:lnTo>
                  <a:pt x="96187" y="104327"/>
                </a:lnTo>
                <a:cubicBezTo>
                  <a:pt x="96187" y="46803"/>
                  <a:pt x="142959" y="0"/>
                  <a:pt x="20057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任意多边形: 形状 13">
            <a:extLst>
              <a:ext uri="{FF2B5EF4-FFF2-40B4-BE49-F238E27FC236}">
                <a16:creationId xmlns:a16="http://schemas.microsoft.com/office/drawing/2014/main" id="{07B59B17-D9AB-DC4F-D075-D4F110441C76}"/>
              </a:ext>
            </a:extLst>
          </p:cNvPr>
          <p:cNvSpPr/>
          <p:nvPr/>
        </p:nvSpPr>
        <p:spPr>
          <a:xfrm>
            <a:off x="1965588" y="5795683"/>
            <a:ext cx="390827" cy="609684"/>
          </a:xfrm>
          <a:custGeom>
            <a:avLst/>
            <a:gdLst>
              <a:gd name="connsiteX0" fmla="*/ 373273 h 605239"/>
              <a:gd name="connsiteY0" fmla="*/ 373273 h 605239"/>
              <a:gd name="connsiteX1" fmla="*/ 373273 h 605239"/>
              <a:gd name="connsiteY1" fmla="*/ 373273 h 605239"/>
              <a:gd name="connsiteX2" fmla="*/ 373273 h 605239"/>
              <a:gd name="connsiteY2" fmla="*/ 373273 h 605239"/>
              <a:gd name="connsiteX3" fmla="*/ 373273 h 605239"/>
              <a:gd name="connsiteY3" fmla="*/ 373273 h 605239"/>
              <a:gd name="connsiteX4" fmla="*/ 373273 h 605239"/>
              <a:gd name="connsiteY4" fmla="*/ 373273 h 605239"/>
              <a:gd name="connsiteX5" fmla="*/ 373273 h 605239"/>
              <a:gd name="connsiteY5" fmla="*/ 373273 h 605239"/>
              <a:gd name="connsiteX6" fmla="*/ 373273 h 605239"/>
              <a:gd name="connsiteY6" fmla="*/ 373273 h 605239"/>
              <a:gd name="connsiteX7" fmla="*/ 373273 h 605239"/>
              <a:gd name="connsiteY7" fmla="*/ 373273 h 605239"/>
              <a:gd name="connsiteX8" fmla="*/ 373273 h 605239"/>
              <a:gd name="connsiteY8" fmla="*/ 373273 h 605239"/>
              <a:gd name="connsiteX9" fmla="*/ 373273 h 605239"/>
              <a:gd name="connsiteY9" fmla="*/ 373273 h 605239"/>
              <a:gd name="connsiteX10" fmla="*/ 373273 h 605239"/>
              <a:gd name="connsiteY10" fmla="*/ 373273 h 605239"/>
              <a:gd name="connsiteX11" fmla="*/ 373273 h 605239"/>
              <a:gd name="connsiteY11" fmla="*/ 373273 h 605239"/>
              <a:gd name="connsiteX12" fmla="*/ 373273 h 605239"/>
              <a:gd name="connsiteY12" fmla="*/ 373273 h 605239"/>
              <a:gd name="connsiteX13" fmla="*/ 373273 h 605239"/>
              <a:gd name="connsiteY13" fmla="*/ 373273 h 605239"/>
              <a:gd name="connsiteX14" fmla="*/ 373273 h 605239"/>
              <a:gd name="connsiteY14" fmla="*/ 373273 h 605239"/>
              <a:gd name="connsiteX15" fmla="*/ 373273 h 605239"/>
              <a:gd name="connsiteY15" fmla="*/ 373273 h 605239"/>
              <a:gd name="connsiteX16" fmla="*/ 373273 h 605239"/>
              <a:gd name="connsiteY16" fmla="*/ 373273 h 605239"/>
              <a:gd name="connsiteX17" fmla="*/ 373273 h 605239"/>
              <a:gd name="connsiteY17" fmla="*/ 373273 h 605239"/>
              <a:gd name="connsiteX18" fmla="*/ 373273 h 605239"/>
              <a:gd name="connsiteY18" fmla="*/ 373273 h 605239"/>
              <a:gd name="connsiteX19" fmla="*/ 373273 h 605239"/>
              <a:gd name="connsiteY19" fmla="*/ 373273 h 605239"/>
              <a:gd name="connsiteX20" fmla="*/ 373273 h 605239"/>
              <a:gd name="connsiteY20" fmla="*/ 373273 h 605239"/>
              <a:gd name="connsiteX21" fmla="*/ 373273 h 605239"/>
              <a:gd name="connsiteY21" fmla="*/ 373273 h 605239"/>
              <a:gd name="connsiteX22" fmla="*/ 373273 h 605239"/>
              <a:gd name="connsiteY22" fmla="*/ 373273 h 605239"/>
              <a:gd name="connsiteX23" fmla="*/ 373273 h 605239"/>
              <a:gd name="connsiteY23" fmla="*/ 373273 h 605239"/>
              <a:gd name="connsiteX24" fmla="*/ 373273 h 605239"/>
              <a:gd name="connsiteY24" fmla="*/ 373273 h 605239"/>
              <a:gd name="connsiteX25" fmla="*/ 373273 h 605239"/>
              <a:gd name="connsiteY25" fmla="*/ 373273 h 605239"/>
              <a:gd name="connsiteX26" fmla="*/ 373273 h 605239"/>
              <a:gd name="connsiteY26" fmla="*/ 373273 h 605239"/>
              <a:gd name="connsiteX27" fmla="*/ 373273 h 605239"/>
              <a:gd name="connsiteY27" fmla="*/ 373273 h 605239"/>
              <a:gd name="connsiteX28" fmla="*/ 373273 h 605239"/>
              <a:gd name="connsiteY28" fmla="*/ 373273 h 605239"/>
              <a:gd name="connsiteX29" fmla="*/ 373273 h 605239"/>
              <a:gd name="connsiteY29" fmla="*/ 373273 h 605239"/>
              <a:gd name="connsiteX30" fmla="*/ 373273 h 605239"/>
              <a:gd name="connsiteY30" fmla="*/ 373273 h 605239"/>
              <a:gd name="connsiteX31" fmla="*/ 373273 h 605239"/>
              <a:gd name="connsiteY31" fmla="*/ 373273 h 605239"/>
              <a:gd name="connsiteX32" fmla="*/ 373273 h 605239"/>
              <a:gd name="connsiteY32" fmla="*/ 373273 h 605239"/>
              <a:gd name="connsiteX33" fmla="*/ 373273 h 605239"/>
              <a:gd name="connsiteY33" fmla="*/ 373273 h 605239"/>
              <a:gd name="connsiteX34" fmla="*/ 373273 h 605239"/>
              <a:gd name="connsiteY34" fmla="*/ 373273 h 605239"/>
              <a:gd name="connsiteX35" fmla="*/ 373273 h 605239"/>
              <a:gd name="connsiteY35" fmla="*/ 373273 h 605239"/>
              <a:gd name="connsiteX36" fmla="*/ 373273 h 605239"/>
              <a:gd name="connsiteY36" fmla="*/ 373273 h 605239"/>
              <a:gd name="connsiteX37" fmla="*/ 373273 h 605239"/>
              <a:gd name="connsiteY37" fmla="*/ 373273 h 605239"/>
              <a:gd name="connsiteX38" fmla="*/ 373273 h 605239"/>
              <a:gd name="connsiteY38" fmla="*/ 373273 h 605239"/>
              <a:gd name="connsiteX39" fmla="*/ 373273 h 605239"/>
              <a:gd name="connsiteY39" fmla="*/ 373273 h 605239"/>
              <a:gd name="connsiteX40" fmla="*/ 373273 h 605239"/>
              <a:gd name="connsiteY40" fmla="*/ 373273 h 605239"/>
              <a:gd name="connsiteX41" fmla="*/ 373273 h 605239"/>
              <a:gd name="connsiteY41" fmla="*/ 373273 h 605239"/>
              <a:gd name="connsiteX42" fmla="*/ 373273 h 605239"/>
              <a:gd name="connsiteY42" fmla="*/ 373273 h 605239"/>
              <a:gd name="connsiteX43" fmla="*/ 373273 h 605239"/>
              <a:gd name="connsiteY43" fmla="*/ 373273 h 605239"/>
              <a:gd name="connsiteX44" fmla="*/ 373273 h 605239"/>
              <a:gd name="connsiteY44" fmla="*/ 373273 h 605239"/>
              <a:gd name="connsiteX45" fmla="*/ 373273 h 605239"/>
              <a:gd name="connsiteY45" fmla="*/ 373273 h 605239"/>
              <a:gd name="connsiteX46" fmla="*/ 373273 h 605239"/>
              <a:gd name="connsiteY46" fmla="*/ 373273 h 605239"/>
              <a:gd name="connsiteX47" fmla="*/ 373273 h 605239"/>
              <a:gd name="connsiteY47" fmla="*/ 373273 h 605239"/>
              <a:gd name="connsiteX48" fmla="*/ 373273 h 605239"/>
              <a:gd name="connsiteY48" fmla="*/ 373273 h 605239"/>
              <a:gd name="connsiteX49" fmla="*/ 373273 h 605239"/>
              <a:gd name="connsiteY49" fmla="*/ 373273 h 605239"/>
              <a:gd name="connsiteX50" fmla="*/ 373273 h 605239"/>
              <a:gd name="connsiteY50" fmla="*/ 373273 h 605239"/>
              <a:gd name="connsiteX51" fmla="*/ 373273 h 605239"/>
              <a:gd name="connsiteY51" fmla="*/ 373273 h 605239"/>
              <a:gd name="connsiteX52" fmla="*/ 373273 h 605239"/>
              <a:gd name="connsiteY52" fmla="*/ 373273 h 605239"/>
              <a:gd name="connsiteX53" fmla="*/ 373273 h 605239"/>
              <a:gd name="connsiteY53" fmla="*/ 373273 h 605239"/>
              <a:gd name="connsiteX54" fmla="*/ 373273 h 605239"/>
              <a:gd name="connsiteY54" fmla="*/ 373273 h 605239"/>
              <a:gd name="connsiteX55" fmla="*/ 373273 h 605239"/>
              <a:gd name="connsiteY55" fmla="*/ 373273 h 605239"/>
              <a:gd name="connsiteX56" fmla="*/ 373273 h 605239"/>
              <a:gd name="connsiteY56" fmla="*/ 373273 h 605239"/>
              <a:gd name="connsiteX57" fmla="*/ 373273 h 605239"/>
              <a:gd name="connsiteY57" fmla="*/ 373273 h 605239"/>
              <a:gd name="connsiteX58" fmla="*/ 373273 h 605239"/>
              <a:gd name="connsiteY58" fmla="*/ 373273 h 605239"/>
              <a:gd name="connsiteX59" fmla="*/ 373273 h 605239"/>
              <a:gd name="connsiteY59" fmla="*/ 373273 h 605239"/>
              <a:gd name="connsiteX60" fmla="*/ 373273 h 605239"/>
              <a:gd name="connsiteY60" fmla="*/ 373273 h 605239"/>
              <a:gd name="connsiteX61" fmla="*/ 373273 h 605239"/>
              <a:gd name="connsiteY61" fmla="*/ 373273 h 605239"/>
              <a:gd name="connsiteX62" fmla="*/ 373273 h 605239"/>
              <a:gd name="connsiteY62" fmla="*/ 373273 h 605239"/>
              <a:gd name="connsiteX63" fmla="*/ 373273 h 605239"/>
              <a:gd name="connsiteY63" fmla="*/ 373273 h 605239"/>
              <a:gd name="connsiteX64" fmla="*/ 373273 h 605239"/>
              <a:gd name="connsiteY64" fmla="*/ 373273 h 605239"/>
              <a:gd name="connsiteX65" fmla="*/ 373273 h 605239"/>
              <a:gd name="connsiteY65" fmla="*/ 373273 h 605239"/>
              <a:gd name="connsiteX66" fmla="*/ 373273 h 605239"/>
              <a:gd name="connsiteY66" fmla="*/ 373273 h 605239"/>
              <a:gd name="connsiteX67" fmla="*/ 373273 h 605239"/>
              <a:gd name="connsiteY67" fmla="*/ 373273 h 605239"/>
              <a:gd name="connsiteX68" fmla="*/ 373273 h 605239"/>
              <a:gd name="connsiteY68" fmla="*/ 373273 h 605239"/>
              <a:gd name="connsiteX69" fmla="*/ 373273 h 605239"/>
              <a:gd name="connsiteY69" fmla="*/ 373273 h 605239"/>
              <a:gd name="connsiteX70" fmla="*/ 373273 h 605239"/>
              <a:gd name="connsiteY70" fmla="*/ 373273 h 605239"/>
              <a:gd name="connsiteX71" fmla="*/ 373273 h 605239"/>
              <a:gd name="connsiteY71" fmla="*/ 373273 h 605239"/>
              <a:gd name="connsiteX72" fmla="*/ 373273 h 605239"/>
              <a:gd name="connsiteY72" fmla="*/ 373273 h 605239"/>
              <a:gd name="connsiteX73" fmla="*/ 373273 h 605239"/>
              <a:gd name="connsiteY73" fmla="*/ 373273 h 605239"/>
              <a:gd name="connsiteX74" fmla="*/ 373273 h 605239"/>
              <a:gd name="connsiteY74" fmla="*/ 373273 h 605239"/>
              <a:gd name="connsiteX75" fmla="*/ 373273 h 605239"/>
              <a:gd name="connsiteY75" fmla="*/ 373273 h 605239"/>
              <a:gd name="connsiteX76" fmla="*/ 373273 h 605239"/>
              <a:gd name="connsiteY76" fmla="*/ 373273 h 605239"/>
              <a:gd name="connsiteX77" fmla="*/ 373273 h 605239"/>
              <a:gd name="connsiteY77" fmla="*/ 373273 h 605239"/>
              <a:gd name="connsiteX78" fmla="*/ 373273 h 605239"/>
              <a:gd name="connsiteY78" fmla="*/ 373273 h 605239"/>
              <a:gd name="connsiteX79" fmla="*/ 373273 h 605239"/>
              <a:gd name="connsiteY79" fmla="*/ 373273 h 605239"/>
              <a:gd name="connsiteX80" fmla="*/ 373273 h 605239"/>
              <a:gd name="connsiteY80" fmla="*/ 373273 h 605239"/>
              <a:gd name="connsiteX81" fmla="*/ 373273 h 605239"/>
              <a:gd name="connsiteY81" fmla="*/ 373273 h 605239"/>
              <a:gd name="connsiteX82" fmla="*/ 373273 h 605239"/>
              <a:gd name="connsiteY82" fmla="*/ 373273 h 605239"/>
              <a:gd name="connsiteX83" fmla="*/ 373273 h 605239"/>
              <a:gd name="connsiteY83" fmla="*/ 373273 h 605239"/>
              <a:gd name="connsiteX84" fmla="*/ 373273 h 605239"/>
              <a:gd name="connsiteY84" fmla="*/ 373273 h 605239"/>
              <a:gd name="connsiteX85" fmla="*/ 373273 h 605239"/>
              <a:gd name="connsiteY85" fmla="*/ 373273 h 605239"/>
              <a:gd name="connsiteX86" fmla="*/ 373273 h 605239"/>
              <a:gd name="connsiteY86" fmla="*/ 373273 h 605239"/>
              <a:gd name="connsiteX87" fmla="*/ 373273 h 605239"/>
              <a:gd name="connsiteY87" fmla="*/ 373273 h 605239"/>
              <a:gd name="connsiteX88" fmla="*/ 373273 h 605239"/>
              <a:gd name="connsiteY88" fmla="*/ 373273 h 605239"/>
              <a:gd name="connsiteX89" fmla="*/ 373273 h 605239"/>
              <a:gd name="connsiteY89" fmla="*/ 373273 h 605239"/>
              <a:gd name="connsiteX90" fmla="*/ 373273 h 605239"/>
              <a:gd name="connsiteY90" fmla="*/ 373273 h 605239"/>
              <a:gd name="connsiteX91" fmla="*/ 373273 h 605239"/>
              <a:gd name="connsiteY91" fmla="*/ 373273 h 605239"/>
              <a:gd name="connsiteX92" fmla="*/ 373273 h 605239"/>
              <a:gd name="connsiteY92" fmla="*/ 373273 h 605239"/>
              <a:gd name="connsiteX93" fmla="*/ 373273 h 605239"/>
              <a:gd name="connsiteY93" fmla="*/ 373273 h 605239"/>
              <a:gd name="connsiteX94" fmla="*/ 373273 h 605239"/>
              <a:gd name="connsiteY94" fmla="*/ 373273 h 605239"/>
              <a:gd name="connsiteX95" fmla="*/ 373273 h 605239"/>
              <a:gd name="connsiteY95" fmla="*/ 373273 h 605239"/>
              <a:gd name="connsiteX96" fmla="*/ 373273 h 605239"/>
              <a:gd name="connsiteY96" fmla="*/ 373273 h 605239"/>
              <a:gd name="connsiteX97" fmla="*/ 373273 h 605239"/>
              <a:gd name="connsiteY97" fmla="*/ 373273 h 605239"/>
              <a:gd name="connsiteX98" fmla="*/ 373273 h 605239"/>
              <a:gd name="connsiteY98" fmla="*/ 373273 h 605239"/>
              <a:gd name="connsiteX99" fmla="*/ 373273 h 605239"/>
              <a:gd name="connsiteY99" fmla="*/ 373273 h 605239"/>
              <a:gd name="connsiteX100" fmla="*/ 373273 h 605239"/>
              <a:gd name="connsiteY100" fmla="*/ 373273 h 605239"/>
              <a:gd name="connsiteX101" fmla="*/ 373273 h 605239"/>
              <a:gd name="connsiteY101" fmla="*/ 373273 h 605239"/>
              <a:gd name="connsiteX102" fmla="*/ 373273 h 605239"/>
              <a:gd name="connsiteY102" fmla="*/ 373273 h 605239"/>
              <a:gd name="connsiteX103" fmla="*/ 373273 h 605239"/>
              <a:gd name="connsiteY103" fmla="*/ 373273 h 605239"/>
              <a:gd name="connsiteX104" fmla="*/ 373273 h 605239"/>
              <a:gd name="connsiteY104" fmla="*/ 373273 h 605239"/>
              <a:gd name="connsiteX105" fmla="*/ 373273 h 605239"/>
              <a:gd name="connsiteY105" fmla="*/ 373273 h 605239"/>
              <a:gd name="connsiteX106" fmla="*/ 373273 h 605239"/>
              <a:gd name="connsiteY106" fmla="*/ 373273 h 605239"/>
              <a:gd name="connsiteX107" fmla="*/ 373273 h 605239"/>
              <a:gd name="connsiteY107" fmla="*/ 373273 h 605239"/>
              <a:gd name="connsiteX108" fmla="*/ 373273 h 605239"/>
              <a:gd name="connsiteY108" fmla="*/ 373273 h 605239"/>
              <a:gd name="connsiteX109" fmla="*/ 373273 h 605239"/>
              <a:gd name="connsiteY109" fmla="*/ 373273 h 605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</a:cxnLst>
            <a:rect l="l" t="t" r="r" b="b"/>
            <a:pathLst>
              <a:path w="388792" h="606510">
                <a:moveTo>
                  <a:pt x="148326" y="366743"/>
                </a:moveTo>
                <a:cubicBezTo>
                  <a:pt x="149126" y="391319"/>
                  <a:pt x="169535" y="411100"/>
                  <a:pt x="194346" y="411100"/>
                </a:cubicBezTo>
                <a:cubicBezTo>
                  <a:pt x="219257" y="411100"/>
                  <a:pt x="239566" y="391319"/>
                  <a:pt x="240467" y="366743"/>
                </a:cubicBezTo>
                <a:close/>
                <a:moveTo>
                  <a:pt x="148226" y="330978"/>
                </a:moveTo>
                <a:lnTo>
                  <a:pt x="148226" y="346763"/>
                </a:lnTo>
                <a:lnTo>
                  <a:pt x="240567" y="346763"/>
                </a:lnTo>
                <a:lnTo>
                  <a:pt x="240567" y="330978"/>
                </a:lnTo>
                <a:close/>
                <a:moveTo>
                  <a:pt x="160731" y="222484"/>
                </a:moveTo>
                <a:cubicBezTo>
                  <a:pt x="153828" y="222484"/>
                  <a:pt x="148226" y="228078"/>
                  <a:pt x="148226" y="234971"/>
                </a:cubicBezTo>
                <a:lnTo>
                  <a:pt x="148226" y="310997"/>
                </a:lnTo>
                <a:lnTo>
                  <a:pt x="240567" y="310997"/>
                </a:lnTo>
                <a:lnTo>
                  <a:pt x="240567" y="234971"/>
                </a:lnTo>
                <a:cubicBezTo>
                  <a:pt x="240567" y="228078"/>
                  <a:pt x="234964" y="222484"/>
                  <a:pt x="228061" y="222484"/>
                </a:cubicBezTo>
                <a:close/>
                <a:moveTo>
                  <a:pt x="146557" y="112414"/>
                </a:moveTo>
                <a:lnTo>
                  <a:pt x="146557" y="121105"/>
                </a:lnTo>
                <a:cubicBezTo>
                  <a:pt x="146557" y="147477"/>
                  <a:pt x="168068" y="168854"/>
                  <a:pt x="194381" y="168854"/>
                </a:cubicBezTo>
                <a:cubicBezTo>
                  <a:pt x="220794" y="168854"/>
                  <a:pt x="242305" y="147477"/>
                  <a:pt x="242305" y="121105"/>
                </a:cubicBezTo>
                <a:lnTo>
                  <a:pt x="242305" y="112414"/>
                </a:lnTo>
                <a:close/>
                <a:moveTo>
                  <a:pt x="146557" y="73256"/>
                </a:moveTo>
                <a:lnTo>
                  <a:pt x="146557" y="92435"/>
                </a:lnTo>
                <a:lnTo>
                  <a:pt x="242305" y="92435"/>
                </a:lnTo>
                <a:lnTo>
                  <a:pt x="242305" y="73256"/>
                </a:lnTo>
                <a:close/>
                <a:moveTo>
                  <a:pt x="136552" y="53277"/>
                </a:moveTo>
                <a:lnTo>
                  <a:pt x="252310" y="53277"/>
                </a:lnTo>
                <a:cubicBezTo>
                  <a:pt x="257813" y="53277"/>
                  <a:pt x="262315" y="57772"/>
                  <a:pt x="262315" y="63266"/>
                </a:cubicBezTo>
                <a:lnTo>
                  <a:pt x="262315" y="102425"/>
                </a:lnTo>
                <a:lnTo>
                  <a:pt x="262315" y="121105"/>
                </a:lnTo>
                <a:cubicBezTo>
                  <a:pt x="262315" y="158465"/>
                  <a:pt x="231800" y="188833"/>
                  <a:pt x="194381" y="188833"/>
                </a:cubicBezTo>
                <a:cubicBezTo>
                  <a:pt x="156962" y="188833"/>
                  <a:pt x="126547" y="158465"/>
                  <a:pt x="126547" y="121105"/>
                </a:cubicBezTo>
                <a:lnTo>
                  <a:pt x="126547" y="102425"/>
                </a:lnTo>
                <a:lnTo>
                  <a:pt x="126547" y="63266"/>
                </a:lnTo>
                <a:cubicBezTo>
                  <a:pt x="126547" y="57772"/>
                  <a:pt x="131049" y="53277"/>
                  <a:pt x="136552" y="53277"/>
                </a:cubicBezTo>
                <a:close/>
                <a:moveTo>
                  <a:pt x="161632" y="19981"/>
                </a:moveTo>
                <a:cubicBezTo>
                  <a:pt x="119312" y="19981"/>
                  <a:pt x="84297" y="51850"/>
                  <a:pt x="79295" y="92810"/>
                </a:cubicBezTo>
                <a:lnTo>
                  <a:pt x="91700" y="92810"/>
                </a:lnTo>
                <a:cubicBezTo>
                  <a:pt x="94601" y="92810"/>
                  <a:pt x="97403" y="94108"/>
                  <a:pt x="99303" y="96306"/>
                </a:cubicBezTo>
                <a:cubicBezTo>
                  <a:pt x="101204" y="98504"/>
                  <a:pt x="102005" y="101401"/>
                  <a:pt x="101604" y="104299"/>
                </a:cubicBezTo>
                <a:lnTo>
                  <a:pt x="84897" y="217488"/>
                </a:lnTo>
                <a:cubicBezTo>
                  <a:pt x="98703" y="223283"/>
                  <a:pt x="113910" y="226180"/>
                  <a:pt x="129617" y="225481"/>
                </a:cubicBezTo>
                <a:cubicBezTo>
                  <a:pt x="133719" y="212194"/>
                  <a:pt x="146025" y="202503"/>
                  <a:pt x="160731" y="202503"/>
                </a:cubicBezTo>
                <a:lnTo>
                  <a:pt x="228061" y="202503"/>
                </a:lnTo>
                <a:cubicBezTo>
                  <a:pt x="242668" y="202503"/>
                  <a:pt x="255073" y="212194"/>
                  <a:pt x="259175" y="225481"/>
                </a:cubicBezTo>
                <a:cubicBezTo>
                  <a:pt x="274882" y="226180"/>
                  <a:pt x="290089" y="223283"/>
                  <a:pt x="303895" y="217488"/>
                </a:cubicBezTo>
                <a:lnTo>
                  <a:pt x="287188" y="104299"/>
                </a:lnTo>
                <a:cubicBezTo>
                  <a:pt x="286687" y="101401"/>
                  <a:pt x="287588" y="98504"/>
                  <a:pt x="289489" y="96306"/>
                </a:cubicBezTo>
                <a:cubicBezTo>
                  <a:pt x="291389" y="94108"/>
                  <a:pt x="294091" y="92810"/>
                  <a:pt x="297092" y="92810"/>
                </a:cubicBezTo>
                <a:lnTo>
                  <a:pt x="309498" y="92810"/>
                </a:lnTo>
                <a:cubicBezTo>
                  <a:pt x="304495" y="51850"/>
                  <a:pt x="269480" y="19981"/>
                  <a:pt x="227161" y="19981"/>
                </a:cubicBezTo>
                <a:cubicBezTo>
                  <a:pt x="217156" y="19981"/>
                  <a:pt x="207352" y="21779"/>
                  <a:pt x="197948" y="25375"/>
                </a:cubicBezTo>
                <a:cubicBezTo>
                  <a:pt x="195647" y="26175"/>
                  <a:pt x="193146" y="26175"/>
                  <a:pt x="190845" y="25375"/>
                </a:cubicBezTo>
                <a:cubicBezTo>
                  <a:pt x="181440" y="21779"/>
                  <a:pt x="171636" y="19981"/>
                  <a:pt x="161632" y="19981"/>
                </a:cubicBezTo>
                <a:close/>
                <a:moveTo>
                  <a:pt x="161632" y="0"/>
                </a:moveTo>
                <a:cubicBezTo>
                  <a:pt x="172837" y="0"/>
                  <a:pt x="183841" y="1798"/>
                  <a:pt x="194346" y="5395"/>
                </a:cubicBezTo>
                <a:cubicBezTo>
                  <a:pt x="204951" y="1798"/>
                  <a:pt x="215956" y="0"/>
                  <a:pt x="227161" y="0"/>
                </a:cubicBezTo>
                <a:cubicBezTo>
                  <a:pt x="283886" y="0"/>
                  <a:pt x="330107" y="46155"/>
                  <a:pt x="330107" y="102800"/>
                </a:cubicBezTo>
                <a:cubicBezTo>
                  <a:pt x="330107" y="108295"/>
                  <a:pt x="325605" y="112790"/>
                  <a:pt x="320102" y="112790"/>
                </a:cubicBezTo>
                <a:lnTo>
                  <a:pt x="308597" y="112790"/>
                </a:lnTo>
                <a:lnTo>
                  <a:pt x="322603" y="207398"/>
                </a:lnTo>
                <a:cubicBezTo>
                  <a:pt x="347615" y="190515"/>
                  <a:pt x="365322" y="163241"/>
                  <a:pt x="368824" y="131072"/>
                </a:cubicBezTo>
                <a:cubicBezTo>
                  <a:pt x="369424" y="125578"/>
                  <a:pt x="374326" y="121582"/>
                  <a:pt x="379829" y="122181"/>
                </a:cubicBezTo>
                <a:cubicBezTo>
                  <a:pt x="385331" y="122781"/>
                  <a:pt x="389333" y="127776"/>
                  <a:pt x="388733" y="133170"/>
                </a:cubicBezTo>
                <a:cubicBezTo>
                  <a:pt x="384131" y="174830"/>
                  <a:pt x="359620" y="209496"/>
                  <a:pt x="325805" y="228977"/>
                </a:cubicBezTo>
                <a:lnTo>
                  <a:pt x="333308" y="279628"/>
                </a:lnTo>
                <a:cubicBezTo>
                  <a:pt x="334108" y="285023"/>
                  <a:pt x="330307" y="290118"/>
                  <a:pt x="324904" y="290917"/>
                </a:cubicBezTo>
                <a:cubicBezTo>
                  <a:pt x="324404" y="291017"/>
                  <a:pt x="323904" y="291017"/>
                  <a:pt x="323404" y="291017"/>
                </a:cubicBezTo>
                <a:cubicBezTo>
                  <a:pt x="318502" y="291017"/>
                  <a:pt x="314200" y="287520"/>
                  <a:pt x="313499" y="282525"/>
                </a:cubicBezTo>
                <a:lnTo>
                  <a:pt x="313299" y="281027"/>
                </a:lnTo>
                <a:lnTo>
                  <a:pt x="306896" y="237769"/>
                </a:lnTo>
                <a:cubicBezTo>
                  <a:pt x="293190" y="242864"/>
                  <a:pt x="278484" y="245661"/>
                  <a:pt x="263277" y="245661"/>
                </a:cubicBezTo>
                <a:cubicBezTo>
                  <a:pt x="262376" y="245661"/>
                  <a:pt x="261476" y="245561"/>
                  <a:pt x="260576" y="245561"/>
                </a:cubicBezTo>
                <a:lnTo>
                  <a:pt x="260576" y="281027"/>
                </a:lnTo>
                <a:lnTo>
                  <a:pt x="260576" y="320988"/>
                </a:lnTo>
                <a:lnTo>
                  <a:pt x="260576" y="365045"/>
                </a:lnTo>
                <a:cubicBezTo>
                  <a:pt x="260576" y="382028"/>
                  <a:pt x="254073" y="397513"/>
                  <a:pt x="243468" y="409302"/>
                </a:cubicBezTo>
                <a:lnTo>
                  <a:pt x="234664" y="577638"/>
                </a:lnTo>
                <a:lnTo>
                  <a:pt x="263277" y="587029"/>
                </a:lnTo>
                <a:cubicBezTo>
                  <a:pt x="268479" y="588727"/>
                  <a:pt x="271380" y="594422"/>
                  <a:pt x="269580" y="599617"/>
                </a:cubicBezTo>
                <a:cubicBezTo>
                  <a:pt x="268279" y="603813"/>
                  <a:pt x="264277" y="606510"/>
                  <a:pt x="260075" y="606510"/>
                </a:cubicBezTo>
                <a:cubicBezTo>
                  <a:pt x="259075" y="606510"/>
                  <a:pt x="258075" y="606310"/>
                  <a:pt x="256974" y="606010"/>
                </a:cubicBezTo>
                <a:lnTo>
                  <a:pt x="221158" y="594222"/>
                </a:lnTo>
                <a:cubicBezTo>
                  <a:pt x="216856" y="592723"/>
                  <a:pt x="214055" y="588627"/>
                  <a:pt x="214255" y="584132"/>
                </a:cubicBezTo>
                <a:lnTo>
                  <a:pt x="222659" y="424787"/>
                </a:lnTo>
                <a:cubicBezTo>
                  <a:pt x="214055" y="428883"/>
                  <a:pt x="204451" y="431081"/>
                  <a:pt x="194346" y="431081"/>
                </a:cubicBezTo>
                <a:cubicBezTo>
                  <a:pt x="184242" y="431081"/>
                  <a:pt x="174737" y="428883"/>
                  <a:pt x="166134" y="424787"/>
                </a:cubicBezTo>
                <a:lnTo>
                  <a:pt x="174537" y="584132"/>
                </a:lnTo>
                <a:cubicBezTo>
                  <a:pt x="174737" y="588627"/>
                  <a:pt x="171936" y="592723"/>
                  <a:pt x="167634" y="594222"/>
                </a:cubicBezTo>
                <a:lnTo>
                  <a:pt x="131818" y="606010"/>
                </a:lnTo>
                <a:cubicBezTo>
                  <a:pt x="130718" y="606310"/>
                  <a:pt x="129717" y="606510"/>
                  <a:pt x="128617" y="606510"/>
                </a:cubicBezTo>
                <a:cubicBezTo>
                  <a:pt x="124415" y="606510"/>
                  <a:pt x="120513" y="603813"/>
                  <a:pt x="119112" y="599617"/>
                </a:cubicBezTo>
                <a:cubicBezTo>
                  <a:pt x="117412" y="594422"/>
                  <a:pt x="120313" y="588727"/>
                  <a:pt x="125515" y="587029"/>
                </a:cubicBezTo>
                <a:lnTo>
                  <a:pt x="154128" y="577638"/>
                </a:lnTo>
                <a:lnTo>
                  <a:pt x="145324" y="409302"/>
                </a:lnTo>
                <a:cubicBezTo>
                  <a:pt x="134719" y="397513"/>
                  <a:pt x="128217" y="382028"/>
                  <a:pt x="128217" y="365045"/>
                </a:cubicBezTo>
                <a:lnTo>
                  <a:pt x="128217" y="281027"/>
                </a:lnTo>
                <a:lnTo>
                  <a:pt x="128217" y="245561"/>
                </a:lnTo>
                <a:cubicBezTo>
                  <a:pt x="127316" y="245561"/>
                  <a:pt x="126416" y="245661"/>
                  <a:pt x="125515" y="245661"/>
                </a:cubicBezTo>
                <a:cubicBezTo>
                  <a:pt x="110308" y="245661"/>
                  <a:pt x="95602" y="242864"/>
                  <a:pt x="81896" y="237769"/>
                </a:cubicBezTo>
                <a:lnTo>
                  <a:pt x="75493" y="281027"/>
                </a:lnTo>
                <a:lnTo>
                  <a:pt x="75293" y="282525"/>
                </a:lnTo>
                <a:cubicBezTo>
                  <a:pt x="74492" y="288020"/>
                  <a:pt x="69390" y="291716"/>
                  <a:pt x="63888" y="290917"/>
                </a:cubicBezTo>
                <a:cubicBezTo>
                  <a:pt x="58485" y="290118"/>
                  <a:pt x="54684" y="285023"/>
                  <a:pt x="55484" y="279628"/>
                </a:cubicBezTo>
                <a:lnTo>
                  <a:pt x="62987" y="228977"/>
                </a:lnTo>
                <a:cubicBezTo>
                  <a:pt x="29072" y="209496"/>
                  <a:pt x="4661" y="174830"/>
                  <a:pt x="59" y="133170"/>
                </a:cubicBezTo>
                <a:cubicBezTo>
                  <a:pt x="-541" y="127776"/>
                  <a:pt x="3461" y="122781"/>
                  <a:pt x="8963" y="122181"/>
                </a:cubicBezTo>
                <a:cubicBezTo>
                  <a:pt x="14466" y="121582"/>
                  <a:pt x="19368" y="125578"/>
                  <a:pt x="19968" y="131072"/>
                </a:cubicBezTo>
                <a:cubicBezTo>
                  <a:pt x="23470" y="163241"/>
                  <a:pt x="41177" y="190515"/>
                  <a:pt x="66189" y="207398"/>
                </a:cubicBezTo>
                <a:lnTo>
                  <a:pt x="80095" y="112790"/>
                </a:lnTo>
                <a:lnTo>
                  <a:pt x="68690" y="112790"/>
                </a:lnTo>
                <a:cubicBezTo>
                  <a:pt x="63187" y="112790"/>
                  <a:pt x="58685" y="108295"/>
                  <a:pt x="58685" y="102800"/>
                </a:cubicBezTo>
                <a:cubicBezTo>
                  <a:pt x="58685" y="46155"/>
                  <a:pt x="104906" y="0"/>
                  <a:pt x="16163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任意多边形: 形状 14">
            <a:extLst>
              <a:ext uri="{FF2B5EF4-FFF2-40B4-BE49-F238E27FC236}">
                <a16:creationId xmlns:a16="http://schemas.microsoft.com/office/drawing/2014/main" id="{8124C9DF-0D83-B4B7-FD58-47ACB2755F47}"/>
              </a:ext>
            </a:extLst>
          </p:cNvPr>
          <p:cNvSpPr/>
          <p:nvPr/>
        </p:nvSpPr>
        <p:spPr>
          <a:xfrm>
            <a:off x="3270984" y="2662796"/>
            <a:ext cx="287238" cy="609685"/>
          </a:xfrm>
          <a:custGeom>
            <a:avLst/>
            <a:gdLst>
              <a:gd name="connsiteX0" fmla="*/ 373273 h 605239"/>
              <a:gd name="connsiteY0" fmla="*/ 373273 h 605239"/>
              <a:gd name="connsiteX1" fmla="*/ 373273 h 605239"/>
              <a:gd name="connsiteY1" fmla="*/ 373273 h 605239"/>
              <a:gd name="connsiteX2" fmla="*/ 373273 h 605239"/>
              <a:gd name="connsiteY2" fmla="*/ 373273 h 605239"/>
              <a:gd name="connsiteX3" fmla="*/ 373273 h 605239"/>
              <a:gd name="connsiteY3" fmla="*/ 373273 h 605239"/>
              <a:gd name="connsiteX4" fmla="*/ 373273 h 605239"/>
              <a:gd name="connsiteY4" fmla="*/ 373273 h 605239"/>
              <a:gd name="connsiteX5" fmla="*/ 373273 h 605239"/>
              <a:gd name="connsiteY5" fmla="*/ 373273 h 605239"/>
              <a:gd name="connsiteX6" fmla="*/ 373273 h 605239"/>
              <a:gd name="connsiteY6" fmla="*/ 373273 h 605239"/>
              <a:gd name="connsiteX7" fmla="*/ 373273 h 605239"/>
              <a:gd name="connsiteY7" fmla="*/ 373273 h 605239"/>
              <a:gd name="connsiteX8" fmla="*/ 373273 h 605239"/>
              <a:gd name="connsiteY8" fmla="*/ 373273 h 605239"/>
              <a:gd name="connsiteX9" fmla="*/ 373273 h 605239"/>
              <a:gd name="connsiteY9" fmla="*/ 373273 h 605239"/>
              <a:gd name="connsiteX10" fmla="*/ 373273 h 605239"/>
              <a:gd name="connsiteY10" fmla="*/ 373273 h 605239"/>
              <a:gd name="connsiteX11" fmla="*/ 373273 h 605239"/>
              <a:gd name="connsiteY11" fmla="*/ 373273 h 605239"/>
              <a:gd name="connsiteX12" fmla="*/ 373273 h 605239"/>
              <a:gd name="connsiteY12" fmla="*/ 373273 h 605239"/>
              <a:gd name="connsiteX13" fmla="*/ 373273 h 605239"/>
              <a:gd name="connsiteY13" fmla="*/ 373273 h 605239"/>
              <a:gd name="connsiteX14" fmla="*/ 373273 h 605239"/>
              <a:gd name="connsiteY14" fmla="*/ 373273 h 605239"/>
              <a:gd name="connsiteX15" fmla="*/ 373273 h 605239"/>
              <a:gd name="connsiteY15" fmla="*/ 373273 h 605239"/>
              <a:gd name="connsiteX16" fmla="*/ 373273 h 605239"/>
              <a:gd name="connsiteY16" fmla="*/ 373273 h 605239"/>
              <a:gd name="connsiteX17" fmla="*/ 373273 h 605239"/>
              <a:gd name="connsiteY17" fmla="*/ 373273 h 605239"/>
              <a:gd name="connsiteX18" fmla="*/ 373273 h 605239"/>
              <a:gd name="connsiteY18" fmla="*/ 373273 h 605239"/>
              <a:gd name="connsiteX19" fmla="*/ 373273 h 605239"/>
              <a:gd name="connsiteY19" fmla="*/ 373273 h 605239"/>
              <a:gd name="connsiteX20" fmla="*/ 373273 h 605239"/>
              <a:gd name="connsiteY20" fmla="*/ 373273 h 605239"/>
              <a:gd name="connsiteX21" fmla="*/ 373273 h 605239"/>
              <a:gd name="connsiteY21" fmla="*/ 373273 h 605239"/>
              <a:gd name="connsiteX22" fmla="*/ 373273 h 605239"/>
              <a:gd name="connsiteY22" fmla="*/ 373273 h 605239"/>
              <a:gd name="connsiteX23" fmla="*/ 373273 h 605239"/>
              <a:gd name="connsiteY23" fmla="*/ 373273 h 605239"/>
              <a:gd name="connsiteX24" fmla="*/ 373273 h 605239"/>
              <a:gd name="connsiteY24" fmla="*/ 373273 h 605239"/>
              <a:gd name="connsiteX25" fmla="*/ 373273 h 605239"/>
              <a:gd name="connsiteY25" fmla="*/ 373273 h 605239"/>
              <a:gd name="connsiteX26" fmla="*/ 373273 h 605239"/>
              <a:gd name="connsiteY26" fmla="*/ 373273 h 605239"/>
              <a:gd name="connsiteX27" fmla="*/ 373273 h 605239"/>
              <a:gd name="connsiteY27" fmla="*/ 373273 h 605239"/>
              <a:gd name="connsiteX28" fmla="*/ 373273 h 605239"/>
              <a:gd name="connsiteY28" fmla="*/ 373273 h 605239"/>
              <a:gd name="connsiteX29" fmla="*/ 373273 h 605239"/>
              <a:gd name="connsiteY29" fmla="*/ 373273 h 605239"/>
              <a:gd name="connsiteX30" fmla="*/ 373273 h 605239"/>
              <a:gd name="connsiteY30" fmla="*/ 373273 h 605239"/>
              <a:gd name="connsiteX31" fmla="*/ 373273 h 605239"/>
              <a:gd name="connsiteY31" fmla="*/ 373273 h 605239"/>
              <a:gd name="connsiteX32" fmla="*/ 373273 h 605239"/>
              <a:gd name="connsiteY32" fmla="*/ 373273 h 605239"/>
              <a:gd name="connsiteX33" fmla="*/ 373273 h 605239"/>
              <a:gd name="connsiteY33" fmla="*/ 373273 h 605239"/>
              <a:gd name="connsiteX34" fmla="*/ 373273 h 605239"/>
              <a:gd name="connsiteY34" fmla="*/ 373273 h 605239"/>
              <a:gd name="connsiteX35" fmla="*/ 373273 h 605239"/>
              <a:gd name="connsiteY35" fmla="*/ 373273 h 605239"/>
              <a:gd name="connsiteX36" fmla="*/ 373273 h 605239"/>
              <a:gd name="connsiteY36" fmla="*/ 373273 h 605239"/>
              <a:gd name="connsiteX37" fmla="*/ 373273 h 605239"/>
              <a:gd name="connsiteY37" fmla="*/ 373273 h 605239"/>
              <a:gd name="connsiteX38" fmla="*/ 373273 h 605239"/>
              <a:gd name="connsiteY38" fmla="*/ 373273 h 605239"/>
              <a:gd name="connsiteX39" fmla="*/ 373273 h 605239"/>
              <a:gd name="connsiteY39" fmla="*/ 373273 h 605239"/>
              <a:gd name="connsiteX40" fmla="*/ 373273 h 605239"/>
              <a:gd name="connsiteY40" fmla="*/ 373273 h 605239"/>
              <a:gd name="connsiteX41" fmla="*/ 373273 h 605239"/>
              <a:gd name="connsiteY41" fmla="*/ 373273 h 605239"/>
              <a:gd name="connsiteX42" fmla="*/ 373273 h 605239"/>
              <a:gd name="connsiteY42" fmla="*/ 373273 h 605239"/>
              <a:gd name="connsiteX43" fmla="*/ 373273 h 605239"/>
              <a:gd name="connsiteY43" fmla="*/ 373273 h 605239"/>
              <a:gd name="connsiteX44" fmla="*/ 373273 h 605239"/>
              <a:gd name="connsiteY44" fmla="*/ 373273 h 605239"/>
              <a:gd name="connsiteX45" fmla="*/ 373273 h 605239"/>
              <a:gd name="connsiteY45" fmla="*/ 373273 h 605239"/>
              <a:gd name="connsiteX46" fmla="*/ 373273 h 605239"/>
              <a:gd name="connsiteY46" fmla="*/ 373273 h 605239"/>
              <a:gd name="connsiteX47" fmla="*/ 373273 h 605239"/>
              <a:gd name="connsiteY47" fmla="*/ 373273 h 605239"/>
              <a:gd name="connsiteX48" fmla="*/ 373273 h 605239"/>
              <a:gd name="connsiteY48" fmla="*/ 373273 h 605239"/>
              <a:gd name="connsiteX49" fmla="*/ 373273 h 605239"/>
              <a:gd name="connsiteY49" fmla="*/ 373273 h 605239"/>
              <a:gd name="connsiteX50" fmla="*/ 373273 h 605239"/>
              <a:gd name="connsiteY50" fmla="*/ 373273 h 605239"/>
              <a:gd name="connsiteX51" fmla="*/ 373273 h 605239"/>
              <a:gd name="connsiteY51" fmla="*/ 373273 h 605239"/>
              <a:gd name="connsiteX52" fmla="*/ 373273 h 605239"/>
              <a:gd name="connsiteY52" fmla="*/ 373273 h 605239"/>
              <a:gd name="connsiteX53" fmla="*/ 373273 h 605239"/>
              <a:gd name="connsiteY53" fmla="*/ 373273 h 605239"/>
              <a:gd name="connsiteX54" fmla="*/ 373273 h 605239"/>
              <a:gd name="connsiteY54" fmla="*/ 373273 h 605239"/>
              <a:gd name="connsiteX55" fmla="*/ 373273 h 605239"/>
              <a:gd name="connsiteY55" fmla="*/ 373273 h 605239"/>
              <a:gd name="connsiteX56" fmla="*/ 373273 h 605239"/>
              <a:gd name="connsiteY56" fmla="*/ 373273 h 605239"/>
              <a:gd name="connsiteX57" fmla="*/ 373273 h 605239"/>
              <a:gd name="connsiteY57" fmla="*/ 373273 h 605239"/>
              <a:gd name="connsiteX58" fmla="*/ 373273 h 605239"/>
              <a:gd name="connsiteY58" fmla="*/ 373273 h 605239"/>
              <a:gd name="connsiteX59" fmla="*/ 373273 h 605239"/>
              <a:gd name="connsiteY59" fmla="*/ 373273 h 605239"/>
              <a:gd name="connsiteX60" fmla="*/ 373273 h 605239"/>
              <a:gd name="connsiteY60" fmla="*/ 373273 h 605239"/>
              <a:gd name="connsiteX61" fmla="*/ 373273 h 605239"/>
              <a:gd name="connsiteY61" fmla="*/ 373273 h 605239"/>
              <a:gd name="connsiteX62" fmla="*/ 373273 h 605239"/>
              <a:gd name="connsiteY62" fmla="*/ 373273 h 605239"/>
              <a:gd name="connsiteX63" fmla="*/ 373273 h 605239"/>
              <a:gd name="connsiteY63" fmla="*/ 373273 h 605239"/>
              <a:gd name="connsiteX64" fmla="*/ 373273 h 605239"/>
              <a:gd name="connsiteY64" fmla="*/ 373273 h 605239"/>
              <a:gd name="connsiteX65" fmla="*/ 373273 h 605239"/>
              <a:gd name="connsiteY65" fmla="*/ 373273 h 605239"/>
              <a:gd name="connsiteX66" fmla="*/ 373273 h 605239"/>
              <a:gd name="connsiteY66" fmla="*/ 373273 h 605239"/>
              <a:gd name="connsiteX67" fmla="*/ 373273 h 605239"/>
              <a:gd name="connsiteY67" fmla="*/ 373273 h 605239"/>
              <a:gd name="connsiteX68" fmla="*/ 373273 h 605239"/>
              <a:gd name="connsiteY68" fmla="*/ 373273 h 605239"/>
              <a:gd name="connsiteX69" fmla="*/ 373273 h 605239"/>
              <a:gd name="connsiteY69" fmla="*/ 373273 h 605239"/>
              <a:gd name="connsiteX70" fmla="*/ 373273 h 605239"/>
              <a:gd name="connsiteY70" fmla="*/ 373273 h 605239"/>
              <a:gd name="connsiteX71" fmla="*/ 373273 h 605239"/>
              <a:gd name="connsiteY71" fmla="*/ 373273 h 605239"/>
              <a:gd name="connsiteX72" fmla="*/ 373273 h 605239"/>
              <a:gd name="connsiteY72" fmla="*/ 373273 h 605239"/>
              <a:gd name="connsiteX73" fmla="*/ 373273 h 605239"/>
              <a:gd name="connsiteY73" fmla="*/ 373273 h 605239"/>
              <a:gd name="connsiteX74" fmla="*/ 373273 h 605239"/>
              <a:gd name="connsiteY74" fmla="*/ 373273 h 605239"/>
              <a:gd name="connsiteX75" fmla="*/ 373273 h 605239"/>
              <a:gd name="connsiteY75" fmla="*/ 373273 h 605239"/>
              <a:gd name="connsiteX76" fmla="*/ 373273 h 605239"/>
              <a:gd name="connsiteY76" fmla="*/ 373273 h 605239"/>
              <a:gd name="connsiteX77" fmla="*/ 373273 h 605239"/>
              <a:gd name="connsiteY77" fmla="*/ 373273 h 605239"/>
              <a:gd name="connsiteX78" fmla="*/ 373273 h 605239"/>
              <a:gd name="connsiteY78" fmla="*/ 373273 h 605239"/>
              <a:gd name="connsiteX79" fmla="*/ 373273 h 605239"/>
              <a:gd name="connsiteY79" fmla="*/ 373273 h 605239"/>
              <a:gd name="connsiteX80" fmla="*/ 373273 h 605239"/>
              <a:gd name="connsiteY80" fmla="*/ 373273 h 605239"/>
              <a:gd name="connsiteX81" fmla="*/ 373273 h 605239"/>
              <a:gd name="connsiteY81" fmla="*/ 373273 h 605239"/>
              <a:gd name="connsiteX82" fmla="*/ 373273 h 605239"/>
              <a:gd name="connsiteY82" fmla="*/ 373273 h 605239"/>
              <a:gd name="connsiteX83" fmla="*/ 373273 h 605239"/>
              <a:gd name="connsiteY83" fmla="*/ 373273 h 605239"/>
              <a:gd name="connsiteX84" fmla="*/ 373273 h 605239"/>
              <a:gd name="connsiteY84" fmla="*/ 373273 h 605239"/>
              <a:gd name="connsiteX85" fmla="*/ 373273 h 605239"/>
              <a:gd name="connsiteY85" fmla="*/ 373273 h 605239"/>
              <a:gd name="connsiteX86" fmla="*/ 373273 h 605239"/>
              <a:gd name="connsiteY86" fmla="*/ 373273 h 605239"/>
              <a:gd name="connsiteX87" fmla="*/ 373273 h 605239"/>
              <a:gd name="connsiteY87" fmla="*/ 373273 h 605239"/>
              <a:gd name="connsiteX88" fmla="*/ 373273 h 605239"/>
              <a:gd name="connsiteY88" fmla="*/ 373273 h 605239"/>
              <a:gd name="connsiteX89" fmla="*/ 373273 h 605239"/>
              <a:gd name="connsiteY89" fmla="*/ 373273 h 605239"/>
              <a:gd name="connsiteX90" fmla="*/ 373273 h 605239"/>
              <a:gd name="connsiteY90" fmla="*/ 373273 h 605239"/>
              <a:gd name="connsiteX91" fmla="*/ 373273 h 605239"/>
              <a:gd name="connsiteY91" fmla="*/ 373273 h 605239"/>
              <a:gd name="connsiteX92" fmla="*/ 373273 h 605239"/>
              <a:gd name="connsiteY92" fmla="*/ 373273 h 605239"/>
              <a:gd name="connsiteX93" fmla="*/ 373273 h 605239"/>
              <a:gd name="connsiteY93" fmla="*/ 373273 h 605239"/>
              <a:gd name="connsiteX94" fmla="*/ 373273 h 605239"/>
              <a:gd name="connsiteY94" fmla="*/ 373273 h 605239"/>
              <a:gd name="connsiteX95" fmla="*/ 373273 h 605239"/>
              <a:gd name="connsiteY95" fmla="*/ 373273 h 605239"/>
              <a:gd name="connsiteX96" fmla="*/ 373273 h 605239"/>
              <a:gd name="connsiteY96" fmla="*/ 373273 h 605239"/>
              <a:gd name="connsiteX97" fmla="*/ 373273 h 605239"/>
              <a:gd name="connsiteY97" fmla="*/ 373273 h 605239"/>
              <a:gd name="connsiteX98" fmla="*/ 373273 h 605239"/>
              <a:gd name="connsiteY98" fmla="*/ 373273 h 605239"/>
              <a:gd name="connsiteX99" fmla="*/ 373273 h 605239"/>
              <a:gd name="connsiteY99" fmla="*/ 373273 h 605239"/>
              <a:gd name="connsiteX100" fmla="*/ 373273 h 605239"/>
              <a:gd name="connsiteY100" fmla="*/ 373273 h 605239"/>
              <a:gd name="connsiteX101" fmla="*/ 373273 h 605239"/>
              <a:gd name="connsiteY101" fmla="*/ 373273 h 605239"/>
              <a:gd name="connsiteX102" fmla="*/ 373273 h 605239"/>
              <a:gd name="connsiteY102" fmla="*/ 373273 h 605239"/>
              <a:gd name="connsiteX103" fmla="*/ 373273 h 605239"/>
              <a:gd name="connsiteY103" fmla="*/ 373273 h 605239"/>
              <a:gd name="connsiteX104" fmla="*/ 373273 h 605239"/>
              <a:gd name="connsiteY104" fmla="*/ 373273 h 605239"/>
              <a:gd name="connsiteX105" fmla="*/ 373273 h 605239"/>
              <a:gd name="connsiteY105" fmla="*/ 373273 h 605239"/>
              <a:gd name="connsiteX106" fmla="*/ 373273 h 605239"/>
              <a:gd name="connsiteY106" fmla="*/ 373273 h 605239"/>
              <a:gd name="connsiteX107" fmla="*/ 373273 h 605239"/>
              <a:gd name="connsiteY107" fmla="*/ 373273 h 605239"/>
              <a:gd name="connsiteX108" fmla="*/ 373273 h 605239"/>
              <a:gd name="connsiteY108" fmla="*/ 373273 h 605239"/>
              <a:gd name="connsiteX109" fmla="*/ 373273 h 605239"/>
              <a:gd name="connsiteY109" fmla="*/ 373273 h 605239"/>
              <a:gd name="connsiteX110" fmla="*/ 373273 h 605239"/>
              <a:gd name="connsiteY110" fmla="*/ 373273 h 605239"/>
              <a:gd name="connsiteX111" fmla="*/ 373273 h 605239"/>
              <a:gd name="connsiteY111" fmla="*/ 373273 h 605239"/>
              <a:gd name="connsiteX112" fmla="*/ 373273 h 605239"/>
              <a:gd name="connsiteY112" fmla="*/ 373273 h 605239"/>
              <a:gd name="connsiteX113" fmla="*/ 373273 h 605239"/>
              <a:gd name="connsiteY113" fmla="*/ 373273 h 605239"/>
              <a:gd name="connsiteX114" fmla="*/ 373273 h 605239"/>
              <a:gd name="connsiteY114" fmla="*/ 373273 h 605239"/>
              <a:gd name="connsiteX115" fmla="*/ 373273 h 605239"/>
              <a:gd name="connsiteY115" fmla="*/ 373273 h 605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</a:cxnLst>
            <a:rect l="l" t="t" r="r" b="b"/>
            <a:pathLst>
              <a:path w="284878" h="604675">
                <a:moveTo>
                  <a:pt x="171691" y="370966"/>
                </a:moveTo>
                <a:cubicBezTo>
                  <a:pt x="175082" y="380904"/>
                  <a:pt x="182955" y="388768"/>
                  <a:pt x="192907" y="392153"/>
                </a:cubicBezTo>
                <a:lnTo>
                  <a:pt x="192907" y="370966"/>
                </a:lnTo>
                <a:close/>
                <a:moveTo>
                  <a:pt x="135822" y="370966"/>
                </a:moveTo>
                <a:cubicBezTo>
                  <a:pt x="131448" y="392917"/>
                  <a:pt x="114060" y="410282"/>
                  <a:pt x="91969" y="414650"/>
                </a:cubicBezTo>
                <a:lnTo>
                  <a:pt x="91969" y="569946"/>
                </a:lnTo>
                <a:lnTo>
                  <a:pt x="109685" y="569946"/>
                </a:lnTo>
                <a:lnTo>
                  <a:pt x="114060" y="569946"/>
                </a:lnTo>
                <a:lnTo>
                  <a:pt x="114060" y="457788"/>
                </a:lnTo>
                <a:cubicBezTo>
                  <a:pt x="114060" y="454403"/>
                  <a:pt x="115700" y="451126"/>
                  <a:pt x="118434" y="449051"/>
                </a:cubicBezTo>
                <a:cubicBezTo>
                  <a:pt x="121168" y="446976"/>
                  <a:pt x="124777" y="446321"/>
                  <a:pt x="128057" y="447304"/>
                </a:cubicBezTo>
                <a:cubicBezTo>
                  <a:pt x="137353" y="450143"/>
                  <a:pt x="147523" y="450143"/>
                  <a:pt x="156819" y="447304"/>
                </a:cubicBezTo>
                <a:cubicBezTo>
                  <a:pt x="160209" y="446321"/>
                  <a:pt x="163708" y="446976"/>
                  <a:pt x="166552" y="449051"/>
                </a:cubicBezTo>
                <a:cubicBezTo>
                  <a:pt x="169286" y="451126"/>
                  <a:pt x="170926" y="454403"/>
                  <a:pt x="170926" y="457788"/>
                </a:cubicBezTo>
                <a:lnTo>
                  <a:pt x="170926" y="569946"/>
                </a:lnTo>
                <a:lnTo>
                  <a:pt x="175300" y="569946"/>
                </a:lnTo>
                <a:lnTo>
                  <a:pt x="192907" y="569946"/>
                </a:lnTo>
                <a:lnTo>
                  <a:pt x="192907" y="414650"/>
                </a:lnTo>
                <a:cubicBezTo>
                  <a:pt x="170926" y="410282"/>
                  <a:pt x="153538" y="392917"/>
                  <a:pt x="149164" y="370966"/>
                </a:cubicBezTo>
                <a:close/>
                <a:moveTo>
                  <a:pt x="91969" y="370966"/>
                </a:moveTo>
                <a:lnTo>
                  <a:pt x="91969" y="392153"/>
                </a:lnTo>
                <a:cubicBezTo>
                  <a:pt x="101921" y="388768"/>
                  <a:pt x="109795" y="380904"/>
                  <a:pt x="113185" y="370966"/>
                </a:cubicBezTo>
                <a:close/>
                <a:moveTo>
                  <a:pt x="91969" y="333071"/>
                </a:moveTo>
                <a:lnTo>
                  <a:pt x="91969" y="349124"/>
                </a:lnTo>
                <a:lnTo>
                  <a:pt x="192907" y="349124"/>
                </a:lnTo>
                <a:lnTo>
                  <a:pt x="192907" y="333071"/>
                </a:lnTo>
                <a:close/>
                <a:moveTo>
                  <a:pt x="105639" y="184982"/>
                </a:moveTo>
                <a:cubicBezTo>
                  <a:pt x="98093" y="184982"/>
                  <a:pt x="91969" y="191098"/>
                  <a:pt x="91969" y="198524"/>
                </a:cubicBezTo>
                <a:lnTo>
                  <a:pt x="91969" y="311229"/>
                </a:lnTo>
                <a:lnTo>
                  <a:pt x="192907" y="311229"/>
                </a:lnTo>
                <a:lnTo>
                  <a:pt x="192907" y="198524"/>
                </a:lnTo>
                <a:cubicBezTo>
                  <a:pt x="192907" y="191098"/>
                  <a:pt x="186783" y="184982"/>
                  <a:pt x="179237" y="184982"/>
                </a:cubicBezTo>
                <a:lnTo>
                  <a:pt x="176722" y="184982"/>
                </a:lnTo>
                <a:lnTo>
                  <a:pt x="176722" y="249416"/>
                </a:lnTo>
                <a:cubicBezTo>
                  <a:pt x="176722" y="268309"/>
                  <a:pt x="161412" y="283599"/>
                  <a:pt x="142493" y="283599"/>
                </a:cubicBezTo>
                <a:cubicBezTo>
                  <a:pt x="123574" y="283599"/>
                  <a:pt x="108154" y="268309"/>
                  <a:pt x="108154" y="249416"/>
                </a:cubicBezTo>
                <a:lnTo>
                  <a:pt x="108154" y="184982"/>
                </a:lnTo>
                <a:close/>
                <a:moveTo>
                  <a:pt x="127841" y="163147"/>
                </a:moveTo>
                <a:lnTo>
                  <a:pt x="157116" y="163147"/>
                </a:lnTo>
                <a:cubicBezTo>
                  <a:pt x="155696" y="164897"/>
                  <a:pt x="154821" y="167194"/>
                  <a:pt x="154821" y="169710"/>
                </a:cubicBezTo>
                <a:lnTo>
                  <a:pt x="154821" y="185022"/>
                </a:lnTo>
                <a:lnTo>
                  <a:pt x="130026" y="185022"/>
                </a:lnTo>
                <a:lnTo>
                  <a:pt x="130026" y="184982"/>
                </a:lnTo>
                <a:lnTo>
                  <a:pt x="130026" y="169693"/>
                </a:lnTo>
                <a:close/>
                <a:moveTo>
                  <a:pt x="119090" y="158772"/>
                </a:moveTo>
                <a:cubicBezTo>
                  <a:pt x="122699" y="158772"/>
                  <a:pt x="125870" y="160410"/>
                  <a:pt x="127839" y="163140"/>
                </a:cubicBezTo>
                <a:lnTo>
                  <a:pt x="127841" y="163147"/>
                </a:lnTo>
                <a:lnTo>
                  <a:pt x="127831" y="163147"/>
                </a:lnTo>
                <a:cubicBezTo>
                  <a:pt x="129142" y="164897"/>
                  <a:pt x="130017" y="167194"/>
                  <a:pt x="130017" y="169710"/>
                </a:cubicBezTo>
                <a:lnTo>
                  <a:pt x="130017" y="185022"/>
                </a:lnTo>
                <a:lnTo>
                  <a:pt x="130026" y="185022"/>
                </a:lnTo>
                <a:lnTo>
                  <a:pt x="130026" y="249416"/>
                </a:lnTo>
                <a:cubicBezTo>
                  <a:pt x="130026" y="256187"/>
                  <a:pt x="135603" y="261757"/>
                  <a:pt x="142493" y="261757"/>
                </a:cubicBezTo>
                <a:cubicBezTo>
                  <a:pt x="149273" y="261757"/>
                  <a:pt x="154850" y="256187"/>
                  <a:pt x="154850" y="249416"/>
                </a:cubicBezTo>
                <a:lnTo>
                  <a:pt x="154850" y="184982"/>
                </a:lnTo>
                <a:lnTo>
                  <a:pt x="154850" y="169693"/>
                </a:lnTo>
                <a:cubicBezTo>
                  <a:pt x="154850" y="167181"/>
                  <a:pt x="155725" y="164888"/>
                  <a:pt x="157147" y="163140"/>
                </a:cubicBezTo>
                <a:cubicBezTo>
                  <a:pt x="159115" y="160410"/>
                  <a:pt x="162287" y="158772"/>
                  <a:pt x="165786" y="158772"/>
                </a:cubicBezTo>
                <a:cubicBezTo>
                  <a:pt x="169395" y="158772"/>
                  <a:pt x="172566" y="160410"/>
                  <a:pt x="174535" y="163140"/>
                </a:cubicBezTo>
                <a:lnTo>
                  <a:pt x="179237" y="163140"/>
                </a:lnTo>
                <a:cubicBezTo>
                  <a:pt x="196516" y="163140"/>
                  <a:pt x="210842" y="175372"/>
                  <a:pt x="214122" y="191644"/>
                </a:cubicBezTo>
                <a:cubicBezTo>
                  <a:pt x="278206" y="227246"/>
                  <a:pt x="303468" y="307734"/>
                  <a:pt x="270223" y="373806"/>
                </a:cubicBezTo>
                <a:cubicBezTo>
                  <a:pt x="268364" y="377628"/>
                  <a:pt x="264427" y="379812"/>
                  <a:pt x="260490" y="379812"/>
                </a:cubicBezTo>
                <a:cubicBezTo>
                  <a:pt x="258850" y="379812"/>
                  <a:pt x="257100" y="379485"/>
                  <a:pt x="255569" y="378720"/>
                </a:cubicBezTo>
                <a:cubicBezTo>
                  <a:pt x="250211" y="375990"/>
                  <a:pt x="248023" y="369437"/>
                  <a:pt x="250757" y="363977"/>
                </a:cubicBezTo>
                <a:cubicBezTo>
                  <a:pt x="276566" y="312430"/>
                  <a:pt x="260272" y="250617"/>
                  <a:pt x="214779" y="217854"/>
                </a:cubicBezTo>
                <a:lnTo>
                  <a:pt x="214779" y="580867"/>
                </a:lnTo>
                <a:cubicBezTo>
                  <a:pt x="214779" y="581413"/>
                  <a:pt x="214779" y="581959"/>
                  <a:pt x="214669" y="582396"/>
                </a:cubicBezTo>
                <a:lnTo>
                  <a:pt x="217731" y="583379"/>
                </a:lnTo>
                <a:cubicBezTo>
                  <a:pt x="223418" y="585345"/>
                  <a:pt x="226589" y="591461"/>
                  <a:pt x="224730" y="597249"/>
                </a:cubicBezTo>
                <a:cubicBezTo>
                  <a:pt x="223199" y="601836"/>
                  <a:pt x="218934" y="604675"/>
                  <a:pt x="214341" y="604675"/>
                </a:cubicBezTo>
                <a:cubicBezTo>
                  <a:pt x="213138" y="604675"/>
                  <a:pt x="212045" y="604566"/>
                  <a:pt x="210842" y="604129"/>
                </a:cubicBezTo>
                <a:lnTo>
                  <a:pt x="173332" y="591788"/>
                </a:lnTo>
                <a:lnTo>
                  <a:pt x="159990" y="591788"/>
                </a:lnTo>
                <a:cubicBezTo>
                  <a:pt x="153866" y="591788"/>
                  <a:pt x="149054" y="586874"/>
                  <a:pt x="149054" y="580867"/>
                </a:cubicBezTo>
                <a:lnTo>
                  <a:pt x="149054" y="471002"/>
                </a:lnTo>
                <a:cubicBezTo>
                  <a:pt x="144680" y="471330"/>
                  <a:pt x="140196" y="471330"/>
                  <a:pt x="135931" y="471002"/>
                </a:cubicBezTo>
                <a:lnTo>
                  <a:pt x="135931" y="580103"/>
                </a:lnTo>
                <a:cubicBezTo>
                  <a:pt x="135931" y="580321"/>
                  <a:pt x="135931" y="580649"/>
                  <a:pt x="135931" y="580867"/>
                </a:cubicBezTo>
                <a:cubicBezTo>
                  <a:pt x="135931" y="586874"/>
                  <a:pt x="131010" y="591788"/>
                  <a:pt x="124995" y="591788"/>
                </a:cubicBezTo>
                <a:lnTo>
                  <a:pt x="111544" y="591788"/>
                </a:lnTo>
                <a:lnTo>
                  <a:pt x="74034" y="604129"/>
                </a:lnTo>
                <a:cubicBezTo>
                  <a:pt x="72941" y="604566"/>
                  <a:pt x="71738" y="604675"/>
                  <a:pt x="70644" y="604675"/>
                </a:cubicBezTo>
                <a:cubicBezTo>
                  <a:pt x="66051" y="604675"/>
                  <a:pt x="61786" y="601836"/>
                  <a:pt x="60255" y="597249"/>
                </a:cubicBezTo>
                <a:cubicBezTo>
                  <a:pt x="58287" y="591461"/>
                  <a:pt x="61458" y="585345"/>
                  <a:pt x="67145" y="583379"/>
                </a:cubicBezTo>
                <a:lnTo>
                  <a:pt x="70316" y="582396"/>
                </a:lnTo>
                <a:cubicBezTo>
                  <a:pt x="70207" y="581959"/>
                  <a:pt x="70098" y="581413"/>
                  <a:pt x="70098" y="580867"/>
                </a:cubicBezTo>
                <a:lnTo>
                  <a:pt x="70098" y="404821"/>
                </a:lnTo>
                <a:lnTo>
                  <a:pt x="70098" y="217964"/>
                </a:lnTo>
                <a:cubicBezTo>
                  <a:pt x="24714" y="250617"/>
                  <a:pt x="8310" y="312430"/>
                  <a:pt x="34228" y="363977"/>
                </a:cubicBezTo>
                <a:cubicBezTo>
                  <a:pt x="36962" y="369437"/>
                  <a:pt x="34775" y="375990"/>
                  <a:pt x="29307" y="378720"/>
                </a:cubicBezTo>
                <a:cubicBezTo>
                  <a:pt x="27776" y="379485"/>
                  <a:pt x="26136" y="379812"/>
                  <a:pt x="24495" y="379812"/>
                </a:cubicBezTo>
                <a:cubicBezTo>
                  <a:pt x="20449" y="379812"/>
                  <a:pt x="16621" y="377628"/>
                  <a:pt x="14653" y="373806"/>
                </a:cubicBezTo>
                <a:cubicBezTo>
                  <a:pt x="-18592" y="307734"/>
                  <a:pt x="6670" y="227246"/>
                  <a:pt x="70863" y="191644"/>
                </a:cubicBezTo>
                <a:cubicBezTo>
                  <a:pt x="74034" y="175372"/>
                  <a:pt x="88470" y="163140"/>
                  <a:pt x="105639" y="163140"/>
                </a:cubicBezTo>
                <a:lnTo>
                  <a:pt x="110341" y="163140"/>
                </a:lnTo>
                <a:cubicBezTo>
                  <a:pt x="112310" y="160410"/>
                  <a:pt x="115481" y="158772"/>
                  <a:pt x="119090" y="158772"/>
                </a:cubicBezTo>
                <a:close/>
                <a:moveTo>
                  <a:pt x="90407" y="68906"/>
                </a:moveTo>
                <a:cubicBezTo>
                  <a:pt x="90188" y="70654"/>
                  <a:pt x="90079" y="72401"/>
                  <a:pt x="90079" y="74148"/>
                </a:cubicBezTo>
                <a:cubicBezTo>
                  <a:pt x="90079" y="102868"/>
                  <a:pt x="113596" y="126347"/>
                  <a:pt x="142472" y="126347"/>
                </a:cubicBezTo>
                <a:cubicBezTo>
                  <a:pt x="171239" y="126347"/>
                  <a:pt x="194756" y="102868"/>
                  <a:pt x="194756" y="74148"/>
                </a:cubicBezTo>
                <a:cubicBezTo>
                  <a:pt x="194756" y="72401"/>
                  <a:pt x="194646" y="70654"/>
                  <a:pt x="194537" y="68906"/>
                </a:cubicBezTo>
                <a:close/>
                <a:moveTo>
                  <a:pt x="142472" y="21840"/>
                </a:moveTo>
                <a:cubicBezTo>
                  <a:pt x="123440" y="21840"/>
                  <a:pt x="106814" y="31996"/>
                  <a:pt x="97626" y="47066"/>
                </a:cubicBezTo>
                <a:lnTo>
                  <a:pt x="187208" y="47066"/>
                </a:lnTo>
                <a:cubicBezTo>
                  <a:pt x="178021" y="31996"/>
                  <a:pt x="161395" y="21840"/>
                  <a:pt x="142472" y="21840"/>
                </a:cubicBezTo>
                <a:close/>
                <a:moveTo>
                  <a:pt x="142472" y="0"/>
                </a:moveTo>
                <a:cubicBezTo>
                  <a:pt x="173755" y="0"/>
                  <a:pt x="200662" y="19547"/>
                  <a:pt x="211491" y="47066"/>
                </a:cubicBezTo>
                <a:lnTo>
                  <a:pt x="260493" y="47066"/>
                </a:lnTo>
                <a:cubicBezTo>
                  <a:pt x="266509" y="47066"/>
                  <a:pt x="271431" y="51980"/>
                  <a:pt x="271431" y="57986"/>
                </a:cubicBezTo>
                <a:cubicBezTo>
                  <a:pt x="271431" y="63992"/>
                  <a:pt x="266509" y="68906"/>
                  <a:pt x="260493" y="68906"/>
                </a:cubicBezTo>
                <a:lnTo>
                  <a:pt x="216413" y="68906"/>
                </a:lnTo>
                <a:cubicBezTo>
                  <a:pt x="216522" y="70654"/>
                  <a:pt x="216632" y="72401"/>
                  <a:pt x="216632" y="74148"/>
                </a:cubicBezTo>
                <a:cubicBezTo>
                  <a:pt x="216632" y="114990"/>
                  <a:pt x="183380" y="148187"/>
                  <a:pt x="142472" y="148187"/>
                </a:cubicBezTo>
                <a:cubicBezTo>
                  <a:pt x="101564" y="148187"/>
                  <a:pt x="68203" y="114990"/>
                  <a:pt x="68203" y="74148"/>
                </a:cubicBezTo>
                <a:cubicBezTo>
                  <a:pt x="68203" y="33197"/>
                  <a:pt x="101564" y="0"/>
                  <a:pt x="142472" y="0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任意多边形: 形状 15">
            <a:extLst>
              <a:ext uri="{FF2B5EF4-FFF2-40B4-BE49-F238E27FC236}">
                <a16:creationId xmlns:a16="http://schemas.microsoft.com/office/drawing/2014/main" id="{2CB0418A-34F1-FBA8-CD2C-32953ACDFDFA}"/>
              </a:ext>
            </a:extLst>
          </p:cNvPr>
          <p:cNvSpPr/>
          <p:nvPr/>
        </p:nvSpPr>
        <p:spPr>
          <a:xfrm>
            <a:off x="5062018" y="3648526"/>
            <a:ext cx="294173" cy="609684"/>
          </a:xfrm>
          <a:custGeom>
            <a:avLst/>
            <a:gdLst>
              <a:gd name="connsiteX0" fmla="*/ 373273 h 605239"/>
              <a:gd name="connsiteY0" fmla="*/ 373273 h 605239"/>
              <a:gd name="connsiteX1" fmla="*/ 373273 h 605239"/>
              <a:gd name="connsiteY1" fmla="*/ 373273 h 605239"/>
              <a:gd name="connsiteX2" fmla="*/ 373273 h 605239"/>
              <a:gd name="connsiteY2" fmla="*/ 373273 h 605239"/>
              <a:gd name="connsiteX3" fmla="*/ 373273 h 605239"/>
              <a:gd name="connsiteY3" fmla="*/ 373273 h 605239"/>
              <a:gd name="connsiteX4" fmla="*/ 373273 h 605239"/>
              <a:gd name="connsiteY4" fmla="*/ 373273 h 605239"/>
              <a:gd name="connsiteX5" fmla="*/ 373273 h 605239"/>
              <a:gd name="connsiteY5" fmla="*/ 373273 h 605239"/>
              <a:gd name="connsiteX6" fmla="*/ 373273 h 605239"/>
              <a:gd name="connsiteY6" fmla="*/ 373273 h 605239"/>
              <a:gd name="connsiteX7" fmla="*/ 373273 h 605239"/>
              <a:gd name="connsiteY7" fmla="*/ 373273 h 605239"/>
              <a:gd name="connsiteX8" fmla="*/ 373273 h 605239"/>
              <a:gd name="connsiteY8" fmla="*/ 373273 h 605239"/>
              <a:gd name="connsiteX9" fmla="*/ 373273 h 605239"/>
              <a:gd name="connsiteY9" fmla="*/ 373273 h 605239"/>
              <a:gd name="connsiteX10" fmla="*/ 373273 h 605239"/>
              <a:gd name="connsiteY10" fmla="*/ 373273 h 605239"/>
              <a:gd name="connsiteX11" fmla="*/ 373273 h 605239"/>
              <a:gd name="connsiteY11" fmla="*/ 373273 h 605239"/>
              <a:gd name="connsiteX12" fmla="*/ 373273 h 605239"/>
              <a:gd name="connsiteY12" fmla="*/ 373273 h 605239"/>
              <a:gd name="connsiteX13" fmla="*/ 373273 h 605239"/>
              <a:gd name="connsiteY13" fmla="*/ 373273 h 605239"/>
              <a:gd name="connsiteX14" fmla="*/ 373273 h 605239"/>
              <a:gd name="connsiteY14" fmla="*/ 373273 h 605239"/>
              <a:gd name="connsiteX15" fmla="*/ 373273 h 605239"/>
              <a:gd name="connsiteY15" fmla="*/ 373273 h 605239"/>
              <a:gd name="connsiteX16" fmla="*/ 373273 h 605239"/>
              <a:gd name="connsiteY16" fmla="*/ 373273 h 605239"/>
              <a:gd name="connsiteX17" fmla="*/ 373273 h 605239"/>
              <a:gd name="connsiteY17" fmla="*/ 373273 h 605239"/>
              <a:gd name="connsiteX18" fmla="*/ 373273 h 605239"/>
              <a:gd name="connsiteY18" fmla="*/ 373273 h 605239"/>
              <a:gd name="connsiteX19" fmla="*/ 373273 h 605239"/>
              <a:gd name="connsiteY19" fmla="*/ 373273 h 605239"/>
              <a:gd name="connsiteX20" fmla="*/ 373273 h 605239"/>
              <a:gd name="connsiteY20" fmla="*/ 373273 h 605239"/>
              <a:gd name="connsiteX21" fmla="*/ 373273 h 605239"/>
              <a:gd name="connsiteY21" fmla="*/ 373273 h 605239"/>
              <a:gd name="connsiteX22" fmla="*/ 373273 h 605239"/>
              <a:gd name="connsiteY22" fmla="*/ 373273 h 605239"/>
              <a:gd name="connsiteX23" fmla="*/ 373273 h 605239"/>
              <a:gd name="connsiteY23" fmla="*/ 373273 h 605239"/>
              <a:gd name="connsiteX24" fmla="*/ 373273 h 605239"/>
              <a:gd name="connsiteY24" fmla="*/ 373273 h 605239"/>
              <a:gd name="connsiteX25" fmla="*/ 373273 h 605239"/>
              <a:gd name="connsiteY25" fmla="*/ 373273 h 605239"/>
              <a:gd name="connsiteX26" fmla="*/ 373273 h 605239"/>
              <a:gd name="connsiteY26" fmla="*/ 373273 h 605239"/>
              <a:gd name="connsiteX27" fmla="*/ 373273 h 605239"/>
              <a:gd name="connsiteY27" fmla="*/ 373273 h 605239"/>
              <a:gd name="connsiteX28" fmla="*/ 373273 h 605239"/>
              <a:gd name="connsiteY28" fmla="*/ 373273 h 605239"/>
              <a:gd name="connsiteX29" fmla="*/ 373273 h 605239"/>
              <a:gd name="connsiteY29" fmla="*/ 373273 h 605239"/>
              <a:gd name="connsiteX30" fmla="*/ 373273 h 605239"/>
              <a:gd name="connsiteY30" fmla="*/ 373273 h 605239"/>
              <a:gd name="connsiteX31" fmla="*/ 373273 h 605239"/>
              <a:gd name="connsiteY31" fmla="*/ 373273 h 605239"/>
              <a:gd name="connsiteX32" fmla="*/ 373273 h 605239"/>
              <a:gd name="connsiteY32" fmla="*/ 373273 h 605239"/>
              <a:gd name="connsiteX33" fmla="*/ 373273 h 605239"/>
              <a:gd name="connsiteY33" fmla="*/ 373273 h 605239"/>
              <a:gd name="connsiteX34" fmla="*/ 373273 h 605239"/>
              <a:gd name="connsiteY34" fmla="*/ 373273 h 605239"/>
              <a:gd name="connsiteX35" fmla="*/ 373273 h 605239"/>
              <a:gd name="connsiteY35" fmla="*/ 373273 h 605239"/>
              <a:gd name="connsiteX36" fmla="*/ 373273 h 605239"/>
              <a:gd name="connsiteY36" fmla="*/ 373273 h 605239"/>
              <a:gd name="connsiteX37" fmla="*/ 373273 h 605239"/>
              <a:gd name="connsiteY37" fmla="*/ 373273 h 605239"/>
              <a:gd name="connsiteX38" fmla="*/ 373273 h 605239"/>
              <a:gd name="connsiteY38" fmla="*/ 373273 h 605239"/>
              <a:gd name="connsiteX39" fmla="*/ 373273 h 605239"/>
              <a:gd name="connsiteY39" fmla="*/ 373273 h 605239"/>
              <a:gd name="connsiteX40" fmla="*/ 373273 h 605239"/>
              <a:gd name="connsiteY40" fmla="*/ 373273 h 605239"/>
              <a:gd name="connsiteX41" fmla="*/ 373273 h 605239"/>
              <a:gd name="connsiteY41" fmla="*/ 373273 h 605239"/>
              <a:gd name="connsiteX42" fmla="*/ 373273 h 605239"/>
              <a:gd name="connsiteY42" fmla="*/ 373273 h 605239"/>
              <a:gd name="connsiteX43" fmla="*/ 373273 h 605239"/>
              <a:gd name="connsiteY43" fmla="*/ 373273 h 605239"/>
              <a:gd name="connsiteX44" fmla="*/ 373273 h 605239"/>
              <a:gd name="connsiteY44" fmla="*/ 373273 h 605239"/>
              <a:gd name="connsiteX45" fmla="*/ 373273 h 605239"/>
              <a:gd name="connsiteY45" fmla="*/ 373273 h 605239"/>
              <a:gd name="connsiteX46" fmla="*/ 373273 h 605239"/>
              <a:gd name="connsiteY46" fmla="*/ 373273 h 605239"/>
              <a:gd name="connsiteX47" fmla="*/ 373273 h 605239"/>
              <a:gd name="connsiteY47" fmla="*/ 373273 h 605239"/>
              <a:gd name="connsiteX48" fmla="*/ 373273 h 605239"/>
              <a:gd name="connsiteY48" fmla="*/ 373273 h 605239"/>
              <a:gd name="connsiteX49" fmla="*/ 373273 h 605239"/>
              <a:gd name="connsiteY49" fmla="*/ 373273 h 605239"/>
              <a:gd name="connsiteX50" fmla="*/ 373273 h 605239"/>
              <a:gd name="connsiteY50" fmla="*/ 373273 h 605239"/>
              <a:gd name="connsiteX51" fmla="*/ 373273 h 605239"/>
              <a:gd name="connsiteY51" fmla="*/ 373273 h 605239"/>
              <a:gd name="connsiteX52" fmla="*/ 373273 h 605239"/>
              <a:gd name="connsiteY52" fmla="*/ 373273 h 605239"/>
              <a:gd name="connsiteX53" fmla="*/ 373273 h 605239"/>
              <a:gd name="connsiteY53" fmla="*/ 373273 h 605239"/>
              <a:gd name="connsiteX54" fmla="*/ 373273 h 605239"/>
              <a:gd name="connsiteY54" fmla="*/ 373273 h 605239"/>
              <a:gd name="connsiteX55" fmla="*/ 373273 h 605239"/>
              <a:gd name="connsiteY55" fmla="*/ 373273 h 605239"/>
              <a:gd name="connsiteX56" fmla="*/ 373273 h 605239"/>
              <a:gd name="connsiteY56" fmla="*/ 373273 h 605239"/>
              <a:gd name="connsiteX57" fmla="*/ 373273 h 605239"/>
              <a:gd name="connsiteY57" fmla="*/ 373273 h 605239"/>
              <a:gd name="connsiteX58" fmla="*/ 373273 h 605239"/>
              <a:gd name="connsiteY58" fmla="*/ 373273 h 605239"/>
              <a:gd name="connsiteX59" fmla="*/ 373273 h 605239"/>
              <a:gd name="connsiteY59" fmla="*/ 373273 h 605239"/>
              <a:gd name="connsiteX60" fmla="*/ 373273 h 605239"/>
              <a:gd name="connsiteY60" fmla="*/ 373273 h 605239"/>
              <a:gd name="connsiteX61" fmla="*/ 373273 h 605239"/>
              <a:gd name="connsiteY61" fmla="*/ 373273 h 605239"/>
              <a:gd name="connsiteX62" fmla="*/ 373273 h 605239"/>
              <a:gd name="connsiteY62" fmla="*/ 373273 h 605239"/>
              <a:gd name="connsiteX63" fmla="*/ 373273 h 605239"/>
              <a:gd name="connsiteY63" fmla="*/ 373273 h 605239"/>
              <a:gd name="connsiteX64" fmla="*/ 373273 h 605239"/>
              <a:gd name="connsiteY64" fmla="*/ 373273 h 605239"/>
              <a:gd name="connsiteX65" fmla="*/ 373273 h 605239"/>
              <a:gd name="connsiteY65" fmla="*/ 373273 h 605239"/>
              <a:gd name="connsiteX66" fmla="*/ 373273 h 605239"/>
              <a:gd name="connsiteY66" fmla="*/ 373273 h 605239"/>
              <a:gd name="connsiteX67" fmla="*/ 373273 h 605239"/>
              <a:gd name="connsiteY67" fmla="*/ 373273 h 605239"/>
              <a:gd name="connsiteX68" fmla="*/ 373273 h 605239"/>
              <a:gd name="connsiteY68" fmla="*/ 373273 h 605239"/>
              <a:gd name="connsiteX69" fmla="*/ 373273 h 605239"/>
              <a:gd name="connsiteY69" fmla="*/ 373273 h 605239"/>
              <a:gd name="connsiteX70" fmla="*/ 373273 h 605239"/>
              <a:gd name="connsiteY70" fmla="*/ 373273 h 605239"/>
              <a:gd name="connsiteX71" fmla="*/ 373273 h 605239"/>
              <a:gd name="connsiteY71" fmla="*/ 373273 h 605239"/>
              <a:gd name="connsiteX72" fmla="*/ 373273 h 605239"/>
              <a:gd name="connsiteY72" fmla="*/ 373273 h 605239"/>
              <a:gd name="connsiteX73" fmla="*/ 373273 h 605239"/>
              <a:gd name="connsiteY73" fmla="*/ 373273 h 605239"/>
              <a:gd name="connsiteX74" fmla="*/ 373273 h 605239"/>
              <a:gd name="connsiteY74" fmla="*/ 373273 h 605239"/>
              <a:gd name="connsiteX75" fmla="*/ 373273 h 605239"/>
              <a:gd name="connsiteY75" fmla="*/ 373273 h 605239"/>
              <a:gd name="connsiteX76" fmla="*/ 373273 h 605239"/>
              <a:gd name="connsiteY76" fmla="*/ 373273 h 605239"/>
              <a:gd name="connsiteX77" fmla="*/ 373273 h 605239"/>
              <a:gd name="connsiteY77" fmla="*/ 373273 h 605239"/>
              <a:gd name="connsiteX78" fmla="*/ 373273 h 605239"/>
              <a:gd name="connsiteY78" fmla="*/ 373273 h 605239"/>
              <a:gd name="connsiteX79" fmla="*/ 373273 h 605239"/>
              <a:gd name="connsiteY79" fmla="*/ 373273 h 605239"/>
              <a:gd name="connsiteX80" fmla="*/ 373273 h 605239"/>
              <a:gd name="connsiteY80" fmla="*/ 373273 h 605239"/>
              <a:gd name="connsiteX81" fmla="*/ 373273 h 605239"/>
              <a:gd name="connsiteY81" fmla="*/ 373273 h 605239"/>
              <a:gd name="connsiteX82" fmla="*/ 373273 h 605239"/>
              <a:gd name="connsiteY82" fmla="*/ 373273 h 605239"/>
              <a:gd name="connsiteX83" fmla="*/ 373273 h 605239"/>
              <a:gd name="connsiteY83" fmla="*/ 373273 h 605239"/>
              <a:gd name="connsiteX84" fmla="*/ 373273 h 605239"/>
              <a:gd name="connsiteY84" fmla="*/ 373273 h 605239"/>
              <a:gd name="connsiteX85" fmla="*/ 373273 h 605239"/>
              <a:gd name="connsiteY85" fmla="*/ 373273 h 605239"/>
              <a:gd name="connsiteX86" fmla="*/ 373273 h 605239"/>
              <a:gd name="connsiteY86" fmla="*/ 373273 h 605239"/>
              <a:gd name="connsiteX87" fmla="*/ 373273 h 605239"/>
              <a:gd name="connsiteY87" fmla="*/ 373273 h 605239"/>
              <a:gd name="connsiteX88" fmla="*/ 373273 h 605239"/>
              <a:gd name="connsiteY88" fmla="*/ 373273 h 605239"/>
              <a:gd name="connsiteX89" fmla="*/ 373273 h 605239"/>
              <a:gd name="connsiteY89" fmla="*/ 373273 h 605239"/>
              <a:gd name="connsiteX90" fmla="*/ 373273 h 605239"/>
              <a:gd name="connsiteY90" fmla="*/ 373273 h 605239"/>
              <a:gd name="connsiteX91" fmla="*/ 373273 h 605239"/>
              <a:gd name="connsiteY91" fmla="*/ 373273 h 605239"/>
              <a:gd name="connsiteX92" fmla="*/ 373273 h 605239"/>
              <a:gd name="connsiteY92" fmla="*/ 373273 h 605239"/>
              <a:gd name="connsiteX93" fmla="*/ 373273 h 605239"/>
              <a:gd name="connsiteY93" fmla="*/ 373273 h 605239"/>
              <a:gd name="connsiteX94" fmla="*/ 373273 h 605239"/>
              <a:gd name="connsiteY94" fmla="*/ 373273 h 605239"/>
              <a:gd name="connsiteX95" fmla="*/ 373273 h 605239"/>
              <a:gd name="connsiteY95" fmla="*/ 373273 h 605239"/>
              <a:gd name="connsiteX96" fmla="*/ 373273 h 605239"/>
              <a:gd name="connsiteY96" fmla="*/ 373273 h 605239"/>
              <a:gd name="connsiteX97" fmla="*/ 373273 h 605239"/>
              <a:gd name="connsiteY97" fmla="*/ 373273 h 605239"/>
              <a:gd name="connsiteX98" fmla="*/ 373273 h 605239"/>
              <a:gd name="connsiteY98" fmla="*/ 373273 h 605239"/>
              <a:gd name="connsiteX99" fmla="*/ 373273 h 605239"/>
              <a:gd name="connsiteY99" fmla="*/ 373273 h 605239"/>
              <a:gd name="connsiteX100" fmla="*/ 373273 h 605239"/>
              <a:gd name="connsiteY100" fmla="*/ 373273 h 605239"/>
              <a:gd name="connsiteX101" fmla="*/ 373273 h 605239"/>
              <a:gd name="connsiteY101" fmla="*/ 373273 h 605239"/>
              <a:gd name="connsiteX102" fmla="*/ 373273 h 605239"/>
              <a:gd name="connsiteY102" fmla="*/ 373273 h 605239"/>
              <a:gd name="connsiteX103" fmla="*/ 373273 h 605239"/>
              <a:gd name="connsiteY103" fmla="*/ 373273 h 605239"/>
              <a:gd name="connsiteX104" fmla="*/ 373273 h 605239"/>
              <a:gd name="connsiteY104" fmla="*/ 373273 h 605239"/>
              <a:gd name="connsiteX105" fmla="*/ 373273 h 605239"/>
              <a:gd name="connsiteY105" fmla="*/ 373273 h 605239"/>
              <a:gd name="connsiteX106" fmla="*/ 373273 h 605239"/>
              <a:gd name="connsiteY106" fmla="*/ 373273 h 605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</a:cxnLst>
            <a:rect l="l" t="t" r="r" b="b"/>
            <a:pathLst>
              <a:path w="292938" h="607124">
                <a:moveTo>
                  <a:pt x="190572" y="204486"/>
                </a:moveTo>
                <a:lnTo>
                  <a:pt x="190572" y="343518"/>
                </a:lnTo>
                <a:lnTo>
                  <a:pt x="204631" y="343518"/>
                </a:lnTo>
                <a:lnTo>
                  <a:pt x="204631" y="217478"/>
                </a:lnTo>
                <a:cubicBezTo>
                  <a:pt x="204631" y="210249"/>
                  <a:pt x="198755" y="204486"/>
                  <a:pt x="191516" y="204486"/>
                </a:cubicBezTo>
                <a:close/>
                <a:moveTo>
                  <a:pt x="123318" y="204486"/>
                </a:moveTo>
                <a:lnTo>
                  <a:pt x="123318" y="353996"/>
                </a:lnTo>
                <a:cubicBezTo>
                  <a:pt x="123318" y="359758"/>
                  <a:pt x="118597" y="364473"/>
                  <a:pt x="112826" y="364473"/>
                </a:cubicBezTo>
                <a:lnTo>
                  <a:pt x="99187" y="364473"/>
                </a:lnTo>
                <a:cubicBezTo>
                  <a:pt x="104013" y="386056"/>
                  <a:pt x="123318" y="402295"/>
                  <a:pt x="146401" y="402295"/>
                </a:cubicBezTo>
                <a:cubicBezTo>
                  <a:pt x="169483" y="402295"/>
                  <a:pt x="188893" y="386056"/>
                  <a:pt x="193614" y="364473"/>
                </a:cubicBezTo>
                <a:lnTo>
                  <a:pt x="180080" y="364473"/>
                </a:lnTo>
                <a:cubicBezTo>
                  <a:pt x="174309" y="364473"/>
                  <a:pt x="169588" y="359758"/>
                  <a:pt x="169588" y="353996"/>
                </a:cubicBezTo>
                <a:lnTo>
                  <a:pt x="169588" y="204486"/>
                </a:lnTo>
                <a:lnTo>
                  <a:pt x="156893" y="204486"/>
                </a:lnTo>
                <a:lnTo>
                  <a:pt x="156893" y="318688"/>
                </a:lnTo>
                <a:cubicBezTo>
                  <a:pt x="156893" y="324450"/>
                  <a:pt x="152171" y="329165"/>
                  <a:pt x="146401" y="329165"/>
                </a:cubicBezTo>
                <a:cubicBezTo>
                  <a:pt x="140630" y="329165"/>
                  <a:pt x="135909" y="324450"/>
                  <a:pt x="135909" y="318688"/>
                </a:cubicBezTo>
                <a:lnTo>
                  <a:pt x="135909" y="204486"/>
                </a:lnTo>
                <a:close/>
                <a:moveTo>
                  <a:pt x="101285" y="204486"/>
                </a:moveTo>
                <a:cubicBezTo>
                  <a:pt x="94150" y="204486"/>
                  <a:pt x="88275" y="210249"/>
                  <a:pt x="88275" y="217478"/>
                </a:cubicBezTo>
                <a:lnTo>
                  <a:pt x="88275" y="343518"/>
                </a:lnTo>
                <a:lnTo>
                  <a:pt x="102334" y="343518"/>
                </a:lnTo>
                <a:lnTo>
                  <a:pt x="102334" y="204486"/>
                </a:lnTo>
                <a:close/>
                <a:moveTo>
                  <a:pt x="146401" y="177874"/>
                </a:moveTo>
                <a:cubicBezTo>
                  <a:pt x="150492" y="177874"/>
                  <a:pt x="153955" y="180179"/>
                  <a:pt x="155738" y="183532"/>
                </a:cubicBezTo>
                <a:lnTo>
                  <a:pt x="180080" y="183532"/>
                </a:lnTo>
                <a:lnTo>
                  <a:pt x="191516" y="183532"/>
                </a:lnTo>
                <a:cubicBezTo>
                  <a:pt x="208093" y="183532"/>
                  <a:pt x="221838" y="195266"/>
                  <a:pt x="224985" y="210877"/>
                </a:cubicBezTo>
                <a:cubicBezTo>
                  <a:pt x="253943" y="227012"/>
                  <a:pt x="275557" y="252996"/>
                  <a:pt x="286154" y="284637"/>
                </a:cubicBezTo>
                <a:cubicBezTo>
                  <a:pt x="297275" y="318164"/>
                  <a:pt x="294652" y="354100"/>
                  <a:pt x="278809" y="385637"/>
                </a:cubicBezTo>
                <a:cubicBezTo>
                  <a:pt x="277026" y="389304"/>
                  <a:pt x="273249" y="391399"/>
                  <a:pt x="269471" y="391399"/>
                </a:cubicBezTo>
                <a:cubicBezTo>
                  <a:pt x="267898" y="391399"/>
                  <a:pt x="266219" y="391085"/>
                  <a:pt x="264750" y="390351"/>
                </a:cubicBezTo>
                <a:cubicBezTo>
                  <a:pt x="259609" y="387732"/>
                  <a:pt x="257511" y="381446"/>
                  <a:pt x="260029" y="376207"/>
                </a:cubicBezTo>
                <a:cubicBezTo>
                  <a:pt x="273458" y="349700"/>
                  <a:pt x="275557" y="319526"/>
                  <a:pt x="266219" y="291237"/>
                </a:cubicBezTo>
                <a:cubicBezTo>
                  <a:pt x="258770" y="268711"/>
                  <a:pt x="244501" y="249643"/>
                  <a:pt x="225615" y="236023"/>
                </a:cubicBezTo>
                <a:lnTo>
                  <a:pt x="225615" y="353996"/>
                </a:lnTo>
                <a:cubicBezTo>
                  <a:pt x="225615" y="359758"/>
                  <a:pt x="220894" y="364473"/>
                  <a:pt x="215123" y="364473"/>
                </a:cubicBezTo>
                <a:lnTo>
                  <a:pt x="215018" y="364473"/>
                </a:lnTo>
                <a:cubicBezTo>
                  <a:pt x="212920" y="378093"/>
                  <a:pt x="206834" y="390456"/>
                  <a:pt x="197916" y="400305"/>
                </a:cubicBezTo>
                <a:lnTo>
                  <a:pt x="188683" y="576845"/>
                </a:lnTo>
                <a:lnTo>
                  <a:pt x="218690" y="586694"/>
                </a:lnTo>
                <a:cubicBezTo>
                  <a:pt x="224146" y="588580"/>
                  <a:pt x="227189" y="594447"/>
                  <a:pt x="225300" y="600000"/>
                </a:cubicBezTo>
                <a:cubicBezTo>
                  <a:pt x="223831" y="604400"/>
                  <a:pt x="219739" y="607124"/>
                  <a:pt x="215333" y="607124"/>
                </a:cubicBezTo>
                <a:cubicBezTo>
                  <a:pt x="214284" y="607124"/>
                  <a:pt x="213129" y="607019"/>
                  <a:pt x="212080" y="606600"/>
                </a:cubicBezTo>
                <a:lnTo>
                  <a:pt x="174414" y="594237"/>
                </a:lnTo>
                <a:cubicBezTo>
                  <a:pt x="170007" y="592770"/>
                  <a:pt x="167070" y="588475"/>
                  <a:pt x="167280" y="583760"/>
                </a:cubicBezTo>
                <a:lnTo>
                  <a:pt x="176093" y="416544"/>
                </a:lnTo>
                <a:cubicBezTo>
                  <a:pt x="167070" y="420840"/>
                  <a:pt x="156997" y="423250"/>
                  <a:pt x="146401" y="423250"/>
                </a:cubicBezTo>
                <a:cubicBezTo>
                  <a:pt x="135804" y="423250"/>
                  <a:pt x="125836" y="420840"/>
                  <a:pt x="116813" y="416544"/>
                </a:cubicBezTo>
                <a:lnTo>
                  <a:pt x="125626" y="583760"/>
                </a:lnTo>
                <a:cubicBezTo>
                  <a:pt x="125836" y="588475"/>
                  <a:pt x="122899" y="592770"/>
                  <a:pt x="118387" y="594237"/>
                </a:cubicBezTo>
                <a:lnTo>
                  <a:pt x="80721" y="606600"/>
                </a:lnTo>
                <a:cubicBezTo>
                  <a:pt x="79672" y="607019"/>
                  <a:pt x="78622" y="607124"/>
                  <a:pt x="77468" y="607124"/>
                </a:cubicBezTo>
                <a:cubicBezTo>
                  <a:pt x="73062" y="607124"/>
                  <a:pt x="68970" y="604400"/>
                  <a:pt x="67501" y="600000"/>
                </a:cubicBezTo>
                <a:cubicBezTo>
                  <a:pt x="65717" y="594447"/>
                  <a:pt x="68655" y="588580"/>
                  <a:pt x="74216" y="586694"/>
                </a:cubicBezTo>
                <a:lnTo>
                  <a:pt x="104223" y="576845"/>
                </a:lnTo>
                <a:lnTo>
                  <a:pt x="94885" y="400305"/>
                </a:lnTo>
                <a:cubicBezTo>
                  <a:pt x="86072" y="390456"/>
                  <a:pt x="79881" y="378093"/>
                  <a:pt x="77888" y="364473"/>
                </a:cubicBezTo>
                <a:lnTo>
                  <a:pt x="77783" y="364473"/>
                </a:lnTo>
                <a:cubicBezTo>
                  <a:pt x="71908" y="364473"/>
                  <a:pt x="67291" y="359758"/>
                  <a:pt x="67291" y="353996"/>
                </a:cubicBezTo>
                <a:lnTo>
                  <a:pt x="67291" y="236023"/>
                </a:lnTo>
                <a:cubicBezTo>
                  <a:pt x="23644" y="267454"/>
                  <a:pt x="7906" y="326755"/>
                  <a:pt x="32772" y="376207"/>
                </a:cubicBezTo>
                <a:cubicBezTo>
                  <a:pt x="35395" y="381446"/>
                  <a:pt x="33297" y="387732"/>
                  <a:pt x="28051" y="390351"/>
                </a:cubicBezTo>
                <a:cubicBezTo>
                  <a:pt x="26582" y="391085"/>
                  <a:pt x="25008" y="391399"/>
                  <a:pt x="23435" y="391399"/>
                </a:cubicBezTo>
                <a:cubicBezTo>
                  <a:pt x="19553" y="391399"/>
                  <a:pt x="15880" y="389304"/>
                  <a:pt x="13992" y="385637"/>
                </a:cubicBezTo>
                <a:cubicBezTo>
                  <a:pt x="-17799" y="322145"/>
                  <a:pt x="6438" y="245033"/>
                  <a:pt x="67921" y="210877"/>
                </a:cubicBezTo>
                <a:cubicBezTo>
                  <a:pt x="70963" y="195266"/>
                  <a:pt x="84813" y="183532"/>
                  <a:pt x="101285" y="183532"/>
                </a:cubicBezTo>
                <a:lnTo>
                  <a:pt x="112826" y="183532"/>
                </a:lnTo>
                <a:lnTo>
                  <a:pt x="137168" y="183532"/>
                </a:lnTo>
                <a:cubicBezTo>
                  <a:pt x="138951" y="180179"/>
                  <a:pt x="142414" y="177874"/>
                  <a:pt x="146401" y="177874"/>
                </a:cubicBezTo>
                <a:close/>
                <a:moveTo>
                  <a:pt x="97713" y="86121"/>
                </a:moveTo>
                <a:cubicBezTo>
                  <a:pt x="96664" y="89997"/>
                  <a:pt x="96244" y="93978"/>
                  <a:pt x="96244" y="98064"/>
                </a:cubicBezTo>
                <a:cubicBezTo>
                  <a:pt x="96244" y="125720"/>
                  <a:pt x="118694" y="148243"/>
                  <a:pt x="146389" y="148243"/>
                </a:cubicBezTo>
                <a:cubicBezTo>
                  <a:pt x="174084" y="148243"/>
                  <a:pt x="196639" y="125720"/>
                  <a:pt x="196639" y="98064"/>
                </a:cubicBezTo>
                <a:cubicBezTo>
                  <a:pt x="196639" y="93978"/>
                  <a:pt x="196114" y="89997"/>
                  <a:pt x="195170" y="86121"/>
                </a:cubicBezTo>
                <a:close/>
                <a:moveTo>
                  <a:pt x="129814" y="21486"/>
                </a:moveTo>
                <a:cubicBezTo>
                  <a:pt x="126457" y="20543"/>
                  <a:pt x="122995" y="20962"/>
                  <a:pt x="119953" y="22638"/>
                </a:cubicBezTo>
                <a:cubicBezTo>
                  <a:pt x="117016" y="24314"/>
                  <a:pt x="114813" y="27038"/>
                  <a:pt x="113869" y="30285"/>
                </a:cubicBezTo>
                <a:lnTo>
                  <a:pt x="103903" y="65170"/>
                </a:lnTo>
                <a:lnTo>
                  <a:pt x="188876" y="65170"/>
                </a:lnTo>
                <a:lnTo>
                  <a:pt x="178910" y="30285"/>
                </a:lnTo>
                <a:cubicBezTo>
                  <a:pt x="177022" y="23476"/>
                  <a:pt x="169888" y="19495"/>
                  <a:pt x="163069" y="21486"/>
                </a:cubicBezTo>
                <a:cubicBezTo>
                  <a:pt x="159817" y="22428"/>
                  <a:pt x="157194" y="24523"/>
                  <a:pt x="155516" y="27352"/>
                </a:cubicBezTo>
                <a:cubicBezTo>
                  <a:pt x="153628" y="30599"/>
                  <a:pt x="150166" y="32590"/>
                  <a:pt x="146389" y="32590"/>
                </a:cubicBezTo>
                <a:cubicBezTo>
                  <a:pt x="142717" y="32590"/>
                  <a:pt x="139256" y="30599"/>
                  <a:pt x="137367" y="27352"/>
                </a:cubicBezTo>
                <a:cubicBezTo>
                  <a:pt x="135689" y="24523"/>
                  <a:pt x="132961" y="22428"/>
                  <a:pt x="129814" y="21486"/>
                </a:cubicBezTo>
                <a:close/>
                <a:moveTo>
                  <a:pt x="135479" y="1267"/>
                </a:moveTo>
                <a:cubicBezTo>
                  <a:pt x="139465" y="2419"/>
                  <a:pt x="143137" y="4305"/>
                  <a:pt x="146389" y="6715"/>
                </a:cubicBezTo>
                <a:cubicBezTo>
                  <a:pt x="149641" y="4305"/>
                  <a:pt x="153313" y="2419"/>
                  <a:pt x="157299" y="1267"/>
                </a:cubicBezTo>
                <a:cubicBezTo>
                  <a:pt x="175238" y="-3761"/>
                  <a:pt x="194016" y="6610"/>
                  <a:pt x="199157" y="24523"/>
                </a:cubicBezTo>
                <a:lnTo>
                  <a:pt x="210696" y="65170"/>
                </a:lnTo>
                <a:lnTo>
                  <a:pt x="247833" y="65170"/>
                </a:lnTo>
                <a:cubicBezTo>
                  <a:pt x="253602" y="65170"/>
                  <a:pt x="258323" y="69884"/>
                  <a:pt x="258323" y="75646"/>
                </a:cubicBezTo>
                <a:cubicBezTo>
                  <a:pt x="258323" y="81407"/>
                  <a:pt x="253602" y="86121"/>
                  <a:pt x="247833" y="86121"/>
                </a:cubicBezTo>
                <a:lnTo>
                  <a:pt x="216571" y="86121"/>
                </a:lnTo>
                <a:cubicBezTo>
                  <a:pt x="217200" y="89997"/>
                  <a:pt x="217620" y="94083"/>
                  <a:pt x="217620" y="98064"/>
                </a:cubicBezTo>
                <a:cubicBezTo>
                  <a:pt x="217620" y="137243"/>
                  <a:pt x="185624" y="169195"/>
                  <a:pt x="146389" y="169195"/>
                </a:cubicBezTo>
                <a:cubicBezTo>
                  <a:pt x="107155" y="169195"/>
                  <a:pt x="75263" y="137243"/>
                  <a:pt x="75263" y="98064"/>
                </a:cubicBezTo>
                <a:cubicBezTo>
                  <a:pt x="75263" y="94083"/>
                  <a:pt x="75578" y="89997"/>
                  <a:pt x="76312" y="86121"/>
                </a:cubicBezTo>
                <a:lnTo>
                  <a:pt x="45051" y="86121"/>
                </a:lnTo>
                <a:cubicBezTo>
                  <a:pt x="39176" y="86121"/>
                  <a:pt x="34560" y="81407"/>
                  <a:pt x="34560" y="75646"/>
                </a:cubicBezTo>
                <a:cubicBezTo>
                  <a:pt x="34560" y="69884"/>
                  <a:pt x="39176" y="65170"/>
                  <a:pt x="45051" y="65170"/>
                </a:cubicBezTo>
                <a:lnTo>
                  <a:pt x="82082" y="65170"/>
                </a:lnTo>
                <a:lnTo>
                  <a:pt x="93727" y="24523"/>
                </a:lnTo>
                <a:cubicBezTo>
                  <a:pt x="96140" y="15933"/>
                  <a:pt x="101909" y="8705"/>
                  <a:pt x="109777" y="4305"/>
                </a:cubicBezTo>
                <a:cubicBezTo>
                  <a:pt x="117645" y="-95"/>
                  <a:pt x="126772" y="-1142"/>
                  <a:pt x="135479" y="126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id="{6DCA4203-4ABF-9DC9-54B5-FC32EC32A96F}"/>
              </a:ext>
            </a:extLst>
          </p:cNvPr>
          <p:cNvCxnSpPr/>
          <p:nvPr/>
        </p:nvCxnSpPr>
        <p:spPr>
          <a:xfrm flipV="1">
            <a:off x="4071938" y="4043897"/>
            <a:ext cx="898909" cy="428625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id="{ACF75813-99E0-654A-768E-51A948677D4D}"/>
              </a:ext>
            </a:extLst>
          </p:cNvPr>
          <p:cNvCxnSpPr>
            <a:cxnSpLocks/>
          </p:cNvCxnSpPr>
          <p:nvPr/>
        </p:nvCxnSpPr>
        <p:spPr>
          <a:xfrm>
            <a:off x="3874793" y="5329238"/>
            <a:ext cx="646599" cy="554807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>
            <a:extLst>
              <a:ext uri="{FF2B5EF4-FFF2-40B4-BE49-F238E27FC236}">
                <a16:creationId xmlns:a16="http://schemas.microsoft.com/office/drawing/2014/main" id="{B59F2896-4074-6F2C-5251-6322EF6DF230}"/>
              </a:ext>
            </a:extLst>
          </p:cNvPr>
          <p:cNvCxnSpPr>
            <a:cxnSpLocks/>
          </p:cNvCxnSpPr>
          <p:nvPr/>
        </p:nvCxnSpPr>
        <p:spPr>
          <a:xfrm flipH="1">
            <a:off x="2356415" y="5392856"/>
            <a:ext cx="614761" cy="491189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>
            <a:extLst>
              <a:ext uri="{FF2B5EF4-FFF2-40B4-BE49-F238E27FC236}">
                <a16:creationId xmlns:a16="http://schemas.microsoft.com/office/drawing/2014/main" id="{7F39FFFD-AF30-7FEB-726E-FD4D32662BA2}"/>
              </a:ext>
            </a:extLst>
          </p:cNvPr>
          <p:cNvCxnSpPr/>
          <p:nvPr/>
        </p:nvCxnSpPr>
        <p:spPr>
          <a:xfrm flipV="1">
            <a:off x="9366603" y="4130910"/>
            <a:ext cx="898909" cy="428625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>
            <a:extLst>
              <a:ext uri="{FF2B5EF4-FFF2-40B4-BE49-F238E27FC236}">
                <a16:creationId xmlns:a16="http://schemas.microsoft.com/office/drawing/2014/main" id="{369ED5B5-0E72-4A3C-1763-55F5B62855E9}"/>
              </a:ext>
            </a:extLst>
          </p:cNvPr>
          <p:cNvCxnSpPr>
            <a:cxnSpLocks/>
          </p:cNvCxnSpPr>
          <p:nvPr/>
        </p:nvCxnSpPr>
        <p:spPr>
          <a:xfrm>
            <a:off x="9169458" y="5416251"/>
            <a:ext cx="646599" cy="554807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>
            <a:extLst>
              <a:ext uri="{FF2B5EF4-FFF2-40B4-BE49-F238E27FC236}">
                <a16:creationId xmlns:a16="http://schemas.microsoft.com/office/drawing/2014/main" id="{4CAE03CA-8C18-7E5B-2250-49EE4295EE55}"/>
              </a:ext>
            </a:extLst>
          </p:cNvPr>
          <p:cNvCxnSpPr>
            <a:cxnSpLocks/>
          </p:cNvCxnSpPr>
          <p:nvPr/>
        </p:nvCxnSpPr>
        <p:spPr>
          <a:xfrm flipH="1">
            <a:off x="7764855" y="5416251"/>
            <a:ext cx="583447" cy="467794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箭头连接符 22">
            <a:extLst>
              <a:ext uri="{FF2B5EF4-FFF2-40B4-BE49-F238E27FC236}">
                <a16:creationId xmlns:a16="http://schemas.microsoft.com/office/drawing/2014/main" id="{74355213-C1AF-3844-9B1B-AE9D97006E49}"/>
              </a:ext>
            </a:extLst>
          </p:cNvPr>
          <p:cNvCxnSpPr>
            <a:cxnSpLocks/>
          </p:cNvCxnSpPr>
          <p:nvPr/>
        </p:nvCxnSpPr>
        <p:spPr>
          <a:xfrm flipV="1">
            <a:off x="8763794" y="3315461"/>
            <a:ext cx="0" cy="815449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>
            <a:extLst>
              <a:ext uri="{FF2B5EF4-FFF2-40B4-BE49-F238E27FC236}">
                <a16:creationId xmlns:a16="http://schemas.microsoft.com/office/drawing/2014/main" id="{16FC589B-E577-1544-355A-20FE3BB78FDD}"/>
              </a:ext>
            </a:extLst>
          </p:cNvPr>
          <p:cNvCxnSpPr>
            <a:cxnSpLocks/>
          </p:cNvCxnSpPr>
          <p:nvPr/>
        </p:nvCxnSpPr>
        <p:spPr>
          <a:xfrm flipH="1" flipV="1">
            <a:off x="7143044" y="4130910"/>
            <a:ext cx="1017942" cy="323718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>
            <a:extLst>
              <a:ext uri="{FF2B5EF4-FFF2-40B4-BE49-F238E27FC236}">
                <a16:creationId xmlns:a16="http://schemas.microsoft.com/office/drawing/2014/main" id="{52399D69-7651-64C3-25DB-D98A2E1AAC5D}"/>
              </a:ext>
            </a:extLst>
          </p:cNvPr>
          <p:cNvCxnSpPr>
            <a:cxnSpLocks/>
          </p:cNvCxnSpPr>
          <p:nvPr/>
        </p:nvCxnSpPr>
        <p:spPr>
          <a:xfrm>
            <a:off x="9207465" y="5257242"/>
            <a:ext cx="675142" cy="587076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任意多边形: 形状 25">
            <a:extLst>
              <a:ext uri="{FF2B5EF4-FFF2-40B4-BE49-F238E27FC236}">
                <a16:creationId xmlns:a16="http://schemas.microsoft.com/office/drawing/2014/main" id="{3DD60263-11EA-93FA-03C9-06795756C94E}"/>
              </a:ext>
            </a:extLst>
          </p:cNvPr>
          <p:cNvSpPr/>
          <p:nvPr/>
        </p:nvSpPr>
        <p:spPr>
          <a:xfrm>
            <a:off x="9968790" y="5795682"/>
            <a:ext cx="404194" cy="609685"/>
          </a:xfrm>
          <a:custGeom>
            <a:avLst/>
            <a:gdLst>
              <a:gd name="connsiteX0" fmla="*/ 373273 h 605239"/>
              <a:gd name="connsiteY0" fmla="*/ 373273 h 605239"/>
              <a:gd name="connsiteX1" fmla="*/ 373273 h 605239"/>
              <a:gd name="connsiteY1" fmla="*/ 373273 h 605239"/>
              <a:gd name="connsiteX2" fmla="*/ 373273 h 605239"/>
              <a:gd name="connsiteY2" fmla="*/ 373273 h 605239"/>
              <a:gd name="connsiteX3" fmla="*/ 373273 h 605239"/>
              <a:gd name="connsiteY3" fmla="*/ 373273 h 605239"/>
              <a:gd name="connsiteX4" fmla="*/ 373273 h 605239"/>
              <a:gd name="connsiteY4" fmla="*/ 373273 h 605239"/>
              <a:gd name="connsiteX5" fmla="*/ 373273 h 605239"/>
              <a:gd name="connsiteY5" fmla="*/ 373273 h 605239"/>
              <a:gd name="connsiteX6" fmla="*/ 373273 h 605239"/>
              <a:gd name="connsiteY6" fmla="*/ 373273 h 605239"/>
              <a:gd name="connsiteX7" fmla="*/ 373273 h 605239"/>
              <a:gd name="connsiteY7" fmla="*/ 373273 h 605239"/>
              <a:gd name="connsiteX8" fmla="*/ 373273 h 605239"/>
              <a:gd name="connsiteY8" fmla="*/ 373273 h 605239"/>
              <a:gd name="connsiteX9" fmla="*/ 373273 h 605239"/>
              <a:gd name="connsiteY9" fmla="*/ 373273 h 605239"/>
              <a:gd name="connsiteX10" fmla="*/ 373273 h 605239"/>
              <a:gd name="connsiteY10" fmla="*/ 373273 h 605239"/>
              <a:gd name="connsiteX11" fmla="*/ 373273 h 605239"/>
              <a:gd name="connsiteY11" fmla="*/ 373273 h 605239"/>
              <a:gd name="connsiteX12" fmla="*/ 373273 h 605239"/>
              <a:gd name="connsiteY12" fmla="*/ 373273 h 605239"/>
              <a:gd name="connsiteX13" fmla="*/ 373273 h 605239"/>
              <a:gd name="connsiteY13" fmla="*/ 373273 h 605239"/>
              <a:gd name="connsiteX14" fmla="*/ 373273 h 605239"/>
              <a:gd name="connsiteY14" fmla="*/ 373273 h 605239"/>
              <a:gd name="connsiteX15" fmla="*/ 373273 h 605239"/>
              <a:gd name="connsiteY15" fmla="*/ 373273 h 605239"/>
              <a:gd name="connsiteX16" fmla="*/ 373273 h 605239"/>
              <a:gd name="connsiteY16" fmla="*/ 373273 h 605239"/>
              <a:gd name="connsiteX17" fmla="*/ 373273 h 605239"/>
              <a:gd name="connsiteY17" fmla="*/ 373273 h 605239"/>
              <a:gd name="connsiteX18" fmla="*/ 373273 h 605239"/>
              <a:gd name="connsiteY18" fmla="*/ 373273 h 605239"/>
              <a:gd name="connsiteX19" fmla="*/ 373273 h 605239"/>
              <a:gd name="connsiteY19" fmla="*/ 373273 h 605239"/>
              <a:gd name="connsiteX20" fmla="*/ 373273 h 605239"/>
              <a:gd name="connsiteY20" fmla="*/ 373273 h 605239"/>
              <a:gd name="connsiteX21" fmla="*/ 373273 h 605239"/>
              <a:gd name="connsiteY21" fmla="*/ 373273 h 605239"/>
              <a:gd name="connsiteX22" fmla="*/ 373273 h 605239"/>
              <a:gd name="connsiteY22" fmla="*/ 373273 h 605239"/>
              <a:gd name="connsiteX23" fmla="*/ 373273 h 605239"/>
              <a:gd name="connsiteY23" fmla="*/ 373273 h 605239"/>
              <a:gd name="connsiteX24" fmla="*/ 373273 h 605239"/>
              <a:gd name="connsiteY24" fmla="*/ 373273 h 605239"/>
              <a:gd name="connsiteX25" fmla="*/ 373273 h 605239"/>
              <a:gd name="connsiteY25" fmla="*/ 373273 h 605239"/>
              <a:gd name="connsiteX26" fmla="*/ 373273 h 605239"/>
              <a:gd name="connsiteY26" fmla="*/ 373273 h 605239"/>
              <a:gd name="connsiteX27" fmla="*/ 373273 h 605239"/>
              <a:gd name="connsiteY27" fmla="*/ 373273 h 605239"/>
              <a:gd name="connsiteX28" fmla="*/ 373273 h 605239"/>
              <a:gd name="connsiteY28" fmla="*/ 373273 h 605239"/>
              <a:gd name="connsiteX29" fmla="*/ 373273 h 605239"/>
              <a:gd name="connsiteY29" fmla="*/ 373273 h 605239"/>
              <a:gd name="connsiteX30" fmla="*/ 373273 h 605239"/>
              <a:gd name="connsiteY30" fmla="*/ 373273 h 605239"/>
              <a:gd name="connsiteX31" fmla="*/ 373273 h 605239"/>
              <a:gd name="connsiteY31" fmla="*/ 373273 h 605239"/>
              <a:gd name="connsiteX32" fmla="*/ 373273 h 605239"/>
              <a:gd name="connsiteY32" fmla="*/ 373273 h 605239"/>
              <a:gd name="connsiteX33" fmla="*/ 373273 h 605239"/>
              <a:gd name="connsiteY33" fmla="*/ 373273 h 605239"/>
              <a:gd name="connsiteX34" fmla="*/ 373273 h 605239"/>
              <a:gd name="connsiteY34" fmla="*/ 373273 h 605239"/>
              <a:gd name="connsiteX35" fmla="*/ 373273 h 605239"/>
              <a:gd name="connsiteY35" fmla="*/ 373273 h 605239"/>
              <a:gd name="connsiteX36" fmla="*/ 373273 h 605239"/>
              <a:gd name="connsiteY36" fmla="*/ 373273 h 605239"/>
              <a:gd name="connsiteX37" fmla="*/ 373273 h 605239"/>
              <a:gd name="connsiteY37" fmla="*/ 373273 h 605239"/>
              <a:gd name="connsiteX38" fmla="*/ 373273 h 605239"/>
              <a:gd name="connsiteY38" fmla="*/ 373273 h 605239"/>
              <a:gd name="connsiteX39" fmla="*/ 373273 h 605239"/>
              <a:gd name="connsiteY39" fmla="*/ 373273 h 605239"/>
              <a:gd name="connsiteX40" fmla="*/ 373273 h 605239"/>
              <a:gd name="connsiteY40" fmla="*/ 373273 h 605239"/>
              <a:gd name="connsiteX41" fmla="*/ 373273 h 605239"/>
              <a:gd name="connsiteY41" fmla="*/ 373273 h 605239"/>
              <a:gd name="connsiteX42" fmla="*/ 373273 h 605239"/>
              <a:gd name="connsiteY42" fmla="*/ 373273 h 605239"/>
              <a:gd name="connsiteX43" fmla="*/ 373273 h 605239"/>
              <a:gd name="connsiteY43" fmla="*/ 373273 h 605239"/>
              <a:gd name="connsiteX44" fmla="*/ 373273 h 605239"/>
              <a:gd name="connsiteY44" fmla="*/ 373273 h 605239"/>
              <a:gd name="connsiteX45" fmla="*/ 373273 h 605239"/>
              <a:gd name="connsiteY45" fmla="*/ 373273 h 605239"/>
              <a:gd name="connsiteX46" fmla="*/ 373273 h 605239"/>
              <a:gd name="connsiteY46" fmla="*/ 373273 h 605239"/>
              <a:gd name="connsiteX47" fmla="*/ 373273 h 605239"/>
              <a:gd name="connsiteY47" fmla="*/ 373273 h 605239"/>
              <a:gd name="connsiteX48" fmla="*/ 373273 h 605239"/>
              <a:gd name="connsiteY48" fmla="*/ 373273 h 605239"/>
              <a:gd name="connsiteX49" fmla="*/ 373273 h 605239"/>
              <a:gd name="connsiteY49" fmla="*/ 373273 h 605239"/>
              <a:gd name="connsiteX50" fmla="*/ 373273 h 605239"/>
              <a:gd name="connsiteY50" fmla="*/ 373273 h 605239"/>
              <a:gd name="connsiteX51" fmla="*/ 373273 h 605239"/>
              <a:gd name="connsiteY51" fmla="*/ 373273 h 605239"/>
              <a:gd name="connsiteX52" fmla="*/ 373273 h 605239"/>
              <a:gd name="connsiteY52" fmla="*/ 373273 h 605239"/>
              <a:gd name="connsiteX53" fmla="*/ 373273 h 605239"/>
              <a:gd name="connsiteY53" fmla="*/ 373273 h 605239"/>
              <a:gd name="connsiteX54" fmla="*/ 373273 h 605239"/>
              <a:gd name="connsiteY54" fmla="*/ 373273 h 605239"/>
              <a:gd name="connsiteX55" fmla="*/ 373273 h 605239"/>
              <a:gd name="connsiteY55" fmla="*/ 373273 h 605239"/>
              <a:gd name="connsiteX56" fmla="*/ 373273 h 605239"/>
              <a:gd name="connsiteY56" fmla="*/ 373273 h 605239"/>
              <a:gd name="connsiteX57" fmla="*/ 373273 h 605239"/>
              <a:gd name="connsiteY57" fmla="*/ 373273 h 605239"/>
              <a:gd name="connsiteX58" fmla="*/ 373273 h 605239"/>
              <a:gd name="connsiteY58" fmla="*/ 373273 h 605239"/>
              <a:gd name="connsiteX59" fmla="*/ 373273 h 605239"/>
              <a:gd name="connsiteY59" fmla="*/ 373273 h 605239"/>
              <a:gd name="connsiteX60" fmla="*/ 373273 h 605239"/>
              <a:gd name="connsiteY60" fmla="*/ 373273 h 605239"/>
              <a:gd name="connsiteX61" fmla="*/ 373273 h 605239"/>
              <a:gd name="connsiteY61" fmla="*/ 373273 h 605239"/>
              <a:gd name="connsiteX62" fmla="*/ 373273 h 605239"/>
              <a:gd name="connsiteY62" fmla="*/ 373273 h 605239"/>
              <a:gd name="connsiteX63" fmla="*/ 373273 h 605239"/>
              <a:gd name="connsiteY63" fmla="*/ 373273 h 605239"/>
              <a:gd name="connsiteX64" fmla="*/ 373273 h 605239"/>
              <a:gd name="connsiteY64" fmla="*/ 373273 h 605239"/>
              <a:gd name="connsiteX65" fmla="*/ 373273 h 605239"/>
              <a:gd name="connsiteY65" fmla="*/ 373273 h 605239"/>
              <a:gd name="connsiteX66" fmla="*/ 373273 h 605239"/>
              <a:gd name="connsiteY66" fmla="*/ 373273 h 605239"/>
              <a:gd name="connsiteX67" fmla="*/ 373273 h 605239"/>
              <a:gd name="connsiteY67" fmla="*/ 373273 h 605239"/>
              <a:gd name="connsiteX68" fmla="*/ 373273 h 605239"/>
              <a:gd name="connsiteY68" fmla="*/ 373273 h 605239"/>
              <a:gd name="connsiteX69" fmla="*/ 373273 h 605239"/>
              <a:gd name="connsiteY69" fmla="*/ 373273 h 605239"/>
              <a:gd name="connsiteX70" fmla="*/ 373273 h 605239"/>
              <a:gd name="connsiteY70" fmla="*/ 373273 h 605239"/>
              <a:gd name="connsiteX71" fmla="*/ 373273 h 605239"/>
              <a:gd name="connsiteY71" fmla="*/ 373273 h 605239"/>
              <a:gd name="connsiteX72" fmla="*/ 373273 h 605239"/>
              <a:gd name="connsiteY72" fmla="*/ 373273 h 605239"/>
              <a:gd name="connsiteX73" fmla="*/ 373273 h 605239"/>
              <a:gd name="connsiteY73" fmla="*/ 373273 h 605239"/>
              <a:gd name="connsiteX74" fmla="*/ 373273 h 605239"/>
              <a:gd name="connsiteY74" fmla="*/ 373273 h 605239"/>
              <a:gd name="connsiteX75" fmla="*/ 373273 h 605239"/>
              <a:gd name="connsiteY75" fmla="*/ 373273 h 605239"/>
              <a:gd name="connsiteX76" fmla="*/ 373273 h 605239"/>
              <a:gd name="connsiteY76" fmla="*/ 373273 h 605239"/>
              <a:gd name="connsiteX77" fmla="*/ 373273 h 605239"/>
              <a:gd name="connsiteY77" fmla="*/ 373273 h 605239"/>
              <a:gd name="connsiteX78" fmla="*/ 373273 h 605239"/>
              <a:gd name="connsiteY78" fmla="*/ 373273 h 605239"/>
              <a:gd name="connsiteX79" fmla="*/ 373273 h 605239"/>
              <a:gd name="connsiteY79" fmla="*/ 373273 h 605239"/>
              <a:gd name="connsiteX80" fmla="*/ 373273 h 605239"/>
              <a:gd name="connsiteY80" fmla="*/ 373273 h 605239"/>
              <a:gd name="connsiteX81" fmla="*/ 373273 h 605239"/>
              <a:gd name="connsiteY81" fmla="*/ 373273 h 605239"/>
              <a:gd name="connsiteX82" fmla="*/ 373273 h 605239"/>
              <a:gd name="connsiteY82" fmla="*/ 373273 h 605239"/>
              <a:gd name="connsiteX83" fmla="*/ 373273 h 605239"/>
              <a:gd name="connsiteY83" fmla="*/ 373273 h 605239"/>
              <a:gd name="connsiteX84" fmla="*/ 373273 h 605239"/>
              <a:gd name="connsiteY84" fmla="*/ 373273 h 605239"/>
              <a:gd name="connsiteX85" fmla="*/ 373273 h 605239"/>
              <a:gd name="connsiteY85" fmla="*/ 373273 h 605239"/>
              <a:gd name="connsiteX86" fmla="*/ 373273 h 605239"/>
              <a:gd name="connsiteY86" fmla="*/ 373273 h 605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401248" h="605240">
                <a:moveTo>
                  <a:pt x="183932" y="229408"/>
                </a:moveTo>
                <a:lnTo>
                  <a:pt x="217315" y="229408"/>
                </a:lnTo>
                <a:cubicBezTo>
                  <a:pt x="222999" y="229408"/>
                  <a:pt x="227650" y="234044"/>
                  <a:pt x="227650" y="239711"/>
                </a:cubicBezTo>
                <a:cubicBezTo>
                  <a:pt x="227650" y="245377"/>
                  <a:pt x="222999" y="250013"/>
                  <a:pt x="217315" y="250013"/>
                </a:cubicBezTo>
                <a:lnTo>
                  <a:pt x="183932" y="250013"/>
                </a:lnTo>
                <a:cubicBezTo>
                  <a:pt x="178248" y="250013"/>
                  <a:pt x="173597" y="245377"/>
                  <a:pt x="173597" y="239711"/>
                </a:cubicBezTo>
                <a:cubicBezTo>
                  <a:pt x="173597" y="234044"/>
                  <a:pt x="178248" y="229408"/>
                  <a:pt x="183932" y="229408"/>
                </a:cubicBezTo>
                <a:close/>
                <a:moveTo>
                  <a:pt x="165881" y="208963"/>
                </a:moveTo>
                <a:cubicBezTo>
                  <a:pt x="158756" y="208963"/>
                  <a:pt x="152974" y="214736"/>
                  <a:pt x="152974" y="221849"/>
                </a:cubicBezTo>
                <a:lnTo>
                  <a:pt x="152974" y="356072"/>
                </a:lnTo>
                <a:cubicBezTo>
                  <a:pt x="152974" y="382360"/>
                  <a:pt x="174347" y="403597"/>
                  <a:pt x="200572" y="403597"/>
                </a:cubicBezTo>
                <a:cubicBezTo>
                  <a:pt x="226901" y="403597"/>
                  <a:pt x="248274" y="382360"/>
                  <a:pt x="248274" y="356072"/>
                </a:cubicBezTo>
                <a:lnTo>
                  <a:pt x="248274" y="221849"/>
                </a:lnTo>
                <a:cubicBezTo>
                  <a:pt x="248274" y="214736"/>
                  <a:pt x="242492" y="208963"/>
                  <a:pt x="235368" y="208963"/>
                </a:cubicBezTo>
                <a:close/>
                <a:moveTo>
                  <a:pt x="200572" y="81235"/>
                </a:moveTo>
                <a:cubicBezTo>
                  <a:pt x="190144" y="98245"/>
                  <a:pt x="172592" y="110409"/>
                  <a:pt x="152148" y="113708"/>
                </a:cubicBezTo>
                <a:cubicBezTo>
                  <a:pt x="156485" y="136388"/>
                  <a:pt x="176618" y="153604"/>
                  <a:pt x="200572" y="153604"/>
                </a:cubicBezTo>
                <a:cubicBezTo>
                  <a:pt x="224630" y="153604"/>
                  <a:pt x="244660" y="136388"/>
                  <a:pt x="249100" y="113708"/>
                </a:cubicBezTo>
                <a:cubicBezTo>
                  <a:pt x="228656" y="110409"/>
                  <a:pt x="211104" y="98245"/>
                  <a:pt x="200572" y="81235"/>
                </a:cubicBezTo>
                <a:close/>
                <a:moveTo>
                  <a:pt x="190247" y="21237"/>
                </a:moveTo>
                <a:cubicBezTo>
                  <a:pt x="148948" y="26391"/>
                  <a:pt x="116837" y="61648"/>
                  <a:pt x="116837" y="104327"/>
                </a:cubicBezTo>
                <a:lnTo>
                  <a:pt x="116837" y="211437"/>
                </a:lnTo>
                <a:cubicBezTo>
                  <a:pt x="122412" y="212056"/>
                  <a:pt x="127988" y="212365"/>
                  <a:pt x="133770" y="212056"/>
                </a:cubicBezTo>
                <a:cubicBezTo>
                  <a:pt x="138003" y="198345"/>
                  <a:pt x="150703" y="188345"/>
                  <a:pt x="165881" y="188345"/>
                </a:cubicBezTo>
                <a:lnTo>
                  <a:pt x="235368" y="188345"/>
                </a:lnTo>
                <a:cubicBezTo>
                  <a:pt x="250442" y="188345"/>
                  <a:pt x="263245" y="198345"/>
                  <a:pt x="267478" y="212056"/>
                </a:cubicBezTo>
                <a:cubicBezTo>
                  <a:pt x="273157" y="212365"/>
                  <a:pt x="278836" y="212056"/>
                  <a:pt x="284411" y="211437"/>
                </a:cubicBezTo>
                <a:lnTo>
                  <a:pt x="284411" y="104327"/>
                </a:lnTo>
                <a:cubicBezTo>
                  <a:pt x="284411" y="61648"/>
                  <a:pt x="252300" y="26391"/>
                  <a:pt x="210897" y="21237"/>
                </a:cubicBezTo>
                <a:lnTo>
                  <a:pt x="210897" y="44638"/>
                </a:lnTo>
                <a:cubicBezTo>
                  <a:pt x="210897" y="71854"/>
                  <a:pt x="233096" y="94018"/>
                  <a:pt x="260354" y="94018"/>
                </a:cubicBezTo>
                <a:cubicBezTo>
                  <a:pt x="263038" y="94018"/>
                  <a:pt x="265723" y="95049"/>
                  <a:pt x="267685" y="97008"/>
                </a:cubicBezTo>
                <a:cubicBezTo>
                  <a:pt x="269543" y="98966"/>
                  <a:pt x="270679" y="101544"/>
                  <a:pt x="270679" y="104327"/>
                </a:cubicBezTo>
                <a:cubicBezTo>
                  <a:pt x="270679" y="142883"/>
                  <a:pt x="239188" y="174222"/>
                  <a:pt x="200572" y="174222"/>
                </a:cubicBezTo>
                <a:cubicBezTo>
                  <a:pt x="161957" y="174222"/>
                  <a:pt x="130569" y="142883"/>
                  <a:pt x="130569" y="104327"/>
                </a:cubicBezTo>
                <a:cubicBezTo>
                  <a:pt x="130569" y="101544"/>
                  <a:pt x="131602" y="98966"/>
                  <a:pt x="133563" y="97008"/>
                </a:cubicBezTo>
                <a:cubicBezTo>
                  <a:pt x="135525" y="95049"/>
                  <a:pt x="138106" y="94018"/>
                  <a:pt x="140894" y="94018"/>
                </a:cubicBezTo>
                <a:cubicBezTo>
                  <a:pt x="168152" y="94018"/>
                  <a:pt x="190247" y="71854"/>
                  <a:pt x="190247" y="44638"/>
                </a:cubicBezTo>
                <a:close/>
                <a:moveTo>
                  <a:pt x="200572" y="0"/>
                </a:moveTo>
                <a:cubicBezTo>
                  <a:pt x="258186" y="0"/>
                  <a:pt x="305061" y="46803"/>
                  <a:pt x="305061" y="104327"/>
                </a:cubicBezTo>
                <a:lnTo>
                  <a:pt x="305061" y="206901"/>
                </a:lnTo>
                <a:cubicBezTo>
                  <a:pt x="345019" y="194118"/>
                  <a:pt x="375787" y="158861"/>
                  <a:pt x="380640" y="114636"/>
                </a:cubicBezTo>
                <a:cubicBezTo>
                  <a:pt x="381259" y="108966"/>
                  <a:pt x="386319" y="104842"/>
                  <a:pt x="391997" y="105461"/>
                </a:cubicBezTo>
                <a:cubicBezTo>
                  <a:pt x="397676" y="106079"/>
                  <a:pt x="401806" y="111234"/>
                  <a:pt x="401187" y="116801"/>
                </a:cubicBezTo>
                <a:cubicBezTo>
                  <a:pt x="395198" y="171748"/>
                  <a:pt x="355550" y="214942"/>
                  <a:pt x="305061" y="228447"/>
                </a:cubicBezTo>
                <a:lnTo>
                  <a:pt x="305061" y="328650"/>
                </a:lnTo>
                <a:cubicBezTo>
                  <a:pt x="305061" y="334320"/>
                  <a:pt x="300415" y="338959"/>
                  <a:pt x="294736" y="338959"/>
                </a:cubicBezTo>
                <a:cubicBezTo>
                  <a:pt x="289057" y="338959"/>
                  <a:pt x="284411" y="334320"/>
                  <a:pt x="284411" y="328650"/>
                </a:cubicBezTo>
                <a:lnTo>
                  <a:pt x="284411" y="232158"/>
                </a:lnTo>
                <a:cubicBezTo>
                  <a:pt x="280281" y="232571"/>
                  <a:pt x="275945" y="232880"/>
                  <a:pt x="271711" y="232880"/>
                </a:cubicBezTo>
                <a:cubicBezTo>
                  <a:pt x="270782" y="232880"/>
                  <a:pt x="269853" y="232777"/>
                  <a:pt x="268924" y="232777"/>
                </a:cubicBezTo>
                <a:lnTo>
                  <a:pt x="268924" y="328650"/>
                </a:lnTo>
                <a:lnTo>
                  <a:pt x="268924" y="356072"/>
                </a:lnTo>
                <a:cubicBezTo>
                  <a:pt x="268924" y="373597"/>
                  <a:pt x="262212" y="389576"/>
                  <a:pt x="251268" y="401741"/>
                </a:cubicBezTo>
                <a:lnTo>
                  <a:pt x="242182" y="575344"/>
                </a:lnTo>
                <a:lnTo>
                  <a:pt x="271711" y="585138"/>
                </a:lnTo>
                <a:cubicBezTo>
                  <a:pt x="277080" y="586890"/>
                  <a:pt x="280075" y="592766"/>
                  <a:pt x="278216" y="598127"/>
                </a:cubicBezTo>
                <a:cubicBezTo>
                  <a:pt x="276874" y="602457"/>
                  <a:pt x="272744" y="605240"/>
                  <a:pt x="268407" y="605240"/>
                </a:cubicBezTo>
                <a:cubicBezTo>
                  <a:pt x="267375" y="605240"/>
                  <a:pt x="266342" y="605034"/>
                  <a:pt x="265207" y="604725"/>
                </a:cubicBezTo>
                <a:lnTo>
                  <a:pt x="228243" y="592560"/>
                </a:lnTo>
                <a:cubicBezTo>
                  <a:pt x="223804" y="591014"/>
                  <a:pt x="220913" y="586787"/>
                  <a:pt x="221119" y="582148"/>
                </a:cubicBezTo>
                <a:lnTo>
                  <a:pt x="229792" y="417720"/>
                </a:lnTo>
                <a:cubicBezTo>
                  <a:pt x="220913" y="421947"/>
                  <a:pt x="211001" y="424215"/>
                  <a:pt x="200572" y="424215"/>
                </a:cubicBezTo>
                <a:cubicBezTo>
                  <a:pt x="190144" y="424215"/>
                  <a:pt x="180335" y="421947"/>
                  <a:pt x="171456" y="417720"/>
                </a:cubicBezTo>
                <a:lnTo>
                  <a:pt x="180129" y="582148"/>
                </a:lnTo>
                <a:cubicBezTo>
                  <a:pt x="180335" y="586787"/>
                  <a:pt x="177444" y="591014"/>
                  <a:pt x="173005" y="592560"/>
                </a:cubicBezTo>
                <a:lnTo>
                  <a:pt x="136041" y="604725"/>
                </a:lnTo>
                <a:cubicBezTo>
                  <a:pt x="134906" y="605034"/>
                  <a:pt x="133873" y="605240"/>
                  <a:pt x="132737" y="605240"/>
                </a:cubicBezTo>
                <a:cubicBezTo>
                  <a:pt x="128401" y="605240"/>
                  <a:pt x="124374" y="602457"/>
                  <a:pt x="122929" y="598127"/>
                </a:cubicBezTo>
                <a:cubicBezTo>
                  <a:pt x="121173" y="592766"/>
                  <a:pt x="124168" y="586890"/>
                  <a:pt x="129537" y="585138"/>
                </a:cubicBezTo>
                <a:lnTo>
                  <a:pt x="159066" y="575344"/>
                </a:lnTo>
                <a:lnTo>
                  <a:pt x="149980" y="401741"/>
                </a:lnTo>
                <a:cubicBezTo>
                  <a:pt x="139036" y="389576"/>
                  <a:pt x="132324" y="373597"/>
                  <a:pt x="132324" y="356072"/>
                </a:cubicBezTo>
                <a:lnTo>
                  <a:pt x="132324" y="328650"/>
                </a:lnTo>
                <a:lnTo>
                  <a:pt x="132324" y="232777"/>
                </a:lnTo>
                <a:cubicBezTo>
                  <a:pt x="131395" y="232777"/>
                  <a:pt x="130466" y="232880"/>
                  <a:pt x="129537" y="232880"/>
                </a:cubicBezTo>
                <a:cubicBezTo>
                  <a:pt x="125200" y="232880"/>
                  <a:pt x="120967" y="232571"/>
                  <a:pt x="116837" y="232158"/>
                </a:cubicBezTo>
                <a:lnTo>
                  <a:pt x="116837" y="328650"/>
                </a:lnTo>
                <a:cubicBezTo>
                  <a:pt x="116837" y="334320"/>
                  <a:pt x="112191" y="338959"/>
                  <a:pt x="106512" y="338959"/>
                </a:cubicBezTo>
                <a:cubicBezTo>
                  <a:pt x="100730" y="338959"/>
                  <a:pt x="96187" y="334320"/>
                  <a:pt x="96187" y="328650"/>
                </a:cubicBezTo>
                <a:lnTo>
                  <a:pt x="96187" y="228447"/>
                </a:lnTo>
                <a:cubicBezTo>
                  <a:pt x="45698" y="214942"/>
                  <a:pt x="6050" y="171748"/>
                  <a:pt x="62" y="116801"/>
                </a:cubicBezTo>
                <a:cubicBezTo>
                  <a:pt x="-558" y="111234"/>
                  <a:pt x="3572" y="106079"/>
                  <a:pt x="9251" y="105461"/>
                </a:cubicBezTo>
                <a:cubicBezTo>
                  <a:pt x="14929" y="104842"/>
                  <a:pt x="19989" y="108966"/>
                  <a:pt x="20608" y="114636"/>
                </a:cubicBezTo>
                <a:cubicBezTo>
                  <a:pt x="25461" y="158861"/>
                  <a:pt x="56229" y="194118"/>
                  <a:pt x="96187" y="206901"/>
                </a:cubicBezTo>
                <a:lnTo>
                  <a:pt x="96187" y="104327"/>
                </a:lnTo>
                <a:cubicBezTo>
                  <a:pt x="96187" y="46803"/>
                  <a:pt x="142959" y="0"/>
                  <a:pt x="200572" y="0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任意多边形: 形状 26">
            <a:extLst>
              <a:ext uri="{FF2B5EF4-FFF2-40B4-BE49-F238E27FC236}">
                <a16:creationId xmlns:a16="http://schemas.microsoft.com/office/drawing/2014/main" id="{5282000D-30FE-D94E-5624-DFD7C7B32700}"/>
              </a:ext>
            </a:extLst>
          </p:cNvPr>
          <p:cNvSpPr/>
          <p:nvPr/>
        </p:nvSpPr>
        <p:spPr>
          <a:xfrm>
            <a:off x="8685736" y="2662796"/>
            <a:ext cx="287238" cy="609685"/>
          </a:xfrm>
          <a:custGeom>
            <a:avLst/>
            <a:gdLst>
              <a:gd name="connsiteX0" fmla="*/ 373273 h 605239"/>
              <a:gd name="connsiteY0" fmla="*/ 373273 h 605239"/>
              <a:gd name="connsiteX1" fmla="*/ 373273 h 605239"/>
              <a:gd name="connsiteY1" fmla="*/ 373273 h 605239"/>
              <a:gd name="connsiteX2" fmla="*/ 373273 h 605239"/>
              <a:gd name="connsiteY2" fmla="*/ 373273 h 605239"/>
              <a:gd name="connsiteX3" fmla="*/ 373273 h 605239"/>
              <a:gd name="connsiteY3" fmla="*/ 373273 h 605239"/>
              <a:gd name="connsiteX4" fmla="*/ 373273 h 605239"/>
              <a:gd name="connsiteY4" fmla="*/ 373273 h 605239"/>
              <a:gd name="connsiteX5" fmla="*/ 373273 h 605239"/>
              <a:gd name="connsiteY5" fmla="*/ 373273 h 605239"/>
              <a:gd name="connsiteX6" fmla="*/ 373273 h 605239"/>
              <a:gd name="connsiteY6" fmla="*/ 373273 h 605239"/>
              <a:gd name="connsiteX7" fmla="*/ 373273 h 605239"/>
              <a:gd name="connsiteY7" fmla="*/ 373273 h 605239"/>
              <a:gd name="connsiteX8" fmla="*/ 373273 h 605239"/>
              <a:gd name="connsiteY8" fmla="*/ 373273 h 605239"/>
              <a:gd name="connsiteX9" fmla="*/ 373273 h 605239"/>
              <a:gd name="connsiteY9" fmla="*/ 373273 h 605239"/>
              <a:gd name="connsiteX10" fmla="*/ 373273 h 605239"/>
              <a:gd name="connsiteY10" fmla="*/ 373273 h 605239"/>
              <a:gd name="connsiteX11" fmla="*/ 373273 h 605239"/>
              <a:gd name="connsiteY11" fmla="*/ 373273 h 605239"/>
              <a:gd name="connsiteX12" fmla="*/ 373273 h 605239"/>
              <a:gd name="connsiteY12" fmla="*/ 373273 h 605239"/>
              <a:gd name="connsiteX13" fmla="*/ 373273 h 605239"/>
              <a:gd name="connsiteY13" fmla="*/ 373273 h 605239"/>
              <a:gd name="connsiteX14" fmla="*/ 373273 h 605239"/>
              <a:gd name="connsiteY14" fmla="*/ 373273 h 605239"/>
              <a:gd name="connsiteX15" fmla="*/ 373273 h 605239"/>
              <a:gd name="connsiteY15" fmla="*/ 373273 h 605239"/>
              <a:gd name="connsiteX16" fmla="*/ 373273 h 605239"/>
              <a:gd name="connsiteY16" fmla="*/ 373273 h 605239"/>
              <a:gd name="connsiteX17" fmla="*/ 373273 h 605239"/>
              <a:gd name="connsiteY17" fmla="*/ 373273 h 605239"/>
              <a:gd name="connsiteX18" fmla="*/ 373273 h 605239"/>
              <a:gd name="connsiteY18" fmla="*/ 373273 h 605239"/>
              <a:gd name="connsiteX19" fmla="*/ 373273 h 605239"/>
              <a:gd name="connsiteY19" fmla="*/ 373273 h 605239"/>
              <a:gd name="connsiteX20" fmla="*/ 373273 h 605239"/>
              <a:gd name="connsiteY20" fmla="*/ 373273 h 605239"/>
              <a:gd name="connsiteX21" fmla="*/ 373273 h 605239"/>
              <a:gd name="connsiteY21" fmla="*/ 373273 h 605239"/>
              <a:gd name="connsiteX22" fmla="*/ 373273 h 605239"/>
              <a:gd name="connsiteY22" fmla="*/ 373273 h 605239"/>
              <a:gd name="connsiteX23" fmla="*/ 373273 h 605239"/>
              <a:gd name="connsiteY23" fmla="*/ 373273 h 605239"/>
              <a:gd name="connsiteX24" fmla="*/ 373273 h 605239"/>
              <a:gd name="connsiteY24" fmla="*/ 373273 h 605239"/>
              <a:gd name="connsiteX25" fmla="*/ 373273 h 605239"/>
              <a:gd name="connsiteY25" fmla="*/ 373273 h 605239"/>
              <a:gd name="connsiteX26" fmla="*/ 373273 h 605239"/>
              <a:gd name="connsiteY26" fmla="*/ 373273 h 605239"/>
              <a:gd name="connsiteX27" fmla="*/ 373273 h 605239"/>
              <a:gd name="connsiteY27" fmla="*/ 373273 h 605239"/>
              <a:gd name="connsiteX28" fmla="*/ 373273 h 605239"/>
              <a:gd name="connsiteY28" fmla="*/ 373273 h 605239"/>
              <a:gd name="connsiteX29" fmla="*/ 373273 h 605239"/>
              <a:gd name="connsiteY29" fmla="*/ 373273 h 605239"/>
              <a:gd name="connsiteX30" fmla="*/ 373273 h 605239"/>
              <a:gd name="connsiteY30" fmla="*/ 373273 h 605239"/>
              <a:gd name="connsiteX31" fmla="*/ 373273 h 605239"/>
              <a:gd name="connsiteY31" fmla="*/ 373273 h 605239"/>
              <a:gd name="connsiteX32" fmla="*/ 373273 h 605239"/>
              <a:gd name="connsiteY32" fmla="*/ 373273 h 605239"/>
              <a:gd name="connsiteX33" fmla="*/ 373273 h 605239"/>
              <a:gd name="connsiteY33" fmla="*/ 373273 h 605239"/>
              <a:gd name="connsiteX34" fmla="*/ 373273 h 605239"/>
              <a:gd name="connsiteY34" fmla="*/ 373273 h 605239"/>
              <a:gd name="connsiteX35" fmla="*/ 373273 h 605239"/>
              <a:gd name="connsiteY35" fmla="*/ 373273 h 605239"/>
              <a:gd name="connsiteX36" fmla="*/ 373273 h 605239"/>
              <a:gd name="connsiteY36" fmla="*/ 373273 h 605239"/>
              <a:gd name="connsiteX37" fmla="*/ 373273 h 605239"/>
              <a:gd name="connsiteY37" fmla="*/ 373273 h 605239"/>
              <a:gd name="connsiteX38" fmla="*/ 373273 h 605239"/>
              <a:gd name="connsiteY38" fmla="*/ 373273 h 605239"/>
              <a:gd name="connsiteX39" fmla="*/ 373273 h 605239"/>
              <a:gd name="connsiteY39" fmla="*/ 373273 h 605239"/>
              <a:gd name="connsiteX40" fmla="*/ 373273 h 605239"/>
              <a:gd name="connsiteY40" fmla="*/ 373273 h 605239"/>
              <a:gd name="connsiteX41" fmla="*/ 373273 h 605239"/>
              <a:gd name="connsiteY41" fmla="*/ 373273 h 605239"/>
              <a:gd name="connsiteX42" fmla="*/ 373273 h 605239"/>
              <a:gd name="connsiteY42" fmla="*/ 373273 h 605239"/>
              <a:gd name="connsiteX43" fmla="*/ 373273 h 605239"/>
              <a:gd name="connsiteY43" fmla="*/ 373273 h 605239"/>
              <a:gd name="connsiteX44" fmla="*/ 373273 h 605239"/>
              <a:gd name="connsiteY44" fmla="*/ 373273 h 605239"/>
              <a:gd name="connsiteX45" fmla="*/ 373273 h 605239"/>
              <a:gd name="connsiteY45" fmla="*/ 373273 h 605239"/>
              <a:gd name="connsiteX46" fmla="*/ 373273 h 605239"/>
              <a:gd name="connsiteY46" fmla="*/ 373273 h 605239"/>
              <a:gd name="connsiteX47" fmla="*/ 373273 h 605239"/>
              <a:gd name="connsiteY47" fmla="*/ 373273 h 605239"/>
              <a:gd name="connsiteX48" fmla="*/ 373273 h 605239"/>
              <a:gd name="connsiteY48" fmla="*/ 373273 h 605239"/>
              <a:gd name="connsiteX49" fmla="*/ 373273 h 605239"/>
              <a:gd name="connsiteY49" fmla="*/ 373273 h 605239"/>
              <a:gd name="connsiteX50" fmla="*/ 373273 h 605239"/>
              <a:gd name="connsiteY50" fmla="*/ 373273 h 605239"/>
              <a:gd name="connsiteX51" fmla="*/ 373273 h 605239"/>
              <a:gd name="connsiteY51" fmla="*/ 373273 h 605239"/>
              <a:gd name="connsiteX52" fmla="*/ 373273 h 605239"/>
              <a:gd name="connsiteY52" fmla="*/ 373273 h 605239"/>
              <a:gd name="connsiteX53" fmla="*/ 373273 h 605239"/>
              <a:gd name="connsiteY53" fmla="*/ 373273 h 605239"/>
              <a:gd name="connsiteX54" fmla="*/ 373273 h 605239"/>
              <a:gd name="connsiteY54" fmla="*/ 373273 h 605239"/>
              <a:gd name="connsiteX55" fmla="*/ 373273 h 605239"/>
              <a:gd name="connsiteY55" fmla="*/ 373273 h 605239"/>
              <a:gd name="connsiteX56" fmla="*/ 373273 h 605239"/>
              <a:gd name="connsiteY56" fmla="*/ 373273 h 605239"/>
              <a:gd name="connsiteX57" fmla="*/ 373273 h 605239"/>
              <a:gd name="connsiteY57" fmla="*/ 373273 h 605239"/>
              <a:gd name="connsiteX58" fmla="*/ 373273 h 605239"/>
              <a:gd name="connsiteY58" fmla="*/ 373273 h 605239"/>
              <a:gd name="connsiteX59" fmla="*/ 373273 h 605239"/>
              <a:gd name="connsiteY59" fmla="*/ 373273 h 605239"/>
              <a:gd name="connsiteX60" fmla="*/ 373273 h 605239"/>
              <a:gd name="connsiteY60" fmla="*/ 373273 h 605239"/>
              <a:gd name="connsiteX61" fmla="*/ 373273 h 605239"/>
              <a:gd name="connsiteY61" fmla="*/ 373273 h 605239"/>
              <a:gd name="connsiteX62" fmla="*/ 373273 h 605239"/>
              <a:gd name="connsiteY62" fmla="*/ 373273 h 605239"/>
              <a:gd name="connsiteX63" fmla="*/ 373273 h 605239"/>
              <a:gd name="connsiteY63" fmla="*/ 373273 h 605239"/>
              <a:gd name="connsiteX64" fmla="*/ 373273 h 605239"/>
              <a:gd name="connsiteY64" fmla="*/ 373273 h 605239"/>
              <a:gd name="connsiteX65" fmla="*/ 373273 h 605239"/>
              <a:gd name="connsiteY65" fmla="*/ 373273 h 605239"/>
              <a:gd name="connsiteX66" fmla="*/ 373273 h 605239"/>
              <a:gd name="connsiteY66" fmla="*/ 373273 h 605239"/>
              <a:gd name="connsiteX67" fmla="*/ 373273 h 605239"/>
              <a:gd name="connsiteY67" fmla="*/ 373273 h 605239"/>
              <a:gd name="connsiteX68" fmla="*/ 373273 h 605239"/>
              <a:gd name="connsiteY68" fmla="*/ 373273 h 605239"/>
              <a:gd name="connsiteX69" fmla="*/ 373273 h 605239"/>
              <a:gd name="connsiteY69" fmla="*/ 373273 h 605239"/>
              <a:gd name="connsiteX70" fmla="*/ 373273 h 605239"/>
              <a:gd name="connsiteY70" fmla="*/ 373273 h 605239"/>
              <a:gd name="connsiteX71" fmla="*/ 373273 h 605239"/>
              <a:gd name="connsiteY71" fmla="*/ 373273 h 605239"/>
              <a:gd name="connsiteX72" fmla="*/ 373273 h 605239"/>
              <a:gd name="connsiteY72" fmla="*/ 373273 h 605239"/>
              <a:gd name="connsiteX73" fmla="*/ 373273 h 605239"/>
              <a:gd name="connsiteY73" fmla="*/ 373273 h 605239"/>
              <a:gd name="connsiteX74" fmla="*/ 373273 h 605239"/>
              <a:gd name="connsiteY74" fmla="*/ 373273 h 605239"/>
              <a:gd name="connsiteX75" fmla="*/ 373273 h 605239"/>
              <a:gd name="connsiteY75" fmla="*/ 373273 h 605239"/>
              <a:gd name="connsiteX76" fmla="*/ 373273 h 605239"/>
              <a:gd name="connsiteY76" fmla="*/ 373273 h 605239"/>
              <a:gd name="connsiteX77" fmla="*/ 373273 h 605239"/>
              <a:gd name="connsiteY77" fmla="*/ 373273 h 605239"/>
              <a:gd name="connsiteX78" fmla="*/ 373273 h 605239"/>
              <a:gd name="connsiteY78" fmla="*/ 373273 h 605239"/>
              <a:gd name="connsiteX79" fmla="*/ 373273 h 605239"/>
              <a:gd name="connsiteY79" fmla="*/ 373273 h 605239"/>
              <a:gd name="connsiteX80" fmla="*/ 373273 h 605239"/>
              <a:gd name="connsiteY80" fmla="*/ 373273 h 605239"/>
              <a:gd name="connsiteX81" fmla="*/ 373273 h 605239"/>
              <a:gd name="connsiteY81" fmla="*/ 373273 h 605239"/>
              <a:gd name="connsiteX82" fmla="*/ 373273 h 605239"/>
              <a:gd name="connsiteY82" fmla="*/ 373273 h 605239"/>
              <a:gd name="connsiteX83" fmla="*/ 373273 h 605239"/>
              <a:gd name="connsiteY83" fmla="*/ 373273 h 605239"/>
              <a:gd name="connsiteX84" fmla="*/ 373273 h 605239"/>
              <a:gd name="connsiteY84" fmla="*/ 373273 h 605239"/>
              <a:gd name="connsiteX85" fmla="*/ 373273 h 605239"/>
              <a:gd name="connsiteY85" fmla="*/ 373273 h 605239"/>
              <a:gd name="connsiteX86" fmla="*/ 373273 h 605239"/>
              <a:gd name="connsiteY86" fmla="*/ 373273 h 605239"/>
              <a:gd name="connsiteX87" fmla="*/ 373273 h 605239"/>
              <a:gd name="connsiteY87" fmla="*/ 373273 h 605239"/>
              <a:gd name="connsiteX88" fmla="*/ 373273 h 605239"/>
              <a:gd name="connsiteY88" fmla="*/ 373273 h 605239"/>
              <a:gd name="connsiteX89" fmla="*/ 373273 h 605239"/>
              <a:gd name="connsiteY89" fmla="*/ 373273 h 605239"/>
              <a:gd name="connsiteX90" fmla="*/ 373273 h 605239"/>
              <a:gd name="connsiteY90" fmla="*/ 373273 h 605239"/>
              <a:gd name="connsiteX91" fmla="*/ 373273 h 605239"/>
              <a:gd name="connsiteY91" fmla="*/ 373273 h 605239"/>
              <a:gd name="connsiteX92" fmla="*/ 373273 h 605239"/>
              <a:gd name="connsiteY92" fmla="*/ 373273 h 605239"/>
              <a:gd name="connsiteX93" fmla="*/ 373273 h 605239"/>
              <a:gd name="connsiteY93" fmla="*/ 373273 h 605239"/>
              <a:gd name="connsiteX94" fmla="*/ 373273 h 605239"/>
              <a:gd name="connsiteY94" fmla="*/ 373273 h 605239"/>
              <a:gd name="connsiteX95" fmla="*/ 373273 h 605239"/>
              <a:gd name="connsiteY95" fmla="*/ 373273 h 605239"/>
              <a:gd name="connsiteX96" fmla="*/ 373273 h 605239"/>
              <a:gd name="connsiteY96" fmla="*/ 373273 h 605239"/>
              <a:gd name="connsiteX97" fmla="*/ 373273 h 605239"/>
              <a:gd name="connsiteY97" fmla="*/ 373273 h 605239"/>
              <a:gd name="connsiteX98" fmla="*/ 373273 h 605239"/>
              <a:gd name="connsiteY98" fmla="*/ 373273 h 605239"/>
              <a:gd name="connsiteX99" fmla="*/ 373273 h 605239"/>
              <a:gd name="connsiteY99" fmla="*/ 373273 h 605239"/>
              <a:gd name="connsiteX100" fmla="*/ 373273 h 605239"/>
              <a:gd name="connsiteY100" fmla="*/ 373273 h 605239"/>
              <a:gd name="connsiteX101" fmla="*/ 373273 h 605239"/>
              <a:gd name="connsiteY101" fmla="*/ 373273 h 605239"/>
              <a:gd name="connsiteX102" fmla="*/ 373273 h 605239"/>
              <a:gd name="connsiteY102" fmla="*/ 373273 h 605239"/>
              <a:gd name="connsiteX103" fmla="*/ 373273 h 605239"/>
              <a:gd name="connsiteY103" fmla="*/ 373273 h 605239"/>
              <a:gd name="connsiteX104" fmla="*/ 373273 h 605239"/>
              <a:gd name="connsiteY104" fmla="*/ 373273 h 605239"/>
              <a:gd name="connsiteX105" fmla="*/ 373273 h 605239"/>
              <a:gd name="connsiteY105" fmla="*/ 373273 h 605239"/>
              <a:gd name="connsiteX106" fmla="*/ 373273 h 605239"/>
              <a:gd name="connsiteY106" fmla="*/ 373273 h 605239"/>
              <a:gd name="connsiteX107" fmla="*/ 373273 h 605239"/>
              <a:gd name="connsiteY107" fmla="*/ 373273 h 605239"/>
              <a:gd name="connsiteX108" fmla="*/ 373273 h 605239"/>
              <a:gd name="connsiteY108" fmla="*/ 373273 h 605239"/>
              <a:gd name="connsiteX109" fmla="*/ 373273 h 605239"/>
              <a:gd name="connsiteY109" fmla="*/ 373273 h 605239"/>
              <a:gd name="connsiteX110" fmla="*/ 373273 h 605239"/>
              <a:gd name="connsiteY110" fmla="*/ 373273 h 605239"/>
              <a:gd name="connsiteX111" fmla="*/ 373273 h 605239"/>
              <a:gd name="connsiteY111" fmla="*/ 373273 h 605239"/>
              <a:gd name="connsiteX112" fmla="*/ 373273 h 605239"/>
              <a:gd name="connsiteY112" fmla="*/ 373273 h 605239"/>
              <a:gd name="connsiteX113" fmla="*/ 373273 h 605239"/>
              <a:gd name="connsiteY113" fmla="*/ 373273 h 605239"/>
              <a:gd name="connsiteX114" fmla="*/ 373273 h 605239"/>
              <a:gd name="connsiteY114" fmla="*/ 373273 h 605239"/>
              <a:gd name="connsiteX115" fmla="*/ 373273 h 605239"/>
              <a:gd name="connsiteY115" fmla="*/ 373273 h 605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</a:cxnLst>
            <a:rect l="l" t="t" r="r" b="b"/>
            <a:pathLst>
              <a:path w="284878" h="604675">
                <a:moveTo>
                  <a:pt x="171691" y="370966"/>
                </a:moveTo>
                <a:cubicBezTo>
                  <a:pt x="175082" y="380904"/>
                  <a:pt x="182955" y="388768"/>
                  <a:pt x="192907" y="392153"/>
                </a:cubicBezTo>
                <a:lnTo>
                  <a:pt x="192907" y="370966"/>
                </a:lnTo>
                <a:close/>
                <a:moveTo>
                  <a:pt x="135822" y="370966"/>
                </a:moveTo>
                <a:cubicBezTo>
                  <a:pt x="131448" y="392917"/>
                  <a:pt x="114060" y="410282"/>
                  <a:pt x="91969" y="414650"/>
                </a:cubicBezTo>
                <a:lnTo>
                  <a:pt x="91969" y="569946"/>
                </a:lnTo>
                <a:lnTo>
                  <a:pt x="109685" y="569946"/>
                </a:lnTo>
                <a:lnTo>
                  <a:pt x="114060" y="569946"/>
                </a:lnTo>
                <a:lnTo>
                  <a:pt x="114060" y="457788"/>
                </a:lnTo>
                <a:cubicBezTo>
                  <a:pt x="114060" y="454403"/>
                  <a:pt x="115700" y="451126"/>
                  <a:pt x="118434" y="449051"/>
                </a:cubicBezTo>
                <a:cubicBezTo>
                  <a:pt x="121168" y="446976"/>
                  <a:pt x="124777" y="446321"/>
                  <a:pt x="128057" y="447304"/>
                </a:cubicBezTo>
                <a:cubicBezTo>
                  <a:pt x="137353" y="450143"/>
                  <a:pt x="147523" y="450143"/>
                  <a:pt x="156819" y="447304"/>
                </a:cubicBezTo>
                <a:cubicBezTo>
                  <a:pt x="160209" y="446321"/>
                  <a:pt x="163708" y="446976"/>
                  <a:pt x="166552" y="449051"/>
                </a:cubicBezTo>
                <a:cubicBezTo>
                  <a:pt x="169286" y="451126"/>
                  <a:pt x="170926" y="454403"/>
                  <a:pt x="170926" y="457788"/>
                </a:cubicBezTo>
                <a:lnTo>
                  <a:pt x="170926" y="569946"/>
                </a:lnTo>
                <a:lnTo>
                  <a:pt x="175300" y="569946"/>
                </a:lnTo>
                <a:lnTo>
                  <a:pt x="192907" y="569946"/>
                </a:lnTo>
                <a:lnTo>
                  <a:pt x="192907" y="414650"/>
                </a:lnTo>
                <a:cubicBezTo>
                  <a:pt x="170926" y="410282"/>
                  <a:pt x="153538" y="392917"/>
                  <a:pt x="149164" y="370966"/>
                </a:cubicBezTo>
                <a:close/>
                <a:moveTo>
                  <a:pt x="91969" y="370966"/>
                </a:moveTo>
                <a:lnTo>
                  <a:pt x="91969" y="392153"/>
                </a:lnTo>
                <a:cubicBezTo>
                  <a:pt x="101921" y="388768"/>
                  <a:pt x="109795" y="380904"/>
                  <a:pt x="113185" y="370966"/>
                </a:cubicBezTo>
                <a:close/>
                <a:moveTo>
                  <a:pt x="91969" y="333071"/>
                </a:moveTo>
                <a:lnTo>
                  <a:pt x="91969" y="349124"/>
                </a:lnTo>
                <a:lnTo>
                  <a:pt x="192907" y="349124"/>
                </a:lnTo>
                <a:lnTo>
                  <a:pt x="192907" y="333071"/>
                </a:lnTo>
                <a:close/>
                <a:moveTo>
                  <a:pt x="105639" y="184982"/>
                </a:moveTo>
                <a:cubicBezTo>
                  <a:pt x="98093" y="184982"/>
                  <a:pt x="91969" y="191098"/>
                  <a:pt x="91969" y="198524"/>
                </a:cubicBezTo>
                <a:lnTo>
                  <a:pt x="91969" y="311229"/>
                </a:lnTo>
                <a:lnTo>
                  <a:pt x="192907" y="311229"/>
                </a:lnTo>
                <a:lnTo>
                  <a:pt x="192907" y="198524"/>
                </a:lnTo>
                <a:cubicBezTo>
                  <a:pt x="192907" y="191098"/>
                  <a:pt x="186783" y="184982"/>
                  <a:pt x="179237" y="184982"/>
                </a:cubicBezTo>
                <a:lnTo>
                  <a:pt x="176722" y="184982"/>
                </a:lnTo>
                <a:lnTo>
                  <a:pt x="176722" y="249416"/>
                </a:lnTo>
                <a:cubicBezTo>
                  <a:pt x="176722" y="268309"/>
                  <a:pt x="161412" y="283599"/>
                  <a:pt x="142493" y="283599"/>
                </a:cubicBezTo>
                <a:cubicBezTo>
                  <a:pt x="123574" y="283599"/>
                  <a:pt x="108154" y="268309"/>
                  <a:pt x="108154" y="249416"/>
                </a:cubicBezTo>
                <a:lnTo>
                  <a:pt x="108154" y="184982"/>
                </a:lnTo>
                <a:close/>
                <a:moveTo>
                  <a:pt x="127841" y="163147"/>
                </a:moveTo>
                <a:lnTo>
                  <a:pt x="157116" y="163147"/>
                </a:lnTo>
                <a:cubicBezTo>
                  <a:pt x="155696" y="164897"/>
                  <a:pt x="154821" y="167194"/>
                  <a:pt x="154821" y="169710"/>
                </a:cubicBezTo>
                <a:lnTo>
                  <a:pt x="154821" y="185022"/>
                </a:lnTo>
                <a:lnTo>
                  <a:pt x="130026" y="185022"/>
                </a:lnTo>
                <a:lnTo>
                  <a:pt x="130026" y="184982"/>
                </a:lnTo>
                <a:lnTo>
                  <a:pt x="130026" y="169693"/>
                </a:lnTo>
                <a:close/>
                <a:moveTo>
                  <a:pt x="119090" y="158772"/>
                </a:moveTo>
                <a:cubicBezTo>
                  <a:pt x="122699" y="158772"/>
                  <a:pt x="125870" y="160410"/>
                  <a:pt x="127839" y="163140"/>
                </a:cubicBezTo>
                <a:lnTo>
                  <a:pt x="127841" y="163147"/>
                </a:lnTo>
                <a:lnTo>
                  <a:pt x="127831" y="163147"/>
                </a:lnTo>
                <a:cubicBezTo>
                  <a:pt x="129142" y="164897"/>
                  <a:pt x="130017" y="167194"/>
                  <a:pt x="130017" y="169710"/>
                </a:cubicBezTo>
                <a:lnTo>
                  <a:pt x="130017" y="185022"/>
                </a:lnTo>
                <a:lnTo>
                  <a:pt x="130026" y="185022"/>
                </a:lnTo>
                <a:lnTo>
                  <a:pt x="130026" y="249416"/>
                </a:lnTo>
                <a:cubicBezTo>
                  <a:pt x="130026" y="256187"/>
                  <a:pt x="135603" y="261757"/>
                  <a:pt x="142493" y="261757"/>
                </a:cubicBezTo>
                <a:cubicBezTo>
                  <a:pt x="149273" y="261757"/>
                  <a:pt x="154850" y="256187"/>
                  <a:pt x="154850" y="249416"/>
                </a:cubicBezTo>
                <a:lnTo>
                  <a:pt x="154850" y="184982"/>
                </a:lnTo>
                <a:lnTo>
                  <a:pt x="154850" y="169693"/>
                </a:lnTo>
                <a:cubicBezTo>
                  <a:pt x="154850" y="167181"/>
                  <a:pt x="155725" y="164888"/>
                  <a:pt x="157147" y="163140"/>
                </a:cubicBezTo>
                <a:cubicBezTo>
                  <a:pt x="159115" y="160410"/>
                  <a:pt x="162287" y="158772"/>
                  <a:pt x="165786" y="158772"/>
                </a:cubicBezTo>
                <a:cubicBezTo>
                  <a:pt x="169395" y="158772"/>
                  <a:pt x="172566" y="160410"/>
                  <a:pt x="174535" y="163140"/>
                </a:cubicBezTo>
                <a:lnTo>
                  <a:pt x="179237" y="163140"/>
                </a:lnTo>
                <a:cubicBezTo>
                  <a:pt x="196516" y="163140"/>
                  <a:pt x="210842" y="175372"/>
                  <a:pt x="214122" y="191644"/>
                </a:cubicBezTo>
                <a:cubicBezTo>
                  <a:pt x="278206" y="227246"/>
                  <a:pt x="303468" y="307734"/>
                  <a:pt x="270223" y="373806"/>
                </a:cubicBezTo>
                <a:cubicBezTo>
                  <a:pt x="268364" y="377628"/>
                  <a:pt x="264427" y="379812"/>
                  <a:pt x="260490" y="379812"/>
                </a:cubicBezTo>
                <a:cubicBezTo>
                  <a:pt x="258850" y="379812"/>
                  <a:pt x="257100" y="379485"/>
                  <a:pt x="255569" y="378720"/>
                </a:cubicBezTo>
                <a:cubicBezTo>
                  <a:pt x="250211" y="375990"/>
                  <a:pt x="248023" y="369437"/>
                  <a:pt x="250757" y="363977"/>
                </a:cubicBezTo>
                <a:cubicBezTo>
                  <a:pt x="276566" y="312430"/>
                  <a:pt x="260272" y="250617"/>
                  <a:pt x="214779" y="217854"/>
                </a:cubicBezTo>
                <a:lnTo>
                  <a:pt x="214779" y="580867"/>
                </a:lnTo>
                <a:cubicBezTo>
                  <a:pt x="214779" y="581413"/>
                  <a:pt x="214779" y="581959"/>
                  <a:pt x="214669" y="582396"/>
                </a:cubicBezTo>
                <a:lnTo>
                  <a:pt x="217731" y="583379"/>
                </a:lnTo>
                <a:cubicBezTo>
                  <a:pt x="223418" y="585345"/>
                  <a:pt x="226589" y="591461"/>
                  <a:pt x="224730" y="597249"/>
                </a:cubicBezTo>
                <a:cubicBezTo>
                  <a:pt x="223199" y="601836"/>
                  <a:pt x="218934" y="604675"/>
                  <a:pt x="214341" y="604675"/>
                </a:cubicBezTo>
                <a:cubicBezTo>
                  <a:pt x="213138" y="604675"/>
                  <a:pt x="212045" y="604566"/>
                  <a:pt x="210842" y="604129"/>
                </a:cubicBezTo>
                <a:lnTo>
                  <a:pt x="173332" y="591788"/>
                </a:lnTo>
                <a:lnTo>
                  <a:pt x="159990" y="591788"/>
                </a:lnTo>
                <a:cubicBezTo>
                  <a:pt x="153866" y="591788"/>
                  <a:pt x="149054" y="586874"/>
                  <a:pt x="149054" y="580867"/>
                </a:cubicBezTo>
                <a:lnTo>
                  <a:pt x="149054" y="471002"/>
                </a:lnTo>
                <a:cubicBezTo>
                  <a:pt x="144680" y="471330"/>
                  <a:pt x="140196" y="471330"/>
                  <a:pt x="135931" y="471002"/>
                </a:cubicBezTo>
                <a:lnTo>
                  <a:pt x="135931" y="580103"/>
                </a:lnTo>
                <a:cubicBezTo>
                  <a:pt x="135931" y="580321"/>
                  <a:pt x="135931" y="580649"/>
                  <a:pt x="135931" y="580867"/>
                </a:cubicBezTo>
                <a:cubicBezTo>
                  <a:pt x="135931" y="586874"/>
                  <a:pt x="131010" y="591788"/>
                  <a:pt x="124995" y="591788"/>
                </a:cubicBezTo>
                <a:lnTo>
                  <a:pt x="111544" y="591788"/>
                </a:lnTo>
                <a:lnTo>
                  <a:pt x="74034" y="604129"/>
                </a:lnTo>
                <a:cubicBezTo>
                  <a:pt x="72941" y="604566"/>
                  <a:pt x="71738" y="604675"/>
                  <a:pt x="70644" y="604675"/>
                </a:cubicBezTo>
                <a:cubicBezTo>
                  <a:pt x="66051" y="604675"/>
                  <a:pt x="61786" y="601836"/>
                  <a:pt x="60255" y="597249"/>
                </a:cubicBezTo>
                <a:cubicBezTo>
                  <a:pt x="58287" y="591461"/>
                  <a:pt x="61458" y="585345"/>
                  <a:pt x="67145" y="583379"/>
                </a:cubicBezTo>
                <a:lnTo>
                  <a:pt x="70316" y="582396"/>
                </a:lnTo>
                <a:cubicBezTo>
                  <a:pt x="70207" y="581959"/>
                  <a:pt x="70098" y="581413"/>
                  <a:pt x="70098" y="580867"/>
                </a:cubicBezTo>
                <a:lnTo>
                  <a:pt x="70098" y="404821"/>
                </a:lnTo>
                <a:lnTo>
                  <a:pt x="70098" y="217964"/>
                </a:lnTo>
                <a:cubicBezTo>
                  <a:pt x="24714" y="250617"/>
                  <a:pt x="8310" y="312430"/>
                  <a:pt x="34228" y="363977"/>
                </a:cubicBezTo>
                <a:cubicBezTo>
                  <a:pt x="36962" y="369437"/>
                  <a:pt x="34775" y="375990"/>
                  <a:pt x="29307" y="378720"/>
                </a:cubicBezTo>
                <a:cubicBezTo>
                  <a:pt x="27776" y="379485"/>
                  <a:pt x="26136" y="379812"/>
                  <a:pt x="24495" y="379812"/>
                </a:cubicBezTo>
                <a:cubicBezTo>
                  <a:pt x="20449" y="379812"/>
                  <a:pt x="16621" y="377628"/>
                  <a:pt x="14653" y="373806"/>
                </a:cubicBezTo>
                <a:cubicBezTo>
                  <a:pt x="-18592" y="307734"/>
                  <a:pt x="6670" y="227246"/>
                  <a:pt x="70863" y="191644"/>
                </a:cubicBezTo>
                <a:cubicBezTo>
                  <a:pt x="74034" y="175372"/>
                  <a:pt x="88470" y="163140"/>
                  <a:pt x="105639" y="163140"/>
                </a:cubicBezTo>
                <a:lnTo>
                  <a:pt x="110341" y="163140"/>
                </a:lnTo>
                <a:cubicBezTo>
                  <a:pt x="112310" y="160410"/>
                  <a:pt x="115481" y="158772"/>
                  <a:pt x="119090" y="158772"/>
                </a:cubicBezTo>
                <a:close/>
                <a:moveTo>
                  <a:pt x="90407" y="68906"/>
                </a:moveTo>
                <a:cubicBezTo>
                  <a:pt x="90188" y="70654"/>
                  <a:pt x="90079" y="72401"/>
                  <a:pt x="90079" y="74148"/>
                </a:cubicBezTo>
                <a:cubicBezTo>
                  <a:pt x="90079" y="102868"/>
                  <a:pt x="113596" y="126347"/>
                  <a:pt x="142472" y="126347"/>
                </a:cubicBezTo>
                <a:cubicBezTo>
                  <a:pt x="171239" y="126347"/>
                  <a:pt x="194756" y="102868"/>
                  <a:pt x="194756" y="74148"/>
                </a:cubicBezTo>
                <a:cubicBezTo>
                  <a:pt x="194756" y="72401"/>
                  <a:pt x="194646" y="70654"/>
                  <a:pt x="194537" y="68906"/>
                </a:cubicBezTo>
                <a:close/>
                <a:moveTo>
                  <a:pt x="142472" y="21840"/>
                </a:moveTo>
                <a:cubicBezTo>
                  <a:pt x="123440" y="21840"/>
                  <a:pt x="106814" y="31996"/>
                  <a:pt x="97626" y="47066"/>
                </a:cubicBezTo>
                <a:lnTo>
                  <a:pt x="187208" y="47066"/>
                </a:lnTo>
                <a:cubicBezTo>
                  <a:pt x="178021" y="31996"/>
                  <a:pt x="161395" y="21840"/>
                  <a:pt x="142472" y="21840"/>
                </a:cubicBezTo>
                <a:close/>
                <a:moveTo>
                  <a:pt x="142472" y="0"/>
                </a:moveTo>
                <a:cubicBezTo>
                  <a:pt x="173755" y="0"/>
                  <a:pt x="200662" y="19547"/>
                  <a:pt x="211491" y="47066"/>
                </a:cubicBezTo>
                <a:lnTo>
                  <a:pt x="260493" y="47066"/>
                </a:lnTo>
                <a:cubicBezTo>
                  <a:pt x="266509" y="47066"/>
                  <a:pt x="271431" y="51980"/>
                  <a:pt x="271431" y="57986"/>
                </a:cubicBezTo>
                <a:cubicBezTo>
                  <a:pt x="271431" y="63992"/>
                  <a:pt x="266509" y="68906"/>
                  <a:pt x="260493" y="68906"/>
                </a:cubicBezTo>
                <a:lnTo>
                  <a:pt x="216413" y="68906"/>
                </a:lnTo>
                <a:cubicBezTo>
                  <a:pt x="216522" y="70654"/>
                  <a:pt x="216632" y="72401"/>
                  <a:pt x="216632" y="74148"/>
                </a:cubicBezTo>
                <a:cubicBezTo>
                  <a:pt x="216632" y="114990"/>
                  <a:pt x="183380" y="148187"/>
                  <a:pt x="142472" y="148187"/>
                </a:cubicBezTo>
                <a:cubicBezTo>
                  <a:pt x="101564" y="148187"/>
                  <a:pt x="68203" y="114990"/>
                  <a:pt x="68203" y="74148"/>
                </a:cubicBezTo>
                <a:cubicBezTo>
                  <a:pt x="68203" y="33197"/>
                  <a:pt x="101564" y="0"/>
                  <a:pt x="142472" y="0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直接箭头连接符 27">
            <a:extLst>
              <a:ext uri="{FF2B5EF4-FFF2-40B4-BE49-F238E27FC236}">
                <a16:creationId xmlns:a16="http://schemas.microsoft.com/office/drawing/2014/main" id="{C8B7BF3E-5E6C-08B8-EF92-62D51ADF0138}"/>
              </a:ext>
            </a:extLst>
          </p:cNvPr>
          <p:cNvCxnSpPr>
            <a:cxnSpLocks/>
          </p:cNvCxnSpPr>
          <p:nvPr/>
        </p:nvCxnSpPr>
        <p:spPr>
          <a:xfrm flipV="1">
            <a:off x="8869734" y="3315461"/>
            <a:ext cx="0" cy="764767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箭头连接符 28">
            <a:extLst>
              <a:ext uri="{FF2B5EF4-FFF2-40B4-BE49-F238E27FC236}">
                <a16:creationId xmlns:a16="http://schemas.microsoft.com/office/drawing/2014/main" id="{4BF13E26-8E32-34C1-662C-36FC8623CAAF}"/>
              </a:ext>
            </a:extLst>
          </p:cNvPr>
          <p:cNvCxnSpPr>
            <a:cxnSpLocks/>
          </p:cNvCxnSpPr>
          <p:nvPr/>
        </p:nvCxnSpPr>
        <p:spPr>
          <a:xfrm flipV="1">
            <a:off x="8685736" y="3315461"/>
            <a:ext cx="0" cy="815449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箭头连接符 29">
            <a:extLst>
              <a:ext uri="{FF2B5EF4-FFF2-40B4-BE49-F238E27FC236}">
                <a16:creationId xmlns:a16="http://schemas.microsoft.com/office/drawing/2014/main" id="{36E77645-E3F1-40A9-521A-E3F5B6E38515}"/>
              </a:ext>
            </a:extLst>
          </p:cNvPr>
          <p:cNvCxnSpPr/>
          <p:nvPr/>
        </p:nvCxnSpPr>
        <p:spPr>
          <a:xfrm flipV="1">
            <a:off x="9339388" y="4060007"/>
            <a:ext cx="898909" cy="428625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箭头连接符 30">
            <a:extLst>
              <a:ext uri="{FF2B5EF4-FFF2-40B4-BE49-F238E27FC236}">
                <a16:creationId xmlns:a16="http://schemas.microsoft.com/office/drawing/2014/main" id="{57520158-AC39-A6D8-99B2-8DF6E7024013}"/>
              </a:ext>
            </a:extLst>
          </p:cNvPr>
          <p:cNvCxnSpPr>
            <a:cxnSpLocks/>
          </p:cNvCxnSpPr>
          <p:nvPr/>
        </p:nvCxnSpPr>
        <p:spPr>
          <a:xfrm flipH="1" flipV="1">
            <a:off x="7128885" y="4190417"/>
            <a:ext cx="1017942" cy="323718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箭头连接符 31">
            <a:extLst>
              <a:ext uri="{FF2B5EF4-FFF2-40B4-BE49-F238E27FC236}">
                <a16:creationId xmlns:a16="http://schemas.microsoft.com/office/drawing/2014/main" id="{EDD75023-523F-0081-E60A-08B1CE63C8D2}"/>
              </a:ext>
            </a:extLst>
          </p:cNvPr>
          <p:cNvCxnSpPr>
            <a:cxnSpLocks/>
          </p:cNvCxnSpPr>
          <p:nvPr/>
        </p:nvCxnSpPr>
        <p:spPr>
          <a:xfrm flipH="1">
            <a:off x="7724520" y="5356744"/>
            <a:ext cx="583447" cy="467794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箭头连接符 32">
            <a:extLst>
              <a:ext uri="{FF2B5EF4-FFF2-40B4-BE49-F238E27FC236}">
                <a16:creationId xmlns:a16="http://schemas.microsoft.com/office/drawing/2014/main" id="{D8AA41E8-E137-C8AF-F054-314EC8C9B9C8}"/>
              </a:ext>
            </a:extLst>
          </p:cNvPr>
          <p:cNvCxnSpPr>
            <a:cxnSpLocks/>
          </p:cNvCxnSpPr>
          <p:nvPr/>
        </p:nvCxnSpPr>
        <p:spPr>
          <a:xfrm flipH="1" flipV="1">
            <a:off x="7110940" y="4274319"/>
            <a:ext cx="1017942" cy="323718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箭头连接符 33">
            <a:extLst>
              <a:ext uri="{FF2B5EF4-FFF2-40B4-BE49-F238E27FC236}">
                <a16:creationId xmlns:a16="http://schemas.microsoft.com/office/drawing/2014/main" id="{B673F658-C148-8C4B-48F1-387A94DC73B7}"/>
              </a:ext>
            </a:extLst>
          </p:cNvPr>
          <p:cNvCxnSpPr/>
          <p:nvPr/>
        </p:nvCxnSpPr>
        <p:spPr>
          <a:xfrm flipV="1">
            <a:off x="9388011" y="4190868"/>
            <a:ext cx="898909" cy="428625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箭头连接符 34">
            <a:extLst>
              <a:ext uri="{FF2B5EF4-FFF2-40B4-BE49-F238E27FC236}">
                <a16:creationId xmlns:a16="http://schemas.microsoft.com/office/drawing/2014/main" id="{03BA83A0-52BF-F7E2-9533-7703F498A469}"/>
              </a:ext>
            </a:extLst>
          </p:cNvPr>
          <p:cNvCxnSpPr>
            <a:cxnSpLocks/>
          </p:cNvCxnSpPr>
          <p:nvPr/>
        </p:nvCxnSpPr>
        <p:spPr>
          <a:xfrm flipH="1">
            <a:off x="7810623" y="5479868"/>
            <a:ext cx="583447" cy="467794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任意多边形: 形状 35">
            <a:extLst>
              <a:ext uri="{FF2B5EF4-FFF2-40B4-BE49-F238E27FC236}">
                <a16:creationId xmlns:a16="http://schemas.microsoft.com/office/drawing/2014/main" id="{6DFA5FCA-E468-94DA-A320-303DC3DC8FA8}"/>
              </a:ext>
            </a:extLst>
          </p:cNvPr>
          <p:cNvSpPr/>
          <p:nvPr/>
        </p:nvSpPr>
        <p:spPr>
          <a:xfrm>
            <a:off x="3600313" y="2824715"/>
            <a:ext cx="377379" cy="364021"/>
          </a:xfrm>
          <a:custGeom>
            <a:avLst/>
            <a:gdLst>
              <a:gd name="T0" fmla="*/ 88862 h 440259"/>
              <a:gd name="T1" fmla="*/ 88862 h 440259"/>
              <a:gd name="T2" fmla="*/ 278945 h 440259"/>
              <a:gd name="T3" fmla="*/ 278945 h 440259"/>
              <a:gd name="T4" fmla="*/ 278945 h 440259"/>
              <a:gd name="T5" fmla="*/ 278945 h 440259"/>
              <a:gd name="T6" fmla="*/ 278945 h 440259"/>
              <a:gd name="T7" fmla="*/ 278945 h 440259"/>
              <a:gd name="T8" fmla="*/ 278945 h 440259"/>
              <a:gd name="T9" fmla="*/ 278945 h 440259"/>
              <a:gd name="T10" fmla="*/ 278945 h 440259"/>
              <a:gd name="T11" fmla="*/ 278945 h 440259"/>
              <a:gd name="T12" fmla="*/ 278945 h 440259"/>
              <a:gd name="T13" fmla="*/ 278945 h 440259"/>
              <a:gd name="T14" fmla="*/ 278945 h 440259"/>
              <a:gd name="T15" fmla="*/ 278945 h 440259"/>
              <a:gd name="T16" fmla="*/ 278945 h 440259"/>
              <a:gd name="T17" fmla="*/ 278945 h 440259"/>
              <a:gd name="T18" fmla="*/ 278945 h 440259"/>
              <a:gd name="T19" fmla="*/ 278945 h 440259"/>
              <a:gd name="T20" fmla="*/ 278945 h 440259"/>
              <a:gd name="T21" fmla="*/ 278945 h 440259"/>
              <a:gd name="T22" fmla="*/ 278945 h 440259"/>
              <a:gd name="T23" fmla="*/ 278945 h 440259"/>
              <a:gd name="T24" fmla="*/ 278945 h 440259"/>
              <a:gd name="T25" fmla="*/ 278945 h 440259"/>
              <a:gd name="T26" fmla="*/ 278945 h 440259"/>
              <a:gd name="T27" fmla="*/ 278945 h 440259"/>
              <a:gd name="T28" fmla="*/ 278945 h 440259"/>
              <a:gd name="T29" fmla="*/ 278945 h 440259"/>
              <a:gd name="T30" fmla="*/ 278945 h 440259"/>
              <a:gd name="T31" fmla="*/ 278945 h 440259"/>
              <a:gd name="T32" fmla="*/ 278945 h 440259"/>
              <a:gd name="T33" fmla="*/ 278945 h 440259"/>
              <a:gd name="T34" fmla="*/ 278945 h 440259"/>
              <a:gd name="T35" fmla="*/ 278945 h 440259"/>
              <a:gd name="T36" fmla="*/ 278945 h 440259"/>
              <a:gd name="T37" fmla="*/ 278945 h 440259"/>
              <a:gd name="T38" fmla="*/ 278945 h 440259"/>
              <a:gd name="T39" fmla="*/ 278945 h 440259"/>
              <a:gd name="T40" fmla="*/ 278945 h 440259"/>
              <a:gd name="T41" fmla="*/ 278945 h 440259"/>
              <a:gd name="T42" fmla="*/ 278945 h 440259"/>
              <a:gd name="T43" fmla="*/ 278945 h 440259"/>
              <a:gd name="T44" fmla="*/ 278945 h 440259"/>
              <a:gd name="T45" fmla="*/ 278945 h 440259"/>
              <a:gd name="T46" fmla="*/ 278945 h 440259"/>
              <a:gd name="T47" fmla="*/ 278945 h 440259"/>
              <a:gd name="T48" fmla="*/ 278945 h 440259"/>
              <a:gd name="T49" fmla="*/ 278945 h 440259"/>
              <a:gd name="T50" fmla="*/ 278945 h 440259"/>
              <a:gd name="T51" fmla="*/ 278945 h 440259"/>
              <a:gd name="T52" fmla="*/ 278945 h 440259"/>
              <a:gd name="T53" fmla="*/ 278945 h 440259"/>
              <a:gd name="T54" fmla="*/ 88862 h 440259"/>
              <a:gd name="T55" fmla="*/ 88862 h 440259"/>
              <a:gd name="T56" fmla="*/ 278945 h 440259"/>
              <a:gd name="T57" fmla="*/ 278945 h 440259"/>
              <a:gd name="T58" fmla="*/ 278945 h 440259"/>
              <a:gd name="T59" fmla="*/ 278945 h 440259"/>
              <a:gd name="T60" fmla="*/ 278945 h 440259"/>
              <a:gd name="T61" fmla="*/ 278945 h 440259"/>
              <a:gd name="T62" fmla="*/ 278945 h 440259"/>
              <a:gd name="T63" fmla="*/ 278945 h 440259"/>
              <a:gd name="T64" fmla="*/ 278945 h 440259"/>
              <a:gd name="T65" fmla="*/ 278945 h 440259"/>
              <a:gd name="T66" fmla="*/ 278945 h 440259"/>
              <a:gd name="T67" fmla="*/ 278945 h 440259"/>
              <a:gd name="T68" fmla="*/ 278945 h 440259"/>
              <a:gd name="T69" fmla="*/ 278945 h 440259"/>
              <a:gd name="T70" fmla="*/ 278945 h 440259"/>
              <a:gd name="T71" fmla="*/ 278945 h 440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726" h="716">
                <a:moveTo>
                  <a:pt x="722" y="573"/>
                </a:moveTo>
                <a:lnTo>
                  <a:pt x="444" y="309"/>
                </a:lnTo>
                <a:cubicBezTo>
                  <a:pt x="485" y="220"/>
                  <a:pt x="472" y="130"/>
                  <a:pt x="409" y="66"/>
                </a:cubicBezTo>
                <a:cubicBezTo>
                  <a:pt x="366" y="24"/>
                  <a:pt x="309" y="0"/>
                  <a:pt x="249" y="0"/>
                </a:cubicBezTo>
                <a:cubicBezTo>
                  <a:pt x="182" y="0"/>
                  <a:pt x="119" y="29"/>
                  <a:pt x="75" y="81"/>
                </a:cubicBezTo>
                <a:cubicBezTo>
                  <a:pt x="0" y="170"/>
                  <a:pt x="6" y="305"/>
                  <a:pt x="89" y="388"/>
                </a:cubicBezTo>
                <a:cubicBezTo>
                  <a:pt x="130" y="428"/>
                  <a:pt x="184" y="450"/>
                  <a:pt x="242" y="450"/>
                </a:cubicBezTo>
                <a:cubicBezTo>
                  <a:pt x="265" y="450"/>
                  <a:pt x="288" y="447"/>
                  <a:pt x="311" y="440"/>
                </a:cubicBezTo>
                <a:lnTo>
                  <a:pt x="343" y="472"/>
                </a:lnTo>
                <a:cubicBezTo>
                  <a:pt x="345" y="475"/>
                  <a:pt x="349" y="476"/>
                  <a:pt x="352" y="476"/>
                </a:cubicBezTo>
                <a:lnTo>
                  <a:pt x="406" y="476"/>
                </a:lnTo>
                <a:lnTo>
                  <a:pt x="406" y="516"/>
                </a:lnTo>
                <a:cubicBezTo>
                  <a:pt x="406" y="524"/>
                  <a:pt x="412" y="530"/>
                  <a:pt x="419" y="530"/>
                </a:cubicBezTo>
                <a:lnTo>
                  <a:pt x="459" y="530"/>
                </a:lnTo>
                <a:lnTo>
                  <a:pt x="459" y="570"/>
                </a:lnTo>
                <a:cubicBezTo>
                  <a:pt x="459" y="577"/>
                  <a:pt x="465" y="583"/>
                  <a:pt x="473" y="583"/>
                </a:cubicBezTo>
                <a:lnTo>
                  <a:pt x="526" y="583"/>
                </a:lnTo>
                <a:lnTo>
                  <a:pt x="526" y="636"/>
                </a:lnTo>
                <a:cubicBezTo>
                  <a:pt x="526" y="644"/>
                  <a:pt x="532" y="650"/>
                  <a:pt x="539" y="650"/>
                </a:cubicBezTo>
                <a:lnTo>
                  <a:pt x="566" y="650"/>
                </a:lnTo>
                <a:lnTo>
                  <a:pt x="566" y="673"/>
                </a:lnTo>
                <a:cubicBezTo>
                  <a:pt x="566" y="686"/>
                  <a:pt x="567" y="694"/>
                  <a:pt x="577" y="704"/>
                </a:cubicBezTo>
                <a:cubicBezTo>
                  <a:pt x="585" y="711"/>
                  <a:pt x="595" y="716"/>
                  <a:pt x="606" y="716"/>
                </a:cubicBezTo>
                <a:lnTo>
                  <a:pt x="713" y="716"/>
                </a:lnTo>
                <a:cubicBezTo>
                  <a:pt x="720" y="716"/>
                  <a:pt x="726" y="710"/>
                  <a:pt x="726" y="703"/>
                </a:cubicBezTo>
                <a:lnTo>
                  <a:pt x="726" y="583"/>
                </a:lnTo>
                <a:cubicBezTo>
                  <a:pt x="726" y="579"/>
                  <a:pt x="725" y="576"/>
                  <a:pt x="722" y="573"/>
                </a:cubicBezTo>
                <a:close/>
                <a:moveTo>
                  <a:pt x="249" y="227"/>
                </a:moveTo>
                <a:cubicBezTo>
                  <a:pt x="234" y="242"/>
                  <a:pt x="214" y="250"/>
                  <a:pt x="192" y="250"/>
                </a:cubicBezTo>
                <a:cubicBezTo>
                  <a:pt x="171" y="250"/>
                  <a:pt x="151" y="242"/>
                  <a:pt x="136" y="227"/>
                </a:cubicBezTo>
                <a:cubicBezTo>
                  <a:pt x="120" y="212"/>
                  <a:pt x="112" y="191"/>
                  <a:pt x="112" y="170"/>
                </a:cubicBezTo>
                <a:cubicBezTo>
                  <a:pt x="112" y="149"/>
                  <a:pt x="120" y="129"/>
                  <a:pt x="136" y="114"/>
                </a:cubicBezTo>
                <a:cubicBezTo>
                  <a:pt x="151" y="98"/>
                  <a:pt x="171" y="90"/>
                  <a:pt x="192" y="90"/>
                </a:cubicBezTo>
                <a:cubicBezTo>
                  <a:pt x="214" y="90"/>
                  <a:pt x="234" y="98"/>
                  <a:pt x="249" y="114"/>
                </a:cubicBezTo>
                <a:cubicBezTo>
                  <a:pt x="264" y="129"/>
                  <a:pt x="272" y="149"/>
                  <a:pt x="272" y="170"/>
                </a:cubicBezTo>
                <a:cubicBezTo>
                  <a:pt x="272" y="191"/>
                  <a:pt x="264" y="212"/>
                  <a:pt x="249" y="227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任意多边形: 形状 36">
            <a:extLst>
              <a:ext uri="{FF2B5EF4-FFF2-40B4-BE49-F238E27FC236}">
                <a16:creationId xmlns:a16="http://schemas.microsoft.com/office/drawing/2014/main" id="{2E6CD562-8D02-2331-59DD-0E3F7E84DBB1}"/>
              </a:ext>
            </a:extLst>
          </p:cNvPr>
          <p:cNvSpPr/>
          <p:nvPr/>
        </p:nvSpPr>
        <p:spPr>
          <a:xfrm>
            <a:off x="5417949" y="3861886"/>
            <a:ext cx="377379" cy="364021"/>
          </a:xfrm>
          <a:custGeom>
            <a:avLst/>
            <a:gdLst>
              <a:gd name="T0" fmla="*/ 88862 h 440259"/>
              <a:gd name="T1" fmla="*/ 88862 h 440259"/>
              <a:gd name="T2" fmla="*/ 278945 h 440259"/>
              <a:gd name="T3" fmla="*/ 278945 h 440259"/>
              <a:gd name="T4" fmla="*/ 278945 h 440259"/>
              <a:gd name="T5" fmla="*/ 278945 h 440259"/>
              <a:gd name="T6" fmla="*/ 278945 h 440259"/>
              <a:gd name="T7" fmla="*/ 278945 h 440259"/>
              <a:gd name="T8" fmla="*/ 278945 h 440259"/>
              <a:gd name="T9" fmla="*/ 278945 h 440259"/>
              <a:gd name="T10" fmla="*/ 278945 h 440259"/>
              <a:gd name="T11" fmla="*/ 278945 h 440259"/>
              <a:gd name="T12" fmla="*/ 278945 h 440259"/>
              <a:gd name="T13" fmla="*/ 278945 h 440259"/>
              <a:gd name="T14" fmla="*/ 278945 h 440259"/>
              <a:gd name="T15" fmla="*/ 278945 h 440259"/>
              <a:gd name="T16" fmla="*/ 278945 h 440259"/>
              <a:gd name="T17" fmla="*/ 278945 h 440259"/>
              <a:gd name="T18" fmla="*/ 278945 h 440259"/>
              <a:gd name="T19" fmla="*/ 278945 h 440259"/>
              <a:gd name="T20" fmla="*/ 278945 h 440259"/>
              <a:gd name="T21" fmla="*/ 278945 h 440259"/>
              <a:gd name="T22" fmla="*/ 278945 h 440259"/>
              <a:gd name="T23" fmla="*/ 278945 h 440259"/>
              <a:gd name="T24" fmla="*/ 278945 h 440259"/>
              <a:gd name="T25" fmla="*/ 278945 h 440259"/>
              <a:gd name="T26" fmla="*/ 278945 h 440259"/>
              <a:gd name="T27" fmla="*/ 278945 h 440259"/>
              <a:gd name="T28" fmla="*/ 278945 h 440259"/>
              <a:gd name="T29" fmla="*/ 278945 h 440259"/>
              <a:gd name="T30" fmla="*/ 278945 h 440259"/>
              <a:gd name="T31" fmla="*/ 278945 h 440259"/>
              <a:gd name="T32" fmla="*/ 278945 h 440259"/>
              <a:gd name="T33" fmla="*/ 278945 h 440259"/>
              <a:gd name="T34" fmla="*/ 278945 h 440259"/>
              <a:gd name="T35" fmla="*/ 278945 h 440259"/>
              <a:gd name="T36" fmla="*/ 278945 h 440259"/>
              <a:gd name="T37" fmla="*/ 278945 h 440259"/>
              <a:gd name="T38" fmla="*/ 278945 h 440259"/>
              <a:gd name="T39" fmla="*/ 278945 h 440259"/>
              <a:gd name="T40" fmla="*/ 278945 h 440259"/>
              <a:gd name="T41" fmla="*/ 278945 h 440259"/>
              <a:gd name="T42" fmla="*/ 278945 h 440259"/>
              <a:gd name="T43" fmla="*/ 278945 h 440259"/>
              <a:gd name="T44" fmla="*/ 278945 h 440259"/>
              <a:gd name="T45" fmla="*/ 278945 h 440259"/>
              <a:gd name="T46" fmla="*/ 278945 h 440259"/>
              <a:gd name="T47" fmla="*/ 278945 h 440259"/>
              <a:gd name="T48" fmla="*/ 278945 h 440259"/>
              <a:gd name="T49" fmla="*/ 278945 h 440259"/>
              <a:gd name="T50" fmla="*/ 278945 h 440259"/>
              <a:gd name="T51" fmla="*/ 278945 h 440259"/>
              <a:gd name="T52" fmla="*/ 278945 h 440259"/>
              <a:gd name="T53" fmla="*/ 278945 h 440259"/>
              <a:gd name="T54" fmla="*/ 88862 h 440259"/>
              <a:gd name="T55" fmla="*/ 88862 h 440259"/>
              <a:gd name="T56" fmla="*/ 278945 h 440259"/>
              <a:gd name="T57" fmla="*/ 278945 h 440259"/>
              <a:gd name="T58" fmla="*/ 278945 h 440259"/>
              <a:gd name="T59" fmla="*/ 278945 h 440259"/>
              <a:gd name="T60" fmla="*/ 278945 h 440259"/>
              <a:gd name="T61" fmla="*/ 278945 h 440259"/>
              <a:gd name="T62" fmla="*/ 278945 h 440259"/>
              <a:gd name="T63" fmla="*/ 278945 h 440259"/>
              <a:gd name="T64" fmla="*/ 278945 h 440259"/>
              <a:gd name="T65" fmla="*/ 278945 h 440259"/>
              <a:gd name="T66" fmla="*/ 278945 h 440259"/>
              <a:gd name="T67" fmla="*/ 278945 h 440259"/>
              <a:gd name="T68" fmla="*/ 278945 h 440259"/>
              <a:gd name="T69" fmla="*/ 278945 h 440259"/>
              <a:gd name="T70" fmla="*/ 278945 h 440259"/>
              <a:gd name="T71" fmla="*/ 278945 h 440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726" h="716">
                <a:moveTo>
                  <a:pt x="722" y="573"/>
                </a:moveTo>
                <a:lnTo>
                  <a:pt x="444" y="309"/>
                </a:lnTo>
                <a:cubicBezTo>
                  <a:pt x="485" y="220"/>
                  <a:pt x="472" y="130"/>
                  <a:pt x="409" y="66"/>
                </a:cubicBezTo>
                <a:cubicBezTo>
                  <a:pt x="366" y="24"/>
                  <a:pt x="309" y="0"/>
                  <a:pt x="249" y="0"/>
                </a:cubicBezTo>
                <a:cubicBezTo>
                  <a:pt x="182" y="0"/>
                  <a:pt x="119" y="29"/>
                  <a:pt x="75" y="81"/>
                </a:cubicBezTo>
                <a:cubicBezTo>
                  <a:pt x="0" y="170"/>
                  <a:pt x="6" y="305"/>
                  <a:pt x="89" y="388"/>
                </a:cubicBezTo>
                <a:cubicBezTo>
                  <a:pt x="130" y="428"/>
                  <a:pt x="184" y="450"/>
                  <a:pt x="242" y="450"/>
                </a:cubicBezTo>
                <a:cubicBezTo>
                  <a:pt x="265" y="450"/>
                  <a:pt x="288" y="447"/>
                  <a:pt x="311" y="440"/>
                </a:cubicBezTo>
                <a:lnTo>
                  <a:pt x="343" y="472"/>
                </a:lnTo>
                <a:cubicBezTo>
                  <a:pt x="345" y="475"/>
                  <a:pt x="349" y="476"/>
                  <a:pt x="352" y="476"/>
                </a:cubicBezTo>
                <a:lnTo>
                  <a:pt x="406" y="476"/>
                </a:lnTo>
                <a:lnTo>
                  <a:pt x="406" y="516"/>
                </a:lnTo>
                <a:cubicBezTo>
                  <a:pt x="406" y="524"/>
                  <a:pt x="412" y="530"/>
                  <a:pt x="419" y="530"/>
                </a:cubicBezTo>
                <a:lnTo>
                  <a:pt x="459" y="530"/>
                </a:lnTo>
                <a:lnTo>
                  <a:pt x="459" y="570"/>
                </a:lnTo>
                <a:cubicBezTo>
                  <a:pt x="459" y="577"/>
                  <a:pt x="465" y="583"/>
                  <a:pt x="473" y="583"/>
                </a:cubicBezTo>
                <a:lnTo>
                  <a:pt x="526" y="583"/>
                </a:lnTo>
                <a:lnTo>
                  <a:pt x="526" y="636"/>
                </a:lnTo>
                <a:cubicBezTo>
                  <a:pt x="526" y="644"/>
                  <a:pt x="532" y="650"/>
                  <a:pt x="539" y="650"/>
                </a:cubicBezTo>
                <a:lnTo>
                  <a:pt x="566" y="650"/>
                </a:lnTo>
                <a:lnTo>
                  <a:pt x="566" y="673"/>
                </a:lnTo>
                <a:cubicBezTo>
                  <a:pt x="566" y="686"/>
                  <a:pt x="567" y="694"/>
                  <a:pt x="577" y="704"/>
                </a:cubicBezTo>
                <a:cubicBezTo>
                  <a:pt x="585" y="711"/>
                  <a:pt x="595" y="716"/>
                  <a:pt x="606" y="716"/>
                </a:cubicBezTo>
                <a:lnTo>
                  <a:pt x="713" y="716"/>
                </a:lnTo>
                <a:cubicBezTo>
                  <a:pt x="720" y="716"/>
                  <a:pt x="726" y="710"/>
                  <a:pt x="726" y="703"/>
                </a:cubicBezTo>
                <a:lnTo>
                  <a:pt x="726" y="583"/>
                </a:lnTo>
                <a:cubicBezTo>
                  <a:pt x="726" y="579"/>
                  <a:pt x="725" y="576"/>
                  <a:pt x="722" y="573"/>
                </a:cubicBezTo>
                <a:close/>
                <a:moveTo>
                  <a:pt x="249" y="227"/>
                </a:moveTo>
                <a:cubicBezTo>
                  <a:pt x="234" y="242"/>
                  <a:pt x="214" y="250"/>
                  <a:pt x="192" y="250"/>
                </a:cubicBezTo>
                <a:cubicBezTo>
                  <a:pt x="171" y="250"/>
                  <a:pt x="151" y="242"/>
                  <a:pt x="136" y="227"/>
                </a:cubicBezTo>
                <a:cubicBezTo>
                  <a:pt x="120" y="212"/>
                  <a:pt x="112" y="191"/>
                  <a:pt x="112" y="170"/>
                </a:cubicBezTo>
                <a:cubicBezTo>
                  <a:pt x="112" y="149"/>
                  <a:pt x="120" y="129"/>
                  <a:pt x="136" y="114"/>
                </a:cubicBezTo>
                <a:cubicBezTo>
                  <a:pt x="151" y="98"/>
                  <a:pt x="171" y="90"/>
                  <a:pt x="192" y="90"/>
                </a:cubicBezTo>
                <a:cubicBezTo>
                  <a:pt x="214" y="90"/>
                  <a:pt x="234" y="98"/>
                  <a:pt x="249" y="114"/>
                </a:cubicBezTo>
                <a:cubicBezTo>
                  <a:pt x="264" y="129"/>
                  <a:pt x="272" y="149"/>
                  <a:pt x="272" y="170"/>
                </a:cubicBezTo>
                <a:cubicBezTo>
                  <a:pt x="272" y="191"/>
                  <a:pt x="264" y="212"/>
                  <a:pt x="249" y="22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任意多边形: 形状 37">
            <a:extLst>
              <a:ext uri="{FF2B5EF4-FFF2-40B4-BE49-F238E27FC236}">
                <a16:creationId xmlns:a16="http://schemas.microsoft.com/office/drawing/2014/main" id="{2A96AEA1-7309-8DF0-1CC5-2B3E6B431564}"/>
              </a:ext>
            </a:extLst>
          </p:cNvPr>
          <p:cNvSpPr/>
          <p:nvPr/>
        </p:nvSpPr>
        <p:spPr>
          <a:xfrm>
            <a:off x="4970847" y="6011344"/>
            <a:ext cx="377379" cy="364021"/>
          </a:xfrm>
          <a:custGeom>
            <a:avLst/>
            <a:gdLst>
              <a:gd name="T0" fmla="*/ 88862 h 440259"/>
              <a:gd name="T1" fmla="*/ 88862 h 440259"/>
              <a:gd name="T2" fmla="*/ 278945 h 440259"/>
              <a:gd name="T3" fmla="*/ 278945 h 440259"/>
              <a:gd name="T4" fmla="*/ 278945 h 440259"/>
              <a:gd name="T5" fmla="*/ 278945 h 440259"/>
              <a:gd name="T6" fmla="*/ 278945 h 440259"/>
              <a:gd name="T7" fmla="*/ 278945 h 440259"/>
              <a:gd name="T8" fmla="*/ 278945 h 440259"/>
              <a:gd name="T9" fmla="*/ 278945 h 440259"/>
              <a:gd name="T10" fmla="*/ 278945 h 440259"/>
              <a:gd name="T11" fmla="*/ 278945 h 440259"/>
              <a:gd name="T12" fmla="*/ 278945 h 440259"/>
              <a:gd name="T13" fmla="*/ 278945 h 440259"/>
              <a:gd name="T14" fmla="*/ 278945 h 440259"/>
              <a:gd name="T15" fmla="*/ 278945 h 440259"/>
              <a:gd name="T16" fmla="*/ 278945 h 440259"/>
              <a:gd name="T17" fmla="*/ 278945 h 440259"/>
              <a:gd name="T18" fmla="*/ 278945 h 440259"/>
              <a:gd name="T19" fmla="*/ 278945 h 440259"/>
              <a:gd name="T20" fmla="*/ 278945 h 440259"/>
              <a:gd name="T21" fmla="*/ 278945 h 440259"/>
              <a:gd name="T22" fmla="*/ 278945 h 440259"/>
              <a:gd name="T23" fmla="*/ 278945 h 440259"/>
              <a:gd name="T24" fmla="*/ 278945 h 440259"/>
              <a:gd name="T25" fmla="*/ 278945 h 440259"/>
              <a:gd name="T26" fmla="*/ 278945 h 440259"/>
              <a:gd name="T27" fmla="*/ 278945 h 440259"/>
              <a:gd name="T28" fmla="*/ 278945 h 440259"/>
              <a:gd name="T29" fmla="*/ 278945 h 440259"/>
              <a:gd name="T30" fmla="*/ 278945 h 440259"/>
              <a:gd name="T31" fmla="*/ 278945 h 440259"/>
              <a:gd name="T32" fmla="*/ 278945 h 440259"/>
              <a:gd name="T33" fmla="*/ 278945 h 440259"/>
              <a:gd name="T34" fmla="*/ 278945 h 440259"/>
              <a:gd name="T35" fmla="*/ 278945 h 440259"/>
              <a:gd name="T36" fmla="*/ 278945 h 440259"/>
              <a:gd name="T37" fmla="*/ 278945 h 440259"/>
              <a:gd name="T38" fmla="*/ 278945 h 440259"/>
              <a:gd name="T39" fmla="*/ 278945 h 440259"/>
              <a:gd name="T40" fmla="*/ 278945 h 440259"/>
              <a:gd name="T41" fmla="*/ 278945 h 440259"/>
              <a:gd name="T42" fmla="*/ 278945 h 440259"/>
              <a:gd name="T43" fmla="*/ 278945 h 440259"/>
              <a:gd name="T44" fmla="*/ 278945 h 440259"/>
              <a:gd name="T45" fmla="*/ 278945 h 440259"/>
              <a:gd name="T46" fmla="*/ 278945 h 440259"/>
              <a:gd name="T47" fmla="*/ 278945 h 440259"/>
              <a:gd name="T48" fmla="*/ 278945 h 440259"/>
              <a:gd name="T49" fmla="*/ 278945 h 440259"/>
              <a:gd name="T50" fmla="*/ 278945 h 440259"/>
              <a:gd name="T51" fmla="*/ 278945 h 440259"/>
              <a:gd name="T52" fmla="*/ 278945 h 440259"/>
              <a:gd name="T53" fmla="*/ 278945 h 440259"/>
              <a:gd name="T54" fmla="*/ 88862 h 440259"/>
              <a:gd name="T55" fmla="*/ 88862 h 440259"/>
              <a:gd name="T56" fmla="*/ 278945 h 440259"/>
              <a:gd name="T57" fmla="*/ 278945 h 440259"/>
              <a:gd name="T58" fmla="*/ 278945 h 440259"/>
              <a:gd name="T59" fmla="*/ 278945 h 440259"/>
              <a:gd name="T60" fmla="*/ 278945 h 440259"/>
              <a:gd name="T61" fmla="*/ 278945 h 440259"/>
              <a:gd name="T62" fmla="*/ 278945 h 440259"/>
              <a:gd name="T63" fmla="*/ 278945 h 440259"/>
              <a:gd name="T64" fmla="*/ 278945 h 440259"/>
              <a:gd name="T65" fmla="*/ 278945 h 440259"/>
              <a:gd name="T66" fmla="*/ 278945 h 440259"/>
              <a:gd name="T67" fmla="*/ 278945 h 440259"/>
              <a:gd name="T68" fmla="*/ 278945 h 440259"/>
              <a:gd name="T69" fmla="*/ 278945 h 440259"/>
              <a:gd name="T70" fmla="*/ 278945 h 440259"/>
              <a:gd name="T71" fmla="*/ 278945 h 440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726" h="716">
                <a:moveTo>
                  <a:pt x="722" y="573"/>
                </a:moveTo>
                <a:lnTo>
                  <a:pt x="444" y="309"/>
                </a:lnTo>
                <a:cubicBezTo>
                  <a:pt x="485" y="220"/>
                  <a:pt x="472" y="130"/>
                  <a:pt x="409" y="66"/>
                </a:cubicBezTo>
                <a:cubicBezTo>
                  <a:pt x="366" y="24"/>
                  <a:pt x="309" y="0"/>
                  <a:pt x="249" y="0"/>
                </a:cubicBezTo>
                <a:cubicBezTo>
                  <a:pt x="182" y="0"/>
                  <a:pt x="119" y="29"/>
                  <a:pt x="75" y="81"/>
                </a:cubicBezTo>
                <a:cubicBezTo>
                  <a:pt x="0" y="170"/>
                  <a:pt x="6" y="305"/>
                  <a:pt x="89" y="388"/>
                </a:cubicBezTo>
                <a:cubicBezTo>
                  <a:pt x="130" y="428"/>
                  <a:pt x="184" y="450"/>
                  <a:pt x="242" y="450"/>
                </a:cubicBezTo>
                <a:cubicBezTo>
                  <a:pt x="265" y="450"/>
                  <a:pt x="288" y="447"/>
                  <a:pt x="311" y="440"/>
                </a:cubicBezTo>
                <a:lnTo>
                  <a:pt x="343" y="472"/>
                </a:lnTo>
                <a:cubicBezTo>
                  <a:pt x="345" y="475"/>
                  <a:pt x="349" y="476"/>
                  <a:pt x="352" y="476"/>
                </a:cubicBezTo>
                <a:lnTo>
                  <a:pt x="406" y="476"/>
                </a:lnTo>
                <a:lnTo>
                  <a:pt x="406" y="516"/>
                </a:lnTo>
                <a:cubicBezTo>
                  <a:pt x="406" y="524"/>
                  <a:pt x="412" y="530"/>
                  <a:pt x="419" y="530"/>
                </a:cubicBezTo>
                <a:lnTo>
                  <a:pt x="459" y="530"/>
                </a:lnTo>
                <a:lnTo>
                  <a:pt x="459" y="570"/>
                </a:lnTo>
                <a:cubicBezTo>
                  <a:pt x="459" y="577"/>
                  <a:pt x="465" y="583"/>
                  <a:pt x="473" y="583"/>
                </a:cubicBezTo>
                <a:lnTo>
                  <a:pt x="526" y="583"/>
                </a:lnTo>
                <a:lnTo>
                  <a:pt x="526" y="636"/>
                </a:lnTo>
                <a:cubicBezTo>
                  <a:pt x="526" y="644"/>
                  <a:pt x="532" y="650"/>
                  <a:pt x="539" y="650"/>
                </a:cubicBezTo>
                <a:lnTo>
                  <a:pt x="566" y="650"/>
                </a:lnTo>
                <a:lnTo>
                  <a:pt x="566" y="673"/>
                </a:lnTo>
                <a:cubicBezTo>
                  <a:pt x="566" y="686"/>
                  <a:pt x="567" y="694"/>
                  <a:pt x="577" y="704"/>
                </a:cubicBezTo>
                <a:cubicBezTo>
                  <a:pt x="585" y="711"/>
                  <a:pt x="595" y="716"/>
                  <a:pt x="606" y="716"/>
                </a:cubicBezTo>
                <a:lnTo>
                  <a:pt x="713" y="716"/>
                </a:lnTo>
                <a:cubicBezTo>
                  <a:pt x="720" y="716"/>
                  <a:pt x="726" y="710"/>
                  <a:pt x="726" y="703"/>
                </a:cubicBezTo>
                <a:lnTo>
                  <a:pt x="726" y="583"/>
                </a:lnTo>
                <a:cubicBezTo>
                  <a:pt x="726" y="579"/>
                  <a:pt x="725" y="576"/>
                  <a:pt x="722" y="573"/>
                </a:cubicBezTo>
                <a:close/>
                <a:moveTo>
                  <a:pt x="249" y="227"/>
                </a:moveTo>
                <a:cubicBezTo>
                  <a:pt x="234" y="242"/>
                  <a:pt x="214" y="250"/>
                  <a:pt x="192" y="250"/>
                </a:cubicBezTo>
                <a:cubicBezTo>
                  <a:pt x="171" y="250"/>
                  <a:pt x="151" y="242"/>
                  <a:pt x="136" y="227"/>
                </a:cubicBezTo>
                <a:cubicBezTo>
                  <a:pt x="120" y="212"/>
                  <a:pt x="112" y="191"/>
                  <a:pt x="112" y="170"/>
                </a:cubicBezTo>
                <a:cubicBezTo>
                  <a:pt x="112" y="149"/>
                  <a:pt x="120" y="129"/>
                  <a:pt x="136" y="114"/>
                </a:cubicBezTo>
                <a:cubicBezTo>
                  <a:pt x="151" y="98"/>
                  <a:pt x="171" y="90"/>
                  <a:pt x="192" y="90"/>
                </a:cubicBezTo>
                <a:cubicBezTo>
                  <a:pt x="214" y="90"/>
                  <a:pt x="234" y="98"/>
                  <a:pt x="249" y="114"/>
                </a:cubicBezTo>
                <a:cubicBezTo>
                  <a:pt x="264" y="129"/>
                  <a:pt x="272" y="149"/>
                  <a:pt x="272" y="170"/>
                </a:cubicBezTo>
                <a:cubicBezTo>
                  <a:pt x="272" y="191"/>
                  <a:pt x="264" y="212"/>
                  <a:pt x="249" y="22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任意多边形: 形状 38">
            <a:extLst>
              <a:ext uri="{FF2B5EF4-FFF2-40B4-BE49-F238E27FC236}">
                <a16:creationId xmlns:a16="http://schemas.microsoft.com/office/drawing/2014/main" id="{DA6A30C1-908E-D8C6-D832-C7040FEC4FD5}"/>
              </a:ext>
            </a:extLst>
          </p:cNvPr>
          <p:cNvSpPr/>
          <p:nvPr/>
        </p:nvSpPr>
        <p:spPr>
          <a:xfrm>
            <a:off x="2364390" y="6041346"/>
            <a:ext cx="377379" cy="364021"/>
          </a:xfrm>
          <a:custGeom>
            <a:avLst/>
            <a:gdLst>
              <a:gd name="T0" fmla="*/ 88862 h 440259"/>
              <a:gd name="T1" fmla="*/ 88862 h 440259"/>
              <a:gd name="T2" fmla="*/ 278945 h 440259"/>
              <a:gd name="T3" fmla="*/ 278945 h 440259"/>
              <a:gd name="T4" fmla="*/ 278945 h 440259"/>
              <a:gd name="T5" fmla="*/ 278945 h 440259"/>
              <a:gd name="T6" fmla="*/ 278945 h 440259"/>
              <a:gd name="T7" fmla="*/ 278945 h 440259"/>
              <a:gd name="T8" fmla="*/ 278945 h 440259"/>
              <a:gd name="T9" fmla="*/ 278945 h 440259"/>
              <a:gd name="T10" fmla="*/ 278945 h 440259"/>
              <a:gd name="T11" fmla="*/ 278945 h 440259"/>
              <a:gd name="T12" fmla="*/ 278945 h 440259"/>
              <a:gd name="T13" fmla="*/ 278945 h 440259"/>
              <a:gd name="T14" fmla="*/ 278945 h 440259"/>
              <a:gd name="T15" fmla="*/ 278945 h 440259"/>
              <a:gd name="T16" fmla="*/ 278945 h 440259"/>
              <a:gd name="T17" fmla="*/ 278945 h 440259"/>
              <a:gd name="T18" fmla="*/ 278945 h 440259"/>
              <a:gd name="T19" fmla="*/ 278945 h 440259"/>
              <a:gd name="T20" fmla="*/ 278945 h 440259"/>
              <a:gd name="T21" fmla="*/ 278945 h 440259"/>
              <a:gd name="T22" fmla="*/ 278945 h 440259"/>
              <a:gd name="T23" fmla="*/ 278945 h 440259"/>
              <a:gd name="T24" fmla="*/ 278945 h 440259"/>
              <a:gd name="T25" fmla="*/ 278945 h 440259"/>
              <a:gd name="T26" fmla="*/ 278945 h 440259"/>
              <a:gd name="T27" fmla="*/ 278945 h 440259"/>
              <a:gd name="T28" fmla="*/ 278945 h 440259"/>
              <a:gd name="T29" fmla="*/ 278945 h 440259"/>
              <a:gd name="T30" fmla="*/ 278945 h 440259"/>
              <a:gd name="T31" fmla="*/ 278945 h 440259"/>
              <a:gd name="T32" fmla="*/ 278945 h 440259"/>
              <a:gd name="T33" fmla="*/ 278945 h 440259"/>
              <a:gd name="T34" fmla="*/ 278945 h 440259"/>
              <a:gd name="T35" fmla="*/ 278945 h 440259"/>
              <a:gd name="T36" fmla="*/ 278945 h 440259"/>
              <a:gd name="T37" fmla="*/ 278945 h 440259"/>
              <a:gd name="T38" fmla="*/ 278945 h 440259"/>
              <a:gd name="T39" fmla="*/ 278945 h 440259"/>
              <a:gd name="T40" fmla="*/ 278945 h 440259"/>
              <a:gd name="T41" fmla="*/ 278945 h 440259"/>
              <a:gd name="T42" fmla="*/ 278945 h 440259"/>
              <a:gd name="T43" fmla="*/ 278945 h 440259"/>
              <a:gd name="T44" fmla="*/ 278945 h 440259"/>
              <a:gd name="T45" fmla="*/ 278945 h 440259"/>
              <a:gd name="T46" fmla="*/ 278945 h 440259"/>
              <a:gd name="T47" fmla="*/ 278945 h 440259"/>
              <a:gd name="T48" fmla="*/ 278945 h 440259"/>
              <a:gd name="T49" fmla="*/ 278945 h 440259"/>
              <a:gd name="T50" fmla="*/ 278945 h 440259"/>
              <a:gd name="T51" fmla="*/ 278945 h 440259"/>
              <a:gd name="T52" fmla="*/ 278945 h 440259"/>
              <a:gd name="T53" fmla="*/ 278945 h 440259"/>
              <a:gd name="T54" fmla="*/ 88862 h 440259"/>
              <a:gd name="T55" fmla="*/ 88862 h 440259"/>
              <a:gd name="T56" fmla="*/ 278945 h 440259"/>
              <a:gd name="T57" fmla="*/ 278945 h 440259"/>
              <a:gd name="T58" fmla="*/ 278945 h 440259"/>
              <a:gd name="T59" fmla="*/ 278945 h 440259"/>
              <a:gd name="T60" fmla="*/ 278945 h 440259"/>
              <a:gd name="T61" fmla="*/ 278945 h 440259"/>
              <a:gd name="T62" fmla="*/ 278945 h 440259"/>
              <a:gd name="T63" fmla="*/ 278945 h 440259"/>
              <a:gd name="T64" fmla="*/ 278945 h 440259"/>
              <a:gd name="T65" fmla="*/ 278945 h 440259"/>
              <a:gd name="T66" fmla="*/ 278945 h 440259"/>
              <a:gd name="T67" fmla="*/ 278945 h 440259"/>
              <a:gd name="T68" fmla="*/ 278945 h 440259"/>
              <a:gd name="T69" fmla="*/ 278945 h 440259"/>
              <a:gd name="T70" fmla="*/ 278945 h 440259"/>
              <a:gd name="T71" fmla="*/ 278945 h 440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726" h="716">
                <a:moveTo>
                  <a:pt x="722" y="573"/>
                </a:moveTo>
                <a:lnTo>
                  <a:pt x="444" y="309"/>
                </a:lnTo>
                <a:cubicBezTo>
                  <a:pt x="485" y="220"/>
                  <a:pt x="472" y="130"/>
                  <a:pt x="409" y="66"/>
                </a:cubicBezTo>
                <a:cubicBezTo>
                  <a:pt x="366" y="24"/>
                  <a:pt x="309" y="0"/>
                  <a:pt x="249" y="0"/>
                </a:cubicBezTo>
                <a:cubicBezTo>
                  <a:pt x="182" y="0"/>
                  <a:pt x="119" y="29"/>
                  <a:pt x="75" y="81"/>
                </a:cubicBezTo>
                <a:cubicBezTo>
                  <a:pt x="0" y="170"/>
                  <a:pt x="6" y="305"/>
                  <a:pt x="89" y="388"/>
                </a:cubicBezTo>
                <a:cubicBezTo>
                  <a:pt x="130" y="428"/>
                  <a:pt x="184" y="450"/>
                  <a:pt x="242" y="450"/>
                </a:cubicBezTo>
                <a:cubicBezTo>
                  <a:pt x="265" y="450"/>
                  <a:pt x="288" y="447"/>
                  <a:pt x="311" y="440"/>
                </a:cubicBezTo>
                <a:lnTo>
                  <a:pt x="343" y="472"/>
                </a:lnTo>
                <a:cubicBezTo>
                  <a:pt x="345" y="475"/>
                  <a:pt x="349" y="476"/>
                  <a:pt x="352" y="476"/>
                </a:cubicBezTo>
                <a:lnTo>
                  <a:pt x="406" y="476"/>
                </a:lnTo>
                <a:lnTo>
                  <a:pt x="406" y="516"/>
                </a:lnTo>
                <a:cubicBezTo>
                  <a:pt x="406" y="524"/>
                  <a:pt x="412" y="530"/>
                  <a:pt x="419" y="530"/>
                </a:cubicBezTo>
                <a:lnTo>
                  <a:pt x="459" y="530"/>
                </a:lnTo>
                <a:lnTo>
                  <a:pt x="459" y="570"/>
                </a:lnTo>
                <a:cubicBezTo>
                  <a:pt x="459" y="577"/>
                  <a:pt x="465" y="583"/>
                  <a:pt x="473" y="583"/>
                </a:cubicBezTo>
                <a:lnTo>
                  <a:pt x="526" y="583"/>
                </a:lnTo>
                <a:lnTo>
                  <a:pt x="526" y="636"/>
                </a:lnTo>
                <a:cubicBezTo>
                  <a:pt x="526" y="644"/>
                  <a:pt x="532" y="650"/>
                  <a:pt x="539" y="650"/>
                </a:cubicBezTo>
                <a:lnTo>
                  <a:pt x="566" y="650"/>
                </a:lnTo>
                <a:lnTo>
                  <a:pt x="566" y="673"/>
                </a:lnTo>
                <a:cubicBezTo>
                  <a:pt x="566" y="686"/>
                  <a:pt x="567" y="694"/>
                  <a:pt x="577" y="704"/>
                </a:cubicBezTo>
                <a:cubicBezTo>
                  <a:pt x="585" y="711"/>
                  <a:pt x="595" y="716"/>
                  <a:pt x="606" y="716"/>
                </a:cubicBezTo>
                <a:lnTo>
                  <a:pt x="713" y="716"/>
                </a:lnTo>
                <a:cubicBezTo>
                  <a:pt x="720" y="716"/>
                  <a:pt x="726" y="710"/>
                  <a:pt x="726" y="703"/>
                </a:cubicBezTo>
                <a:lnTo>
                  <a:pt x="726" y="583"/>
                </a:lnTo>
                <a:cubicBezTo>
                  <a:pt x="726" y="579"/>
                  <a:pt x="725" y="576"/>
                  <a:pt x="722" y="573"/>
                </a:cubicBezTo>
                <a:close/>
                <a:moveTo>
                  <a:pt x="249" y="227"/>
                </a:moveTo>
                <a:cubicBezTo>
                  <a:pt x="234" y="242"/>
                  <a:pt x="214" y="250"/>
                  <a:pt x="192" y="250"/>
                </a:cubicBezTo>
                <a:cubicBezTo>
                  <a:pt x="171" y="250"/>
                  <a:pt x="151" y="242"/>
                  <a:pt x="136" y="227"/>
                </a:cubicBezTo>
                <a:cubicBezTo>
                  <a:pt x="120" y="212"/>
                  <a:pt x="112" y="191"/>
                  <a:pt x="112" y="170"/>
                </a:cubicBezTo>
                <a:cubicBezTo>
                  <a:pt x="112" y="149"/>
                  <a:pt x="120" y="129"/>
                  <a:pt x="136" y="114"/>
                </a:cubicBezTo>
                <a:cubicBezTo>
                  <a:pt x="151" y="98"/>
                  <a:pt x="171" y="90"/>
                  <a:pt x="192" y="90"/>
                </a:cubicBezTo>
                <a:cubicBezTo>
                  <a:pt x="214" y="90"/>
                  <a:pt x="234" y="98"/>
                  <a:pt x="249" y="114"/>
                </a:cubicBezTo>
                <a:cubicBezTo>
                  <a:pt x="264" y="129"/>
                  <a:pt x="272" y="149"/>
                  <a:pt x="272" y="170"/>
                </a:cubicBezTo>
                <a:cubicBezTo>
                  <a:pt x="272" y="191"/>
                  <a:pt x="264" y="212"/>
                  <a:pt x="249" y="22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任意多边形: 形状 39">
            <a:extLst>
              <a:ext uri="{FF2B5EF4-FFF2-40B4-BE49-F238E27FC236}">
                <a16:creationId xmlns:a16="http://schemas.microsoft.com/office/drawing/2014/main" id="{AABA4596-4E58-1D2C-C29F-61CA3EC1BEDD}"/>
              </a:ext>
            </a:extLst>
          </p:cNvPr>
          <p:cNvSpPr/>
          <p:nvPr/>
        </p:nvSpPr>
        <p:spPr>
          <a:xfrm>
            <a:off x="1794450" y="3911265"/>
            <a:ext cx="377379" cy="364021"/>
          </a:xfrm>
          <a:custGeom>
            <a:avLst/>
            <a:gdLst>
              <a:gd name="T0" fmla="*/ 88862 h 440259"/>
              <a:gd name="T1" fmla="*/ 88862 h 440259"/>
              <a:gd name="T2" fmla="*/ 278945 h 440259"/>
              <a:gd name="T3" fmla="*/ 278945 h 440259"/>
              <a:gd name="T4" fmla="*/ 278945 h 440259"/>
              <a:gd name="T5" fmla="*/ 278945 h 440259"/>
              <a:gd name="T6" fmla="*/ 278945 h 440259"/>
              <a:gd name="T7" fmla="*/ 278945 h 440259"/>
              <a:gd name="T8" fmla="*/ 278945 h 440259"/>
              <a:gd name="T9" fmla="*/ 278945 h 440259"/>
              <a:gd name="T10" fmla="*/ 278945 h 440259"/>
              <a:gd name="T11" fmla="*/ 278945 h 440259"/>
              <a:gd name="T12" fmla="*/ 278945 h 440259"/>
              <a:gd name="T13" fmla="*/ 278945 h 440259"/>
              <a:gd name="T14" fmla="*/ 278945 h 440259"/>
              <a:gd name="T15" fmla="*/ 278945 h 440259"/>
              <a:gd name="T16" fmla="*/ 278945 h 440259"/>
              <a:gd name="T17" fmla="*/ 278945 h 440259"/>
              <a:gd name="T18" fmla="*/ 278945 h 440259"/>
              <a:gd name="T19" fmla="*/ 278945 h 440259"/>
              <a:gd name="T20" fmla="*/ 278945 h 440259"/>
              <a:gd name="T21" fmla="*/ 278945 h 440259"/>
              <a:gd name="T22" fmla="*/ 278945 h 440259"/>
              <a:gd name="T23" fmla="*/ 278945 h 440259"/>
              <a:gd name="T24" fmla="*/ 278945 h 440259"/>
              <a:gd name="T25" fmla="*/ 278945 h 440259"/>
              <a:gd name="T26" fmla="*/ 278945 h 440259"/>
              <a:gd name="T27" fmla="*/ 278945 h 440259"/>
              <a:gd name="T28" fmla="*/ 278945 h 440259"/>
              <a:gd name="T29" fmla="*/ 278945 h 440259"/>
              <a:gd name="T30" fmla="*/ 278945 h 440259"/>
              <a:gd name="T31" fmla="*/ 278945 h 440259"/>
              <a:gd name="T32" fmla="*/ 278945 h 440259"/>
              <a:gd name="T33" fmla="*/ 278945 h 440259"/>
              <a:gd name="T34" fmla="*/ 278945 h 440259"/>
              <a:gd name="T35" fmla="*/ 278945 h 440259"/>
              <a:gd name="T36" fmla="*/ 278945 h 440259"/>
              <a:gd name="T37" fmla="*/ 278945 h 440259"/>
              <a:gd name="T38" fmla="*/ 278945 h 440259"/>
              <a:gd name="T39" fmla="*/ 278945 h 440259"/>
              <a:gd name="T40" fmla="*/ 278945 h 440259"/>
              <a:gd name="T41" fmla="*/ 278945 h 440259"/>
              <a:gd name="T42" fmla="*/ 278945 h 440259"/>
              <a:gd name="T43" fmla="*/ 278945 h 440259"/>
              <a:gd name="T44" fmla="*/ 278945 h 440259"/>
              <a:gd name="T45" fmla="*/ 278945 h 440259"/>
              <a:gd name="T46" fmla="*/ 278945 h 440259"/>
              <a:gd name="T47" fmla="*/ 278945 h 440259"/>
              <a:gd name="T48" fmla="*/ 278945 h 440259"/>
              <a:gd name="T49" fmla="*/ 278945 h 440259"/>
              <a:gd name="T50" fmla="*/ 278945 h 440259"/>
              <a:gd name="T51" fmla="*/ 278945 h 440259"/>
              <a:gd name="T52" fmla="*/ 278945 h 440259"/>
              <a:gd name="T53" fmla="*/ 278945 h 440259"/>
              <a:gd name="T54" fmla="*/ 88862 h 440259"/>
              <a:gd name="T55" fmla="*/ 88862 h 440259"/>
              <a:gd name="T56" fmla="*/ 278945 h 440259"/>
              <a:gd name="T57" fmla="*/ 278945 h 440259"/>
              <a:gd name="T58" fmla="*/ 278945 h 440259"/>
              <a:gd name="T59" fmla="*/ 278945 h 440259"/>
              <a:gd name="T60" fmla="*/ 278945 h 440259"/>
              <a:gd name="T61" fmla="*/ 278945 h 440259"/>
              <a:gd name="T62" fmla="*/ 278945 h 440259"/>
              <a:gd name="T63" fmla="*/ 278945 h 440259"/>
              <a:gd name="T64" fmla="*/ 278945 h 440259"/>
              <a:gd name="T65" fmla="*/ 278945 h 440259"/>
              <a:gd name="T66" fmla="*/ 278945 h 440259"/>
              <a:gd name="T67" fmla="*/ 278945 h 440259"/>
              <a:gd name="T68" fmla="*/ 278945 h 440259"/>
              <a:gd name="T69" fmla="*/ 278945 h 440259"/>
              <a:gd name="T70" fmla="*/ 278945 h 440259"/>
              <a:gd name="T71" fmla="*/ 278945 h 440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726" h="716">
                <a:moveTo>
                  <a:pt x="722" y="573"/>
                </a:moveTo>
                <a:lnTo>
                  <a:pt x="444" y="309"/>
                </a:lnTo>
                <a:cubicBezTo>
                  <a:pt x="485" y="220"/>
                  <a:pt x="472" y="130"/>
                  <a:pt x="409" y="66"/>
                </a:cubicBezTo>
                <a:cubicBezTo>
                  <a:pt x="366" y="24"/>
                  <a:pt x="309" y="0"/>
                  <a:pt x="249" y="0"/>
                </a:cubicBezTo>
                <a:cubicBezTo>
                  <a:pt x="182" y="0"/>
                  <a:pt x="119" y="29"/>
                  <a:pt x="75" y="81"/>
                </a:cubicBezTo>
                <a:cubicBezTo>
                  <a:pt x="0" y="170"/>
                  <a:pt x="6" y="305"/>
                  <a:pt x="89" y="388"/>
                </a:cubicBezTo>
                <a:cubicBezTo>
                  <a:pt x="130" y="428"/>
                  <a:pt x="184" y="450"/>
                  <a:pt x="242" y="450"/>
                </a:cubicBezTo>
                <a:cubicBezTo>
                  <a:pt x="265" y="450"/>
                  <a:pt x="288" y="447"/>
                  <a:pt x="311" y="440"/>
                </a:cubicBezTo>
                <a:lnTo>
                  <a:pt x="343" y="472"/>
                </a:lnTo>
                <a:cubicBezTo>
                  <a:pt x="345" y="475"/>
                  <a:pt x="349" y="476"/>
                  <a:pt x="352" y="476"/>
                </a:cubicBezTo>
                <a:lnTo>
                  <a:pt x="406" y="476"/>
                </a:lnTo>
                <a:lnTo>
                  <a:pt x="406" y="516"/>
                </a:lnTo>
                <a:cubicBezTo>
                  <a:pt x="406" y="524"/>
                  <a:pt x="412" y="530"/>
                  <a:pt x="419" y="530"/>
                </a:cubicBezTo>
                <a:lnTo>
                  <a:pt x="459" y="530"/>
                </a:lnTo>
                <a:lnTo>
                  <a:pt x="459" y="570"/>
                </a:lnTo>
                <a:cubicBezTo>
                  <a:pt x="459" y="577"/>
                  <a:pt x="465" y="583"/>
                  <a:pt x="473" y="583"/>
                </a:cubicBezTo>
                <a:lnTo>
                  <a:pt x="526" y="583"/>
                </a:lnTo>
                <a:lnTo>
                  <a:pt x="526" y="636"/>
                </a:lnTo>
                <a:cubicBezTo>
                  <a:pt x="526" y="644"/>
                  <a:pt x="532" y="650"/>
                  <a:pt x="539" y="650"/>
                </a:cubicBezTo>
                <a:lnTo>
                  <a:pt x="566" y="650"/>
                </a:lnTo>
                <a:lnTo>
                  <a:pt x="566" y="673"/>
                </a:lnTo>
                <a:cubicBezTo>
                  <a:pt x="566" y="686"/>
                  <a:pt x="567" y="694"/>
                  <a:pt x="577" y="704"/>
                </a:cubicBezTo>
                <a:cubicBezTo>
                  <a:pt x="585" y="711"/>
                  <a:pt x="595" y="716"/>
                  <a:pt x="606" y="716"/>
                </a:cubicBezTo>
                <a:lnTo>
                  <a:pt x="713" y="716"/>
                </a:lnTo>
                <a:cubicBezTo>
                  <a:pt x="720" y="716"/>
                  <a:pt x="726" y="710"/>
                  <a:pt x="726" y="703"/>
                </a:cubicBezTo>
                <a:lnTo>
                  <a:pt x="726" y="583"/>
                </a:lnTo>
                <a:cubicBezTo>
                  <a:pt x="726" y="579"/>
                  <a:pt x="725" y="576"/>
                  <a:pt x="722" y="573"/>
                </a:cubicBezTo>
                <a:close/>
                <a:moveTo>
                  <a:pt x="249" y="227"/>
                </a:moveTo>
                <a:cubicBezTo>
                  <a:pt x="234" y="242"/>
                  <a:pt x="214" y="250"/>
                  <a:pt x="192" y="250"/>
                </a:cubicBezTo>
                <a:cubicBezTo>
                  <a:pt x="171" y="250"/>
                  <a:pt x="151" y="242"/>
                  <a:pt x="136" y="227"/>
                </a:cubicBezTo>
                <a:cubicBezTo>
                  <a:pt x="120" y="212"/>
                  <a:pt x="112" y="191"/>
                  <a:pt x="112" y="170"/>
                </a:cubicBezTo>
                <a:cubicBezTo>
                  <a:pt x="112" y="149"/>
                  <a:pt x="120" y="129"/>
                  <a:pt x="136" y="114"/>
                </a:cubicBezTo>
                <a:cubicBezTo>
                  <a:pt x="151" y="98"/>
                  <a:pt x="171" y="90"/>
                  <a:pt x="192" y="90"/>
                </a:cubicBezTo>
                <a:cubicBezTo>
                  <a:pt x="214" y="90"/>
                  <a:pt x="234" y="98"/>
                  <a:pt x="249" y="114"/>
                </a:cubicBezTo>
                <a:cubicBezTo>
                  <a:pt x="264" y="129"/>
                  <a:pt x="272" y="149"/>
                  <a:pt x="272" y="170"/>
                </a:cubicBezTo>
                <a:cubicBezTo>
                  <a:pt x="272" y="191"/>
                  <a:pt x="264" y="212"/>
                  <a:pt x="249" y="227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任意多边形: 形状 43">
            <a:extLst>
              <a:ext uri="{FF2B5EF4-FFF2-40B4-BE49-F238E27FC236}">
                <a16:creationId xmlns:a16="http://schemas.microsoft.com/office/drawing/2014/main" id="{C60535EA-A46C-1426-E3AF-68B630276D22}"/>
              </a:ext>
            </a:extLst>
          </p:cNvPr>
          <p:cNvSpPr/>
          <p:nvPr/>
        </p:nvSpPr>
        <p:spPr>
          <a:xfrm>
            <a:off x="8907521" y="2751125"/>
            <a:ext cx="377379" cy="364021"/>
          </a:xfrm>
          <a:custGeom>
            <a:avLst/>
            <a:gdLst>
              <a:gd name="T0" fmla="*/ 88862 h 440259"/>
              <a:gd name="T1" fmla="*/ 88862 h 440259"/>
              <a:gd name="T2" fmla="*/ 278945 h 440259"/>
              <a:gd name="T3" fmla="*/ 278945 h 440259"/>
              <a:gd name="T4" fmla="*/ 278945 h 440259"/>
              <a:gd name="T5" fmla="*/ 278945 h 440259"/>
              <a:gd name="T6" fmla="*/ 278945 h 440259"/>
              <a:gd name="T7" fmla="*/ 278945 h 440259"/>
              <a:gd name="T8" fmla="*/ 278945 h 440259"/>
              <a:gd name="T9" fmla="*/ 278945 h 440259"/>
              <a:gd name="T10" fmla="*/ 278945 h 440259"/>
              <a:gd name="T11" fmla="*/ 278945 h 440259"/>
              <a:gd name="T12" fmla="*/ 278945 h 440259"/>
              <a:gd name="T13" fmla="*/ 278945 h 440259"/>
              <a:gd name="T14" fmla="*/ 278945 h 440259"/>
              <a:gd name="T15" fmla="*/ 278945 h 440259"/>
              <a:gd name="T16" fmla="*/ 278945 h 440259"/>
              <a:gd name="T17" fmla="*/ 278945 h 440259"/>
              <a:gd name="T18" fmla="*/ 278945 h 440259"/>
              <a:gd name="T19" fmla="*/ 278945 h 440259"/>
              <a:gd name="T20" fmla="*/ 278945 h 440259"/>
              <a:gd name="T21" fmla="*/ 278945 h 440259"/>
              <a:gd name="T22" fmla="*/ 278945 h 440259"/>
              <a:gd name="T23" fmla="*/ 278945 h 440259"/>
              <a:gd name="T24" fmla="*/ 278945 h 440259"/>
              <a:gd name="T25" fmla="*/ 278945 h 440259"/>
              <a:gd name="T26" fmla="*/ 278945 h 440259"/>
              <a:gd name="T27" fmla="*/ 278945 h 440259"/>
              <a:gd name="T28" fmla="*/ 278945 h 440259"/>
              <a:gd name="T29" fmla="*/ 278945 h 440259"/>
              <a:gd name="T30" fmla="*/ 278945 h 440259"/>
              <a:gd name="T31" fmla="*/ 278945 h 440259"/>
              <a:gd name="T32" fmla="*/ 278945 h 440259"/>
              <a:gd name="T33" fmla="*/ 278945 h 440259"/>
              <a:gd name="T34" fmla="*/ 278945 h 440259"/>
              <a:gd name="T35" fmla="*/ 278945 h 440259"/>
              <a:gd name="T36" fmla="*/ 278945 h 440259"/>
              <a:gd name="T37" fmla="*/ 278945 h 440259"/>
              <a:gd name="T38" fmla="*/ 278945 h 440259"/>
              <a:gd name="T39" fmla="*/ 278945 h 440259"/>
              <a:gd name="T40" fmla="*/ 278945 h 440259"/>
              <a:gd name="T41" fmla="*/ 278945 h 440259"/>
              <a:gd name="T42" fmla="*/ 278945 h 440259"/>
              <a:gd name="T43" fmla="*/ 278945 h 440259"/>
              <a:gd name="T44" fmla="*/ 278945 h 440259"/>
              <a:gd name="T45" fmla="*/ 278945 h 440259"/>
              <a:gd name="T46" fmla="*/ 278945 h 440259"/>
              <a:gd name="T47" fmla="*/ 278945 h 440259"/>
              <a:gd name="T48" fmla="*/ 278945 h 440259"/>
              <a:gd name="T49" fmla="*/ 278945 h 440259"/>
              <a:gd name="T50" fmla="*/ 278945 h 440259"/>
              <a:gd name="T51" fmla="*/ 278945 h 440259"/>
              <a:gd name="T52" fmla="*/ 278945 h 440259"/>
              <a:gd name="T53" fmla="*/ 278945 h 440259"/>
              <a:gd name="T54" fmla="*/ 88862 h 440259"/>
              <a:gd name="T55" fmla="*/ 88862 h 440259"/>
              <a:gd name="T56" fmla="*/ 278945 h 440259"/>
              <a:gd name="T57" fmla="*/ 278945 h 440259"/>
              <a:gd name="T58" fmla="*/ 278945 h 440259"/>
              <a:gd name="T59" fmla="*/ 278945 h 440259"/>
              <a:gd name="T60" fmla="*/ 278945 h 440259"/>
              <a:gd name="T61" fmla="*/ 278945 h 440259"/>
              <a:gd name="T62" fmla="*/ 278945 h 440259"/>
              <a:gd name="T63" fmla="*/ 278945 h 440259"/>
              <a:gd name="T64" fmla="*/ 278945 h 440259"/>
              <a:gd name="T65" fmla="*/ 278945 h 440259"/>
              <a:gd name="T66" fmla="*/ 278945 h 440259"/>
              <a:gd name="T67" fmla="*/ 278945 h 440259"/>
              <a:gd name="T68" fmla="*/ 278945 h 440259"/>
              <a:gd name="T69" fmla="*/ 278945 h 440259"/>
              <a:gd name="T70" fmla="*/ 278945 h 440259"/>
              <a:gd name="T71" fmla="*/ 278945 h 440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726" h="716">
                <a:moveTo>
                  <a:pt x="722" y="573"/>
                </a:moveTo>
                <a:lnTo>
                  <a:pt x="444" y="309"/>
                </a:lnTo>
                <a:cubicBezTo>
                  <a:pt x="485" y="220"/>
                  <a:pt x="472" y="130"/>
                  <a:pt x="409" y="66"/>
                </a:cubicBezTo>
                <a:cubicBezTo>
                  <a:pt x="366" y="24"/>
                  <a:pt x="309" y="0"/>
                  <a:pt x="249" y="0"/>
                </a:cubicBezTo>
                <a:cubicBezTo>
                  <a:pt x="182" y="0"/>
                  <a:pt x="119" y="29"/>
                  <a:pt x="75" y="81"/>
                </a:cubicBezTo>
                <a:cubicBezTo>
                  <a:pt x="0" y="170"/>
                  <a:pt x="6" y="305"/>
                  <a:pt x="89" y="388"/>
                </a:cubicBezTo>
                <a:cubicBezTo>
                  <a:pt x="130" y="428"/>
                  <a:pt x="184" y="450"/>
                  <a:pt x="242" y="450"/>
                </a:cubicBezTo>
                <a:cubicBezTo>
                  <a:pt x="265" y="450"/>
                  <a:pt x="288" y="447"/>
                  <a:pt x="311" y="440"/>
                </a:cubicBezTo>
                <a:lnTo>
                  <a:pt x="343" y="472"/>
                </a:lnTo>
                <a:cubicBezTo>
                  <a:pt x="345" y="475"/>
                  <a:pt x="349" y="476"/>
                  <a:pt x="352" y="476"/>
                </a:cubicBezTo>
                <a:lnTo>
                  <a:pt x="406" y="476"/>
                </a:lnTo>
                <a:lnTo>
                  <a:pt x="406" y="516"/>
                </a:lnTo>
                <a:cubicBezTo>
                  <a:pt x="406" y="524"/>
                  <a:pt x="412" y="530"/>
                  <a:pt x="419" y="530"/>
                </a:cubicBezTo>
                <a:lnTo>
                  <a:pt x="459" y="530"/>
                </a:lnTo>
                <a:lnTo>
                  <a:pt x="459" y="570"/>
                </a:lnTo>
                <a:cubicBezTo>
                  <a:pt x="459" y="577"/>
                  <a:pt x="465" y="583"/>
                  <a:pt x="473" y="583"/>
                </a:cubicBezTo>
                <a:lnTo>
                  <a:pt x="526" y="583"/>
                </a:lnTo>
                <a:lnTo>
                  <a:pt x="526" y="636"/>
                </a:lnTo>
                <a:cubicBezTo>
                  <a:pt x="526" y="644"/>
                  <a:pt x="532" y="650"/>
                  <a:pt x="539" y="650"/>
                </a:cubicBezTo>
                <a:lnTo>
                  <a:pt x="566" y="650"/>
                </a:lnTo>
                <a:lnTo>
                  <a:pt x="566" y="673"/>
                </a:lnTo>
                <a:cubicBezTo>
                  <a:pt x="566" y="686"/>
                  <a:pt x="567" y="694"/>
                  <a:pt x="577" y="704"/>
                </a:cubicBezTo>
                <a:cubicBezTo>
                  <a:pt x="585" y="711"/>
                  <a:pt x="595" y="716"/>
                  <a:pt x="606" y="716"/>
                </a:cubicBezTo>
                <a:lnTo>
                  <a:pt x="713" y="716"/>
                </a:lnTo>
                <a:cubicBezTo>
                  <a:pt x="720" y="716"/>
                  <a:pt x="726" y="710"/>
                  <a:pt x="726" y="703"/>
                </a:cubicBezTo>
                <a:lnTo>
                  <a:pt x="726" y="583"/>
                </a:lnTo>
                <a:cubicBezTo>
                  <a:pt x="726" y="579"/>
                  <a:pt x="725" y="576"/>
                  <a:pt x="722" y="573"/>
                </a:cubicBezTo>
                <a:close/>
                <a:moveTo>
                  <a:pt x="249" y="227"/>
                </a:moveTo>
                <a:cubicBezTo>
                  <a:pt x="234" y="242"/>
                  <a:pt x="214" y="250"/>
                  <a:pt x="192" y="250"/>
                </a:cubicBezTo>
                <a:cubicBezTo>
                  <a:pt x="171" y="250"/>
                  <a:pt x="151" y="242"/>
                  <a:pt x="136" y="227"/>
                </a:cubicBezTo>
                <a:cubicBezTo>
                  <a:pt x="120" y="212"/>
                  <a:pt x="112" y="191"/>
                  <a:pt x="112" y="170"/>
                </a:cubicBezTo>
                <a:cubicBezTo>
                  <a:pt x="112" y="149"/>
                  <a:pt x="120" y="129"/>
                  <a:pt x="136" y="114"/>
                </a:cubicBezTo>
                <a:cubicBezTo>
                  <a:pt x="151" y="98"/>
                  <a:pt x="171" y="90"/>
                  <a:pt x="192" y="90"/>
                </a:cubicBezTo>
                <a:cubicBezTo>
                  <a:pt x="214" y="90"/>
                  <a:pt x="234" y="98"/>
                  <a:pt x="249" y="114"/>
                </a:cubicBezTo>
                <a:cubicBezTo>
                  <a:pt x="264" y="129"/>
                  <a:pt x="272" y="149"/>
                  <a:pt x="272" y="170"/>
                </a:cubicBezTo>
                <a:cubicBezTo>
                  <a:pt x="272" y="191"/>
                  <a:pt x="264" y="212"/>
                  <a:pt x="249" y="22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任意多边形: 形状 44">
            <a:extLst>
              <a:ext uri="{FF2B5EF4-FFF2-40B4-BE49-F238E27FC236}">
                <a16:creationId xmlns:a16="http://schemas.microsoft.com/office/drawing/2014/main" id="{3E79E9D5-7401-36E6-2A69-CFAAB5401414}"/>
              </a:ext>
            </a:extLst>
          </p:cNvPr>
          <p:cNvSpPr/>
          <p:nvPr/>
        </p:nvSpPr>
        <p:spPr>
          <a:xfrm>
            <a:off x="10725157" y="3788296"/>
            <a:ext cx="377379" cy="364021"/>
          </a:xfrm>
          <a:custGeom>
            <a:avLst/>
            <a:gdLst>
              <a:gd name="T0" fmla="*/ 88862 h 440259"/>
              <a:gd name="T1" fmla="*/ 88862 h 440259"/>
              <a:gd name="T2" fmla="*/ 278945 h 440259"/>
              <a:gd name="T3" fmla="*/ 278945 h 440259"/>
              <a:gd name="T4" fmla="*/ 278945 h 440259"/>
              <a:gd name="T5" fmla="*/ 278945 h 440259"/>
              <a:gd name="T6" fmla="*/ 278945 h 440259"/>
              <a:gd name="T7" fmla="*/ 278945 h 440259"/>
              <a:gd name="T8" fmla="*/ 278945 h 440259"/>
              <a:gd name="T9" fmla="*/ 278945 h 440259"/>
              <a:gd name="T10" fmla="*/ 278945 h 440259"/>
              <a:gd name="T11" fmla="*/ 278945 h 440259"/>
              <a:gd name="T12" fmla="*/ 278945 h 440259"/>
              <a:gd name="T13" fmla="*/ 278945 h 440259"/>
              <a:gd name="T14" fmla="*/ 278945 h 440259"/>
              <a:gd name="T15" fmla="*/ 278945 h 440259"/>
              <a:gd name="T16" fmla="*/ 278945 h 440259"/>
              <a:gd name="T17" fmla="*/ 278945 h 440259"/>
              <a:gd name="T18" fmla="*/ 278945 h 440259"/>
              <a:gd name="T19" fmla="*/ 278945 h 440259"/>
              <a:gd name="T20" fmla="*/ 278945 h 440259"/>
              <a:gd name="T21" fmla="*/ 278945 h 440259"/>
              <a:gd name="T22" fmla="*/ 278945 h 440259"/>
              <a:gd name="T23" fmla="*/ 278945 h 440259"/>
              <a:gd name="T24" fmla="*/ 278945 h 440259"/>
              <a:gd name="T25" fmla="*/ 278945 h 440259"/>
              <a:gd name="T26" fmla="*/ 278945 h 440259"/>
              <a:gd name="T27" fmla="*/ 278945 h 440259"/>
              <a:gd name="T28" fmla="*/ 278945 h 440259"/>
              <a:gd name="T29" fmla="*/ 278945 h 440259"/>
              <a:gd name="T30" fmla="*/ 278945 h 440259"/>
              <a:gd name="T31" fmla="*/ 278945 h 440259"/>
              <a:gd name="T32" fmla="*/ 278945 h 440259"/>
              <a:gd name="T33" fmla="*/ 278945 h 440259"/>
              <a:gd name="T34" fmla="*/ 278945 h 440259"/>
              <a:gd name="T35" fmla="*/ 278945 h 440259"/>
              <a:gd name="T36" fmla="*/ 278945 h 440259"/>
              <a:gd name="T37" fmla="*/ 278945 h 440259"/>
              <a:gd name="T38" fmla="*/ 278945 h 440259"/>
              <a:gd name="T39" fmla="*/ 278945 h 440259"/>
              <a:gd name="T40" fmla="*/ 278945 h 440259"/>
              <a:gd name="T41" fmla="*/ 278945 h 440259"/>
              <a:gd name="T42" fmla="*/ 278945 h 440259"/>
              <a:gd name="T43" fmla="*/ 278945 h 440259"/>
              <a:gd name="T44" fmla="*/ 278945 h 440259"/>
              <a:gd name="T45" fmla="*/ 278945 h 440259"/>
              <a:gd name="T46" fmla="*/ 278945 h 440259"/>
              <a:gd name="T47" fmla="*/ 278945 h 440259"/>
              <a:gd name="T48" fmla="*/ 278945 h 440259"/>
              <a:gd name="T49" fmla="*/ 278945 h 440259"/>
              <a:gd name="T50" fmla="*/ 278945 h 440259"/>
              <a:gd name="T51" fmla="*/ 278945 h 440259"/>
              <a:gd name="T52" fmla="*/ 278945 h 440259"/>
              <a:gd name="T53" fmla="*/ 278945 h 440259"/>
              <a:gd name="T54" fmla="*/ 88862 h 440259"/>
              <a:gd name="T55" fmla="*/ 88862 h 440259"/>
              <a:gd name="T56" fmla="*/ 278945 h 440259"/>
              <a:gd name="T57" fmla="*/ 278945 h 440259"/>
              <a:gd name="T58" fmla="*/ 278945 h 440259"/>
              <a:gd name="T59" fmla="*/ 278945 h 440259"/>
              <a:gd name="T60" fmla="*/ 278945 h 440259"/>
              <a:gd name="T61" fmla="*/ 278945 h 440259"/>
              <a:gd name="T62" fmla="*/ 278945 h 440259"/>
              <a:gd name="T63" fmla="*/ 278945 h 440259"/>
              <a:gd name="T64" fmla="*/ 278945 h 440259"/>
              <a:gd name="T65" fmla="*/ 278945 h 440259"/>
              <a:gd name="T66" fmla="*/ 278945 h 440259"/>
              <a:gd name="T67" fmla="*/ 278945 h 440259"/>
              <a:gd name="T68" fmla="*/ 278945 h 440259"/>
              <a:gd name="T69" fmla="*/ 278945 h 440259"/>
              <a:gd name="T70" fmla="*/ 278945 h 440259"/>
              <a:gd name="T71" fmla="*/ 278945 h 440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726" h="716">
                <a:moveTo>
                  <a:pt x="722" y="573"/>
                </a:moveTo>
                <a:lnTo>
                  <a:pt x="444" y="309"/>
                </a:lnTo>
                <a:cubicBezTo>
                  <a:pt x="485" y="220"/>
                  <a:pt x="472" y="130"/>
                  <a:pt x="409" y="66"/>
                </a:cubicBezTo>
                <a:cubicBezTo>
                  <a:pt x="366" y="24"/>
                  <a:pt x="309" y="0"/>
                  <a:pt x="249" y="0"/>
                </a:cubicBezTo>
                <a:cubicBezTo>
                  <a:pt x="182" y="0"/>
                  <a:pt x="119" y="29"/>
                  <a:pt x="75" y="81"/>
                </a:cubicBezTo>
                <a:cubicBezTo>
                  <a:pt x="0" y="170"/>
                  <a:pt x="6" y="305"/>
                  <a:pt x="89" y="388"/>
                </a:cubicBezTo>
                <a:cubicBezTo>
                  <a:pt x="130" y="428"/>
                  <a:pt x="184" y="450"/>
                  <a:pt x="242" y="450"/>
                </a:cubicBezTo>
                <a:cubicBezTo>
                  <a:pt x="265" y="450"/>
                  <a:pt x="288" y="447"/>
                  <a:pt x="311" y="440"/>
                </a:cubicBezTo>
                <a:lnTo>
                  <a:pt x="343" y="472"/>
                </a:lnTo>
                <a:cubicBezTo>
                  <a:pt x="345" y="475"/>
                  <a:pt x="349" y="476"/>
                  <a:pt x="352" y="476"/>
                </a:cubicBezTo>
                <a:lnTo>
                  <a:pt x="406" y="476"/>
                </a:lnTo>
                <a:lnTo>
                  <a:pt x="406" y="516"/>
                </a:lnTo>
                <a:cubicBezTo>
                  <a:pt x="406" y="524"/>
                  <a:pt x="412" y="530"/>
                  <a:pt x="419" y="530"/>
                </a:cubicBezTo>
                <a:lnTo>
                  <a:pt x="459" y="530"/>
                </a:lnTo>
                <a:lnTo>
                  <a:pt x="459" y="570"/>
                </a:lnTo>
                <a:cubicBezTo>
                  <a:pt x="459" y="577"/>
                  <a:pt x="465" y="583"/>
                  <a:pt x="473" y="583"/>
                </a:cubicBezTo>
                <a:lnTo>
                  <a:pt x="526" y="583"/>
                </a:lnTo>
                <a:lnTo>
                  <a:pt x="526" y="636"/>
                </a:lnTo>
                <a:cubicBezTo>
                  <a:pt x="526" y="644"/>
                  <a:pt x="532" y="650"/>
                  <a:pt x="539" y="650"/>
                </a:cubicBezTo>
                <a:lnTo>
                  <a:pt x="566" y="650"/>
                </a:lnTo>
                <a:lnTo>
                  <a:pt x="566" y="673"/>
                </a:lnTo>
                <a:cubicBezTo>
                  <a:pt x="566" y="686"/>
                  <a:pt x="567" y="694"/>
                  <a:pt x="577" y="704"/>
                </a:cubicBezTo>
                <a:cubicBezTo>
                  <a:pt x="585" y="711"/>
                  <a:pt x="595" y="716"/>
                  <a:pt x="606" y="716"/>
                </a:cubicBezTo>
                <a:lnTo>
                  <a:pt x="713" y="716"/>
                </a:lnTo>
                <a:cubicBezTo>
                  <a:pt x="720" y="716"/>
                  <a:pt x="726" y="710"/>
                  <a:pt x="726" y="703"/>
                </a:cubicBezTo>
                <a:lnTo>
                  <a:pt x="726" y="583"/>
                </a:lnTo>
                <a:cubicBezTo>
                  <a:pt x="726" y="579"/>
                  <a:pt x="725" y="576"/>
                  <a:pt x="722" y="573"/>
                </a:cubicBezTo>
                <a:close/>
                <a:moveTo>
                  <a:pt x="249" y="227"/>
                </a:moveTo>
                <a:cubicBezTo>
                  <a:pt x="234" y="242"/>
                  <a:pt x="214" y="250"/>
                  <a:pt x="192" y="250"/>
                </a:cubicBezTo>
                <a:cubicBezTo>
                  <a:pt x="171" y="250"/>
                  <a:pt x="151" y="242"/>
                  <a:pt x="136" y="227"/>
                </a:cubicBezTo>
                <a:cubicBezTo>
                  <a:pt x="120" y="212"/>
                  <a:pt x="112" y="191"/>
                  <a:pt x="112" y="170"/>
                </a:cubicBezTo>
                <a:cubicBezTo>
                  <a:pt x="112" y="149"/>
                  <a:pt x="120" y="129"/>
                  <a:pt x="136" y="114"/>
                </a:cubicBezTo>
                <a:cubicBezTo>
                  <a:pt x="151" y="98"/>
                  <a:pt x="171" y="90"/>
                  <a:pt x="192" y="90"/>
                </a:cubicBezTo>
                <a:cubicBezTo>
                  <a:pt x="214" y="90"/>
                  <a:pt x="234" y="98"/>
                  <a:pt x="249" y="114"/>
                </a:cubicBezTo>
                <a:cubicBezTo>
                  <a:pt x="264" y="129"/>
                  <a:pt x="272" y="149"/>
                  <a:pt x="272" y="170"/>
                </a:cubicBezTo>
                <a:cubicBezTo>
                  <a:pt x="272" y="191"/>
                  <a:pt x="264" y="212"/>
                  <a:pt x="249" y="22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任意多边形: 形状 45">
            <a:extLst>
              <a:ext uri="{FF2B5EF4-FFF2-40B4-BE49-F238E27FC236}">
                <a16:creationId xmlns:a16="http://schemas.microsoft.com/office/drawing/2014/main" id="{02856BAA-55FE-35AD-970C-DE7BB00A5C90}"/>
              </a:ext>
            </a:extLst>
          </p:cNvPr>
          <p:cNvSpPr/>
          <p:nvPr/>
        </p:nvSpPr>
        <p:spPr>
          <a:xfrm>
            <a:off x="10278055" y="5937754"/>
            <a:ext cx="377379" cy="364021"/>
          </a:xfrm>
          <a:custGeom>
            <a:avLst/>
            <a:gdLst>
              <a:gd name="T0" fmla="*/ 88862 h 440259"/>
              <a:gd name="T1" fmla="*/ 88862 h 440259"/>
              <a:gd name="T2" fmla="*/ 278945 h 440259"/>
              <a:gd name="T3" fmla="*/ 278945 h 440259"/>
              <a:gd name="T4" fmla="*/ 278945 h 440259"/>
              <a:gd name="T5" fmla="*/ 278945 h 440259"/>
              <a:gd name="T6" fmla="*/ 278945 h 440259"/>
              <a:gd name="T7" fmla="*/ 278945 h 440259"/>
              <a:gd name="T8" fmla="*/ 278945 h 440259"/>
              <a:gd name="T9" fmla="*/ 278945 h 440259"/>
              <a:gd name="T10" fmla="*/ 278945 h 440259"/>
              <a:gd name="T11" fmla="*/ 278945 h 440259"/>
              <a:gd name="T12" fmla="*/ 278945 h 440259"/>
              <a:gd name="T13" fmla="*/ 278945 h 440259"/>
              <a:gd name="T14" fmla="*/ 278945 h 440259"/>
              <a:gd name="T15" fmla="*/ 278945 h 440259"/>
              <a:gd name="T16" fmla="*/ 278945 h 440259"/>
              <a:gd name="T17" fmla="*/ 278945 h 440259"/>
              <a:gd name="T18" fmla="*/ 278945 h 440259"/>
              <a:gd name="T19" fmla="*/ 278945 h 440259"/>
              <a:gd name="T20" fmla="*/ 278945 h 440259"/>
              <a:gd name="T21" fmla="*/ 278945 h 440259"/>
              <a:gd name="T22" fmla="*/ 278945 h 440259"/>
              <a:gd name="T23" fmla="*/ 278945 h 440259"/>
              <a:gd name="T24" fmla="*/ 278945 h 440259"/>
              <a:gd name="T25" fmla="*/ 278945 h 440259"/>
              <a:gd name="T26" fmla="*/ 278945 h 440259"/>
              <a:gd name="T27" fmla="*/ 278945 h 440259"/>
              <a:gd name="T28" fmla="*/ 278945 h 440259"/>
              <a:gd name="T29" fmla="*/ 278945 h 440259"/>
              <a:gd name="T30" fmla="*/ 278945 h 440259"/>
              <a:gd name="T31" fmla="*/ 278945 h 440259"/>
              <a:gd name="T32" fmla="*/ 278945 h 440259"/>
              <a:gd name="T33" fmla="*/ 278945 h 440259"/>
              <a:gd name="T34" fmla="*/ 278945 h 440259"/>
              <a:gd name="T35" fmla="*/ 278945 h 440259"/>
              <a:gd name="T36" fmla="*/ 278945 h 440259"/>
              <a:gd name="T37" fmla="*/ 278945 h 440259"/>
              <a:gd name="T38" fmla="*/ 278945 h 440259"/>
              <a:gd name="T39" fmla="*/ 278945 h 440259"/>
              <a:gd name="T40" fmla="*/ 278945 h 440259"/>
              <a:gd name="T41" fmla="*/ 278945 h 440259"/>
              <a:gd name="T42" fmla="*/ 278945 h 440259"/>
              <a:gd name="T43" fmla="*/ 278945 h 440259"/>
              <a:gd name="T44" fmla="*/ 278945 h 440259"/>
              <a:gd name="T45" fmla="*/ 278945 h 440259"/>
              <a:gd name="T46" fmla="*/ 278945 h 440259"/>
              <a:gd name="T47" fmla="*/ 278945 h 440259"/>
              <a:gd name="T48" fmla="*/ 278945 h 440259"/>
              <a:gd name="T49" fmla="*/ 278945 h 440259"/>
              <a:gd name="T50" fmla="*/ 278945 h 440259"/>
              <a:gd name="T51" fmla="*/ 278945 h 440259"/>
              <a:gd name="T52" fmla="*/ 278945 h 440259"/>
              <a:gd name="T53" fmla="*/ 278945 h 440259"/>
              <a:gd name="T54" fmla="*/ 88862 h 440259"/>
              <a:gd name="T55" fmla="*/ 88862 h 440259"/>
              <a:gd name="T56" fmla="*/ 278945 h 440259"/>
              <a:gd name="T57" fmla="*/ 278945 h 440259"/>
              <a:gd name="T58" fmla="*/ 278945 h 440259"/>
              <a:gd name="T59" fmla="*/ 278945 h 440259"/>
              <a:gd name="T60" fmla="*/ 278945 h 440259"/>
              <a:gd name="T61" fmla="*/ 278945 h 440259"/>
              <a:gd name="T62" fmla="*/ 278945 h 440259"/>
              <a:gd name="T63" fmla="*/ 278945 h 440259"/>
              <a:gd name="T64" fmla="*/ 278945 h 440259"/>
              <a:gd name="T65" fmla="*/ 278945 h 440259"/>
              <a:gd name="T66" fmla="*/ 278945 h 440259"/>
              <a:gd name="T67" fmla="*/ 278945 h 440259"/>
              <a:gd name="T68" fmla="*/ 278945 h 440259"/>
              <a:gd name="T69" fmla="*/ 278945 h 440259"/>
              <a:gd name="T70" fmla="*/ 278945 h 440259"/>
              <a:gd name="T71" fmla="*/ 278945 h 440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726" h="716">
                <a:moveTo>
                  <a:pt x="722" y="573"/>
                </a:moveTo>
                <a:lnTo>
                  <a:pt x="444" y="309"/>
                </a:lnTo>
                <a:cubicBezTo>
                  <a:pt x="485" y="220"/>
                  <a:pt x="472" y="130"/>
                  <a:pt x="409" y="66"/>
                </a:cubicBezTo>
                <a:cubicBezTo>
                  <a:pt x="366" y="24"/>
                  <a:pt x="309" y="0"/>
                  <a:pt x="249" y="0"/>
                </a:cubicBezTo>
                <a:cubicBezTo>
                  <a:pt x="182" y="0"/>
                  <a:pt x="119" y="29"/>
                  <a:pt x="75" y="81"/>
                </a:cubicBezTo>
                <a:cubicBezTo>
                  <a:pt x="0" y="170"/>
                  <a:pt x="6" y="305"/>
                  <a:pt x="89" y="388"/>
                </a:cubicBezTo>
                <a:cubicBezTo>
                  <a:pt x="130" y="428"/>
                  <a:pt x="184" y="450"/>
                  <a:pt x="242" y="450"/>
                </a:cubicBezTo>
                <a:cubicBezTo>
                  <a:pt x="265" y="450"/>
                  <a:pt x="288" y="447"/>
                  <a:pt x="311" y="440"/>
                </a:cubicBezTo>
                <a:lnTo>
                  <a:pt x="343" y="472"/>
                </a:lnTo>
                <a:cubicBezTo>
                  <a:pt x="345" y="475"/>
                  <a:pt x="349" y="476"/>
                  <a:pt x="352" y="476"/>
                </a:cubicBezTo>
                <a:lnTo>
                  <a:pt x="406" y="476"/>
                </a:lnTo>
                <a:lnTo>
                  <a:pt x="406" y="516"/>
                </a:lnTo>
                <a:cubicBezTo>
                  <a:pt x="406" y="524"/>
                  <a:pt x="412" y="530"/>
                  <a:pt x="419" y="530"/>
                </a:cubicBezTo>
                <a:lnTo>
                  <a:pt x="459" y="530"/>
                </a:lnTo>
                <a:lnTo>
                  <a:pt x="459" y="570"/>
                </a:lnTo>
                <a:cubicBezTo>
                  <a:pt x="459" y="577"/>
                  <a:pt x="465" y="583"/>
                  <a:pt x="473" y="583"/>
                </a:cubicBezTo>
                <a:lnTo>
                  <a:pt x="526" y="583"/>
                </a:lnTo>
                <a:lnTo>
                  <a:pt x="526" y="636"/>
                </a:lnTo>
                <a:cubicBezTo>
                  <a:pt x="526" y="644"/>
                  <a:pt x="532" y="650"/>
                  <a:pt x="539" y="650"/>
                </a:cubicBezTo>
                <a:lnTo>
                  <a:pt x="566" y="650"/>
                </a:lnTo>
                <a:lnTo>
                  <a:pt x="566" y="673"/>
                </a:lnTo>
                <a:cubicBezTo>
                  <a:pt x="566" y="686"/>
                  <a:pt x="567" y="694"/>
                  <a:pt x="577" y="704"/>
                </a:cubicBezTo>
                <a:cubicBezTo>
                  <a:pt x="585" y="711"/>
                  <a:pt x="595" y="716"/>
                  <a:pt x="606" y="716"/>
                </a:cubicBezTo>
                <a:lnTo>
                  <a:pt x="713" y="716"/>
                </a:lnTo>
                <a:cubicBezTo>
                  <a:pt x="720" y="716"/>
                  <a:pt x="726" y="710"/>
                  <a:pt x="726" y="703"/>
                </a:cubicBezTo>
                <a:lnTo>
                  <a:pt x="726" y="583"/>
                </a:lnTo>
                <a:cubicBezTo>
                  <a:pt x="726" y="579"/>
                  <a:pt x="725" y="576"/>
                  <a:pt x="722" y="573"/>
                </a:cubicBezTo>
                <a:close/>
                <a:moveTo>
                  <a:pt x="249" y="227"/>
                </a:moveTo>
                <a:cubicBezTo>
                  <a:pt x="234" y="242"/>
                  <a:pt x="214" y="250"/>
                  <a:pt x="192" y="250"/>
                </a:cubicBezTo>
                <a:cubicBezTo>
                  <a:pt x="171" y="250"/>
                  <a:pt x="151" y="242"/>
                  <a:pt x="136" y="227"/>
                </a:cubicBezTo>
                <a:cubicBezTo>
                  <a:pt x="120" y="212"/>
                  <a:pt x="112" y="191"/>
                  <a:pt x="112" y="170"/>
                </a:cubicBezTo>
                <a:cubicBezTo>
                  <a:pt x="112" y="149"/>
                  <a:pt x="120" y="129"/>
                  <a:pt x="136" y="114"/>
                </a:cubicBezTo>
                <a:cubicBezTo>
                  <a:pt x="151" y="98"/>
                  <a:pt x="171" y="90"/>
                  <a:pt x="192" y="90"/>
                </a:cubicBezTo>
                <a:cubicBezTo>
                  <a:pt x="214" y="90"/>
                  <a:pt x="234" y="98"/>
                  <a:pt x="249" y="114"/>
                </a:cubicBezTo>
                <a:cubicBezTo>
                  <a:pt x="264" y="129"/>
                  <a:pt x="272" y="149"/>
                  <a:pt x="272" y="170"/>
                </a:cubicBezTo>
                <a:cubicBezTo>
                  <a:pt x="272" y="191"/>
                  <a:pt x="264" y="212"/>
                  <a:pt x="249" y="22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任意多边形: 形状 46">
            <a:extLst>
              <a:ext uri="{FF2B5EF4-FFF2-40B4-BE49-F238E27FC236}">
                <a16:creationId xmlns:a16="http://schemas.microsoft.com/office/drawing/2014/main" id="{562769AC-A3BC-361D-324B-F2D51C13DED0}"/>
              </a:ext>
            </a:extLst>
          </p:cNvPr>
          <p:cNvSpPr/>
          <p:nvPr/>
        </p:nvSpPr>
        <p:spPr>
          <a:xfrm>
            <a:off x="7671598" y="5967756"/>
            <a:ext cx="377379" cy="364021"/>
          </a:xfrm>
          <a:custGeom>
            <a:avLst/>
            <a:gdLst>
              <a:gd name="T0" fmla="*/ 88862 h 440259"/>
              <a:gd name="T1" fmla="*/ 88862 h 440259"/>
              <a:gd name="T2" fmla="*/ 278945 h 440259"/>
              <a:gd name="T3" fmla="*/ 278945 h 440259"/>
              <a:gd name="T4" fmla="*/ 278945 h 440259"/>
              <a:gd name="T5" fmla="*/ 278945 h 440259"/>
              <a:gd name="T6" fmla="*/ 278945 h 440259"/>
              <a:gd name="T7" fmla="*/ 278945 h 440259"/>
              <a:gd name="T8" fmla="*/ 278945 h 440259"/>
              <a:gd name="T9" fmla="*/ 278945 h 440259"/>
              <a:gd name="T10" fmla="*/ 278945 h 440259"/>
              <a:gd name="T11" fmla="*/ 278945 h 440259"/>
              <a:gd name="T12" fmla="*/ 278945 h 440259"/>
              <a:gd name="T13" fmla="*/ 278945 h 440259"/>
              <a:gd name="T14" fmla="*/ 278945 h 440259"/>
              <a:gd name="T15" fmla="*/ 278945 h 440259"/>
              <a:gd name="T16" fmla="*/ 278945 h 440259"/>
              <a:gd name="T17" fmla="*/ 278945 h 440259"/>
              <a:gd name="T18" fmla="*/ 278945 h 440259"/>
              <a:gd name="T19" fmla="*/ 278945 h 440259"/>
              <a:gd name="T20" fmla="*/ 278945 h 440259"/>
              <a:gd name="T21" fmla="*/ 278945 h 440259"/>
              <a:gd name="T22" fmla="*/ 278945 h 440259"/>
              <a:gd name="T23" fmla="*/ 278945 h 440259"/>
              <a:gd name="T24" fmla="*/ 278945 h 440259"/>
              <a:gd name="T25" fmla="*/ 278945 h 440259"/>
              <a:gd name="T26" fmla="*/ 278945 h 440259"/>
              <a:gd name="T27" fmla="*/ 278945 h 440259"/>
              <a:gd name="T28" fmla="*/ 278945 h 440259"/>
              <a:gd name="T29" fmla="*/ 278945 h 440259"/>
              <a:gd name="T30" fmla="*/ 278945 h 440259"/>
              <a:gd name="T31" fmla="*/ 278945 h 440259"/>
              <a:gd name="T32" fmla="*/ 278945 h 440259"/>
              <a:gd name="T33" fmla="*/ 278945 h 440259"/>
              <a:gd name="T34" fmla="*/ 278945 h 440259"/>
              <a:gd name="T35" fmla="*/ 278945 h 440259"/>
              <a:gd name="T36" fmla="*/ 278945 h 440259"/>
              <a:gd name="T37" fmla="*/ 278945 h 440259"/>
              <a:gd name="T38" fmla="*/ 278945 h 440259"/>
              <a:gd name="T39" fmla="*/ 278945 h 440259"/>
              <a:gd name="T40" fmla="*/ 278945 h 440259"/>
              <a:gd name="T41" fmla="*/ 278945 h 440259"/>
              <a:gd name="T42" fmla="*/ 278945 h 440259"/>
              <a:gd name="T43" fmla="*/ 278945 h 440259"/>
              <a:gd name="T44" fmla="*/ 278945 h 440259"/>
              <a:gd name="T45" fmla="*/ 278945 h 440259"/>
              <a:gd name="T46" fmla="*/ 278945 h 440259"/>
              <a:gd name="T47" fmla="*/ 278945 h 440259"/>
              <a:gd name="T48" fmla="*/ 278945 h 440259"/>
              <a:gd name="T49" fmla="*/ 278945 h 440259"/>
              <a:gd name="T50" fmla="*/ 278945 h 440259"/>
              <a:gd name="T51" fmla="*/ 278945 h 440259"/>
              <a:gd name="T52" fmla="*/ 278945 h 440259"/>
              <a:gd name="T53" fmla="*/ 278945 h 440259"/>
              <a:gd name="T54" fmla="*/ 88862 h 440259"/>
              <a:gd name="T55" fmla="*/ 88862 h 440259"/>
              <a:gd name="T56" fmla="*/ 278945 h 440259"/>
              <a:gd name="T57" fmla="*/ 278945 h 440259"/>
              <a:gd name="T58" fmla="*/ 278945 h 440259"/>
              <a:gd name="T59" fmla="*/ 278945 h 440259"/>
              <a:gd name="T60" fmla="*/ 278945 h 440259"/>
              <a:gd name="T61" fmla="*/ 278945 h 440259"/>
              <a:gd name="T62" fmla="*/ 278945 h 440259"/>
              <a:gd name="T63" fmla="*/ 278945 h 440259"/>
              <a:gd name="T64" fmla="*/ 278945 h 440259"/>
              <a:gd name="T65" fmla="*/ 278945 h 440259"/>
              <a:gd name="T66" fmla="*/ 278945 h 440259"/>
              <a:gd name="T67" fmla="*/ 278945 h 440259"/>
              <a:gd name="T68" fmla="*/ 278945 h 440259"/>
              <a:gd name="T69" fmla="*/ 278945 h 440259"/>
              <a:gd name="T70" fmla="*/ 278945 h 440259"/>
              <a:gd name="T71" fmla="*/ 278945 h 440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726" h="716">
                <a:moveTo>
                  <a:pt x="722" y="573"/>
                </a:moveTo>
                <a:lnTo>
                  <a:pt x="444" y="309"/>
                </a:lnTo>
                <a:cubicBezTo>
                  <a:pt x="485" y="220"/>
                  <a:pt x="472" y="130"/>
                  <a:pt x="409" y="66"/>
                </a:cubicBezTo>
                <a:cubicBezTo>
                  <a:pt x="366" y="24"/>
                  <a:pt x="309" y="0"/>
                  <a:pt x="249" y="0"/>
                </a:cubicBezTo>
                <a:cubicBezTo>
                  <a:pt x="182" y="0"/>
                  <a:pt x="119" y="29"/>
                  <a:pt x="75" y="81"/>
                </a:cubicBezTo>
                <a:cubicBezTo>
                  <a:pt x="0" y="170"/>
                  <a:pt x="6" y="305"/>
                  <a:pt x="89" y="388"/>
                </a:cubicBezTo>
                <a:cubicBezTo>
                  <a:pt x="130" y="428"/>
                  <a:pt x="184" y="450"/>
                  <a:pt x="242" y="450"/>
                </a:cubicBezTo>
                <a:cubicBezTo>
                  <a:pt x="265" y="450"/>
                  <a:pt x="288" y="447"/>
                  <a:pt x="311" y="440"/>
                </a:cubicBezTo>
                <a:lnTo>
                  <a:pt x="343" y="472"/>
                </a:lnTo>
                <a:cubicBezTo>
                  <a:pt x="345" y="475"/>
                  <a:pt x="349" y="476"/>
                  <a:pt x="352" y="476"/>
                </a:cubicBezTo>
                <a:lnTo>
                  <a:pt x="406" y="476"/>
                </a:lnTo>
                <a:lnTo>
                  <a:pt x="406" y="516"/>
                </a:lnTo>
                <a:cubicBezTo>
                  <a:pt x="406" y="524"/>
                  <a:pt x="412" y="530"/>
                  <a:pt x="419" y="530"/>
                </a:cubicBezTo>
                <a:lnTo>
                  <a:pt x="459" y="530"/>
                </a:lnTo>
                <a:lnTo>
                  <a:pt x="459" y="570"/>
                </a:lnTo>
                <a:cubicBezTo>
                  <a:pt x="459" y="577"/>
                  <a:pt x="465" y="583"/>
                  <a:pt x="473" y="583"/>
                </a:cubicBezTo>
                <a:lnTo>
                  <a:pt x="526" y="583"/>
                </a:lnTo>
                <a:lnTo>
                  <a:pt x="526" y="636"/>
                </a:lnTo>
                <a:cubicBezTo>
                  <a:pt x="526" y="644"/>
                  <a:pt x="532" y="650"/>
                  <a:pt x="539" y="650"/>
                </a:cubicBezTo>
                <a:lnTo>
                  <a:pt x="566" y="650"/>
                </a:lnTo>
                <a:lnTo>
                  <a:pt x="566" y="673"/>
                </a:lnTo>
                <a:cubicBezTo>
                  <a:pt x="566" y="686"/>
                  <a:pt x="567" y="694"/>
                  <a:pt x="577" y="704"/>
                </a:cubicBezTo>
                <a:cubicBezTo>
                  <a:pt x="585" y="711"/>
                  <a:pt x="595" y="716"/>
                  <a:pt x="606" y="716"/>
                </a:cubicBezTo>
                <a:lnTo>
                  <a:pt x="713" y="716"/>
                </a:lnTo>
                <a:cubicBezTo>
                  <a:pt x="720" y="716"/>
                  <a:pt x="726" y="710"/>
                  <a:pt x="726" y="703"/>
                </a:cubicBezTo>
                <a:lnTo>
                  <a:pt x="726" y="583"/>
                </a:lnTo>
                <a:cubicBezTo>
                  <a:pt x="726" y="579"/>
                  <a:pt x="725" y="576"/>
                  <a:pt x="722" y="573"/>
                </a:cubicBezTo>
                <a:close/>
                <a:moveTo>
                  <a:pt x="249" y="227"/>
                </a:moveTo>
                <a:cubicBezTo>
                  <a:pt x="234" y="242"/>
                  <a:pt x="214" y="250"/>
                  <a:pt x="192" y="250"/>
                </a:cubicBezTo>
                <a:cubicBezTo>
                  <a:pt x="171" y="250"/>
                  <a:pt x="151" y="242"/>
                  <a:pt x="136" y="227"/>
                </a:cubicBezTo>
                <a:cubicBezTo>
                  <a:pt x="120" y="212"/>
                  <a:pt x="112" y="191"/>
                  <a:pt x="112" y="170"/>
                </a:cubicBezTo>
                <a:cubicBezTo>
                  <a:pt x="112" y="149"/>
                  <a:pt x="120" y="129"/>
                  <a:pt x="136" y="114"/>
                </a:cubicBezTo>
                <a:cubicBezTo>
                  <a:pt x="151" y="98"/>
                  <a:pt x="171" y="90"/>
                  <a:pt x="192" y="90"/>
                </a:cubicBezTo>
                <a:cubicBezTo>
                  <a:pt x="214" y="90"/>
                  <a:pt x="234" y="98"/>
                  <a:pt x="249" y="114"/>
                </a:cubicBezTo>
                <a:cubicBezTo>
                  <a:pt x="264" y="129"/>
                  <a:pt x="272" y="149"/>
                  <a:pt x="272" y="170"/>
                </a:cubicBezTo>
                <a:cubicBezTo>
                  <a:pt x="272" y="191"/>
                  <a:pt x="264" y="212"/>
                  <a:pt x="249" y="22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任意多边形: 形状 47">
            <a:extLst>
              <a:ext uri="{FF2B5EF4-FFF2-40B4-BE49-F238E27FC236}">
                <a16:creationId xmlns:a16="http://schemas.microsoft.com/office/drawing/2014/main" id="{634B2562-E809-E87F-F03A-876C9349EE63}"/>
              </a:ext>
            </a:extLst>
          </p:cNvPr>
          <p:cNvSpPr/>
          <p:nvPr/>
        </p:nvSpPr>
        <p:spPr>
          <a:xfrm>
            <a:off x="7101658" y="3837675"/>
            <a:ext cx="377379" cy="364021"/>
          </a:xfrm>
          <a:custGeom>
            <a:avLst/>
            <a:gdLst>
              <a:gd name="T0" fmla="*/ 88862 h 440259"/>
              <a:gd name="T1" fmla="*/ 88862 h 440259"/>
              <a:gd name="T2" fmla="*/ 278945 h 440259"/>
              <a:gd name="T3" fmla="*/ 278945 h 440259"/>
              <a:gd name="T4" fmla="*/ 278945 h 440259"/>
              <a:gd name="T5" fmla="*/ 278945 h 440259"/>
              <a:gd name="T6" fmla="*/ 278945 h 440259"/>
              <a:gd name="T7" fmla="*/ 278945 h 440259"/>
              <a:gd name="T8" fmla="*/ 278945 h 440259"/>
              <a:gd name="T9" fmla="*/ 278945 h 440259"/>
              <a:gd name="T10" fmla="*/ 278945 h 440259"/>
              <a:gd name="T11" fmla="*/ 278945 h 440259"/>
              <a:gd name="T12" fmla="*/ 278945 h 440259"/>
              <a:gd name="T13" fmla="*/ 278945 h 440259"/>
              <a:gd name="T14" fmla="*/ 278945 h 440259"/>
              <a:gd name="T15" fmla="*/ 278945 h 440259"/>
              <a:gd name="T16" fmla="*/ 278945 h 440259"/>
              <a:gd name="T17" fmla="*/ 278945 h 440259"/>
              <a:gd name="T18" fmla="*/ 278945 h 440259"/>
              <a:gd name="T19" fmla="*/ 278945 h 440259"/>
              <a:gd name="T20" fmla="*/ 278945 h 440259"/>
              <a:gd name="T21" fmla="*/ 278945 h 440259"/>
              <a:gd name="T22" fmla="*/ 278945 h 440259"/>
              <a:gd name="T23" fmla="*/ 278945 h 440259"/>
              <a:gd name="T24" fmla="*/ 278945 h 440259"/>
              <a:gd name="T25" fmla="*/ 278945 h 440259"/>
              <a:gd name="T26" fmla="*/ 278945 h 440259"/>
              <a:gd name="T27" fmla="*/ 278945 h 440259"/>
              <a:gd name="T28" fmla="*/ 278945 h 440259"/>
              <a:gd name="T29" fmla="*/ 278945 h 440259"/>
              <a:gd name="T30" fmla="*/ 278945 h 440259"/>
              <a:gd name="T31" fmla="*/ 278945 h 440259"/>
              <a:gd name="T32" fmla="*/ 278945 h 440259"/>
              <a:gd name="T33" fmla="*/ 278945 h 440259"/>
              <a:gd name="T34" fmla="*/ 278945 h 440259"/>
              <a:gd name="T35" fmla="*/ 278945 h 440259"/>
              <a:gd name="T36" fmla="*/ 278945 h 440259"/>
              <a:gd name="T37" fmla="*/ 278945 h 440259"/>
              <a:gd name="T38" fmla="*/ 278945 h 440259"/>
              <a:gd name="T39" fmla="*/ 278945 h 440259"/>
              <a:gd name="T40" fmla="*/ 278945 h 440259"/>
              <a:gd name="T41" fmla="*/ 278945 h 440259"/>
              <a:gd name="T42" fmla="*/ 278945 h 440259"/>
              <a:gd name="T43" fmla="*/ 278945 h 440259"/>
              <a:gd name="T44" fmla="*/ 278945 h 440259"/>
              <a:gd name="T45" fmla="*/ 278945 h 440259"/>
              <a:gd name="T46" fmla="*/ 278945 h 440259"/>
              <a:gd name="T47" fmla="*/ 278945 h 440259"/>
              <a:gd name="T48" fmla="*/ 278945 h 440259"/>
              <a:gd name="T49" fmla="*/ 278945 h 440259"/>
              <a:gd name="T50" fmla="*/ 278945 h 440259"/>
              <a:gd name="T51" fmla="*/ 278945 h 440259"/>
              <a:gd name="T52" fmla="*/ 278945 h 440259"/>
              <a:gd name="T53" fmla="*/ 278945 h 440259"/>
              <a:gd name="T54" fmla="*/ 88862 h 440259"/>
              <a:gd name="T55" fmla="*/ 88862 h 440259"/>
              <a:gd name="T56" fmla="*/ 278945 h 440259"/>
              <a:gd name="T57" fmla="*/ 278945 h 440259"/>
              <a:gd name="T58" fmla="*/ 278945 h 440259"/>
              <a:gd name="T59" fmla="*/ 278945 h 440259"/>
              <a:gd name="T60" fmla="*/ 278945 h 440259"/>
              <a:gd name="T61" fmla="*/ 278945 h 440259"/>
              <a:gd name="T62" fmla="*/ 278945 h 440259"/>
              <a:gd name="T63" fmla="*/ 278945 h 440259"/>
              <a:gd name="T64" fmla="*/ 278945 h 440259"/>
              <a:gd name="T65" fmla="*/ 278945 h 440259"/>
              <a:gd name="T66" fmla="*/ 278945 h 440259"/>
              <a:gd name="T67" fmla="*/ 278945 h 440259"/>
              <a:gd name="T68" fmla="*/ 278945 h 440259"/>
              <a:gd name="T69" fmla="*/ 278945 h 440259"/>
              <a:gd name="T70" fmla="*/ 278945 h 440259"/>
              <a:gd name="T71" fmla="*/ 278945 h 440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726" h="716">
                <a:moveTo>
                  <a:pt x="722" y="573"/>
                </a:moveTo>
                <a:lnTo>
                  <a:pt x="444" y="309"/>
                </a:lnTo>
                <a:cubicBezTo>
                  <a:pt x="485" y="220"/>
                  <a:pt x="472" y="130"/>
                  <a:pt x="409" y="66"/>
                </a:cubicBezTo>
                <a:cubicBezTo>
                  <a:pt x="366" y="24"/>
                  <a:pt x="309" y="0"/>
                  <a:pt x="249" y="0"/>
                </a:cubicBezTo>
                <a:cubicBezTo>
                  <a:pt x="182" y="0"/>
                  <a:pt x="119" y="29"/>
                  <a:pt x="75" y="81"/>
                </a:cubicBezTo>
                <a:cubicBezTo>
                  <a:pt x="0" y="170"/>
                  <a:pt x="6" y="305"/>
                  <a:pt x="89" y="388"/>
                </a:cubicBezTo>
                <a:cubicBezTo>
                  <a:pt x="130" y="428"/>
                  <a:pt x="184" y="450"/>
                  <a:pt x="242" y="450"/>
                </a:cubicBezTo>
                <a:cubicBezTo>
                  <a:pt x="265" y="450"/>
                  <a:pt x="288" y="447"/>
                  <a:pt x="311" y="440"/>
                </a:cubicBezTo>
                <a:lnTo>
                  <a:pt x="343" y="472"/>
                </a:lnTo>
                <a:cubicBezTo>
                  <a:pt x="345" y="475"/>
                  <a:pt x="349" y="476"/>
                  <a:pt x="352" y="476"/>
                </a:cubicBezTo>
                <a:lnTo>
                  <a:pt x="406" y="476"/>
                </a:lnTo>
                <a:lnTo>
                  <a:pt x="406" y="516"/>
                </a:lnTo>
                <a:cubicBezTo>
                  <a:pt x="406" y="524"/>
                  <a:pt x="412" y="530"/>
                  <a:pt x="419" y="530"/>
                </a:cubicBezTo>
                <a:lnTo>
                  <a:pt x="459" y="530"/>
                </a:lnTo>
                <a:lnTo>
                  <a:pt x="459" y="570"/>
                </a:lnTo>
                <a:cubicBezTo>
                  <a:pt x="459" y="577"/>
                  <a:pt x="465" y="583"/>
                  <a:pt x="473" y="583"/>
                </a:cubicBezTo>
                <a:lnTo>
                  <a:pt x="526" y="583"/>
                </a:lnTo>
                <a:lnTo>
                  <a:pt x="526" y="636"/>
                </a:lnTo>
                <a:cubicBezTo>
                  <a:pt x="526" y="644"/>
                  <a:pt x="532" y="650"/>
                  <a:pt x="539" y="650"/>
                </a:cubicBezTo>
                <a:lnTo>
                  <a:pt x="566" y="650"/>
                </a:lnTo>
                <a:lnTo>
                  <a:pt x="566" y="673"/>
                </a:lnTo>
                <a:cubicBezTo>
                  <a:pt x="566" y="686"/>
                  <a:pt x="567" y="694"/>
                  <a:pt x="577" y="704"/>
                </a:cubicBezTo>
                <a:cubicBezTo>
                  <a:pt x="585" y="711"/>
                  <a:pt x="595" y="716"/>
                  <a:pt x="606" y="716"/>
                </a:cubicBezTo>
                <a:lnTo>
                  <a:pt x="713" y="716"/>
                </a:lnTo>
                <a:cubicBezTo>
                  <a:pt x="720" y="716"/>
                  <a:pt x="726" y="710"/>
                  <a:pt x="726" y="703"/>
                </a:cubicBezTo>
                <a:lnTo>
                  <a:pt x="726" y="583"/>
                </a:lnTo>
                <a:cubicBezTo>
                  <a:pt x="726" y="579"/>
                  <a:pt x="725" y="576"/>
                  <a:pt x="722" y="573"/>
                </a:cubicBezTo>
                <a:close/>
                <a:moveTo>
                  <a:pt x="249" y="227"/>
                </a:moveTo>
                <a:cubicBezTo>
                  <a:pt x="234" y="242"/>
                  <a:pt x="214" y="250"/>
                  <a:pt x="192" y="250"/>
                </a:cubicBezTo>
                <a:cubicBezTo>
                  <a:pt x="171" y="250"/>
                  <a:pt x="151" y="242"/>
                  <a:pt x="136" y="227"/>
                </a:cubicBezTo>
                <a:cubicBezTo>
                  <a:pt x="120" y="212"/>
                  <a:pt x="112" y="191"/>
                  <a:pt x="112" y="170"/>
                </a:cubicBezTo>
                <a:cubicBezTo>
                  <a:pt x="112" y="149"/>
                  <a:pt x="120" y="129"/>
                  <a:pt x="136" y="114"/>
                </a:cubicBezTo>
                <a:cubicBezTo>
                  <a:pt x="151" y="98"/>
                  <a:pt x="171" y="90"/>
                  <a:pt x="192" y="90"/>
                </a:cubicBezTo>
                <a:cubicBezTo>
                  <a:pt x="214" y="90"/>
                  <a:pt x="234" y="98"/>
                  <a:pt x="249" y="114"/>
                </a:cubicBezTo>
                <a:cubicBezTo>
                  <a:pt x="264" y="129"/>
                  <a:pt x="272" y="149"/>
                  <a:pt x="272" y="170"/>
                </a:cubicBezTo>
                <a:cubicBezTo>
                  <a:pt x="272" y="191"/>
                  <a:pt x="264" y="212"/>
                  <a:pt x="249" y="22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任意多边形: 形状 48">
            <a:extLst>
              <a:ext uri="{FF2B5EF4-FFF2-40B4-BE49-F238E27FC236}">
                <a16:creationId xmlns:a16="http://schemas.microsoft.com/office/drawing/2014/main" id="{12AAE60C-2D26-3293-D40B-EF01ED3D7FE2}"/>
              </a:ext>
            </a:extLst>
          </p:cNvPr>
          <p:cNvSpPr/>
          <p:nvPr/>
        </p:nvSpPr>
        <p:spPr>
          <a:xfrm>
            <a:off x="10418422" y="5937754"/>
            <a:ext cx="377379" cy="364021"/>
          </a:xfrm>
          <a:custGeom>
            <a:avLst/>
            <a:gdLst>
              <a:gd name="T0" fmla="*/ 88862 h 440259"/>
              <a:gd name="T1" fmla="*/ 88862 h 440259"/>
              <a:gd name="T2" fmla="*/ 278945 h 440259"/>
              <a:gd name="T3" fmla="*/ 278945 h 440259"/>
              <a:gd name="T4" fmla="*/ 278945 h 440259"/>
              <a:gd name="T5" fmla="*/ 278945 h 440259"/>
              <a:gd name="T6" fmla="*/ 278945 h 440259"/>
              <a:gd name="T7" fmla="*/ 278945 h 440259"/>
              <a:gd name="T8" fmla="*/ 278945 h 440259"/>
              <a:gd name="T9" fmla="*/ 278945 h 440259"/>
              <a:gd name="T10" fmla="*/ 278945 h 440259"/>
              <a:gd name="T11" fmla="*/ 278945 h 440259"/>
              <a:gd name="T12" fmla="*/ 278945 h 440259"/>
              <a:gd name="T13" fmla="*/ 278945 h 440259"/>
              <a:gd name="T14" fmla="*/ 278945 h 440259"/>
              <a:gd name="T15" fmla="*/ 278945 h 440259"/>
              <a:gd name="T16" fmla="*/ 278945 h 440259"/>
              <a:gd name="T17" fmla="*/ 278945 h 440259"/>
              <a:gd name="T18" fmla="*/ 278945 h 440259"/>
              <a:gd name="T19" fmla="*/ 278945 h 440259"/>
              <a:gd name="T20" fmla="*/ 278945 h 440259"/>
              <a:gd name="T21" fmla="*/ 278945 h 440259"/>
              <a:gd name="T22" fmla="*/ 278945 h 440259"/>
              <a:gd name="T23" fmla="*/ 278945 h 440259"/>
              <a:gd name="T24" fmla="*/ 278945 h 440259"/>
              <a:gd name="T25" fmla="*/ 278945 h 440259"/>
              <a:gd name="T26" fmla="*/ 278945 h 440259"/>
              <a:gd name="T27" fmla="*/ 278945 h 440259"/>
              <a:gd name="T28" fmla="*/ 278945 h 440259"/>
              <a:gd name="T29" fmla="*/ 278945 h 440259"/>
              <a:gd name="T30" fmla="*/ 278945 h 440259"/>
              <a:gd name="T31" fmla="*/ 278945 h 440259"/>
              <a:gd name="T32" fmla="*/ 278945 h 440259"/>
              <a:gd name="T33" fmla="*/ 278945 h 440259"/>
              <a:gd name="T34" fmla="*/ 278945 h 440259"/>
              <a:gd name="T35" fmla="*/ 278945 h 440259"/>
              <a:gd name="T36" fmla="*/ 278945 h 440259"/>
              <a:gd name="T37" fmla="*/ 278945 h 440259"/>
              <a:gd name="T38" fmla="*/ 278945 h 440259"/>
              <a:gd name="T39" fmla="*/ 278945 h 440259"/>
              <a:gd name="T40" fmla="*/ 278945 h 440259"/>
              <a:gd name="T41" fmla="*/ 278945 h 440259"/>
              <a:gd name="T42" fmla="*/ 278945 h 440259"/>
              <a:gd name="T43" fmla="*/ 278945 h 440259"/>
              <a:gd name="T44" fmla="*/ 278945 h 440259"/>
              <a:gd name="T45" fmla="*/ 278945 h 440259"/>
              <a:gd name="T46" fmla="*/ 278945 h 440259"/>
              <a:gd name="T47" fmla="*/ 278945 h 440259"/>
              <a:gd name="T48" fmla="*/ 278945 h 440259"/>
              <a:gd name="T49" fmla="*/ 278945 h 440259"/>
              <a:gd name="T50" fmla="*/ 278945 h 440259"/>
              <a:gd name="T51" fmla="*/ 278945 h 440259"/>
              <a:gd name="T52" fmla="*/ 278945 h 440259"/>
              <a:gd name="T53" fmla="*/ 278945 h 440259"/>
              <a:gd name="T54" fmla="*/ 88862 h 440259"/>
              <a:gd name="T55" fmla="*/ 88862 h 440259"/>
              <a:gd name="T56" fmla="*/ 278945 h 440259"/>
              <a:gd name="T57" fmla="*/ 278945 h 440259"/>
              <a:gd name="T58" fmla="*/ 278945 h 440259"/>
              <a:gd name="T59" fmla="*/ 278945 h 440259"/>
              <a:gd name="T60" fmla="*/ 278945 h 440259"/>
              <a:gd name="T61" fmla="*/ 278945 h 440259"/>
              <a:gd name="T62" fmla="*/ 278945 h 440259"/>
              <a:gd name="T63" fmla="*/ 278945 h 440259"/>
              <a:gd name="T64" fmla="*/ 278945 h 440259"/>
              <a:gd name="T65" fmla="*/ 278945 h 440259"/>
              <a:gd name="T66" fmla="*/ 278945 h 440259"/>
              <a:gd name="T67" fmla="*/ 278945 h 440259"/>
              <a:gd name="T68" fmla="*/ 278945 h 440259"/>
              <a:gd name="T69" fmla="*/ 278945 h 440259"/>
              <a:gd name="T70" fmla="*/ 278945 h 440259"/>
              <a:gd name="T71" fmla="*/ 278945 h 440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726" h="716">
                <a:moveTo>
                  <a:pt x="722" y="573"/>
                </a:moveTo>
                <a:lnTo>
                  <a:pt x="444" y="309"/>
                </a:lnTo>
                <a:cubicBezTo>
                  <a:pt x="485" y="220"/>
                  <a:pt x="472" y="130"/>
                  <a:pt x="409" y="66"/>
                </a:cubicBezTo>
                <a:cubicBezTo>
                  <a:pt x="366" y="24"/>
                  <a:pt x="309" y="0"/>
                  <a:pt x="249" y="0"/>
                </a:cubicBezTo>
                <a:cubicBezTo>
                  <a:pt x="182" y="0"/>
                  <a:pt x="119" y="29"/>
                  <a:pt x="75" y="81"/>
                </a:cubicBezTo>
                <a:cubicBezTo>
                  <a:pt x="0" y="170"/>
                  <a:pt x="6" y="305"/>
                  <a:pt x="89" y="388"/>
                </a:cubicBezTo>
                <a:cubicBezTo>
                  <a:pt x="130" y="428"/>
                  <a:pt x="184" y="450"/>
                  <a:pt x="242" y="450"/>
                </a:cubicBezTo>
                <a:cubicBezTo>
                  <a:pt x="265" y="450"/>
                  <a:pt x="288" y="447"/>
                  <a:pt x="311" y="440"/>
                </a:cubicBezTo>
                <a:lnTo>
                  <a:pt x="343" y="472"/>
                </a:lnTo>
                <a:cubicBezTo>
                  <a:pt x="345" y="475"/>
                  <a:pt x="349" y="476"/>
                  <a:pt x="352" y="476"/>
                </a:cubicBezTo>
                <a:lnTo>
                  <a:pt x="406" y="476"/>
                </a:lnTo>
                <a:lnTo>
                  <a:pt x="406" y="516"/>
                </a:lnTo>
                <a:cubicBezTo>
                  <a:pt x="406" y="524"/>
                  <a:pt x="412" y="530"/>
                  <a:pt x="419" y="530"/>
                </a:cubicBezTo>
                <a:lnTo>
                  <a:pt x="459" y="530"/>
                </a:lnTo>
                <a:lnTo>
                  <a:pt x="459" y="570"/>
                </a:lnTo>
                <a:cubicBezTo>
                  <a:pt x="459" y="577"/>
                  <a:pt x="465" y="583"/>
                  <a:pt x="473" y="583"/>
                </a:cubicBezTo>
                <a:lnTo>
                  <a:pt x="526" y="583"/>
                </a:lnTo>
                <a:lnTo>
                  <a:pt x="526" y="636"/>
                </a:lnTo>
                <a:cubicBezTo>
                  <a:pt x="526" y="644"/>
                  <a:pt x="532" y="650"/>
                  <a:pt x="539" y="650"/>
                </a:cubicBezTo>
                <a:lnTo>
                  <a:pt x="566" y="650"/>
                </a:lnTo>
                <a:lnTo>
                  <a:pt x="566" y="673"/>
                </a:lnTo>
                <a:cubicBezTo>
                  <a:pt x="566" y="686"/>
                  <a:pt x="567" y="694"/>
                  <a:pt x="577" y="704"/>
                </a:cubicBezTo>
                <a:cubicBezTo>
                  <a:pt x="585" y="711"/>
                  <a:pt x="595" y="716"/>
                  <a:pt x="606" y="716"/>
                </a:cubicBezTo>
                <a:lnTo>
                  <a:pt x="713" y="716"/>
                </a:lnTo>
                <a:cubicBezTo>
                  <a:pt x="720" y="716"/>
                  <a:pt x="726" y="710"/>
                  <a:pt x="726" y="703"/>
                </a:cubicBezTo>
                <a:lnTo>
                  <a:pt x="726" y="583"/>
                </a:lnTo>
                <a:cubicBezTo>
                  <a:pt x="726" y="579"/>
                  <a:pt x="725" y="576"/>
                  <a:pt x="722" y="573"/>
                </a:cubicBezTo>
                <a:close/>
                <a:moveTo>
                  <a:pt x="249" y="227"/>
                </a:moveTo>
                <a:cubicBezTo>
                  <a:pt x="234" y="242"/>
                  <a:pt x="214" y="250"/>
                  <a:pt x="192" y="250"/>
                </a:cubicBezTo>
                <a:cubicBezTo>
                  <a:pt x="171" y="250"/>
                  <a:pt x="151" y="242"/>
                  <a:pt x="136" y="227"/>
                </a:cubicBezTo>
                <a:cubicBezTo>
                  <a:pt x="120" y="212"/>
                  <a:pt x="112" y="191"/>
                  <a:pt x="112" y="170"/>
                </a:cubicBezTo>
                <a:cubicBezTo>
                  <a:pt x="112" y="149"/>
                  <a:pt x="120" y="129"/>
                  <a:pt x="136" y="114"/>
                </a:cubicBezTo>
                <a:cubicBezTo>
                  <a:pt x="151" y="98"/>
                  <a:pt x="171" y="90"/>
                  <a:pt x="192" y="90"/>
                </a:cubicBezTo>
                <a:cubicBezTo>
                  <a:pt x="214" y="90"/>
                  <a:pt x="234" y="98"/>
                  <a:pt x="249" y="114"/>
                </a:cubicBezTo>
                <a:cubicBezTo>
                  <a:pt x="264" y="129"/>
                  <a:pt x="272" y="149"/>
                  <a:pt x="272" y="170"/>
                </a:cubicBezTo>
                <a:cubicBezTo>
                  <a:pt x="272" y="191"/>
                  <a:pt x="264" y="212"/>
                  <a:pt x="249" y="227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任意多边形: 形状 49">
            <a:extLst>
              <a:ext uri="{FF2B5EF4-FFF2-40B4-BE49-F238E27FC236}">
                <a16:creationId xmlns:a16="http://schemas.microsoft.com/office/drawing/2014/main" id="{A9BEF76E-A5FA-D514-506C-2CE7B0AD2F57}"/>
              </a:ext>
            </a:extLst>
          </p:cNvPr>
          <p:cNvSpPr/>
          <p:nvPr/>
        </p:nvSpPr>
        <p:spPr>
          <a:xfrm>
            <a:off x="8961543" y="2751125"/>
            <a:ext cx="377379" cy="364021"/>
          </a:xfrm>
          <a:custGeom>
            <a:avLst/>
            <a:gdLst>
              <a:gd name="T0" fmla="*/ 88862 h 440259"/>
              <a:gd name="T1" fmla="*/ 88862 h 440259"/>
              <a:gd name="T2" fmla="*/ 278945 h 440259"/>
              <a:gd name="T3" fmla="*/ 278945 h 440259"/>
              <a:gd name="T4" fmla="*/ 278945 h 440259"/>
              <a:gd name="T5" fmla="*/ 278945 h 440259"/>
              <a:gd name="T6" fmla="*/ 278945 h 440259"/>
              <a:gd name="T7" fmla="*/ 278945 h 440259"/>
              <a:gd name="T8" fmla="*/ 278945 h 440259"/>
              <a:gd name="T9" fmla="*/ 278945 h 440259"/>
              <a:gd name="T10" fmla="*/ 278945 h 440259"/>
              <a:gd name="T11" fmla="*/ 278945 h 440259"/>
              <a:gd name="T12" fmla="*/ 278945 h 440259"/>
              <a:gd name="T13" fmla="*/ 278945 h 440259"/>
              <a:gd name="T14" fmla="*/ 278945 h 440259"/>
              <a:gd name="T15" fmla="*/ 278945 h 440259"/>
              <a:gd name="T16" fmla="*/ 278945 h 440259"/>
              <a:gd name="T17" fmla="*/ 278945 h 440259"/>
              <a:gd name="T18" fmla="*/ 278945 h 440259"/>
              <a:gd name="T19" fmla="*/ 278945 h 440259"/>
              <a:gd name="T20" fmla="*/ 278945 h 440259"/>
              <a:gd name="T21" fmla="*/ 278945 h 440259"/>
              <a:gd name="T22" fmla="*/ 278945 h 440259"/>
              <a:gd name="T23" fmla="*/ 278945 h 440259"/>
              <a:gd name="T24" fmla="*/ 278945 h 440259"/>
              <a:gd name="T25" fmla="*/ 278945 h 440259"/>
              <a:gd name="T26" fmla="*/ 278945 h 440259"/>
              <a:gd name="T27" fmla="*/ 278945 h 440259"/>
              <a:gd name="T28" fmla="*/ 278945 h 440259"/>
              <a:gd name="T29" fmla="*/ 278945 h 440259"/>
              <a:gd name="T30" fmla="*/ 278945 h 440259"/>
              <a:gd name="T31" fmla="*/ 278945 h 440259"/>
              <a:gd name="T32" fmla="*/ 278945 h 440259"/>
              <a:gd name="T33" fmla="*/ 278945 h 440259"/>
              <a:gd name="T34" fmla="*/ 278945 h 440259"/>
              <a:gd name="T35" fmla="*/ 278945 h 440259"/>
              <a:gd name="T36" fmla="*/ 278945 h 440259"/>
              <a:gd name="T37" fmla="*/ 278945 h 440259"/>
              <a:gd name="T38" fmla="*/ 278945 h 440259"/>
              <a:gd name="T39" fmla="*/ 278945 h 440259"/>
              <a:gd name="T40" fmla="*/ 278945 h 440259"/>
              <a:gd name="T41" fmla="*/ 278945 h 440259"/>
              <a:gd name="T42" fmla="*/ 278945 h 440259"/>
              <a:gd name="T43" fmla="*/ 278945 h 440259"/>
              <a:gd name="T44" fmla="*/ 278945 h 440259"/>
              <a:gd name="T45" fmla="*/ 278945 h 440259"/>
              <a:gd name="T46" fmla="*/ 278945 h 440259"/>
              <a:gd name="T47" fmla="*/ 278945 h 440259"/>
              <a:gd name="T48" fmla="*/ 278945 h 440259"/>
              <a:gd name="T49" fmla="*/ 278945 h 440259"/>
              <a:gd name="T50" fmla="*/ 278945 h 440259"/>
              <a:gd name="T51" fmla="*/ 278945 h 440259"/>
              <a:gd name="T52" fmla="*/ 278945 h 440259"/>
              <a:gd name="T53" fmla="*/ 278945 h 440259"/>
              <a:gd name="T54" fmla="*/ 88862 h 440259"/>
              <a:gd name="T55" fmla="*/ 88862 h 440259"/>
              <a:gd name="T56" fmla="*/ 278945 h 440259"/>
              <a:gd name="T57" fmla="*/ 278945 h 440259"/>
              <a:gd name="T58" fmla="*/ 278945 h 440259"/>
              <a:gd name="T59" fmla="*/ 278945 h 440259"/>
              <a:gd name="T60" fmla="*/ 278945 h 440259"/>
              <a:gd name="T61" fmla="*/ 278945 h 440259"/>
              <a:gd name="T62" fmla="*/ 278945 h 440259"/>
              <a:gd name="T63" fmla="*/ 278945 h 440259"/>
              <a:gd name="T64" fmla="*/ 278945 h 440259"/>
              <a:gd name="T65" fmla="*/ 278945 h 440259"/>
              <a:gd name="T66" fmla="*/ 278945 h 440259"/>
              <a:gd name="T67" fmla="*/ 278945 h 440259"/>
              <a:gd name="T68" fmla="*/ 278945 h 440259"/>
              <a:gd name="T69" fmla="*/ 278945 h 440259"/>
              <a:gd name="T70" fmla="*/ 278945 h 440259"/>
              <a:gd name="T71" fmla="*/ 278945 h 440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726" h="716">
                <a:moveTo>
                  <a:pt x="722" y="573"/>
                </a:moveTo>
                <a:lnTo>
                  <a:pt x="444" y="309"/>
                </a:lnTo>
                <a:cubicBezTo>
                  <a:pt x="485" y="220"/>
                  <a:pt x="472" y="130"/>
                  <a:pt x="409" y="66"/>
                </a:cubicBezTo>
                <a:cubicBezTo>
                  <a:pt x="366" y="24"/>
                  <a:pt x="309" y="0"/>
                  <a:pt x="249" y="0"/>
                </a:cubicBezTo>
                <a:cubicBezTo>
                  <a:pt x="182" y="0"/>
                  <a:pt x="119" y="29"/>
                  <a:pt x="75" y="81"/>
                </a:cubicBezTo>
                <a:cubicBezTo>
                  <a:pt x="0" y="170"/>
                  <a:pt x="6" y="305"/>
                  <a:pt x="89" y="388"/>
                </a:cubicBezTo>
                <a:cubicBezTo>
                  <a:pt x="130" y="428"/>
                  <a:pt x="184" y="450"/>
                  <a:pt x="242" y="450"/>
                </a:cubicBezTo>
                <a:cubicBezTo>
                  <a:pt x="265" y="450"/>
                  <a:pt x="288" y="447"/>
                  <a:pt x="311" y="440"/>
                </a:cubicBezTo>
                <a:lnTo>
                  <a:pt x="343" y="472"/>
                </a:lnTo>
                <a:cubicBezTo>
                  <a:pt x="345" y="475"/>
                  <a:pt x="349" y="476"/>
                  <a:pt x="352" y="476"/>
                </a:cubicBezTo>
                <a:lnTo>
                  <a:pt x="406" y="476"/>
                </a:lnTo>
                <a:lnTo>
                  <a:pt x="406" y="516"/>
                </a:lnTo>
                <a:cubicBezTo>
                  <a:pt x="406" y="524"/>
                  <a:pt x="412" y="530"/>
                  <a:pt x="419" y="530"/>
                </a:cubicBezTo>
                <a:lnTo>
                  <a:pt x="459" y="530"/>
                </a:lnTo>
                <a:lnTo>
                  <a:pt x="459" y="570"/>
                </a:lnTo>
                <a:cubicBezTo>
                  <a:pt x="459" y="577"/>
                  <a:pt x="465" y="583"/>
                  <a:pt x="473" y="583"/>
                </a:cubicBezTo>
                <a:lnTo>
                  <a:pt x="526" y="583"/>
                </a:lnTo>
                <a:lnTo>
                  <a:pt x="526" y="636"/>
                </a:lnTo>
                <a:cubicBezTo>
                  <a:pt x="526" y="644"/>
                  <a:pt x="532" y="650"/>
                  <a:pt x="539" y="650"/>
                </a:cubicBezTo>
                <a:lnTo>
                  <a:pt x="566" y="650"/>
                </a:lnTo>
                <a:lnTo>
                  <a:pt x="566" y="673"/>
                </a:lnTo>
                <a:cubicBezTo>
                  <a:pt x="566" y="686"/>
                  <a:pt x="567" y="694"/>
                  <a:pt x="577" y="704"/>
                </a:cubicBezTo>
                <a:cubicBezTo>
                  <a:pt x="585" y="711"/>
                  <a:pt x="595" y="716"/>
                  <a:pt x="606" y="716"/>
                </a:cubicBezTo>
                <a:lnTo>
                  <a:pt x="713" y="716"/>
                </a:lnTo>
                <a:cubicBezTo>
                  <a:pt x="720" y="716"/>
                  <a:pt x="726" y="710"/>
                  <a:pt x="726" y="703"/>
                </a:cubicBezTo>
                <a:lnTo>
                  <a:pt x="726" y="583"/>
                </a:lnTo>
                <a:cubicBezTo>
                  <a:pt x="726" y="579"/>
                  <a:pt x="725" y="576"/>
                  <a:pt x="722" y="573"/>
                </a:cubicBezTo>
                <a:close/>
                <a:moveTo>
                  <a:pt x="249" y="227"/>
                </a:moveTo>
                <a:cubicBezTo>
                  <a:pt x="234" y="242"/>
                  <a:pt x="214" y="250"/>
                  <a:pt x="192" y="250"/>
                </a:cubicBezTo>
                <a:cubicBezTo>
                  <a:pt x="171" y="250"/>
                  <a:pt x="151" y="242"/>
                  <a:pt x="136" y="227"/>
                </a:cubicBezTo>
                <a:cubicBezTo>
                  <a:pt x="120" y="212"/>
                  <a:pt x="112" y="191"/>
                  <a:pt x="112" y="170"/>
                </a:cubicBezTo>
                <a:cubicBezTo>
                  <a:pt x="112" y="149"/>
                  <a:pt x="120" y="129"/>
                  <a:pt x="136" y="114"/>
                </a:cubicBezTo>
                <a:cubicBezTo>
                  <a:pt x="151" y="98"/>
                  <a:pt x="171" y="90"/>
                  <a:pt x="192" y="90"/>
                </a:cubicBezTo>
                <a:cubicBezTo>
                  <a:pt x="214" y="90"/>
                  <a:pt x="234" y="98"/>
                  <a:pt x="249" y="114"/>
                </a:cubicBezTo>
                <a:cubicBezTo>
                  <a:pt x="264" y="129"/>
                  <a:pt x="272" y="149"/>
                  <a:pt x="272" y="170"/>
                </a:cubicBezTo>
                <a:cubicBezTo>
                  <a:pt x="272" y="191"/>
                  <a:pt x="264" y="212"/>
                  <a:pt x="249" y="227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554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animBg="1"/>
      <p:bldP spid="6" grpId="0" animBg="1"/>
      <p:bldP spid="7" grpId="0" animBg="1"/>
      <p:bldP spid="7" grpId="1" animBg="1"/>
      <p:bldP spid="8" grpId="0" animBg="1"/>
      <p:bldP spid="9" grpId="0" animBg="1"/>
      <p:bldP spid="9" grpId="1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26" grpId="0" animBg="1"/>
      <p:bldP spid="27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4" grpId="0" animBg="1"/>
      <p:bldP spid="44" grpId="1" animBg="1"/>
      <p:bldP spid="45" grpId="0" animBg="1"/>
      <p:bldP spid="46" grpId="0" animBg="1"/>
      <p:bldP spid="46" grpId="1" animBg="1"/>
      <p:bldP spid="47" grpId="0" animBg="1"/>
      <p:bldP spid="48" grpId="0" animBg="1"/>
      <p:bldP spid="49" grpId="0" animBg="1"/>
      <p:bldP spid="5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304B6AF-B09A-0DE8-4108-1858CEAD8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TS in Pairing-Free DL Setting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3D36AD8-CEB2-A067-D447-C9A0BF04A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6179"/>
            <a:ext cx="10515600" cy="4351338"/>
          </a:xfrm>
        </p:spPr>
        <p:txBody>
          <a:bodyPr/>
          <a:lstStyle/>
          <a:p>
            <a:r>
              <a:rPr lang="en-US" altLang="zh-CN" dirty="0"/>
              <a:t>FROST [Komlo-Goldberg’20]</a:t>
            </a:r>
          </a:p>
          <a:p>
            <a:pPr lvl="1"/>
            <a:r>
              <a:rPr lang="en-US" altLang="zh-CN" dirty="0"/>
              <a:t>Threshold Schnorr</a:t>
            </a:r>
          </a:p>
          <a:p>
            <a:pPr lvl="1"/>
            <a:r>
              <a:rPr lang="en-US" altLang="zh-CN" dirty="0">
                <a:solidFill>
                  <a:srgbClr val="C00000"/>
                </a:solidFill>
              </a:rPr>
              <a:t>Statically secure </a:t>
            </a:r>
            <a:r>
              <a:rPr lang="en-US" altLang="zh-CN" dirty="0"/>
              <a:t>from</a:t>
            </a:r>
            <a:r>
              <a:rPr lang="en-US" altLang="zh-CN" dirty="0">
                <a:solidFill>
                  <a:srgbClr val="C00000"/>
                </a:solidFill>
              </a:rPr>
              <a:t> </a:t>
            </a:r>
            <a:r>
              <a:rPr lang="en-US" altLang="zh-CN" dirty="0">
                <a:solidFill>
                  <a:schemeClr val="accent4">
                    <a:lumMod val="75000"/>
                  </a:schemeClr>
                </a:solidFill>
              </a:rPr>
              <a:t>interactive assumption</a:t>
            </a:r>
            <a:endParaRPr lang="en-US" altLang="zh-CN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表格 7">
                <a:extLst>
                  <a:ext uri="{FF2B5EF4-FFF2-40B4-BE49-F238E27FC236}">
                    <a16:creationId xmlns:a16="http://schemas.microsoft.com/office/drawing/2014/main" id="{7AEDDF6A-D5B8-5C5E-84F6-E4DDDC59ED3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01535533"/>
                  </p:ext>
                </p:extLst>
              </p:nvPr>
            </p:nvGraphicFramePr>
            <p:xfrm>
              <a:off x="1833075" y="2881742"/>
              <a:ext cx="8525850" cy="736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01007">
                      <a:extLst>
                        <a:ext uri="{9D8B030D-6E8A-4147-A177-3AD203B41FA5}">
                          <a16:colId xmlns:a16="http://schemas.microsoft.com/office/drawing/2014/main" val="27987901"/>
                        </a:ext>
                      </a:extLst>
                    </a:gridCol>
                    <a:gridCol w="1183816">
                      <a:extLst>
                        <a:ext uri="{9D8B030D-6E8A-4147-A177-3AD203B41FA5}">
                          <a16:colId xmlns:a16="http://schemas.microsoft.com/office/drawing/2014/main" val="4261213019"/>
                        </a:ext>
                      </a:extLst>
                    </a:gridCol>
                    <a:gridCol w="769615">
                      <a:extLst>
                        <a:ext uri="{9D8B030D-6E8A-4147-A177-3AD203B41FA5}">
                          <a16:colId xmlns:a16="http://schemas.microsoft.com/office/drawing/2014/main" val="2039731882"/>
                        </a:ext>
                      </a:extLst>
                    </a:gridCol>
                    <a:gridCol w="1755471">
                      <a:extLst>
                        <a:ext uri="{9D8B030D-6E8A-4147-A177-3AD203B41FA5}">
                          <a16:colId xmlns:a16="http://schemas.microsoft.com/office/drawing/2014/main" val="1035530260"/>
                        </a:ext>
                      </a:extLst>
                    </a:gridCol>
                    <a:gridCol w="914400">
                      <a:extLst>
                        <a:ext uri="{9D8B030D-6E8A-4147-A177-3AD203B41FA5}">
                          <a16:colId xmlns:a16="http://schemas.microsoft.com/office/drawing/2014/main" val="3949162720"/>
                        </a:ext>
                      </a:extLst>
                    </a:gridCol>
                    <a:gridCol w="1073791">
                      <a:extLst>
                        <a:ext uri="{9D8B030D-6E8A-4147-A177-3AD203B41FA5}">
                          <a16:colId xmlns:a16="http://schemas.microsoft.com/office/drawing/2014/main" val="1011549548"/>
                        </a:ext>
                      </a:extLst>
                    </a:gridCol>
                    <a:gridCol w="1227750">
                      <a:extLst>
                        <a:ext uri="{9D8B030D-6E8A-4147-A177-3AD203B41FA5}">
                          <a16:colId xmlns:a16="http://schemas.microsoft.com/office/drawing/2014/main" val="882869181"/>
                        </a:ext>
                      </a:extLst>
                    </a:gridCol>
                  </a:tblGrid>
                  <a:tr h="361845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Scheme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Adaptive?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AGM?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Assumption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Round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Sig. Size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Sec. Loss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7343859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CN" b="1" dirty="0"/>
                            <a:t>FROST</a:t>
                          </a:r>
                          <a:endParaRPr lang="zh-CN" alt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rgbClr val="FF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AOMDL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2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1G+1Z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altLang="zh-CN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𝜀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9477789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表格 7">
                <a:extLst>
                  <a:ext uri="{FF2B5EF4-FFF2-40B4-BE49-F238E27FC236}">
                    <a16:creationId xmlns:a16="http://schemas.microsoft.com/office/drawing/2014/main" id="{7AEDDF6A-D5B8-5C5E-84F6-E4DDDC59ED3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01535533"/>
                  </p:ext>
                </p:extLst>
              </p:nvPr>
            </p:nvGraphicFramePr>
            <p:xfrm>
              <a:off x="1833075" y="2881742"/>
              <a:ext cx="8525850" cy="736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01007">
                      <a:extLst>
                        <a:ext uri="{9D8B030D-6E8A-4147-A177-3AD203B41FA5}">
                          <a16:colId xmlns:a16="http://schemas.microsoft.com/office/drawing/2014/main" val="27987901"/>
                        </a:ext>
                      </a:extLst>
                    </a:gridCol>
                    <a:gridCol w="1183816">
                      <a:extLst>
                        <a:ext uri="{9D8B030D-6E8A-4147-A177-3AD203B41FA5}">
                          <a16:colId xmlns:a16="http://schemas.microsoft.com/office/drawing/2014/main" val="4261213019"/>
                        </a:ext>
                      </a:extLst>
                    </a:gridCol>
                    <a:gridCol w="769615">
                      <a:extLst>
                        <a:ext uri="{9D8B030D-6E8A-4147-A177-3AD203B41FA5}">
                          <a16:colId xmlns:a16="http://schemas.microsoft.com/office/drawing/2014/main" val="2039731882"/>
                        </a:ext>
                      </a:extLst>
                    </a:gridCol>
                    <a:gridCol w="1755471">
                      <a:extLst>
                        <a:ext uri="{9D8B030D-6E8A-4147-A177-3AD203B41FA5}">
                          <a16:colId xmlns:a16="http://schemas.microsoft.com/office/drawing/2014/main" val="1035530260"/>
                        </a:ext>
                      </a:extLst>
                    </a:gridCol>
                    <a:gridCol w="914400">
                      <a:extLst>
                        <a:ext uri="{9D8B030D-6E8A-4147-A177-3AD203B41FA5}">
                          <a16:colId xmlns:a16="http://schemas.microsoft.com/office/drawing/2014/main" val="3949162720"/>
                        </a:ext>
                      </a:extLst>
                    </a:gridCol>
                    <a:gridCol w="1073791">
                      <a:extLst>
                        <a:ext uri="{9D8B030D-6E8A-4147-A177-3AD203B41FA5}">
                          <a16:colId xmlns:a16="http://schemas.microsoft.com/office/drawing/2014/main" val="1011549548"/>
                        </a:ext>
                      </a:extLst>
                    </a:gridCol>
                    <a:gridCol w="1227750">
                      <a:extLst>
                        <a:ext uri="{9D8B030D-6E8A-4147-A177-3AD203B41FA5}">
                          <a16:colId xmlns:a16="http://schemas.microsoft.com/office/drawing/2014/main" val="882869181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Scheme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Adaptive?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AGM?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Assumption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Round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Sig. Size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Sec. Loss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7343859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CN" b="1" dirty="0"/>
                            <a:t>FROST</a:t>
                          </a:r>
                          <a:endParaRPr lang="zh-CN" alt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rgbClr val="FF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AOMDL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2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1G+1Z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593564" t="-106557" r="-1980" b="-2623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9477789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102744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93E6BB-0778-B3AA-25D5-844B2EB5DA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2A39C86-8DE0-91F2-5616-0C8CBEF10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Adaptive TS in Pairing-Free DL Setting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2C10FC8-8836-2F28-A7F9-BAA91B55F0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6179"/>
            <a:ext cx="10515600" cy="4351338"/>
          </a:xfrm>
        </p:spPr>
        <p:txBody>
          <a:bodyPr/>
          <a:lstStyle/>
          <a:p>
            <a:r>
              <a:rPr lang="en-US" altLang="zh-CN" dirty="0"/>
              <a:t>Sparkle [Crites-Komlo-Maller’23]</a:t>
            </a:r>
          </a:p>
          <a:p>
            <a:pPr lvl="1"/>
            <a:r>
              <a:rPr lang="en-US" altLang="zh-CN" dirty="0"/>
              <a:t>Threshold Schnorr</a:t>
            </a:r>
          </a:p>
          <a:p>
            <a:pPr lvl="1"/>
            <a:r>
              <a:rPr lang="en-US" altLang="zh-CN" dirty="0">
                <a:solidFill>
                  <a:schemeClr val="accent4">
                    <a:lumMod val="75000"/>
                  </a:schemeClr>
                </a:solidFill>
              </a:rPr>
              <a:t>Partially</a:t>
            </a:r>
            <a:r>
              <a:rPr lang="en-US" altLang="zh-CN" dirty="0"/>
              <a:t> adaptively secure from </a:t>
            </a:r>
            <a:r>
              <a:rPr lang="en-US" altLang="zh-CN" dirty="0">
                <a:solidFill>
                  <a:schemeClr val="accent4">
                    <a:lumMod val="75000"/>
                  </a:schemeClr>
                </a:solidFill>
              </a:rPr>
              <a:t>interactive assumption</a:t>
            </a:r>
          </a:p>
          <a:p>
            <a:pPr lvl="1"/>
            <a:r>
              <a:rPr lang="en-US" altLang="zh-CN" dirty="0"/>
              <a:t>Adaptively secure from </a:t>
            </a:r>
            <a:r>
              <a:rPr lang="en-US" altLang="zh-CN" dirty="0">
                <a:solidFill>
                  <a:schemeClr val="accent4">
                    <a:lumMod val="75000"/>
                  </a:schemeClr>
                </a:solidFill>
              </a:rPr>
              <a:t>interactive assumption </a:t>
            </a:r>
            <a:r>
              <a:rPr lang="en-US" altLang="zh-CN" dirty="0"/>
              <a:t>+ </a:t>
            </a:r>
            <a:r>
              <a:rPr lang="en-US" altLang="zh-CN" dirty="0">
                <a:solidFill>
                  <a:srgbClr val="C00000"/>
                </a:solidFill>
              </a:rPr>
              <a:t>AGM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表格 14">
                <a:extLst>
                  <a:ext uri="{FF2B5EF4-FFF2-40B4-BE49-F238E27FC236}">
                    <a16:creationId xmlns:a16="http://schemas.microsoft.com/office/drawing/2014/main" id="{78AE3844-0090-AB16-DF03-33116D3959B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01141198"/>
                  </p:ext>
                </p:extLst>
              </p:nvPr>
            </p:nvGraphicFramePr>
            <p:xfrm>
              <a:off x="1833075" y="3301191"/>
              <a:ext cx="8525850" cy="736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01007">
                      <a:extLst>
                        <a:ext uri="{9D8B030D-6E8A-4147-A177-3AD203B41FA5}">
                          <a16:colId xmlns:a16="http://schemas.microsoft.com/office/drawing/2014/main" val="27987901"/>
                        </a:ext>
                      </a:extLst>
                    </a:gridCol>
                    <a:gridCol w="1183816">
                      <a:extLst>
                        <a:ext uri="{9D8B030D-6E8A-4147-A177-3AD203B41FA5}">
                          <a16:colId xmlns:a16="http://schemas.microsoft.com/office/drawing/2014/main" val="4261213019"/>
                        </a:ext>
                      </a:extLst>
                    </a:gridCol>
                    <a:gridCol w="769615">
                      <a:extLst>
                        <a:ext uri="{9D8B030D-6E8A-4147-A177-3AD203B41FA5}">
                          <a16:colId xmlns:a16="http://schemas.microsoft.com/office/drawing/2014/main" val="2039731882"/>
                        </a:ext>
                      </a:extLst>
                    </a:gridCol>
                    <a:gridCol w="1755471">
                      <a:extLst>
                        <a:ext uri="{9D8B030D-6E8A-4147-A177-3AD203B41FA5}">
                          <a16:colId xmlns:a16="http://schemas.microsoft.com/office/drawing/2014/main" val="1035530260"/>
                        </a:ext>
                      </a:extLst>
                    </a:gridCol>
                    <a:gridCol w="914400">
                      <a:extLst>
                        <a:ext uri="{9D8B030D-6E8A-4147-A177-3AD203B41FA5}">
                          <a16:colId xmlns:a16="http://schemas.microsoft.com/office/drawing/2014/main" val="3949162720"/>
                        </a:ext>
                      </a:extLst>
                    </a:gridCol>
                    <a:gridCol w="1073791">
                      <a:extLst>
                        <a:ext uri="{9D8B030D-6E8A-4147-A177-3AD203B41FA5}">
                          <a16:colId xmlns:a16="http://schemas.microsoft.com/office/drawing/2014/main" val="1011549548"/>
                        </a:ext>
                      </a:extLst>
                    </a:gridCol>
                    <a:gridCol w="1227750">
                      <a:extLst>
                        <a:ext uri="{9D8B030D-6E8A-4147-A177-3AD203B41FA5}">
                          <a16:colId xmlns:a16="http://schemas.microsoft.com/office/drawing/2014/main" val="882869181"/>
                        </a:ext>
                      </a:extLst>
                    </a:gridCol>
                  </a:tblGrid>
                  <a:tr h="361845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Scheme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Adaptive?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AGM?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Assumption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Round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Sig. Size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Sec. Loss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7343859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FROST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rgbClr val="FF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AOMDL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2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1G+1Z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altLang="zh-CN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𝜀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9477789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表格 14">
                <a:extLst>
                  <a:ext uri="{FF2B5EF4-FFF2-40B4-BE49-F238E27FC236}">
                    <a16:creationId xmlns:a16="http://schemas.microsoft.com/office/drawing/2014/main" id="{78AE3844-0090-AB16-DF03-33116D3959B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01141198"/>
                  </p:ext>
                </p:extLst>
              </p:nvPr>
            </p:nvGraphicFramePr>
            <p:xfrm>
              <a:off x="1833075" y="3301191"/>
              <a:ext cx="8525850" cy="736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01007">
                      <a:extLst>
                        <a:ext uri="{9D8B030D-6E8A-4147-A177-3AD203B41FA5}">
                          <a16:colId xmlns:a16="http://schemas.microsoft.com/office/drawing/2014/main" val="27987901"/>
                        </a:ext>
                      </a:extLst>
                    </a:gridCol>
                    <a:gridCol w="1183816">
                      <a:extLst>
                        <a:ext uri="{9D8B030D-6E8A-4147-A177-3AD203B41FA5}">
                          <a16:colId xmlns:a16="http://schemas.microsoft.com/office/drawing/2014/main" val="4261213019"/>
                        </a:ext>
                      </a:extLst>
                    </a:gridCol>
                    <a:gridCol w="769615">
                      <a:extLst>
                        <a:ext uri="{9D8B030D-6E8A-4147-A177-3AD203B41FA5}">
                          <a16:colId xmlns:a16="http://schemas.microsoft.com/office/drawing/2014/main" val="2039731882"/>
                        </a:ext>
                      </a:extLst>
                    </a:gridCol>
                    <a:gridCol w="1755471">
                      <a:extLst>
                        <a:ext uri="{9D8B030D-6E8A-4147-A177-3AD203B41FA5}">
                          <a16:colId xmlns:a16="http://schemas.microsoft.com/office/drawing/2014/main" val="1035530260"/>
                        </a:ext>
                      </a:extLst>
                    </a:gridCol>
                    <a:gridCol w="914400">
                      <a:extLst>
                        <a:ext uri="{9D8B030D-6E8A-4147-A177-3AD203B41FA5}">
                          <a16:colId xmlns:a16="http://schemas.microsoft.com/office/drawing/2014/main" val="3949162720"/>
                        </a:ext>
                      </a:extLst>
                    </a:gridCol>
                    <a:gridCol w="1073791">
                      <a:extLst>
                        <a:ext uri="{9D8B030D-6E8A-4147-A177-3AD203B41FA5}">
                          <a16:colId xmlns:a16="http://schemas.microsoft.com/office/drawing/2014/main" val="1011549548"/>
                        </a:ext>
                      </a:extLst>
                    </a:gridCol>
                    <a:gridCol w="1227750">
                      <a:extLst>
                        <a:ext uri="{9D8B030D-6E8A-4147-A177-3AD203B41FA5}">
                          <a16:colId xmlns:a16="http://schemas.microsoft.com/office/drawing/2014/main" val="882869181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Scheme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Adaptive?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AGM?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Assumption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Round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Sig. Size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Sec. Loss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7343859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FROST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rgbClr val="FF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AOMDL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2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1G+1Z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593564" t="-106557" r="-1980" b="-2623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94777899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6" name="表格 15">
                <a:extLst>
                  <a:ext uri="{FF2B5EF4-FFF2-40B4-BE49-F238E27FC236}">
                    <a16:creationId xmlns:a16="http://schemas.microsoft.com/office/drawing/2014/main" id="{4607CA50-53C4-6CA9-A968-AB1AEE6CCC0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39748715"/>
                  </p:ext>
                </p:extLst>
              </p:nvPr>
            </p:nvGraphicFramePr>
            <p:xfrm>
              <a:off x="1833075" y="3301191"/>
              <a:ext cx="8525850" cy="18491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01007">
                      <a:extLst>
                        <a:ext uri="{9D8B030D-6E8A-4147-A177-3AD203B41FA5}">
                          <a16:colId xmlns:a16="http://schemas.microsoft.com/office/drawing/2014/main" val="3723316419"/>
                        </a:ext>
                      </a:extLst>
                    </a:gridCol>
                    <a:gridCol w="1183816">
                      <a:extLst>
                        <a:ext uri="{9D8B030D-6E8A-4147-A177-3AD203B41FA5}">
                          <a16:colId xmlns:a16="http://schemas.microsoft.com/office/drawing/2014/main" val="3633033041"/>
                        </a:ext>
                      </a:extLst>
                    </a:gridCol>
                    <a:gridCol w="769615">
                      <a:extLst>
                        <a:ext uri="{9D8B030D-6E8A-4147-A177-3AD203B41FA5}">
                          <a16:colId xmlns:a16="http://schemas.microsoft.com/office/drawing/2014/main" val="2798504300"/>
                        </a:ext>
                      </a:extLst>
                    </a:gridCol>
                    <a:gridCol w="1755471">
                      <a:extLst>
                        <a:ext uri="{9D8B030D-6E8A-4147-A177-3AD203B41FA5}">
                          <a16:colId xmlns:a16="http://schemas.microsoft.com/office/drawing/2014/main" val="4251043536"/>
                        </a:ext>
                      </a:extLst>
                    </a:gridCol>
                    <a:gridCol w="914400">
                      <a:extLst>
                        <a:ext uri="{9D8B030D-6E8A-4147-A177-3AD203B41FA5}">
                          <a16:colId xmlns:a16="http://schemas.microsoft.com/office/drawing/2014/main" val="1590920290"/>
                        </a:ext>
                      </a:extLst>
                    </a:gridCol>
                    <a:gridCol w="1073791">
                      <a:extLst>
                        <a:ext uri="{9D8B030D-6E8A-4147-A177-3AD203B41FA5}">
                          <a16:colId xmlns:a16="http://schemas.microsoft.com/office/drawing/2014/main" val="1825813882"/>
                        </a:ext>
                      </a:extLst>
                    </a:gridCol>
                    <a:gridCol w="1227750">
                      <a:extLst>
                        <a:ext uri="{9D8B030D-6E8A-4147-A177-3AD203B41FA5}">
                          <a16:colId xmlns:a16="http://schemas.microsoft.com/office/drawing/2014/main" val="3683057694"/>
                        </a:ext>
                      </a:extLst>
                    </a:gridCol>
                  </a:tblGrid>
                  <a:tr h="361845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Scheme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Adaptive?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AGM?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Assumption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Round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Sig. Size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Sec. Loss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8663673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FROST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rgbClr val="FF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AOMDL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2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1G+1Z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altLang="zh-CN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𝜀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86952132"/>
                      </a:ext>
                    </a:extLst>
                  </a:tr>
                  <a:tr h="370840">
                    <a:tc rowSpan="3">
                      <a:txBody>
                        <a:bodyPr/>
                        <a:lstStyle/>
                        <a:p>
                          <a:r>
                            <a:rPr lang="en-US" altLang="zh-CN" b="1" dirty="0"/>
                            <a:t>Sparkle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rgbClr val="FF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DL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3"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3</a:t>
                          </a:r>
                        </a:p>
                        <a:p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3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1G+1Z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3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altLang="zh-CN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𝜀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altLang="zh-CN" b="0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07370562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&lt;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/2</m:t>
                              </m:r>
                            </m:oMath>
                          </a14:m>
                          <a:r>
                            <a:rPr lang="zh-CN" altLang="en-US" dirty="0"/>
                            <a:t> </a:t>
                          </a:r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AOMDL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65017038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CN" altLang="en-US" dirty="0"/>
                            <a:t>√</a:t>
                          </a:r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CN" altLang="en-US" dirty="0"/>
                            <a:t>√</a:t>
                          </a:r>
                        </a:p>
                      </a:txBody>
                      <a:tcPr>
                        <a:solidFill>
                          <a:srgbClr val="FF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AOMDL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7770636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6" name="表格 15">
                <a:extLst>
                  <a:ext uri="{FF2B5EF4-FFF2-40B4-BE49-F238E27FC236}">
                    <a16:creationId xmlns:a16="http://schemas.microsoft.com/office/drawing/2014/main" id="{4607CA50-53C4-6CA9-A968-AB1AEE6CCC0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39748715"/>
                  </p:ext>
                </p:extLst>
              </p:nvPr>
            </p:nvGraphicFramePr>
            <p:xfrm>
              <a:off x="1833075" y="3301191"/>
              <a:ext cx="8525850" cy="18491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01007">
                      <a:extLst>
                        <a:ext uri="{9D8B030D-6E8A-4147-A177-3AD203B41FA5}">
                          <a16:colId xmlns:a16="http://schemas.microsoft.com/office/drawing/2014/main" val="3723316419"/>
                        </a:ext>
                      </a:extLst>
                    </a:gridCol>
                    <a:gridCol w="1183816">
                      <a:extLst>
                        <a:ext uri="{9D8B030D-6E8A-4147-A177-3AD203B41FA5}">
                          <a16:colId xmlns:a16="http://schemas.microsoft.com/office/drawing/2014/main" val="3633033041"/>
                        </a:ext>
                      </a:extLst>
                    </a:gridCol>
                    <a:gridCol w="769615">
                      <a:extLst>
                        <a:ext uri="{9D8B030D-6E8A-4147-A177-3AD203B41FA5}">
                          <a16:colId xmlns:a16="http://schemas.microsoft.com/office/drawing/2014/main" val="2798504300"/>
                        </a:ext>
                      </a:extLst>
                    </a:gridCol>
                    <a:gridCol w="1755471">
                      <a:extLst>
                        <a:ext uri="{9D8B030D-6E8A-4147-A177-3AD203B41FA5}">
                          <a16:colId xmlns:a16="http://schemas.microsoft.com/office/drawing/2014/main" val="4251043536"/>
                        </a:ext>
                      </a:extLst>
                    </a:gridCol>
                    <a:gridCol w="914400">
                      <a:extLst>
                        <a:ext uri="{9D8B030D-6E8A-4147-A177-3AD203B41FA5}">
                          <a16:colId xmlns:a16="http://schemas.microsoft.com/office/drawing/2014/main" val="1590920290"/>
                        </a:ext>
                      </a:extLst>
                    </a:gridCol>
                    <a:gridCol w="1073791">
                      <a:extLst>
                        <a:ext uri="{9D8B030D-6E8A-4147-A177-3AD203B41FA5}">
                          <a16:colId xmlns:a16="http://schemas.microsoft.com/office/drawing/2014/main" val="1825813882"/>
                        </a:ext>
                      </a:extLst>
                    </a:gridCol>
                    <a:gridCol w="1227750">
                      <a:extLst>
                        <a:ext uri="{9D8B030D-6E8A-4147-A177-3AD203B41FA5}">
                          <a16:colId xmlns:a16="http://schemas.microsoft.com/office/drawing/2014/main" val="3683057694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Scheme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Adaptive?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AGM?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Assumption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Round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Sig. Size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Sec. Loss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8663673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FROST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rgbClr val="FF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AOMDL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2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1G+1Z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593564" t="-104918" r="-1980" b="-32623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86952132"/>
                      </a:ext>
                    </a:extLst>
                  </a:tr>
                  <a:tr h="370840">
                    <a:tc rowSpan="3">
                      <a:txBody>
                        <a:bodyPr/>
                        <a:lstStyle/>
                        <a:p>
                          <a:r>
                            <a:rPr lang="en-US" altLang="zh-CN" b="1" dirty="0"/>
                            <a:t>Sparkle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rgbClr val="FF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DL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3"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3</a:t>
                          </a:r>
                        </a:p>
                        <a:p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3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1G+1Z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3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593564" t="-68306" r="-1980" b="-874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07370562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136082" t="-304918" r="-488144" b="-1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AOMDL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65017038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CN" altLang="en-US" dirty="0"/>
                            <a:t>√</a:t>
                          </a:r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CN" altLang="en-US" dirty="0"/>
                            <a:t>√</a:t>
                          </a:r>
                        </a:p>
                      </a:txBody>
                      <a:tcPr>
                        <a:solidFill>
                          <a:srgbClr val="FF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AOMDL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7770636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21429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7CF7DC-008C-E0E1-E4EE-9BB6A4EBB7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2F33A60-175D-0D96-2347-85BBC765B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Adaptive TS in Pairing-Free DL Setting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EAFD762-51E4-CB43-7D80-4BC46DF69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56179"/>
            <a:ext cx="10956721" cy="4351338"/>
          </a:xfrm>
        </p:spPr>
        <p:txBody>
          <a:bodyPr/>
          <a:lstStyle/>
          <a:p>
            <a:r>
              <a:rPr lang="en-US" altLang="zh-CN" dirty="0"/>
              <a:t>Recently [Katsumata-Reichle-Takemure’24, Bacho-Das-Loss-Ren’25]</a:t>
            </a:r>
          </a:p>
          <a:p>
            <a:pPr lvl="1"/>
            <a:r>
              <a:rPr lang="en-US" altLang="zh-CN" dirty="0"/>
              <a:t>Adaptively secure from standard assumption</a:t>
            </a:r>
          </a:p>
          <a:p>
            <a:pPr lvl="1"/>
            <a:r>
              <a:rPr lang="en-US" altLang="zh-CN" dirty="0">
                <a:solidFill>
                  <a:srgbClr val="C00000"/>
                </a:solidFill>
              </a:rPr>
              <a:t>5-Round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表格 5">
                <a:extLst>
                  <a:ext uri="{FF2B5EF4-FFF2-40B4-BE49-F238E27FC236}">
                    <a16:creationId xmlns:a16="http://schemas.microsoft.com/office/drawing/2014/main" id="{BCABEB0D-8BAD-7D4D-AF97-4798DB7FDB2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93744225"/>
                  </p:ext>
                </p:extLst>
              </p:nvPr>
            </p:nvGraphicFramePr>
            <p:xfrm>
              <a:off x="2053634" y="2881742"/>
              <a:ext cx="8525850" cy="22199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79467">
                      <a:extLst>
                        <a:ext uri="{9D8B030D-6E8A-4147-A177-3AD203B41FA5}">
                          <a16:colId xmlns:a16="http://schemas.microsoft.com/office/drawing/2014/main" val="1098436108"/>
                        </a:ext>
                      </a:extLst>
                    </a:gridCol>
                    <a:gridCol w="1105356">
                      <a:extLst>
                        <a:ext uri="{9D8B030D-6E8A-4147-A177-3AD203B41FA5}">
                          <a16:colId xmlns:a16="http://schemas.microsoft.com/office/drawing/2014/main" val="3202642886"/>
                        </a:ext>
                      </a:extLst>
                    </a:gridCol>
                    <a:gridCol w="769615">
                      <a:extLst>
                        <a:ext uri="{9D8B030D-6E8A-4147-A177-3AD203B41FA5}">
                          <a16:colId xmlns:a16="http://schemas.microsoft.com/office/drawing/2014/main" val="2679606287"/>
                        </a:ext>
                      </a:extLst>
                    </a:gridCol>
                    <a:gridCol w="1755471">
                      <a:extLst>
                        <a:ext uri="{9D8B030D-6E8A-4147-A177-3AD203B41FA5}">
                          <a16:colId xmlns:a16="http://schemas.microsoft.com/office/drawing/2014/main" val="682691872"/>
                        </a:ext>
                      </a:extLst>
                    </a:gridCol>
                    <a:gridCol w="914400">
                      <a:extLst>
                        <a:ext uri="{9D8B030D-6E8A-4147-A177-3AD203B41FA5}">
                          <a16:colId xmlns:a16="http://schemas.microsoft.com/office/drawing/2014/main" val="4242612623"/>
                        </a:ext>
                      </a:extLst>
                    </a:gridCol>
                    <a:gridCol w="1073791">
                      <a:extLst>
                        <a:ext uri="{9D8B030D-6E8A-4147-A177-3AD203B41FA5}">
                          <a16:colId xmlns:a16="http://schemas.microsoft.com/office/drawing/2014/main" val="2210235265"/>
                        </a:ext>
                      </a:extLst>
                    </a:gridCol>
                    <a:gridCol w="1227750">
                      <a:extLst>
                        <a:ext uri="{9D8B030D-6E8A-4147-A177-3AD203B41FA5}">
                          <a16:colId xmlns:a16="http://schemas.microsoft.com/office/drawing/2014/main" val="2555688487"/>
                        </a:ext>
                      </a:extLst>
                    </a:gridCol>
                  </a:tblGrid>
                  <a:tr h="361845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Scheme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Adaptive?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AGM?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Assumption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Round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Sig. Size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Sec. Loss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45999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FROST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rgbClr val="FF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AOMDL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2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1G+1Z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altLang="zh-CN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𝜀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68557679"/>
                      </a:ext>
                    </a:extLst>
                  </a:tr>
                  <a:tr h="370840">
                    <a:tc rowSpan="3"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Sparkle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rgbClr val="FF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DL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3"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3</a:t>
                          </a:r>
                        </a:p>
                        <a:p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3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1G+1Z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3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altLang="zh-CN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𝜀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altLang="zh-CN" b="0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58631997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&lt;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/2</m:t>
                              </m:r>
                            </m:oMath>
                          </a14:m>
                          <a:r>
                            <a:rPr lang="zh-CN" altLang="en-US" dirty="0"/>
                            <a:t> </a:t>
                          </a:r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AOMDL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83366077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CN" altLang="en-US" dirty="0"/>
                            <a:t>√</a:t>
                          </a:r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CN" altLang="en-US" dirty="0"/>
                            <a:t>√</a:t>
                          </a:r>
                        </a:p>
                      </a:txBody>
                      <a:tcPr>
                        <a:solidFill>
                          <a:srgbClr val="FF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AOMDL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5974446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CN" b="1" dirty="0"/>
                            <a:t>KRT &amp; </a:t>
                          </a:r>
                          <a:r>
                            <a:rPr lang="en-US" altLang="zh-CN" b="1" dirty="0" err="1"/>
                            <a:t>Glacius</a:t>
                          </a:r>
                          <a:endParaRPr lang="zh-CN" alt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zh-CN" altLang="en-US" dirty="0"/>
                            <a:t>√</a:t>
                          </a:r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DL/DDH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5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rgbClr val="FF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1G+1Z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altLang="zh-CN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𝜀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6086786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表格 5">
                <a:extLst>
                  <a:ext uri="{FF2B5EF4-FFF2-40B4-BE49-F238E27FC236}">
                    <a16:creationId xmlns:a16="http://schemas.microsoft.com/office/drawing/2014/main" id="{BCABEB0D-8BAD-7D4D-AF97-4798DB7FDB2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93744225"/>
                  </p:ext>
                </p:extLst>
              </p:nvPr>
            </p:nvGraphicFramePr>
            <p:xfrm>
              <a:off x="2053634" y="2881742"/>
              <a:ext cx="8525850" cy="22199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79467">
                      <a:extLst>
                        <a:ext uri="{9D8B030D-6E8A-4147-A177-3AD203B41FA5}">
                          <a16:colId xmlns:a16="http://schemas.microsoft.com/office/drawing/2014/main" val="1098436108"/>
                        </a:ext>
                      </a:extLst>
                    </a:gridCol>
                    <a:gridCol w="1105356">
                      <a:extLst>
                        <a:ext uri="{9D8B030D-6E8A-4147-A177-3AD203B41FA5}">
                          <a16:colId xmlns:a16="http://schemas.microsoft.com/office/drawing/2014/main" val="3202642886"/>
                        </a:ext>
                      </a:extLst>
                    </a:gridCol>
                    <a:gridCol w="769615">
                      <a:extLst>
                        <a:ext uri="{9D8B030D-6E8A-4147-A177-3AD203B41FA5}">
                          <a16:colId xmlns:a16="http://schemas.microsoft.com/office/drawing/2014/main" val="2679606287"/>
                        </a:ext>
                      </a:extLst>
                    </a:gridCol>
                    <a:gridCol w="1755471">
                      <a:extLst>
                        <a:ext uri="{9D8B030D-6E8A-4147-A177-3AD203B41FA5}">
                          <a16:colId xmlns:a16="http://schemas.microsoft.com/office/drawing/2014/main" val="682691872"/>
                        </a:ext>
                      </a:extLst>
                    </a:gridCol>
                    <a:gridCol w="914400">
                      <a:extLst>
                        <a:ext uri="{9D8B030D-6E8A-4147-A177-3AD203B41FA5}">
                          <a16:colId xmlns:a16="http://schemas.microsoft.com/office/drawing/2014/main" val="4242612623"/>
                        </a:ext>
                      </a:extLst>
                    </a:gridCol>
                    <a:gridCol w="1073791">
                      <a:extLst>
                        <a:ext uri="{9D8B030D-6E8A-4147-A177-3AD203B41FA5}">
                          <a16:colId xmlns:a16="http://schemas.microsoft.com/office/drawing/2014/main" val="2210235265"/>
                        </a:ext>
                      </a:extLst>
                    </a:gridCol>
                    <a:gridCol w="1227750">
                      <a:extLst>
                        <a:ext uri="{9D8B030D-6E8A-4147-A177-3AD203B41FA5}">
                          <a16:colId xmlns:a16="http://schemas.microsoft.com/office/drawing/2014/main" val="2555688487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Scheme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Adaptive?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AGM?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Assumption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Round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Sig. Size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Sec. Loss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45999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FROST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rgbClr val="FF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AOMDL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2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1G+1Z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593564" t="-104918" r="-1980" b="-42623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68557679"/>
                      </a:ext>
                    </a:extLst>
                  </a:tr>
                  <a:tr h="370840">
                    <a:tc rowSpan="3"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Sparkle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rgbClr val="FF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DL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3"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3</a:t>
                          </a:r>
                        </a:p>
                        <a:p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3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1G+1Z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3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593564" t="-68306" r="-1980" b="-4207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58631997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153039" t="-304918" r="-523204" b="-2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AOMDL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83366077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CN" altLang="en-US" dirty="0"/>
                            <a:t>√</a:t>
                          </a:r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CN" altLang="en-US" dirty="0"/>
                            <a:t>√</a:t>
                          </a:r>
                        </a:p>
                      </a:txBody>
                      <a:tcPr>
                        <a:solidFill>
                          <a:srgbClr val="FF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AOMDL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5974446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CN" b="1" dirty="0"/>
                            <a:t>KRT &amp; </a:t>
                          </a:r>
                          <a:r>
                            <a:rPr lang="en-US" altLang="zh-CN" b="1" dirty="0" err="1"/>
                            <a:t>Glacius</a:t>
                          </a:r>
                          <a:endParaRPr lang="zh-CN" alt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zh-CN" altLang="en-US" dirty="0"/>
                            <a:t>√</a:t>
                          </a:r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DL/DDH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5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rgbClr val="FF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1G+1Z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593564" t="-504918" r="-1980" b="-2623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6086786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034595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088B11-DFDC-1C00-437D-0F46167A5B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表格 3">
                <a:extLst>
                  <a:ext uri="{FF2B5EF4-FFF2-40B4-BE49-F238E27FC236}">
                    <a16:creationId xmlns:a16="http://schemas.microsoft.com/office/drawing/2014/main" id="{71FFD36F-EEBC-CE97-B5D8-7589B345987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22956941"/>
                  </p:ext>
                </p:extLst>
              </p:nvPr>
            </p:nvGraphicFramePr>
            <p:xfrm>
              <a:off x="1833075" y="2881742"/>
              <a:ext cx="8525850" cy="25908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01007">
                      <a:extLst>
                        <a:ext uri="{9D8B030D-6E8A-4147-A177-3AD203B41FA5}">
                          <a16:colId xmlns:a16="http://schemas.microsoft.com/office/drawing/2014/main" val="1788423155"/>
                        </a:ext>
                      </a:extLst>
                    </a:gridCol>
                    <a:gridCol w="1183816">
                      <a:extLst>
                        <a:ext uri="{9D8B030D-6E8A-4147-A177-3AD203B41FA5}">
                          <a16:colId xmlns:a16="http://schemas.microsoft.com/office/drawing/2014/main" val="3988925120"/>
                        </a:ext>
                      </a:extLst>
                    </a:gridCol>
                    <a:gridCol w="769615">
                      <a:extLst>
                        <a:ext uri="{9D8B030D-6E8A-4147-A177-3AD203B41FA5}">
                          <a16:colId xmlns:a16="http://schemas.microsoft.com/office/drawing/2014/main" val="2237011527"/>
                        </a:ext>
                      </a:extLst>
                    </a:gridCol>
                    <a:gridCol w="1755471">
                      <a:extLst>
                        <a:ext uri="{9D8B030D-6E8A-4147-A177-3AD203B41FA5}">
                          <a16:colId xmlns:a16="http://schemas.microsoft.com/office/drawing/2014/main" val="1058871434"/>
                        </a:ext>
                      </a:extLst>
                    </a:gridCol>
                    <a:gridCol w="914400">
                      <a:extLst>
                        <a:ext uri="{9D8B030D-6E8A-4147-A177-3AD203B41FA5}">
                          <a16:colId xmlns:a16="http://schemas.microsoft.com/office/drawing/2014/main" val="2971148902"/>
                        </a:ext>
                      </a:extLst>
                    </a:gridCol>
                    <a:gridCol w="1073791">
                      <a:extLst>
                        <a:ext uri="{9D8B030D-6E8A-4147-A177-3AD203B41FA5}">
                          <a16:colId xmlns:a16="http://schemas.microsoft.com/office/drawing/2014/main" val="3093877537"/>
                        </a:ext>
                      </a:extLst>
                    </a:gridCol>
                    <a:gridCol w="1227750">
                      <a:extLst>
                        <a:ext uri="{9D8B030D-6E8A-4147-A177-3AD203B41FA5}">
                          <a16:colId xmlns:a16="http://schemas.microsoft.com/office/drawing/2014/main" val="2920551513"/>
                        </a:ext>
                      </a:extLst>
                    </a:gridCol>
                  </a:tblGrid>
                  <a:tr h="361845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Scheme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Adaptive?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AGM?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Assumption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Round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Sig. Size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Sec. Loss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2587652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FROST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rgbClr val="FF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AOMDL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2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1G+1Z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altLang="zh-CN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𝜀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08887502"/>
                      </a:ext>
                    </a:extLst>
                  </a:tr>
                  <a:tr h="370840">
                    <a:tc rowSpan="3"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Sparkle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rgbClr val="FF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DL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3"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3</a:t>
                          </a:r>
                        </a:p>
                        <a:p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3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1G+1Z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3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altLang="zh-CN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𝜀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altLang="zh-CN" b="0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39510164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&lt;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/2</m:t>
                              </m:r>
                            </m:oMath>
                          </a14:m>
                          <a:r>
                            <a:rPr lang="zh-CN" altLang="en-US" dirty="0"/>
                            <a:t> </a:t>
                          </a:r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AOMDL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57925506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CN" altLang="en-US" dirty="0"/>
                            <a:t>√</a:t>
                          </a:r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CN" altLang="en-US" dirty="0"/>
                            <a:t>√</a:t>
                          </a:r>
                        </a:p>
                      </a:txBody>
                      <a:tcPr>
                        <a:solidFill>
                          <a:srgbClr val="FF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AOMDL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446567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KRT &amp; </a:t>
                          </a:r>
                          <a:r>
                            <a:rPr lang="en-US" altLang="zh-CN" dirty="0" err="1"/>
                            <a:t>Glacius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zh-CN" altLang="en-US" dirty="0"/>
                            <a:t>√</a:t>
                          </a:r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DL/DDH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5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rgbClr val="FF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1G+1Z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altLang="zh-CN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𝜀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5176056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CN" b="1" dirty="0"/>
                            <a:t>Twinkle</a:t>
                          </a:r>
                          <a:endParaRPr lang="zh-CN" alt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zh-CN" altLang="en-US" dirty="0"/>
                            <a:t>√</a:t>
                          </a:r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DDH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3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2G+3Z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rgbClr val="FF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altLang="zh-CN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442279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表格 3">
                <a:extLst>
                  <a:ext uri="{FF2B5EF4-FFF2-40B4-BE49-F238E27FC236}">
                    <a16:creationId xmlns:a16="http://schemas.microsoft.com/office/drawing/2014/main" id="{71FFD36F-EEBC-CE97-B5D8-7589B345987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22956941"/>
                  </p:ext>
                </p:extLst>
              </p:nvPr>
            </p:nvGraphicFramePr>
            <p:xfrm>
              <a:off x="1833075" y="2881742"/>
              <a:ext cx="8525850" cy="25908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01007">
                      <a:extLst>
                        <a:ext uri="{9D8B030D-6E8A-4147-A177-3AD203B41FA5}">
                          <a16:colId xmlns:a16="http://schemas.microsoft.com/office/drawing/2014/main" val="1788423155"/>
                        </a:ext>
                      </a:extLst>
                    </a:gridCol>
                    <a:gridCol w="1183816">
                      <a:extLst>
                        <a:ext uri="{9D8B030D-6E8A-4147-A177-3AD203B41FA5}">
                          <a16:colId xmlns:a16="http://schemas.microsoft.com/office/drawing/2014/main" val="3988925120"/>
                        </a:ext>
                      </a:extLst>
                    </a:gridCol>
                    <a:gridCol w="769615">
                      <a:extLst>
                        <a:ext uri="{9D8B030D-6E8A-4147-A177-3AD203B41FA5}">
                          <a16:colId xmlns:a16="http://schemas.microsoft.com/office/drawing/2014/main" val="2237011527"/>
                        </a:ext>
                      </a:extLst>
                    </a:gridCol>
                    <a:gridCol w="1755471">
                      <a:extLst>
                        <a:ext uri="{9D8B030D-6E8A-4147-A177-3AD203B41FA5}">
                          <a16:colId xmlns:a16="http://schemas.microsoft.com/office/drawing/2014/main" val="1058871434"/>
                        </a:ext>
                      </a:extLst>
                    </a:gridCol>
                    <a:gridCol w="914400">
                      <a:extLst>
                        <a:ext uri="{9D8B030D-6E8A-4147-A177-3AD203B41FA5}">
                          <a16:colId xmlns:a16="http://schemas.microsoft.com/office/drawing/2014/main" val="2971148902"/>
                        </a:ext>
                      </a:extLst>
                    </a:gridCol>
                    <a:gridCol w="1073791">
                      <a:extLst>
                        <a:ext uri="{9D8B030D-6E8A-4147-A177-3AD203B41FA5}">
                          <a16:colId xmlns:a16="http://schemas.microsoft.com/office/drawing/2014/main" val="3093877537"/>
                        </a:ext>
                      </a:extLst>
                    </a:gridCol>
                    <a:gridCol w="1227750">
                      <a:extLst>
                        <a:ext uri="{9D8B030D-6E8A-4147-A177-3AD203B41FA5}">
                          <a16:colId xmlns:a16="http://schemas.microsoft.com/office/drawing/2014/main" val="2920551513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Scheme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Adaptive?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AGM?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Assumption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Round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Sig. Size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Sec. Loss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2587652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FROST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rgbClr val="FF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AOMDL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2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1G+1Z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593564" t="-104918" r="-1980" b="-52623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08887502"/>
                      </a:ext>
                    </a:extLst>
                  </a:tr>
                  <a:tr h="370840">
                    <a:tc rowSpan="3"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Sparkle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rgbClr val="FF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DL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3"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3</a:t>
                          </a:r>
                        </a:p>
                        <a:p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3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1G+1Z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3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593564" t="-68306" r="-1980" b="-7541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39510164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136082" t="-304918" r="-488144" b="-3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AOMDL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57925506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CN" altLang="en-US" dirty="0"/>
                            <a:t>√</a:t>
                          </a:r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CN" altLang="en-US" dirty="0"/>
                            <a:t>√</a:t>
                          </a:r>
                        </a:p>
                      </a:txBody>
                      <a:tcPr>
                        <a:solidFill>
                          <a:srgbClr val="FF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AOMDL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446567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KRT &amp; </a:t>
                          </a:r>
                          <a:r>
                            <a:rPr lang="en-US" altLang="zh-CN" dirty="0" err="1"/>
                            <a:t>Glacius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zh-CN" altLang="en-US" dirty="0"/>
                            <a:t>√</a:t>
                          </a:r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DL/DDH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5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rgbClr val="FF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1G+1Z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593564" t="-504918" r="-1980" b="-12623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5176056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CN" b="1" dirty="0"/>
                            <a:t>Twinkle</a:t>
                          </a:r>
                          <a:endParaRPr lang="zh-CN" alt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zh-CN" altLang="en-US" dirty="0"/>
                            <a:t>√</a:t>
                          </a:r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DDH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3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2G+3Z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rgbClr val="FF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593564" t="-604918" r="-1980" b="-2623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4422799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" name="标题 1">
            <a:extLst>
              <a:ext uri="{FF2B5EF4-FFF2-40B4-BE49-F238E27FC236}">
                <a16:creationId xmlns:a16="http://schemas.microsoft.com/office/drawing/2014/main" id="{394EC344-65EA-636E-7509-10ED3B6B5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Adaptive TS in Pairing-Free DL Setting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FFDE94E-4217-79D5-045F-690D45D502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6179"/>
            <a:ext cx="10515600" cy="4351338"/>
          </a:xfrm>
        </p:spPr>
        <p:txBody>
          <a:bodyPr/>
          <a:lstStyle/>
          <a:p>
            <a:r>
              <a:rPr lang="en-US" altLang="zh-CN" dirty="0"/>
              <a:t>Twinkle [Bacho-Loss-Tessaro-Wagner-Zhu’24]</a:t>
            </a:r>
          </a:p>
          <a:p>
            <a:pPr lvl="1"/>
            <a:r>
              <a:rPr lang="en-US" altLang="zh-CN" dirty="0">
                <a:solidFill>
                  <a:schemeClr val="accent4">
                    <a:lumMod val="75000"/>
                  </a:schemeClr>
                </a:solidFill>
              </a:rPr>
              <a:t>Not Schnorr</a:t>
            </a:r>
          </a:p>
          <a:p>
            <a:pPr lvl="1"/>
            <a:r>
              <a:rPr lang="en-US" altLang="zh-CN" dirty="0"/>
              <a:t>Adaptively secure from DDH</a:t>
            </a:r>
            <a:endParaRPr lang="zh-CN" altLang="en-US" dirty="0"/>
          </a:p>
        </p:txBody>
      </p: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CB34D960-E5C1-3C48-74E1-40A11EB06CAD}"/>
              </a:ext>
            </a:extLst>
          </p:cNvPr>
          <p:cNvSpPr/>
          <p:nvPr/>
        </p:nvSpPr>
        <p:spPr>
          <a:xfrm>
            <a:off x="7076461" y="5054346"/>
            <a:ext cx="3319635" cy="461791"/>
          </a:xfrm>
          <a:prstGeom prst="round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5343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AF8541-6A55-6A66-702A-561569E4B1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3542E4B-03F7-8A6F-23E7-8541659C7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This Work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BD272E-F810-5298-F6CE-86345B5B8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r>
              <a:rPr lang="en-US" altLang="zh-CN" dirty="0"/>
              <a:t>Dazzle and Dazzle-T</a:t>
            </a:r>
          </a:p>
          <a:p>
            <a:pPr lvl="1"/>
            <a:r>
              <a:rPr lang="en-US" altLang="zh-CN" dirty="0"/>
              <a:t>Adaptively secure from DDH</a:t>
            </a:r>
          </a:p>
          <a:p>
            <a:pPr lvl="1"/>
            <a:r>
              <a:rPr lang="en-US" altLang="zh-CN" b="1" dirty="0"/>
              <a:t>Smaller signatures</a:t>
            </a:r>
          </a:p>
          <a:p>
            <a:pPr lvl="1"/>
            <a:r>
              <a:rPr lang="en-US" altLang="zh-CN" dirty="0"/>
              <a:t>Dazzle: </a:t>
            </a:r>
            <a:r>
              <a:rPr lang="en-US" altLang="zh-CN" b="1" dirty="0"/>
              <a:t>2-round</a:t>
            </a:r>
          </a:p>
          <a:p>
            <a:pPr lvl="1"/>
            <a:r>
              <a:rPr lang="en-US" altLang="zh-CN" dirty="0"/>
              <a:t>Dazzle-T: </a:t>
            </a:r>
            <a:r>
              <a:rPr lang="en-US" altLang="zh-CN" b="1" dirty="0"/>
              <a:t>fully tight</a:t>
            </a:r>
            <a:endParaRPr lang="zh-CN" altLang="en-US" b="1" dirty="0"/>
          </a:p>
          <a:p>
            <a:pPr lvl="1"/>
            <a:endParaRPr lang="en-US" altLang="zh-CN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表格 3">
                <a:extLst>
                  <a:ext uri="{FF2B5EF4-FFF2-40B4-BE49-F238E27FC236}">
                    <a16:creationId xmlns:a16="http://schemas.microsoft.com/office/drawing/2014/main" id="{FECFBF99-17AB-1A50-A146-C29A54881D7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4926060"/>
                  </p:ext>
                </p:extLst>
              </p:nvPr>
            </p:nvGraphicFramePr>
            <p:xfrm>
              <a:off x="1833075" y="3335505"/>
              <a:ext cx="8525850" cy="25908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01007">
                      <a:extLst>
                        <a:ext uri="{9D8B030D-6E8A-4147-A177-3AD203B41FA5}">
                          <a16:colId xmlns:a16="http://schemas.microsoft.com/office/drawing/2014/main" val="1788423155"/>
                        </a:ext>
                      </a:extLst>
                    </a:gridCol>
                    <a:gridCol w="1183816">
                      <a:extLst>
                        <a:ext uri="{9D8B030D-6E8A-4147-A177-3AD203B41FA5}">
                          <a16:colId xmlns:a16="http://schemas.microsoft.com/office/drawing/2014/main" val="3988925120"/>
                        </a:ext>
                      </a:extLst>
                    </a:gridCol>
                    <a:gridCol w="769615">
                      <a:extLst>
                        <a:ext uri="{9D8B030D-6E8A-4147-A177-3AD203B41FA5}">
                          <a16:colId xmlns:a16="http://schemas.microsoft.com/office/drawing/2014/main" val="2237011527"/>
                        </a:ext>
                      </a:extLst>
                    </a:gridCol>
                    <a:gridCol w="1755471">
                      <a:extLst>
                        <a:ext uri="{9D8B030D-6E8A-4147-A177-3AD203B41FA5}">
                          <a16:colId xmlns:a16="http://schemas.microsoft.com/office/drawing/2014/main" val="1058871434"/>
                        </a:ext>
                      </a:extLst>
                    </a:gridCol>
                    <a:gridCol w="914400">
                      <a:extLst>
                        <a:ext uri="{9D8B030D-6E8A-4147-A177-3AD203B41FA5}">
                          <a16:colId xmlns:a16="http://schemas.microsoft.com/office/drawing/2014/main" val="2971148902"/>
                        </a:ext>
                      </a:extLst>
                    </a:gridCol>
                    <a:gridCol w="1073791">
                      <a:extLst>
                        <a:ext uri="{9D8B030D-6E8A-4147-A177-3AD203B41FA5}">
                          <a16:colId xmlns:a16="http://schemas.microsoft.com/office/drawing/2014/main" val="3093877537"/>
                        </a:ext>
                      </a:extLst>
                    </a:gridCol>
                    <a:gridCol w="1227750">
                      <a:extLst>
                        <a:ext uri="{9D8B030D-6E8A-4147-A177-3AD203B41FA5}">
                          <a16:colId xmlns:a16="http://schemas.microsoft.com/office/drawing/2014/main" val="2920551513"/>
                        </a:ext>
                      </a:extLst>
                    </a:gridCol>
                  </a:tblGrid>
                  <a:tr h="361845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Scheme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Adaptive?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AGM?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Assumption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Round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Sig. Size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Sec. Loss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2587652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FROST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rgbClr val="FF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AOMDL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2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1G+1Z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altLang="zh-CN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𝜀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08887502"/>
                      </a:ext>
                    </a:extLst>
                  </a:tr>
                  <a:tr h="370840">
                    <a:tc rowSpan="3"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Sparkle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rgbClr val="FF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DL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3"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3</a:t>
                          </a:r>
                        </a:p>
                        <a:p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3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1G+1Z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3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altLang="zh-CN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𝜀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altLang="zh-CN" b="0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39510164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&lt;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/2</m:t>
                              </m:r>
                            </m:oMath>
                          </a14:m>
                          <a:r>
                            <a:rPr lang="zh-CN" altLang="en-US" dirty="0"/>
                            <a:t> </a:t>
                          </a:r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AOMDL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57925506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CN" altLang="en-US" dirty="0"/>
                            <a:t>√</a:t>
                          </a:r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CN" altLang="en-US" dirty="0"/>
                            <a:t>√</a:t>
                          </a:r>
                        </a:p>
                      </a:txBody>
                      <a:tcPr>
                        <a:solidFill>
                          <a:srgbClr val="FF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AOMDL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446567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KRT &amp; </a:t>
                          </a:r>
                          <a:r>
                            <a:rPr lang="en-US" altLang="zh-CN" dirty="0" err="1"/>
                            <a:t>Glacius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zh-CN" altLang="en-US" dirty="0"/>
                            <a:t>√</a:t>
                          </a:r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DL/DDH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5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rgbClr val="FF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1G+1Z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altLang="zh-CN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𝜀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5176056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CN" b="0" dirty="0"/>
                            <a:t>Twinkle</a:t>
                          </a:r>
                          <a:endParaRPr lang="zh-CN" altLang="en-US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zh-CN" altLang="en-US" dirty="0"/>
                            <a:t>√</a:t>
                          </a:r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DDH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3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2G+3Z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rgbClr val="FF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altLang="zh-CN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442279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表格 3">
                <a:extLst>
                  <a:ext uri="{FF2B5EF4-FFF2-40B4-BE49-F238E27FC236}">
                    <a16:creationId xmlns:a16="http://schemas.microsoft.com/office/drawing/2014/main" id="{FECFBF99-17AB-1A50-A146-C29A54881D7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4926060"/>
                  </p:ext>
                </p:extLst>
              </p:nvPr>
            </p:nvGraphicFramePr>
            <p:xfrm>
              <a:off x="1833075" y="3335505"/>
              <a:ext cx="8525850" cy="25908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01007">
                      <a:extLst>
                        <a:ext uri="{9D8B030D-6E8A-4147-A177-3AD203B41FA5}">
                          <a16:colId xmlns:a16="http://schemas.microsoft.com/office/drawing/2014/main" val="1788423155"/>
                        </a:ext>
                      </a:extLst>
                    </a:gridCol>
                    <a:gridCol w="1183816">
                      <a:extLst>
                        <a:ext uri="{9D8B030D-6E8A-4147-A177-3AD203B41FA5}">
                          <a16:colId xmlns:a16="http://schemas.microsoft.com/office/drawing/2014/main" val="3988925120"/>
                        </a:ext>
                      </a:extLst>
                    </a:gridCol>
                    <a:gridCol w="769615">
                      <a:extLst>
                        <a:ext uri="{9D8B030D-6E8A-4147-A177-3AD203B41FA5}">
                          <a16:colId xmlns:a16="http://schemas.microsoft.com/office/drawing/2014/main" val="2237011527"/>
                        </a:ext>
                      </a:extLst>
                    </a:gridCol>
                    <a:gridCol w="1755471">
                      <a:extLst>
                        <a:ext uri="{9D8B030D-6E8A-4147-A177-3AD203B41FA5}">
                          <a16:colId xmlns:a16="http://schemas.microsoft.com/office/drawing/2014/main" val="1058871434"/>
                        </a:ext>
                      </a:extLst>
                    </a:gridCol>
                    <a:gridCol w="914400">
                      <a:extLst>
                        <a:ext uri="{9D8B030D-6E8A-4147-A177-3AD203B41FA5}">
                          <a16:colId xmlns:a16="http://schemas.microsoft.com/office/drawing/2014/main" val="2971148902"/>
                        </a:ext>
                      </a:extLst>
                    </a:gridCol>
                    <a:gridCol w="1073791">
                      <a:extLst>
                        <a:ext uri="{9D8B030D-6E8A-4147-A177-3AD203B41FA5}">
                          <a16:colId xmlns:a16="http://schemas.microsoft.com/office/drawing/2014/main" val="3093877537"/>
                        </a:ext>
                      </a:extLst>
                    </a:gridCol>
                    <a:gridCol w="1227750">
                      <a:extLst>
                        <a:ext uri="{9D8B030D-6E8A-4147-A177-3AD203B41FA5}">
                          <a16:colId xmlns:a16="http://schemas.microsoft.com/office/drawing/2014/main" val="2920551513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Scheme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Adaptive?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AGM?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Assumption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Round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Sig. Size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Sec. Loss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2587652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FROST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rgbClr val="FF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AOMDL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2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1G+1Z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593564" t="-104918" r="-1980" b="-5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08887502"/>
                      </a:ext>
                    </a:extLst>
                  </a:tr>
                  <a:tr h="370840">
                    <a:tc rowSpan="3"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Sparkle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rgbClr val="FF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DL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3"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3</a:t>
                          </a:r>
                        </a:p>
                        <a:p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3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1G+1Z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3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593564" t="-68306" r="-1980" b="-7486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39510164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136082" t="-304918" r="-488144" b="-3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AOMDL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57925506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CN" altLang="en-US" dirty="0"/>
                            <a:t>√</a:t>
                          </a:r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CN" altLang="en-US" dirty="0"/>
                            <a:t>√</a:t>
                          </a:r>
                        </a:p>
                      </a:txBody>
                      <a:tcPr>
                        <a:solidFill>
                          <a:srgbClr val="FF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AOMDL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446567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KRT &amp; </a:t>
                          </a:r>
                          <a:r>
                            <a:rPr lang="en-US" altLang="zh-CN" dirty="0" err="1"/>
                            <a:t>Glacius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zh-CN" altLang="en-US" dirty="0"/>
                            <a:t>√</a:t>
                          </a:r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DL/DDH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5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rgbClr val="FF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1G+1Z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593564" t="-504918" r="-1980" b="-1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5176056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CN" b="0" dirty="0"/>
                            <a:t>Twinkle</a:t>
                          </a:r>
                          <a:endParaRPr lang="zh-CN" altLang="en-US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zh-CN" altLang="en-US" dirty="0"/>
                            <a:t>√</a:t>
                          </a:r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DDH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3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2G+3Z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rgbClr val="FF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593564" t="-604918" r="-1980" b="-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442279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表格 5">
                <a:extLst>
                  <a:ext uri="{FF2B5EF4-FFF2-40B4-BE49-F238E27FC236}">
                    <a16:creationId xmlns:a16="http://schemas.microsoft.com/office/drawing/2014/main" id="{29DEC2A8-1CCF-425A-4574-0BFD6D805D3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84643211"/>
                  </p:ext>
                </p:extLst>
              </p:nvPr>
            </p:nvGraphicFramePr>
            <p:xfrm>
              <a:off x="1833075" y="3335505"/>
              <a:ext cx="8525850" cy="33324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01007">
                      <a:extLst>
                        <a:ext uri="{9D8B030D-6E8A-4147-A177-3AD203B41FA5}">
                          <a16:colId xmlns:a16="http://schemas.microsoft.com/office/drawing/2014/main" val="835876030"/>
                        </a:ext>
                      </a:extLst>
                    </a:gridCol>
                    <a:gridCol w="1183816">
                      <a:extLst>
                        <a:ext uri="{9D8B030D-6E8A-4147-A177-3AD203B41FA5}">
                          <a16:colId xmlns:a16="http://schemas.microsoft.com/office/drawing/2014/main" val="831701738"/>
                        </a:ext>
                      </a:extLst>
                    </a:gridCol>
                    <a:gridCol w="769615">
                      <a:extLst>
                        <a:ext uri="{9D8B030D-6E8A-4147-A177-3AD203B41FA5}">
                          <a16:colId xmlns:a16="http://schemas.microsoft.com/office/drawing/2014/main" val="1444594468"/>
                        </a:ext>
                      </a:extLst>
                    </a:gridCol>
                    <a:gridCol w="1755471">
                      <a:extLst>
                        <a:ext uri="{9D8B030D-6E8A-4147-A177-3AD203B41FA5}">
                          <a16:colId xmlns:a16="http://schemas.microsoft.com/office/drawing/2014/main" val="1783318172"/>
                        </a:ext>
                      </a:extLst>
                    </a:gridCol>
                    <a:gridCol w="914400">
                      <a:extLst>
                        <a:ext uri="{9D8B030D-6E8A-4147-A177-3AD203B41FA5}">
                          <a16:colId xmlns:a16="http://schemas.microsoft.com/office/drawing/2014/main" val="2354423375"/>
                        </a:ext>
                      </a:extLst>
                    </a:gridCol>
                    <a:gridCol w="1073791">
                      <a:extLst>
                        <a:ext uri="{9D8B030D-6E8A-4147-A177-3AD203B41FA5}">
                          <a16:colId xmlns:a16="http://schemas.microsoft.com/office/drawing/2014/main" val="2381398149"/>
                        </a:ext>
                      </a:extLst>
                    </a:gridCol>
                    <a:gridCol w="1227750">
                      <a:extLst>
                        <a:ext uri="{9D8B030D-6E8A-4147-A177-3AD203B41FA5}">
                          <a16:colId xmlns:a16="http://schemas.microsoft.com/office/drawing/2014/main" val="3520542522"/>
                        </a:ext>
                      </a:extLst>
                    </a:gridCol>
                  </a:tblGrid>
                  <a:tr h="361845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Scheme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Adaptive?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AGM?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Assumption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Round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Sig. Size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Sec. Loss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1899387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FROST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rgbClr val="FF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AOMDL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2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1G+1Z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altLang="zh-CN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𝜀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25409275"/>
                      </a:ext>
                    </a:extLst>
                  </a:tr>
                  <a:tr h="370840">
                    <a:tc rowSpan="3"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Sparkle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rgbClr val="FF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DL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3"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3</a:t>
                          </a:r>
                        </a:p>
                        <a:p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3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1G+1Z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3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altLang="zh-CN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𝜀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altLang="zh-CN" b="0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170703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&lt;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/2</m:t>
                              </m:r>
                            </m:oMath>
                          </a14:m>
                          <a:r>
                            <a:rPr lang="zh-CN" altLang="en-US" dirty="0"/>
                            <a:t> </a:t>
                          </a:r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AOMDL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36093497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CN" altLang="en-US" dirty="0"/>
                            <a:t>√</a:t>
                          </a:r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CN" altLang="en-US" dirty="0"/>
                            <a:t>√</a:t>
                          </a:r>
                        </a:p>
                      </a:txBody>
                      <a:tcPr>
                        <a:solidFill>
                          <a:srgbClr val="FF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AOMDL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6974672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KRT &amp; </a:t>
                          </a:r>
                          <a:r>
                            <a:rPr lang="en-US" altLang="zh-CN" dirty="0" err="1"/>
                            <a:t>Glacius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zh-CN" altLang="en-US" dirty="0"/>
                            <a:t>√</a:t>
                          </a:r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DL/DDH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5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rgbClr val="FF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1G+1Z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altLang="zh-CN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𝜀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889987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Twinkle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zh-CN" altLang="en-US" dirty="0"/>
                            <a:t>√</a:t>
                          </a:r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DDH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3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2G+3Z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rgbClr val="FF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altLang="zh-CN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4634265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CN" b="1" dirty="0"/>
                            <a:t>Dazzle</a:t>
                          </a:r>
                          <a:endParaRPr lang="zh-CN" alt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zh-CN" altLang="en-US" dirty="0"/>
                            <a:t>√</a:t>
                          </a:r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DDH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b="1" dirty="0"/>
                            <a:t>2</a:t>
                          </a:r>
                          <a:endParaRPr lang="zh-CN" altLang="en-US" b="1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b="1" dirty="0"/>
                            <a:t>1G</a:t>
                          </a:r>
                          <a:r>
                            <a:rPr lang="en-US" altLang="zh-CN" b="0" dirty="0"/>
                            <a:t>+3Z</a:t>
                          </a:r>
                          <a:endParaRPr lang="zh-CN" altLang="en-US" b="0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altLang="zh-CN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730551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CN" b="1" dirty="0"/>
                            <a:t>Dazzle-T</a:t>
                          </a:r>
                          <a:endParaRPr lang="zh-CN" alt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zh-CN" altLang="en-US" dirty="0"/>
                            <a:t>√</a:t>
                          </a:r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DDH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3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b="1" dirty="0"/>
                            <a:t>1G</a:t>
                          </a:r>
                          <a:r>
                            <a:rPr lang="en-US" altLang="zh-CN" b="0" dirty="0"/>
                            <a:t>+3Z</a:t>
                          </a:r>
                          <a:endParaRPr lang="zh-CN" altLang="en-US" b="0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b="1" i="0" smtClean="0">
                                    <a:latin typeface="Cambria Math" panose="02040503050406030204" pitchFamily="18" charset="0"/>
                                  </a:rPr>
                                  <m:t>𝚯</m:t>
                                </m:r>
                                <m:r>
                                  <a:rPr lang="en-US" altLang="zh-CN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zh-CN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n-US" altLang="zh-CN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zh-CN" altLang="en-US" b="1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7372573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表格 5">
                <a:extLst>
                  <a:ext uri="{FF2B5EF4-FFF2-40B4-BE49-F238E27FC236}">
                    <a16:creationId xmlns:a16="http://schemas.microsoft.com/office/drawing/2014/main" id="{29DEC2A8-1CCF-425A-4574-0BFD6D805D3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84643211"/>
                  </p:ext>
                </p:extLst>
              </p:nvPr>
            </p:nvGraphicFramePr>
            <p:xfrm>
              <a:off x="1833075" y="3335505"/>
              <a:ext cx="8525850" cy="33324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01007">
                      <a:extLst>
                        <a:ext uri="{9D8B030D-6E8A-4147-A177-3AD203B41FA5}">
                          <a16:colId xmlns:a16="http://schemas.microsoft.com/office/drawing/2014/main" val="835876030"/>
                        </a:ext>
                      </a:extLst>
                    </a:gridCol>
                    <a:gridCol w="1183816">
                      <a:extLst>
                        <a:ext uri="{9D8B030D-6E8A-4147-A177-3AD203B41FA5}">
                          <a16:colId xmlns:a16="http://schemas.microsoft.com/office/drawing/2014/main" val="831701738"/>
                        </a:ext>
                      </a:extLst>
                    </a:gridCol>
                    <a:gridCol w="769615">
                      <a:extLst>
                        <a:ext uri="{9D8B030D-6E8A-4147-A177-3AD203B41FA5}">
                          <a16:colId xmlns:a16="http://schemas.microsoft.com/office/drawing/2014/main" val="1444594468"/>
                        </a:ext>
                      </a:extLst>
                    </a:gridCol>
                    <a:gridCol w="1755471">
                      <a:extLst>
                        <a:ext uri="{9D8B030D-6E8A-4147-A177-3AD203B41FA5}">
                          <a16:colId xmlns:a16="http://schemas.microsoft.com/office/drawing/2014/main" val="1783318172"/>
                        </a:ext>
                      </a:extLst>
                    </a:gridCol>
                    <a:gridCol w="914400">
                      <a:extLst>
                        <a:ext uri="{9D8B030D-6E8A-4147-A177-3AD203B41FA5}">
                          <a16:colId xmlns:a16="http://schemas.microsoft.com/office/drawing/2014/main" val="2354423375"/>
                        </a:ext>
                      </a:extLst>
                    </a:gridCol>
                    <a:gridCol w="1073791">
                      <a:extLst>
                        <a:ext uri="{9D8B030D-6E8A-4147-A177-3AD203B41FA5}">
                          <a16:colId xmlns:a16="http://schemas.microsoft.com/office/drawing/2014/main" val="2381398149"/>
                        </a:ext>
                      </a:extLst>
                    </a:gridCol>
                    <a:gridCol w="1227750">
                      <a:extLst>
                        <a:ext uri="{9D8B030D-6E8A-4147-A177-3AD203B41FA5}">
                          <a16:colId xmlns:a16="http://schemas.microsoft.com/office/drawing/2014/main" val="3520542522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Scheme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Adaptive?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AGM?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Assumption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Round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Sig. Size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Sec. Loss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1899387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FROST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rgbClr val="FF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AOMDL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2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1G+1Z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593564" t="-104918" r="-1980" b="-7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25409275"/>
                      </a:ext>
                    </a:extLst>
                  </a:tr>
                  <a:tr h="370840">
                    <a:tc rowSpan="3"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Sparkle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rgbClr val="FF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DL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3"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3</a:t>
                          </a:r>
                        </a:p>
                        <a:p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3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1G+1Z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 rowSpan="3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593564" t="-68306" r="-1980" b="-14153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170703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136082" t="-304918" r="-488144" b="-5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AOMDL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36093497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CN" altLang="en-US" dirty="0"/>
                            <a:t>√</a:t>
                          </a:r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zh-CN" altLang="en-US" dirty="0"/>
                            <a:t>√</a:t>
                          </a:r>
                        </a:p>
                      </a:txBody>
                      <a:tcPr>
                        <a:solidFill>
                          <a:srgbClr val="FF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AOMDL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6974672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KRT &amp; </a:t>
                          </a:r>
                          <a:r>
                            <a:rPr lang="en-US" altLang="zh-CN" dirty="0" err="1"/>
                            <a:t>Glacius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zh-CN" altLang="en-US" dirty="0"/>
                            <a:t>√</a:t>
                          </a:r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DL/DDH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5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rgbClr val="FF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1G+1Z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593564" t="-513333" r="-1980" b="-331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889987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Twinkle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zh-CN" altLang="en-US" dirty="0"/>
                            <a:t>√</a:t>
                          </a:r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DDH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3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2G+3Z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rgbClr val="FFCC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593564" t="-603279" r="-1980" b="-22623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4634265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CN" b="1" dirty="0"/>
                            <a:t>Dazzle</a:t>
                          </a:r>
                          <a:endParaRPr lang="zh-CN" alt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zh-CN" altLang="en-US" dirty="0"/>
                            <a:t>√</a:t>
                          </a:r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DDH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b="1" dirty="0"/>
                            <a:t>2</a:t>
                          </a:r>
                          <a:endParaRPr lang="zh-CN" altLang="en-US" b="1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b="1" dirty="0"/>
                            <a:t>1G</a:t>
                          </a:r>
                          <a:r>
                            <a:rPr lang="en-US" altLang="zh-CN" b="0" dirty="0"/>
                            <a:t>+3Z</a:t>
                          </a:r>
                          <a:endParaRPr lang="zh-CN" altLang="en-US" b="0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593564" t="-703279" r="-1980" b="-12623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730551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CN" b="1" dirty="0"/>
                            <a:t>Dazzle-T</a:t>
                          </a:r>
                          <a:endParaRPr lang="zh-CN" alt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zh-CN" altLang="en-US" dirty="0"/>
                            <a:t>√</a:t>
                          </a:r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×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DDH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3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b="1" dirty="0"/>
                            <a:t>1G</a:t>
                          </a:r>
                          <a:r>
                            <a:rPr lang="en-US" altLang="zh-CN" b="0" dirty="0"/>
                            <a:t>+3Z</a:t>
                          </a:r>
                          <a:endParaRPr lang="zh-CN" altLang="en-US" b="0" dirty="0"/>
                        </a:p>
                      </a:txBody>
                      <a:tcPr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593564" t="-803279" r="-1980" b="-2623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7372573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" name="矩形: 圆角 8">
            <a:extLst>
              <a:ext uri="{FF2B5EF4-FFF2-40B4-BE49-F238E27FC236}">
                <a16:creationId xmlns:a16="http://schemas.microsoft.com/office/drawing/2014/main" id="{79581F0E-EAC3-EC28-6D51-6124CEE2A191}"/>
              </a:ext>
            </a:extLst>
          </p:cNvPr>
          <p:cNvSpPr/>
          <p:nvPr/>
        </p:nvSpPr>
        <p:spPr>
          <a:xfrm>
            <a:off x="7087218" y="5518013"/>
            <a:ext cx="3271707" cy="463401"/>
          </a:xfrm>
          <a:prstGeom prst="round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5625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E5C22D2-77EA-B718-B3F7-8C2387648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Underlying Standard Signature Scheme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B2D7D001-2E24-DA82-FAA1-3AE968A74CB3}"/>
                  </a:ext>
                </a:extLst>
              </p:cNvPr>
              <p:cNvSpPr txBox="1"/>
              <p:nvPr/>
            </p:nvSpPr>
            <p:spPr>
              <a:xfrm>
                <a:off x="838199" y="1509455"/>
                <a:ext cx="1979141" cy="62119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𝑝𝑎𝑟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e>
                              <m:acc>
                                <m:accPr>
                                  <m:chr m:val="̂"/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</m:acc>
                            </m:e>
                          </m:mr>
                          <m:m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e>
                              <m:acc>
                                <m:accPr>
                                  <m:chr m:val="̂"/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acc>
                            </m:e>
                          </m:mr>
                        </m:m>
                      </m:e>
                    </m:d>
                  </m:oMath>
                </a14:m>
                <a:r>
                  <a:rPr lang="zh-CN" altLang="en-US" dirty="0"/>
                  <a:t> </a:t>
                </a: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B2D7D001-2E24-DA82-FAA1-3AE968A74C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9" y="1509455"/>
                <a:ext cx="1979141" cy="6211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DF97108F-0904-B594-418C-5BBD33AFEC0C}"/>
                  </a:ext>
                </a:extLst>
              </p:cNvPr>
              <p:cNvSpPr txBox="1"/>
              <p:nvPr/>
            </p:nvSpPr>
            <p:spPr>
              <a:xfrm>
                <a:off x="838199" y="2259365"/>
                <a:ext cx="3626710" cy="114550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𝑠𝑘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←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eqAr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b="0" i="1" dirty="0">
                    <a:latin typeface="Cambria Math" panose="02040503050406030204" pitchFamily="18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𝑝𝑘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eqAr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≔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𝑔</m:t>
                                      </m:r>
                                    </m:e>
                                  </m:acc>
                                </m:e>
                              </m:mr>
                              <m:m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</m:acc>
                                </m:e>
                              </m:mr>
                            </m:m>
                          </m:e>
                        </m:d>
                      </m:e>
                      <m:sup>
                        <m:d>
                          <m:dPr>
                            <m:begChr m:val="["/>
                            <m:endChr m:val="]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eqArr>
                          </m:e>
                        </m:d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sSup>
                              <m:sSup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p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e>
                                </m:acc>
                              </m:e>
                              <m:sup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p>
                            </m:sSup>
                          </m:e>
                          <m:e>
                            <m:sSup>
                              <m:sSup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p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</m:acc>
                              </m:e>
                              <m:sup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p>
                            </m:sSup>
                          </m:e>
                        </m:eqArr>
                      </m:e>
                    </m:d>
                  </m:oMath>
                </a14:m>
                <a:r>
                  <a:rPr lang="zh-CN" altLang="en-US" dirty="0"/>
                  <a:t> </a:t>
                </a:r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DF97108F-0904-B594-418C-5BBD33AFEC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9" y="2259365"/>
                <a:ext cx="3626710" cy="114550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98F3C657-BEFB-8566-9AB4-83D0BBEAFF33}"/>
                  </a:ext>
                </a:extLst>
              </p:cNvPr>
              <p:cNvSpPr txBox="1"/>
              <p:nvPr/>
            </p:nvSpPr>
            <p:spPr>
              <a:xfrm>
                <a:off x="838199" y="3492843"/>
                <a:ext cx="4013887" cy="2659767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altLang="zh-CN" u="sng" dirty="0">
                    <a:effectLst/>
                  </a:rPr>
                  <a:t>Sign </a:t>
                </a:r>
                <a14:m>
                  <m:oMath xmlns:m="http://schemas.openxmlformats.org/officeDocument/2006/math">
                    <m:r>
                      <a:rPr lang="en-US" altLang="zh-CN" b="0" i="1" u="sng" smtClean="0">
                        <a:effectLst/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altLang="zh-CN" u="sng" dirty="0">
                    <a:effectLst/>
                  </a:rPr>
                  <a:t>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acc>
                          <m:accPr>
                            <m:chr m:val="̂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acc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≔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𝐻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</m:d>
                  </m:oMath>
                </a14:m>
                <a:r>
                  <a:rPr lang="en-US" altLang="zh-CN" b="0" dirty="0"/>
                  <a:t> </a:t>
                </a:r>
                <a:endParaRPr lang="en-US" altLang="zh-CN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≔ 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</m:acc>
                                </m:e>
                              </m:mr>
                            </m:m>
                          </m:e>
                        </m:d>
                      </m:e>
                      <m:sup>
                        <m:d>
                          <m:dPr>
                            <m:begChr m:val="["/>
                            <m:endChr m:val="]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eqArr>
                          </m:e>
                        </m:d>
                      </m:sup>
                    </m:sSup>
                  </m:oMath>
                </a14:m>
                <a:r>
                  <a:rPr lang="en-US" altLang="zh-CN" dirty="0"/>
                  <a:t>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≔</m:t>
                    </m:r>
                  </m:oMath>
                </a14:m>
                <a:r>
                  <a:rPr lang="en-US" altLang="zh-CN" dirty="0"/>
                  <a:t> Schnorr-like </a:t>
                </a:r>
                <a:r>
                  <a:rPr lang="en-US" altLang="zh-CN" dirty="0" err="1"/>
                  <a:t>PoK</a:t>
                </a:r>
                <a:r>
                  <a:rPr lang="en-US" altLang="zh-CN" dirty="0"/>
                  <a:t> of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eqArr>
                      </m:e>
                    </m:d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for relation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</m:eqAr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𝑔</m:t>
                                      </m:r>
                                    </m:e>
                                  </m:acc>
                                </m:e>
                              </m:mr>
                              <m:mr>
                                <m:e>
                                  <m:eqArr>
                                    <m:eqArrPr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eqArrPr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</m:eqArr>
                                </m:e>
                                <m:e>
                                  <m:eqArr>
                                    <m:eqArrPr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eqArrPr>
                                    <m:e>
                                      <m:acc>
                                        <m:accPr>
                                          <m:chr m:val="̂"/>
                                          <m:ctrlP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</a:rPr>
                                            <m:t>h</m:t>
                                          </m:r>
                                        </m:e>
                                      </m:acc>
                                    </m:e>
                                    <m:e>
                                      <m:acc>
                                        <m:accPr>
                                          <m:chr m:val="̂"/>
                                          <m:ctrlP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</a:rPr>
                                            <m:t>𝑢</m:t>
                                          </m:r>
                                        </m:e>
                                      </m:acc>
                                    </m:e>
                                  </m:eqArr>
                                </m:e>
                              </m:mr>
                            </m:m>
                          </m:e>
                        </m:d>
                      </m:e>
                      <m:sup>
                        <m:d>
                          <m:dPr>
                            <m:begChr m:val="["/>
                            <m:endChr m:val="]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eqArr>
                          </m:e>
                        </m:d>
                      </m:sup>
                    </m:sSup>
                  </m:oMath>
                </a14:m>
                <a:endParaRPr lang="en-US" altLang="zh-CN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≔(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98F3C657-BEFB-8566-9AB4-83D0BBEAFF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9" y="3492843"/>
                <a:ext cx="4013887" cy="2659767"/>
              </a:xfrm>
              <a:prstGeom prst="rect">
                <a:avLst/>
              </a:prstGeom>
              <a:blipFill>
                <a:blip r:embed="rId4"/>
                <a:stretch>
                  <a:fillRect l="-1214" t="-1147" b="-183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3020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8">
      <a:majorFont>
        <a:latin typeface="Aptos Display"/>
        <a:ea typeface="等线 Light"/>
        <a:cs typeface=""/>
      </a:majorFont>
      <a:minorFont>
        <a:latin typeface="Aptos"/>
        <a:ea typeface="等线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1988</TotalTime>
  <Words>1083</Words>
  <Application>Microsoft Office PowerPoint</Application>
  <PresentationFormat>宽屏</PresentationFormat>
  <Paragraphs>365</Paragraphs>
  <Slides>16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2" baseType="lpstr">
      <vt:lpstr>Aptos</vt:lpstr>
      <vt:lpstr>Cambria Math</vt:lpstr>
      <vt:lpstr>等线</vt:lpstr>
      <vt:lpstr>Arial</vt:lpstr>
      <vt:lpstr>Aptos Display</vt:lpstr>
      <vt:lpstr>Office 主题​​</vt:lpstr>
      <vt:lpstr>Dazzle: Improved Adaptive Threshold Signatures from DDH</vt:lpstr>
      <vt:lpstr>Threshold Signature</vt:lpstr>
      <vt:lpstr>Security Models</vt:lpstr>
      <vt:lpstr>TS in Pairing-Free DL Setting</vt:lpstr>
      <vt:lpstr>Adaptive TS in Pairing-Free DL Setting</vt:lpstr>
      <vt:lpstr>Adaptive TS in Pairing-Free DL Setting</vt:lpstr>
      <vt:lpstr>Adaptive TS in Pairing-Free DL Setting</vt:lpstr>
      <vt:lpstr>This Work</vt:lpstr>
      <vt:lpstr>Underlying Standard Signature Scheme</vt:lpstr>
      <vt:lpstr>Security</vt:lpstr>
      <vt:lpstr>Dazzle: Threshold Scheme</vt:lpstr>
      <vt:lpstr>Improvements over Twinkle</vt:lpstr>
      <vt:lpstr>Improvements over Twinkle</vt:lpstr>
      <vt:lpstr>Commit-Reveal Or Not?</vt:lpstr>
      <vt:lpstr>Dazzle-T</vt:lpstr>
      <vt:lpstr>Thanks!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彦伯 陈</dc:creator>
  <cp:lastModifiedBy>彦伯 陈</cp:lastModifiedBy>
  <cp:revision>2</cp:revision>
  <dcterms:created xsi:type="dcterms:W3CDTF">2025-05-08T15:51:35Z</dcterms:created>
  <dcterms:modified xsi:type="dcterms:W3CDTF">2025-05-13T08:35:44Z</dcterms:modified>
</cp:coreProperties>
</file>