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notesSlides/notesSlide6.xml" ContentType="application/vnd.openxmlformats-officedocument.presentationml.notesSlide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notesSlides/notesSlide7.xml" ContentType="application/vnd.openxmlformats-officedocument.presentationml.notesSlide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notesSlides/notesSlide8.xml" ContentType="application/vnd.openxmlformats-officedocument.presentationml.notesSlide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notesSlides/notesSlide9.xml" ContentType="application/vnd.openxmlformats-officedocument.presentationml.notesSlide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notesSlides/notesSlide10.xml" ContentType="application/vnd.openxmlformats-officedocument.presentationml.notesSlide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notesSlides/notesSlide11.xml" ContentType="application/vnd.openxmlformats-officedocument.presentationml.notesSlide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notesSlides/notesSlide15.xml" ContentType="application/vnd.openxmlformats-officedocument.presentationml.notesSlide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notesSlides/notesSlide16.xml" ContentType="application/vnd.openxmlformats-officedocument.presentationml.notesSlide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notesSlides/notesSlide17.xml" ContentType="application/vnd.openxmlformats-officedocument.presentationml.notesSlide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notesSlides/notesSlide18.xml" ContentType="application/vnd.openxmlformats-officedocument.presentationml.notesSlide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notesSlides/notesSlide19.xml" ContentType="application/vnd.openxmlformats-officedocument.presentationml.notesSlide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notesSlides/notesSlide20.xml" ContentType="application/vnd.openxmlformats-officedocument.presentationml.notesSlide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notesSlides/notesSlide21.xml" ContentType="application/vnd.openxmlformats-officedocument.presentationml.notesSlide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notesSlides/notesSlide22.xml" ContentType="application/vnd.openxmlformats-officedocument.presentationml.notesSlide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notesSlides/notesSlide23.xml" ContentType="application/vnd.openxmlformats-officedocument.presentationml.notesSlide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notesSlides/notesSlide24.xml" ContentType="application/vnd.openxmlformats-officedocument.presentationml.notesSlide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notesSlides/notesSlide27.xml" ContentType="application/vnd.openxmlformats-officedocument.presentationml.notesSlide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notesSlides/notesSlide28.xml" ContentType="application/vnd.openxmlformats-officedocument.presentationml.notesSlide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notesSlides/notesSlide31.xml" ContentType="application/vnd.openxmlformats-officedocument.presentationml.notesSlide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notesSlides/notesSlide32.xml" ContentType="application/vnd.openxmlformats-officedocument.presentationml.notesSlide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notesSlides/notesSlide33.xml" ContentType="application/vnd.openxmlformats-officedocument.presentationml.notesSlide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notesSlides/notesSlide34.xml" ContentType="application/vnd.openxmlformats-officedocument.presentationml.notesSlide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1" r:id="rId1"/>
    <p:sldMasterId id="2147483673" r:id="rId2"/>
  </p:sldMasterIdLst>
  <p:notesMasterIdLst>
    <p:notesMasterId r:id="rId37"/>
  </p:notesMasterIdLst>
  <p:handoutMasterIdLst>
    <p:handoutMasterId r:id="rId38"/>
  </p:handoutMasterIdLst>
  <p:sldIdLst>
    <p:sldId id="633" r:id="rId3"/>
    <p:sldId id="328" r:id="rId4"/>
    <p:sldId id="914" r:id="rId5"/>
    <p:sldId id="916" r:id="rId6"/>
    <p:sldId id="802" r:id="rId7"/>
    <p:sldId id="924" r:id="rId8"/>
    <p:sldId id="915" r:id="rId9"/>
    <p:sldId id="765" r:id="rId10"/>
    <p:sldId id="766" r:id="rId11"/>
    <p:sldId id="767" r:id="rId12"/>
    <p:sldId id="946" r:id="rId13"/>
    <p:sldId id="623" r:id="rId14"/>
    <p:sldId id="947" r:id="rId15"/>
    <p:sldId id="920" r:id="rId16"/>
    <p:sldId id="923" r:id="rId17"/>
    <p:sldId id="928" r:id="rId18"/>
    <p:sldId id="929" r:id="rId19"/>
    <p:sldId id="930" r:id="rId20"/>
    <p:sldId id="938" r:id="rId21"/>
    <p:sldId id="939" r:id="rId22"/>
    <p:sldId id="944" r:id="rId23"/>
    <p:sldId id="940" r:id="rId24"/>
    <p:sldId id="695" r:id="rId25"/>
    <p:sldId id="744" r:id="rId26"/>
    <p:sldId id="682" r:id="rId27"/>
    <p:sldId id="921" r:id="rId28"/>
    <p:sldId id="943" r:id="rId29"/>
    <p:sldId id="756" r:id="rId30"/>
    <p:sldId id="945" r:id="rId31"/>
    <p:sldId id="878" r:id="rId32"/>
    <p:sldId id="908" r:id="rId33"/>
    <p:sldId id="880" r:id="rId34"/>
    <p:sldId id="881" r:id="rId35"/>
    <p:sldId id="882" r:id="rId36"/>
  </p:sldIdLst>
  <p:sldSz cx="11520488" cy="6480175"/>
  <p:notesSz cx="7104063" cy="10234613"/>
  <p:embeddedFontLst>
    <p:embeddedFont>
      <p:font typeface="Cambria Math" panose="02040503050406030204" pitchFamily="18" charset="0"/>
      <p:regular r:id="rId39"/>
    </p:embeddedFont>
    <p:embeddedFont>
      <p:font typeface="DIN Next LT Pro" panose="020B0503020203050203" pitchFamily="34" charset="77"/>
      <p:regular r:id="rId40"/>
      <p:bold r:id="rId41"/>
      <p:italic r:id="rId42"/>
      <p:boldItalic r:id="rId43"/>
    </p:embeddedFont>
    <p:embeddedFont>
      <p:font typeface="DIN Next LT Pro Black" panose="020B0503020203050203" pitchFamily="34" charset="77"/>
      <p:bold r:id="rId44"/>
      <p:italic r:id="rId45"/>
      <p:boldItalic r:id="rId46"/>
    </p:embeddedFont>
    <p:embeddedFont>
      <p:font typeface="DIN Next LT Pro Bold" panose="020B0503020203050203" pitchFamily="34" charset="77"/>
      <p:bold r:id="rId47"/>
    </p:embeddedFont>
    <p:embeddedFont>
      <p:font typeface="DIN Next LT Pro Condensed" panose="020B0506020203050203" pitchFamily="34" charset="77"/>
      <p:regular r:id="rId48"/>
      <p:bold r:id="rId49"/>
    </p:embeddedFont>
    <p:embeddedFont>
      <p:font typeface="DIN Next LT Pro Light" panose="020B0303020203050203" pitchFamily="34" charset="77"/>
      <p:regular r:id="rId50"/>
      <p:italic r:id="rId51"/>
    </p:embeddedFont>
    <p:embeddedFont>
      <p:font typeface="DIN Next LT Pro Medium" panose="020B0503020203050203" pitchFamily="34" charset="77"/>
      <p:regular r:id="rId52"/>
      <p:bold r:id="rId53"/>
      <p:italic r:id="rId54"/>
      <p:boldItalic r:id="rId55"/>
    </p:embeddedFont>
    <p:embeddedFont>
      <p:font typeface="DIN Next LT Pro UltraLight Cond" panose="020B0206020203050203" pitchFamily="34" charset="77"/>
      <p:regular r:id="rId56"/>
    </p:embeddedFont>
    <p:embeddedFont>
      <p:font typeface="Impact" panose="020B0806030902050204" pitchFamily="34" charset="0"/>
      <p:regular r:id="rId57"/>
    </p:embeddedFont>
    <p:embeddedFont>
      <p:font typeface="Lato Medium" panose="020F0502020204030203" pitchFamily="34" charset="77"/>
      <p:regular r:id="rId58"/>
      <p:bold r:id="rId59"/>
      <p:italic r:id="rId60"/>
      <p:boldItalic r:id="rId61"/>
    </p:embeddedFont>
    <p:embeddedFont>
      <p:font typeface="Montserrat" pitchFamily="2" charset="77"/>
      <p:regular r:id="rId62"/>
      <p:bold r:id="rId63"/>
      <p:italic r:id="rId64"/>
      <p:boldItalic r:id="rId65"/>
    </p:embeddedFont>
    <p:embeddedFont>
      <p:font typeface="The Hand Black" panose="020F0502020204030204" pitchFamily="34" charset="0"/>
      <p:bold r:id="rId66"/>
    </p:embeddedFont>
    <p:embeddedFont>
      <p:font typeface="The Hand Extrablack" panose="020F0502020204030204" pitchFamily="34" charset="0"/>
      <p:bold r:id="rId6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F6BD682-56D8-46E8-B2BE-87B2FDBD8030}">
          <p14:sldIdLst>
            <p14:sldId id="633"/>
          </p14:sldIdLst>
        </p14:section>
        <p14:section name="Throwback RWC 2023" id="{7507086D-79FC-460E-B444-1ED74E06BF9E}">
          <p14:sldIdLst>
            <p14:sldId id="328"/>
            <p14:sldId id="914"/>
            <p14:sldId id="916"/>
          </p14:sldIdLst>
        </p14:section>
        <p14:section name="2025: E2EE providers broken" id="{08538D0C-1E8B-4C09-8951-A220029771C2}">
          <p14:sldIdLst>
            <p14:sldId id="802"/>
            <p14:sldId id="924"/>
            <p14:sldId id="915"/>
          </p14:sldIdLst>
        </p14:section>
        <p14:section name="Slide 3: Problem is hard, no clear goal" id="{04750325-97AC-4901-B8B7-16DBD22DADD3}">
          <p14:sldIdLst>
            <p14:sldId id="765"/>
            <p14:sldId id="766"/>
            <p14:sldId id="767"/>
          </p14:sldIdLst>
        </p14:section>
        <p14:section name="Slide 4: Our contributions" id="{949446EA-405E-4AAF-9C5A-CBB967D60D4A}">
          <p14:sldIdLst>
            <p14:sldId id="946"/>
          </p14:sldIdLst>
        </p14:section>
        <p14:section name="Slide 6: Syntax" id="{29207264-0FEC-40E7-9E52-D734EEC30F31}">
          <p14:sldIdLst>
            <p14:sldId id="623"/>
            <p14:sldId id="947"/>
            <p14:sldId id="920"/>
            <p14:sldId id="923"/>
            <p14:sldId id="928"/>
            <p14:sldId id="929"/>
            <p14:sldId id="930"/>
          </p14:sldIdLst>
        </p14:section>
        <p14:section name="Slide 7: Security notions" id="{A1F84D71-19CD-4066-8096-727CDC8E14E2}">
          <p14:sldIdLst>
            <p14:sldId id="938"/>
            <p14:sldId id="939"/>
            <p14:sldId id="944"/>
            <p14:sldId id="940"/>
          </p14:sldIdLst>
        </p14:section>
        <p14:section name="Recap" id="{61DD72AA-0B8F-4EF5-84DD-35938C7C8104}">
          <p14:sldIdLst>
            <p14:sldId id="695"/>
            <p14:sldId id="744"/>
            <p14:sldId id="682"/>
          </p14:sldIdLst>
        </p14:section>
        <p14:section name="Slide 8: CSS (full version)" id="{A870B562-2E6F-704C-8574-6BB03E59B89A}">
          <p14:sldIdLst>
            <p14:sldId id="921"/>
          </p14:sldIdLst>
        </p14:section>
        <p14:section name="Slide 9: conclusion &amp; bridge the gap" id="{E8FF512B-90F0-BC49-8A13-D23416E70185}">
          <p14:sldIdLst>
            <p14:sldId id="943"/>
            <p14:sldId id="756"/>
          </p14:sldIdLst>
        </p14:section>
        <p14:section name="Bonus slides!" id="{E0F79C85-2924-4ECC-A3D0-5ECD33D9B588}">
          <p14:sldIdLst>
            <p14:sldId id="945"/>
            <p14:sldId id="878"/>
            <p14:sldId id="908"/>
            <p14:sldId id="880"/>
            <p14:sldId id="881"/>
            <p14:sldId id="882"/>
          </p14:sldIdLst>
        </p14:section>
      </p14:sectionLst>
    </p:ext>
    <p:ext uri="{EFAFB233-063F-42B5-8137-9DF3F51BA10A}">
      <p15:sldGuideLst xmlns:p15="http://schemas.microsoft.com/office/powerpoint/2012/main">
        <p15:guide id="9" pos="6033" userDrawn="1">
          <p15:clr>
            <a:srgbClr val="A4A3A4"/>
          </p15:clr>
        </p15:guide>
        <p15:guide id="11" pos="4967" userDrawn="1">
          <p15:clr>
            <a:srgbClr val="A4A3A4"/>
          </p15:clr>
        </p15:guide>
        <p15:guide id="15" orient="horz" pos="3697" userDrawn="1">
          <p15:clr>
            <a:srgbClr val="A4A3A4"/>
          </p15:clr>
        </p15:guide>
        <p15:guide id="16" orient="horz" pos="2381" userDrawn="1">
          <p15:clr>
            <a:srgbClr val="A4A3A4"/>
          </p15:clr>
        </p15:guide>
        <p15:guide id="17" userDrawn="1">
          <p15:clr>
            <a:srgbClr val="A4A3A4"/>
          </p15:clr>
        </p15:guide>
        <p15:guide id="18" orient="horz" pos="635" userDrawn="1">
          <p15:clr>
            <a:srgbClr val="A4A3A4"/>
          </p15:clr>
        </p15:guide>
        <p15:guide id="20" pos="19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D62C0E-E9CE-2A90-9594-FA9BB3F14858}" name="Miro Haller" initials="MH" userId="6aec0f008b36fa70" providerId="Windows Live"/>
  <p188:author id="{FF078675-8657-8303-28FA-3FADBF41634A}" name="Miro A Haller" initials="MH" userId="S::mhaller@UCSD.EDU::6fda311d-ba11-4318-841b-a4e201c28477" providerId="AD"/>
  <p188:author id="{52D75FE8-47DD-4B22-D77B-EEA614D56319}" name="Matilda Backendal" initials="MB" userId="e04848b8a4d8a91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B91"/>
    <a:srgbClr val="BD0100"/>
    <a:srgbClr val="EFCD84"/>
    <a:srgbClr val="E1A623"/>
    <a:srgbClr val="2DD7FF"/>
    <a:srgbClr val="000000"/>
    <a:srgbClr val="ED41B8"/>
    <a:srgbClr val="B7F1FF"/>
    <a:srgbClr val="FBD5EF"/>
    <a:srgbClr val="6ED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0117" autoAdjust="0"/>
  </p:normalViewPr>
  <p:slideViewPr>
    <p:cSldViewPr snapToGrid="0" showGuides="1">
      <p:cViewPr>
        <p:scale>
          <a:sx n="103" d="100"/>
          <a:sy n="103" d="100"/>
        </p:scale>
        <p:origin x="1576" y="888"/>
      </p:cViewPr>
      <p:guideLst>
        <p:guide pos="6033"/>
        <p:guide pos="4967"/>
        <p:guide orient="horz" pos="3697"/>
        <p:guide orient="horz" pos="2381"/>
        <p:guide/>
        <p:guide orient="horz" pos="635"/>
        <p:guide pos="19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8" d="100"/>
          <a:sy n="108" d="100"/>
        </p:scale>
        <p:origin x="410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5" Type="http://schemas.openxmlformats.org/officeDocument/2006/relationships/slide" Target="slides/slide3.xml"/><Relationship Id="rId61" Type="http://schemas.openxmlformats.org/officeDocument/2006/relationships/font" Target="fonts/font2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72" Type="http://schemas.microsoft.com/office/2018/10/relationships/authors" Target="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.fntdata"/><Relationship Id="rId34" Type="http://schemas.openxmlformats.org/officeDocument/2006/relationships/slide" Target="slides/slide32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C9A1CB-A3E1-3940-BF47-BAD6141F59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6B509-0DCD-662C-95FC-E83BEACD13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807BA64-C73F-4779-BBB5-9288E11F3BB5}" type="datetimeFigureOut">
              <a:rPr lang="en-US" smtClean="0"/>
              <a:t>3/21/25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3CF6D-1F21-DF26-1D5A-B2A66500CB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D30FE-8E48-7B20-22E5-6145F03C29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C7F8000-E1D2-45B3-AF83-FC4B52011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6245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8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1 24575,'0'8'0,"1"-1"0,0 1 0,0 0 0,3 0 0,2 8 0,8 23 0,21 93 0,-5-19 0,63 176 0,-61-198 0,19 43 0,-32-73 0,15 83 0,-27-102 0,11 43 0,24 94 0,-22-92 0,-14-62-72,2 30 0,-4-33-1149,-3-12-5605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55:34.192"/>
    </inkml:context>
    <inkml:brush xml:id="br0">
      <inkml:brushProperty name="width" value="0.02646" units="cm"/>
      <inkml:brushProperty name="height" value="0.02646" units="cm"/>
    </inkml:brush>
  </inkml:definitions>
  <inkml:trace contextRef="#ctx0" brushRef="#br0">0 0 24575,'11'21'0,"3"0"0,5 3 0,1 0 0,-3 0 0,0-2 0,-1-3 0,-1-2 0,-1-1 0,-2 0 0,0 0 0,0 0 0,0-1 0,2-2 0,0 1 0,2-2 0,-2 2 0,0-2 0,2 3 0,-6-7 0,4 4 0,-6-7 0,2 2 0,2-1 0,0 0 0,-1-2 0,-1 0 0,-1-1 0,-2-1 0,-2 2 0,-1-3 0,-1 1 0,0 0 0,2-2 0,6 0 0,-4 2 0,8 2 0,-5 2 0,3 0 0,-1-3 0,-4-1 0,-4-2 0,-1 1 0,1 1 0,4-1 0,-3 1 0,4 0 0,-4-1 0,0 1 0,-2 0 0,-1-2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282 0 24575,'0'2'0,"-1"-1"0,1 1 0,-1-1 0,1 1 0,-1-1 0,1 1 0,0 0 0,-1-1 0,0 0 0,1 0 0,-4 4 0,-12 13 0,12-13 0,-23 25 0,0 1 0,4 1 0,-1 1 0,-24 49 0,3 1 0,19-37 117,0-1-1599,22-36-5344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430 153 24575,'-7'-1'0,"2"0"0,-3 0 0,2-1 0,0-1 0,-1 2 0,1-2 0,-11-6 0,-8-2 0,-35-9 0,35 13 0,-28-13 0,21 4-118,-45-18 367,60 28-623,2 1 0,0 1 0,-20-3 0,24 5-6452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 0 24575,'-2'0'0,"-2"0"0,-3 0 0,-1 0 0,-1 0 0,-2 0 0,0 0 0,2 0 0,-2 0 0,1 0 0,1 0-8191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625 1 24575,'2'7'0,"-1"0"0,1 0 0,0 0 0,1 0 0,-1 0 0,6 7 0,2 10 0,-1 1 0,58 143 0,-53-140 0,0-1 0,-1 0 0,13 45 0,-16-37 0,2 0 0,2-1 0,21 42 0,-29-63 0,1 1 0,-2 0 0,1 0 0,3 21 0,-9-34 0,0 0 0,1-1 0,-1 1 0,0 0 0,0 0 0,0-1 0,0 1 0,0 0 0,0 0 0,0-1 0,-1 0 0,1 1 0,0 0 0,0-1 0,0 1 0,-1 0 0,1-1 0,0 1 0,-1 0 0,1-1 0,-1 1 0,1 0 0,-1-1 0,1 1 0,-1-1 0,1 1 0,-1-1 0,1 0 0,-1 0 0,1 0 0,-1 1 0,-28 5 0,-30-13 0,12 0 0,0 2 0,0 2 0,-68 4 0,55 1 0,-88-10 0,77 4 0,54 4 0,0-1 0,0-1 0,1 0 0,-1-1 0,-28-9 0,32 8-111,0 2-1,1-1 1,-1 1-1,0 0 1,0 1 0,-26 2-1,29-1-473,-5 1-6241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24575,'74'-5'0,"-7"1"0,-58 4 0,0 0 0,0 0 0,0 1 0,0 0 0,-1 1 0,1 0 0,13 5 0,-16-5 0,11 4 0,-1 0 0,0 2 0,0 0 0,-1 0 0,27 20 0,-31-18 0,0 0 0,0 1 0,-1 1 0,0-1 0,-1 1 0,-1 1 0,0 0 0,0 0 0,-1 1 0,-1-1 0,0 2 0,4 18 0,48 208 0,-38-152 0,7 0 0,2 8 0,-10-32 117,-7-25-1599,-9-33-5344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24575,'1'1'0,"-1"0"0,1 0 0,0 0 0,-1 0 0,1 0 0,0 0 0,0 0 0,0 0 0,0 0 0,0 0 0,0 0 0,1 0 0,2 2 0,16 16 0,-2 0 0,0 1 0,-1 0 0,-1 2 0,-1 0 0,-1 1 0,-1 0 0,-1 1 0,-1 0 0,-1 1 0,-1 0 0,8 40 0,-9-33 0,3 17 0,8 80 0,-9 12 0,-6-91 0,1 33 0,-6-27-1365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24575,'5'5'0,"1"-1"0,0 0 0,-1-1 0,1 0 0,10 5 0,2 0 0,-4 0 0,1 1 0,-1 0 0,0 1 0,14 13 0,-20-14 0,1-1 0,-2 2 0,1-1 0,-1 1 0,-1 0 0,10 18 0,-4 1 0,0 1 0,-2 0 0,-2 1 0,-1 0 0,5 41 0,-1 159 0,-5-152 0,-1 3 0,-5 36-1365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24575,'1'8'0,"0"1"0,1-1 0,0 1 0,0-1 0,1 0 0,0 0 0,8 15 0,-1 0 0,19 48 0,-3 1 0,-3 1 0,13 78 0,-27-87 0,1 78 0,-10 65 0,-1-86 0,1-81-1365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24575,'1'7'0,"1"1"0,-1-1 0,1 0 0,0 0 0,1 0 0,-1 0 0,5 7 0,0 0 0,11 29 0,9 20 0,23 79 0,-44-113 0,0 0 0,3 57 0,-9 59 0,-1-71 0,-6 116 0,5-105 0,2-83 31,-1-4-1069,1 1 680,-2-3-6468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24575,'1'14'0,"0"0"0,1 0 0,4 19 0,16 40 0,-4-14 0,-4-1 0,-2 1 0,-3 0 0,3 106 0,-8-64 0,0 7 0,0-41 0,0-1 0,-4-11-1365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3T17:53:04.3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241 789 24575,'3'-4'0,"-2"-2"0,2 1 0,0-5 0,-2 2 0,6-3 0,-6 3 0,5-2 0,-5 2 0,2-14 0,-3 12 0,3-12 0,-2 2 0,3 7 0,-4-9 0,0 11 0,0-4 0,0 3 0,0 2 0,0 2 0,0 1 0,0-1 0,0 1 0,0 0 0,0-1 0,0 1 0,0-4 0,-4 0 0,3-4 0,-2 4 0,0 0 0,2 4 0,-5-1 0,5 1 0,-3-1 0,1-2 0,2 1 0,-5-4 0,2 4 0,0-1 0,-3 2 0,6-2 0,-5 1 0,5-1 0,-6 2 0,6 1 0,-5 0 0,2-4 0,-4 3 0,4-6 0,-2 6 0,2-3 0,0 4 0,-3 2 0,6-1 0,-2 2 0,0 0 0,2-3 0,-6 3 0,6-3 0,-5 3 0,5-6 0,-6 8 0,3-11 0,0 8 0,-2-2 0,2 0 0,-1 3 0,-1-3 0,5-1 0,-6 4 0,7-2 0,-7 5 0,6-6 0,-5 3 0,5-3 0,-6 3 0,7-3 0,-7 3 0,3 0 0,0-3 0,-3 3 0,3-3 0,0-1 0,-3 4 0,7-2 0,-7 2 0,3-1 0,0-1 0,-3 2 0,6-4 0,-5 4 0,5-2 0,-2 2 0,0 0 0,2-3 0,-6 3 0,10 0 0,-3 1 0,5 6 0,1-2 0,1 2 0,5 0 0,-1 1 0,0 0 0,-4 0 0,1-1 0,-1-2 0,1 2 0,-1 0 0,4-2 0,-3 2 0,3 1 0,-1 0 0,-2 0 0,6 2 0,-2-1 0,-1-1 0,0 2 0,-4-5 0,1 2 0,-1-3 0,-3 4 0,3-4 0,-3 4 0,0-1 0,3-2 0,-3 2 0,0 0 0,2-2 0,-2 2 0,4 1 0,-1-3 0,-3 5 0,3-5 0,-6 2 0,2-3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24575,'0'194'-1365,"0"-188"-5461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24575,'0'1'0,"0"1"0,0 3 0,0 1 0,0 1 0,0 4 0,0 1 0,0 2 0,0 0 0,0 0 0,0 0 0,0-2 0,0-1 0,0-2 0,0-1 0,0 1 0,0-1 0,0-2-8191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24575,'0'1'0,"-1"2"0,-1 1 0,0 1 0,0 2 0,1-1-8191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24575,'0'1'0,"0"2"0,0 1 0,0 4 0,0 1 0,0 0 0,0 1 0,0-1 0,0 1 0,0 1 0,0 0 0,0-2 0,0-1-8191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1 24575,'-98'92'0,"89"-82"-136,0 0-1,1 1 1,0 0-1,0 0 1,1 1-1,1 0 1,0 0-1,1 1 0,-7 21 1,10-26-6690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0 24575,'0'1'0,"0"2"0,0 1 0,-1 1 0,-2 4 0,-2 3 0,-2 2 0,-2 3 0,-3 3 0,-1 4 0,-1 1 0,2 0 0,1-1 0,2-4 0,3-3 0,3-6-8191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0 24575,'-1'1'0,"-2"2"0,-1 3 0,-2 2 0,-2 3 0,-2 3 0,-1 2 0,0 0 0,0 1 0,0-1 0,1 1 0,2-1 0,0-1 0,3-3 0,1-1 0,2-2 0,-1-2 0,1-2-8191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24575,'-1'35'57,"-11"55"-1,7-58-548,1 1-1,0 33 0,4-60-6333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3T17:53:12.38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46 1 24575,'0'7'0,"0"0"0,0 1 0,0-1 0,0 0 0,-3 1 0,2-1 0,-2 1 0,3-1 0,0 0 0,0 1 0,0-1 0,0 1 0,0-1 0,0 0 0,0 1 0,0-1 0,0 0 0,0 1 0,0-1 0,0 1 0,0-1 0,-3-3 0,2 3 0,-2-3 0,3 3 0,-4-3 0,4 3 0,-4-3 0,4 3 0,-3-3 0,2 3 0,-2-3 0,3 3 0,-3-2 0,2 1 0,-3-2 0,1 0 0,2 3 0,-2-3 0,3 0 0,0-1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0,0 0 0,-3 0 0,2 0 0,-1 0 0,1 0 0,1 0-8191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24575,'0'5'0,"-1"0"0,-1 1 0,2-2 0,-2 1 0,1 0 0,-3 6 0,-5 11 0,-39 187 0,0-4 0,-49 264 0,87-408 0,-48 199 0,52-236 0,2-16 0,1 1 0,2 0 0,-1 0 0,-1 11 0,3-20-1,0 0 1,0 0-1,0 0 0,0 0 0,0 0 0,0 0 0,0 0 0,0 0 0,1 0 1,-1 0-1,0 0 0,0 0 0,0 0 0,0 0 0,0 0 0,0 0 1,0 0-1,0 0 0,0 0 0,0 0 0,0 0 0,0 0 0,0 0 1,0 0-1,0 0 0,0 0 0,2 0 0,-2 0 0,0 0 0,0 0 0,0 0 1,0 0-1,0 0 0,0 0 0,0 1 0,0-1 0,0 0 0,0 0 1,0 0-1,0 0 0,0 0 0,0 0 0,0 0 0,0 0 0,0 0 1,0 0-1,0 0 0,0 0 0,0 0 0,0 0 0,0 0 0,0 1 1,0-1-1,0 0 0,0 0 0,0 0 0,0 0 0,0 0 0,0 0 0,0 0 1,3-6 116,4-12-1160,-7 16 659,7-15-6441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0,-2-1 0,2 1 0,0 0 0,0-1 0,-1 1 0,0-1 0,-3 4 0,-14 15 0,13-15 0,-25 28 0,2 2 0,1 0 0,0 1 0,-27 54 0,6 1 0,19-40 117,-1-1-1599,26-40-5344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0,2-1 0,-2-1 0,2 1 0,-2-1 0,-11-7 0,-7-2 0,-41-10 0,39 14 0,-32-14 0,25 5-118,-51-21 367,69 32-623,0 0 0,-1 2 0,-20-4 0,25 6-6452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181 170 24575,'13'46'0,"-9"-29"0,3 3 0,1 0 0,15 27 0,-16-33 0,1 1 0,-2 0 0,1 0 0,-1 1 0,3 20 0,-9-35 0,0 0 0,0 1 0,1-1 0,-1 0 0,0 0 0,0 0 0,0 1 0,-1-1 0,1 0 0,0 0 0,0 0 0,-1 0 0,1 1 0,-2-1 0,2 0 0,0 0 0,0 0 0,0 0 0,-1 0 0,0 0 0,0 0 0,-1 0 0,2-1 0,-1 1 0,0 1 0,-2 0 0,-1-1 0,3 0 0,-3 1 0,2-1 0,-1 0 0,-1 0 0,2 0 0,-8-1 0,-7 3 0,9-2 0,-1 0 0,0 1 0,0-1 0,0 1 0,-9 4 0,17-5 0,0 0 0,-2 0 0,3-1 0,-2 1 0,-1-1 0,3 0 0,-2 0 0,0 0 0,1 0 0,-1 0 0,0 0 0,0 0 0,1 0 0,-1 0 0,0 0 0,-1-1 0,3 1 0,-2-1 0,0 0 0,0 0 0,1 0 0,-1 0 0,1 1 0,0-1 0,-2 0 0,3 0 0,-1-1 0,0 1 0,-2 0 0,3 0 0,-1-2 0,-7-6 0,3 1 0,0-1 0,1 0 0,-6-13 0,0-1 0,-1-1 0,2-1 0,-13-43 0,-2-6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2:16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302 13 24575,'0'-1'0,"0"1"0,-1-1 0,1 0 0,0 1 0,0-1 0,-1 1 0,1-1 0,-1 0 0,1 1 0,0-1 0,-1 1 0,1-1 0,-1 1 0,1 0 0,-1-1 0,1 1 0,-1-1 0,0 1 0,1 0 0,-1-1 0,1 1 0,-1 0 0,0 0 0,1 0 0,-1-1 0,0 1 0,1 0 0,-1 0 0,-1 0 0,-1 0 0,0-1 0,0 1 0,-1 0 0,1 0 0,-3 1 0,-1 0 0,0 1 0,0 1 0,1-1 0,-1 1 0,1 0 0,0 0 0,0 1 0,0 0 0,-5 5 0,-9 7 0,-18 21 0,37-36 0,-13 13 0,2 1 0,-1 0 0,2 0 0,0 2 0,1-1 0,0 1 0,2 0 0,0 1 0,0 0 0,2 1 0,1-1 0,0 1 0,-3 31 0,4-25 0,2 0 0,1 0 0,1 0 0,4 30 0,-1-46 0,0 0 0,0 0 0,1 0 0,1 0 0,-1-1 0,11 14 0,-4-5 0,-8-11 0,1-1 0,1-1 0,-1 1 0,0 0 0,1-1 0,0 0 0,0 0 0,1-1 0,-1 1 0,0-1 0,1 0 0,0-1 0,0 1 0,0-1 0,0 0 0,0-1 0,11 2 0,2 0 0,1-2 0,-1 0 0,0-1 0,31-4 0,-40 2 0,0 0 0,0 0 0,0-1 0,0-1 0,0 0 0,-1 0 0,0-1 0,0 0 0,0 0 0,0-1 0,-1 0 0,0-1 0,0 1 0,-1-2 0,12-13 0,-10 9 0,-1 0 0,0-1 0,0 1 0,-1-2 0,-1 1 0,0-1 0,-1 0 0,-1 0 0,0 0 0,3-21 0,0-9 0,-3 20 0,2-43 0,-6 63 0,0-2 0,0 0 0,0 0 0,0 1 0,-1-1 0,0 0 0,0 0 0,0 1 0,-1-1 0,-3-6 0,-11-30 0,13 34 0,1 0 0,-1 0 0,-1 0 0,1 1 0,-2-1 0,1 1 0,-1 0 0,0 0 0,-6-6 0,2 5 0,0 0 0,0 1 0,0 0 0,-1 1 0,0 0 0,0 0 0,-20-7 0,25 12-24,1-1 0,0-1-1,0 1 1,-5-5 0,1 2-1220,4 3-5582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24575,'0'3'0,"0"-1"0,1 1 0,-1 0 0,1-1 0,0 1 0,0 0 0,0-1 0,0 1 0,0-1 0,2 4 0,19 23 0,-7-10 0,-6-8 0,0 0 0,0-1 0,18 14 0,-13-11 0,9 7 0,2 0 0,0-1 0,45 24 0,-52-34 0,39 12 0,-12-5 0,27 9 0,-57-21 0,-1 0 0,1-1 0,27 3 0,-29-5 0,14 3 0,-18-2 0,1 0 0,12 0 0,48-3-1365,-62 1-5461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24575,'2'0'0,"6"0"0,0 0 0,14 3 0,-19-3 0,0 1 0,0 0 0,0 0 0,0 0 0,-1 1 0,1-1 0,-1 0 0,1 1 0,-1 0 0,5 3 0,-5-2 0,1-1 0,-1 1 0,0 0 0,0-1 0,0 1 0,0 0 0,0 0 0,-1 0 0,0 1 0,1-1 0,-1 0 0,0 0 0,-1 1 0,1-1 0,0 1 0,-1-1 0,0 0 0,0 1 0,0-1 0,0 1 0,0-1 0,-1 1 0,0-1 0,0 0 0,-1 4 0,2-5 3,-1-1 1,0 0-1,1 0 0,-1 0 0,0 0 0,1-1 0,-1 1 1,0 0-1,0 0 0,0 0 0,0-1 0,0 1 0,0 0 0,0-1 1,0 1-1,0-1 0,0 1 0,-1-1 0,1 0 0,0 1 1,0-1-1,-2 0 0,-4 1-133,0-1 0,1 1 0,-7-2 0,3 0-788,-3 1-5908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24575,'6'-1'0,"0"1"0,-1-1 0,9-2 0,13-2 0,-18 4 0,-1 1 0,0 0 0,0 0 0,9 3 0,-13-2 0,0 0 0,0 0 0,-1 0 0,1 1 0,0 0 0,-1-1 0,1 1 0,-1 1 0,0-1 0,5 4 0,-2 0 0,0 0 0,0 0 0,-1 1 0,0 0 0,0 0 0,0 0 0,-1 0 0,0 1 0,-1 0 0,1 0 0,-1 0 0,-1 0 0,0 0 0,2 9 0,1 8 0,-2 1 0,2 46 0,-5-56 0,0 0 0,1 0 0,4 20 0,-2-17 0,-1-1 0,-1 1 0,-2 28 0,0-11 0,-6 71 0,7-100 0,0 1 0,0 0 0,1 0 0,0 0 0,1-1 0,0 1 0,0-1 0,1 1 0,-1-1 0,2 0 0,-1 0 0,1 0 0,0 0 0,5 6 0,-8-12-80,0 0 0,-1 0-1,1 0 1,0 0 0,0-1-1,0 1 1,0 0 0,0 0-1,0-1 1,0 1 0,0 0 0,1-1-1,-1 0 1,0 1 0,0-1-1,3 1 1,2-1-6746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24575,'0'2'0,"0"-1"0,0 0 0,1 1 0,-1-1 0,1 0 0,-1 1 0,1-1 0,0 0 0,-1 0 0,1 1 0,2 0 0,11 15 0,-9-12 0,-1 1 0,1-1 0,-1 1 0,0 1 0,0-1 0,5 13 0,9 35 0,-12-32 0,0-1 0,-1 0 0,-1 0 0,-1 1 0,0 0 0,-2 24 0,-1-35 0,0 1 0,1-1 0,0 1 0,4 15 0,-3-14 0,0 1 0,-1-1 0,0 1 0,-1 17 0,-1-16 0,1 0 0,1 0 0,3 19 0,-2-26 0,0 0 0,0 0 0,1 0 0,5 11 0,-6-16 0,0 1 0,1 0 0,-1-1 0,1 1 0,0-1 0,0 0 0,0 0 0,1 0 0,-1 0 0,5 2 0,-4-2 0,1 0 0,1-1 0,-1 1 0,0-1 0,0-1 0,1 1 0,-1-1 0,1 0 0,-1 0 0,1 0 0,-1-1 0,1 0 0,0 0 0,-1 0 0,12-3 0,-15 2 0,1 1 0,-1-1 0,0 0 0,0 0 0,0-1 0,0 1 0,0 0 0,0-1 0,0 1 0,0-1 0,0 0 0,0 1 0,-1-1 0,1 0 0,1-4 0,-2 5 0,0 0 0,0-1 0,0 1 0,0-1 0,-1 1 0,1-1 0,-1 1 0,1-1 0,-1 1 0,0-1 0,0 1 0,1-1 0,-1 0 0,0 1 0,0-1 0,0 1 0,-1-1 0,1 0 0,0 1 0,-1-1 0,1 1 0,-1-1 0,1 1 0,-2-3 0,2 4 3,0-1-1,0 1 0,-1 0 1,1 0-1,0 0 0,0 0 1,0-1-1,0 1 0,0 0 1,-1 0-1,1 0 1,0 0-1,0-1 0,0 1 1,-1 0-1,1 0 0,0 0 1,0 0-1,0 0 0,-1 0 1,1 0-1,0 0 1,0 0-1,-1 0 0,1 0 1,0 0-1,0 0 0,0 0 1,-1 0-1,1 0 0,0 0 1,0 0-1,-1 0 0,1 0 1,0 0-1,0 0 1,0 0-1,-1 0 0,1 0 1,0 0-1,0 1 0,0-1 1,-1 0-1,1 0 0,-6 9-1473,2-2-5355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5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225 385 24575,'-2'-2'0,"0"1"0,0-1 0,0 0 0,0 1 0,1-1 0,-1 0 0,0 0 0,1-1 0,-1 1 0,1 0 0,0 0 0,0-1 0,-1-3 0,-5-6 0,-130-203 0,132 204 0,-1 1 0,2-1 0,-1-1 0,2 1 0,-4-13 0,-8-23 0,15 47 0,0 1 0,0-1 0,0 0 0,0 0 0,0 0 0,0 0 0,0 0 0,0 0 0,0 1 0,0-1 0,0 0 0,0 0 0,0 0 0,0 0 0,0 0 0,0 0 0,0 0 0,-1 0 0,1 1 0,0-1 0,0 0 0,0 0 0,0 0 0,0 0 0,0 0 0,0 0 0,0 0 0,-1 0 0,1 0 0,0 0 0,0 0 0,0 0 0,0 0 0,0 0 0,0 0 0,-1 0 0,1 0 0,0 0 0,0 0 0,0 0 0,0 0 0,0 0 0,0 0 0,-1 0 0,1 0 0,0 0 0,0 0 0,0 0 0,0 0 0,0 0 0,0 0 0,0 0 0,0-1 0,-1 1 0,1 0 0,0 0 0,-3 24 0,1 28 0,2 7-99,-2-37-60,1 0 1,2 0 0,0 0 0,1 0 0,0 0-1,2 0 1,10 32 0,-8-38-6668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6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0 342 24575,'3'-3'0,"-1"-1"0,0 1 0,1 0 0,1 1 0,-2-1 0,1 0 0,1 1 0,2-2 0,5-5 0,-2-2 0,1 0 0,-2 0 0,0-1 0,14-26 0,-13 21 0,1 1 0,17-21 0,-19 26 0,0-1 0,-1 0 0,0-1 0,9-23 0,17-28 0,-32 64 0,-1 0 0,0-1 0,0 1 0,0 0 0,0 0 0,0-1 0,0 1 0,0 0 0,0 0 0,0 0 0,1-1 0,-1 1 0,0 0 0,0 0 0,0 0 0,0 0 0,1-1 0,-1 1 0,0 0 0,0 0 0,0 0 0,0 0 0,0 0 0,0 0 0,0 0 0,1 0 0,-1 0 0,0 0 0,0-1 0,1 1 0,-1 0 0,0 0 0,0 0 0,0 0 0,1 1 0,-1-1 0,0 0 0,0 0 0,1 0 0,-1 0 0,0 0 0,0 0 0,1 0 0,-1 0 0,0 0 0,0 1 0,0-1 0,0 0 0,1 0 0,-1 0 0,0 0 0,0 1 0,0-1 0,0 0 0,1 0 0,3 21 0,-2 23 0,-19 86 0,16-117 15,0 0 0,-1 1 0,0-1 0,-1 0 0,0 0 0,-1 0 0,-6 13 0,-3 4-758,-30 46 1,35-62-6084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2:40.9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683 0 24575,'0'3'0,"-1"0"0,0 0 0,0-1 0,0 1 0,0-1 0,0 1 0,-1-1 0,1 1 0,-4 2 0,-1 6 0,-64 109 0,64-109 0,-50 84 0,-23 38 0,18-30 0,43-72 0,10-20 0,-10 23 0,12-22 0,0 0 0,-13 17 0,17-25 0,-18 34 0,5-11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3"/>
    </inkml:context>
    <inkml:brush xml:id="br0">
      <inkml:brushProperty name="width" value="0.05" units="cm"/>
      <inkml:brushProperty name="height" value="0.05" units="cm"/>
      <inkml:brushProperty name="color" value="#7030A0"/>
    </inkml:brush>
  </inkml:definitions>
  <inkml:trace contextRef="#ctx0" brushRef="#br0">1580 1980 24575,'16'1'0,"131"12"0,-10-10 0,112 5 0,251-3 0,-284-7 0,-35 4 0,238-6 0,-195-28 0,-104 11 0,125-19 0,-204 35 0,0-2 0,-1-3 0,0 0 0,-1-3 0,41-20 0,-64 24 0,0-2 0,1 0 0,-2-1 0,0 0 0,26-28 0,-10 2 0,35-51 0,-61 81 0,1-2 0,-2 0 0,1 0 0,-1 0 0,-1 0 0,0 0 0,0-1 0,-1 0 0,3-17 0,-2-11 0,-2-51 0,-1 88 0,0-3 0,0-2 0,0 1 0,-1 0 0,0-1 0,0 2 0,0-1 0,-2 0 0,1 0 0,1 1 0,-1-1 0,-1 0 0,-1 1 0,-1-6 0,2 8 0,0 0 0,1 0 0,-1-1 0,-1 1 0,2 1 0,-2-1 0,0 1 0,2 0 0,-3 0 0,2 0 0,-1 0 0,0 1 0,1-1 0,-1 1 0,-1 0 0,2 0 0,-1 1 0,-8-1 0,-25 0 0,0 2 0,-39 6 0,76-7 0,0 1 0,0-1 0,-1 0 0,1 0 0,-1 1 0,1-1 0,0 0 0,0 0 0,0 0 0,0 0 0,0 0 0,0 0 0,-1 0 0,1 0 0,-1 0 0,1 0 0,0 0 0,0 0 0,0 0 0,-1 0 0,1 0 0,-1 0 0,1 0 0,0 0 0,-1 0 0,1 0 0,0-1 0,0 1 0,0 0 0,-1 0 0,1 0 0,0-1 0,-1 1 0,1 0 0,0-1 0,0 1 0,0 0 0,0 0 0,0 0 0,0 0 0,-1-1 0,1 1 0,0-1 0,0 1 0,0 0 0,0 0 0,0 0 0,0-1 0,0 1 0,-1 0 0,1-1 0,0 1 0,0-1 0,1 1 0,-1 0 0,0 0 0,0 0 0,0-1 0,0 1 0,0-1 0,0 1 0,0 0 0,1 0 0,-1 0 0,0 0 0,0-1 0,17-24 0,-9 13 0,-2-4 0,0 0 0,0 0 0,-2-1 0,1 1 0,-1-1 0,-2 0 0,2-18 0,-2-6 0,-5-77 0,2 110 0,-1 0 0,1 1 0,0-1 0,-1 1 0,-1 0 0,-1 0 0,2-1 0,-8-10 0,-4-5 0,-20-23 0,29 38 0,-25-29 0,-55-51 0,75 77 0,-2 0 0,-1 1 0,-13-9 0,19 16 0,2-1 0,-1 2 0,0-1 0,0 2 0,0-1 0,0 0 0,-1 1 0,2 0 0,-2 0 0,-7 1 0,5 0 0,-1 0 0,1 2 0,0-1 0,-1 1 0,1 1 0,0-1 0,0 1 0,-1 1 0,2 0 0,-11 6 0,-4 3 0,7-4 0,2 0 0,-2 1 0,2 0 0,0 1 0,-23 25 0,36-36 0,0 1 0,1 0 0,-1-1 0,1 1 0,-1 0 0,0 0 0,0-1 0,1 0 0,-1 1 0,0 0 0,1-1 0,-1 1 0,1-1 0,-1 0 0,1 1 0,-2-1 0,2 0 0,-1 1 0,0-1 0,0 0 0,0 0 0,0 0 0,1 0 0,-2 0 0,2 0 0,0 0 0,-2 0 0,1 0 0,1-1 0,-1 1 0,0 0 0,0-1 0,0 1 0,0 0 0,1 0 0,-1-1 0,0 0 0,1 0 0,0 1 0,-1 0 0,0-1 0,1 0 0,-1 0 0,0 1 0,1-1 0,0 0 0,-2-1 0,-2-5 0,0 0 0,1-1 0,0 0 0,-3-12 0,0 2 0,-1 3 0,0 1 0,0 0 0,-1 1 0,-1 0 0,-1 0 0,-20-21 0,-72-59 0,68 65 0,-42-46 0,71 70 0,1 0 0,-1-1 0,0 2 0,0-2 0,1 3 0,-3-2 0,2 1 0,-1 0 0,1 1 0,-1 0 0,0 0 0,1 0 0,-2 2 0,1-2 0,-1 1 0,2 1 0,-1 0 0,-1 0 0,2 0 0,-2 2 0,2-1 0,-1 0 0,-1 0 0,2 2 0,-1-1 0,0 0 0,1 1 0,-1 0 0,1 0 0,0 1 0,0 0 0,0-1 0,1 1 0,-9 9 0,-4 7 0,7-11 0,1 1 0,0 1 0,1 0 0,0 0 0,1 1 0,-1 0 0,2 0 0,1 1 0,-8 18 0,11-23 0,1-3 0,0-1 0,-1 0 0,1 0 0,0-1 0,0 1 0,-1 0 0,-3 4 0,4-9 0,0-1 0,-1 1 0,1 0 0,-1-1 0,1 1 0,0-1 0,0 1 0,0-1 0,1 0 0,-1 1 0,0-1 0,-1-3 0,1 2 0,-18-34 0,5 10 0,1-1 0,-36-47 0,29 51 0,0 1 0,0 2 0,-2 0 0,-1 2 0,-48-33 0,-37-28 0,102 78 0,0-1 0,1 1 0,-2-1 0,2 2 0,-1-1 0,-1 1 0,2 0 0,-9 1 0,-52 1 0,24 2 0,35-4 0,-1 2 0,1-1 0,0 1 0,0 0 0,0 1 0,0 0 0,0 0 0,1 1 0,-1 0 0,0-1 0,1 2 0,0 0 0,-1 0 0,2 0 0,-1 1 0,0 0 0,1 0 0,-1 1 0,-3 5 0,-3 3 0,2 1 0,-1-1 0,2 1 0,0 1 0,-14 34 0,23-49 0,0 0 0,0 0 0,0-1 0,0 1 0,-1 1 0,1-2 0,-1 1 0,0 0 0,1 0 0,0-1 0,-1 1 0,0 0 0,1-1 0,-1 1 0,-1 1 0,1-2 0,1 0 0,-1 0 0,1 0 0,0 0 0,0 0 0,0 0 0,0-1 0,-1 1 0,1 0 0,0 0 0,-1 0 0,1 0 0,0-1 0,0 1 0,-1 0 0,1 0 0,0-1 0,-1 1 0,1 0 0,-1 0 0,1 0 0,0 0 0,0-1 0,0 1 0,0 0 0,0-1 0,-1 1 0,1 0 0,-12-36 0,7 20 0,2 8 0,-1 1 0,0-1 0,0 0 0,0 2 0,-1-1 0,0 0 0,-1 1 0,1 0 0,-2 0 0,2 1 0,-1-1 0,-1 1 0,-8-4 0,-10-5 0,1 2 0,-40-14 0,6 4 0,46 17 0,0 1 0,0 1 0,-1-1 0,1 2 0,-23-1 0,-64 5 0,77 0 0,14-2 0,2 0 0,-1 0 0,-1 2 0,1-1 0,1 1 0,-1 0 0,-1 0 0,2 1 0,0 0 0,-1 0 0,1 1 0,-1 0 0,2 1 0,-1-1 0,0 1 0,1 0 0,-1 0 0,1 1 0,0 0 0,1 0 0,0 0 0,0 0 0,-5 11 0,-25 48 0,21-42 0,1 0 0,-13 36 0,20-45 0,3 1 0,-2 0 0,1 0 0,2 0 0,-1 17 0,2-31 0,0 1 0,0-2 0,0 1 0,0 0 0,-1-1 0,1 2 0,0-1 0,0-1 0,0 1 0,-1 0 0,1-1 0,-1 1 0,0 0 0,1 0 0,0-1 0,-1 1 0,0 0 0,0-1 0,1 1 0,-1 0 0,0-1 0,1 1 0,-1-1 0,1 0 0,-1 1 0,1-1 0,-1 1 0,0-1 0,1 1 0,-2-1 0,1 0 0,1 0 0,-1 0 0,0 0 0,0 0 0,0 0 0,1 0 0,0 0 0,-2 0 0,1 0 0,1 0 0,-1 0 0,0-1 0,0 1 0,0-1 0,0 0 0,-8-2 0,0 0 0,0-1 0,-10-7 0,8 5 0,-32-13 0,1 3 0,-1 1 0,-72-11 0,73 17 0,0 3 0,-2 1 0,2 3 0,-45 4 0,80 0 0,-1-1 0,1 1 0,0 0 0,0 1 0,0 0 0,0 1 0,1-1 0,-1 2 0,1-1 0,0 1 0,0-1 0,0 2 0,-5 6 0,-2 1 0,2 1 0,0 0 0,0 2 0,-13 25 0,21-33 0,-1-1 0,2 1 0,0 0 0,-1 0 0,1 0 0,1 0 0,0 1 0,1-1 0,-1 0 0,1 0 0,0 1 0,1-1 0,0 0 0,-1 1 0,2-1 0,-1 1 0,2-1 0,0-1 0,-1 1 0,2 0 0,-1 0 0,6 8 0,-9-15 0,0-1 0,1 0 0,-1 1 0,0-1 0,0 0 0,0 0 0,1 0 0,-1 0 0,0 1 0,0-1 0,0 1 0,0-1 0,0 0 0,0 0 0,0 0 0,0 1 0,0-1 0,0 1 0,0-1 0,0 0 0,0 1 0,0-1 0,0 0 0,0 0 0,0 0 0,-1 1 0,1-1 0,0 0 0,0 1 0,0-1 0,-1 0 0,1 0 0,0 0 0,0 0 0,0 1 0,-1-1 0,-12 5 0,-18-3 0,29-2 0,-247-2 0,240 4 0,0 0 0,-1 0 0,1 1 0,0 0 0,0 0 0,0 2 0,0-1 0,-9 7 0,-1 0 0,11-6 0,0 0 0,2 0 0,-3 1 0,2 1 0,1-1 0,-1 1 0,0 1 0,2-1 0,-2 1 0,3 0 0,-2 0 0,2 1 0,-1 0 0,2-1 0,-1 2 0,-4 15 0,2-4 0,2-1 0,0 1 0,1-1 0,2 1 0,0 0 0,1-1 0,2 24 0,9-5 0,-11-39 0,-1 0 0,1 1 0,0 0 0,0-1 0,-1 0 0,1 0 0,-1 1 0,0-1 0,1 1 0,0-1 0,-1 1 0,0-1 0,1 0 0,-1 0 0,0 0 0,1 0 0,-1 0 0,1 0 0,-1 1 0,0-1 0,1 0 0,0 0 0,-1 0 0,0-1 0,0 1 0,-22 0 0,21 0 0,-26-1 0,16-1 0,0 2 0,-23 1 0,31 0 0,2 0 0,-2-1 0,0 1 0,2 1 0,-1-2 0,-1 2 0,2-1 0,0 1 0,-2 0 0,1-1 0,1 1 0,-1 0 0,0 1 0,1 0 0,-3 3 0,-39 42 0,37-42 0,1 0 0,-1 2 0,1-1 0,0 1 0,0-1 0,0 2 0,1-1 0,0 0 0,-7 18 0,7-9 0,1 1 0,-1-1 0,3 1 0,-1-1 0,1 1 0,0 0 0,2 1 0,0-1 0,1 0 0,0 0 0,5 18 0,-5-32 0,1 0 0,-1 0 0,1 1 0,0-1 0,-1 0 0,2-1 0,-1 1 0,1-1 0,-1 1 0,1 0 0,0-2 0,0 2 0,0-1 0,0 0 0,6 3 0,3 1 0,0 0 0,0-1 0,18 6 0,0 0 0,-30-12 0,1 0 0,0 0 0,-1 0 0,1 1 0,-1-1 0,1 1 0,0-1 0,-1 0 0,0 0 0,1 0 0,0 1 0,-1 0 0,1-1 0,-1 1 0,0-1 0,1 0 0,-1 1 0,1 0 0,-1-1 0,0 1 0,-6 6 0,-28 5 0,18-8 0,10 0 0,0-1 0,-1 1 0,2 0 0,-2 1 0,2 0 0,-1 0 0,1 0 0,0 0 0,0 1 0,0 1 0,-5 8 0,-3 8 0,-21 49 0,18-35 0,13-32 0,1 0 0,0 0 0,0 1 0,1-1 0,0 0 0,0 1 0,0 0 0,1-1 0,-1 1 0,1-1 0,0 0 0,0 1 0,1 0 0,1 6 0,-1-9 0,0 1 0,-1 0 0,2 0 0,-1-1 0,2 1 0,-1-1 0,0 1 0,-1-1 0,1 1 0,1-2 0,0 1 0,-2 0 0,3 0 0,-1 0 0,-1-1 0,1 0 0,1 0 0,-1 1 0,6 2 0,16 7 0,2-1 0,-1-1 0,48 9 0,-39-13 0,70 2 0,-32-8-663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4"/>
    </inkml:context>
    <inkml:brush xml:id="br0">
      <inkml:brushProperty name="width" value="0.05" units="cm"/>
      <inkml:brushProperty name="height" value="0.05" units="cm"/>
      <inkml:brushProperty name="color" value="#7030A0"/>
    </inkml:brush>
  </inkml:definitions>
  <inkml:trace contextRef="#ctx0" brushRef="#br0">1 28 24575,'688'0'0,"-618"-7"0,1 0 0,82-2 0,-113 5-12,51 4 0,-42 1-1329,-38-1-5485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2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24575,'0'0'-8191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2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24575,'0'0'-8191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24575,'5'2'0,"2"3"0,3 4 0,2-1 0,4 3 0,3 3 0,0 0 0,-2-1 0,-4-2 0,-1-1 0,-3-2 0,-3-1-8191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130 0 24575,'-2'0'0,"-1"5"0,-1 1 0,-5 0 0,-3-1 0,1 0 0,0 0 0,2 1 0,0 0 0,3 1 0,-2 0 0,0-3 0,2 2 0,-1-1 0,-1 1 0,-1 0 0,1-2-8191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1 105 24575,'0'-4'0,"0"0"0,1-1 0,-1 2 0,1-1 0,1-1 0,-1 2 0,-1-2 0,2 2 0,-1-2 0,2 2 0,-1-1 0,0 1 0,0-1 0,0 0 0,1 1 0,0 0 0,-1 0 0,1 0 0,0 0 0,0 1 0,6-4 0,-8 4 0,2 1 0,0 0 0,-1 0 0,0 0 0,1-1 0,0 2 0,0-1 0,-2 1 0,2-1 0,0 1 0,0 0 0,-1 0 0,1 0 0,0 0 0,-1 0 0,1 1 0,-1 0 0,1-1 0,-1 1 0,0 0 0,1 0 0,0 1 0,-1-2 0,0 2 0,0 0 0,1-1 0,-1 1 0,-1 0 0,2 0 0,-1 0 0,3 4 0,9 14 0,-5-7 0,2 0 0,0 0 0,12 11 0,-22-23 0,0 0 0,0 0 0,0 0 0,1-1 0,0 1 0,0 0 0,0-1 0,-2 0 0,2 1 0,0-1 0,-1 1 0,1-1 0,0 0 0,-1 0 0,0 0 0,2 0 0,-2-1 0,1 1 0,0-1 0,-1 1 0,0 0 0,1-1 0,0 0 0,-1 1 0,1-1 0,0 0 0,-2 0 0,2 0 0,1-3 0,6-3 0,-2-1 0,2 0 0,9-15 0,-6 8 0,-9 10 0,1 1 0,-1-1 0,2 1 0,-1 1 0,0-1 0,1 0 0,7-4 0,-11 8 0,1-1 0,0 1 0,0-1 0,0 1 0,-1 0 0,1 0 0,0 0 0,0 0 0,-1 0 0,2 0 0,-2 1 0,0 0 0,1-1 0,0 0 0,0 1 0,-1 0 0,1 0 0,-1 0 0,0 0 0,2-1 0,-2 2 0,1-1 0,-1 0 0,-1 1 0,2-1 0,-1 0 0,2 4 0,7 7 0,-5-4 0,2-1 0,-1 0 0,0 1 0,2-2 0,10 9 0,-16-14 0,0 0 0,-2 0 0,2 0 0,0-1 0,-1 0 0,2 1 0,-2 0 0,0-1 0,1 1 0,0-1 0,0 0 0,-1 0 0,2 0 0,-3 0 0,2 0 0,0 0 0,0-1 0,0 0 0,-1 1 0,1-1 0,-1 1 0,1-1 0,0 0 0,-1 1 0,1-2 0,-1 1 0,0 0 0,1 0 0,-1 0 0,0-1 0,1 1 0,-1-1 0,0 1 0,0 0 0,-1-1 0,2-2 0,10-16 0,-7 13 0,-2 0 0,2 0 0,-1 0 0,2 0 0,-1 1 0,7-7 0,-11 13 0,1-2 0,0 1 0,-1 0 0,0 0 0,1 1 0,0-1 0,0 0 0,0 0 0,-1 1 0,1 0 0,0-1 0,0 1 0,-1 0 0,2 0 0,-2 0 0,1 0 0,0 0 0,0 1 0,0-1 0,-1 0 0,1 1 0,-1 0 0,2 0 0,-1-1 0,-1 1 0,0 0 0,1 0 0,-1 1 0,1-2 0,0 2 0,1 1 0,1 1 14,1 1 0,-2 0 0,2 0 1,-2 1-1,1-1 0,4 9 0,-5-8-161,-1-1 1,1 0 0,1 0-1,-1 0 1,0 0 0,1-1-1,1 0 1,-1 0-1,5 4 1,-1-3-6680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2:56.4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24575,'1'2'0,"0"0"0,0 0 0,0 0 0,0 0 0,0 0 0,0 0 0,1 0 0,-1 0 0,3 1 0,0 2 0,9 15 0,18 34 0,1 2 0,44 54 0,-56-81 0,14 20 0,7 13 0,-26-38 0,-13-21 0,-1 1 0,1-1 0,-1 1 0,0 0 0,0-1 0,-1 1 0,1 0 0,-1 0 0,1 7 0,-4 34 0,-4-15 0,5-24 0,0-1 0,1 1 0,0 0 0,-1 9 0,-4 90 0,-1-23 0,4-38 0,-8 42 0,-3-18 0,7 0 0,-7 35 0,7-64-1365,7-35-5461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4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5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2:59.8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1289 0 24575,'0'1'0,"0"1"0,-1-1 0,1 0 0,0 0 0,-1 1 0,1-1 0,-1 0 0,1 0 0,-1 0 0,1 0 0,-1 1 0,0-1 0,0 0 0,-1 1 0,-15 14 0,5-6 0,-88 81 0,-117 139 0,185-200 0,-1-1 0,0-2 0,-50 30 0,68-44 0,13-11 0,1-1 0,0 1 0,-1-1 0,0 0 0,1 1 0,-1-1 0,0 0 0,1 0 0,-1 0 0,0 0 0,0 0 0,0-1 0,0 1 0,0-1 0,-3 1 0,-43 0 0,-88-12 0,93 7 0,-57-13 0,64 10 0,-57-4 0,60 8 60,-56-12-1,57 8-801,-58-4 0,83 11-6084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40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8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3:05.6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978 1 24575,'-6'0'0,"-10"-1"0,1 2 0,0 0 0,0 0 0,-17 5 0,11-2 0,0-1 0,0 0 0,-42-2 0,-10 1 0,65-1 0,0 1 0,-12 4 0,-14 2 0,-33-5 0,44-3 0,-32 5 0,41-3 0,11-2 0,0 0 0,0 0 0,1 1 0,-1-1 0,0 1 0,0-1 0,1 1 0,-1 0 0,0 0 0,1 0 0,-1 1 0,1-1 0,0 1 0,-1-1 0,1 1 0,0 0 0,0 0 0,0 0 0,-3 3 0,-69 100 0,-11 15 0,23-47 0,46-55 0,-29 29 0,27-31 0,-24 30 0,37-39 0,-4 4 0,-19 21 0,18-22-1365,6-6-5461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46:07.501"/>
    </inkml:context>
    <inkml:brush xml:id="br0">
      <inkml:brushProperty name="width" value="0.02646" units="cm"/>
      <inkml:brushProperty name="height" value="0.02646" units="cm"/>
    </inkml:brush>
  </inkml:definitions>
  <inkml:trace contextRef="#ctx0" brushRef="#br0">559 1 24575,'-36'26'0,"1"-1"0,0 1 0,-1 0 0,15-11 0,-1 0 0,-12 10 0,-10 7 0,1-3 0,15-9 0,14-12 0,1 0 0,1 0 0,-1 0 0,-2 0 0,2-1 0,0 0 0,1 0 0,1-1 0,1 2 0,-1 0 0,0 0 0,-3 0 0,1 0 0,1-1 0,2-1 0,1-2 0,3 1 0,2-3 0,1 1 0,1-2 0,0 0 0,1-1 0,0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3:46.837"/>
    </inkml:context>
    <inkml:brush xml:id="br0">
      <inkml:brushProperty name="width" value="0.02646" units="cm"/>
      <inkml:brushProperty name="height" value="0.02646" units="cm"/>
    </inkml:brush>
  </inkml:definitions>
  <inkml:trace contextRef="#ctx0" brushRef="#br0">559 1 24575,'-36'26'0,"1"-1"0,0 1 0,-1 0 0,15-11 0,-1 0 0,-12 10 0,-10 7 0,1-3 0,15-9 0,14-12 0,1 0 0,1 0 0,-1 0 0,-2 0 0,2-1 0,0 0 0,1 0 0,1-1 0,1 2 0,-1 0 0,0 0 0,-3 0 0,1 0 0,1-1 0,2-1 0,1-2 0,3 1 0,2-3 0,1 1 0,1-2 0,0 0 0,1-1 0,0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3:11.4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24575,'1'6'0,"0"1"0,1-1 0,-1 0 0,1 0 0,1 0 0,-1 0 0,1 0 0,0 0 0,0 0 0,5 5 0,9 18 0,30 59 0,20 44 0,-10-6 0,-19-35 0,-37-90 0,0 0 0,0 1 0,0-1 0,0 0 0,0 0 0,0 0 0,0 0 0,0 0 0,1 0 0,-1 0 0,0-1 0,1 1 0,-1 0 0,1-1 0,-1 1 0,1-1 0,-1 1 0,1-1 0,-1 0 0,4 1 0,3-1 0,1 0 0,14-1 0,-6 0 0,7 0 0,0-1 0,40-9 0,-42 4 0,6 0 0,84-15 0,-76 17 0,32-4 0,-12 3 0,-53 5 0,0 1 0,0-1 0,0 0 0,0 1 0,0-1 0,4-2 0,-4 1 0,0 1 0,1 0 0,-1 0 0,7-1 0,36 1-18,-29 2-1329,-10-1-5479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3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0,0 1 0,1-1 0,4-4 0,3 3 0,-9 4 0,-11 0 0,4 2 0,0-1 7,0 1 0,-1-2 0,1 0 0,0 0 0,0 0 1,0 0-1,1-1 0,-1 1 0,1-1 0,-1 0 0,1 0 0,0 0 0,0-1 0,1 1 0,0-1 0,-3-4 0,-1-5-304,1 1 0,0 0 0,2 0 0,-6-25 0,9 34-6529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8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4:01.2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332 14 24575,'0'0'0,"0"-1"0,0 0 0,-1 0 0,1 1 0,0-1 0,-1 0 0,1 1 0,-1-1 0,1 1 0,-1-1 0,1 1 0,-1-1 0,1 0 0,-1 1 0,1 0 0,-1-1 0,0 1 0,1-1 0,-1 1 0,0 0 0,1-1 0,-1 1 0,0 0 0,1 0 0,-1 0 0,0-1 0,0 1 0,1 0 0,-2 0 0,-2 0 0,1-1 0,-1 1 0,1 0 0,-1 0 0,-3 1 0,-1 1 0,1 0 0,0 0 0,0 1 0,0 0 0,0 0 0,0 1 0,0 0 0,1 0 0,-7 6 0,-9 9 0,-19 21 0,40-39 0,-14 15 0,0 0 0,2 0 0,0 1 0,1 1 0,1 0 0,1 1 0,0 0 0,1 1 0,2-1 0,0 2 0,1-1 0,0 1 0,-3 34 0,6-28 0,0 0 0,2 1 0,1-1 0,5 34 0,-2-51 0,0 0 0,1 0 0,0 0 0,1-1 0,0 1 0,11 13 0,-4-3 0,-8-14 0,0-1 0,1 0 0,0 1 0,0-2 0,0 1 0,0 0 0,1-1 0,0 0 0,0-1 0,0 1 0,0-1 0,0 0 0,1 0 0,0-1 0,-1 0 0,1 0 0,12 1 0,2 0 0,0-2 0,1 0 0,-1-1 0,33-4 0,-43 2 0,1 0 0,-1-1 0,0-1 0,-1 1 0,1-1 0,-1-1 0,0 0 0,0-1 0,0 0 0,-1 0 0,0-1 0,0 0 0,0-1 0,-1 0 0,13-16 0,-11 11 0,-1 0 0,0-1 0,-1 0 0,-1 0 0,0-1 0,0 0 0,-2 0 0,0-1 0,-1 1 0,4-24 0,-1-10 0,-2 23 0,1-48 0,-6 70 0,1-2 0,-1-1 0,0 1 0,-1-1 0,1 1 0,-1 0 0,-1-1 0,1 1 0,-1 0 0,-3-8 0,-13-31 0,15 36 0,0 0 0,0 0 0,-1 1 0,0 0 0,0-1 0,-1 1 0,0 1 0,-1-1 0,-7-7 0,4 6 0,-1 1 0,0 0 0,0 1 0,-1 0 0,0 0 0,0 1 0,-22-8 0,28 12-24,0 0 0,1-1-1,-1 0 1,-5-4 0,2 2-1220,3 2-5582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3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0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4:01.2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724 0 24575,'-1'3'0,"0"0"0,0 0 0,0 0 0,0 0 0,0 0 0,-1 0 0,1-1 0,-1 1 0,-2 3 0,-4 6 0,-68 120 0,69-120 0,-54 92 0,-26 43 0,19-34 0,48-79 0,12-22 0,-12 26 0,14-25 0,-1 0 0,-14 19 0,19-28 0,-21 38 0,7-12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2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0,0 1 0,1-1 0,4-4 0,3 3 0,-9 4 0,-11 0 0,4 2 0,0-1 7,0 1 0,-1-2 0,1 0 0,0 0 0,0 0 1,0 0-1,1-1 0,-1 1 0,1-1 0,-1 0 0,1 0 0,0 0 0,0-1 0,1 1 0,0-1 0,-3-4 0,-1-5-304,1 1 0,0 0 0,2 0 0,-6-25 0,9 34-6529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6:05.9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0 24575,'0'41'0,"-2"0"0,-7 46 0,-1-6 0,3 1 0,6 116 0,2-96 0,-1-101 0,0 0 0,0 0 0,0 0 0,-1 0 0,1-1 0,0 1 0,0 0 0,1 0 0,-1 0 0,0 0 0,0-1 0,0 1 0,0 0 0,1 0 0,-1 0 0,0-1 0,1 1 0,-1 0 0,1 0 0,-1-1 0,1 1 0,-1 0 0,1-1 0,-1 1 0,1-1 0,0 1 0,-1-1 0,1 1 0,0-1 0,0 1 0,-1-1 0,1 1 0,0-1 0,1 0 0,-1 0 0,1 0 0,0 0 0,0-1 0,0 1 0,-1-1 0,1 1 0,0-1 0,-1 0 0,1 0 0,0 0 0,-1 0 0,1 0 0,-1 0 0,1 0 0,1-2 0,85-80 0,13 1 0,-60 53-1365,-36 24-5461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4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8:13.7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460 0 24575,'-3'0'0,"1"1"0,-1-1 0,0 1 0,1-1 0,-1 1 0,1 0 0,0 0 0,-1 0 0,1 0 0,0 1 0,0-1 0,-1 1 0,1-1 0,-3 4 0,-26 30 0,18-19 0,-147 143 0,144-143 0,-22 27 0,-2 3 0,19-26 0,2-2 0,1 1 0,1 0 0,-25 37 0,41-55 0,0 1 0,0 0 0,1 0 0,-1 0 0,1 1 0,-1-1 0,1 0 0,-1 0 0,1 0 0,0 0 0,0 0 0,0 0 0,0 1 0,1-1 0,-1 0 0,0 0 0,1 0 0,0 0 0,-1 0 0,1 0 0,0 0 0,0 0 0,0 0 0,0 0 0,0-1 0,1 1 0,-1 0 0,1-1 0,-1 1 0,3 1 0,6 6 0,0-1 0,0 0 0,22 12 0,-23-15 0,10 8 0,24 21 0,-3-2 0,172 122 0,-202-147-101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52:52.8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24575,'0'11'0,"3"13"0,8 15 0,7 12 0,1-3 0,2 0 0,-2-3 0,0 3 0,4 5 0,-2-4 0,-4-1 0,-1-7 0,-3-5 0,1-4 0,2 0 0,-1 4 0,3 1 0,1-1 0,4 1 0,3 4 0,0 2 0,1 1 0,-1-3 0,-1-5 0,-2-4 0,-3-5 0,1-1 0,0-3 0,2 0 0,0 1 0,-1-1 0,-2 0 0,1 1 0,-4-4 0,2 0 0,1-3 0,-3-2 0,2 0 0,-4-3 0,-4 0 0,2-2 0,0 0 0,1 1 0,2 0 0,-1 0 0,-1 0 0,2-3 0,-1 0 0,0 0 0,-5-4 0,-4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0,-1 0 0,-1 0 0,1 0 0,-1 0 0,1 0 0,1 0-8191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24575,'-1'5'0,"0"0"0,0 1 0,1-2 0,-2 1 0,0 0 0,-2 6 0,-4 11 0,-41 187 0,1-4 0,-48 264 0,86-408 0,-48 199 0,51-236 0,4-16 0,0 1 0,2 0 0,-1 0 0,-1 11 0,3-20-1,0 0 1,0 0-1,0 0 0,0 0 0,0 0 0,0 0 0,0 0 0,0 0 0,1 0 1,-1 0-1,0 0 0,0 0 0,0 0 0,0 0 0,0 0 0,0 0 1,0 0-1,0 0 0,0 0 0,0 0 0,0 0 0,0 0 0,0 0 1,0 0-1,0 0 0,0 0 0,1 0 0,-1 0 0,0 0 0,0 0 0,0 0 1,0 0-1,0 0 0,0 0 0,0 1 0,0-1 0,0 0 0,0 0 1,0 0-1,0 0 0,0 0 0,0 0 0,0 0 0,0 0 0,0 0 1,0 0-1,0 0 0,0 0 0,0 0 0,0 0 0,0 0 0,0 1 1,0-1-1,0 0 0,0 0 0,0 0 0,0 0 0,0 0 0,0 0 0,0 0 1,4-6 116,3-12-1160,-7 16 659,7-15-6441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9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0,-1-1 0,1 1 0,0 0 0,-1-1 0,0 1 0,0-1 0,-3 4 0,-13 15 0,12-15 0,-26 28 0,3 2 0,1 0 0,0 1 0,-26 54 0,4 1 0,20-40 117,-1-1-1599,26-40-5344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0,1-1 0,0-1 0,0 1 0,0-1 0,-12-7 0,-8-2 0,-40-10 0,39 14 0,-31-14 0,24 5-118,-51-21 367,69 32-623,-1 0 0,1 2 0,-21-4 0,25 6-6452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182 170 24575,'12'46'0,"-8"-29"0,3 3 0,1 0 0,15 27 0,-16-33 0,1 1 0,-1 0 0,-1 0 0,0 1 0,3 20 0,-9-35 0,0 0 0,0 1 0,1-1 0,-1 0 0,0 0 0,0 0 0,0 1 0,-1-1 0,1 0 0,0 0 0,0 0 0,-1 0 0,1 1 0,-1-1 0,1 0 0,0 0 0,-1 0 0,1 0 0,-1 0 0,0 0 0,0 0 0,0 0 0,0-1 0,0 1 0,0 1 0,-2 0 0,0-1 0,1 0 0,-2 1 0,2-1 0,-1 0 0,0 0 0,0 0 0,-7-1 0,-6 3 0,7-2 0,0 0 0,0 1 0,0-1 0,0 1 0,-8 4 0,15-5 0,1 0 0,-1 0 0,1-1 0,-1 1 0,0-1 0,1 0 0,-1 0 0,0 0 0,1 0 0,-1 0 0,0 0 0,0 0 0,1 0 0,-1 0 0,0 0 0,0-1 0,1 1 0,-1-1 0,0 0 0,0 0 0,1 0 0,0 0 0,-1 1 0,1-1 0,-1 0 0,2 0 0,-2-1 0,1 1 0,-1 0 0,1 0 0,0-2 0,-6-6 0,2 1 0,0-1 0,1 0 0,-6-13 0,0-1 0,-2-1 0,3-1 0,-12-43 0,-4-6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8:06.2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804 0 24575,'-2'2'0,"1"0"0,0 0 0,-1 0 0,1 0 0,0 0 0,0 0 0,0 1 0,0-1 0,0 0 0,1 1 0,-2 3 0,1-1 0,-4 8 0,-1-1 0,-11 18 0,9-17 0,-10 25 0,-100 205 0,55-127 0,61-114 0,0 1 0,0 0 0,0-1 0,0 1 0,-1-1 0,1 0 0,-1 1 0,1-1 0,-1-1 0,-5 4 0,-33 13 0,16-8 0,23-10 0,-11 6 0,-1 1 0,-22 14 0,22-12 0,0-1 0,-28 11 0,-15 8 0,-70 60 0,123-84 0,-23 15 0,20-14 0,0 0 0,1 1 0,-1 0 0,1 0 0,-8 9 0,8-8-99,-1 1-1,0-1 1,0 0-1,-13 6 1,13-6-769,2-3-5958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7.0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7.0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6.9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0:06.100"/>
    </inkml:context>
    <inkml:brush xml:id="br0">
      <inkml:brushProperty name="width" value="0.035" units="cm"/>
      <inkml:brushProperty name="height" value="0.035" units="cm"/>
      <inkml:brushProperty name="color" value="#BF0000"/>
    </inkml:brush>
  </inkml:definitions>
  <inkml:trace contextRef="#ctx0" brushRef="#br0">221 280 24575,'-8'0'0,"-1"-1"0,-2 0 0,0-2 0,0-2 0,3 0 0,-1 1 0,2-2 0,1 1 0,-2-3 0,1 0 0,-1-2 0,-1-1 0,0-2 0,0 1 0,2 0 0,1 0 0,1 1 0,-1-2 0,1 1 0,2 2 0,-1 1 0,1 1 0,1 0 0,-1-2 0,-1 1 0,0-1 0,1 0 0,-1 2 0,1 1 0,1 1 0,0 2 0,1 0 0,-2 2 0,1-1 0,-2-2 0,-1-2 0,1 1 0,1 4 0,1 3 0,2 2 0,0 0 0,0 0 0,0 1 0,0 2 0,2 0 0,1 1 0,0 1 0,0 2 0,0 0 0,-2 0 0,1-2 0,0 0 0,-1 1 0,0 1 0,-1-1 0,1 1 0,0 0 0,0-1 0,-1 2 0,0-1 0,0 1 0,0 0 0,0 0 0,0 1 0,1-1 0,0-1 0,0-2 0,1 0 0,0-1 0,0 1 0,2 1 0,-2-1 0,1 1 0,-1-2 0,-1 0 0,1 0 0,-1 0 0,0-1 0,1 0 0,0-2 0,-1 0 0,1 0 0,0 1 0,0 0 0,0 0 0,1 0 0,0 0 0,1 0 0,0 1 0,-1-1 0,0 0 0,1-1 0,-1 1 0,0-3 0,-2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0:12.466"/>
    </inkml:context>
    <inkml:brush xml:id="br0">
      <inkml:brushProperty name="width" value="0.035" units="cm"/>
      <inkml:brushProperty name="height" value="0.035" units="cm"/>
      <inkml:brushProperty name="color" value="#BF0000"/>
    </inkml:brush>
  </inkml:definitions>
  <inkml:trace contextRef="#ctx0" brushRef="#br0">0 335 24575,'14'-1'0,"-1"-3"0,2-4 0,0-3 0,-1-2 0,-4 2 0,0 0 0,0-1 0,-1 0 0,2-2 0,-2 1 0,0-1 0,-1 1 0,0 1 0,0 1 0,0 0 0,0-1 0,0 0 0,0-1 0,-1 2 0,-2 2 0,-1 3 0,-3 1 0,-1 2 0,0 0 0,0 0 0,0-2 0,1 0 0,1-2 0,1-1 0,0 1 0,0 0 0,-2 2 0,0 1 0,0 0 0,-1-1 0,3 0 0,0-2 0,2 0 0,-1 2 0,-2 1 0,0 2 0,-1 2 0,-1 2 0,1 2 0,-1 0 0,0 2 0,0 0 0,0 0 0,0 1 0,0 0 0,0 0 0,0 0 0,0 0 0,0-1 0,0-1 0,0 0 0,0 1 0,0 2 0,0 2 0,0 1 0,0 0 0,-1 0 0,0 0 0,-1 0 0,-1 0 0,1 1 0,-1-3 0,1 0 0,-1-2 0,-1 0 0,2 0 0,-1 0 0,0 1 0,0 1 0,0-1 0,-1 1 0,1-1 0,0 1 0,0 0 0,0 0 0,1 0 0,0 1 0,-1-1 0,1 0 0,0-2 0,0 1 0,0-1 0,0 0 0,-1-1 0,2 0 0,0-2 0,1 0 0,0 1 0,-2 0 0,-1 0 0,1 0 0,0-1 0,2 0 0,-1 1 0,1-3 0,-1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8:40.2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24575,'4'1'0,"-1"-1"0,1 1 0,-1 0 0,0 0 0,1 1 0,-1-1 0,5 3 0,9 4 0,64 15 0,33 12 0,-78-22 0,1-2 0,53 8 0,-60-13 0,35 16 0,-62-20 0,0-1 0,1 1 0,-1 0 0,0 0 0,0 0 0,0 1 0,0-1 0,0 1 0,-1-1 0,1 1 0,3 4 0,1 3 0,0 0 0,6 13 0,13 27 0,-11-18 0,25 38 0,-31-56 0,11 26 0,6 10 0,56 88 0,-70-117 0,11 24 0,5 10 0,-11-32-1365,-12-17-5461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24575,'1'3'0,"0"-1"0,-1 0 0,1 1 0,0 0 0,0-1 0,0 0 0,3 4 0,2 6 0,16 75 0,-10-34 0,17 77 0,-9-48 0,-4-12 0,-13-59-109,-2-3-205,0 1 0,1-1 0,6 13 0,-6-14-6512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89 7 24575,'0'1'0,"-1"-1"0,-1 1 0,1 0 0,0-1 0,0 1 0,0 0 0,-1 0 0,1 0 0,1 0 0,-1-1 0,0 1 0,1 0 0,-3 3 0,1-1 0,-63 83 0,65-85 0,-1 0 0,0 0 0,0 0 0,0 0 0,0 0 0,1 0 0,-1 0 0,1 0 0,-1 1 0,1-1 0,-1 0 0,1 1 0,0 1 0,0-3 0,0 1 0,0-1 0,0 0 0,0 1 0,0-1 0,0 1 0,0-1 0,0 0 0,1 1 0,-1-1 0,0 0 0,0 1 0,1-1 0,-1 0 0,0 0 0,0 1 0,1-1 0,-1 0 0,1 1 0,11 1 0,2-1 0,2 0 0,-2-2 0,21-2 0,-31 3 0,-2-1 0,1 0 0,0 0 0,0 0 0,-1 0 0,1-1 0,0 1 0,-1-1 0,1 1 0,3-4 0,2-2 0,12-14 0,2-4 0,-6 10 0,-11 9 0,1 1 0,-1 0 0,10-6 0,-15 11 0,1 0 0,-1-1 0,1 1 0,-1 0 0,0 0 0,1-1 0,-1 1 0,1 0 0,-1 0 0,0-1 0,0 1 0,0-1 0,0 1 0,1 0 0,-1-1 0,0 1 0,0-1 0,1 1 0,-1-1 0,0 1 0,0-1 0,0 1 0,0 0 0,1-1 0,-2 1 0,1-1 0,0 1 0,0 0 0,-1-1 0,1 1 0,0 0 0,-1-1 0,1 1 0,0 0 0,0-1 0,0 1 0,-1 0 0,1 0 0,-1 0 0,1-1 0,0 1 0,-1 0 0,1 0 0,-2 0 0,-3-1 0,1 0 0,-1 0 0,-6 0 0,-71-3 0,65 3-1365,10 0-5461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24575,'1'25'0,"9"45"0,-2-15 0,-6-42 0,6 20 0,-4-20 0,3 23 0,-5-26 0,0 0 0,1 1 0,1-1 0,-1 0 0,7 12 0,4 10 0,-6-8-1365,-7-18-5461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24575,'1'4'0,"-1"-1"0,1 1 0,0 0 0,0-1 0,-1 0 0,2 1 0,1 3 0,5 13 0,-1 1 0,2 4 0,-6-8 0,2 1 0,-1-1 0,12 25 0,23 36 0,-27-51-1365,-10-20-5461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472 0 24575,'-5'1'0,"1"-1"0,-1 0 0,1 1 0,-1 0 0,0 0 0,-6 3 0,-1 2 0,-12 6 0,21-11 0,-11 7 0,0 2 0,-13 10 0,-60 46 0,7-2 0,64-51 0,7-6 0,-17 10 0,18-13 0,-1 2 0,2-1 0,0 1 0,-8 6 0,8-5 0,0-2 0,-1 2 0,-14 6 0,9-5 0,12-8-27,1 1 1,0-1-1,0 0 0,-1 0 0,1 1 1,0-1-1,-1 0 0,1 0 0,0 0 1,-1 1-1,1-1 0,0 0 0,0 0 0,0 0 1,-1 0-1,1 0 0,0 0 0,-1 0 1,1 0-1,-1 0 0,1 0 0,0 0 1,-1 0-1,1 0 0,-1 0 0,1 0 0,0 0 1,-1 0-1,1 0 0,-1-1 0,1 1 1,0 0-1,-1 0 0,1 0 0,0-1 1,0 1-1,-1 0 0,1 0 0,0-1 0,-1 1 1,1 0-1,0 0 0,0 0 0,0 0 1,0-1-1,0 1 0,0 0 0,0-1 0,0 1 1,-1-1-1,0-5-6799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2 282 24575,'0'-3'0,"1"0"0,-1 0 0,1 0 0,-1 0 0,1 1 0,0-1 0,0 0 0,1 0 0,-1 1 0,1-1 0,0 0 0,-1 0 0,1 2 0,0-2 0,0 1 0,0-1 0,4-2 0,5-3 0,0 0 0,20-10 0,-29 16 0,12-4 0,0 0 0,-1 1 0,1 1 0,25-5 0,-23 5 0,0 0 0,-1 0 0,25-12 0,-16 5 0,33-9 0,12-6 0,-49 18 0,-7 2 0,0 0 0,23-15 0,-25 14 0,16-8 0,-2 2 0,-24 13 0,-1-1 0,1 1 0,0 0 0,0-1 0,-1 1 0,0-1 0,1 1 0,0 0 0,0 0 0,0 0 0,0-1 0,0 1 0,-1 0 0,1 0 0,0 0 0,0 0 0,0 1 0,-1-1 0,1 0 0,0 0 0,-1 0 0,1 1 0,0-1 0,0 0 0,0 1 0,-1-1 0,1 1 0,0-1 0,0 1 0,0 0 0,1 1 0,-1 0 0,1 0 0,-1 0 0,0-1 0,1 1 0,-1 0 0,-1 1 0,2 2 0,10 45 0,-9-34 0,9 25 0,30 65 0,-32-80 0,9 16 0,22 45 0,-40-87 0,-1 0 0,0 1 0,0 0 0,1 0 0,-1-1 0,0 1 0,0 0 0,0 0 0,0-1 0,0 1 0,0 0 0,0 0 0,0-1 0,0 1 0,0-1 0,0 0 0,-1 1 0,1 0 0,0 0 0,0-1 0,-1 1 0,1 0 0,-1-1 0,1 1 0,0 0 0,0-1 0,0 1 0,-1-1 0,1 1 0,-1-1 0,0 1 0,0-1 0,-4 3 0,2 0 0,-2 0 0,-8 2 0,0 2 0,-25 16 0,-11 7 0,2 2 0,-9 6 0,-13 13 0,16-14 0,-42 30 0,85-61 0,-1 0 0,0 0 0,0-1 0,-1 0 0,-13 3 0,16-6-170,1 1-1,0-1 0,0 2 1,1 0-1,-2-1 0,2 2 1,-7 4-1,9-5-6655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24575,'360'0'0,"-352"1"0,0 0 0,1 0 0,9 3 0,15 2 0,131-4 0,-92-2 0,-55-1-1365,-10-1-5461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24575,'288'0'0,"-278"1"0,-1 0 0,1 0 0,10 3 0,-11-2 0,1 0 0,17 2 0,-13-5 0,7 0 0,-20 1 0,1 0 0,-1 1 0,1-1 0,-1 0 0,0 0 0,0 1 0,0-1 0,1 0 0,-1 0 0,0 1 0,1 0 0,0 0 0,-1 0 0,-1-1 0,0 1 0,0-1 0,0 1 0,0-1 0,1 1 0,-1-1 0,0 1 0,1-1 0,-1 1 0,0-1 0,0 1 0,0-1 0,0 0 0,1 1 0,-1-1 0,0 1 0,0-1 0,0 1 0,0 0 0,0-1 0,0 1 0,-1-1 0,1 1 0,0 0 0,0-1 0,0 1 0,0-1 0,-1 1 0,1-1 0,0 1 0,-1-1 0,1 0 0,0 0 0,0 1 0,-4 3 0,1 0 0,0-1 0,-6 5 0,2-1 0,-7 7 0,-28 22 0,15-14 0,-26 24 0,48-41 0,0 0 0,0 0 0,-5 7 0,-4 6 0,3-6 0,2-3 0,0 1 0,-1-1 0,-11 10 0,10-11 0,1 1 0,0 0 0,1 0 0,-10 13 0,10-12 0,-22 36 0,26-41-1365,0-2-5461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478 0 24575,'-10'1'0,"0"0"0,0 0 0,1 1 0,-1 0 0,1 0 0,-1 2 0,0-1 0,-10 6 0,-29 9 0,11-5 0,-85 42 0,71-27 0,31-15 0,-25 10 0,2-1-1365,37-18-5461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24575,'0'3'0,"0"1"0,0 3 0,0 1 0,0-1-8191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8:53.5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285 30 24575,'0'-1'0,"1"0"0,-1 0 0,-1 0 0,1-1 0,0 1 0,0 0 0,0 0 0,-1 0 0,1 0 0,0 0 0,-1-1 0,1 1 0,-1 0 0,0 0 0,1 0 0,-1 0 0,0 0 0,0 0 0,0 0 0,-1 0 0,0 0 0,0 0 0,1 0 0,-1 1 0,0-1 0,0 1 0,0-1 0,0 1 0,0 0 0,0-1 0,0 1 0,-2 0 0,-1 0 0,0-1 0,0 1 0,-1 0 0,1 1 0,0-1 0,0 1 0,0 0 0,0 0 0,0 0 0,1 1 0,-1-1 0,0 1 0,1 0 0,-1 0 0,1 1 0,-6 3 0,-8 8 0,9-8 0,1 1 0,-1 0 0,-13 14 0,0 2 0,16-18 0,1 1 0,0-1 0,0 1 0,-7 12 0,7-8 0,0 0 0,1 1 0,1 0 0,0-1 0,1 1 0,-2 14 0,-2 9 0,3-22 0,0 1 0,0 15 0,3-15 0,1 0 0,1 0 0,0 0 0,0 0 0,2 0 0,0 0 0,9 19 0,-10-25 0,7 18 0,15 24 0,-21-42 0,1-1 0,0 1 0,0-1 0,0 0 0,1 0 0,0 0 0,0-1 0,8 6 0,5 2 0,-3-2 0,28 15 0,-38-24 0,0 1 0,0-1 0,0 0 0,0 0 0,1 0 0,-1-1 0,0 0 0,1 0 0,7-1 0,-3 0 0,3 1 0,21-3 0,-30 1 0,0 0 0,0 0 0,0 0 0,-1 0 0,1-1 0,0 0 0,-1 1 0,5-4 0,17-9 0,-13 7 0,0 0 0,-1-1 0,20-15 0,-27 17 0,0 0 0,0-1 0,0 1 0,-1-1 0,0 0 0,-1 0 0,0 0 0,3-9 0,9-19 0,-10 25 0,-1 0 0,0 0 0,-1-1 0,0 1 0,-1 0 0,1-13 0,-1-64 0,-2 56 0,-1 23 0,0 1 0,-1 0 0,1 0 0,-2 0 0,1 1 0,-1-1 0,0 0 0,0 1 0,-8-11 0,4 6 0,-9-21 0,11 21 0,-1 0 0,0 1 0,-1-1 0,0 1 0,-1 0 0,0 1 0,-10-9 0,14 14 0,-1-2 0,-1 0 0,0 1 0,0 0 0,-9-7 0,11 11 0,1-1 0,-1 0 0,0 1 0,0-1 0,0 1 0,1 0 0,-1 0 0,0 0 0,0 1 0,-1-1 0,-3 1 0,-28 0-1365,29 0-5461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24575,'0'1'0,"0"3"0,0 2 0,3-1 0,0-3 0,0-1-8191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 1 24575,'0'1'0,"0"3"0,0 2 0,-3 0 0,1-1-8191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24575,'0'6'0,"1"1"0,0-1 0,0 0 0,1 1 0,2 6 0,5 19 0,15 77 0,-2-15 0,40 145 0,-41-163 0,14 34 0,-21-60 0,8 70 0,-17-86 0,8 36 0,15 78 0,-16-76 0,-7-51-72,0 24 0,-3-26-1149,-1-11-5605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308 80 24575,'28'-1'0,"-16"0"0,0 1 0,-1 0 0,20 4 0,-24-3 0,-2 1 0,1 0 0,0 1 0,-1 0 0,10 4 0,23 22 0,-33-26 0,16 16 0,1 1 0,-2 1 0,0 0 0,-2 1 0,27 45 0,-40-59 0,0 1 0,0 0 0,-2 0 0,1 0 0,3 17 0,7 51 0,-7-33 0,-3-21 0,-2 0 0,0 0 0,-1-1 0,-1 1 0,-3 26 0,1-32 0,-2-1 0,-11 32 0,12-37 0,-1-2 0,0 0 0,-2 0 0,1 0 0,-1 0 0,-7 9 0,1-4 0,7-9 0,2 0 0,-1 0 0,0-2 0,0 2 0,-1-1 0,1-1 0,-1 1 0,0 0 0,-6 1 0,-6 3 0,5-1 0,-2-1 0,0-1 0,0 0 0,-1-1 0,1 1 0,-19 0 0,11-3 0,1-2 0,0 0 0,0-1 0,0 0 0,0-3 0,-1 0 0,2 0 0,-37-15 0,39 11 0,2 1 0,1-1 0,-2-2 0,-15-11 0,24 14 0,1 0 0,-1 0 0,1-1 0,-1 1 0,3-2 0,-2 0 0,2 1 0,-10-16 0,9 10 0,1-1 0,0 2 0,1-2 0,-6-28 0,8 11 0,-2-40 0,4 60 0,2-68 0,-1 67 0,1 2 0,-1-1 0,2 1 0,6-20 0,9-11 0,43-75 0,-46 93 0,0 1 0,22-26 0,-32 43 0,2 0 0,-1-1 0,1 2 0,0-1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 1 24575,'0'600'0,"-8"-513"0,1-1 0,8 88-1365,-1-166-5461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272 0 24575,'-1'5'0,"0"-1"0,0 2 0,0-3 0,0 2 0,-1-1 0,-1 6 0,-5 10 0,-36 170 0,1-3 0,-43 239 0,77-371 0,-44 182 0,47-215 0,3-15 0,1 1 0,0 0 0,0 0 0,1 11 0,1-19-1,0 0 1,0 0-1,0 0 0,0 0 0,0 0 0,0 0 0,0 0 0,0 0 0,0 0 1,0 0-1,0 0 0,0 0 0,0 0 0,0 0 0,0 0 0,0 0 1,0 0-1,0 0 0,0 0 0,0 0 0,0 0 0,0 0 0,0 0 1,0 0-1,0 0 0,0 0 0,1 0 0,-1 0 0,0 0 0,0 0 0,0 0 1,0 0-1,0 0 0,0 0 0,0 1 0,0-1 0,0 0 0,0 0 1,0 0-1,0 0 0,0 0 0,0 0 0,0 0 0,0 0 0,0 0 1,0 0-1,0 0 0,0 0 0,0 0 0,0 0 0,0 0 0,0 0 1,0 0-1,0 0 0,0 0 0,0 0 0,0 0 0,0 0 0,0 0 0,0 0 1,3-5 116,4-11-1160,-7 14 659,6-14-6441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282 0 24575,'0'2'0,"-1"-1"0,1 1 0,-1-1 0,1 1 0,-1-1 0,1 1 0,0 0 0,-1-1 0,0 0 0,1 0 0,-4 4 0,-12 13 0,12-13 0,-23 25 0,0 1 0,4 1 0,-1 1 0,-24 49 0,3 1 0,19-37 117,0-1-1599,22-36-5344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430 153 24575,'-7'-1'0,"2"0"0,-3 0 0,2-1 0,0-1 0,-1 2 0,1-2 0,-11-6 0,-8-2 0,-35-9 0,35 13 0,-28-13 0,21 4-118,-45-18 367,60 28-623,2 1 0,0 1 0,-20-3 0,24 5-6452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 0 24575,'-2'0'0,"-2"0"0,-3 0 0,-1 0 0,-1 0 0,-2 0 0,0 0 0,2 0 0,-2 0 0,1 0 0,1 0-8191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625 1 24575,'2'7'0,"-1"0"0,1 0 0,0 0 0,1 0 0,-1 0 0,6 7 0,2 10 0,-1 1 0,58 143 0,-53-140 0,0-1 0,-1 0 0,13 45 0,-16-37 0,2 0 0,2-1 0,21 42 0,-29-63 0,1 1 0,-2 0 0,1 0 0,3 21 0,-9-34 0,0 0 0,1-1 0,-1 1 0,0 0 0,0 0 0,0-1 0,0 1 0,0 0 0,0 0 0,0-1 0,-1 0 0,1 1 0,0 0 0,0-1 0,0 1 0,-1 0 0,1-1 0,0 1 0,-1 0 0,1-1 0,-1 1 0,1 0 0,-1-1 0,1 1 0,-1-1 0,1 1 0,-1-1 0,1 0 0,-1 0 0,1 0 0,-1 1 0,-28 5 0,-30-13 0,12 0 0,0 2 0,0 2 0,-68 4 0,55 1 0,-88-10 0,77 4 0,54 4 0,0-1 0,0-1 0,1 0 0,-1-1 0,-28-9 0,32 8-111,0 2-1,1-1 1,-1 1-1,0 0 1,0 1 0,-26 2-1,29-1-473,-5 1-6241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9:02.0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39 0 24575,'-8'115'0,"1"4"0,7-83 0,-1 1 0,-7 37 0,5-52 0,0 38 0,2-14 0,-2-7 0,-2 27 0,6 12-1365,-1-73-5461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24575,'74'-5'0,"-7"1"0,-58 4 0,0 0 0,0 0 0,0 1 0,0 0 0,-1 1 0,1 0 0,13 5 0,-16-5 0,11 4 0,-1 0 0,0 2 0,0 0 0,-1 0 0,27 20 0,-31-18 0,0 0 0,0 1 0,-1 1 0,0-1 0,-1 1 0,-1 1 0,0 0 0,0 0 0,-1 1 0,-1-1 0,0 2 0,4 18 0,48 208 0,-38-152 0,7 0 0,2 8 0,-10-32 117,-7-25-1599,-9-33-5344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24575,'1'1'0,"-1"0"0,1 0 0,0 0 0,-1 0 0,1 0 0,0 0 0,0 0 0,0 0 0,0 0 0,0 0 0,0 0 0,1 0 0,2 2 0,16 16 0,-2 0 0,0 1 0,-1 0 0,-1 2 0,-1 0 0,-1 1 0,-1 0 0,-1 1 0,-1 0 0,-1 1 0,-1 0 0,8 40 0,-9-33 0,3 17 0,8 80 0,-9 12 0,-6-91 0,1 33 0,-6-27-1365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24575,'5'5'0,"1"-1"0,0 0 0,-1-1 0,1 0 0,10 5 0,2 0 0,-4 0 0,1 1 0,-1 0 0,0 1 0,14 13 0,-20-14 0,1-1 0,-2 2 0,1-1 0,-1 1 0,-1 0 0,10 18 0,-4 1 0,0 1 0,-2 0 0,-2 1 0,-1 0 0,5 41 0,-1 159 0,-5-152 0,-1 3 0,-5 36-1365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24575,'1'8'0,"0"1"0,1-1 0,0 1 0,0-1 0,1 0 0,0 0 0,8 15 0,-1 0 0,19 48 0,-3 1 0,-3 1 0,13 78 0,-27-87 0,1 78 0,-10 65 0,-1-86 0,1-81-1365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24575,'1'7'0,"1"1"0,-1-1 0,1 0 0,0 0 0,1 0 0,-1 0 0,5 7 0,0 0 0,11 29 0,9 20 0,23 79 0,-44-113 0,0 0 0,3 57 0,-9 59 0,-1-71 0,-6 116 0,5-105 0,2-83 31,-1-4-1069,1 1 680,-2-3-6468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24575,'1'14'0,"0"0"0,1 0 0,4 19 0,16 40 0,-4-14 0,-4-1 0,-2 1 0,-3 0 0,3 106 0,-8-64 0,0 7 0,0-41 0,0-1 0,-4-11-1365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24575,'0'194'-1365,"0"-188"-5461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24575,'0'1'0,"0"1"0,0 3 0,0 1 0,0 1 0,0 4 0,0 1 0,0 2 0,0 0 0,0 0 0,0 0 0,0-2 0,0-1 0,0-2 0,0-1 0,0 1 0,0-1 0,0-2-8191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24575,'0'1'0,"-1"2"0,-1 1 0,0 1 0,0 2 0,1-1-8191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24575,'0'1'0,"0"2"0,0 1 0,0 4 0,0 1 0,0 0 0,0 1 0,0-1 0,0 1 0,0 1 0,0 0 0,0-2 0,0-1-8191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9:14.4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24575,'1'0'0,"0"1"0,-1-1 0,1 0 0,0 0 0,-1 1 0,1-1 0,0 0 0,-1 1 0,1-1 0,0 1 0,-1-1 0,1 1 0,-1-1 0,1 1 0,-1-1 0,1 1 0,-1-1 0,0 1 0,1 0 0,0 0 0,7 18 0,-4-11 0,69 155 0,-36-77 0,4 3 0,-30-64 0,-6-15 0,-1 0 0,-1 0 0,1 0 0,2 19 0,13 108 0,-9-48 0,12 69 0,-17-127 0,1 56 0,-1-10 0,-4-60 0,1 0 0,4 20 0,0-25-1365,-2-7-5461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1 24575,'-98'92'0,"89"-82"-136,0 0-1,1 1 1,0 0-1,0 0 1,1 1-1,1 0 1,0 0-1,1 1 0,-7 21 1,10-26-6690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0 24575,'0'1'0,"0"2"0,0 1 0,-1 1 0,-2 4 0,-2 3 0,-2 2 0,-2 3 0,-3 3 0,-1 4 0,-1 1 0,2 0 0,1-1 0,2-4 0,3-3 0,3-6-8191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0 24575,'-1'1'0,"-2"2"0,-1 3 0,-2 2 0,-2 3 0,-2 3 0,-1 2 0,0 0 0,0 1 0,0-1 0,1 1 0,2-1 0,0-1 0,3-3 0,1-1 0,2-2 0,-1-2 0,1-2-8191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24575,'-1'35'57,"-11"55"-1,7-58-548,1 1-1,0 33 0,4-60-6333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0,0 0 0,-3 0 0,2 0 0,-1 0 0,1 0 0,1 0-8191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24575,'0'5'0,"-1"0"0,-1 1 0,2-2 0,-2 1 0,1 0 0,-3 6 0,-5 11 0,-39 187 0,0-4 0,-49 264 0,87-408 0,-48 199 0,52-236 0,2-16 0,1 1 0,2 0 0,-1 0 0,-1 11 0,3-20-1,0 0 1,0 0-1,0 0 0,0 0 0,0 0 0,0 0 0,0 0 0,0 0 0,1 0 1,-1 0-1,0 0 0,0 0 0,0 0 0,0 0 0,0 0 0,0 0 1,0 0-1,0 0 0,0 0 0,0 0 0,0 0 0,0 0 0,0 0 1,0 0-1,0 0 0,0 0 0,2 0 0,-2 0 0,0 0 0,0 0 0,0 0 1,0 0-1,0 0 0,0 0 0,0 1 0,0-1 0,0 0 0,0 0 1,0 0-1,0 0 0,0 0 0,0 0 0,0 0 0,0 0 0,0 0 1,0 0-1,0 0 0,0 0 0,0 0 0,0 0 0,0 0 0,0 1 1,0-1-1,0 0 0,0 0 0,0 0 0,0 0 0,0 0 0,0 0 0,0 0 1,3-6 116,4-12-1160,-7 16 659,7-15-6441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0,-2-1 0,2 1 0,0 0 0,0-1 0,-1 1 0,0-1 0,-3 4 0,-14 15 0,13-15 0,-25 28 0,2 2 0,1 0 0,0 1 0,-27 54 0,6 1 0,19-40 117,-1-1-1599,26-40-5344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9:07.3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422 0 24575,'-1'0'0,"-1"1"0,0-1 0,0 0 0,0 0 0,0 1 0,1-1 0,-1 1 0,0-1 0,1 1 0,-1 0 0,0 0 0,1 0 0,-1-1 0,-1 3 0,-18 18 0,5-4 0,0-2 0,-21 27 0,6-7 0,-37 47 0,27-31 0,24-30 0,10-12 0,0 0 0,-1-1 0,-8 8 0,7-7 0,1-1 0,-10 14 0,-10 10 0,18-22 0,1 0 0,1 1 0,-8 13 0,16-23 0,-1 0 0,1 0 0,-1 0 0,1 0 0,-1 0 0,1 0 0,0 0 0,-1 1 0,1-1 0,0 0 0,0 0 0,0 0 0,0 0 0,0 1 0,0-1 0,1 0 0,-1 0 0,0 0 0,1 0 0,-1 1 0,1-1 0,-1 0 0,1 0 0,0 0 0,-1 0 0,2 1 0,2 3 0,1-1 0,0 0 0,-1 1 0,8 3 0,4 4 0,48 46 0,-45-39 25,-15-15-224,-1 0 1,1-1-1,0 1 1,0-1-1,0 0 1,9 6-1,-8-7-6627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0,2-1 0,-2-1 0,2 1 0,-2-1 0,-11-7 0,-7-2 0,-41-10 0,39 14 0,-32-14 0,25 5-118,-51-21 367,69 32-623,0 0 0,-1 2 0,-20-4 0,25 6-6452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181 170 24575,'13'46'0,"-9"-29"0,3 3 0,1 0 0,15 27 0,-16-33 0,1 1 0,-2 0 0,1 0 0,-1 1 0,3 20 0,-9-35 0,0 0 0,0 1 0,1-1 0,-1 0 0,0 0 0,0 0 0,0 1 0,-1-1 0,1 0 0,0 0 0,0 0 0,-1 0 0,1 1 0,-2-1 0,2 0 0,0 0 0,0 0 0,0 0 0,-1 0 0,0 0 0,0 0 0,-1 0 0,2-1 0,-1 1 0,0 1 0,-2 0 0,-1-1 0,3 0 0,-3 1 0,2-1 0,-1 0 0,-1 0 0,2 0 0,-8-1 0,-7 3 0,9-2 0,-1 0 0,0 1 0,0-1 0,0 1 0,-9 4 0,17-5 0,0 0 0,-2 0 0,3-1 0,-2 1 0,-1-1 0,3 0 0,-2 0 0,0 0 0,1 0 0,-1 0 0,0 0 0,0 0 0,1 0 0,-1 0 0,0 0 0,-1-1 0,3 1 0,-2-1 0,0 0 0,0 0 0,1 0 0,-1 0 0,1 1 0,0-1 0,-2 0 0,3 0 0,-1-1 0,0 1 0,-2 0 0,3 0 0,-1-2 0,-7-6 0,3 1 0,0-1 0,1 0 0,-6-13 0,0-1 0,-1-1 0,2-1 0,-13-43 0,-2-6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9:09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24575,'1'1'0,"-1"-1"0,0 0 0,1 0 0,-1 0 0,1 0 0,-1 1 0,0-1 0,1 0 0,-1 1 0,1-1 0,-1 0 0,0 1 0,0-1 0,1 0 0,-1 1 0,0-1 0,0 0 0,1 1 0,-1-1 0,0 1 0,0-1 0,0 0 0,1 1 0,3 13 0,-3-10 0,1 4 0,8 23 0,6 33 0,-10-35 0,14 36 0,1 3 0,3 4 0,1 5 0,-5-10 0,-19-65 0,0 0 0,0 0 0,0-1 0,0 1 0,0-1 0,0 1 0,1 0 0,-1-1 0,1 0 0,-1 1 0,1-1 0,-1 0 0,3 2 0,28 12 0,-11-5 0,32 19 0,-24-14 0,0 1 0,-1 1 0,35 29 0,-11 5-1365,-48-48-5461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24575,'0'3'0,"0"-1"0,1 1 0,-1 0 0,1-1 0,0 1 0,0 0 0,0-1 0,0 1 0,0-1 0,2 4 0,19 23 0,-7-10 0,-6-8 0,0 0 0,0-1 0,18 14 0,-13-11 0,9 7 0,2 0 0,0-1 0,45 24 0,-52-34 0,39 12 0,-12-5 0,27 9 0,-57-21 0,-1 0 0,1-1 0,27 3 0,-29-5 0,14 3 0,-18-2 0,1 0 0,12 0 0,48-3-1365,-62 1-5461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24575,'2'0'0,"6"0"0,0 0 0,14 3 0,-19-3 0,0 1 0,0 0 0,0 0 0,0 0 0,-1 1 0,1-1 0,-1 0 0,1 1 0,-1 0 0,5 3 0,-5-2 0,1-1 0,-1 1 0,0 0 0,0-1 0,0 1 0,0 0 0,0 0 0,-1 0 0,0 1 0,1-1 0,-1 0 0,0 0 0,-1 1 0,1-1 0,0 1 0,-1-1 0,0 0 0,0 1 0,0-1 0,0 1 0,0-1 0,-1 1 0,0-1 0,0 0 0,-1 4 0,2-5 3,-1-1 1,0 0-1,1 0 0,-1 0 0,0 0 0,1-1 0,-1 1 1,0 0-1,0 0 0,0 0 0,0-1 0,0 1 0,0 0 0,0-1 1,0 1-1,0-1 0,0 1 0,-1-1 0,1 0 0,0 1 1,0-1-1,-2 0 0,-4 1-133,0-1 0,1 1 0,-7-2 0,3 0-788,-3 1-5908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24575,'6'-1'0,"0"1"0,-1-1 0,9-2 0,13-2 0,-18 4 0,-1 1 0,0 0 0,0 0 0,9 3 0,-13-2 0,0 0 0,0 0 0,-1 0 0,1 1 0,0 0 0,-1-1 0,1 1 0,-1 1 0,0-1 0,5 4 0,-2 0 0,0 0 0,0 0 0,-1 1 0,0 0 0,0 0 0,0 0 0,-1 0 0,0 1 0,-1 0 0,1 0 0,-1 0 0,-1 0 0,0 0 0,2 9 0,1 8 0,-2 1 0,2 46 0,-5-56 0,0 0 0,1 0 0,4 20 0,-2-17 0,-1-1 0,-1 1 0,-2 28 0,0-11 0,-6 71 0,7-100 0,0 1 0,0 0 0,1 0 0,0 0 0,1-1 0,0 1 0,0-1 0,1 1 0,-1-1 0,2 0 0,-1 0 0,1 0 0,0 0 0,5 6 0,-8-12-80,0 0 0,-1 0-1,1 0 1,0 0 0,0-1-1,0 1 1,0 0 0,0 0-1,0-1 1,0 1 0,0 0 0,1-1-1,-1 0 1,0 1 0,0-1-1,3 1 1,2-1-6746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24575,'0'2'0,"0"-1"0,0 0 0,1 1 0,-1-1 0,1 0 0,-1 1 0,1-1 0,0 0 0,-1 0 0,1 1 0,2 0 0,11 15 0,-9-12 0,-1 1 0,1-1 0,-1 1 0,0 1 0,0-1 0,5 13 0,9 35 0,-12-32 0,0-1 0,-1 0 0,-1 0 0,-1 1 0,0 0 0,-2 24 0,-1-35 0,0 1 0,1-1 0,0 1 0,4 15 0,-3-14 0,0 1 0,-1-1 0,0 1 0,-1 17 0,-1-16 0,1 0 0,1 0 0,3 19 0,-2-26 0,0 0 0,0 0 0,1 0 0,5 11 0,-6-16 0,0 1 0,1 0 0,-1-1 0,1 1 0,0-1 0,0 0 0,0 0 0,1 0 0,-1 0 0,5 2 0,-4-2 0,1 0 0,1-1 0,-1 1 0,0-1 0,0-1 0,1 1 0,-1-1 0,1 0 0,-1 0 0,1 0 0,-1-1 0,1 0 0,0 0 0,-1 0 0,12-3 0,-15 2 0,1 1 0,-1-1 0,0 0 0,0 0 0,0-1 0,0 1 0,0 0 0,0-1 0,0 1 0,0-1 0,0 0 0,0 1 0,-1-1 0,1 0 0,1-4 0,-2 5 0,0 0 0,0-1 0,0 1 0,0-1 0,-1 1 0,1-1 0,-1 1 0,1-1 0,-1 1 0,0-1 0,0 1 0,1-1 0,-1 0 0,0 1 0,0-1 0,0 1 0,-1-1 0,1 0 0,0 1 0,-1-1 0,1 1 0,-1-1 0,1 1 0,-2-3 0,2 4 3,0-1-1,0 1 0,-1 0 1,1 0-1,0 0 0,0 0 1,0-1-1,0 1 0,0 0 1,-1 0-1,1 0 1,0 0-1,0-1 0,0 1 1,-1 0-1,1 0 0,0 0 1,0 0-1,0 0 0,-1 0 1,1 0-1,0 0 1,0 0-1,-1 0 0,1 0 1,0 0-1,0 0 0,0 0 1,-1 0-1,1 0 0,0 0 1,0 0-1,-1 0 0,1 0 1,0 0-1,0 0 1,0 0-1,-1 0 0,1 0 1,0 0-1,0 1 0,0-1 1,-1 0-1,1 0 0,-6 9-1473,2-2-5355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5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225 385 24575,'-2'-2'0,"0"1"0,0-1 0,0 0 0,0 1 0,1-1 0,-1 0 0,0 0 0,1-1 0,-1 1 0,1 0 0,0 0 0,0-1 0,-1-3 0,-5-6 0,-130-203 0,132 204 0,-1 1 0,2-1 0,-1-1 0,2 1 0,-4-13 0,-8-23 0,15 47 0,0 1 0,0-1 0,0 0 0,0 0 0,0 0 0,0 0 0,0 0 0,0 0 0,0 1 0,0-1 0,0 0 0,0 0 0,0 0 0,0 0 0,0 0 0,0 0 0,0 0 0,-1 0 0,1 1 0,0-1 0,0 0 0,0 0 0,0 0 0,0 0 0,0 0 0,0 0 0,0 0 0,-1 0 0,1 0 0,0 0 0,0 0 0,0 0 0,0 0 0,0 0 0,0 0 0,-1 0 0,1 0 0,0 0 0,0 0 0,0 0 0,0 0 0,0 0 0,0 0 0,-1 0 0,1 0 0,0 0 0,0 0 0,0 0 0,0 0 0,0 0 0,0 0 0,0 0 0,0-1 0,-1 1 0,1 0 0,0 0 0,-3 24 0,1 28 0,2 7-99,-2-37-60,1 0 1,2 0 0,0 0 0,1 0 0,0 0-1,2 0 1,10 32 0,-8-38-6668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6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0 342 24575,'3'-3'0,"-1"-1"0,0 1 0,1 0 0,1 1 0,-2-1 0,1 0 0,1 1 0,2-2 0,5-5 0,-2-2 0,1 0 0,-2 0 0,0-1 0,14-26 0,-13 21 0,1 1 0,17-21 0,-19 26 0,0-1 0,-1 0 0,0-1 0,9-23 0,17-28 0,-32 64 0,-1 0 0,0-1 0,0 1 0,0 0 0,0 0 0,0-1 0,0 1 0,0 0 0,0 0 0,0 0 0,1-1 0,-1 1 0,0 0 0,0 0 0,0 0 0,0 0 0,1-1 0,-1 1 0,0 0 0,0 0 0,0 0 0,0 0 0,0 0 0,0 0 0,0 0 0,1 0 0,-1 0 0,0 0 0,0-1 0,1 1 0,-1 0 0,0 0 0,0 0 0,0 0 0,1 1 0,-1-1 0,0 0 0,0 0 0,1 0 0,-1 0 0,0 0 0,0 0 0,1 0 0,-1 0 0,0 0 0,0 1 0,0-1 0,0 0 0,1 0 0,-1 0 0,0 0 0,0 1 0,0-1 0,0 0 0,1 0 0,3 21 0,-2 23 0,-19 86 0,16-117 15,0 0 0,-1 1 0,0-1 0,-1 0 0,0 0 0,-1 0 0,-6 13 0,-3 4-758,-30 46 1,35-62-6084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3"/>
    </inkml:context>
    <inkml:brush xml:id="br0">
      <inkml:brushProperty name="width" value="0.05" units="cm"/>
      <inkml:brushProperty name="height" value="0.05" units="cm"/>
      <inkml:brushProperty name="color" value="#7030A0"/>
    </inkml:brush>
  </inkml:definitions>
  <inkml:trace contextRef="#ctx0" brushRef="#br0">1580 1980 24575,'16'1'0,"131"12"0,-10-10 0,112 5 0,251-3 0,-284-7 0,-35 4 0,238-6 0,-195-28 0,-104 11 0,125-19 0,-204 35 0,0-2 0,-1-3 0,0 0 0,-1-3 0,41-20 0,-64 24 0,0-2 0,1 0 0,-2-1 0,0 0 0,26-28 0,-10 2 0,35-51 0,-61 81 0,1-2 0,-2 0 0,1 0 0,-1 0 0,-1 0 0,0 0 0,0-1 0,-1 0 0,3-17 0,-2-11 0,-2-51 0,-1 88 0,0-3 0,0-2 0,0 1 0,-1 0 0,0-1 0,0 2 0,0-1 0,-2 0 0,1 0 0,1 1 0,-1-1 0,-1 0 0,-1 1 0,-1-6 0,2 8 0,0 0 0,1 0 0,-1-1 0,-1 1 0,2 1 0,-2-1 0,0 1 0,2 0 0,-3 0 0,2 0 0,-1 0 0,0 1 0,1-1 0,-1 1 0,-1 0 0,2 0 0,-1 1 0,-8-1 0,-25 0 0,0 2 0,-39 6 0,76-7 0,0 1 0,0-1 0,-1 0 0,1 0 0,-1 1 0,1-1 0,0 0 0,0 0 0,0 0 0,0 0 0,0 0 0,0 0 0,-1 0 0,1 0 0,-1 0 0,1 0 0,0 0 0,0 0 0,0 0 0,-1 0 0,1 0 0,-1 0 0,1 0 0,0 0 0,-1 0 0,1 0 0,0-1 0,0 1 0,0 0 0,-1 0 0,1 0 0,0-1 0,-1 1 0,1 0 0,0-1 0,0 1 0,0 0 0,0 0 0,0 0 0,0 0 0,-1-1 0,1 1 0,0-1 0,0 1 0,0 0 0,0 0 0,0 0 0,0-1 0,0 1 0,-1 0 0,1-1 0,0 1 0,0-1 0,1 1 0,-1 0 0,0 0 0,0 0 0,0-1 0,0 1 0,0-1 0,0 1 0,0 0 0,1 0 0,-1 0 0,0 0 0,0-1 0,17-24 0,-9 13 0,-2-4 0,0 0 0,0 0 0,-2-1 0,1 1 0,-1-1 0,-2 0 0,2-18 0,-2-6 0,-5-77 0,2 110 0,-1 0 0,1 1 0,0-1 0,-1 1 0,-1 0 0,-1 0 0,2-1 0,-8-10 0,-4-5 0,-20-23 0,29 38 0,-25-29 0,-55-51 0,75 77 0,-2 0 0,-1 1 0,-13-9 0,19 16 0,2-1 0,-1 2 0,0-1 0,0 2 0,0-1 0,0 0 0,-1 1 0,2 0 0,-2 0 0,-7 1 0,5 0 0,-1 0 0,1 2 0,0-1 0,-1 1 0,1 1 0,0-1 0,0 1 0,-1 1 0,2 0 0,-11 6 0,-4 3 0,7-4 0,2 0 0,-2 1 0,2 0 0,0 1 0,-23 25 0,36-36 0,0 1 0,1 0 0,-1-1 0,1 1 0,-1 0 0,0 0 0,0-1 0,1 0 0,-1 1 0,0 0 0,1-1 0,-1 1 0,1-1 0,-1 0 0,1 1 0,-2-1 0,2 0 0,-1 1 0,0-1 0,0 0 0,0 0 0,0 0 0,1 0 0,-2 0 0,2 0 0,0 0 0,-2 0 0,1 0 0,1-1 0,-1 1 0,0 0 0,0-1 0,0 1 0,0 0 0,1 0 0,-1-1 0,0 0 0,1 0 0,0 1 0,-1 0 0,0-1 0,1 0 0,-1 0 0,0 1 0,1-1 0,0 0 0,-2-1 0,-2-5 0,0 0 0,1-1 0,0 0 0,-3-12 0,0 2 0,-1 3 0,0 1 0,0 0 0,-1 1 0,-1 0 0,-1 0 0,-20-21 0,-72-59 0,68 65 0,-42-46 0,71 70 0,1 0 0,-1-1 0,0 2 0,0-2 0,1 3 0,-3-2 0,2 1 0,-1 0 0,1 1 0,-1 0 0,0 0 0,1 0 0,-2 2 0,1-2 0,-1 1 0,2 1 0,-1 0 0,-1 0 0,2 0 0,-2 2 0,2-1 0,-1 0 0,-1 0 0,2 2 0,-1-1 0,0 0 0,1 1 0,-1 0 0,1 0 0,0 1 0,0 0 0,0-1 0,1 1 0,-9 9 0,-4 7 0,7-11 0,1 1 0,0 1 0,1 0 0,0 0 0,1 1 0,-1 0 0,2 0 0,1 1 0,-8 18 0,11-23 0,1-3 0,0-1 0,-1 0 0,1 0 0,0-1 0,0 1 0,-1 0 0,-3 4 0,4-9 0,0-1 0,-1 1 0,1 0 0,-1-1 0,1 1 0,0-1 0,0 1 0,0-1 0,1 0 0,-1 1 0,0-1 0,-1-3 0,1 2 0,-18-34 0,5 10 0,1-1 0,-36-47 0,29 51 0,0 1 0,0 2 0,-2 0 0,-1 2 0,-48-33 0,-37-28 0,102 78 0,0-1 0,1 1 0,-2-1 0,2 2 0,-1-1 0,-1 1 0,2 0 0,-9 1 0,-52 1 0,24 2 0,35-4 0,-1 2 0,1-1 0,0 1 0,0 0 0,0 1 0,0 0 0,0 0 0,1 1 0,-1 0 0,0-1 0,1 2 0,0 0 0,-1 0 0,2 0 0,-1 1 0,0 0 0,1 0 0,-1 1 0,-3 5 0,-3 3 0,2 1 0,-1-1 0,2 1 0,0 1 0,-14 34 0,23-49 0,0 0 0,0 0 0,0-1 0,0 1 0,-1 1 0,1-2 0,-1 1 0,0 0 0,1 0 0,0-1 0,-1 1 0,0 0 0,1-1 0,-1 1 0,-1 1 0,1-2 0,1 0 0,-1 0 0,1 0 0,0 0 0,0 0 0,0 0 0,0-1 0,-1 1 0,1 0 0,0 0 0,-1 0 0,1 0 0,0-1 0,0 1 0,-1 0 0,1 0 0,0-1 0,-1 1 0,1 0 0,-1 0 0,1 0 0,0 0 0,0-1 0,0 1 0,0 0 0,0-1 0,-1 1 0,1 0 0,-12-36 0,7 20 0,2 8 0,-1 1 0,0-1 0,0 0 0,0 2 0,-1-1 0,0 0 0,-1 1 0,1 0 0,-2 0 0,2 1 0,-1-1 0,-1 1 0,-8-4 0,-10-5 0,1 2 0,-40-14 0,6 4 0,46 17 0,0 1 0,0 1 0,-1-1 0,1 2 0,-23-1 0,-64 5 0,77 0 0,14-2 0,2 0 0,-1 0 0,-1 2 0,1-1 0,1 1 0,-1 0 0,-1 0 0,2 1 0,0 0 0,-1 0 0,1 1 0,-1 0 0,2 1 0,-1-1 0,0 1 0,1 0 0,-1 0 0,1 1 0,0 0 0,1 0 0,0 0 0,0 0 0,-5 11 0,-25 48 0,21-42 0,1 0 0,-13 36 0,20-45 0,3 1 0,-2 0 0,1 0 0,2 0 0,-1 17 0,2-31 0,0 1 0,0-2 0,0 1 0,0 0 0,-1-1 0,1 2 0,0-1 0,0-1 0,0 1 0,-1 0 0,1-1 0,-1 1 0,0 0 0,1 0 0,0-1 0,-1 1 0,0 0 0,0-1 0,1 1 0,-1 0 0,0-1 0,1 1 0,-1-1 0,1 0 0,-1 1 0,1-1 0,-1 1 0,0-1 0,1 1 0,-2-1 0,1 0 0,1 0 0,-1 0 0,0 0 0,0 0 0,0 0 0,1 0 0,0 0 0,-2 0 0,1 0 0,1 0 0,-1 0 0,0-1 0,0 1 0,0-1 0,0 0 0,-8-2 0,0 0 0,0-1 0,-10-7 0,8 5 0,-32-13 0,1 3 0,-1 1 0,-72-11 0,73 17 0,0 3 0,-2 1 0,2 3 0,-45 4 0,80 0 0,-1-1 0,1 1 0,0 0 0,0 1 0,0 0 0,0 1 0,1-1 0,-1 2 0,1-1 0,0 1 0,0-1 0,0 2 0,-5 6 0,-2 1 0,2 1 0,0 0 0,0 2 0,-13 25 0,21-33 0,-1-1 0,2 1 0,0 0 0,-1 0 0,1 0 0,1 0 0,0 1 0,1-1 0,-1 0 0,1 0 0,0 1 0,1-1 0,0 0 0,-1 1 0,2-1 0,-1 1 0,2-1 0,0-1 0,-1 1 0,2 0 0,-1 0 0,6 8 0,-9-15 0,0-1 0,1 0 0,-1 1 0,0-1 0,0 0 0,0 0 0,1 0 0,-1 0 0,0 1 0,0-1 0,0 1 0,0-1 0,0 0 0,0 0 0,0 0 0,0 1 0,0-1 0,0 1 0,0-1 0,0 0 0,0 1 0,0-1 0,0 0 0,0 0 0,0 0 0,-1 1 0,1-1 0,0 0 0,0 1 0,0-1 0,-1 0 0,1 0 0,0 0 0,0 0 0,0 1 0,-1-1 0,-12 5 0,-18-3 0,29-2 0,-247-2 0,240 4 0,0 0 0,-1 0 0,1 1 0,0 0 0,0 0 0,0 2 0,0-1 0,-9 7 0,-1 0 0,11-6 0,0 0 0,2 0 0,-3 1 0,2 1 0,1-1 0,-1 1 0,0 1 0,2-1 0,-2 1 0,3 0 0,-2 0 0,2 1 0,-1 0 0,2-1 0,-1 2 0,-4 15 0,2-4 0,2-1 0,0 1 0,1-1 0,2 1 0,0 0 0,1-1 0,2 24 0,9-5 0,-11-39 0,-1 0 0,1 1 0,0 0 0,0-1 0,-1 0 0,1 0 0,-1 1 0,0-1 0,1 1 0,0-1 0,-1 1 0,0-1 0,1 0 0,-1 0 0,0 0 0,1 0 0,-1 0 0,1 0 0,-1 1 0,0-1 0,1 0 0,0 0 0,-1 0 0,0-1 0,0 1 0,-22 0 0,21 0 0,-26-1 0,16-1 0,0 2 0,-23 1 0,31 0 0,2 0 0,-2-1 0,0 1 0,2 1 0,-1-2 0,-1 2 0,2-1 0,0 1 0,-2 0 0,1-1 0,1 1 0,-1 0 0,0 1 0,1 0 0,-3 3 0,-39 42 0,37-42 0,1 0 0,-1 2 0,1-1 0,0 1 0,0-1 0,0 2 0,1-1 0,0 0 0,-7 18 0,7-9 0,1 1 0,-1-1 0,3 1 0,-1-1 0,1 1 0,0 0 0,2 1 0,0-1 0,1 0 0,0 0 0,5 18 0,-5-32 0,1 0 0,-1 0 0,1 1 0,0-1 0,-1 0 0,2-1 0,-1 1 0,1-1 0,-1 1 0,1 0 0,0-2 0,0 2 0,0-1 0,0 0 0,6 3 0,3 1 0,0 0 0,0-1 0,18 6 0,0 0 0,-30-12 0,1 0 0,0 0 0,-1 0 0,1 1 0,-1-1 0,1 1 0,0-1 0,-1 0 0,0 0 0,1 0 0,0 1 0,-1 0 0,1-1 0,-1 1 0,0-1 0,1 0 0,-1 1 0,1 0 0,-1-1 0,0 1 0,-6 6 0,-28 5 0,18-8 0,10 0 0,0-1 0,-1 1 0,2 0 0,-2 1 0,2 0 0,-1 0 0,1 0 0,0 0 0,0 1 0,0 1 0,-5 8 0,-3 8 0,-21 49 0,18-35 0,13-32 0,1 0 0,0 0 0,0 1 0,1-1 0,0 0 0,0 1 0,0 0 0,1-1 0,-1 1 0,1-1 0,0 0 0,0 1 0,1 0 0,1 6 0,-1-9 0,0 1 0,-1 0 0,2 0 0,-1-1 0,2 1 0,-1-1 0,0 1 0,-1-1 0,1 1 0,1-2 0,0 1 0,-2 0 0,3 0 0,-1 0 0,-1-1 0,1 0 0,1 0 0,-1 1 0,6 2 0,16 7 0,2-1 0,-1-1 0,48 9 0,-39-13 0,70 2 0,-32-8-663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4"/>
    </inkml:context>
    <inkml:brush xml:id="br0">
      <inkml:brushProperty name="width" value="0.05" units="cm"/>
      <inkml:brushProperty name="height" value="0.05" units="cm"/>
      <inkml:brushProperty name="color" value="#7030A0"/>
    </inkml:brush>
  </inkml:definitions>
  <inkml:trace contextRef="#ctx0" brushRef="#br0">1 28 24575,'688'0'0,"-618"-7"0,1 0 0,82-2 0,-113 5-12,51 4 0,-42 1-1329,-38-1-5485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2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24575,'0'0'-8191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2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9:20.6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674 0 24575,'0'10'0,"0"0"0,0 0 0,-2 0 0,1 0 0,-1 0 0,-1 0 0,1 0 0,-6 10 0,-8 17 0,-16 63 0,21-62 0,1-4 0,-21 75 0,27-86 0,-9 28 0,-3 2 0,-14 37 0,27-76 0,3-13 0,0 1 0,0-1 0,-1 1 0,1-1 0,-1 1 0,1-1 0,-1 1 0,1-1 0,-2 2 0,1-3 0,1 1 0,-1-1 0,1 0 0,-1 0 0,1 1 0,-1-1 0,1 0 0,-1 0 0,0 0 0,1 0 0,-1 1 0,1-1 0,-1 0 0,0 0 0,1 0 0,-1 0 0,1 0 0,-1-1 0,0 1 0,1 0 0,-1 0 0,1 0 0,-1 0 0,1-1 0,-1 1 0,1 0 0,-1 0 0,0-1 0,1 1 0,0 0 0,-2-1 0,-72-40 0,-92-44 0,162 84 0,-19-10 0,-1 2 0,-39-11 0,56 19-97,-83-17-1171,75 16-5558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24575,'5'2'0,"2"3"0,3 4 0,2-1 0,4 3 0,3 3 0,0 0 0,-2-1 0,-4-2 0,-1-1 0,-3-2 0,-3-1-8191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130 0 24575,'-2'0'0,"-1"5"0,-1 1 0,-5 0 0,-3-1 0,1 0 0,0 0 0,2 1 0,0 0 0,3 1 0,-2 0 0,0-3 0,2 2 0,-1-1 0,-1 1 0,-1 0 0,1-2-8191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1 105 24575,'0'-4'0,"0"0"0,1-1 0,-1 2 0,1-1 0,1-1 0,-1 2 0,-1-2 0,2 2 0,-1-2 0,2 2 0,-1-1 0,0 1 0,0-1 0,0 0 0,1 1 0,0 0 0,-1 0 0,1 0 0,0 0 0,0 1 0,6-4 0,-8 4 0,2 1 0,0 0 0,-1 0 0,0 0 0,1-1 0,0 2 0,0-1 0,-2 1 0,2-1 0,0 1 0,0 0 0,-1 0 0,1 0 0,0 0 0,-1 0 0,1 1 0,-1 0 0,1-1 0,-1 1 0,0 0 0,1 0 0,0 1 0,-1-2 0,0 2 0,0 0 0,1-1 0,-1 1 0,-1 0 0,2 0 0,-1 0 0,3 4 0,9 14 0,-5-7 0,2 0 0,0 0 0,12 11 0,-22-23 0,0 0 0,0 0 0,0 0 0,1-1 0,0 1 0,0 0 0,0-1 0,-2 0 0,2 1 0,0-1 0,-1 1 0,1-1 0,0 0 0,-1 0 0,0 0 0,2 0 0,-2-1 0,1 1 0,0-1 0,-1 1 0,0 0 0,1-1 0,0 0 0,-1 1 0,1-1 0,0 0 0,-2 0 0,2 0 0,1-3 0,6-3 0,-2-1 0,2 0 0,9-15 0,-6 8 0,-9 10 0,1 1 0,-1-1 0,2 1 0,-1 1 0,0-1 0,1 0 0,7-4 0,-11 8 0,1-1 0,0 1 0,0-1 0,0 1 0,-1 0 0,1 0 0,0 0 0,0 0 0,-1 0 0,2 0 0,-2 1 0,0 0 0,1-1 0,0 0 0,0 1 0,-1 0 0,1 0 0,-1 0 0,0 0 0,2-1 0,-2 2 0,1-1 0,-1 0 0,-1 1 0,2-1 0,-1 0 0,2 4 0,7 7 0,-5-4 0,2-1 0,-1 0 0,0 1 0,2-2 0,10 9 0,-16-14 0,0 0 0,-2 0 0,2 0 0,0-1 0,-1 0 0,2 1 0,-2 0 0,0-1 0,1 1 0,0-1 0,0 0 0,-1 0 0,2 0 0,-3 0 0,2 0 0,0 0 0,0-1 0,0 0 0,-1 1 0,1-1 0,-1 1 0,1-1 0,0 0 0,-1 1 0,1-2 0,-1 1 0,0 0 0,1 0 0,-1 0 0,0-1 0,1 1 0,-1-1 0,0 1 0,0 0 0,-1-1 0,2-2 0,10-16 0,-7 13 0,-2 0 0,2 0 0,-1 0 0,2 0 0,-1 1 0,7-7 0,-11 13 0,1-2 0,0 1 0,-1 0 0,0 0 0,1 1 0,0-1 0,0 0 0,0 0 0,-1 1 0,1 0 0,0-1 0,0 1 0,-1 0 0,2 0 0,-2 0 0,1 0 0,0 0 0,0 1 0,0-1 0,-1 0 0,1 1 0,-1 0 0,2 0 0,-1-1 0,-1 1 0,0 0 0,1 0 0,-1 1 0,1-2 0,0 2 0,1 1 0,1 1 14,1 1 0,-2 0 0,2 0 1,-2 1-1,1-1 0,4 9 0,-5-8-161,-1-1 1,1 0 0,1 0-1,-1 0 1,0 0 0,1-1-1,1 0 1,-1 0-1,5 4 1,-1-3-6680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4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3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0,0 1 0,1-1 0,4-4 0,3 3 0,-9 4 0,-11 0 0,4 2 0,0-1 7,0 1 0,-1-2 0,1 0 0,0 0 0,0 0 1,0 0-1,1-1 0,-1 1 0,1-1 0,-1 0 0,1 0 0,0 0 0,0-1 0,1 1 0,0-1 0,-3-4 0,-1-5-304,1 1 0,0 0 0,2 0 0,-6-25 0,9 34-6529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8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3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0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2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0,0 1 0,1-1 0,4-4 0,3 3 0,-9 4 0,-11 0 0,4 2 0,0-1 7,0 1 0,-1-2 0,1 0 0,0 0 0,0 0 1,0 0-1,1-1 0,-1 1 0,1-1 0,-1 0 0,1 0 0,0 0 0,0-1 0,1 1 0,0-1 0,-3-4 0,-1-5-304,1 1 0,0 0 0,2 0 0,-6-25 0,9 34-6529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4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5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8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3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40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8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4:15.237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0 219 24575,'2'-2'0,"0"0"0,-1 0 0,1 0 0,1 1 0,-1-1 0,-1 0 0,2 0 0,2 0 0,2-4 0,0-1 0,0 0 0,-2 0 0,1-1 0,10-16 0,-10 13 0,1 1 0,12-14 0,-14 17 0,1-1 0,-1 1 0,0-2 0,6-14 0,12-18 0,-22 41 0,-1 0 0,0 0 0,0 0 0,0 0 0,0 0 0,0-1 0,0 1 0,0 0 0,0 0 0,0 0 0,1-1 0,-1 1 0,0 0 0,0 0 0,0 0 0,0 0 0,0 0 0,0 0 0,0 0 0,0 0 0,0 0 0,1 0 0,-1 0 0,0 0 0,0 0 0,1 0 0,-1 0 0,0 0 0,0-1 0,0 1 0,0 0 0,0 0 0,0 0 0,0 0 0,1 1 0,-1-1 0,0 0 0,0 0 0,0 0 0,0 0 0,0 0 0,0 0 0,1 0 0,-1 0 0,0 0 0,0 0 0,0 0 0,0 0 0,1 0 0,-1 0 0,0 0 0,0 1 0,0-1 0,0 0 0,0 0 0,4 13 0,-3 16 0,-13 54 0,11-75 15,0 1 0,0-1 0,-1 1 0,0-1 0,0 0 0,-1 1 0,-4 7 0,-2 4-758,-21 28 1,24-39-6084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4:15.238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145 226 24575,'-1'-1'0,"0"1"0,0-2 0,0 1 0,-1 1 0,1-2 0,0 1 0,0 0 0,0-1 0,0 1 0,0 0 0,0 0 0,1-1 0,-1-1 0,-4-5 0,-83-118 0,84 120 0,1 0 0,0-1 0,0 0 0,0 1 0,-1-8 0,-6-14 0,10 28 0,0 1 0,0-1 0,0 0 0,0 0 0,0 0 0,0 0 0,0 0 0,0 0 0,0 0 0,0 0 0,0 0 0,0 0 0,0 0 0,0 0 0,0 0 0,0 0 0,0 0 0,0 0 0,0 1 0,0-1 0,0 0 0,0 0 0,0 0 0,0 0 0,0 0 0,0 0 0,0 0 0,-1 0 0,1 0 0,0 0 0,0 0 0,0 0 0,0 0 0,0 0 0,0 0 0,-1 0 0,1 0 0,0 0 0,0 0 0,0 0 0,0 0 0,0 0 0,0 0 0,0 0 0,0 0 0,0 0 0,0 0 0,0 0 0,0 0 0,0 0 0,0 0 0,0 0 0,0-1 0,-1 1 0,1 0 0,0 0 0,-1 14 0,-1 17 0,2 4-99,-1-23-60,0 1 1,2 0 0,-1 0 0,1 0 0,1 0-1,0 0 1,7 19 0,-5-23-6668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4:15.239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4:15.240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4:15.241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4:15.2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24575,'10'0'0,"-1"0"0,0 4 0,5-3 0,-4 8 0,4-8 0,-9 7 0,3-7 0,-2 7 0,3-7 0,1 4 0,-1-1 0,0 1 0,5 4 0,0 1 0,5-1 0,-4-4 0,-2 4 0,-3-8 0,3 7 0,-2-3 0,7 9 0,-4-4 0,1 0 0,3-2 0,-8-3 0,4 5 0,-5-1 0,0-4 0,1 4 0,-1-8 0,1 7 0,-1-3 0,0 5 0,1-1 0,-1 1 0,1-1 0,-5 0 0,7 5 0,-5-4 0,10 8 0,-6-7 0,2 2 0,-3-4 0,-5 1 0,3-1 0,-7 1 0,8-1 0,-4 5 0,4-4 0,1 4 0,-5-5 0,3 0 0,-2 1 0,3-1 0,-4 1 0,4-1 0,-4 0 0,4 5 0,1-4 0,-5 4 0,3-5 0,-3 1 0,1-1 0,2 1 0,-3-1 0,0 0 0,4-3 0,-8 2 0,3-3 0,0 5 0,-3-1 0,7-4 0,-6 4 0,2-4 0,0 4 0,-3 1 0,7-1 0,-7 0 0,8-3 0,-8 2 0,3-3 0,0 5 0,-3-1 0,7-4 0,-6 4 0,2-4 0,0 0 0,-3 3 0,3-7 0,-4 4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0,-1 0 0,-1 0 0,1 0 0,-1 0 0,1 0 0,1 0-8191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24575,'-1'5'0,"0"0"0,0 1 0,1-2 0,-2 1 0,0 0 0,-2 6 0,-4 11 0,-41 187 0,1-4 0,-48 264 0,86-408 0,-48 199 0,51-236 0,4-16 0,0 1 0,2 0 0,-1 0 0,-1 11 0,3-20-1,0 0 1,0 0-1,0 0 0,0 0 0,0 0 0,0 0 0,0 0 0,0 0 0,1 0 1,-1 0-1,0 0 0,0 0 0,0 0 0,0 0 0,0 0 0,0 0 1,0 0-1,0 0 0,0 0 0,0 0 0,0 0 0,0 0 0,0 0 1,0 0-1,0 0 0,0 0 0,1 0 0,-1 0 0,0 0 0,0 0 0,0 0 1,0 0-1,0 0 0,0 0 0,0 1 0,0-1 0,0 0 0,0 0 1,0 0-1,0 0 0,0 0 0,0 0 0,0 0 0,0 0 0,0 0 1,0 0-1,0 0 0,0 0 0,0 0 0,0 0 0,0 0 0,0 1 1,0-1-1,0 0 0,0 0 0,0 0 0,0 0 0,0 0 0,0 0 0,0 0 1,4-6 116,3-12-1160,-7 16 659,7-15-6441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0,-1-1 0,1 1 0,0 0 0,-1-1 0,0 1 0,0-1 0,-3 4 0,-13 15 0,12-15 0,-26 28 0,3 2 0,1 0 0,0 1 0,-26 54 0,4 1 0,20-40 117,-1-1-1599,26-40-5344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0,1-1 0,0-1 0,0 1 0,0-1 0,-12-7 0,-8-2 0,-40-10 0,39 14 0,-31-14 0,24 5-118,-51-21 367,69 32-623,-1 0 0,1 2 0,-21-4 0,25 6-6452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182 170 24575,'12'46'0,"-8"-29"0,3 3 0,1 0 0,15 27 0,-16-33 0,1 1 0,-1 0 0,-1 0 0,0 1 0,3 20 0,-9-35 0,0 0 0,0 1 0,1-1 0,-1 0 0,0 0 0,0 0 0,0 1 0,-1-1 0,1 0 0,0 0 0,0 0 0,-1 0 0,1 1 0,-1-1 0,1 0 0,0 0 0,-1 0 0,1 0 0,-1 0 0,0 0 0,0 0 0,0 0 0,0-1 0,0 1 0,0 1 0,-2 0 0,0-1 0,1 0 0,-2 1 0,2-1 0,-1 0 0,0 0 0,0 0 0,-7-1 0,-6 3 0,7-2 0,0 0 0,0 1 0,0-1 0,0 1 0,-8 4 0,15-5 0,1 0 0,-1 0 0,1-1 0,-1 1 0,0-1 0,1 0 0,-1 0 0,0 0 0,1 0 0,-1 0 0,0 0 0,0 0 0,1 0 0,-1 0 0,0 0 0,0-1 0,1 1 0,-1-1 0,0 0 0,0 0 0,1 0 0,0 0 0,-1 1 0,1-1 0,-1 0 0,2 0 0,-2-1 0,1 1 0,-1 0 0,1 0 0,0-2 0,-6-6 0,2 1 0,0-1 0,1 0 0,-6-13 0,0-1 0,-2-1 0,3-1 0,-12-43 0,-4-6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24575,'13'38'0,"-3"-17"0,56 156 0,9 29 0,-68-184 0,-1-1 0,3 1 0,0-2 0,20 33 0,-14-28 0,-2 2 0,-1-1 0,13 50 0,16 33 0,-34-98 0,-1 0 0,1 0 0,0-2 0,2 2 0,0-2 0,17 17 0,73 49 0,-41-32 0,-13-9-59,-26-23-202,-3 3 0,2 0-1,-2 0 1,24 28 0,-33-31-6565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41.5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8:34.4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15 24575,'5'-8'0,"1"1"0,9 7 0,3 0 0,15 0 0,-8 0 0,8 7 0,1-6 0,36 21 0,-19-11 0,3 0-234,-7 4 0,-1-1 234,2 2 0,0-2 0,24 14 0,-18-5 0,18-6 0,-24 2 0,-11-10 0,8 11 0,-20-4 0,20 14 0,-8-19 468,0 21-468,7-19 0,-24 9 0,8-5 0,-17-9 0,0 6 0,0-13 0,0 12 0,0-6 0,0 2 0,0 4 0,0-6 0,-1 8 0,1-7 0,0 12 0,0-17 0,0 23 0,0-16 0,0 10 0,4 2 0,-2 0 0,3 1 0,-6-2 0,1-6 0,-4-1 0,7 7 0,-6 2 0,7-1 0,-4 0 0,0-8 0,0 1 0,0-1 0,0 1 0,-1 5 0,1-4 0,-4 6 0,3-8 0,-5 1 0,6-1 0,5 20 0,-8-14 0,6 19 0,-8-16 0,5 6 0,0 1 0,-1-1 0,-3-6 0,3 4 0,-5-5 0,2 1 0,3 5 0,-9-12 0,3 12 0,2-13 0,-6 13 0,10-12 0,-9 6 0,4-8 0,-5 1 0,5 5 0,-4-4 0,5 6 0,-6-8 0,0 1 0,4-8 0,-3 6 0,5-4 0,-2 5 0,3-6 0,-2 5 0,5-12 0,-9 12 0,4-11 0,-5 5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1:08:39.588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0 219 24575,'2'-2'0,"0"0"0,-1 0 0,1 0 0,1 1 0,-1-1 0,-1 0 0,2 0 0,2 0 0,2-4 0,0-1 0,0 0 0,-2 0 0,1-1 0,10-16 0,-10 13 0,1 1 0,12-14 0,-14 17 0,1-1 0,-1 1 0,0-2 0,6-14 0,12-18 0,-22 41 0,-1 0 0,0 0 0,0 0 0,0 0 0,0 0 0,0-1 0,0 1 0,0 0 0,0 0 0,0 0 0,1-1 0,-1 1 0,0 0 0,0 0 0,0 0 0,0 0 0,0 0 0,0 0 0,0 0 0,0 0 0,0 0 0,1 0 0,-1 0 0,0 0 0,0 0 0,1 0 0,-1 0 0,0 0 0,0-1 0,0 1 0,0 0 0,0 0 0,0 0 0,0 0 0,1 1 0,-1-1 0,0 0 0,0 0 0,0 0 0,0 0 0,0 0 0,0 0 0,1 0 0,-1 0 0,0 0 0,0 0 0,0 0 0,0 0 0,1 0 0,-1 0 0,0 0 0,0 1 0,0-1 0,0 0 0,0 0 0,4 13 0,-3 16 0,-13 54 0,11-75 15,0 1 0,0-1 0,-1 1 0,0-1 0,0 0 0,-1 1 0,-4 7 0,-2 4-758,-21 28 1,24-39-6084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1:08:39.589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145 226 24575,'-1'-1'0,"0"1"0,0-2 0,0 1 0,-1 1 0,1-2 0,0 1 0,0 0 0,0-1 0,0 1 0,0 0 0,0 0 0,1-1 0,-1-1 0,-4-5 0,-83-118 0,84 120 0,1 0 0,0-1 0,0 0 0,0 1 0,-1-8 0,-6-14 0,10 28 0,0 1 0,0-1 0,0 0 0,0 0 0,0 0 0,0 0 0,0 0 0,0 0 0,0 0 0,0 0 0,0 0 0,0 0 0,0 0 0,0 0 0,0 0 0,0 0 0,0 0 0,0 0 0,0 1 0,0-1 0,0 0 0,0 0 0,0 0 0,0 0 0,0 0 0,0 0 0,0 0 0,-1 0 0,1 0 0,0 0 0,0 0 0,0 0 0,0 0 0,0 0 0,0 0 0,-1 0 0,1 0 0,0 0 0,0 0 0,0 0 0,0 0 0,0 0 0,0 0 0,0 0 0,0 0 0,0 0 0,0 0 0,0 0 0,0 0 0,0 0 0,0 0 0,0 0 0,0-1 0,-1 1 0,1 0 0,0 0 0,-1 14 0,-1 17 0,2 4-99,-1-23-60,0 1 1,2 0 0,-1 0 0,1 0 0,1 0-1,0 0 1,7 19 0,-5-23-6668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1:08:39.590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1:08:39.591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1:08:39.592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1:08:05.386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0 219 24575,'2'-2'0,"0"0"0,-1 0 0,1 0 0,1 1 0,-1-1 0,-1 0 0,2 0 0,2 0 0,2-4 0,0-1 0,0 0 0,-2 0 0,1-1 0,10-16 0,-10 13 0,1 1 0,12-14 0,-14 17 0,1-1 0,-1 1 0,0-2 0,6-14 0,12-18 0,-22 41 0,-1 0 0,0 0 0,0 0 0,0 0 0,0 0 0,0-1 0,0 1 0,0 0 0,0 0 0,0 0 0,1-1 0,-1 1 0,0 0 0,0 0 0,0 0 0,0 0 0,0 0 0,0 0 0,0 0 0,0 0 0,0 0 0,1 0 0,-1 0 0,0 0 0,0 0 0,1 0 0,-1 0 0,0 0 0,0-1 0,0 1 0,0 0 0,0 0 0,0 0 0,0 0 0,1 1 0,-1-1 0,0 0 0,0 0 0,0 0 0,0 0 0,0 0 0,0 0 0,1 0 0,-1 0 0,0 0 0,0 0 0,0 0 0,0 0 0,1 0 0,-1 0 0,0 0 0,0 1 0,0-1 0,0 0 0,0 0 0,4 13 0,-3 16 0,-13 54 0,11-75 15,0 1 0,0-1 0,-1 1 0,0-1 0,0 0 0,-1 1 0,-4 7 0,-2 4-758,-21 28 1,24-39-6084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1:08:05.387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145 226 24575,'-1'-1'0,"0"1"0,0-2 0,0 1 0,-1 1 0,1-2 0,0 1 0,0 0 0,0-1 0,0 1 0,0 0 0,0 0 0,1-1 0,-1-1 0,-4-5 0,-83-118 0,84 120 0,1 0 0,0-1 0,0 0 0,0 1 0,-1-8 0,-6-14 0,10 28 0,0 1 0,0-1 0,0 0 0,0 0 0,0 0 0,0 0 0,0 0 0,0 0 0,0 0 0,0 0 0,0 0 0,0 0 0,0 0 0,0 0 0,0 0 0,0 0 0,0 0 0,0 0 0,0 1 0,0-1 0,0 0 0,0 0 0,0 0 0,0 0 0,0 0 0,0 0 0,0 0 0,-1 0 0,1 0 0,0 0 0,0 0 0,0 0 0,0 0 0,0 0 0,0 0 0,-1 0 0,1 0 0,0 0 0,0 0 0,0 0 0,0 0 0,0 0 0,0 0 0,0 0 0,0 0 0,0 0 0,0 0 0,0 0 0,0 0 0,0 0 0,0 0 0,0 0 0,0-1 0,-1 1 0,1 0 0,0 0 0,-1 14 0,-1 17 0,2 4-99,-1-23-60,0 1 1,2 0 0,-1 0 0,1 0 0,1 0-1,0 0 1,7 19 0,-5-23-6668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1:08:05.388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1:08:05.389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1:08:05.390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0:06.100"/>
    </inkml:context>
    <inkml:brush xml:id="br0">
      <inkml:brushProperty name="width" value="0.035" units="cm"/>
      <inkml:brushProperty name="height" value="0.035" units="cm"/>
      <inkml:brushProperty name="color" value="#BF0000"/>
    </inkml:brush>
  </inkml:definitions>
  <inkml:trace contextRef="#ctx0" brushRef="#br0">221 280 24575,'-8'0'0,"-1"-1"0,-2 0 0,0-2 0,0-2 0,3 0 0,-1 1 0,2-2 0,1 1 0,-2-3 0,1 0 0,-1-2 0,-1-1 0,0-2 0,0 1 0,2 0 0,1 0 0,1 1 0,-1-2 0,1 1 0,2 2 0,-1 1 0,1 1 0,1 0 0,-1-2 0,-1 1 0,0-1 0,1 0 0,-1 2 0,1 1 0,1 1 0,0 2 0,1 0 0,-2 2 0,1-1 0,-2-2 0,-1-2 0,1 1 0,1 4 0,1 3 0,2 2 0,0 0 0,0 0 0,0 1 0,0 2 0,2 0 0,1 1 0,0 1 0,0 2 0,0 0 0,-2 0 0,1-2 0,0 0 0,-1 1 0,0 1 0,-1-1 0,1 1 0,0 0 0,0-1 0,-1 2 0,0-1 0,0 1 0,0 0 0,0 0 0,0 1 0,1-1 0,0-1 0,0-2 0,1 0 0,0-1 0,0 1 0,2 1 0,-2-1 0,1 1 0,-1-2 0,-1 0 0,1 0 0,-1 0 0,0-1 0,1 0 0,0-2 0,-1 0 0,1 0 0,0 1 0,0 0 0,0 0 0,1 0 0,0 0 0,1 0 0,0 1 0,-1-1 0,0 0 0,1-1 0,-1 1 0,0-3 0,-2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0:12.466"/>
    </inkml:context>
    <inkml:brush xml:id="br0">
      <inkml:brushProperty name="width" value="0.035" units="cm"/>
      <inkml:brushProperty name="height" value="0.035" units="cm"/>
      <inkml:brushProperty name="color" value="#BF0000"/>
    </inkml:brush>
  </inkml:definitions>
  <inkml:trace contextRef="#ctx0" brushRef="#br0">0 335 24575,'14'-1'0,"-1"-3"0,2-4 0,0-3 0,-1-2 0,-4 2 0,0 0 0,0-1 0,-1 0 0,2-2 0,-2 1 0,0-1 0,-1 1 0,0 1 0,0 1 0,0 0 0,0-1 0,0 0 0,0-1 0,-1 2 0,-2 2 0,-1 3 0,-3 1 0,-1 2 0,0 0 0,0 0 0,0-2 0,1 0 0,1-2 0,1-1 0,0 1 0,0 0 0,-2 2 0,0 1 0,0 0 0,-1-1 0,3 0 0,0-2 0,2 0 0,-1 2 0,-2 1 0,0 2 0,-1 2 0,-1 2 0,1 2 0,-1 0 0,0 2 0,0 0 0,0 0 0,0 1 0,0 0 0,0 0 0,0 0 0,0 0 0,0-1 0,0-1 0,0 0 0,0 1 0,0 2 0,0 2 0,0 1 0,0 0 0,-1 0 0,0 0 0,-1 0 0,-1 0 0,1 1 0,-1-3 0,1 0 0,-1-2 0,-1 0 0,2 0 0,-1 0 0,0 1 0,0 1 0,0-1 0,-1 1 0,1-1 0,0 1 0,0 0 0,0 0 0,1 0 0,0 1 0,-1-1 0,1 0 0,0-2 0,0 1 0,0-1 0,0 0 0,-1-1 0,2 0 0,0-2 0,1 0 0,0 1 0,-2 0 0,-1 0 0,1 0 0,0-1 0,2 0 0,-1 1 0,1-3 0,-1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24575,'1'3'0,"0"-1"0,-1 0 0,1 1 0,0 0 0,0-1 0,0 0 0,3 4 0,2 6 0,16 75 0,-10-34 0,17 77 0,-9-48 0,-4-12 0,-13-59-109,-2-3-205,0 1 0,1-1 0,6 13 0,-6-14-6512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89 7 24575,'0'1'0,"-1"-1"0,-1 1 0,1 0 0,0-1 0,0 1 0,0 0 0,-1 0 0,1 0 0,1 0 0,-1-1 0,0 1 0,1 0 0,-3 3 0,1-1 0,-63 83 0,65-85 0,-1 0 0,0 0 0,0 0 0,0 0 0,0 0 0,1 0 0,-1 0 0,1 0 0,-1 1 0,1-1 0,-1 0 0,1 1 0,0 1 0,0-3 0,0 1 0,0-1 0,0 0 0,0 1 0,0-1 0,0 1 0,0-1 0,0 0 0,1 1 0,-1-1 0,0 0 0,0 1 0,1-1 0,-1 0 0,0 0 0,0 1 0,1-1 0,-1 0 0,1 1 0,11 1 0,2-1 0,2 0 0,-2-2 0,21-2 0,-31 3 0,-2-1 0,1 0 0,0 0 0,0 0 0,-1 0 0,1-1 0,0 1 0,-1-1 0,1 1 0,3-4 0,2-2 0,12-14 0,2-4 0,-6 10 0,-11 9 0,1 1 0,-1 0 0,10-6 0,-15 11 0,1 0 0,-1-1 0,1 1 0,-1 0 0,0 0 0,1-1 0,-1 1 0,1 0 0,-1 0 0,0-1 0,0 1 0,0-1 0,0 1 0,1 0 0,-1-1 0,0 1 0,0-1 0,1 1 0,-1-1 0,0 1 0,0-1 0,0 1 0,0 0 0,1-1 0,-2 1 0,1-1 0,0 1 0,0 0 0,-1-1 0,1 1 0,0 0 0,-1-1 0,1 1 0,0 0 0,0-1 0,0 1 0,-1 0 0,1 0 0,-1 0 0,1-1 0,0 1 0,-1 0 0,1 0 0,-2 0 0,-3-1 0,1 0 0,-1 0 0,-6 0 0,-71-3 0,65 3-1365,10 0-5461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24575,'1'25'0,"9"45"0,-2-15 0,-6-42 0,6 20 0,-4-20 0,3 23 0,-5-26 0,0 0 0,1 1 0,1-1 0,-1 0 0,7 12 0,4 10 0,-6-8-1365,-7-18-5461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24575,'1'4'0,"-1"-1"0,1 1 0,0 0 0,0-1 0,-1 0 0,2 1 0,1 3 0,5 13 0,-1 1 0,2 4 0,-6-8 0,2 1 0,-1-1 0,12 25 0,23 36 0,-27-51-1365,-10-20-5461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472 0 24575,'-5'1'0,"1"-1"0,-1 0 0,1 1 0,-1 0 0,0 0 0,-6 3 0,-1 2 0,-12 6 0,21-11 0,-11 7 0,0 2 0,-13 10 0,-60 46 0,7-2 0,64-51 0,7-6 0,-17 10 0,18-13 0,-1 2 0,2-1 0,0 1 0,-8 6 0,8-5 0,0-2 0,-1 2 0,-14 6 0,9-5 0,12-8-27,1 1 1,0-1-1,0 0 0,-1 0 0,1 1 1,0-1-1,-1 0 0,1 0 0,0 0 1,-1 1-1,1-1 0,0 0 0,0 0 0,0 0 1,-1 0-1,1 0 0,0 0 0,-1 0 1,1 0-1,-1 0 0,1 0 0,0 0 1,-1 0-1,1 0 0,-1 0 0,1 0 0,0 0 1,-1 0-1,1 0 0,-1-1 0,1 1 1,0 0-1,-1 0 0,1 0 0,0-1 1,0 1-1,-1 0 0,1 0 0,0-1 0,-1 1 1,1 0-1,0 0 0,0 0 0,0 0 1,0-1-1,0 1 0,0 0 0,0-1 0,0 1 1,-1-1-1,0-5-6799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2 282 24575,'0'-3'0,"1"0"0,-1 0 0,1 0 0,-1 0 0,1 1 0,0-1 0,0 0 0,1 0 0,-1 1 0,1-1 0,0 0 0,-1 0 0,1 2 0,0-2 0,0 1 0,0-1 0,4-2 0,5-3 0,0 0 0,20-10 0,-29 16 0,12-4 0,0 0 0,-1 1 0,1 1 0,25-5 0,-23 5 0,0 0 0,-1 0 0,25-12 0,-16 5 0,33-9 0,12-6 0,-49 18 0,-7 2 0,0 0 0,23-15 0,-25 14 0,16-8 0,-2 2 0,-24 13 0,-1-1 0,1 1 0,0 0 0,0-1 0,-1 1 0,0-1 0,1 1 0,0 0 0,0 0 0,0 0 0,0-1 0,0 1 0,-1 0 0,1 0 0,0 0 0,0 0 0,0 1 0,-1-1 0,1 0 0,0 0 0,-1 0 0,1 1 0,0-1 0,0 0 0,0 1 0,-1-1 0,1 1 0,0-1 0,0 1 0,0 0 0,1 1 0,-1 0 0,1 0 0,-1 0 0,0-1 0,1 1 0,-1 0 0,-1 1 0,2 2 0,10 45 0,-9-34 0,9 25 0,30 65 0,-32-80 0,9 16 0,22 45 0,-40-87 0,-1 0 0,0 1 0,0 0 0,1 0 0,-1-1 0,0 1 0,0 0 0,0 0 0,0-1 0,0 1 0,0 0 0,0 0 0,0-1 0,0 1 0,0-1 0,0 0 0,-1 1 0,1 0 0,0 0 0,0-1 0,-1 1 0,1 0 0,-1-1 0,1 1 0,0 0 0,0-1 0,0 1 0,-1-1 0,1 1 0,-1-1 0,0 1 0,0-1 0,-4 3 0,2 0 0,-2 0 0,-8 2 0,0 2 0,-25 16 0,-11 7 0,2 2 0,-9 6 0,-13 13 0,16-14 0,-42 30 0,85-61 0,-1 0 0,0 0 0,0-1 0,-1 0 0,-13 3 0,16-6-170,1 1-1,0-1 0,0 2 1,1 0-1,-2-1 0,2 2 1,-7 4-1,9-5-6655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24575,'360'0'0,"-352"1"0,0 0 0,1 0 0,9 3 0,15 2 0,131-4 0,-92-2 0,-55-1-1365,-10-1-5461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24575,'288'0'0,"-278"1"0,-1 0 0,1 0 0,10 3 0,-11-2 0,1 0 0,17 2 0,-13-5 0,7 0 0,-20 1 0,1 0 0,-1 1 0,1-1 0,-1 0 0,0 0 0,0 1 0,0-1 0,1 0 0,-1 0 0,0 1 0,1 0 0,0 0 0,-1 0 0,-1-1 0,0 1 0,0-1 0,0 1 0,0-1 0,1 1 0,-1-1 0,0 1 0,1-1 0,-1 1 0,0-1 0,0 1 0,0-1 0,0 0 0,1 1 0,-1-1 0,0 1 0,0-1 0,0 1 0,0 0 0,0-1 0,0 1 0,-1-1 0,1 1 0,0 0 0,0-1 0,0 1 0,0-1 0,-1 1 0,1-1 0,0 1 0,-1-1 0,1 0 0,0 0 0,0 1 0,-4 3 0,1 0 0,0-1 0,-6 5 0,2-1 0,-7 7 0,-28 22 0,15-14 0,-26 24 0,48-41 0,0 0 0,0 0 0,-5 7 0,-4 6 0,3-6 0,2-3 0,0 1 0,-1-1 0,-11 10 0,10-11 0,1 1 0,0 0 0,1 0 0,-10 13 0,10-12 0,-22 36 0,26-41-1365,0-2-5461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478 0 24575,'-10'1'0,"0"0"0,0 0 0,1 1 0,-1 0 0,1 0 0,-1 2 0,0-1 0,-10 6 0,-29 9 0,11-5 0,-85 42 0,71-27 0,31-15 0,-25 10 0,2-1-1365,37-18-5461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24575,'0'3'0,"0"1"0,0 3 0,0 1 0,0-1-8191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24575,'0'1'0,"0"3"0,0 2 0,3-1 0,0-3 0,0-1-8191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 1 24575,'0'1'0,"0"3"0,0 2 0,-3 0 0,1-1-8191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24575,'0'6'0,"1"1"0,0-1 0,0 0 0,1 1 0,2 6 0,5 19 0,15 77 0,-2-15 0,40 145 0,-41-163 0,14 34 0,-21-60 0,8 70 0,-17-86 0,8 36 0,15 78 0,-16-76 0,-7-51-72,0 24 0,-3-26-1149,-1-11-5605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308 80 24575,'28'-1'0,"-16"0"0,0 1 0,-1 0 0,20 4 0,-24-3 0,-2 1 0,1 0 0,0 1 0,-1 0 0,10 4 0,23 22 0,-33-26 0,16 16 0,1 1 0,-2 1 0,0 0 0,-2 1 0,27 45 0,-40-59 0,0 1 0,0 0 0,-2 0 0,1 0 0,3 17 0,7 51 0,-7-33 0,-3-21 0,-2 0 0,0 0 0,-1-1 0,-1 1 0,-3 26 0,1-32 0,-2-1 0,-11 32 0,12-37 0,-1-2 0,0 0 0,-2 0 0,1 0 0,-1 0 0,-7 9 0,1-4 0,7-9 0,2 0 0,-1 0 0,0-2 0,0 2 0,-1-1 0,1-1 0,-1 1 0,0 0 0,-6 1 0,-6 3 0,5-1 0,-2-1 0,0-1 0,0 0 0,-1-1 0,1 1 0,-19 0 0,11-3 0,1-2 0,0 0 0,0-1 0,0 0 0,0-3 0,-1 0 0,2 0 0,-37-15 0,39 11 0,2 1 0,1-1 0,-2-2 0,-15-11 0,24 14 0,1 0 0,-1 0 0,1-1 0,-1 1 0,3-2 0,-2 0 0,2 1 0,-10-16 0,9 10 0,1-1 0,0 2 0,1-2 0,-6-28 0,8 11 0,-2-40 0,4 60 0,2-68 0,-1 67 0,1 2 0,-1-1 0,2 1 0,6-20 0,9-11 0,43-75 0,-46 93 0,0 1 0,22-26 0,-32 43 0,2 0 0,-1-1 0,1 2 0,0-1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 1 24575,'0'600'0,"-8"-513"0,1-1 0,8 88-1365,-1-166-5461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272 0 24575,'-1'5'0,"0"-1"0,0 2 0,0-3 0,0 2 0,-1-1 0,-1 6 0,-5 10 0,-36 170 0,1-3 0,-43 239 0,77-371 0,-44 182 0,47-215 0,3-15 0,1 1 0,0 0 0,0 0 0,1 11 0,1-19-1,0 0 1,0 0-1,0 0 0,0 0 0,0 0 0,0 0 0,0 0 0,0 0 0,0 0 1,0 0-1,0 0 0,0 0 0,0 0 0,0 0 0,0 0 0,0 0 1,0 0-1,0 0 0,0 0 0,0 0 0,0 0 0,0 0 0,0 0 1,0 0-1,0 0 0,0 0 0,1 0 0,-1 0 0,0 0 0,0 0 0,0 0 1,0 0-1,0 0 0,0 0 0,0 1 0,0-1 0,0 0 0,0 0 1,0 0-1,0 0 0,0 0 0,0 0 0,0 0 0,0 0 0,0 0 1,0 0-1,0 0 0,0 0 0,0 0 0,0 0 0,0 0 0,0 0 1,0 0-1,0 0 0,0 0 0,0 0 0,0 0 0,0 0 0,0 0 0,0 0 1,3-5 116,4-11-1160,-7 14 659,6-14-6441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282 0 24575,'0'2'0,"-1"-1"0,1 1 0,-1-1 0,1 1 0,-1-1 0,1 1 0,0 0 0,-1-1 0,0 0 0,1 0 0,-4 4 0,-12 13 0,12-13 0,-23 25 0,0 1 0,4 1 0,-1 1 0,-24 49 0,3 1 0,19-37 117,0-1-1599,22-36-5344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430 153 24575,'-7'-1'0,"2"0"0,-3 0 0,2-1 0,0-1 0,-1 2 0,1-2 0,-11-6 0,-8-2 0,-35-9 0,35 13 0,-28-13 0,21 4-118,-45-18 367,60 28-623,2 1 0,0 1 0,-20-3 0,24 5-6452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 0 24575,'-2'0'0,"-2"0"0,-3 0 0,-1 0 0,-1 0 0,-2 0 0,0 0 0,2 0 0,-2 0 0,1 0 0,1 0-8191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625 1 24575,'2'7'0,"-1"0"0,1 0 0,0 0 0,1 0 0,-1 0 0,6 7 0,2 10 0,-1 1 0,58 143 0,-53-140 0,0-1 0,-1 0 0,13 45 0,-16-37 0,2 0 0,2-1 0,21 42 0,-29-63 0,1 1 0,-2 0 0,1 0 0,3 21 0,-9-34 0,0 0 0,1-1 0,-1 1 0,0 0 0,0 0 0,0-1 0,0 1 0,0 0 0,0 0 0,0-1 0,-1 0 0,1 1 0,0 0 0,0-1 0,0 1 0,-1 0 0,1-1 0,0 1 0,-1 0 0,1-1 0,-1 1 0,1 0 0,-1-1 0,1 1 0,-1-1 0,1 1 0,-1-1 0,1 0 0,-1 0 0,1 0 0,-1 1 0,-28 5 0,-30-13 0,12 0 0,0 2 0,0 2 0,-68 4 0,55 1 0,-88-10 0,77 4 0,54 4 0,0-1 0,0-1 0,1 0 0,-1-1 0,-28-9 0,32 8-111,0 2-1,1-1 1,-1 1-1,0 0 1,0 1 0,-26 2-1,29-1-473,-5 1-6241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24575,'74'-5'0,"-7"1"0,-58 4 0,0 0 0,0 0 0,0 1 0,0 0 0,-1 1 0,1 0 0,13 5 0,-16-5 0,11 4 0,-1 0 0,0 2 0,0 0 0,-1 0 0,27 20 0,-31-18 0,0 0 0,0 1 0,-1 1 0,0-1 0,-1 1 0,-1 1 0,0 0 0,0 0 0,-1 1 0,-1-1 0,0 2 0,4 18 0,48 208 0,-38-152 0,7 0 0,2 8 0,-10-32 117,-7-25-1599,-9-33-5344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24575,'1'1'0,"-1"0"0,1 0 0,0 0 0,-1 0 0,1 0 0,0 0 0,0 0 0,0 0 0,0 0 0,0 0 0,0 0 0,1 0 0,2 2 0,16 16 0,-2 0 0,0 1 0,-1 0 0,-1 2 0,-1 0 0,-1 1 0,-1 0 0,-1 1 0,-1 0 0,-1 1 0,-1 0 0,8 40 0,-9-33 0,3 17 0,8 80 0,-9 12 0,-6-91 0,1 33 0,-6-27-1365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24575,'5'5'0,"1"-1"0,0 0 0,-1-1 0,1 0 0,10 5 0,2 0 0,-4 0 0,1 1 0,-1 0 0,0 1 0,14 13 0,-20-14 0,1-1 0,-2 2 0,1-1 0,-1 1 0,-1 0 0,10 18 0,-4 1 0,0 1 0,-2 0 0,-2 1 0,-1 0 0,5 41 0,-1 159 0,-5-152 0,-1 3 0,-5 36-1365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24575,'1'8'0,"0"1"0,1-1 0,0 1 0,0-1 0,1 0 0,0 0 0,8 15 0,-1 0 0,19 48 0,-3 1 0,-3 1 0,13 78 0,-27-87 0,1 78 0,-10 65 0,-1-86 0,1-81-1365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24575,'1'7'0,"1"1"0,-1-1 0,1 0 0,0 0 0,1 0 0,-1 0 0,5 7 0,0 0 0,11 29 0,9 20 0,23 79 0,-44-113 0,0 0 0,3 57 0,-9 59 0,-1-71 0,-6 116 0,5-105 0,2-83 31,-1-4-1069,1 1 680,-2-3-6468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24575,'1'14'0,"0"0"0,1 0 0,4 19 0,16 40 0,-4-14 0,-4-1 0,-2 1 0,-3 0 0,3 106 0,-8-64 0,0 7 0,0-41 0,0-1 0,-4-11-1365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24575,'0'194'-1365,"0"-188"-5461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24575,'0'1'0,"0"1"0,0 3 0,0 1 0,0 1 0,0 4 0,0 1 0,0 2 0,0 0 0,0 0 0,0 0 0,0-2 0,0-1 0,0-2 0,0-1 0,0 1 0,0-1 0,0-2-8191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24575,'0'1'0,"-1"2"0,-1 1 0,0 1 0,0 2 0,1-1-8191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24575,'0'1'0,"0"2"0,0 1 0,0 4 0,0 1 0,0 0 0,0 1 0,0-1 0,0 1 0,0 1 0,0 0 0,0-2 0,0-1-8191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1 24575,'-98'92'0,"89"-82"-136,0 0-1,1 1 1,0 0-1,0 0 1,1 1-1,1 0 1,0 0-1,1 1 0,-7 21 1,10-26-6690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0 24575,'0'1'0,"0"2"0,0 1 0,-1 1 0,-2 4 0,-2 3 0,-2 2 0,-2 3 0,-3 3 0,-1 4 0,-1 1 0,2 0 0,1-1 0,2-4 0,3-3 0,3-6-8191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0 24575,'-1'1'0,"-2"2"0,-1 3 0,-2 2 0,-2 3 0,-2 3 0,-1 2 0,0 0 0,0 1 0,0-1 0,1 1 0,2-1 0,0-1 0,3-3 0,1-1 0,2-2 0,-1-2 0,1-2-8191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24575,'-1'35'57,"-11"55"-1,7-58-548,1 1-1,0 33 0,4-60-6333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0,0 0 0,-3 0 0,2 0 0,-1 0 0,1 0 0,1 0-8191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24575,'0'5'0,"-1"0"0,-1 1 0,2-2 0,-2 1 0,1 0 0,-3 6 0,-5 11 0,-39 187 0,0-4 0,-49 264 0,87-408 0,-48 199 0,52-236 0,2-16 0,1 1 0,2 0 0,-1 0 0,-1 11 0,3-20-1,0 0 1,0 0-1,0 0 0,0 0 0,0 0 0,0 0 0,0 0 0,0 0 0,1 0 1,-1 0-1,0 0 0,0 0 0,0 0 0,0 0 0,0 0 0,0 0 1,0 0-1,0 0 0,0 0 0,0 0 0,0 0 0,0 0 0,0 0 1,0 0-1,0 0 0,0 0 0,2 0 0,-2 0 0,0 0 0,0 0 0,0 0 1,0 0-1,0 0 0,0 0 0,0 1 0,0-1 0,0 0 0,0 0 1,0 0-1,0 0 0,0 0 0,0 0 0,0 0 0,0 0 0,0 0 1,0 0-1,0 0 0,0 0 0,0 0 0,0 0 0,0 0 0,0 1 1,0-1-1,0 0 0,0 0 0,0 0 0,0 0 0,0 0 0,0 0 0,0 0 1,3-6 116,4-12-1160,-7 16 659,7-15-6441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0,-2-1 0,2 1 0,0 0 0,0-1 0,-1 1 0,0-1 0,-3 4 0,-14 15 0,13-15 0,-25 28 0,2 2 0,1 0 0,0 1 0,-27 54 0,6 1 0,19-40 117,-1-1-1599,26-40-5344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0,2-1 0,-2-1 0,2 1 0,-2-1 0,-11-7 0,-7-2 0,-41-10 0,39 14 0,-32-14 0,25 5-118,-51-21 367,69 32-623,0 0 0,-1 2 0,-20-4 0,25 6-6452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181 170 24575,'13'46'0,"-9"-29"0,3 3 0,1 0 0,15 27 0,-16-33 0,1 1 0,-2 0 0,1 0 0,-1 1 0,3 20 0,-9-35 0,0 0 0,0 1 0,1-1 0,-1 0 0,0 0 0,0 0 0,0 1 0,-1-1 0,1 0 0,0 0 0,0 0 0,-1 0 0,1 1 0,-2-1 0,2 0 0,0 0 0,0 0 0,0 0 0,-1 0 0,0 0 0,0 0 0,-1 0 0,2-1 0,-1 1 0,0 1 0,-2 0 0,-1-1 0,3 0 0,-3 1 0,2-1 0,-1 0 0,-1 0 0,2 0 0,-8-1 0,-7 3 0,9-2 0,-1 0 0,0 1 0,0-1 0,0 1 0,-9 4 0,17-5 0,0 0 0,-2 0 0,3-1 0,-2 1 0,-1-1 0,3 0 0,-2 0 0,0 0 0,1 0 0,-1 0 0,0 0 0,0 0 0,1 0 0,-1 0 0,0 0 0,-1-1 0,3 1 0,-2-1 0,0 0 0,0 0 0,1 0 0,-1 0 0,1 1 0,0-1 0,-2 0 0,3 0 0,-1-1 0,0 1 0,-2 0 0,3 0 0,-1-2 0,-7-6 0,3 1 0,0-1 0,1 0 0,-6-13 0,0-1 0,-1-1 0,2-1 0,-13-43 0,-2-6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24575,'0'3'0,"0"-1"0,1 1 0,-1 0 0,1-1 0,0 1 0,0 0 0,0-1 0,0 1 0,0-1 0,2 4 0,19 23 0,-7-10 0,-6-8 0,0 0 0,0-1 0,18 14 0,-13-11 0,9 7 0,2 0 0,0-1 0,45 24 0,-52-34 0,39 12 0,-12-5 0,27 9 0,-57-21 0,-1 0 0,1-1 0,27 3 0,-29-5 0,14 3 0,-18-2 0,1 0 0,12 0 0,48-3-1365,-62 1-5461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24575,'2'0'0,"6"0"0,0 0 0,14 3 0,-19-3 0,0 1 0,0 0 0,0 0 0,0 0 0,-1 1 0,1-1 0,-1 0 0,1 1 0,-1 0 0,5 3 0,-5-2 0,1-1 0,-1 1 0,0 0 0,0-1 0,0 1 0,0 0 0,0 0 0,-1 0 0,0 1 0,1-1 0,-1 0 0,0 0 0,-1 1 0,1-1 0,0 1 0,-1-1 0,0 0 0,0 1 0,0-1 0,0 1 0,0-1 0,-1 1 0,0-1 0,0 0 0,-1 4 0,2-5 3,-1-1 1,0 0-1,1 0 0,-1 0 0,0 0 0,1-1 0,-1 1 1,0 0-1,0 0 0,0 0 0,0-1 0,0 1 0,0 0 0,0-1 1,0 1-1,0-1 0,0 1 0,-1-1 0,1 0 0,0 1 1,0-1-1,-2 0 0,-4 1-133,0-1 0,1 1 0,-7-2 0,3 0-788,-3 1-5908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24575,'6'-1'0,"0"1"0,-1-1 0,9-2 0,13-2 0,-18 4 0,-1 1 0,0 0 0,0 0 0,9 3 0,-13-2 0,0 0 0,0 0 0,-1 0 0,1 1 0,0 0 0,-1-1 0,1 1 0,-1 1 0,0-1 0,5 4 0,-2 0 0,0 0 0,0 0 0,-1 1 0,0 0 0,0 0 0,0 0 0,-1 0 0,0 1 0,-1 0 0,1 0 0,-1 0 0,-1 0 0,0 0 0,2 9 0,1 8 0,-2 1 0,2 46 0,-5-56 0,0 0 0,1 0 0,4 20 0,-2-17 0,-1-1 0,-1 1 0,-2 28 0,0-11 0,-6 71 0,7-100 0,0 1 0,0 0 0,1 0 0,0 0 0,1-1 0,0 1 0,0-1 0,1 1 0,-1-1 0,2 0 0,-1 0 0,1 0 0,0 0 0,5 6 0,-8-12-80,0 0 0,-1 0-1,1 0 1,0 0 0,0-1-1,0 1 1,0 0 0,0 0-1,0-1 1,0 1 0,0 0 0,1-1-1,-1 0 1,0 1 0,0-1-1,3 1 1,2-1-6746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24575,'0'2'0,"0"-1"0,0 0 0,1 1 0,-1-1 0,1 0 0,-1 1 0,1-1 0,0 0 0,-1 0 0,1 1 0,2 0 0,11 15 0,-9-12 0,-1 1 0,1-1 0,-1 1 0,0 1 0,0-1 0,5 13 0,9 35 0,-12-32 0,0-1 0,-1 0 0,-1 0 0,-1 1 0,0 0 0,-2 24 0,-1-35 0,0 1 0,1-1 0,0 1 0,4 15 0,-3-14 0,0 1 0,-1-1 0,0 1 0,-1 17 0,-1-16 0,1 0 0,1 0 0,3 19 0,-2-26 0,0 0 0,0 0 0,1 0 0,5 11 0,-6-16 0,0 1 0,1 0 0,-1-1 0,1 1 0,0-1 0,0 0 0,0 0 0,1 0 0,-1 0 0,5 2 0,-4-2 0,1 0 0,1-1 0,-1 1 0,0-1 0,0-1 0,1 1 0,-1-1 0,1 0 0,-1 0 0,1 0 0,-1-1 0,1 0 0,0 0 0,-1 0 0,12-3 0,-15 2 0,1 1 0,-1-1 0,0 0 0,0 0 0,0-1 0,0 1 0,0 0 0,0-1 0,0 1 0,0-1 0,0 0 0,0 1 0,-1-1 0,1 0 0,1-4 0,-2 5 0,0 0 0,0-1 0,0 1 0,0-1 0,-1 1 0,1-1 0,-1 1 0,1-1 0,-1 1 0,0-1 0,0 1 0,1-1 0,-1 0 0,0 1 0,0-1 0,0 1 0,-1-1 0,1 0 0,0 1 0,-1-1 0,1 1 0,-1-1 0,1 1 0,-2-3 0,2 4 3,0-1-1,0 1 0,-1 0 1,1 0-1,0 0 0,0 0 1,0-1-1,0 1 0,0 0 1,-1 0-1,1 0 1,0 0-1,0-1 0,0 1 1,-1 0-1,1 0 0,0 0 1,0 0-1,0 0 0,-1 0 1,1 0-1,0 0 1,0 0-1,-1 0 0,1 0 1,0 0-1,0 0 0,0 0 1,-1 0-1,1 0 0,0 0 1,0 0-1,-1 0 0,1 0 1,0 0-1,0 0 1,0 0-1,-1 0 0,1 0 1,0 0-1,0 1 0,0-1 1,-1 0-1,1 0 0,-6 9-1473,2-2-5355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5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225 385 24575,'-2'-2'0,"0"1"0,0-1 0,0 0 0,0 1 0,1-1 0,-1 0 0,0 0 0,1-1 0,-1 1 0,1 0 0,0 0 0,0-1 0,-1-3 0,-5-6 0,-130-203 0,132 204 0,-1 1 0,2-1 0,-1-1 0,2 1 0,-4-13 0,-8-23 0,15 47 0,0 1 0,0-1 0,0 0 0,0 0 0,0 0 0,0 0 0,0 0 0,0 0 0,0 1 0,0-1 0,0 0 0,0 0 0,0 0 0,0 0 0,0 0 0,0 0 0,0 0 0,-1 0 0,1 1 0,0-1 0,0 0 0,0 0 0,0 0 0,0 0 0,0 0 0,0 0 0,0 0 0,-1 0 0,1 0 0,0 0 0,0 0 0,0 0 0,0 0 0,0 0 0,0 0 0,-1 0 0,1 0 0,0 0 0,0 0 0,0 0 0,0 0 0,0 0 0,0 0 0,-1 0 0,1 0 0,0 0 0,0 0 0,0 0 0,0 0 0,0 0 0,0 0 0,0 0 0,0-1 0,-1 1 0,1 0 0,0 0 0,-3 24 0,1 28 0,2 7-99,-2-37-60,1 0 1,2 0 0,0 0 0,1 0 0,0 0-1,2 0 1,10 32 0,-8-38-6668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6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0 342 24575,'3'-3'0,"-1"-1"0,0 1 0,1 0 0,1 1 0,-2-1 0,1 0 0,1 1 0,2-2 0,5-5 0,-2-2 0,1 0 0,-2 0 0,0-1 0,14-26 0,-13 21 0,1 1 0,17-21 0,-19 26 0,0-1 0,-1 0 0,0-1 0,9-23 0,17-28 0,-32 64 0,-1 0 0,0-1 0,0 1 0,0 0 0,0 0 0,0-1 0,0 1 0,0 0 0,0 0 0,0 0 0,1-1 0,-1 1 0,0 0 0,0 0 0,0 0 0,0 0 0,1-1 0,-1 1 0,0 0 0,0 0 0,0 0 0,0 0 0,0 0 0,0 0 0,0 0 0,1 0 0,-1 0 0,0 0 0,0-1 0,1 1 0,-1 0 0,0 0 0,0 0 0,0 0 0,1 1 0,-1-1 0,0 0 0,0 0 0,1 0 0,-1 0 0,0 0 0,0 0 0,1 0 0,-1 0 0,0 0 0,0 1 0,0-1 0,0 0 0,1 0 0,-1 0 0,0 0 0,0 1 0,0-1 0,0 0 0,1 0 0,3 21 0,-2 23 0,-19 86 0,16-117 15,0 0 0,-1 1 0,0-1 0,-1 0 0,0 0 0,-1 0 0,-6 13 0,-3 4-758,-30 46 1,35-62-6084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3"/>
    </inkml:context>
    <inkml:brush xml:id="br0">
      <inkml:brushProperty name="width" value="0.05" units="cm"/>
      <inkml:brushProperty name="height" value="0.05" units="cm"/>
      <inkml:brushProperty name="color" value="#7030A0"/>
    </inkml:brush>
  </inkml:definitions>
  <inkml:trace contextRef="#ctx0" brushRef="#br0">1580 1980 24575,'16'1'0,"131"12"0,-10-10 0,112 5 0,251-3 0,-284-7 0,-35 4 0,238-6 0,-195-28 0,-104 11 0,125-19 0,-204 35 0,0-2 0,-1-3 0,0 0 0,-1-3 0,41-20 0,-64 24 0,0-2 0,1 0 0,-2-1 0,0 0 0,26-28 0,-10 2 0,35-51 0,-61 81 0,1-2 0,-2 0 0,1 0 0,-1 0 0,-1 0 0,0 0 0,0-1 0,-1 0 0,3-17 0,-2-11 0,-2-51 0,-1 88 0,0-3 0,0-2 0,0 1 0,-1 0 0,0-1 0,0 2 0,0-1 0,-2 0 0,1 0 0,1 1 0,-1-1 0,-1 0 0,-1 1 0,-1-6 0,2 8 0,0 0 0,1 0 0,-1-1 0,-1 1 0,2 1 0,-2-1 0,0 1 0,2 0 0,-3 0 0,2 0 0,-1 0 0,0 1 0,1-1 0,-1 1 0,-1 0 0,2 0 0,-1 1 0,-8-1 0,-25 0 0,0 2 0,-39 6 0,76-7 0,0 1 0,0-1 0,-1 0 0,1 0 0,-1 1 0,1-1 0,0 0 0,0 0 0,0 0 0,0 0 0,0 0 0,0 0 0,-1 0 0,1 0 0,-1 0 0,1 0 0,0 0 0,0 0 0,0 0 0,-1 0 0,1 0 0,-1 0 0,1 0 0,0 0 0,-1 0 0,1 0 0,0-1 0,0 1 0,0 0 0,-1 0 0,1 0 0,0-1 0,-1 1 0,1 0 0,0-1 0,0 1 0,0 0 0,0 0 0,0 0 0,0 0 0,-1-1 0,1 1 0,0-1 0,0 1 0,0 0 0,0 0 0,0 0 0,0-1 0,0 1 0,-1 0 0,1-1 0,0 1 0,0-1 0,1 1 0,-1 0 0,0 0 0,0 0 0,0-1 0,0 1 0,0-1 0,0 1 0,0 0 0,1 0 0,-1 0 0,0 0 0,0-1 0,17-24 0,-9 13 0,-2-4 0,0 0 0,0 0 0,-2-1 0,1 1 0,-1-1 0,-2 0 0,2-18 0,-2-6 0,-5-77 0,2 110 0,-1 0 0,1 1 0,0-1 0,-1 1 0,-1 0 0,-1 0 0,2-1 0,-8-10 0,-4-5 0,-20-23 0,29 38 0,-25-29 0,-55-51 0,75 77 0,-2 0 0,-1 1 0,-13-9 0,19 16 0,2-1 0,-1 2 0,0-1 0,0 2 0,0-1 0,0 0 0,-1 1 0,2 0 0,-2 0 0,-7 1 0,5 0 0,-1 0 0,1 2 0,0-1 0,-1 1 0,1 1 0,0-1 0,0 1 0,-1 1 0,2 0 0,-11 6 0,-4 3 0,7-4 0,2 0 0,-2 1 0,2 0 0,0 1 0,-23 25 0,36-36 0,0 1 0,1 0 0,-1-1 0,1 1 0,-1 0 0,0 0 0,0-1 0,1 0 0,-1 1 0,0 0 0,1-1 0,-1 1 0,1-1 0,-1 0 0,1 1 0,-2-1 0,2 0 0,-1 1 0,0-1 0,0 0 0,0 0 0,0 0 0,1 0 0,-2 0 0,2 0 0,0 0 0,-2 0 0,1 0 0,1-1 0,-1 1 0,0 0 0,0-1 0,0 1 0,0 0 0,1 0 0,-1-1 0,0 0 0,1 0 0,0 1 0,-1 0 0,0-1 0,1 0 0,-1 0 0,0 1 0,1-1 0,0 0 0,-2-1 0,-2-5 0,0 0 0,1-1 0,0 0 0,-3-12 0,0 2 0,-1 3 0,0 1 0,0 0 0,-1 1 0,-1 0 0,-1 0 0,-20-21 0,-72-59 0,68 65 0,-42-46 0,71 70 0,1 0 0,-1-1 0,0 2 0,0-2 0,1 3 0,-3-2 0,2 1 0,-1 0 0,1 1 0,-1 0 0,0 0 0,1 0 0,-2 2 0,1-2 0,-1 1 0,2 1 0,-1 0 0,-1 0 0,2 0 0,-2 2 0,2-1 0,-1 0 0,-1 0 0,2 2 0,-1-1 0,0 0 0,1 1 0,-1 0 0,1 0 0,0 1 0,0 0 0,0-1 0,1 1 0,-9 9 0,-4 7 0,7-11 0,1 1 0,0 1 0,1 0 0,0 0 0,1 1 0,-1 0 0,2 0 0,1 1 0,-8 18 0,11-23 0,1-3 0,0-1 0,-1 0 0,1 0 0,0-1 0,0 1 0,-1 0 0,-3 4 0,4-9 0,0-1 0,-1 1 0,1 0 0,-1-1 0,1 1 0,0-1 0,0 1 0,0-1 0,1 0 0,-1 1 0,0-1 0,-1-3 0,1 2 0,-18-34 0,5 10 0,1-1 0,-36-47 0,29 51 0,0 1 0,0 2 0,-2 0 0,-1 2 0,-48-33 0,-37-28 0,102 78 0,0-1 0,1 1 0,-2-1 0,2 2 0,-1-1 0,-1 1 0,2 0 0,-9 1 0,-52 1 0,24 2 0,35-4 0,-1 2 0,1-1 0,0 1 0,0 0 0,0 1 0,0 0 0,0 0 0,1 1 0,-1 0 0,0-1 0,1 2 0,0 0 0,-1 0 0,2 0 0,-1 1 0,0 0 0,1 0 0,-1 1 0,-3 5 0,-3 3 0,2 1 0,-1-1 0,2 1 0,0 1 0,-14 34 0,23-49 0,0 0 0,0 0 0,0-1 0,0 1 0,-1 1 0,1-2 0,-1 1 0,0 0 0,1 0 0,0-1 0,-1 1 0,0 0 0,1-1 0,-1 1 0,-1 1 0,1-2 0,1 0 0,-1 0 0,1 0 0,0 0 0,0 0 0,0 0 0,0-1 0,-1 1 0,1 0 0,0 0 0,-1 0 0,1 0 0,0-1 0,0 1 0,-1 0 0,1 0 0,0-1 0,-1 1 0,1 0 0,-1 0 0,1 0 0,0 0 0,0-1 0,0 1 0,0 0 0,0-1 0,-1 1 0,1 0 0,-12-36 0,7 20 0,2 8 0,-1 1 0,0-1 0,0 0 0,0 2 0,-1-1 0,0 0 0,-1 1 0,1 0 0,-2 0 0,2 1 0,-1-1 0,-1 1 0,-8-4 0,-10-5 0,1 2 0,-40-14 0,6 4 0,46 17 0,0 1 0,0 1 0,-1-1 0,1 2 0,-23-1 0,-64 5 0,77 0 0,14-2 0,2 0 0,-1 0 0,-1 2 0,1-1 0,1 1 0,-1 0 0,-1 0 0,2 1 0,0 0 0,-1 0 0,1 1 0,-1 0 0,2 1 0,-1-1 0,0 1 0,1 0 0,-1 0 0,1 1 0,0 0 0,1 0 0,0 0 0,0 0 0,-5 11 0,-25 48 0,21-42 0,1 0 0,-13 36 0,20-45 0,3 1 0,-2 0 0,1 0 0,2 0 0,-1 17 0,2-31 0,0 1 0,0-2 0,0 1 0,0 0 0,-1-1 0,1 2 0,0-1 0,0-1 0,0 1 0,-1 0 0,1-1 0,-1 1 0,0 0 0,1 0 0,0-1 0,-1 1 0,0 0 0,0-1 0,1 1 0,-1 0 0,0-1 0,1 1 0,-1-1 0,1 0 0,-1 1 0,1-1 0,-1 1 0,0-1 0,1 1 0,-2-1 0,1 0 0,1 0 0,-1 0 0,0 0 0,0 0 0,0 0 0,1 0 0,0 0 0,-2 0 0,1 0 0,1 0 0,-1 0 0,0-1 0,0 1 0,0-1 0,0 0 0,-8-2 0,0 0 0,0-1 0,-10-7 0,8 5 0,-32-13 0,1 3 0,-1 1 0,-72-11 0,73 17 0,0 3 0,-2 1 0,2 3 0,-45 4 0,80 0 0,-1-1 0,1 1 0,0 0 0,0 1 0,0 0 0,0 1 0,1-1 0,-1 2 0,1-1 0,0 1 0,0-1 0,0 2 0,-5 6 0,-2 1 0,2 1 0,0 0 0,0 2 0,-13 25 0,21-33 0,-1-1 0,2 1 0,0 0 0,-1 0 0,1 0 0,1 0 0,0 1 0,1-1 0,-1 0 0,1 0 0,0 1 0,1-1 0,0 0 0,-1 1 0,2-1 0,-1 1 0,2-1 0,0-1 0,-1 1 0,2 0 0,-1 0 0,6 8 0,-9-15 0,0-1 0,1 0 0,-1 1 0,0-1 0,0 0 0,0 0 0,1 0 0,-1 0 0,0 1 0,0-1 0,0 1 0,0-1 0,0 0 0,0 0 0,0 0 0,0 1 0,0-1 0,0 1 0,0-1 0,0 0 0,0 1 0,0-1 0,0 0 0,0 0 0,0 0 0,-1 1 0,1-1 0,0 0 0,0 1 0,0-1 0,-1 0 0,1 0 0,0 0 0,0 0 0,0 1 0,-1-1 0,-12 5 0,-18-3 0,29-2 0,-247-2 0,240 4 0,0 0 0,-1 0 0,1 1 0,0 0 0,0 0 0,0 2 0,0-1 0,-9 7 0,-1 0 0,11-6 0,0 0 0,2 0 0,-3 1 0,2 1 0,1-1 0,-1 1 0,0 1 0,2-1 0,-2 1 0,3 0 0,-2 0 0,2 1 0,-1 0 0,2-1 0,-1 2 0,-4 15 0,2-4 0,2-1 0,0 1 0,1-1 0,2 1 0,0 0 0,1-1 0,2 24 0,9-5 0,-11-39 0,-1 0 0,1 1 0,0 0 0,0-1 0,-1 0 0,1 0 0,-1 1 0,0-1 0,1 1 0,0-1 0,-1 1 0,0-1 0,1 0 0,-1 0 0,0 0 0,1 0 0,-1 0 0,1 0 0,-1 1 0,0-1 0,1 0 0,0 0 0,-1 0 0,0-1 0,0 1 0,-22 0 0,21 0 0,-26-1 0,16-1 0,0 2 0,-23 1 0,31 0 0,2 0 0,-2-1 0,0 1 0,2 1 0,-1-2 0,-1 2 0,2-1 0,0 1 0,-2 0 0,1-1 0,1 1 0,-1 0 0,0 1 0,1 0 0,-3 3 0,-39 42 0,37-42 0,1 0 0,-1 2 0,1-1 0,0 1 0,0-1 0,0 2 0,1-1 0,0 0 0,-7 18 0,7-9 0,1 1 0,-1-1 0,3 1 0,-1-1 0,1 1 0,0 0 0,2 1 0,0-1 0,1 0 0,0 0 0,5 18 0,-5-32 0,1 0 0,-1 0 0,1 1 0,0-1 0,-1 0 0,2-1 0,-1 1 0,1-1 0,-1 1 0,1 0 0,0-2 0,0 2 0,0-1 0,0 0 0,6 3 0,3 1 0,0 0 0,0-1 0,18 6 0,0 0 0,-30-12 0,1 0 0,0 0 0,-1 0 0,1 1 0,-1-1 0,1 1 0,0-1 0,-1 0 0,0 0 0,1 0 0,0 1 0,-1 0 0,1-1 0,-1 1 0,0-1 0,1 0 0,-1 1 0,1 0 0,-1-1 0,0 1 0,-6 6 0,-28 5 0,18-8 0,10 0 0,0-1 0,-1 1 0,2 0 0,-2 1 0,2 0 0,-1 0 0,1 0 0,0 0 0,0 1 0,0 1 0,-5 8 0,-3 8 0,-21 49 0,18-35 0,13-32 0,1 0 0,0 0 0,0 1 0,1-1 0,0 0 0,0 1 0,0 0 0,1-1 0,-1 1 0,1-1 0,0 0 0,0 1 0,1 0 0,1 6 0,-1-9 0,0 1 0,-1 0 0,2 0 0,-1-1 0,2 1 0,-1-1 0,0 1 0,-1-1 0,1 1 0,1-2 0,0 1 0,-2 0 0,3 0 0,-1 0 0,-1-1 0,1 0 0,1 0 0,-1 1 0,6 2 0,16 7 0,2-1 0,-1-1 0,48 9 0,-39-13 0,70 2 0,-32-8-663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4"/>
    </inkml:context>
    <inkml:brush xml:id="br0">
      <inkml:brushProperty name="width" value="0.05" units="cm"/>
      <inkml:brushProperty name="height" value="0.05" units="cm"/>
      <inkml:brushProperty name="color" value="#7030A0"/>
    </inkml:brush>
  </inkml:definitions>
  <inkml:trace contextRef="#ctx0" brushRef="#br0">1 28 24575,'688'0'0,"-618"-7"0,1 0 0,82-2 0,-113 5-12,51 4 0,-42 1-1329,-38-1-5485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2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24575,'0'0'-8191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2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24575,'0'0'-8191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24575,'5'2'0,"2"3"0,3 4 0,2-1 0,4 3 0,3 3 0,0 0 0,-2-1 0,-4-2 0,-1-1 0,-3-2 0,-3-1-8191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130 0 24575,'-2'0'0,"-1"5"0,-1 1 0,-5 0 0,-3-1 0,1 0 0,0 0 0,2 1 0,0 0 0,3 1 0,-2 0 0,0-3 0,2 2 0,-1-1 0,-1 1 0,-1 0 0,1-2-8191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6:12.4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1 105 24575,'0'-4'0,"0"0"0,1-1 0,-1 2 0,1-1 0,1-1 0,-1 2 0,-1-2 0,2 2 0,-1-2 0,2 2 0,-1-1 0,0 1 0,0-1 0,0 0 0,1 1 0,0 0 0,-1 0 0,1 0 0,0 0 0,0 1 0,6-4 0,-8 4 0,2 1 0,0 0 0,-1 0 0,0 0 0,1-1 0,0 2 0,0-1 0,-2 1 0,2-1 0,0 1 0,0 0 0,-1 0 0,1 0 0,0 0 0,-1 0 0,1 1 0,-1 0 0,1-1 0,-1 1 0,0 0 0,1 0 0,0 1 0,-1-2 0,0 2 0,0 0 0,1-1 0,-1 1 0,-1 0 0,2 0 0,-1 0 0,3 4 0,9 14 0,-5-7 0,2 0 0,0 0 0,12 11 0,-22-23 0,0 0 0,0 0 0,0 0 0,1-1 0,0 1 0,0 0 0,0-1 0,-2 0 0,2 1 0,0-1 0,-1 1 0,1-1 0,0 0 0,-1 0 0,0 0 0,2 0 0,-2-1 0,1 1 0,0-1 0,-1 1 0,0 0 0,1-1 0,0 0 0,-1 1 0,1-1 0,0 0 0,-2 0 0,2 0 0,1-3 0,6-3 0,-2-1 0,2 0 0,9-15 0,-6 8 0,-9 10 0,1 1 0,-1-1 0,2 1 0,-1 1 0,0-1 0,1 0 0,7-4 0,-11 8 0,1-1 0,0 1 0,0-1 0,0 1 0,-1 0 0,1 0 0,0 0 0,0 0 0,-1 0 0,2 0 0,-2 1 0,0 0 0,1-1 0,0 0 0,0 1 0,-1 0 0,1 0 0,-1 0 0,0 0 0,2-1 0,-2 2 0,1-1 0,-1 0 0,-1 1 0,2-1 0,-1 0 0,2 4 0,7 7 0,-5-4 0,2-1 0,-1 0 0,0 1 0,2-2 0,10 9 0,-16-14 0,0 0 0,-2 0 0,2 0 0,0-1 0,-1 0 0,2 1 0,-2 0 0,0-1 0,1 1 0,0-1 0,0 0 0,-1 0 0,2 0 0,-3 0 0,2 0 0,0 0 0,0-1 0,0 0 0,-1 1 0,1-1 0,-1 1 0,1-1 0,0 0 0,-1 1 0,1-2 0,-1 1 0,0 0 0,1 0 0,-1 0 0,0-1 0,1 1 0,-1-1 0,0 1 0,0 0 0,-1-1 0,2-2 0,10-16 0,-7 13 0,-2 0 0,2 0 0,-1 0 0,2 0 0,-1 1 0,7-7 0,-11 13 0,1-2 0,0 1 0,-1 0 0,0 0 0,1 1 0,0-1 0,0 0 0,0 0 0,-1 1 0,1 0 0,0-1 0,0 1 0,-1 0 0,2 0 0,-2 0 0,1 0 0,0 0 0,0 1 0,0-1 0,-1 0 0,1 1 0,-1 0 0,2 0 0,-1-1 0,-1 1 0,0 0 0,1 0 0,-1 1 0,1-2 0,0 2 0,1 1 0,1 1 14,1 1 0,-2 0 0,2 0 1,-2 1-1,1-1 0,4 9 0,-5-8-161,-1-1 1,1 0 0,1 0-1,-1 0 1,0 0 0,1-1-1,1 0 1,-1 0-1,5 4 1,-1-3-6680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4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3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0,0 1 0,1-1 0,4-4 0,3 3 0,-9 4 0,-11 0 0,4 2 0,0-1 7,0 1 0,-1-2 0,1 0 0,0 0 0,0 0 1,0 0-1,1-1 0,-1 1 0,1-1 0,-1 0 0,1 0 0,0 0 0,0-1 0,1 1 0,0-1 0,-3-4 0,-1-5-304,1 1 0,0 0 0,2 0 0,-6-25 0,9 34-6529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29.99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554 15 24575,'-36'35'0,"26"-24"0,1 0 0,-1 1 0,-1-2 0,0 1 0,-1-2 0,-21 15 0,-33 31 0,-28 51 0,37-36 0,-8 18 0,44-65 0,1 0 0,2 1 0,1 1 0,1 1 0,1 0 0,-16 41 0,31-65 0,-1 0 0,1 0 0,-1 0 0,1 1 0,0-1 0,0 0 0,0 0 0,0 0 0,1 0 0,-1 0 0,0 0 0,1 1 0,0-2 0,-1 1 0,1 0 0,0 0 0,1 0 0,-1 0 0,0 0 0,3 3 0,38 32 0,-11-14 0,-13-6 0,2-1 0,24 16 0,8 4 0,-16-12 0,10 7 0,-16-5 0,1 0 0,1-3 0,45 25 0,-76-47 0,1-1 0,-1 0 0,0 0 0,2 0 0,-2 0 0,0 0 0,1 0 0,-1-1 0,0 1 0,1 0 0,-1-1 0,1 1 0,-1-1 0,1 1 0,-1-1 0,0 1 0,0-1 0,0 0 0,0 1 0,0-2 0,1 2 0,-1-1 0,0 0 0,0 0 0,0-1 0,0 1 0,1-2 0,31-39 0,-27 35 0,65-73 0,-36 44 0,60-50 0,-63 59 0,34-35 0,59-69 0,26-43 0,-149 173 0,-1-1 0,0 1 0,1-1 0,-1 0 0,0 0 0,0 0 0,-1 0 0,1 1 0,0-1 0,-1 0 0,0 0 0,1 0 0,-1 0 0,0 1 0,0-2 0,0 1 0,0 0 0,0 0 0,-1 0 0,1 0 0,-1 0 0,1 0 0,-1 0 0,1 0 0,-1 1 0,0-1 0,0 0 0,-1 0 0,-1-2 0,-3-4 0,-2 1 0,0-1 0,-1 1 0,-15-10 0,3 1 0,-55-37 0,-41-30 0,31 26 0,-16 7 0,93 44-227,-2 2-1,1 0 1,0-1-1,-1 2 1,-15-4-1,18 5-6598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8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3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0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2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0,0 1 0,1-1 0,4-4 0,3 3 0,-9 4 0,-11 0 0,4 2 0,0-1 7,0 1 0,-1-2 0,1 0 0,0 0 0,0 0 1,0 0-1,1-1 0,-1 1 0,1-1 0,-1 0 0,1 0 0,0 0 0,0-1 0,1 1 0,0-1 0,-3-4 0,-1-5-304,1 1 0,0 0 0,2 0 0,-6-25 0,9 34-6529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4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5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8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3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40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8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6:12.3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15 24575,'5'-8'0,"1"1"0,9 7 0,3 0 0,15 0 0,-8 0 0,8 7 0,1-6 0,36 21 0,-19-11 0,3 0-234,-7 4 0,-1-1 234,2 2 0,0-2 0,24 14 0,-18-5 0,18-6 0,-24 2 0,-11-10 0,8 11 0,-20-4 0,20 14 0,-8-19 468,0 21-468,7-19 0,-24 9 0,8-5 0,-17-9 0,0 6 0,0-13 0,0 12 0,0-6 0,0 2 0,0 4 0,0-6 0,-1 8 0,1-7 0,0 12 0,0-17 0,0 23 0,0-16 0,0 10 0,4 2 0,-2 0 0,3 1 0,-6-2 0,1-6 0,-4-1 0,7 7 0,-6 2 0,7-1 0,-4 0 0,0-8 0,0 1 0,0-1 0,0 1 0,-1 5 0,1-4 0,-4 6 0,3-8 0,-5 1 0,6-1 0,5 20 0,-8-14 0,6 19 0,-8-16 0,5 6 0,0 1 0,-1-1 0,-3-6 0,3 4 0,-5-5 0,2 1 0,3 5 0,-9-12 0,3 12 0,2-13 0,-6 13 0,10-12 0,-9 6 0,4-8 0,-5 1 0,5 5 0,-4-4 0,5 6 0,-6-8 0,0 1 0,4-8 0,-3 6 0,5-4 0,-2 5 0,3-6 0,-2 5 0,5-12 0,-9 12 0,4-11 0,-5 5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4:15.237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0 219 24575,'2'-2'0,"0"0"0,-1 0 0,1 0 0,1 1 0,-1-1 0,-1 0 0,2 0 0,2 0 0,2-4 0,0-1 0,0 0 0,-2 0 0,1-1 0,10-16 0,-10 13 0,1 1 0,12-14 0,-14 17 0,1-1 0,-1 1 0,0-2 0,6-14 0,12-18 0,-22 41 0,-1 0 0,0 0 0,0 0 0,0 0 0,0 0 0,0-1 0,0 1 0,0 0 0,0 0 0,0 0 0,1-1 0,-1 1 0,0 0 0,0 0 0,0 0 0,0 0 0,0 0 0,0 0 0,0 0 0,0 0 0,0 0 0,1 0 0,-1 0 0,0 0 0,0 0 0,1 0 0,-1 0 0,0 0 0,0-1 0,0 1 0,0 0 0,0 0 0,0 0 0,0 0 0,1 1 0,-1-1 0,0 0 0,0 0 0,0 0 0,0 0 0,0 0 0,0 0 0,1 0 0,-1 0 0,0 0 0,0 0 0,0 0 0,0 0 0,1 0 0,-1 0 0,0 0 0,0 1 0,0-1 0,0 0 0,0 0 0,4 13 0,-3 16 0,-13 54 0,11-75 15,0 1 0,0-1 0,-1 1 0,0-1 0,0 0 0,-1 1 0,-4 7 0,-2 4-758,-21 28 1,24-39-6084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4:15.238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145 226 24575,'-1'-1'0,"0"1"0,0-2 0,0 1 0,-1 1 0,1-2 0,0 1 0,0 0 0,0-1 0,0 1 0,0 0 0,0 0 0,1-1 0,-1-1 0,-4-5 0,-83-118 0,84 120 0,1 0 0,0-1 0,0 0 0,0 1 0,-1-8 0,-6-14 0,10 28 0,0 1 0,0-1 0,0 0 0,0 0 0,0 0 0,0 0 0,0 0 0,0 0 0,0 0 0,0 0 0,0 0 0,0 0 0,0 0 0,0 0 0,0 0 0,0 0 0,0 0 0,0 0 0,0 1 0,0-1 0,0 0 0,0 0 0,0 0 0,0 0 0,0 0 0,0 0 0,0 0 0,-1 0 0,1 0 0,0 0 0,0 0 0,0 0 0,0 0 0,0 0 0,0 0 0,-1 0 0,1 0 0,0 0 0,0 0 0,0 0 0,0 0 0,0 0 0,0 0 0,0 0 0,0 0 0,0 0 0,0 0 0,0 0 0,0 0 0,0 0 0,0 0 0,0 0 0,0-1 0,-1 1 0,1 0 0,0 0 0,-1 14 0,-1 17 0,2 4-99,-1-23-60,0 1 1,2 0 0,-1 0 0,1 0 0,1 0-1,0 0 1,7 19 0,-5-23-6668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4:15.239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4:15.240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04:15.241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1 0 24575,'346'0'-1365,"-336"0"-5461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0,-1 0 0,-1 0 0,1 0 0,-1 0 0,1 0 0,1 0-8191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9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24575,'-1'5'0,"0"0"0,0 1 0,1-2 0,-2 1 0,0 0 0,-2 6 0,-4 11 0,-41 187 0,1-4 0,-48 264 0,86-408 0,-48 199 0,51-236 0,4-16 0,0 1 0,2 0 0,-1 0 0,-1 11 0,3-20-1,0 0 1,0 0-1,0 0 0,0 0 0,0 0 0,0 0 0,0 0 0,0 0 0,1 0 1,-1 0-1,0 0 0,0 0 0,0 0 0,0 0 0,0 0 0,0 0 1,0 0-1,0 0 0,0 0 0,0 0 0,0 0 0,0 0 0,0 0 1,0 0-1,0 0 0,0 0 0,1 0 0,-1 0 0,0 0 0,0 0 0,0 0 1,0 0-1,0 0 0,0 0 0,0 1 0,0-1 0,0 0 0,0 0 1,0 0-1,0 0 0,0 0 0,0 0 0,0 0 0,0 0 0,0 0 1,0 0-1,0 0 0,0 0 0,0 0 0,0 0 0,0 0 0,0 1 1,0-1-1,0 0 0,0 0 0,0 0 0,0 0 0,0 0 0,0 0 0,0 0 1,4-6 116,3-12-1160,-7 16 659,7-15-6441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0,-1-1 0,1 1 0,0 0 0,-1-1 0,0 1 0,0-1 0,-3 4 0,-13 15 0,12-15 0,-26 28 0,3 2 0,1 0 0,0 1 0,-26 54 0,4 1 0,20-40 117,-1-1-1599,26-40-5344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0,1-1 0,0-1 0,0 1 0,0-1 0,-12-7 0,-8-2 0,-40-10 0,39 14 0,-31-14 0,24 5-118,-51-21 367,69 32-623,-1 0 0,1 2 0,-21-4 0,25 6-6452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182 170 24575,'12'46'0,"-8"-29"0,3 3 0,1 0 0,15 27 0,-16-33 0,1 1 0,-1 0 0,-1 0 0,0 1 0,3 20 0,-9-35 0,0 0 0,0 1 0,1-1 0,-1 0 0,0 0 0,0 0 0,0 1 0,-1-1 0,1 0 0,0 0 0,0 0 0,-1 0 0,1 1 0,-1-1 0,1 0 0,0 0 0,-1 0 0,1 0 0,-1 0 0,0 0 0,0 0 0,0 0 0,0-1 0,0 1 0,0 1 0,-2 0 0,0-1 0,1 0 0,-2 1 0,2-1 0,-1 0 0,0 0 0,0 0 0,-7-1 0,-6 3 0,7-2 0,0 0 0,0 1 0,0-1 0,0 1 0,-8 4 0,15-5 0,1 0 0,-1 0 0,1-1 0,-1 1 0,0-1 0,1 0 0,-1 0 0,0 0 0,1 0 0,-1 0 0,0 0 0,0 0 0,1 0 0,-1 0 0,0 0 0,0-1 0,1 1 0,-1-1 0,0 0 0,0 0 0,1 0 0,0 0 0,-1 1 0,1-1 0,-1 0 0,2 0 0,-2-1 0,1 1 0,-1 0 0,1 0 0,0-2 0,-6-6 0,2 1 0,0-1 0,1 0 0,-6-13 0,0-1 0,-2-1 0,3-1 0,-12-43 0,-4-6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3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4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4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4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0.4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2:18.5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24575,'10'0'0,"-1"0"0,0 4 0,5-3 0,-4 8 0,4-8 0,-9 7 0,3-7 0,-2 7 0,3-7 0,1 4 0,-1-1 0,0 1 0,5 4 0,0 1 0,5-1 0,-4-4 0,-2 4 0,-3-8 0,3 7 0,-2-3 0,7 9 0,-4-4 0,1 0 0,3-2 0,-8-3 0,4 5 0,-5-1 0,0-4 0,1 4 0,-1-8 0,1 7 0,-1-3 0,0 5 0,1-1 0,-1 1 0,1-1 0,-5 0 0,7 5 0,-5-4 0,10 8 0,-6-7 0,2 2 0,-3-4 0,-5 1 0,3-1 0,-7 1 0,8-1 0,-4 5 0,4-4 0,1 4 0,-5-5 0,3 0 0,-2 1 0,3-1 0,-4 1 0,4-1 0,-4 0 0,4 5 0,1-4 0,-5 4 0,3-5 0,-3 1 0,1-1 0,2 1 0,-3-1 0,0 0 0,4-3 0,-8 2 0,3-3 0,0 5 0,-3-1 0,7-4 0,-6 4 0,2-4 0,0 4 0,-3 1 0,7-1 0,-7 0 0,8-3 0,-8 2 0,3-3 0,0 5 0,-3-1 0,7-4 0,-6 4 0,2-4 0,0 0 0,-3 3 0,3-7 0,-4 4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0:06.100"/>
    </inkml:context>
    <inkml:brush xml:id="br0">
      <inkml:brushProperty name="width" value="0.035" units="cm"/>
      <inkml:brushProperty name="height" value="0.035" units="cm"/>
      <inkml:brushProperty name="color" value="#BF0000"/>
    </inkml:brush>
  </inkml:definitions>
  <inkml:trace contextRef="#ctx0" brushRef="#br0">221 280 24575,'-8'0'0,"-1"-1"0,-2 0 0,0-2 0,0-2 0,3 0 0,-1 1 0,2-2 0,1 1 0,-2-3 0,1 0 0,-1-2 0,-1-1 0,0-2 0,0 1 0,2 0 0,1 0 0,1 1 0,-1-2 0,1 1 0,2 2 0,-1 1 0,1 1 0,1 0 0,-1-2 0,-1 1 0,0-1 0,1 0 0,-1 2 0,1 1 0,1 1 0,0 2 0,1 0 0,-2 2 0,1-1 0,-2-2 0,-1-2 0,1 1 0,1 4 0,1 3 0,2 2 0,0 0 0,0 0 0,0 1 0,0 2 0,2 0 0,1 1 0,0 1 0,0 2 0,0 0 0,-2 0 0,1-2 0,0 0 0,-1 1 0,0 1 0,-1-1 0,1 1 0,0 0 0,0-1 0,-1 2 0,0-1 0,0 1 0,0 0 0,0 0 0,0 1 0,1-1 0,0-1 0,0-2 0,1 0 0,0-1 0,0 1 0,2 1 0,-2-1 0,1 1 0,-1-2 0,-1 0 0,1 0 0,-1 0 0,0-1 0,1 0 0,0-2 0,-1 0 0,1 0 0,0 1 0,0 0 0,0 0 0,1 0 0,0 0 0,1 0 0,0 1 0,-1-1 0,0 0 0,1-1 0,-1 1 0,0-3 0,-2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0:12.466"/>
    </inkml:context>
    <inkml:brush xml:id="br0">
      <inkml:brushProperty name="width" value="0.035" units="cm"/>
      <inkml:brushProperty name="height" value="0.035" units="cm"/>
      <inkml:brushProperty name="color" value="#BF0000"/>
    </inkml:brush>
  </inkml:definitions>
  <inkml:trace contextRef="#ctx0" brushRef="#br0">0 335 24575,'14'-1'0,"-1"-3"0,2-4 0,0-3 0,-1-2 0,-4 2 0,0 0 0,0-1 0,-1 0 0,2-2 0,-2 1 0,0-1 0,-1 1 0,0 1 0,0 1 0,0 0 0,0-1 0,0 0 0,0-1 0,-1 2 0,-2 2 0,-1 3 0,-3 1 0,-1 2 0,0 0 0,0 0 0,0-2 0,1 0 0,1-2 0,1-1 0,0 1 0,0 0 0,-2 2 0,0 1 0,0 0 0,-1-1 0,3 0 0,0-2 0,2 0 0,-1 2 0,-2 1 0,0 2 0,-1 2 0,-1 2 0,1 2 0,-1 0 0,0 2 0,0 0 0,0 0 0,0 1 0,0 0 0,0 0 0,0 0 0,0 0 0,0-1 0,0-1 0,0 0 0,0 1 0,0 2 0,0 2 0,0 1 0,0 0 0,-1 0 0,0 0 0,-1 0 0,-1 0 0,1 1 0,-1-3 0,1 0 0,-1-2 0,-1 0 0,2 0 0,-1 0 0,0 1 0,0 1 0,0-1 0,-1 1 0,1-1 0,0 1 0,0 0 0,0 0 0,1 0 0,0 1 0,-1-1 0,1 0 0,0-2 0,0 1 0,0-1 0,0 0 0,-1-1 0,2 0 0,0-2 0,1 0 0,0 1 0,-2 0 0,-1 0 0,1 0 0,0-1 0,2 0 0,-1 1 0,1-3 0,-1 0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24575,'1'3'0,"0"-1"0,-1 0 0,1 1 0,0 0 0,0-1 0,0 0 0,3 4 0,2 6 0,16 75 0,-10-34 0,17 77 0,-9-48 0,-4-12 0,-13-59-109,-2-3-205,0 1 0,1-1 0,6 13 0,-6-14-6512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89 7 24575,'0'1'0,"-1"-1"0,-1 1 0,1 0 0,0-1 0,0 1 0,0 0 0,-1 0 0,1 0 0,1 0 0,-1-1 0,0 1 0,1 0 0,-3 3 0,1-1 0,-63 83 0,65-85 0,-1 0 0,0 0 0,0 0 0,0 0 0,0 0 0,1 0 0,-1 0 0,1 0 0,-1 1 0,1-1 0,-1 0 0,1 1 0,0 1 0,0-3 0,0 1 0,0-1 0,0 0 0,0 1 0,0-1 0,0 1 0,0-1 0,0 0 0,1 1 0,-1-1 0,0 0 0,0 1 0,1-1 0,-1 0 0,0 0 0,0 1 0,1-1 0,-1 0 0,1 1 0,11 1 0,2-1 0,2 0 0,-2-2 0,21-2 0,-31 3 0,-2-1 0,1 0 0,0 0 0,0 0 0,-1 0 0,1-1 0,0 1 0,-1-1 0,1 1 0,3-4 0,2-2 0,12-14 0,2-4 0,-6 10 0,-11 9 0,1 1 0,-1 0 0,10-6 0,-15 11 0,1 0 0,-1-1 0,1 1 0,-1 0 0,0 0 0,1-1 0,-1 1 0,1 0 0,-1 0 0,0-1 0,0 1 0,0-1 0,0 1 0,1 0 0,-1-1 0,0 1 0,0-1 0,1 1 0,-1-1 0,0 1 0,0-1 0,0 1 0,0 0 0,1-1 0,-2 1 0,1-1 0,0 1 0,0 0 0,-1-1 0,1 1 0,0 0 0,-1-1 0,1 1 0,0 0 0,0-1 0,0 1 0,-1 0 0,1 0 0,-1 0 0,1-1 0,0 1 0,-1 0 0,1 0 0,-2 0 0,-3-1 0,1 0 0,-1 0 0,-6 0 0,-71-3 0,65 3-1365,10 0-5461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24575,'1'25'0,"9"45"0,-2-15 0,-6-42 0,6 20 0,-4-20 0,3 23 0,-5-26 0,0 0 0,1 1 0,1-1 0,-1 0 0,7 12 0,4 10 0,-6-8-1365,-7-18-5461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24575,'1'4'0,"-1"-1"0,1 1 0,0 0 0,0-1 0,-1 0 0,2 1 0,1 3 0,5 13 0,-1 1 0,2 4 0,-6-8 0,2 1 0,-1-1 0,12 25 0,23 36 0,-27-51-1365,-10-20-5461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472 0 24575,'-5'1'0,"1"-1"0,-1 0 0,1 1 0,-1 0 0,0 0 0,-6 3 0,-1 2 0,-12 6 0,21-11 0,-11 7 0,0 2 0,-13 10 0,-60 46 0,7-2 0,64-51 0,7-6 0,-17 10 0,18-13 0,-1 2 0,2-1 0,0 1 0,-8 6 0,8-5 0,0-2 0,-1 2 0,-14 6 0,9-5 0,12-8-27,1 1 1,0-1-1,0 0 0,-1 0 0,1 1 1,0-1-1,-1 0 0,1 0 0,0 0 1,-1 1-1,1-1 0,0 0 0,0 0 0,0 0 1,-1 0-1,1 0 0,0 0 0,-1 0 1,1 0-1,-1 0 0,1 0 0,0 0 1,-1 0-1,1 0 0,-1 0 0,1 0 0,0 0 1,-1 0-1,1 0 0,-1-1 0,1 1 1,0 0-1,-1 0 0,1 0 0,0-1 1,0 1-1,-1 0 0,1 0 0,0-1 0,-1 1 1,1 0-1,0 0 0,0 0 0,0 0 1,0-1-1,0 1 0,0 0 0,0-1 0,0 1 1,-1-1-1,0-5-6799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2 282 24575,'0'-3'0,"1"0"0,-1 0 0,1 0 0,-1 0 0,1 1 0,0-1 0,0 0 0,1 0 0,-1 1 0,1-1 0,0 0 0,-1 0 0,1 2 0,0-2 0,0 1 0,0-1 0,4-2 0,5-3 0,0 0 0,20-10 0,-29 16 0,12-4 0,0 0 0,-1 1 0,1 1 0,25-5 0,-23 5 0,0 0 0,-1 0 0,25-12 0,-16 5 0,33-9 0,12-6 0,-49 18 0,-7 2 0,0 0 0,23-15 0,-25 14 0,16-8 0,-2 2 0,-24 13 0,-1-1 0,1 1 0,0 0 0,0-1 0,-1 1 0,0-1 0,1 1 0,0 0 0,0 0 0,0 0 0,0-1 0,0 1 0,-1 0 0,1 0 0,0 0 0,0 0 0,0 1 0,-1-1 0,1 0 0,0 0 0,-1 0 0,1 1 0,0-1 0,0 0 0,0 1 0,-1-1 0,1 1 0,0-1 0,0 1 0,0 0 0,1 1 0,-1 0 0,1 0 0,-1 0 0,0-1 0,1 1 0,-1 0 0,-1 1 0,2 2 0,10 45 0,-9-34 0,9 25 0,30 65 0,-32-80 0,9 16 0,22 45 0,-40-87 0,-1 0 0,0 1 0,0 0 0,1 0 0,-1-1 0,0 1 0,0 0 0,0 0 0,0-1 0,0 1 0,0 0 0,0 0 0,0-1 0,0 1 0,0-1 0,0 0 0,-1 1 0,1 0 0,0 0 0,0-1 0,-1 1 0,1 0 0,-1-1 0,1 1 0,0 0 0,0-1 0,0 1 0,-1-1 0,1 1 0,-1-1 0,0 1 0,0-1 0,-4 3 0,2 0 0,-2 0 0,-8 2 0,0 2 0,-25 16 0,-11 7 0,2 2 0,-9 6 0,-13 13 0,16-14 0,-42 30 0,85-61 0,-1 0 0,0 0 0,0-1 0,-1 0 0,-13 3 0,16-6-170,1 1-1,0-1 0,0 2 1,1 0-1,-2-1 0,2 2 1,-7 4-1,9-5-6655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24575,'360'0'0,"-352"1"0,0 0 0,1 0 0,9 3 0,15 2 0,131-4 0,-92-2 0,-55-1-1365,-10-1-5461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24575,'288'0'0,"-278"1"0,-1 0 0,1 0 0,10 3 0,-11-2 0,1 0 0,17 2 0,-13-5 0,7 0 0,-20 1 0,1 0 0,-1 1 0,1-1 0,-1 0 0,0 0 0,0 1 0,0-1 0,1 0 0,-1 0 0,0 1 0,1 0 0,0 0 0,-1 0 0,-1-1 0,0 1 0,0-1 0,0 1 0,0-1 0,1 1 0,-1-1 0,0 1 0,1-1 0,-1 1 0,0-1 0,0 1 0,0-1 0,0 0 0,1 1 0,-1-1 0,0 1 0,0-1 0,0 1 0,0 0 0,0-1 0,0 1 0,-1-1 0,1 1 0,0 0 0,0-1 0,0 1 0,0-1 0,-1 1 0,1-1 0,0 1 0,-1-1 0,1 0 0,0 0 0,0 1 0,-4 3 0,1 0 0,0-1 0,-6 5 0,2-1 0,-7 7 0,-28 22 0,15-14 0,-26 24 0,48-41 0,0 0 0,0 0 0,-5 7 0,-4 6 0,3-6 0,2-3 0,0 1 0,-1-1 0,-11 10 0,10-11 0,1 1 0,0 0 0,1 0 0,-10 13 0,10-12 0,-22 36 0,26-41-1365,0-2-5461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478 0 24575,'-10'1'0,"0"0"0,0 0 0,1 1 0,-1 0 0,1 0 0,-1 2 0,0-1 0,-10 6 0,-29 9 0,11-5 0,-85 42 0,71-27 0,31-15 0,-25 10 0,2-1-1365,37-18-5461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24575,'0'3'0,"0"1"0,0 3 0,0 1 0,0-1-8191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24575,'0'1'0,"0"3"0,0 2 0,3-1 0,0-3 0,0-1-8191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 1 24575,'0'1'0,"0"3"0,0 2 0,-3 0 0,1-1-8191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24575,'0'6'0,"1"1"0,0-1 0,0 0 0,1 1 0,2 6 0,5 19 0,15 77 0,-2-15 0,40 145 0,-41-163 0,14 34 0,-21-60 0,8 70 0,-17-86 0,8 36 0,15 78 0,-16-76 0,-7-51-72,0 24 0,-3-26-1149,-1-11-5605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308 80 24575,'28'-1'0,"-16"0"0,0 1 0,-1 0 0,20 4 0,-24-3 0,-2 1 0,1 0 0,0 1 0,-1 0 0,10 4 0,23 22 0,-33-26 0,16 16 0,1 1 0,-2 1 0,0 0 0,-2 1 0,27 45 0,-40-59 0,0 1 0,0 0 0,-2 0 0,1 0 0,3 17 0,7 51 0,-7-33 0,-3-21 0,-2 0 0,0 0 0,-1-1 0,-1 1 0,-3 26 0,1-32 0,-2-1 0,-11 32 0,12-37 0,-1-2 0,0 0 0,-2 0 0,1 0 0,-1 0 0,-7 9 0,1-4 0,7-9 0,2 0 0,-1 0 0,0-2 0,0 2 0,-1-1 0,1-1 0,-1 1 0,0 0 0,-6 1 0,-6 3 0,5-1 0,-2-1 0,0-1 0,0 0 0,-1-1 0,1 1 0,-19 0 0,11-3 0,1-2 0,0 0 0,0-1 0,0 0 0,0-3 0,-1 0 0,2 0 0,-37-15 0,39 11 0,2 1 0,1-1 0,-2-2 0,-15-11 0,24 14 0,1 0 0,-1 0 0,1-1 0,-1 1 0,3-2 0,-2 0 0,2 1 0,-10-16 0,9 10 0,1-1 0,0 2 0,1-2 0,-6-28 0,8 11 0,-2-40 0,4 60 0,2-68 0,-1 67 0,1 2 0,-1-1 0,2 1 0,6-20 0,9-11 0,43-75 0,-46 93 0,0 1 0,22-26 0,-32 43 0,2 0 0,-1-1 0,1 2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29.9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458 13 24575,'-30'28'0,"22"-20"0,0 3 0,0-2 0,0 0 0,-2-1 0,0-1 0,-17 14 0,-27 23 0,-24 45 0,30-32 0,-6 17 0,37-55 0,1 0 0,1 1 0,1 0 0,1 1 0,0 1 0,-12 34 0,24-56 0,1 3 0,0-1 0,-1 0 0,1-1 0,0 1 0,0-1 0,0 1 0,0 0 0,0 0 0,1 0 0,-1-1 0,1 1 0,-1 0 0,1-1 0,-1 1 0,1 0 0,0-1 0,1 1 0,-1-1 0,2 3 0,32 25 0,-11-8 0,-7-7 0,-2-1 0,22 13 0,5 5 0,-11-12 0,7 7 0,-13-4 0,0-2 0,2 0 0,35 20 0,-59-40 0,-2 0 0,0 0 0,0 0 0,0 0 0,0 0 0,0 0 0,0 0 0,0 0 0,0 0 0,2 0 0,-2-1 0,0 1 0,0-1 0,0 1 0,0-1 0,0 1 0,0-1 0,-1 1 0,1-1 0,1 0 0,-1 1 0,0-1 0,0 0 0,-1-1 0,1 2 0,0-1 0,0-1 0,27-33 0,-24 29 0,55-60 0,-29 36 0,48-41 0,-51 49 0,27-31 0,49-54 0,22-36 0,-124 140 0,1 3 0,-1-1 0,0-1 0,0 1 0,-1-1 0,1 1 0,0-1 0,-1 0 0,1 1 0,-1-1 0,0 1 0,1-1 0,-1 0 0,0 1 0,0-1 0,0 1 0,0-1 0,0 0 0,-1 1 0,1-1 0,0-1 0,-1 3 0,1-2 0,-1 1 0,0-1 0,1 1 0,-1-1 0,0 1 0,-2-2 0,-3-4 0,0 1 0,0 0 0,-1 0 0,-13-8 0,2-1 0,-45-29 0,-33-23 0,25 20 0,-14 5 0,77 38-227,0-1-1,0 2 1,-1 0-1,0 0 1,-13-2-1,16 3-6598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 1 24575,'0'600'0,"-8"-513"0,1-1 0,8 88-1365,-1-166-5461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272 0 24575,'-1'5'0,"0"-1"0,0 2 0,0-3 0,0 2 0,-1-1 0,-1 6 0,-5 10 0,-36 170 0,1-3 0,-43 239 0,77-371 0,-44 182 0,47-215 0,3-15 0,1 1 0,0 0 0,0 0 0,1 11 0,1-19-1,0 0 1,0 0-1,0 0 0,0 0 0,0 0 0,0 0 0,0 0 0,0 0 0,0 0 1,0 0-1,0 0 0,0 0 0,0 0 0,0 0 0,0 0 0,0 0 1,0 0-1,0 0 0,0 0 0,0 0 0,0 0 0,0 0 0,0 0 1,0 0-1,0 0 0,0 0 0,1 0 0,-1 0 0,0 0 0,0 0 0,0 0 1,0 0-1,0 0 0,0 0 0,0 1 0,0-1 0,0 0 0,0 0 1,0 0-1,0 0 0,0 0 0,0 0 0,0 0 0,0 0 0,0 0 1,0 0-1,0 0 0,0 0 0,0 0 0,0 0 0,0 0 0,0 0 1,0 0-1,0 0 0,0 0 0,0 0 0,0 0 0,0 0 0,0 0 0,0 0 1,3-5 116,4-11-1160,-7 14 659,6-14-6441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282 0 24575,'0'2'0,"-1"-1"0,1 1 0,-1-1 0,1 1 0,-1-1 0,1 1 0,0 0 0,-1-1 0,0 0 0,1 0 0,-4 4 0,-12 13 0,12-13 0,-23 25 0,0 1 0,4 1 0,-1 1 0,-24 49 0,3 1 0,19-37 117,0-1-1599,22-36-5344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430 153 24575,'-7'-1'0,"2"0"0,-3 0 0,2-1 0,0-1 0,-1 2 0,1-2 0,-11-6 0,-8-2 0,-35-9 0,35 13 0,-28-13 0,21 4-118,-45-18 367,60 28-623,2 1 0,0 1 0,-20-3 0,24 5-6452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 0 24575,'-2'0'0,"-2"0"0,-3 0 0,-1 0 0,-1 0 0,-2 0 0,0 0 0,2 0 0,-2 0 0,1 0 0,1 0-8191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625 1 24575,'2'7'0,"-1"0"0,1 0 0,0 0 0,1 0 0,-1 0 0,6 7 0,2 10 0,-1 1 0,58 143 0,-53-140 0,0-1 0,-1 0 0,13 45 0,-16-37 0,2 0 0,2-1 0,21 42 0,-29-63 0,1 1 0,-2 0 0,1 0 0,3 21 0,-9-34 0,0 0 0,1-1 0,-1 1 0,0 0 0,0 0 0,0-1 0,0 1 0,0 0 0,0 0 0,0-1 0,-1 0 0,1 1 0,0 0 0,0-1 0,0 1 0,-1 0 0,1-1 0,0 1 0,-1 0 0,1-1 0,-1 1 0,1 0 0,-1-1 0,1 1 0,-1-1 0,1 1 0,-1-1 0,1 0 0,-1 0 0,1 0 0,-1 1 0,-28 5 0,-30-13 0,12 0 0,0 2 0,0 2 0,-68 4 0,55 1 0,-88-10 0,77 4 0,54 4 0,0-1 0,0-1 0,1 0 0,-1-1 0,-28-9 0,32 8-111,0 2-1,1-1 1,-1 1-1,0 0 1,0 1 0,-26 2-1,29-1-473,-5 1-6241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24575,'74'-5'0,"-7"1"0,-58 4 0,0 0 0,0 0 0,0 1 0,0 0 0,-1 1 0,1 0 0,13 5 0,-16-5 0,11 4 0,-1 0 0,0 2 0,0 0 0,-1 0 0,27 20 0,-31-18 0,0 0 0,0 1 0,-1 1 0,0-1 0,-1 1 0,-1 1 0,0 0 0,0 0 0,-1 1 0,-1-1 0,0 2 0,4 18 0,48 208 0,-38-152 0,7 0 0,2 8 0,-10-32 117,-7-25-1599,-9-33-5344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24575,'1'1'0,"-1"0"0,1 0 0,0 0 0,-1 0 0,1 0 0,0 0 0,0 0 0,0 0 0,0 0 0,0 0 0,0 0 0,1 0 0,2 2 0,16 16 0,-2 0 0,0 1 0,-1 0 0,-1 2 0,-1 0 0,-1 1 0,-1 0 0,-1 1 0,-1 0 0,-1 1 0,-1 0 0,8 40 0,-9-33 0,3 17 0,8 80 0,-9 12 0,-6-91 0,1 33 0,-6-27-1365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24575,'5'5'0,"1"-1"0,0 0 0,-1-1 0,1 0 0,10 5 0,2 0 0,-4 0 0,1 1 0,-1 0 0,0 1 0,14 13 0,-20-14 0,1-1 0,-2 2 0,1-1 0,-1 1 0,-1 0 0,10 18 0,-4 1 0,0 1 0,-2 0 0,-2 1 0,-1 0 0,5 41 0,-1 159 0,-5-152 0,-1 3 0,-5 36-1365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24575,'1'8'0,"0"1"0,1-1 0,0 1 0,0-1 0,1 0 0,0 0 0,8 15 0,-1 0 0,19 48 0,-3 1 0,-3 1 0,13 78 0,-27-87 0,1 78 0,-10 65 0,-1-86 0,1-81-1365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24575,'1'7'0,"1"1"0,-1-1 0,1 0 0,0 0 0,1 0 0,-1 0 0,5 7 0,0 0 0,11 29 0,9 20 0,23 79 0,-44-113 0,0 0 0,3 57 0,-9 59 0,-1-71 0,-6 116 0,5-105 0,2-83 31,-1-4-1069,1 1 680,-2-3-6468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24575,'1'14'0,"0"0"0,1 0 0,4 19 0,16 40 0,-4-14 0,-4-1 0,-2 1 0,-3 0 0,3 106 0,-8-64 0,0 7 0,0-41 0,0-1 0,-4-11-1365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24575,'0'194'-1365,"0"-188"-5461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24575,'0'1'0,"0"1"0,0 3 0,0 1 0,0 1 0,0 4 0,0 1 0,0 2 0,0 0 0,0 0 0,0 0 0,0-2 0,0-1 0,0-2 0,0-1 0,0 1 0,0-1 0,0-2-8191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24575,'0'1'0,"-1"2"0,-1 1 0,0 1 0,0 2 0,1-1-8191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24575,'0'1'0,"0"2"0,0 1 0,0 4 0,0 1 0,0 0 0,0 1 0,0-1 0,0 1 0,0 1 0,0 0 0,0-2 0,0-1-8191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1 24575,'-98'92'0,"89"-82"-136,0 0-1,1 1 1,0 0-1,0 0 1,1 1-1,1 0 1,0 0-1,1 1 0,-7 21 1,10-26-6690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0 24575,'0'1'0,"0"2"0,0 1 0,-1 1 0,-2 4 0,-2 3 0,-2 2 0,-2 3 0,-3 3 0,-1 4 0,-1 1 0,2 0 0,1-1 0,2-4 0,3-3 0,3-6-8191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0 24575,'-1'1'0,"-2"2"0,-1 3 0,-2 2 0,-2 3 0,-2 3 0,-1 2 0,0 0 0,0 1 0,0-1 0,1 1 0,2-1 0,0-1 0,3-3 0,1-1 0,2-2 0,-1-2 0,1-2-8191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24575,'-1'35'57,"-11"55"-1,7-58-548,1 1-1,0 33 0,4-60-6333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0,0 0 0,-3 0 0,2 0 0,-1 0 0,1 0 0,1 0-8191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24575,'0'5'0,"-1"0"0,-1 1 0,2-2 0,-2 1 0,1 0 0,-3 6 0,-5 11 0,-39 187 0,0-4 0,-49 264 0,87-408 0,-48 199 0,52-236 0,2-16 0,1 1 0,2 0 0,-1 0 0,-1 11 0,3-20-1,0 0 1,0 0-1,0 0 0,0 0 0,0 0 0,0 0 0,0 0 0,0 0 0,1 0 1,-1 0-1,0 0 0,0 0 0,0 0 0,0 0 0,0 0 0,0 0 1,0 0-1,0 0 0,0 0 0,0 0 0,0 0 0,0 0 0,0 0 1,0 0-1,0 0 0,0 0 0,2 0 0,-2 0 0,0 0 0,0 0 0,0 0 1,0 0-1,0 0 0,0 0 0,0 1 0,0-1 0,0 0 0,0 0 1,0 0-1,0 0 0,0 0 0,0 0 0,0 0 0,0 0 0,0 0 1,0 0-1,0 0 0,0 0 0,0 0 0,0 0 0,0 0 0,0 1 1,0-1-1,0 0 0,0 0 0,0 0 0,0 0 0,0 0 0,0 0 0,0 0 1,3-6 116,4-12-1160,-7 16 659,7-15-6441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0,-2-1 0,2 1 0,0 0 0,0-1 0,-1 1 0,0-1 0,-3 4 0,-14 15 0,13-15 0,-25 28 0,2 2 0,1 0 0,0 1 0,-27 54 0,6 1 0,19-40 117,-1-1-1599,26-40-5344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0,2-1 0,-2-1 0,2 1 0,-2-1 0,-11-7 0,-7-2 0,-41-10 0,39 14 0,-32-14 0,25 5-118,-51-21 367,69 32-623,0 0 0,-1 2 0,-20-4 0,25 6-6452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181 170 24575,'13'46'0,"-9"-29"0,3 3 0,1 0 0,15 27 0,-16-33 0,1 1 0,-2 0 0,1 0 0,-1 1 0,3 20 0,-9-35 0,0 0 0,0 1 0,1-1 0,-1 0 0,0 0 0,0 0 0,0 1 0,-1-1 0,1 0 0,0 0 0,0 0 0,-1 0 0,1 1 0,-2-1 0,2 0 0,0 0 0,0 0 0,0 0 0,-1 0 0,0 0 0,0 0 0,-1 0 0,2-1 0,-1 1 0,0 1 0,-2 0 0,-1-1 0,3 0 0,-3 1 0,2-1 0,-1 0 0,-1 0 0,2 0 0,-8-1 0,-7 3 0,9-2 0,-1 0 0,0 1 0,0-1 0,0 1 0,-9 4 0,17-5 0,0 0 0,-2 0 0,3-1 0,-2 1 0,-1-1 0,3 0 0,-2 0 0,0 0 0,1 0 0,-1 0 0,0 0 0,0 0 0,1 0 0,-1 0 0,0 0 0,-1-1 0,3 1 0,-2-1 0,0 0 0,0 0 0,1 0 0,-1 0 0,1 1 0,0-1 0,-2 0 0,3 0 0,-1-1 0,0 1 0,-2 0 0,3 0 0,-1-2 0,-7-6 0,3 1 0,0-1 0,1 0 0,-6-13 0,0-1 0,-1-1 0,2-1 0,-13-43 0,-2-6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24575,'0'3'0,"0"-1"0,1 1 0,-1 0 0,1-1 0,0 1 0,0 0 0,0-1 0,0 1 0,0-1 0,2 4 0,19 23 0,-7-10 0,-6-8 0,0 0 0,0-1 0,18 14 0,-13-11 0,9 7 0,2 0 0,0-1 0,45 24 0,-52-34 0,39 12 0,-12-5 0,27 9 0,-57-21 0,-1 0 0,1-1 0,27 3 0,-29-5 0,14 3 0,-18-2 0,1 0 0,12 0 0,48-3-1365,-62 1-5461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24575,'2'0'0,"6"0"0,0 0 0,14 3 0,-19-3 0,0 1 0,0 0 0,0 0 0,0 0 0,-1 1 0,1-1 0,-1 0 0,1 1 0,-1 0 0,5 3 0,-5-2 0,1-1 0,-1 1 0,0 0 0,0-1 0,0 1 0,0 0 0,0 0 0,-1 0 0,0 1 0,1-1 0,-1 0 0,0 0 0,-1 1 0,1-1 0,0 1 0,-1-1 0,0 0 0,0 1 0,0-1 0,0 1 0,0-1 0,-1 1 0,0-1 0,0 0 0,-1 4 0,2-5 3,-1-1 1,0 0-1,1 0 0,-1 0 0,0 0 0,1-1 0,-1 1 1,0 0-1,0 0 0,0 0 0,0-1 0,0 1 0,0 0 0,0-1 1,0 1-1,0-1 0,0 1 0,-1-1 0,1 0 0,0 1 1,0-1-1,-2 0 0,-4 1-133,0-1 0,1 1 0,-7-2 0,3 0-788,-3 1-5908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24575,'6'-1'0,"0"1"0,-1-1 0,9-2 0,13-2 0,-18 4 0,-1 1 0,0 0 0,0 0 0,9 3 0,-13-2 0,0 0 0,0 0 0,-1 0 0,1 1 0,0 0 0,-1-1 0,1 1 0,-1 1 0,0-1 0,5 4 0,-2 0 0,0 0 0,0 0 0,-1 1 0,0 0 0,0 0 0,0 0 0,-1 0 0,0 1 0,-1 0 0,1 0 0,-1 0 0,-1 0 0,0 0 0,2 9 0,1 8 0,-2 1 0,2 46 0,-5-56 0,0 0 0,1 0 0,4 20 0,-2-17 0,-1-1 0,-1 1 0,-2 28 0,0-11 0,-6 71 0,7-100 0,0 1 0,0 0 0,1 0 0,0 0 0,1-1 0,0 1 0,0-1 0,1 1 0,-1-1 0,2 0 0,-1 0 0,1 0 0,0 0 0,5 6 0,-8-12-80,0 0 0,-1 0-1,1 0 1,0 0 0,0-1-1,0 1 1,0 0 0,0 0-1,0-1 1,0 1 0,0 0 0,1-1-1,-1 0 1,0 1 0,0-1-1,3 1 1,2-1-6746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24575,'0'2'0,"0"-1"0,0 0 0,1 1 0,-1-1 0,1 0 0,-1 1 0,1-1 0,0 0 0,-1 0 0,1 1 0,2 0 0,11 15 0,-9-12 0,-1 1 0,1-1 0,-1 1 0,0 1 0,0-1 0,5 13 0,9 35 0,-12-32 0,0-1 0,-1 0 0,-1 0 0,-1 1 0,0 0 0,-2 24 0,-1-35 0,0 1 0,1-1 0,0 1 0,4 15 0,-3-14 0,0 1 0,-1-1 0,0 1 0,-1 17 0,-1-16 0,1 0 0,1 0 0,3 19 0,-2-26 0,0 0 0,0 0 0,1 0 0,5 11 0,-6-16 0,0 1 0,1 0 0,-1-1 0,1 1 0,0-1 0,0 0 0,0 0 0,1 0 0,-1 0 0,5 2 0,-4-2 0,1 0 0,1-1 0,-1 1 0,0-1 0,0-1 0,1 1 0,-1-1 0,1 0 0,-1 0 0,1 0 0,-1-1 0,1 0 0,0 0 0,-1 0 0,12-3 0,-15 2 0,1 1 0,-1-1 0,0 0 0,0 0 0,0-1 0,0 1 0,0 0 0,0-1 0,0 1 0,0-1 0,0 0 0,0 1 0,-1-1 0,1 0 0,1-4 0,-2 5 0,0 0 0,0-1 0,0 1 0,0-1 0,-1 1 0,1-1 0,-1 1 0,1-1 0,-1 1 0,0-1 0,0 1 0,1-1 0,-1 0 0,0 1 0,0-1 0,0 1 0,-1-1 0,1 0 0,0 1 0,-1-1 0,1 1 0,-1-1 0,1 1 0,-2-3 0,2 4 3,0-1-1,0 1 0,-1 0 1,1 0-1,0 0 0,0 0 1,0-1-1,0 1 0,0 0 1,-1 0-1,1 0 1,0 0-1,0-1 0,0 1 1,-1 0-1,1 0 0,0 0 1,0 0-1,0 0 0,-1 0 1,1 0-1,0 0 1,0 0-1,-1 0 0,1 0 1,0 0-1,0 0 0,0 0 1,-1 0-1,1 0 0,0 0 1,0 0-1,-1 0 0,1 0 1,0 0-1,0 0 1,0 0-1,-1 0 0,1 0 1,0 0-1,0 1 0,0-1 1,-1 0-1,1 0 0,-6 9-1473,2-2-5355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5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225 385 24575,'-2'-2'0,"0"1"0,0-1 0,0 0 0,0 1 0,1-1 0,-1 0 0,0 0 0,1-1 0,-1 1 0,1 0 0,0 0 0,0-1 0,-1-3 0,-5-6 0,-130-203 0,132 204 0,-1 1 0,2-1 0,-1-1 0,2 1 0,-4-13 0,-8-23 0,15 47 0,0 1 0,0-1 0,0 0 0,0 0 0,0 0 0,0 0 0,0 0 0,0 0 0,0 1 0,0-1 0,0 0 0,0 0 0,0 0 0,0 0 0,0 0 0,0 0 0,0 0 0,-1 0 0,1 1 0,0-1 0,0 0 0,0 0 0,0 0 0,0 0 0,0 0 0,0 0 0,0 0 0,-1 0 0,1 0 0,0 0 0,0 0 0,0 0 0,0 0 0,0 0 0,0 0 0,-1 0 0,1 0 0,0 0 0,0 0 0,0 0 0,0 0 0,0 0 0,0 0 0,-1 0 0,1 0 0,0 0 0,0 0 0,0 0 0,0 0 0,0 0 0,0 0 0,0 0 0,0-1 0,-1 1 0,1 0 0,0 0 0,-3 24 0,1 28 0,2 7-99,-2-37-60,1 0 1,2 0 0,0 0 0,1 0 0,0 0-1,2 0 1,10 32 0,-8-38-6668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6"/>
    </inkml:context>
    <inkml:brush xml:id="br0">
      <inkml:brushProperty name="width" value="0.03528" units="cm"/>
      <inkml:brushProperty name="height" value="0.03528" units="cm"/>
      <inkml:brushProperty name="color" value="#E71224"/>
    </inkml:brush>
  </inkml:definitions>
  <inkml:trace contextRef="#ctx0" brushRef="#br0">0 342 24575,'3'-3'0,"-1"-1"0,0 1 0,1 0 0,1 1 0,-2-1 0,1 0 0,1 1 0,2-2 0,5-5 0,-2-2 0,1 0 0,-2 0 0,0-1 0,14-26 0,-13 21 0,1 1 0,17-21 0,-19 26 0,0-1 0,-1 0 0,0-1 0,9-23 0,17-28 0,-32 64 0,-1 0 0,0-1 0,0 1 0,0 0 0,0 0 0,0-1 0,0 1 0,0 0 0,0 0 0,0 0 0,1-1 0,-1 1 0,0 0 0,0 0 0,0 0 0,0 0 0,1-1 0,-1 1 0,0 0 0,0 0 0,0 0 0,0 0 0,0 0 0,0 0 0,0 0 0,1 0 0,-1 0 0,0 0 0,0-1 0,1 1 0,-1 0 0,0 0 0,0 0 0,0 0 0,1 1 0,-1-1 0,0 0 0,0 0 0,1 0 0,-1 0 0,0 0 0,0 0 0,1 0 0,-1 0 0,0 0 0,0 1 0,0-1 0,0 0 0,1 0 0,-1 0 0,0 0 0,0 1 0,0-1 0,0 0 0,1 0 0,3 21 0,-2 23 0,-19 86 0,16-117 15,0 0 0,-1 1 0,0-1 0,-1 0 0,0 0 0,-1 0 0,-6 13 0,-3 4-758,-30 46 1,35-62-6084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3"/>
    </inkml:context>
    <inkml:brush xml:id="br0">
      <inkml:brushProperty name="width" value="0.05" units="cm"/>
      <inkml:brushProperty name="height" value="0.05" units="cm"/>
      <inkml:brushProperty name="color" value="#7030A0"/>
    </inkml:brush>
  </inkml:definitions>
  <inkml:trace contextRef="#ctx0" brushRef="#br0">1580 1980 24575,'16'1'0,"131"12"0,-10-10 0,112 5 0,251-3 0,-284-7 0,-35 4 0,238-6 0,-195-28 0,-104 11 0,125-19 0,-204 35 0,0-2 0,-1-3 0,0 0 0,-1-3 0,41-20 0,-64 24 0,0-2 0,1 0 0,-2-1 0,0 0 0,26-28 0,-10 2 0,35-51 0,-61 81 0,1-2 0,-2 0 0,1 0 0,-1 0 0,-1 0 0,0 0 0,0-1 0,-1 0 0,3-17 0,-2-11 0,-2-51 0,-1 88 0,0-3 0,0-2 0,0 1 0,-1 0 0,0-1 0,0 2 0,0-1 0,-2 0 0,1 0 0,1 1 0,-1-1 0,-1 0 0,-1 1 0,-1-6 0,2 8 0,0 0 0,1 0 0,-1-1 0,-1 1 0,2 1 0,-2-1 0,0 1 0,2 0 0,-3 0 0,2 0 0,-1 0 0,0 1 0,1-1 0,-1 1 0,-1 0 0,2 0 0,-1 1 0,-8-1 0,-25 0 0,0 2 0,-39 6 0,76-7 0,0 1 0,0-1 0,-1 0 0,1 0 0,-1 1 0,1-1 0,0 0 0,0 0 0,0 0 0,0 0 0,0 0 0,0 0 0,-1 0 0,1 0 0,-1 0 0,1 0 0,0 0 0,0 0 0,0 0 0,-1 0 0,1 0 0,-1 0 0,1 0 0,0 0 0,-1 0 0,1 0 0,0-1 0,0 1 0,0 0 0,-1 0 0,1 0 0,0-1 0,-1 1 0,1 0 0,0-1 0,0 1 0,0 0 0,0 0 0,0 0 0,0 0 0,-1-1 0,1 1 0,0-1 0,0 1 0,0 0 0,0 0 0,0 0 0,0-1 0,0 1 0,-1 0 0,1-1 0,0 1 0,0-1 0,1 1 0,-1 0 0,0 0 0,0 0 0,0-1 0,0 1 0,0-1 0,0 1 0,0 0 0,1 0 0,-1 0 0,0 0 0,0-1 0,17-24 0,-9 13 0,-2-4 0,0 0 0,0 0 0,-2-1 0,1 1 0,-1-1 0,-2 0 0,2-18 0,-2-6 0,-5-77 0,2 110 0,-1 0 0,1 1 0,0-1 0,-1 1 0,-1 0 0,-1 0 0,2-1 0,-8-10 0,-4-5 0,-20-23 0,29 38 0,-25-29 0,-55-51 0,75 77 0,-2 0 0,-1 1 0,-13-9 0,19 16 0,2-1 0,-1 2 0,0-1 0,0 2 0,0-1 0,0 0 0,-1 1 0,2 0 0,-2 0 0,-7 1 0,5 0 0,-1 0 0,1 2 0,0-1 0,-1 1 0,1 1 0,0-1 0,0 1 0,-1 1 0,2 0 0,-11 6 0,-4 3 0,7-4 0,2 0 0,-2 1 0,2 0 0,0 1 0,-23 25 0,36-36 0,0 1 0,1 0 0,-1-1 0,1 1 0,-1 0 0,0 0 0,0-1 0,1 0 0,-1 1 0,0 0 0,1-1 0,-1 1 0,1-1 0,-1 0 0,1 1 0,-2-1 0,2 0 0,-1 1 0,0-1 0,0 0 0,0 0 0,0 0 0,1 0 0,-2 0 0,2 0 0,0 0 0,-2 0 0,1 0 0,1-1 0,-1 1 0,0 0 0,0-1 0,0 1 0,0 0 0,1 0 0,-1-1 0,0 0 0,1 0 0,0 1 0,-1 0 0,0-1 0,1 0 0,-1 0 0,0 1 0,1-1 0,0 0 0,-2-1 0,-2-5 0,0 0 0,1-1 0,0 0 0,-3-12 0,0 2 0,-1 3 0,0 1 0,0 0 0,-1 1 0,-1 0 0,-1 0 0,-20-21 0,-72-59 0,68 65 0,-42-46 0,71 70 0,1 0 0,-1-1 0,0 2 0,0-2 0,1 3 0,-3-2 0,2 1 0,-1 0 0,1 1 0,-1 0 0,0 0 0,1 0 0,-2 2 0,1-2 0,-1 1 0,2 1 0,-1 0 0,-1 0 0,2 0 0,-2 2 0,2-1 0,-1 0 0,-1 0 0,2 2 0,-1-1 0,0 0 0,1 1 0,-1 0 0,1 0 0,0 1 0,0 0 0,0-1 0,1 1 0,-9 9 0,-4 7 0,7-11 0,1 1 0,0 1 0,1 0 0,0 0 0,1 1 0,-1 0 0,2 0 0,1 1 0,-8 18 0,11-23 0,1-3 0,0-1 0,-1 0 0,1 0 0,0-1 0,0 1 0,-1 0 0,-3 4 0,4-9 0,0-1 0,-1 1 0,1 0 0,-1-1 0,1 1 0,0-1 0,0 1 0,0-1 0,1 0 0,-1 1 0,0-1 0,-1-3 0,1 2 0,-18-34 0,5 10 0,1-1 0,-36-47 0,29 51 0,0 1 0,0 2 0,-2 0 0,-1 2 0,-48-33 0,-37-28 0,102 78 0,0-1 0,1 1 0,-2-1 0,2 2 0,-1-1 0,-1 1 0,2 0 0,-9 1 0,-52 1 0,24 2 0,35-4 0,-1 2 0,1-1 0,0 1 0,0 0 0,0 1 0,0 0 0,0 0 0,1 1 0,-1 0 0,0-1 0,1 2 0,0 0 0,-1 0 0,2 0 0,-1 1 0,0 0 0,1 0 0,-1 1 0,-3 5 0,-3 3 0,2 1 0,-1-1 0,2 1 0,0 1 0,-14 34 0,23-49 0,0 0 0,0 0 0,0-1 0,0 1 0,-1 1 0,1-2 0,-1 1 0,0 0 0,1 0 0,0-1 0,-1 1 0,0 0 0,1-1 0,-1 1 0,-1 1 0,1-2 0,1 0 0,-1 0 0,1 0 0,0 0 0,0 0 0,0 0 0,0-1 0,-1 1 0,1 0 0,0 0 0,-1 0 0,1 0 0,0-1 0,0 1 0,-1 0 0,1 0 0,0-1 0,-1 1 0,1 0 0,-1 0 0,1 0 0,0 0 0,0-1 0,0 1 0,0 0 0,0-1 0,-1 1 0,1 0 0,-12-36 0,7 20 0,2 8 0,-1 1 0,0-1 0,0 0 0,0 2 0,-1-1 0,0 0 0,-1 1 0,1 0 0,-2 0 0,2 1 0,-1-1 0,-1 1 0,-8-4 0,-10-5 0,1 2 0,-40-14 0,6 4 0,46 17 0,0 1 0,0 1 0,-1-1 0,1 2 0,-23-1 0,-64 5 0,77 0 0,14-2 0,2 0 0,-1 0 0,-1 2 0,1-1 0,1 1 0,-1 0 0,-1 0 0,2 1 0,0 0 0,-1 0 0,1 1 0,-1 0 0,2 1 0,-1-1 0,0 1 0,1 0 0,-1 0 0,1 1 0,0 0 0,1 0 0,0 0 0,0 0 0,-5 11 0,-25 48 0,21-42 0,1 0 0,-13 36 0,20-45 0,3 1 0,-2 0 0,1 0 0,2 0 0,-1 17 0,2-31 0,0 1 0,0-2 0,0 1 0,0 0 0,-1-1 0,1 2 0,0-1 0,0-1 0,0 1 0,-1 0 0,1-1 0,-1 1 0,0 0 0,1 0 0,0-1 0,-1 1 0,0 0 0,0-1 0,1 1 0,-1 0 0,0-1 0,1 1 0,-1-1 0,1 0 0,-1 1 0,1-1 0,-1 1 0,0-1 0,1 1 0,-2-1 0,1 0 0,1 0 0,-1 0 0,0 0 0,0 0 0,0 0 0,1 0 0,0 0 0,-2 0 0,1 0 0,1 0 0,-1 0 0,0-1 0,0 1 0,0-1 0,0 0 0,-8-2 0,0 0 0,0-1 0,-10-7 0,8 5 0,-32-13 0,1 3 0,-1 1 0,-72-11 0,73 17 0,0 3 0,-2 1 0,2 3 0,-45 4 0,80 0 0,-1-1 0,1 1 0,0 0 0,0 1 0,0 0 0,0 1 0,1-1 0,-1 2 0,1-1 0,0 1 0,0-1 0,0 2 0,-5 6 0,-2 1 0,2 1 0,0 0 0,0 2 0,-13 25 0,21-33 0,-1-1 0,2 1 0,0 0 0,-1 0 0,1 0 0,1 0 0,0 1 0,1-1 0,-1 0 0,1 0 0,0 1 0,1-1 0,0 0 0,-1 1 0,2-1 0,-1 1 0,2-1 0,0-1 0,-1 1 0,2 0 0,-1 0 0,6 8 0,-9-15 0,0-1 0,1 0 0,-1 1 0,0-1 0,0 0 0,0 0 0,1 0 0,-1 0 0,0 1 0,0-1 0,0 1 0,0-1 0,0 0 0,0 0 0,0 0 0,0 1 0,0-1 0,0 1 0,0-1 0,0 0 0,0 1 0,0-1 0,0 0 0,0 0 0,0 0 0,-1 1 0,1-1 0,0 0 0,0 1 0,0-1 0,-1 0 0,1 0 0,0 0 0,0 0 0,0 1 0,-1-1 0,-12 5 0,-18-3 0,29-2 0,-247-2 0,240 4 0,0 0 0,-1 0 0,1 1 0,0 0 0,0 0 0,0 2 0,0-1 0,-9 7 0,-1 0 0,11-6 0,0 0 0,2 0 0,-3 1 0,2 1 0,1-1 0,-1 1 0,0 1 0,2-1 0,-2 1 0,3 0 0,-2 0 0,2 1 0,-1 0 0,2-1 0,-1 2 0,-4 15 0,2-4 0,2-1 0,0 1 0,1-1 0,2 1 0,0 0 0,1-1 0,2 24 0,9-5 0,-11-39 0,-1 0 0,1 1 0,0 0 0,0-1 0,-1 0 0,1 0 0,-1 1 0,0-1 0,1 1 0,0-1 0,-1 1 0,0-1 0,1 0 0,-1 0 0,0 0 0,1 0 0,-1 0 0,1 0 0,-1 1 0,0-1 0,1 0 0,0 0 0,-1 0 0,0-1 0,0 1 0,-22 0 0,21 0 0,-26-1 0,16-1 0,0 2 0,-23 1 0,31 0 0,2 0 0,-2-1 0,0 1 0,2 1 0,-1-2 0,-1 2 0,2-1 0,0 1 0,-2 0 0,1-1 0,1 1 0,-1 0 0,0 1 0,1 0 0,-3 3 0,-39 42 0,37-42 0,1 0 0,-1 2 0,1-1 0,0 1 0,0-1 0,0 2 0,1-1 0,0 0 0,-7 18 0,7-9 0,1 1 0,-1-1 0,3 1 0,-1-1 0,1 1 0,0 0 0,2 1 0,0-1 0,1 0 0,0 0 0,5 18 0,-5-32 0,1 0 0,-1 0 0,1 1 0,0-1 0,-1 0 0,2-1 0,-1 1 0,1-1 0,-1 1 0,1 0 0,0-2 0,0 2 0,0-1 0,0 0 0,6 3 0,3 1 0,0 0 0,0-1 0,18 6 0,0 0 0,-30-12 0,1 0 0,0 0 0,-1 0 0,1 1 0,-1-1 0,1 1 0,0-1 0,-1 0 0,0 0 0,1 0 0,0 1 0,-1 0 0,1-1 0,-1 1 0,0-1 0,1 0 0,-1 1 0,1 0 0,-1-1 0,0 1 0,-6 6 0,-28 5 0,18-8 0,10 0 0,0-1 0,-1 1 0,2 0 0,-2 1 0,2 0 0,-1 0 0,1 0 0,0 0 0,0 1 0,0 1 0,-5 8 0,-3 8 0,-21 49 0,18-35 0,13-32 0,1 0 0,0 0 0,0 1 0,1-1 0,0 0 0,0 1 0,0 0 0,1-1 0,-1 1 0,1-1 0,0 0 0,0 1 0,1 0 0,1 6 0,-1-9 0,0 1 0,-1 0 0,2 0 0,-1-1 0,2 1 0,-1-1 0,0 1 0,-1-1 0,1 1 0,1-2 0,0 1 0,-2 0 0,3 0 0,-1 0 0,-1-1 0,1 0 0,1 0 0,-1 1 0,6 2 0,16 7 0,2-1 0,-1-1 0,48 9 0,-39-13 0,70 2 0,-32-8-663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4"/>
    </inkml:context>
    <inkml:brush xml:id="br0">
      <inkml:brushProperty name="width" value="0.05" units="cm"/>
      <inkml:brushProperty name="height" value="0.05" units="cm"/>
      <inkml:brushProperty name="color" value="#7030A0"/>
    </inkml:brush>
  </inkml:definitions>
  <inkml:trace contextRef="#ctx0" brushRef="#br0">1 28 24575,'688'0'0,"-618"-7"0,1 0 0,82-2 0,-113 5-12,51 4 0,-42 1-1329,-38-1-5485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2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24575,'0'0'-8191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2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24575,'0'0'-8191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24575,'5'2'0,"2"3"0,3 4 0,2-1 0,4 3 0,3 3 0,0 0 0,-2-1 0,-4-2 0,-1-1 0,-3-2 0,-3-1-8191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130 0 24575,'-2'0'0,"-1"5"0,-1 1 0,-5 0 0,-3-1 0,1 0 0,0 0 0,2 1 0,0 0 0,3 1 0,-2 0 0,0-3 0,2 2 0,-1-1 0,-1 1 0,-1 0 0,1-2-8191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0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1 105 24575,'0'-4'0,"0"0"0,1-1 0,-1 2 0,1-1 0,1-1 0,-1 2 0,-1-2 0,2 2 0,-1-2 0,2 2 0,-1-1 0,0 1 0,0-1 0,0 0 0,1 1 0,0 0 0,-1 0 0,1 0 0,0 0 0,0 1 0,6-4 0,-8 4 0,2 1 0,0 0 0,-1 0 0,0 0 0,1-1 0,0 2 0,0-1 0,-2 1 0,2-1 0,0 1 0,0 0 0,-1 0 0,1 0 0,0 0 0,-1 0 0,1 1 0,-1 0 0,1-1 0,-1 1 0,0 0 0,1 0 0,0 1 0,-1-2 0,0 2 0,0 0 0,1-1 0,-1 1 0,-1 0 0,2 0 0,-1 0 0,3 4 0,9 14 0,-5-7 0,2 0 0,0 0 0,12 11 0,-22-23 0,0 0 0,0 0 0,0 0 0,1-1 0,0 1 0,0 0 0,0-1 0,-2 0 0,2 1 0,0-1 0,-1 1 0,1-1 0,0 0 0,-1 0 0,0 0 0,2 0 0,-2-1 0,1 1 0,0-1 0,-1 1 0,0 0 0,1-1 0,0 0 0,-1 1 0,1-1 0,0 0 0,-2 0 0,2 0 0,1-3 0,6-3 0,-2-1 0,2 0 0,9-15 0,-6 8 0,-9 10 0,1 1 0,-1-1 0,2 1 0,-1 1 0,0-1 0,1 0 0,7-4 0,-11 8 0,1-1 0,0 1 0,0-1 0,0 1 0,-1 0 0,1 0 0,0 0 0,0 0 0,-1 0 0,2 0 0,-2 1 0,0 0 0,1-1 0,0 0 0,0 1 0,-1 0 0,1 0 0,-1 0 0,0 0 0,2-1 0,-2 2 0,1-1 0,-1 0 0,-1 1 0,2-1 0,-1 0 0,2 4 0,7 7 0,-5-4 0,2-1 0,-1 0 0,0 1 0,2-2 0,10 9 0,-16-14 0,0 0 0,-2 0 0,2 0 0,0-1 0,-1 0 0,2 1 0,-2 0 0,0-1 0,1 1 0,0-1 0,0 0 0,-1 0 0,2 0 0,-3 0 0,2 0 0,0 0 0,0-1 0,0 0 0,-1 1 0,1-1 0,-1 1 0,1-1 0,0 0 0,-1 1 0,1-2 0,-1 1 0,0 0 0,1 0 0,-1 0 0,0-1 0,1 1 0,-1-1 0,0 1 0,0 0 0,-1-1 0,2-2 0,10-16 0,-7 13 0,-2 0 0,2 0 0,-1 0 0,2 0 0,-1 1 0,7-7 0,-11 13 0,1-2 0,0 1 0,-1 0 0,0 0 0,1 1 0,0-1 0,0 0 0,0 0 0,-1 1 0,1 0 0,0-1 0,0 1 0,-1 0 0,2 0 0,-2 0 0,1 0 0,0 0 0,0 1 0,0-1 0,-1 0 0,1 1 0,-1 0 0,2 0 0,-1-1 0,-1 1 0,0 0 0,1 0 0,-1 1 0,1-2 0,0 2 0,1 1 0,1 1 14,1 1 0,-2 0 0,2 0 1,-2 1-1,1-1 0,4 9 0,-5-8-161,-1-1 1,1 0 0,1 0-1,-1 0 1,0 0 0,1-1-1,1 0 1,-1 0-1,5 4 1,-1-3-6680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4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6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8:08.9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3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0,0 1 0,1-1 0,4-4 0,3 3 0,-9 4 0,-11 0 0,4 2 0,0-1 7,0 1 0,-1-2 0,1 0 0,0 0 0,0 0 1,0 0-1,1-1 0,-1 1 0,1-1 0,-1 0 0,1 0 0,0 0 0,0-1 0,1 1 0,0-1 0,-3-4 0,-1-5-304,1 1 0,0 0 0,2 0 0,-6-25 0,9 34-6529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5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8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3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40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32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0,-1 0 0,1 1 0,0 0 0,0-1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0,0 1 0,1-1 0,4-4 0,3 3 0,-9 4 0,-11 0 0,4 2 0,0-1 7,0 1 0,-1-2 0,1 0 0,0 0 0,0 0 1,0 0-1,1-1 0,-1 1 0,1-1 0,-1 0 0,1 0 0,0 0 0,0-1 0,1 1 0,0-1 0,-3-4 0,-1-5-304,1 1 0,0 0 0,2 0 0,-6-25 0,9 34-6529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24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0,1-81 0,-5 96 0,1-2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5:51.62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 0 24575,'0'3'0,"0"-3"0,0 3 0,0 0 0,0-3 0,3 2 0,-3 1 0,0-3 0,0 3 0,3-3 0,-3 0 0,0 3 0,3 0 0,-3-3 0,0 3 0,2-3 0,-2 3 0,3-3 0,-3 3 0,3-3 0,-3 0 0,0 2 0,3-2 0,0 0 0,0 3 0,5 0 0,4 3 0,-3-3 0,14 3 0,8 2 0,-19-5 0,-4 3 0,4-6 0,-4 3 0,21 0 0,-14-1 0,-4-2 0,18 9 0,-26-9 0,2 3 0,1-3 0,-3 3 0,0 0 0,3 0 0,-3-1 0,2 1 0,-2-3 0,9 12 0,-4-1 0,4 1 0,-4 2 0,13 12 0,-7-6 0,-11-14 0,3 0 0,-4-1 0,7 13 0,-3-1 0,0 3 0,-1 0 0,-2-3 0,3 4 0,-3 27 0,3 59 0,-6-67 0,0 49 0,-6-60-1365,3-23-5461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7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53:51.31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5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5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1:26:05.24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8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1:05:53.923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40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8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23:52:54.335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8:39.560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45 0 24575,'-1'5'0,"1"-2"0,-2 1 0,1 1 0,-1-2 0,1 1 0,-1 0 0,0 0 0,0-1 0,-1 0 0,1 0 0,-4 4 0,-10 19 0,15-26 0,1 0 0,-1 1 0,1 0 0,-1-1 0,1 1 0,0-1 0,0 1 0,0-1 0,-1 1 0,1 0 0,0-1 0,0 1 0,-1-1 0,1 1 0,0 0 0,0-1 0,0 1 0,0 0 0,0 0 0,0-1 0,0 0 0,0 1 0,1 0 0,-1 0 0,0-1 0,0 1 0,1-1 0,-1 1 0,0 0 0,0-1 0,0 0 0,0 1 0,1 0 0,-1-1 0,1 1 0,0-1 0,-1 0 0,0 1 0,0-1 0,1 1 0,0-1 0,-1 1 0,1-1 0,-1 0 0,1 0 0,11 10 0,-7-5 0,-2-1 0,2 1 0,-1 1 0,-1-1 0,5 8 0,-7-65 0,-4 25 0,3 27 0,0 0 0,0 0 0,0 0 0,0 0 0,-1 0 0,1-1 0,0 1 0,0 0 0,0 0 0,0 0 0,0 0 0,0 0 0,0 0 0,-1 0 0,1 0 0,0-1 0,0 1 0,0 0 0,0 0 0,-1 0 0,1 0 0,0 0 0,0 0 0,0 0 0,0 0 0,0 0 0,0 0 0,0 0 0,0 0 0,0 0 0,0 0 0,0 0 0,-1 0 0,1 0 0,0 0 0,0 1 0,0-1 0,0 0 0,0 0 0,-1 0 0,1 0 0,0 0 0,0 0 0,0 0 0,0 0 0,0 1 0,-7 13 0,7-27 0,-1 7 0,1 0 0,0 1 0,0 0 0,1-1 0,-1 1 0,2-7 0,-1 11 0,-1 0 0,0 0 0,0 1 0,0-1 0,0 0 0,0 0 0,1 1 0,-1-1 0,1 0 0,-1 0 0,1 1 0,-1-1 0,0 0 0,1 0 0,0 1 0,0 0 0,-1-1 0,0 0 0,1 1 0,0-1 0,0 1 0,-1 0 0,2-1 0,-1 1 0,-1 1 0,1-1 0,0 0 0,-1 0 0,0 0 0,1 1 0,-1 0 0,0-1 0,1 1 0,0-1 0,-1 0 0,1 1 0,-1 0 0,0 0 0,0-1 0,1 0 0,-1 1 0,1 0 0,-1 0 0,1 1 0,0 3 0,1 0 0,0 1 0,-1 0 0,0-1 0,1 11 0,-2-16 0,0 0 0,0 0 0,0 0 0,0 0 0,0 0 0,0 0 0,0 1 0,0-1 0,0 0 0,0 0 0,0 1 0,0-1 0,0 0 0,0 0 0,0 1 0,0-1 0,0 0 0,0 0 0,0 0 0,0 0 0,0 0 0,0 0 0,0 1 0,0-1 0,0 0 0,0 0 0,0 1 0,0-1 0,0 0 0,0 0 0,0 1 0,0-1 0,0 0 0,0 0 0,0 0 0,0 0 0,-1 0 0,1 0 0,0 0 0,0 0 0,0 0 0,-1 0 0,1 1 0,0-1 0,0 0 0,0 0 0,-1 0 0,1 0 0,0 0 0,0 0 0,-6-10 0,-1 1 0,7 9 0,0 0 0,-1 1 0,1-1 0,-1 1 0,1-1 0,0 0 0,0 1 0,0-1 0,-1 1 0,1 0 0,0-1 0,0 1 0,0-1 0,-1 1 0,1 0 0,0 0 0,0-1 0,0 0 0,0 1 0,0 0 0,0 0 0,0-1 0,1 1 0,-1-1 0,0 1 0,1 0 0,2 25 0,1-22 0,4-17 0,1-5 0,-6 18 0,-4 13 0,-3 0 0,3-11 0,5-8 0,-2 2 0,0-1-114,-1 4 45,0-1-1,0 1 1,0-1-1,-1 1 1,1-1-1,0 1 0,0-1 1,-1 1-1,0-1 1,0 1-1,1-1 1,-1 1-1,1-1 1,-1 0-1,0 1 1,0 0-1,-1-4 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8:39.561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85 11 24575,'0'10'0,"-1"1"0,1-1 0,-2 1 0,0-1 0,0 0 0,-1 0 0,0 0 0,0 0 0,-1 0 0,-8 15 0,7-16 0,-1 0 0,0-2 0,0 0 0,-9 9 0,1 0 0,14-16 0,0 0 0,0 0 0,0 0 0,0 1 0,0-1 0,0 0 0,0 0 0,0 1 0,0-1 0,0 0 0,0 0 0,0 0 0,0 1 0,0-1 0,0 0 0,0 0 0,0 0 0,1 0 0,-1 0 0,0 0 0,0 0 0,0 0 0,0 0 0,0 1 0,1-1 0,-1 0 0,0 0 0,0 0 0,0 0 0,0 0 0,0 0 0,0 1 0,0-1 0,0 0 0,0 0 0,1 0 0,-1 0 0,0 0 0,0 0 0,0 0 0,1 0 0,-1 0 0,0 0 0,0 0 0,0 0 0,1 0 0,-1 0 0,0 0 0,0-1 0,0 1 0,18 2 0,0 2 0,-13-1 0,-1 1 0,-1 0 0,0-1 0,0 1 0,0 0 0,0 0 0,0 1 0,0-1 0,-1 1 0,1-1 0,-2 1 0,2-1 0,-2 2 0,1-1 0,-1 0 0,1 10 0,1 9 0,0-2 0,-2 35 0,-1-51 0,2 3 0,1-14 0,1-16 0,1-80 0,-5 94 0,1-1 0,1 1 0,-2 1 0,3-1 0,-2 0 0,1 0 0,1 1 0,0 0 0,0-1 0,0 1 0,0 0 0,1 0 0,0 0 0,1 1 0,-1-1 0,5-4 0,3 3 0,-9 4 0,-11 0 0,4 2 0,0-1 7,0 1 0,-1-2 0,2 0 0,-2 0 0,1 0 1,0 0-1,1-1 0,-1 1 0,1-1 0,-1 0 0,1 0 0,0 0 0,0-1 0,1 1 0,0-1 0,-3-4 0,-1-5-304,1 1 0,0 0 0,2 0 0,-6-25 0,9 34-6529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8:39.55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8:39.55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8:39.559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8:39.55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12 1 24575,'1'0'0,"0"1"0,0 0 0,0-1 0,0 1 0,0 0 0,0 0 0,0-1 0,-1 1 0,1 0 0,0 0 0,0 0 0,-1 0 0,1 0 0,-1 0 0,1 0 0,0 0 0,-1 0 0,0 2 0,10 23 0,-10-24 0,3 25 0,-6-18 0,3-9 0,-1 0 0,1-1 0,0 1 0,-1 0 0,0 0 0,1 0 0,-1-1 0,1 1 0,0 0 0,-1 0 0,1 0 0,-1-1 0,1 1 0,-1-1 0,1 1 0,0-1 0,0 1 0,0 0 0,-1 0 0,1-1 0,0 1 0,-1-1 0,1 0 0,0 1 0,-16-45 0,15 45-34,0 1 0,0 0-1,1-1 1,0 1 0,-1-1-1,0 0 1,0 1 0,1 0-1,0 0 1,-1-1 0,0 1-1,1-1 1,-1 1 0,1 0-1,0-1 1,0 1 0,0 0-1,-1 0 1,1-1 0,0 2-1,0 0 1,-1-1-576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8:39.55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31 0 24575,'0'1'0,"-1"0"0,-1 0 0,-1 0 0,-1 0 0,0-1 0,-1 0 0,1 0 0,1 1 0,1 2 0,1-1 0,0-1 0,0-2 0,1-1 0,0-1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8:39.556"/>
    </inkml:context>
    <inkml:brush xml:id="br0">
      <inkml:brushProperty name="width" value="0.025" units="cm"/>
      <inkml:brushProperty name="height" value="0.025" units="cm"/>
      <inkml:brushProperty name="color" value="#D29A1C"/>
    </inkml:brush>
  </inkml:definitions>
  <inkml:trace contextRef="#ctx0" brushRef="#br0">48 9 24575,'2'31'0,"-1"-15"0,-1-1 0,0 2 0,-3 15 0,2-28 0,0 0 0,0-1 0,1 0 0,-2 0 0,1 1 0,-1-1 0,1 0 0,-2 0 0,2 0 0,-1 0 0,-1 0 0,0 0 0,0 0 0,1-1 0,-1 0 0,0 1 0,-1-1 0,1 0 0,-5 3 0,10-6 0,1 1 0,0 0 0,0-1 0,0 1 0,0 0 0,0 0 0,0 0 0,0 0 0,0 1 0,0-1 0,-1 0 0,1 1 0,0 0 0,-1 0 0,1-1 0,0 2 0,-1-1 0,0 0 0,1 0 0,-1 0 0,0 1 0,1-1 0,-1 1 0,-1 0 0,2 0 0,-2 0 0,1-1 0,0 2 0,-1-2 0,1 1 0,0 3 0,21 45 0,-23-47 0,1 0 0,0 0 0,-1 0 0,1-1 0,-1 1 0,0 0 0,0 0 0,-1 1 0,1-1 0,-1 0 0,0-1 0,1 1 0,-2 0 0,1-1 0,0 1 0,-3 4 0,-1-63 0,5 42 0,1 0 0,1-1 0,4-13 0,-6 25 0,1 0 0,-1 0 0,2 0 0,-1 0 0,0 0 0,1 0 0,-1 0 0,1 1 0,0-1 0,0 0 0,0 1 0,1 0 0,-1 0 0,0-1 0,1 1 0,0 0 0,0-1 0,0 2 0,0-1 0,6-2 0,-9 5 0,0-1 0,1 0 0,-1 1 0,0 0 0,0-1 0,0 1 0,0-1 0,1 1 0,-1 0 0,0-1 0,-1 1 0,1-1 0,0 1 0,0 0 0,0-1 0,-1 1 0,1 0 0,0-1 0,0 0 0,0 1 0,-1 0 0,1-1 0,-1 1 0,1-1 0,-1 0 0,0 1 0,1-1 0,0 1 0,-1-1 0,1 1 0,-1-1 0,0 0 0,1 0 0,-1 1 0,0-1 0,1 0 0,-1 1 0,1-1 0,-1 0 0,0 0 0,0 0 0,1 0 0,-1 1 0,0-1 0,0 0 0,1 0 0,-1-1 0,0 1 0,0 0 0,1 0 0,-2-1 0,0 1 0,-1-1 0,1 1 0,-1-2 0,0 1 0,1 1 0,0-2 0,0 1 0,0 0 0,0-1 0,0 1 0,0-1 0,0 1 0,0-1 0,1 1 0,-1-2 0,1 2 0,-1-1 0,1 0 0,0 0 0,0 0 0,0 0 0,0 0 0,0 0 0,0-3 0,-12-60 0,8 32 0,3 26-1365,2 1-5461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19:34.39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19:34.39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19:34.39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19:34.39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19:34.39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19:34.39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19:34.3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911 0 24575,'-6'12'0,"-4"-6"0,3-1 0,-4 0 0,0-4 0,-5 9 0,-2-9 0,-4 4 0,4-5 0,2 0 0,5 0 0,-1 0 0,1 5 0,0-3 0,0 3 0,0-5 0,-1 0 0,-4 5 0,4-4 0,-5 4 0,6-5 0,0 0 0,0 0 0,-1 5 0,1-4 0,0 4 0,0-5 0,4 5 0,-3-4 0,4 4 0,-5-5 0,0 0 0,0 5 0,-1-4 0,1 4 0,0-5 0,0 5 0,-6-3 0,0 8 0,-1-9 0,-3 4 0,9-5 0,-5 5 0,6-4 0,0 9 0,0-9 0,0 4 0,-1-5 0,6 5 0,-4-3 0,4 3 0,-5-5 0,-1 5 0,1-4 0,5 9 0,-4-9 0,4 9 0,-6-9 0,6 9 0,-4-8 0,4 3 0,0 0 0,-4-4 0,3 4 0,-4 0 0,0-4 0,5 9 0,-4-9 0,4 4 0,-6 0 0,1-3 0,0 8 0,0-9 0,-1 9 0,1-9 0,5 9 0,-4-9 0,9 9 0,-9-9 0,3 4 0,1 0 0,-4-3 0,9 8 0,-9-9 0,9 9 0,-4-14 0,5 3 0,0-10 0,0-1 0,5 6 0,1-9 0,0 3 0,4-1 0,-4-7 0,6 13 0,-1-9 0,0-1 0,0 5 0,1-9 0,-1 8 0,-5-3 0,4 10 0,-9-4 0,4 8 0,-5-3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19:34.3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24575,'11'0'0,"1"0"0,-1 0 0,0 0 0,0 0 0,1 0 0,-1 0 0,0 0 0,0 0 0,0 0 0,1 0 0,-1 0 0,0 0 0,0 0 0,1 0 0,-1 0 0,0 0 0,0 0 0,-4 0 0,-2 0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20:05.6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24575,'16'0'0,"13"2"0,18 7 0,14 7 0,4 7 0,0 5 0,-4 1 0,0 3 0,-3 1 0,-1 1 0,-6 1 0,-4 0 0,-3 2 0,-5-1 0,-4-2 0,-7-4 0,-5-5 0,-4-1 0,0 1 0,-1 3 0,0 2 0,1 2 0,-2-4 0,-3-5 0,-3-5 0,-5-6 0,-1-4 0,-4-5 0,0-1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2:20:41.7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24575,'0'24'0,"0"5"0,2 4 0,4 1 0,3-4 0,-1-7 0,1 1 0,-1 2 0,2 0 0,2 5 0,1-4 0,-1 1 0,1-1 0,2 1 0,-1 0 0,1-3 0,-2-3 0,0-1 0,1-2 0,1 0 0,1-1 0,0-2 0,0 0 0,0 0 0,0 0 0,-1 0 0,1-1 0,0 1 0,1 0 0,2 1 0,3 1 0,3 2 0,2 1 0,-2-1 0,0-2 0,-2-1 0,-1 0 0,2 1 0,-1-1 0,1 0 0,-3-2 0,-2-1 0,-2-4 0,-1-2 0,0-1 0,2 1 0,1-1 0,0 1 0,0 1 0,-3 1 0,0 0 0,-1 0 0,1 1 0,0 0 0,-2-1 0,-2-1 0,-3-1 0,-1-2 0,-1 0 0,1 0 0,0-2 0,-1 3 0,0-3 0,0 1 0,-1 0 0,1-1 0,0 0 0,-1 0 0,-1 0 0,0-1 0,-2 2 0,2-2 0,-1 1 0,2-1 0,1 1 0,0 0 0,-1 0 0,0 1 0,-2-2 0,-2-1 0,0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19:34.38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19:34.38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1:19:34.38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0,-1 0 0,-1 0 0,1 0 0,-1 0 0,1 0 0,1 0-8191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24575,'-1'5'0,"0"0"0,0 1 0,1-2 0,-2 1 0,0 0 0,-2 6 0,-4 11 0,-41 187 0,1-4 0,-48 264 0,86-408 0,-48 199 0,51-236 0,4-16 0,0 1 0,2 0 0,-1 0 0,-1 11 0,3-20-1,0 0 1,0 0-1,0 0 0,0 0 0,0 0 0,0 0 0,0 0 0,0 0 0,1 0 1,-1 0-1,0 0 0,0 0 0,0 0 0,0 0 0,0 0 0,0 0 1,0 0-1,0 0 0,0 0 0,0 0 0,0 0 0,0 0 0,0 0 1,0 0-1,0 0 0,0 0 0,1 0 0,-1 0 0,0 0 0,0 0 0,0 0 1,0 0-1,0 0 0,0 0 0,0 1 0,0-1 0,0 0 0,0 0 1,0 0-1,0 0 0,0 0 0,0 0 0,0 0 0,0 0 0,0 0 1,0 0-1,0 0 0,0 0 0,0 0 0,0 0 0,0 0 0,0 1 1,0-1-1,0 0 0,0 0 0,0 0 0,0 0 0,0 0 0,0 0 0,0 0 1,4-6 116,3-12-1160,-7 16 659,7-15-6441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0,-1-1 0,1 1 0,0 0 0,-1-1 0,0 1 0,0-1 0,-3 4 0,-13 15 0,12-15 0,-26 28 0,3 2 0,1 0 0,0 1 0,-26 54 0,4 1 0,20-40 117,-1-1-1599,26-40-5344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0,1-1 0,0-1 0,0 1 0,0-1 0,-12-7 0,-8-2 0,-40-10 0,39 14 0,-31-14 0,24 5-118,-51-21 367,69 32-623,-1 0 0,1 2 0,-21-4 0,25 6-6452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182 170 24575,'12'46'0,"-8"-29"0,3 3 0,1 0 0,15 27 0,-16-33 0,1 1 0,-1 0 0,-1 0 0,0 1 0,3 20 0,-9-35 0,0 0 0,0 1 0,1-1 0,-1 0 0,0 0 0,0 0 0,0 1 0,-1-1 0,1 0 0,0 0 0,0 0 0,-1 0 0,1 1 0,-1-1 0,1 0 0,0 0 0,-1 0 0,1 0 0,-1 0 0,0 0 0,0 0 0,0 0 0,0-1 0,0 1 0,0 1 0,-2 0 0,0-1 0,1 0 0,-2 1 0,2-1 0,-1 0 0,0 0 0,0 0 0,-7-1 0,-6 3 0,7-2 0,0 0 0,0 1 0,0-1 0,0 1 0,-8 4 0,15-5 0,1 0 0,-1 0 0,1-1 0,-1 1 0,0-1 0,1 0 0,-1 0 0,0 0 0,1 0 0,-1 0 0,0 0 0,0 0 0,1 0 0,-1 0 0,0 0 0,0-1 0,1 1 0,-1-1 0,0 0 0,0 0 0,1 0 0,0 0 0,-1 1 0,1-1 0,-1 0 0,2 0 0,-2-1 0,1 1 0,-1 0 0,1 0 0,0-2 0,-6-6 0,2 1 0,0-1 0,1 0 0,-6-13 0,0-1 0,-2-1 0,3-1 0,-12-43 0,-4-6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54.4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2:57:33.032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747 568 24575,'-1'-5'0,"-1"1"0,1-1 0,-1 1 0,1 0 0,-1 0 0,0 0 0,-1 0 0,1 0 0,0 1 0,-5-6 0,-30-35 0,29 37 0,0 0 0,-1 1 0,1 0 0,-1 1 0,0 0 0,-1 1 0,1 0 0,-1 1 0,1 0 0,-19-3 0,12 4 0,0 0 0,0 1 0,0 1 0,0 1 0,0 0 0,-17 4 0,29-4 0,1 1 0,-1-1 0,0 1 0,1-1 0,-1 1 0,1 0 0,0 1 0,-1-1 0,1 1 0,0 0 0,0-1 0,0 1 0,1 1 0,-3 3 0,-27 53 0,12-17 0,5 0 0,15-40 0,-1 0 0,1 0 0,-1 0 0,1-1 0,-1 1 0,0 0 0,0-1 0,0 1 0,0-1 0,0 1 0,0-1 0,-1 1 0,1-1 0,-1 0 0,0 0 0,1 0 0,-1 0 0,0 0 0,0 0 0,0-1 0,0 1 0,0-1 0,-1 0 0,1 1 0,0-1 0,0 0 0,-1 0 0,1-1 0,-1 1 0,-3 0 0,-44 3 0,30-3 0,-1 1 0,-30 7 0,44-7 0,0 0 0,0 1 0,1 0 0,-1 1 0,0-1 0,1 2 0,0-1 0,0 1 0,0 0 0,1 0 0,-6 6 0,6-4 0,1-1 0,-1 1 0,1 0 0,0 0 0,1 0 0,-1 1 0,1-1 0,1 1 0,-1 0 0,1 0 0,1 0 0,-1 0 0,0 12 0,0 7 0,2 0 0,4 48 0,-3-71 0,0 0 0,1 0 0,-1-1 0,0 1 0,1-1 0,0 1 0,-1-1 0,1 1 0,1-1 0,-1 0 0,0 0 0,1 0 0,-1-1 0,1 1 0,0-1 0,0 1 0,-1-1 0,1 0 0,1 0 0,5 2 0,10 6 0,0-2 0,26 8 0,-32-12 0,51 5 0,-54-9 0,0 0 0,0 2 0,0-1 0,17 6 0,-27-7 0,1 1 0,-1-1 0,1 0 0,-1 0 0,1 0 0,-1 1 0,1-1 0,-1 0 0,1 1 0,-1-1 0,0 0 0,1 1 0,-1-1 0,1 1 0,-1-1 0,0 1 0,0-1 0,1 1 0,-1-1 0,0 1 0,1-1 0,-1 1 0,0-1 0,0 1 0,0 0 0,0-1 0,0 1 0,1-1 0,-1 1 0,0 0 0,0-1 0,0 2 0,-11 19 0,-20 14 0,22-26 0,0 1 0,1 0 0,0 1 0,1 0 0,0 0 0,0 1 0,1 0 0,0 0 0,1 1 0,0-1 0,1 1 0,0 1 0,-2 15 0,2-6 0,1-1 0,0 2 0,2-1 0,0 0 0,2 0 0,0 0 0,4 27 0,-3-43 0,0 1 0,0-1 0,0 0 0,1 0 0,0 0 0,0 0 0,1 0 0,-1-1 0,1 0 0,0 0 0,1 0 0,-1 0 0,1-1 0,0 0 0,1 0 0,-1 0 0,1-1 0,-1 0 0,1 0 0,0 0 0,0-1 0,1 0 0,-1-1 0,1 1 0,12 1 0,14 3 0,-1-2 0,1-2 0,66-2 0,-79-1 0,24-1 0,-13 2 0,0-2 0,56-10 0,-77 8 0,1 0 0,-1-1 0,0 0 0,0-1 0,0 0 0,0 0 0,-1-2 0,0 1 0,0-1 0,0-1 0,-1 0 0,8-9 0,-8 5 0,0 0 0,-1 0 0,0-1 0,-1 0 0,0-1 0,0 0 0,-2 0 0,1 0 0,2-17 0,21-56 0,-28 85 0,1 1 0,-1-1 0,1 1 0,-1-1 0,1 1 0,0 0 0,0-1 0,-1 1 0,1 0 0,0-1 0,0 1 0,0 0 0,0 0 0,1 0 0,-1 0 0,2-1 0,-2 2 0,-1 0 0,1 0 0,-1 0 0,1 1 0,-1-1 0,1 0 0,-1 0 0,1 1 0,-1-1 0,1 0 0,-1 1 0,1-1 0,-1 0 0,1 1 0,-1-1 0,0 1 0,1-1 0,-1 1 0,0-1 0,1 1 0,-1-1 0,0 1 0,0-1 0,1 1 0,-1-1 0,0 1 0,0 0 0,1 0 0,11 66 0,-8-45 0,1 5 0,0-1 0,2 0 0,1-1 0,10 25 0,-14-42 0,1 1 0,-1-1 0,1-1 0,0 1 0,0-1 0,1 0 0,0 0 0,0-1 0,1 0 0,-1 0 0,1 0 0,0-1 0,0-1 0,15 8 0,33 9 0,0-3 0,1-3 0,0-3 0,1-2 0,0-3 0,106-3 0,-148-6 0,-1 0 0,1 0 0,-1-2 0,1 0 0,-1-1 0,0 0 0,-1-2 0,1 0 0,13-10 0,-4 2 0,-1-2 0,-1-1 0,0-1 0,22-27 0,-38 40 0,-1 0 0,0 0 0,-1 0 0,1-1 0,-1 0 0,0 1 0,2-9 0,10-22 0,-9 36 0,-1 13 0,3 27 0,-6-30 0,0-3 0,-1-1 0,2 1 0,-1-1 0,0 1 0,1-1 0,0 0 0,0 0 0,0-1 0,0 1 0,1-1 0,0 0 0,0 0 0,0 0 0,0 0 0,0-1 0,1 0 0,-1 0 0,6 2 0,12 7 0,1-2 0,40 12 0,-16-7 0,-28-8 0,0-2 0,1-1 0,-1 0 0,1-2 0,0 0 0,0-2 0,33-3 0,9-7 0,65-20 0,-80 18 0,-25 6 0,0 0 0,-1-2 0,1-1 0,35-21 0,-50 26 0,1-2 0,-1 1 0,0-1 0,0 0 0,0-1 0,-1 0 0,1 0 0,-2 0 0,1-1 0,-1 0 0,0-1 0,0 1 0,-1-1 0,0 0 0,3-11 0,34-92 0,-23 182 0,-14-55 0,-1-1 0,1 1 0,1-1 0,0 0 0,1-1 0,0 0 0,1 0 0,12 18 0,-13-24 0,0 0 0,0 0 0,1 0 0,0-1 0,0 0 0,0 0 0,1-1 0,0 0 0,0 0 0,0-1 0,0-1 0,0 1 0,15 2 0,55 7 0,0-4 0,0-3 0,101-9 0,-58 1 0,-107 1 0,1-1 0,-2 0 0,1-1 0,0-1 0,0-1 0,-1 0 0,0-1 0,0 0 0,0-1 0,-1-1 0,0 0 0,0-1 0,0-1 0,-1 0 0,14-16 0,-11 9 0,0 1 0,-1-2 0,-1 0 0,-1-1 0,0-1 0,-1 1 0,0-2 0,-2 0 0,0 0 0,6-28 0,-4 24 0,-10 25 0,1 0 0,-1-1 0,0 1 0,1 0 0,-1 0 0,0-1 0,1 1 0,-1 0 0,1 0 0,-1 0 0,0-1 0,1 1 0,-1 0 0,1 0 0,-1 0 0,0 0 0,1 0 0,-1 0 0,1 0 0,-1 0 0,0 0 0,1 0 0,-1 0 0,1 0 0,-1 1 0,0-1 0,1 0 0,-1 0 0,1 1 0,2 2 0,1 0 0,-1 1 0,0 0 0,0 0 0,0 0 0,0 0 0,2 5 0,16 22 0,-5-14 0,1-1 0,1 0 0,1-2 0,0 0 0,0-1 0,1-2 0,0 0 0,1-1 0,0-2 0,0 0 0,23 4 0,13 3 0,20 7 0,0-4 0,1-4 0,114 5 0,-173-19 0,14 0 0,1-1 0,-1-1 0,38-9 0,-60 8 0,0 0 0,-1-1 0,1-1 0,-1 0 0,0 0 0,0-1 0,-1 0 0,0-1 0,0 0 0,0-1 0,0 0 0,-1-1 0,12-16 0,-4 2 0,-2 0 0,0-1 0,-1 0 0,-2-2 0,0 1 0,11-41 0,-17 52 0,-2 0 0,0-1 0,0 1 0,-1-1 0,-1 0 0,0 1 0,-1-1 0,0 0 0,-1 0 0,0 0 0,-1 1 0,-1-1 0,0 1 0,-6-19 0,6 27 0,0-1 0,-1 1 0,1 0 0,-1 0 0,0 0 0,0 0 0,-1 1 0,1 0 0,-1 0 0,0 0 0,-1 1 0,1 0 0,0 0 0,-1 0 0,0 1 0,0 0 0,0 0 0,0 1 0,0-1 0,0 2 0,-11-3 0,-11 1 0,1 1 0,-1 1 0,-48 6 0,55-3 0,2 0 0,16-1 0,-1-1 0,1 1 0,-1-1 0,1 0 0,0 0 0,-1 0 0,1 0 0,-1-1 0,-4-1 0,7 1 0,-1 0 0,1 0 0,0 0 0,0 0 0,1 0 0,-1-1 0,0 1 0,0 0 0,0-1 0,1 1 0,-1 0 0,1-1 0,-1 1 0,1-1 0,-1 1 0,1-1 0,0 1 0,0-1 0,-1 1 0,1-1 0,0 0 0,0 1 0,1-1 0,-1 1 0,0-1 0,0 1 0,1-1 0,-1 1 0,1-3 0,6-38 0,-2 0 0,-2-1 0,-1 0 0,-4-52 0,1 81 0,-1-1 0,-1 1 0,1 0 0,-2 0 0,0 0 0,0 1 0,-1 0 0,-1 0 0,0 0 0,0 1 0,-1 0 0,-1 0 0,0 1 0,0 0 0,-1 0 0,-12-11 0,8 10 0,-1 0 0,-1 0 0,0 2 0,0 0 0,-1 1 0,0 1 0,0 1 0,-34-10 0,42 15 0,0 0 0,-1 1 0,0 0 0,1 0 0,-1 1 0,0 1 0,1 0 0,-1 0 0,1 1 0,-1 0 0,1 0 0,0 1 0,0 1 0,0-1 0,0 2 0,0-1 0,1 1 0,-1 0 0,-11 12 0,16-14 0,1-1 0,0 0 0,-1 1 0,1-1 0,-1 0 0,1-1 0,-1 1 0,0 0 0,0-1 0,1 0 0,-1 0 0,0 0 0,-5 1 0,6-2 0,0-1 0,-1 1 0,1-1 0,0 1 0,0-1 0,0 0 0,0 0 0,0 0 0,0 0 0,0 0 0,1-1 0,-1 1 0,0-1 0,1 1 0,-1-1 0,0 0 0,1 0 0,0 0 0,-1 0 0,-1-3 0,-17-24 0,-2 1 0,0 1 0,-2 1 0,-1 2 0,0 1 0,-1 1 0,-51-32 0,41 33 0,0 2 0,-1 1 0,-1 3 0,0 1 0,0 2 0,-42-6 0,63 16 0,1 1 0,0 0 0,-1 2 0,1 0 0,-1 1 0,1 1 0,0 1 0,-20 7 0,-9 7 0,-66 39 0,101-51 0,1 1 0,-1 1 0,1 0 0,1 0 0,0 1 0,0 0 0,0 1 0,1-1 0,0 2 0,-10 19 0,12-21 0,4-8 0,1 0 0,-1 0 0,0 0 0,1 0 0,-1-1 0,1 1 0,-1 0 0,0 0 0,0-1 0,1 1 0,-1-1 0,0 1 0,0-1 0,0 1 0,1-1 0,-1 1 0,0-1 0,0 0 0,0 1 0,0-1 0,0 0 0,0 0 0,0 0 0,0 0 0,-1 0 0,-1-1 0,1 0 0,0 0 0,0 0 0,0 0 0,0 0 0,0 0 0,0-1 0,0 1 0,0-1 0,-2-3 0,-39-56 0,37 50 0,1 3 0,-1 0 0,1 0 0,-1 1 0,-1 0 0,1 0 0,-1 1 0,0 0 0,0 0 0,-1 0 0,1 2 0,-1-1 0,-8-3 0,1 3 0,0 0 0,0 2 0,0 0 0,0 1 0,0 0 0,-18 2 0,-27-2 0,-63 2 0,112 0 0,1 2 0,-1 0 0,0 0 0,0 1 0,1 0 0,0 1 0,-1 1 0,-13 8 0,18-7 0,0 0 0,0 0 0,1 0 0,0 0 0,0 1 0,1 0 0,0 0 0,-6 13 0,-13 20 0,14-26 0,6-9 0,0 0 0,0-1 0,-1 1 0,1-1 0,-1 1 0,-6 4 0,9-8 0,0-1 0,0 1 0,-1 0 0,1-1 0,0 1 0,0-1 0,-1 0 0,1 1 0,0-1 0,-1 0 0,1 0 0,-1 0 0,1 0 0,0 0 0,-1 0 0,1 0 0,0-1 0,-1 1 0,1-1 0,0 1 0,-1-1 0,1 1 0,0-1 0,0 0 0,-1 0 0,1 0 0,0 1 0,0-1 0,-1-2 0,-67-70 0,56 57 0,0 0 0,-1 1 0,-1 1 0,0 1 0,-1 0 0,0 1 0,-1 1 0,-29-14 0,5 8 0,-84-29 0,110 42 0,0 0 0,0 2 0,0 0 0,0 1 0,0 1 0,-25 3 0,33-1 0,0 0 0,-1 1 0,1 0 0,0 0 0,0 1 0,1 0 0,-1 0 0,-8 9 0,-51 48 0,51-46 0,-23 40 0,33-47 0,0 0 0,0 0 0,0 0 0,-1-1 0,0 0 0,-9 9 0,13-16 0,1 1 0,0-1 0,-1 1 0,1-1 0,0 0 0,-1 0 0,1 1 0,0-1 0,-1 0 0,1 0 0,0-1 0,-1 1 0,1 0 0,-1 0 0,1-1 0,0 1 0,0-1 0,-1 1 0,1-1 0,0 0 0,0 0 0,0 1 0,-1-1 0,1 0 0,-1-1 0,-34-34 0,21 19 0,3 8 0,0-1 0,-1 1 0,1 1 0,-1 1 0,-1 0 0,1 1 0,-1 0 0,0 2 0,0 0 0,-1 0 0,-19-1 0,5 0 0,21 3 0,-1 1 0,1 0 0,-1 0 0,0 1 0,-16 2 0,21-1 0,0 0 0,0 1 0,0-1 0,0 1 0,1 1 0,-1-1 0,1 0 0,0 1 0,-1 0 0,1 0 0,0 0 0,0 0 0,0 0 0,1 1 0,-1 0 0,-2 5 0,-72 137 0,76-145 0,1 0 0,-1 0 0,1 0 0,-1 0 0,0-1 0,1 1 0,-1 0 0,0 0 0,0-1 0,0 1 0,1-1 0,-1 1 0,0-1 0,0 1 0,0-1 0,0 1 0,0-1 0,0 0 0,0 0 0,0 1 0,0-1 0,1 0 0,-1 0 0,0 0 0,0 0 0,0 0 0,0-1 0,0 1 0,0 0 0,0 0 0,0-1 0,0 1 0,-1-2 0,-34-24 0,12 7 0,-5 2 0,-60-28 0,82 42 0,-1 1 0,1-1 0,-1 1 0,1 0 0,-1 1 0,0 0 0,1 1 0,-1 0 0,-13 1 0,15 1 0,0 0 0,1 1 0,-1 0 0,0 0 0,1 0 0,-1 0 0,1 1 0,0 0 0,-9 10 0,-41 52 0,30-34 0,11-17-151,1 1-1,1 1 0,0 0 0,1 1 1,0 1-1,1 0 0,1 0 1,-12 38-1,18-41-6674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39:51.114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1 1 24575,'0'23'0,"2"0"0,1 1 0,1-1 0,1 0 0,1-1 0,0 1 0,2-1 0,1-1 0,1 1 0,0-1 0,20 28 0,-6-17 0,49 52 0,-64-76-114,1-2 1,0 1-1,1-1 0,-1 0 0,1-1 1,0-1-1,1 0 0,-1 0 0,1-1 1,-1 0-1,18 1 0,-4 0-6712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39:52.814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260 1 24575,'-7'7'0,"2"1"0,-1 1 0,1-1 0,0 1 0,-5 12 0,-6 11 0,9-20 0,-1-1 0,0 0 0,-1 0 0,0-1 0,-1-1 0,0 1 0,0-2 0,-1 1 0,0-1 0,-1-1 0,1 0 0,-2-1 0,-19 8 0,2 3-1365,16-9-5461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39:54.176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1 9 24575,'2'2'0,"0"1"0,0 0 0,0-1 0,1 0 0,-1 0 0,1 0 0,0 0 0,-1 0 0,1 0 0,0 0 0,0-1 0,0 0 0,0 0 0,0 0 0,7 2 0,54 8 0,-53-10 0,67 7 0,1-5 0,115-8 0,-185 4-105,-1-1 0,0 0 0,1 0 0,-1 0 0,0-1 0,0 0 0,-1-1 0,1 0 0,-1 0 0,0 0 0,0-1 0,9-8 0,-5 5-6721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40:11.836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0 84 24575,'35'0'0,"58"1"0,108-15 0,-174 9-227,-1-1-1,0-1 1,0-1-1,-1-1 1,32-18-1,-38 18-6598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40:18.429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0 0 24575,'0'3'0,"3"4"0,1 6 0,-1 3 0,3 3 0,0 0 0,-1 0 0,-2 0 0,0-2 0,-2 3 0,-1-2-8191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36:54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24575,'198'183'0,"-182"-168"0,1-1 0,0-1 0,26 14 0,-1 1 0,-22-13 0,0 0 0,1 0 0,0-1 0,1-1 0,0-1 0,2-1 0,43 15 0,-41-19-341,-2 1 0,1 1-1,24 13 1,-33-14-6485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9:59.7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226 13 24575,'0'-1'0,"0"1"0,1-1 0,-1 0 0,0 1 0,0-1 0,1 1 0,-1-1 0,1 0 0,-1 1 0,0-1 0,1 1 0,-1-1 0,1 1 0,-1 0 0,1-1 0,-1 1 0,1-1 0,0 1 0,-1 0 0,1-1 0,-1 1 0,1 0 0,0 0 0,-1 0 0,1-1 0,0 1 0,-1 0 0,1 0 0,1 0 0,1 0 0,0-1 0,0 1 0,1 0 0,-1 0 0,3 1 0,1 0 0,0 1 0,0 1 0,-1-1 0,1 1 0,-1 0 0,0 0 0,0 1 0,0 0 0,5 5 0,9 7 0,18 21 0,-37-36 0,13 13 0,-2 1 0,1 0 0,-2 0 0,0 2 0,-1-1 0,0 1 0,-2 0 0,0 1 0,0 0 0,-2 1 0,-1-1 0,0 1 0,3 31 0,-4-25 0,-2 0 0,-1 0 0,-1 0 0,-4 30 0,1-46 0,0 0 0,0 0 0,-1 0 0,-1 0 0,1-1 0,-11 14 0,4-5 0,8-11 0,-1-1 0,-1-1 0,1 1 0,0 0 0,-1-1 0,0 0 0,0 0 0,-1-1 0,1 1 0,0-1 0,-1 0 0,0-1 0,0 1 0,0-1 0,0 0 0,0-1 0,-11 2 0,-2 0 0,-1-2 0,1 0 0,0-1 0,-31-4 0,40 2 0,0 0 0,0 0 0,0-1 0,0-1 0,0 0 0,1 0 0,0-1 0,0 0 0,0 0 0,0-1 0,1 0 0,0-1 0,0 1 0,1-2 0,-12-13 0,10 9 0,1 0 0,0-1 0,0 1 0,1-2 0,1 1 0,0-1 0,1 0 0,1 0 0,0 0 0,-3-21 0,0-9 0,3 20 0,-2-43 0,6 63 0,0-2 0,0 0 0,0 0 0,0 1 0,1-1 0,0 0 0,0 0 0,0 1 0,1-1 0,3-6 0,11-30 0,-13 34 0,-1 0 0,1 0 0,1 0 0,-1 1 0,2-1 0,-1 1 0,1 0 0,0 0 0,6-6 0,-2 5 0,0 0 0,0 1 0,0 0 0,1 1 0,0 0 0,0 0 0,20-7 0,-25 12-24,-1-1 0,0-1-1,0 1 1,5-5 0,-1 2-1220,-4 3-5582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9:59.7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648 0 24575,'0'3'0,"-1"-1"0,1 1 0,-1-1 0,0 1 0,0-1 0,0 0 0,-1 0 0,1 1 0,-3 2 0,-2 5 0,-58 99 0,59-99 0,-47 77 0,-20 35 0,16-28 0,40-66 0,9-18 0,-10 21 0,12-20 0,-1 0 0,-11 16 0,15-23 0,-16 30 0,4-9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1:43.3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403 511 24575,'-1'3'0,"1"-1"0,-1 0 0,0 0 0,-1 1 0,1-1 0,0 0 0,-1 0 0,1 0 0,-1 0 0,1-1 0,-1 1 0,0 0 0,0-1 0,-2 3 0,-30 20 0,19-17 0,0 0 0,0-1 0,0-1 0,-1 0 0,0-1 0,0-1 0,-21 2 0,16-2 0,-1 1 0,-40 13 0,61-16 0,0-1 0,1 1 0,-1-1 0,0 1 0,0-1 0,0 0 0,0 1 0,0-1 0,0 0 0,0 1 0,0-1 0,0 0 0,0 0 0,0 0 0,0 0 0,0 0 0,0 0 0,0 0 0,0-1 0,0 1 0,0 0 0,0 0 0,0-1 0,0 1 0,0 0 0,0-1 0,-1 0 0,0-27 0,3 16 0,9-146 0,-1 24 0,-8 109 0,1 0 0,8-35 0,-4 34 0,-3 0 0,2-29 0,6 16 0,-10 37 0,0 0 0,0 0 0,0 0 0,0-1 0,0 1 0,-1 0 0,1-1 0,-1 1 0,0 0 0,1-1 0,-1-3 0,-1 5 0,0 0 0,0 0 0,0 0 0,0 0 0,0 0 0,0 0 0,0 0 0,0 0 0,0 0 0,0 1 0</inkml:trace>
  <inkml:trace contextRef="#ctx0" brushRef="#br0" timeOffset="1">121 10 23583,'38'3'-373,"-30"-4"-6453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1:04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24575,'1'8'0,"0"0"0,1-1 0,0 1 0,0-1 0,1 1 0,5 9 0,7 21 0,46 147 0,-24-86 0,16 47 0,-53-144 0,1-1 0,0 1 0,-1 0 0,1 0 0,-1-1 0,0 1 0,0 0 0,0 0 0,0 0 0,0 0 0,0-1 0,0 1 0,0 0 0,-1 0 0,1 0 0,-1-1 0,1 1 0,-1 0 0,-1 3 0,-29 22 0,27-24 0,-14 11-273,0 0 0,0 1 0,1 1 0,-18 23 0,32-35-6553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1:59.3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 0 24575,'-8'435'0,"-2"-131"0,10-72-1365,0-224-5461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2:06.1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24575,'3'5'0,"-1"0"0,1 0 0,-1 0 0,-1 0 0,1 0 0,-1 0 0,0 0 0,1 10 0,8 48 0,9 77 0,-10-26 0,-3-37 0,6 151 0,-3-33 0,18-90-1365,-26-96-5461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2:16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302 13 24575,'0'-1'0,"0"1"0,-1-1 0,1 0 0,0 1 0,0-1 0,-1 1 0,1-1 0,-1 0 0,1 1 0,0-1 0,-1 1 0,1-1 0,-1 1 0,1 0 0,-1-1 0,1 1 0,-1-1 0,0 1 0,1 0 0,-1-1 0,1 1 0,-1 0 0,0 0 0,1 0 0,-1-1 0,0 1 0,1 0 0,-1 0 0,-1 0 0,-1 0 0,0-1 0,0 1 0,-1 0 0,1 0 0,-3 1 0,-1 0 0,0 1 0,0 1 0,1-1 0,-1 1 0,1 0 0,0 0 0,0 1 0,0 0 0,-5 5 0,-9 7 0,-18 21 0,37-36 0,-13 13 0,2 1 0,-1 0 0,2 0 0,0 2 0,1-1 0,0 1 0,2 0 0,0 1 0,0 0 0,2 1 0,1-1 0,0 1 0,-3 31 0,4-25 0,2 0 0,1 0 0,1 0 0,4 30 0,-1-46 0,0 0 0,0 0 0,1 0 0,1 0 0,-1-1 0,11 14 0,-4-5 0,-8-11 0,1-1 0,1-1 0,-1 1 0,0 0 0,1-1 0,0 0 0,0 0 0,1-1 0,-1 1 0,0-1 0,1 0 0,0-1 0,0 1 0,0-1 0,0 0 0,0-1 0,11 2 0,2 0 0,1-2 0,-1 0 0,0-1 0,31-4 0,-40 2 0,0 0 0,0 0 0,0-1 0,0-1 0,0 0 0,-1 0 0,0-1 0,0 0 0,0 0 0,0-1 0,-1 0 0,0-1 0,0 1 0,-1-2 0,12-13 0,-10 9 0,-1 0 0,0-1 0,0 1 0,-1-2 0,-1 1 0,0-1 0,-1 0 0,-1 0 0,0 0 0,3-21 0,0-9 0,-3 20 0,2-43 0,-6 63 0,0-2 0,0 0 0,0 0 0,0 1 0,-1-1 0,0 0 0,0 0 0,0 1 0,-1-1 0,-3-6 0,-11-30 0,13 34 0,1 0 0,-1 0 0,-1 0 0,1 1 0,-2-1 0,1 1 0,-1 0 0,0 0 0,-6-6 0,2 5 0,0 0 0,0 1 0,0 0 0,-1 1 0,0 0 0,0 0 0,-20-7 0,25 12-24,1-1 0,0-1-1,0 1 1,-5-5 0,1 2-1220,4 3-5582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2:40.9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648 0 24575,'0'3'0,"-1"-1"0,1 1 0,-1-1 0,0 1 0,0-1 0,0 0 0,-1 0 0,1 1 0,-3 2 0,-2 5 0,-58 99 0,59-99 0,-47 77 0,-20 35 0,16-28 0,40-66 0,9-18 0,-10 21 0,12-20 0,-1 0 0,-11 16 0,15-23 0,-16 30 0,4-9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34.6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1 469 24575,'62'1'0,"67"-2"0,101-8 0,-219 8 0,1-1 0,0 1 0,-1-2 0,14-4 0,-13 4 0,0-1 0,1 2 0,23-3 0,-35 5 0,1 1 0,-1-1 0,1 0 0,-1 0 0,0 0 0,1-1 0,-1 1 0,1 0 0,-1-1 0,1 1 0,-1-1 0,0 1 0,1-1 0,-1 1 0,0-1 0,1 0 0,-1 0 0,0 0 0,0 0 0,0 0 0,2-1 0,-2 0 0,-1 1 0,0 0 0,1-1 0,-1 1 0,0 0 0,0-1 0,0 1 0,0 0 0,0-1 0,0 1 0,0 0 0,-1-1 0,1 1 0,0 0 0,-1-1 0,1 1 0,-1 0 0,1 0 0,-2-2 0,-5-9 0,-1 1 0,0 0 0,-18-19 0,14 17 0,-99-136 0,19 17 0,71 102-1365,17 26-5461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37.3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536 446 24575,'-30'0'0,"-1"3"0,1 0 0,-47 12 0,35-8 0,-1-1 0,-61 0 0,-39 4 0,141-9 0,-1-1 0,1 1 0,0-1 0,-1 0 0,1 0 0,0 0 0,-1 0 0,1 0 0,-1 0 0,1-1 0,0 1 0,-4-2 0,5-7 0,14-8 0,141-122 0,-131 121 0,0 1 0,-2-1 0,33-35 0,-13 6 0,87-77 0,-88 77-1365,-36 42-5461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41.0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24575,'2'21'0,"0"0"0,2-1 0,0 0 0,2 1 0,10 25 0,7 30 0,134 549 0,-113-470-1365,-42-149-5461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42.6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176 1 24575,'-17'37'0,"-7"154"0,19-133 0,-2 0 0,-15 59 0,15-85 0,-4 50 0,-2 11 0,-7 22 0,11-54 0,-19 65 0,20-110-1365,4-8-5461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5:51.62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-2 26 24575,'9'0'0,"-4"0"0,1-3 0,3 3 0,8-6 0,-8 3 0,-4 0 0,4 3 0,14-5 0,20 2 0,-29 3 0,1-3 0,-1 3 0,1 0 0,-1 0 0,0 3 0,1-3 0,-1 3 0,21 5 0,8 10 0,54 5 0,-62-15 0,-29-8 0,5 0 0,-2 3 0,-1 0 0,1 0 0,0 0 0,11 5 0,49 18 0,54 23 0,-91-35 0,-26-11 0,-1 0 0,1 0 0,3 0 0,-1 0 0,-2-3 0,0 3 0,3 0 0,-4-3 0,10 0 0,131 0-1365,-137 0-5461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3:52.4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4:23.6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302 13 24575,'0'-1'0,"0"1"0,-1-1 0,1 0 0,0 1 0,0-1 0,-1 1 0,1-1 0,-1 0 0,1 1 0,0-1 0,-1 1 0,1-1 0,-1 1 0,1 0 0,-1-1 0,1 1 0,-1-1 0,0 1 0,1 0 0,-1-1 0,1 1 0,-1 0 0,0 0 0,1 0 0,-1-1 0,0 1 0,1 0 0,-1 0 0,-1 0 0,-1 0 0,0-1 0,0 1 0,-1 0 0,1 0 0,-3 1 0,-1 0 0,0 1 0,0 1 0,1-1 0,-1 1 0,1 0 0,0 0 0,0 1 0,0 0 0,-5 5 0,-9 7 0,-18 21 0,37-36 0,-13 13 0,2 1 0,-1 0 0,2 0 0,0 2 0,1-1 0,0 1 0,2 0 0,0 1 0,0 0 0,2 1 0,1-1 0,0 1 0,-3 31 0,4-25 0,2 0 0,1 0 0,1 0 0,4 30 0,-1-46 0,0 0 0,0 0 0,1 0 0,1 0 0,-1-1 0,11 14 0,-4-5 0,-8-11 0,1-1 0,1-1 0,-1 1 0,0 0 0,1-1 0,0 0 0,0 0 0,1-1 0,-1 1 0,0-1 0,1 0 0,0-1 0,0 1 0,0-1 0,0 0 0,0-1 0,11 2 0,2 0 0,1-2 0,-1 0 0,0-1 0,31-4 0,-40 2 0,0 0 0,0 0 0,0-1 0,0-1 0,0 0 0,-1 0 0,0-1 0,0 0 0,0 0 0,0-1 0,-1 0 0,0-1 0,0 1 0,-1-2 0,12-13 0,-10 9 0,-1 0 0,0-1 0,0 1 0,-1-2 0,-1 1 0,0-1 0,-1 0 0,-1 0 0,0 0 0,3-21 0,0-9 0,-3 20 0,2-43 0,-6 63 0,0-2 0,0 0 0,0 0 0,0 1 0,-1-1 0,0 0 0,0 0 0,0 1 0,-1-1 0,-3-6 0,-11-30 0,13 34 0,1 0 0,-1 0 0,-1 0 0,1 1 0,-2-1 0,1 1 0,-1 0 0,0 0 0,-6-6 0,2 5 0,0 0 0,0 1 0,0 0 0,-1 1 0,0 0 0,0 0 0,-20-7 0,25 12-24,1-1 0,0-1-1,0 1 1,-5-5 0,1 2-1220,4 3-5582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29:44.3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4:23.6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280 0 24575,'0'3'0,"0"-1"0,1 1 0,0-1 0,0 1 0,0-1 0,0 0 0,1 0 0,-1 1 0,3 2 0,2 5 0,58 99 0,-59-99 0,47 77 0,20 35 0,-16-28 0,-40-66 0,-9-18 0,10 21 0,-12-20 0,1 0 0,11 16 0,-15-23 0,16 30 0,-4-9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4:23.6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209 39 24575,'0'-1'0,"1"-1"0,0 1 0,0-1 0,1 1 0,-1-1 0,0 1 0,0 0 0,1-1 0,-1 1 0,0 0 0,1 0 0,-1 0 0,1 0 0,0 0 0,-1 0 0,1 1 0,0-1 0,0 0 0,-1 1 0,4-1 0,37-10 0,-33 9 0,0 1 0,0 0 0,1 1 0,12 1 0,-20-1 0,0 0 0,-1 0 0,1 0 0,0 1 0,-1-1 0,1 1 0,0-1 0,-1 1 0,1-1 0,-1 1 0,1 0 0,-1 0 0,1 0 0,-1 0 0,0 0 0,1 0 0,-1 0 0,0 0 0,0 1 0,0-1 0,0 0 0,0 1 0,0-1 0,0 1 0,0-1 0,-1 1 0,1-1 0,0 1 0,-1 0 0,1 2 0,2 10 0,0-1 0,2 0 0,8 21 0,0-2 0,52 139 0,-41-108 0,-15-38 0,20 41 0,-28-64 0,0-1 0,0 1 0,0 0 0,0 0 0,0 0 0,-1 0 0,1 0 0,0 0 0,-1 0 0,0 0 0,1 0 0,-1 0 0,0 0 0,0 0 0,0 0 0,-1 0 0,1 0 0,0 0 0,-1 0 0,1 0 0,-1 0 0,0 0 0,1 0 0,-1 0 0,0 0 0,0 0 0,0 0 0,-1-1 0,1 1 0,0-1 0,-1 1 0,-2 2 0,-4 2 0,-1 0 0,-1 0 0,1-1 0,-1 0 0,-14 5 0,-27 15 0,28-10 0,0-1 0,-40 17 0,-1 0 0,38-17 0,1-2 0,-2-1 0,1-1 0,-53 11 0,78-20 4,-1-1-1,1 0 0,-1 1 1,1-1-1,-1 0 0,0 0 1,1 0-1,-1-1 1,1 1-1,-1 0 0,1-1 1,-1 1-1,1 0 0,-1-1 1,1 0-1,-1 1 1,1-1-1,-1 0 0,1 0 1,0 0-1,0 0 0,-1 0 1,1 0-1,0 0 0,0 0 1,0 0-1,0-1 1,0 1-1,-1-3 0,-1-2-165,1-1 0,0 0-1,0 1 1,0-1 0,-1-10 0,2 10-331,0-2-6333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4:23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430 1 24575,'-2'0'0,"0"1"0,0-1 0,0 1 0,0-1 0,0 1 0,0 0 0,0 0 0,0 0 0,0 0 0,1 0 0,-1 0 0,0 0 0,1 1 0,-1-1 0,1 0 0,-1 1 0,1 0 0,-3 3 0,-22 40 0,9-14 0,-29 37 0,-58 121 0,42-73 0,32-63 0,-60 118 0,76-152-1365,10-14-5461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4:23.6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1 24575,'-18'35'0,"8"97"0,11 202 0,8 179 0,0-378-1365,-9-126-5461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4:23.6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24575,'2'22'0,"0"-1"0,2 1 0,0 0 0,1-1 0,2 0 0,10 25 0,10 36 0,-7-22 0,-12-37 0,-1 1 0,7 37 0,-8-34 0,0 0 0,11 27 0,9 37 0,44 177 0,-52-206 0,-12-33-1365,-4-22-5461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2:16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302 13 24575,'0'-1'0,"0"1"0,-1-1 0,1 0 0,0 1 0,0-1 0,-1 1 0,1-1 0,-1 0 0,1 1 0,0-1 0,-1 1 0,1-1 0,-1 1 0,1 0 0,-1-1 0,1 1 0,-1-1 0,0 1 0,1 0 0,-1-1 0,1 1 0,-1 0 0,0 0 0,1 0 0,-1-1 0,0 1 0,1 0 0,-1 0 0,-1 0 0,-1 0 0,0-1 0,0 1 0,-1 0 0,1 0 0,-3 1 0,-1 0 0,0 1 0,0 1 0,1-1 0,-1 1 0,1 0 0,0 0 0,0 1 0,0 0 0,-5 5 0,-9 7 0,-18 21 0,37-36 0,-13 13 0,2 1 0,-1 0 0,2 0 0,0 2 0,1-1 0,0 1 0,2 0 0,0 1 0,0 0 0,2 1 0,1-1 0,0 1 0,-3 31 0,4-25 0,2 0 0,1 0 0,1 0 0,4 30 0,-1-46 0,0 0 0,0 0 0,1 0 0,1 0 0,-1-1 0,11 14 0,-4-5 0,-8-11 0,1-1 0,1-1 0,-1 1 0,0 0 0,1-1 0,0 0 0,0 0 0,1-1 0,-1 1 0,0-1 0,1 0 0,0-1 0,0 1 0,0-1 0,0 0 0,0-1 0,11 2 0,2 0 0,1-2 0,-1 0 0,0-1 0,31-4 0,-40 2 0,0 0 0,0 0 0,0-1 0,0-1 0,0 0 0,-1 0 0,0-1 0,0 0 0,0 0 0,0-1 0,-1 0 0,0-1 0,0 1 0,-1-2 0,12-13 0,-10 9 0,-1 0 0,0-1 0,0 1 0,-1-2 0,-1 1 0,0-1 0,-1 0 0,-1 0 0,0 0 0,3-21 0,0-9 0,-3 20 0,2-43 0,-6 63 0,0-2 0,0 0 0,0 0 0,0 1 0,-1-1 0,0 0 0,0 0 0,0 1 0,-1-1 0,-3-6 0,-11-30 0,13 34 0,1 0 0,-1 0 0,-1 0 0,1 1 0,-2-1 0,1 1 0,-1 0 0,0 0 0,-6-6 0,2 5 0,0 0 0,0 1 0,0 0 0,-1 1 0,0 0 0,0 0 0,-20-7 0,25 12-24,1-1 0,0-1-1,0 1 1,-5-5 0,1 2-1220,4 3-5582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2:40.9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648 0 24575,'0'3'0,"-1"-1"0,1 1 0,-1-1 0,0 1 0,0-1 0,0 0 0,-1 0 0,1 1 0,-3 2 0,-2 5 0,-58 99 0,59-99 0,-47 77 0,-20 35 0,16-28 0,40-66 0,9-18 0,-10 21 0,12-20 0,-1 0 0,-11 16 0,15-23 0,-16 30 0,4-9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34.6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1 469 24575,'62'1'0,"67"-2"0,101-8 0,-219 8 0,1-1 0,0 1 0,-1-2 0,14-4 0,-13 4 0,0-1 0,1 2 0,23-3 0,-35 5 0,1 1 0,-1-1 0,1 0 0,-1 0 0,0 0 0,1-1 0,-1 1 0,1 0 0,-1-1 0,1 1 0,-1-1 0,0 1 0,1-1 0,-1 1 0,0-1 0,1 0 0,-1 0 0,0 0 0,0 0 0,0 0 0,2-1 0,-2 0 0,-1 1 0,0 0 0,1-1 0,-1 1 0,0 0 0,0-1 0,0 1 0,0 0 0,0-1 0,0 1 0,0 0 0,-1-1 0,1 1 0,0 0 0,-1-1 0,1 1 0,-1 0 0,1 0 0,-2-2 0,-5-9 0,-1 1 0,0 0 0,-18-19 0,14 17 0,-99-136 0,19 17 0,71 102-1365,17 26-5461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37.3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536 446 24575,'-30'0'0,"-1"3"0,1 0 0,-47 12 0,35-8 0,-1-1 0,-61 0 0,-39 4 0,141-9 0,-1-1 0,1 1 0,0-1 0,-1 0 0,1 0 0,0 0 0,-1 0 0,1 0 0,-1 0 0,1-1 0,0 1 0,-4-2 0,5-7 0,14-8 0,141-122 0,-131 121 0,0 1 0,-2-1 0,33-35 0,-13 6 0,87-77 0,-88 77-1365,-36 42-5461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41.0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24575,'2'21'0,"0"0"0,2-1 0,0 0 0,2 1 0,10 25 0,7 30 0,134 549 0,-113-470-1365,-42-149-5461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39:12.9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288 1 24575,'-13'283'0,"10"-238"0,0-7 0,-1 1 0,-10 39 0,-20 100 0,22-110 0,-31 109 0,7-57 0,25-76 0,-2 0 0,-2-1 0,-1-1 0,-31 53 0,31-69-1365,9-17-5461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42.6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176 1 24575,'-17'37'0,"-7"154"0,19-133 0,-2 0 0,-15 59 0,15-85 0,-4 50 0,-2 11 0,-7 22 0,11-54 0,-19 65 0,20-110-1365,4-8-5461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3:58.0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98 1 24575,'-1'11'0,"-1"1"0,0 0 0,-1-1 0,0 0 0,-1 1 0,0-1 0,-9 16 0,6-11 0,0 0 0,-7 27 0,1 19 0,3-1 0,-4 104 0,13-133 0,2-1 0,2 1 0,0-1 0,2 0 0,2 0 0,1 0 0,13 34 0,49 108-1365,-63-158-5461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2:25:16.7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24575,'0'708'-1365,"0"-690"-5461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14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1 6 24575,'0'45'0,"8"200"0,-4-215 0,1 0 0,1 0 0,2 0 0,1 0 0,25 54 0,2-2 0,-25-54 0,1 0 0,1-1 0,30 44 0,-34-57 0,1 0 0,1-2 0,0 1 0,0-1 0,1-1 0,1 0 0,0 0 0,0-1 0,1-1 0,0 0 0,29 12 0,-6-7 0,1-2 0,-31-10 0</inkml:trace>
  <inkml:trace contextRef="#ctx0" brushRef="#br0" timeOffset="1">747 967 24575,'38'-6'0,"-28"1"0,-1 1 0,1-1 0,-1-1 0,0 0 0,-1 0 0,1 0 0,-1-1 0,-1-1 0,1 1 0,-1-1 0,7-10 0,20-19 0,-17 19 0,0 0 0,-1-1 0,0-1 0,-2-1 0,0 0 0,12-28 0,-6 2 0,-2-1 0,-3-1 0,15-81 0,-29 126 0,11-49 0,-2 0 0,-2-1 0,0-63 0,-7 87 0,0 21 0,0 0 0,-1-1 0,0 1 0,-1-1 0,-2-14 0,2 23 0,0 0 0,0 0 0,0 0 0,0 0 0,0 0 0,0 0 0,0 1 0,0-1 0,-1 0 0,1 0 0,0 1 0,0-1 0,0 1 0,-1-1 0,1 1 0,0 0 0,-1-1 0,1 1 0,-1 0 0,1 0 0,0 0 0,-1 0 0,-1 0 0,-43 2 0,34-1 0,-27 2 0,-44 9 0,49-6 0,0-1 0,-38 0 0,-339 2 0,337-5 0,30 0 0,-65-6 0,16-18 0,51 11 0,14 2-1365,21 7-5461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16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190 47 24575,'0'-2'0,"-1"0"0,0 0 0,0 0 0,0 0 0,-1 0 0,1 1 0,0-1 0,-1 0 0,1 1 0,-1-1 0,1 1 0,-1-1 0,0 1 0,0 0 0,0 0 0,1 0 0,-1 0 0,0 0 0,0 0 0,0 0 0,-4 0 0,-46-13 0,49 14 0,0 0 0,0 0 0,-1 0 0,1 0 0,0 1 0,0-1 0,0 1 0,0 0 0,0-1 0,0 1 0,0 1 0,0-1 0,1 0 0,-1 1 0,0 0 0,1-1 0,-1 1 0,1 0 0,-1 0 0,-1 3 0,0 0 0,0 0 0,1 0 0,0 1 0,0-1 0,0 1 0,1 0 0,-1 0 0,2 0 0,-3 9 0,0 9 0,1 0 0,2 0 0,0 0 0,3 27 0,-1-43 0,0-1 0,0 0 0,1 0 0,0 0 0,0 0 0,1 0 0,0 0 0,0-1 0,1 0 0,0 1 0,0-1 0,0 0 0,0-1 0,1 1 0,0-1 0,10 8 0,-1-2 0,1 0 0,0-1 0,1-1 0,0 0 0,24 9 0,-35-16-72,0 1 1,1-1-1,-1 1 0,1-2 0,-1 1 0,1 0 0,0-1 0,0 0 1,-1-1-1,1 1 0,0-1 0,0 0 0,0-1 0,0 1 0,-1-1 1,1 0-1,0 0 0,11-5 0,-12 3-6754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17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62 2 24575,'33'-1'0,"-16"0"0,0 1 0,1 1 0,25 4 0,-38-4 0,0 0 0,0 1 0,-1-1 0,1 1 0,0 0 0,0 1 0,-1-1 0,1 1 0,-1 0 0,0 0 0,0 0 0,0 1 0,0-1 0,-1 1 0,0 0 0,4 4 0,-1 1 0,1 0 0,-2 0 0,1 0 0,-1 1 0,0 0 0,-1 0 0,-1 0 0,1 0 0,-1 1 0,-1-1 0,0 1 0,-1 0 0,0 0 0,0-1 0,-1 1 0,-1 0 0,0 0 0,-3 17 0,-1-19 0,-1-1 0,0 1 0,0-1 0,0 0 0,-1-1 0,0 1 0,-1-1 0,0-1 0,0 1 0,0-2 0,-1 1 0,-9 4 0,3-4-72,0 0 1,-1-1-1,0-1 0,0-1 0,0 0 1,0-1-1,-1 0 0,1-2 0,-25-1 1,22 1-577,9 0-6178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18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146 35 24575,'0'-2'0,"0"1"0,0 0 0,-1 0 0,1-1 0,0 1 0,0 0 0,-1 0 0,1 0 0,-1-1 0,1 1 0,-1 0 0,0 0 0,1 0 0,-1 0 0,0 0 0,0 0 0,0 0 0,1 0 0,-1 1 0,0-1 0,0 0 0,0 0 0,-1 1 0,0-2 0,-2 1 0,1-1 0,-1 1 0,0 0 0,1 0 0,-1 1 0,0-1 0,0 1 0,-6-1 0,6 1 0,0 0 0,0 0 0,-1 1 0,1-1 0,0 1 0,0 0 0,0 0 0,0 0 0,0 1 0,0-1 0,1 1 0,-1 0 0,0 0 0,1 0 0,-1 1 0,-4 3 0,4 4 0,1 0 0,0 1 0,1-1 0,0 0 0,0 1 0,1 0 0,1-1 0,0 1 0,1 16 0,0-7 0,-1-15 0,1-1 0,0 1 0,0-1 0,1 0 0,-1 0 0,1 0 0,0 0 0,0 0 0,0 0 0,1 0 0,-1 0 0,1-1 0,0 0 0,0 1 0,0-1 0,0 0 0,8 5 0,5 4 0,1-1 0,27 14 0,-38-22-97,0-1-1,0 0 1,1 0-1,-1-1 1,1 0-1,-1 0 1,1 0-1,-1-1 1,1 0-1,-1 0 1,1-1-1,-1 0 0,12-2 1,-13 1-6729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19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184 1 24575,'2'70'0,"0"-43"0,-1 0 0,-2 0 0,0 0 0,-10 45 0,-1-33 0,-2-1 0,-1-1 0,-2 0 0,-1-1 0,-46 66 0,53-89 0,8-11 0,1 1 0,-1-1 0,1 1 0,0 0 0,0 0 0,0 0 0,0 0 0,0 0 0,1 0 0,-2 6 0,3-8 0,1 0 0,-1-1 0,1 1 0,0-1 0,-1 1 0,1-1 0,0 1 0,0-1 0,0 1 0,-1-1 0,1 0 0,0 1 0,0-1 0,0 0 0,0 0 0,0 0 0,-1 1 0,1-1 0,0 0 0,0 0 0,0 0 0,1-1 0,29 1 0,-26 0 0,79-2 0,126 3 0,-82 7 0,-92-5-79,-16 0-243,0-2 1,0 0-1,27-3 1,-36 0-6505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20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8 0 24575,'-8'92'0,"24"87"0,-16-177 0,8 39 0,24 74 0,-27-100 0,9 23 0,26 51 0,-24-59-1365,-13-26-5461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21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28 1 24575,'19'0'0,"-5"-1"0,1 1 0,0 1 0,-1 0 0,17 4 0,-26-3 0,0 0 0,0 0 0,0 0 0,0 0 0,0 1 0,0 0 0,0 0 0,-1 0 0,1 1 0,-1-1 0,0 1 0,0 0 0,-1 0 0,5 7 0,-4-6 0,-1 0 0,0 0 0,0 0 0,0 0 0,0 0 0,-1 1 0,0-1 0,0 1 0,-1 0 0,0 0 0,0 0 0,0-1 0,0 1 0,-1 12 0,-1-14 0,0 0 0,0 0 0,0-1 0,0 1 0,-1 0 0,1-1 0,-1 1 0,0 0 0,0-1 0,0 0 0,-1 0 0,1 0 0,-1 0 0,0 0 0,0 0 0,0 0 0,0-1 0,0 0 0,0 1 0,-1-1 0,1 0 0,-8 2 0,-3 1 25,-1 0-1,0-1 0,0-1 1,-28 3-1,-25 5-1511,60-9-5339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2:03.2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275 12 24575,'0'-1'0,"0"1"0,-1-1 0,1 0 0,0 1 0,0-1 0,-1 1 0,1-1 0,-1 0 0,1 1 0,0-1 0,-1 1 0,1 0 0,-1 0 0,1 0 0,-1-1 0,1 1 0,-1-1 0,0 1 0,1 0 0,-1-1 0,1 1 0,-1 0 0,1 0 0,0 0 0,-1-1 0,0 1 0,1 0 0,-1 0 0,-1 0 0,-1 0 0,1-1 0,-1 1 0,-1 0 0,1 0 0,-2 1 0,-1 0 0,-1 1 0,1 0 0,0 0 0,0 1 0,1 0 0,-1-1 0,1 2 0,-1 0 0,-4 4 0,-8 6 0,-16 20 0,33-33 0,-12 12 0,2 0 0,-1 1 0,2 0 0,0 1 0,1 0 0,0 0 0,2 0 0,-1 2 0,1-1 0,2 1 0,0 0 0,1 0 0,-4 29 0,5-24 0,1 1 0,1 0 0,1-1 0,4 28 0,-2-41 0,1-1 0,0 0 0,0 0 0,2 0 0,-1 0 0,9 12 0,-3-5 0,-7-9 0,1-2 0,0 0 0,0 0 0,-1 1 0,2-2 0,0 1 0,-1 0 0,2-2 0,-2 2 0,1-1 0,0 0 0,1-2 0,-1 2 0,0-1 0,1 0 0,-1-1 0,11 1 0,1 1 0,1-2 0,0 0 0,-1-1 0,28-4 0,-36 2 0,0 1 0,1-1 0,-1-1 0,0-1 0,0 1 0,-1-1 0,0 0 0,0-1 0,1 1 0,-1-2 0,-1 1 0,0-2 0,1 2 0,-2-2 0,11-13 0,-9 10 0,0-1 0,-1-1 0,0 1 0,0-2 0,-2 1 0,0 0 0,0-1 0,-1 0 0,-1 0 0,4-18 0,-1-9 0,-2 18 0,1-39 0,-5 57 0,0-1 0,0-1 0,0 1 0,0 0 0,-1 0 0,0-1 0,0 1 0,0 0 0,0 0 0,-4-6 0,-9-27 0,11 31 0,1-1 0,-1 1 0,0 0 0,0 0 0,-2 0 0,2 1 0,-2-1 0,1 1 0,-6-6 0,1 5 0,1 0 0,0 0 0,0 1 0,-1 1 0,0-1 0,0 1 0,-19-7 0,24 11-24,0-1 0,1-1-1,-1 2 1,-4-6 0,0 3-1220,5 2-5582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11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125 5 24575,'-33'-2'0,"24"1"0,-1 0 0,1 1 0,-1 0 0,1 1 0,-1-1 0,-12 4 0,21-3 0,0 0 0,0 0 0,0 0 0,0 0 0,1 0 0,-1 0 0,0 0 0,0 0 0,1 0 0,-1 1 0,0-1 0,1 0 0,-1 0 0,1 1 0,0-1 0,-1 0 0,1 1 0,0-1 0,0 0 0,0 1 0,0-1 0,0 3 0,2 40 0,-1-27 0,-1 53-1365,0-62-5461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12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0 1 24575,'703'0'0,"-562"7"-1365,-134-7-5461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13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0 0 24575,'129'8'0,"-127"-7"0,-1-1 0,1 1 0,-1 0 0,1-1 0,-1 1 0,1 0 0,-1 0 0,1 0 0,-1 0 0,0 0 0,1 0 0,-1 0 0,0 1 0,0-1 0,0 0 0,0 1 0,0-1 0,0 1 0,0-1 0,-1 1 0,1-1 0,-1 1 0,1-1 0,-1 1 0,1 0 0,-1-1 0,0 1 0,0 0 0,0 2 0,2 61 0,-3-51 0,1-12 0,0 0 0,1-1 0,-1 1 0,0-1 0,-1 1 0,1 0 0,0-1 0,0 1 0,-1-1 0,1 1 0,0-1 0,-1 1 0,0-1 0,1 1 0,-1-1 0,0 0 0,0 1 0,0-1 0,0 0 0,0 1 0,0-1 0,0 0 0,-3 2 0,1-2 0,0 0 0,-1-1 0,1 1 0,-1 0 0,1-1 0,-1 0 0,1 0 0,-1 0 0,-3-1 0,-6 1 0,-9 5-1365,17-2-5461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362 15 24575,'-2'-2'0,"0"1"0,-1 0 0,2 0 0,-1-1 0,-1 1 0,1 1 0,0-1 0,0 0 0,-1 0 0,0 0 0,-1 0 0,-4 1 0,0-1 0,1 1 0,0-1 0,-1 2 0,0-1 0,1 1 0,0-1 0,-1 2 0,0 0 0,2-1 0,-1 2 0,-1-1 0,1 1 0,1 0 0,-11 5 0,5 0 0,0 0 0,0 0 0,0 2 0,1-1 0,1 1 0,-17 20 0,15-15 0,0 0 0,2 1 0,0 0 0,1 1 0,1-1 0,-10 31 0,9-17 0,2 1 0,1-2 0,2 2 0,1-1 0,1 2 0,3-2 0,4 37 0,-2-51 0,1 1 0,0-2 0,2 1 0,0 0 0,1-1 0,1 0 0,1 0 0,0 0 0,1-1 0,0-1 0,1 1 0,21 19 0,-26-29 0,-1-1 0,2 1 0,-2 0 0,2-2 0,-1 1 0,0 0 0,1-2 0,0 2 0,9 1 0,-1-1 0,0-2 0,0 1 0,20-1 0,-8-1 0,3 0 0,0-1 0,50-8 0,-70 7 0,-1 0 0,0-1 0,1 0 0,-1 0 0,-1-1 0,1 0 0,-1 0 0,1-1 0,-1 0 0,0-1 0,-1 1 0,10-10 0,-10 7 0,0 1 0,-1-2 0,0 0 0,-1 1 0,0-1 0,-1 0 0,1 0 0,-1 0 0,-2-1 0,1 0 0,0 0 0,0-11 0,0-16 0,-3-73 0,-2 52 0,3 39 0,-1-1 0,-1 0 0,-1 0 0,-1 0 0,-1 1 0,-12-35 0,8 37 0,0 1 0,-2 1 0,0 0 0,0 0 0,-20-20 0,24 29 0,2-1 0,-3 0 0,2 0 0,-2 0 0,1 2 0,-1-2 0,0 1 0,-1 1 0,1-1 0,2 4 0</inkml:trace>
  <inkml:trace contextRef="#ctx0" brushRef="#br0" timeOffset="1">452 26 24575,'-1'0'0</inkml:trace>
  <inkml:trace contextRef="#ctx0" brushRef="#br0" timeOffset="2">429 15 24575,'-1'-1'0,"-22"-7"0,3 3-1365,15 4-5461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308 0 24575,'14'258'0,"-14"367"0,-2-607 0,-1 0 0,0 0 0,-2 0 0,0 1 0,-13 24 0,-3 14 0,-88 366 0,74-269 0,13-55 0,9-37 0,-30 90 0,43-152-7,-15 38-672,-10 49 0,23-79-6147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24575,'1'7'0,"1"1"0,0-1 0,-1 1 0,2-2 0,3 11 0,4 9 0,60 188 0,30 133 0,-78-263 0,33 84 0,14 49 0,-55-181-1365,-14-31-5461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1040 24575,'3'0'0,"-1"0"0,1 0 0,0 1 0,-1 0 0,0 0 0,1 0 0,-1 0 0,1 0 0,-1 1 0,0-1 0,0 0 0,0 1 0,2 1 0,-2-1 0,0-1 0,0 1 0,0-2 0,0 2 0,-1-1 0,1 0 0,0-1 0,1 2 0,-1-2 0,-1 1 0,2 0 0,2 0 0,-1-1 0,0-1 0,0 0 0,0-1 0,1 1 0,-2 0 0,2 0 0,-2-1 0,1 0 0,4-2 0,28-10 0,-21 10 0,0-1 0,0 0 0,21-11 0,-20 8 0,-1 3 0,33-11 0,-23 9 0,49-22 0,-71 28 0,56-31 0,40-7 0,-98 38 0,-1 0 0,1 0 0,0 0 0,0 0 0,0 0 0,0 0 0,0-1 0,0 2 0,-1-1 0,1-1 0,-1 1 0,1 0 0,-1 0 0,1-1 0,-1 1 0,0 0 0,0 0 0,0-1 0,0 1 0,0 0 0,0-2 0,-2-31 0,1 27 0,-12-67 0,-3-1 0,-28-72 0,42 140 0,-78-266 0,20 82 0,45 157-1365,14 30-5461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2:12.1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571 1030 24575,'-6'1'0,"-1"0"0,1 0 0,-1 1 0,1 0 0,0-1 0,-1 2 0,2-1 0,-10 6 0,-28 9 0,39-16 0,0 0 0,0 0 0,0 0 0,0 0 0,-1-1 0,2 0 0,-2 1 0,1-1 0,0-1 0,-1 1 0,2-1 0,-2 1 0,1-1 0,0 0 0,0 0 0,0-1 0,0 1 0,0 0 0,1-2 0,-1 2 0,1-1 0,-1-1 0,-2-2 0,-131-85 0,122 81 0,-2 1 0,0 1 0,-27-10 0,-6-3 0,34 14 0,10 3 0,-1 1 0,1-1 0,0 1 0,-1-2 0,2 1 0,-2-1 0,2 1 0,-8-8 0,12 8 0,0 2 0,1-2 0,-1 2 0,0-2 0,0 1 0,1 0 0,-1-1 0,1 1 0,-1 0 0,1-1 0,0 1 0,0 0 0,1-1 0,-1 1 0,1-1 0,0-2 0,17-39 0,-15 37 0,37-64 0,2-7 0,85-185 0,-70 127 0,-10 21 0,-9 16-1365,-36 96-5461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2:03.2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646 0 24575,'0'3'0,"-1"-1"0,0 1 0,1-1 0,-1 1 0,0-1 0,0 0 0,-1 0 0,1 1 0,-3 1 0,-2 6 0,-58 99 0,59-99 0,-46 77 0,-21 34 0,17-28 0,38-64 0,10-19 0,-9 20 0,10-19 0,1 0 0,-12 16 0,15-24 0,-16 32 0,4-11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2:03.2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24575,'1'2'0,"0"0"0,0-1 0,0 1 0,0 0 0,-1 0 0,1 0 0,1 0 0,-1-1 0,3 2 0,-1 2 0,9 13 0,16 31 0,1 2 0,41 49 0,-52-74 0,13 19 0,6 11 0,-23-34 0,-13-19 0,0 0 0,1 0 0,-1 1 0,0-1 0,0 0 0,-1 1 0,1-1 0,-1 1 0,1 6 0,-4 31 0,-3-14 0,4-21 0,0-2 0,1 2 0,0-1 0,-1 9 0,-3 81 0,-2-20 0,5-35 0,-8 38 0,-3-16 0,7-1 0,-7 33 0,7-58-1365,6-33-5461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2:03.2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1172 0 24575,'0'1'0,"0"1"0,-1-1 0,1 0 0,0-1 0,-1 2 0,1-1 0,-1 0 0,1 0 0,-1 0 0,1 0 0,-1 1 0,0-1 0,0-1 0,0 2 0,-15 13 0,5-6 0,-80 74 0,-106 126 0,168-182 0,-1-1 0,0-1 0,-45 27 0,61-40 0,12-11 0,1 0 0,0 1 0,-1-1 0,1 0 0,0 1 0,-1-1 0,0 0 0,1-1 0,-1 1 0,1 0 0,-1 0 0,0-1 0,0 1 0,0-1 0,-2 1 0,-40 0 0,-80-11 0,85 6 0,-52-11 0,59 8 0,-53-3 0,55 8 60,-51-12-1,52 8-801,-53-4 0,76 10-6084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5:51.62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276 0 24575,'0'0'0,"0"3"0,-3-3 0,3 0 0,0 3 0,0-3 0,0 3 0,0-3 0,0 0 0,-3 2 0,3-2 0,0 0 0,0 3 0,0-3 0,0 0 0,-3 0 0,3 3 0,0-3 0,-3 0 0,3 0 0,0 0 0,-2 3 0,-27 9 0,17-7 0,-108 73 0,42-29 0,64-32 0,11-17 0,3 0 0,0 0 0,0 0 0,0 0 0,-3 3 0,3-3 0,0 0 0,0 0 0,0 3 0,0-3 0,-3 0 0,3 0 0,0 0 0,0 3 0,0-3 0,0 0 0,0 0 0,0 3 0,0-3 0,0 0 0,0 2 0,0-2 0,0 0 0,0 0 0,0 3 0,0-3 0,0 0 0,0 0 0,0 0 0,3 3 0,-3-3 0,0 0 0,0 0 0,3 0 0,-3 0 0,0 0 0,0 0 0,0 0 0,3 0 0,-3 0 0,0 0 0,0 0 0,2 0 0,-2 0 0,0 0 0,0 0 0,3 0 0,-3 0 0,0 0 0,0 0 0,0-3 0,3 3 0,-3 0 0,0 0 0,17-11 0,-11 8 0,3-3 0,-1 3 0,1 0 0,-3 1 0,5-1 0,-5 0 0,17 0 0,17-6 0,-31 9 0,-3-3 0,2 1 0,1 2 0,0 0 0,-4 0 0,4 0 0,14 0 0,-3 5 0,32 7 0,-32-6 0,81 31 0,-53-14 0,13 0 0,19 0 0,-63-17 0,-11-6 0,0 3 0,0-1 0,-1-2 0,7 0 0,11 3 0,-17 0 0,-1-3 0,-2 0 0,0 3 0,3-3 0,0 0 0,-3 0 0,2 0 0,1-3 0,-3 3 0,0 0 0,3-3 0,-1 3 0,4-3 0,69-34 0,2 0 0,-77 34-97,6-3-1,-4 3 1,-2 0-1,3 0 1,0-2-1,-1-1 1,1 3-1,-3-3 1,3 1-1,-3-1 1,2 3-1,-2-3 0,6-11 1,-6 11-6729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2:03.2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889 1 24575,'-5'0'0,"-10"-1"0,1 2 0,1 0 0,-1 0 0,-15 4 0,10-1 0,0-1 0,0-1 0,-38-1 0,-10 1 0,60-1 0,0 1 0,-12 3 0,-11 2 0,-31-4 0,40-3 0,-29 5 0,37-3 0,10-2 0,1 0 0,-1 0 0,1 0 0,-1 0 0,1 1 0,-1-1 0,1 1 0,-1 0 0,1 0 0,0 0 0,-1 1 0,1-1 0,0 1 0,0-2 0,0 2 0,0 0 0,0 0 0,0 0 0,-2 2 0,-63 92 0,-11 13 0,22-43 0,41-49 0,-26 25 0,25-27 0,-22 27 0,33-36 0,-3 4 0,-17 19 0,16-20-1365,5-5-5461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2:03.2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24575,'1'5'0,"0"2"0,1-2 0,-1 1 0,0-1 0,2 1 0,-1-1 0,1 1 0,-1-1 0,1 0 0,4 5 0,9 17 0,27 53 0,17 40 0,-8-6 0,-17-31 0,-34-82 0,0 0 0,0 1 0,-1-1 0,1 0 0,0-1 0,0 1 0,0 0 0,0 0 0,1 0 0,-1 0 0,0-1 0,0 1 0,0 0 0,1-1 0,-1 1 0,1-1 0,-1 1 0,1-1 0,-1 0 0,3 1 0,3-1 0,2 0 0,11-1 0,-4 0 0,6 0 0,0-1 0,36-8 0,-38 4 0,5-1 0,77-13 0,-69 16 0,29-4 0,-12 2 0,-47 5 0,0 1 0,0-1 0,-1 0 0,1 1 0,0-1 0,3-1 0,-3 0 0,0 1 0,0 0 0,0 0 0,6-1 0,33 1-18,-27 2-1329,-8-1-5479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0:31.2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1 24575,'1'0'0,"0"1"0,0-1 0,0 1 0,0 0 0,0-1 0,0 1 0,-1 0 0,1 0 0,0 0 0,0-1 0,-1 1 0,1 0 0,-1 0 0,1 0 0,-1 0 0,1 0 0,-1 0 0,0 0 0,1 0 0,-1 0 0,0 0 0,0 1 0,0-1 0,1 0 0,-2 1 0,6 39 0,-4-30 0,5 32 0,-1 1 0,-3-1 0,-1 0 0,-2 1 0,-2-1 0,-2 0 0,-19 77 0,4-45 0,-14 41 0,4-23-1365,24-76-5461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6:27:14.0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5:58.11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302 13 24575,'0'-1'0,"0"1"0,-1-1 0,1 0 0,0 1 0,0-1 0,-1 1 0,1-1 0,-1 0 0,1 1 0,0-1 0,-1 1 0,1-1 0,-1 1 0,1 0 0,-1-1 0,1 1 0,-1-1 0,0 1 0,1 0 0,-1-1 0,1 1 0,-1 0 0,0 0 0,1 0 0,-1-1 0,0 1 0,1 0 0,-1 0 0,-1 0 0,-1 0 0,0-1 0,0 1 0,-1 0 0,1 0 0,-3 1 0,-1 0 0,0 1 0,0 1 0,1-1 0,-1 1 0,1 0 0,0 0 0,0 1 0,0 0 0,-5 5 0,-9 7 0,-18 21 0,37-36 0,-13 13 0,2 1 0,-1 0 0,2 0 0,0 2 0,1-1 0,0 1 0,2 0 0,0 1 0,0 0 0,2 1 0,1-1 0,0 1 0,-3 31 0,4-25 0,2 0 0,1 0 0,1 0 0,4 30 0,-1-46 0,0 0 0,0 0 0,1 0 0,1 0 0,-1-1 0,11 14 0,-4-5 0,-8-11 0,1-1 0,1-1 0,-1 1 0,0 0 0,1-1 0,0 0 0,0 0 0,1-1 0,-1 1 0,0-1 0,1 0 0,0-1 0,0 1 0,0-1 0,0 0 0,0-1 0,11 2 0,2 0 0,1-2 0,-1 0 0,0-1 0,31-4 0,-40 2 0,0 0 0,0 0 0,0-1 0,0-1 0,0 0 0,-1 0 0,0-1 0,0 0 0,0 0 0,0-1 0,-1 0 0,0-1 0,0 1 0,-1-2 0,12-13 0,-10 9 0,-1 0 0,0-1 0,0 1 0,-1-2 0,-1 1 0,0-1 0,-1 0 0,-1 0 0,0 0 0,3-21 0,0-9 0,-3 20 0,2-43 0,-6 63 0,0-2 0,0 0 0,0 0 0,0 1 0,-1-1 0,0 0 0,0 0 0,0 1 0,-1-1 0,-3-6 0,-11-30 0,13 34 0,1 0 0,-1 0 0,-1 0 0,1 1 0,-2-1 0,1 1 0,-1 0 0,0 0 0,-6-6 0,2 5 0,0 0 0,0 1 0,0 0 0,-1 1 0,0 0 0,0 0 0,-20-7 0,25 12-24,1-1 0,0-1-1,0 1 1,-5-5 0,1 2-1220,4 3-5582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5:58.1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280 0 24575,'0'3'0,"0"-1"0,1 1 0,0-1 0,0 1 0,0-1 0,0 0 0,1 0 0,-1 1 0,3 2 0,2 5 0,58 99 0,-59-99 0,47 77 0,20 35 0,-16-28 0,-40-66 0,-9-18 0,10 21 0,-12-20 0,1 0 0,11 16 0,-15-23 0,16 30 0,-4-9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5:58.11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209 39 24575,'0'-1'0,"1"-1"0,0 1 0,0-1 0,1 1 0,-1-1 0,0 1 0,0 0 0,1-1 0,-1 1 0,0 0 0,1 0 0,-1 0 0,1 0 0,0 0 0,-1 0 0,1 1 0,0-1 0,0 0 0,-1 1 0,4-1 0,37-10 0,-33 9 0,0 1 0,0 0 0,1 1 0,12 1 0,-20-1 0,0 0 0,-1 0 0,1 0 0,0 1 0,-1-1 0,1 1 0,0-1 0,-1 1 0,1-1 0,-1 1 0,1 0 0,-1 0 0,1 0 0,-1 0 0,0 0 0,1 0 0,-1 0 0,0 0 0,0 1 0,0-1 0,0 0 0,0 1 0,0-1 0,0 1 0,0-1 0,-1 1 0,1-1 0,0 1 0,-1 0 0,1 2 0,2 10 0,0-1 0,2 0 0,8 21 0,0-2 0,52 139 0,-41-108 0,-15-38 0,20 41 0,-28-64 0,0-1 0,0 1 0,0 0 0,0 0 0,0 0 0,-1 0 0,1 0 0,0 0 0,-1 0 0,0 0 0,1 0 0,-1 0 0,0 0 0,0 0 0,0 0 0,-1 0 0,1 0 0,0 0 0,-1 0 0,1 0 0,-1 0 0,0 0 0,1 0 0,-1 0 0,0 0 0,0 0 0,0 0 0,-1-1 0,1 1 0,0-1 0,-1 1 0,-2 2 0,-4 2 0,-1 0 0,-1 0 0,1-1 0,-1 0 0,-14 5 0,-27 15 0,28-10 0,0-1 0,-40 17 0,-1 0 0,38-17 0,1-2 0,-2-1 0,1-1 0,-53 11 0,78-20 4,-1-1-1,1 0 0,-1 1 1,1-1-1,-1 0 0,0 0 1,1 0-1,-1-1 1,1 1-1,-1 0 0,1-1 1,-1 1-1,1 0 0,-1-1 1,1 0-1,-1 1 1,1-1-1,-1 0 0,1 0 1,0 0-1,0 0 0,-1 0 1,1 0-1,0 0 0,0 0 1,0 0-1,0-1 1,0 1-1,-1-3 0,-1-2-165,1-1 0,0 0-1,0 1 1,0-1 0,-1-10 0,2 10-331,0-2-6333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5:58.1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430 1 24575,'-2'0'0,"0"1"0,0-1 0,0 1 0,0-1 0,0 1 0,0 0 0,0 0 0,0 0 0,0 0 0,1 0 0,-1 0 0,0 0 0,1 1 0,-1-1 0,1 0 0,-1 1 0,1 0 0,-3 3 0,-22 40 0,9-14 0,-29 37 0,-58 121 0,42-73 0,32-63 0,-60 118 0,76-152-1365,10-14-5461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5:58.11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 1 24575,'-18'35'0,"8"97"0,11 202 0,8 179 0,0-378-1365,-9-126-5461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8:15:58.1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24575,'2'22'0,"0"-1"0,2 1 0,0 0 0,1-1 0,2 0 0,10 25 0,10 36 0,-7-22 0,-12-37 0,-1 1 0,7 37 0,-8-34 0,0 0 0,11 27 0,9 37 0,44 177 0,-52-206 0,-12-33-1365,-4-22-5461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5:50.2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302 13 24575,'0'-1'0,"0"1"0,-1-1 0,1 0 0,0 1 0,0-1 0,-1 1 0,1-1 0,-1 0 0,1 1 0,0-1 0,-1 1 0,1-1 0,-1 1 0,1 0 0,-1-1 0,1 1 0,-1-1 0,0 1 0,1 0 0,-1-1 0,1 1 0,-1 0 0,0 0 0,1 0 0,-1-1 0,0 1 0,1 0 0,-1 0 0,-1 0 0,-1 0 0,0-1 0,0 1 0,-1 0 0,1 0 0,-3 1 0,-1 0 0,0 1 0,0 1 0,1-1 0,-1 1 0,1 0 0,0 0 0,0 1 0,0 0 0,-5 5 0,-9 7 0,-18 21 0,37-36 0,-13 13 0,2 1 0,-1 0 0,2 0 0,0 2 0,1-1 0,0 1 0,2 0 0,0 1 0,0 0 0,2 1 0,1-1 0,0 1 0,-3 31 0,4-25 0,2 0 0,1 0 0,1 0 0,4 30 0,-1-46 0,0 0 0,0 0 0,1 0 0,1 0 0,-1-1 0,11 14 0,-4-5 0,-8-11 0,1-1 0,1-1 0,-1 1 0,0 0 0,1-1 0,0 0 0,0 0 0,1-1 0,-1 1 0,0-1 0,1 0 0,0-1 0,0 1 0,0-1 0,0 0 0,0-1 0,11 2 0,2 0 0,1-2 0,-1 0 0,0-1 0,31-4 0,-40 2 0,0 0 0,0 0 0,0-1 0,0-1 0,0 0 0,-1 0 0,0-1 0,0 0 0,0 0 0,0-1 0,-1 0 0,0-1 0,0 1 0,-1-2 0,12-13 0,-10 9 0,-1 0 0,0-1 0,0 1 0,-1-2 0,-1 1 0,0-1 0,-1 0 0,-1 0 0,0 0 0,3-21 0,0-9 0,-3 20 0,2-43 0,-6 63 0,0-2 0,0 0 0,0 0 0,0 1 0,-1-1 0,0 0 0,0 0 0,0 1 0,-1-1 0,-3-6 0,-11-30 0,13 34 0,1 0 0,-1 0 0,-1 0 0,1 1 0,-2-1 0,1 1 0,-1 0 0,0 0 0,-6-6 0,2 5 0,0 0 0,0 1 0,0 0 0,-1 1 0,0 0 0,0 0 0,-20-7 0,25 12-24,1-1 0,0-1-1,0 1 1,-5-5 0,1 2-1220,4 3-5582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5:50.2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683 0 24575,'0'3'0,"-1"0"0,0 0 0,0-1 0,0 1 0,0-1 0,0 1 0,-1-1 0,1 1 0,-4 2 0,-1 6 0,-64 109 0,64-109 0,-50 84 0,-23 38 0,18-30 0,43-72 0,10-20 0,-10 23 0,12-22 0,0 0 0,-13 17 0,17-25 0,-18 34 0,5-11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7:58.5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215 0 24575,'0'12'0,"5"0"0,-4 0 0,5 0 0,-6 0 0,0 0 0,0 0 0,0-1 0,0 1 0,0 0 0,0 0 0,0 0 0,5 5 0,-4-4 0,4 4 0,-5-5 0,0 0 0,0 0 0,0 0 0,0 0 0,0 0 0,0 0 0,0-1 0,0 7 0,0-5 0,0 9 0,0-9 0,0 5 0,0-6 0,0-1 0,0 1 0,0 0 0,0 0 0,0 0 0,0 0 0,0 0 0,0 0 0,0 5 0,0-4 0,0 4 0,0-5 0,0 0 0,0 5 0,0 2 0,0-1 0,0-1 0,0-5 0,0 0 0,0 0 0,-5 0 0,4 0 0,-4 5 0,-1-4 0,5 4 0,-4 0 0,5-4 0,-6 5 0,5-6 0,-4-1 0,5 1 0,-5 0 0,3 0 0,-3 0 0,5 0 0,0 0 0,0 0 0,-5-1 0,3 1 0,-3 0 0,5 0 0,0 0 0,-5 0 0,3 0 0,-3 5 0,5-4 0,0 4 0,0-5 0,-5 0 0,4 0 0,-5 0 0,6 0 0,0 0 0,0-1 0,0 1 0,0 5 0,-5-3 0,4 3 0,-5-5 0,6 0 0,-5-1 0,4 1 0,-4 0 0,5 0 0,0 0 0,0 0 0,-6-6 0,5 5 0,-4-4 0,-1 5 0,5-1 0,-4 1 0,5 0 0,-6 0 0,5 0 0,-4 0 0,5 0 0,-5-6 0,3 5 0,-3-5 0,5 6 0,-5-5 0,3 3 0,-3-3 0,5 5 0,0 0 0,-5 0 0,3 0 0,-3-1 0,0-4 0,4 4 0,-5-5 0,1 6 0,4 0 0,-10 0 0,10 0 0,-4 0 0,-1-6 0,5 5 0,-4-5 0,-1 1 0,5 4 0,-4-5 0,5 1 0,0-2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5:50.2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24575,'1'2'0,"0"0"0,0 0 0,0 0 0,0 0 0,0 0 0,0 0 0,1 0 0,-1 0 0,3 1 0,0 2 0,9 15 0,18 34 0,1 2 0,44 54 0,-56-81 0,14 20 0,7 13 0,-26-38 0,-13-21 0,-1 1 0,1-1 0,-1 1 0,0 0 0,0-1 0,-1 1 0,1 0 0,-1 0 0,1 7 0,-4 34 0,-4-15 0,5-24 0,0-1 0,1 1 0,0 0 0,-1 9 0,-4 90 0,-1-23 0,4-38 0,-8 42 0,-3-18 0,7 0 0,-7 35 0,7-64-1365,7-35-5461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5:50.2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1289 0 24575,'0'1'0,"0"1"0,-1-1 0,1 0 0,0 0 0,-1 1 0,1-1 0,-1 0 0,1 0 0,-1 0 0,1 0 0,-1 1 0,0-1 0,0 0 0,-1 1 0,-15 14 0,5-6 0,-88 81 0,-117 139 0,185-200 0,-1-1 0,0-2 0,-50 30 0,68-44 0,13-11 0,1-1 0,0 1 0,-1-1 0,0 0 0,1 1 0,-1-1 0,0 0 0,1 0 0,-1 0 0,0 0 0,0 0 0,0-1 0,0 1 0,0-1 0,-3 1 0,-43 0 0,-88-12 0,93 7 0,-57-13 0,64 10 0,-57-4 0,60 8 60,-56-12-1,57 8-801,-58-4 0,83 11-6084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5:50.2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978 1 24575,'-6'0'0,"-10"-1"0,1 2 0,0 0 0,0 0 0,-17 5 0,11-2 0,0-1 0,0 0 0,-42-2 0,-10 1 0,65-1 0,0 1 0,-12 4 0,-14 2 0,-33-5 0,44-3 0,-32 5 0,41-3 0,11-2 0,0 0 0,0 0 0,1 1 0,-1-1 0,0 1 0,0-1 0,1 1 0,-1 0 0,0 0 0,1 0 0,-1 1 0,1-1 0,0 1 0,-1-1 0,1 1 0,0 0 0,0 0 0,0 0 0,-3 3 0,-69 100 0,-11 15 0,23-47 0,46-55 0,-29 29 0,27-31 0,-24 30 0,37-39 0,-4 4 0,-19 21 0,18-22-1365,6-6-5461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4:05:50.2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24575,'1'6'0,"0"1"0,1-1 0,-1 0 0,1 0 0,1 0 0,-1 0 0,1 0 0,0 0 0,0 0 0,5 5 0,9 18 0,30 59 0,20 44 0,-10-6 0,-19-35 0,-37-90 0,0 0 0,0 1 0,0-1 0,0 0 0,0 0 0,0 0 0,0 0 0,0 0 0,1 0 0,-1 0 0,0-1 0,1 1 0,-1 0 0,1-1 0,-1 1 0,1-1 0,-1 1 0,1-1 0,-1 0 0,4 1 0,3-1 0,1 0 0,14-1 0,-6 0 0,7 0 0,0-1 0,40-9 0,-42 4 0,6 0 0,84-15 0,-76 17 0,32-4 0,-12 3 0,-53 5 0,0 1 0,0-1 0,0 0 0,0 1 0,0-1 0,4-2 0,-4 1 0,0 1 0,1 0 0,-1 0 0,7-1 0,36 1-18,-29 2-1329,-10-1-5479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2:42:37.5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24575,'5'1'0,"-1"1"0,0-1 0,0 1 0,0 0 0,0 0 0,0 0 0,-1 0 0,1 1 0,-1 0 0,4 3 0,13 8 0,20 11 0,-32-19 0,0 0 0,0-1 0,1 0 0,0 0 0,0-1 0,1 0 0,-1-1 0,17 4 0,84 13 0,-41-6 0,0-3 0,114 2 0,-79-13-1365,-84 0-5461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292 1 24575,'0'6'0,"-1"0"0,0-1 0,0 1 0,-1 0 0,-2 6 0,-6 17 0,-13 70 0,1-13 0,-41 131 0,42-149 0,-15 32 0,23-53 0,-10 61 0,19-77 0,-9 33 0,-16 71 0,15-70 0,11-46-72,-3 22 0,4-24-1149,1-10-5605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390 80 24575,'-27'-1'0,"15"0"0,0 1 0,0 0 0,-20 3 0,26-1 0,1 0 0,-1-1 0,0 2 0,0-1 0,-8 5 0,-25 19 0,34-23 0,-16 14 0,-1 1 0,2 1 0,0 1 0,1 0 0,-26 40 0,40-52 0,0 0 0,0 0 0,0 1 0,3-1 0,-6 15 0,-5 47 0,5-29 0,4-21 0,2 1 0,0 0 0,1-1 0,1 1 0,3 24 0,-1-31 0,2 1 0,10 29 0,-10-34 0,0-2 0,1 1 0,-1-1 0,2 0 0,0 0 0,8 8 0,-1-3 0,-9-9 0,0 1 0,-1 0 0,2-2 0,-2 1 0,2-1 0,-1 1 0,1-1 0,0 0 0,6 2 0,6 3 0,-3-3 0,-1 1 0,1-1 0,0-1 0,1 0 0,0 1 0,16 0 0,-7-4 0,-3-1 0,0 0 0,0-1 0,0 0 0,1-3 0,-1 1 0,0-1 0,37-13 0,-41 10 0,0 0 0,-1 0 0,0-2 0,16-10 0,-23 12 0,-2 1 0,1 0 0,-1-2 0,0 2 0,-1-2 0,1 0 0,-2 1 0,9-16 0,-8 11 0,1-1 0,-3 0 0,0 0 0,6-27 0,-7 11 0,1-36 0,-4 54 0,-3-61 0,2 60 0,0 1 0,-1 1 0,0 0 0,-9-18 0,-7-10 0,-43-69 0,46 86 0,-1-1 0,-20-22 0,30 38 0,0 1 0,-1-1 0,2 1 0,-3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24575,'3'0'0,"1"0"0,2 0 0,2 0 0,2 0 0,-1 0 0,3 0 0,-2 0 0,1 0 0,-1 0 0,-1 0-8191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24575,'0'545'0,"8"-465"0,0-3 0,-10 82-1365,2-151-5461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24575,'1'4'0,"0"0"0,0 1 0,-1-1 0,1 0 0,1 0 0,2 5 0,3 9 0,38 155 0,-2-4 0,45 219 0,-79-338 0,44 165 0,-48-195 0,-1-13 0,-1 0 0,-2 0 0,0 1 0,2 8 0,-3-16-1,0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1,-2-5 116,-5-10-1160,7 14 659,-6-13-6441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313 33 24575,'0'-1'0,"2"0"0,-2 0 0,-2 0 0,2-2 0,0 2 0,0 0 0,0 0 0,-1 0 0,1 0 0,0 0 0,-1-1 0,1 1 0,-1-1 0,0 1 0,1 0 0,-1 0 0,0 0 0,0 0 0,0 0 0,-2 0 0,1 0 0,0 0 0,1-1 0,-1 2 0,0-1 0,-1 1 0,1-1 0,0 1 0,0 0 0,0-1 0,-1 1 0,-1 0 0,-2 0 0,1-1 0,-1 1 0,0 0 0,0 1 0,1-1 0,-1 1 0,1 0 0,-1 0 0,1 1 0,0 0 0,0-1 0,-1 1 0,2 0 0,-1 0 0,0 2 0,-6 2 0,-9 10 0,10-10 0,2 2 0,-2 0 0,-14 15 0,-1 2 0,19-19 0,0 0 0,1 0 0,-1 0 0,-7 14 0,8-9 0,-1 0 0,2 1 0,0 0 0,1-1 0,1 1 0,-3 16 0,-1 9 0,3-23 0,-1 0 0,1 17 0,3-17 0,1 0 0,1 1 0,0-1 0,1 0 0,1 0 0,0 1 0,11 20 0,-12-27 0,8 19 0,17 27 0,-24-46 0,1-2 0,1 2 0,-1-1 0,1-1 0,1 1 0,-1-1 0,1 0 0,8 6 0,6 2 0,-3-2 0,30 17 0,-41-27 0,-1 2 0,1-2 0,-1 0 0,1 0 0,1 0 0,-2-1 0,1 1 0,1-1 0,7-1 0,-3 0 0,4 1 0,22-3 0,-32 0 0,-1 1 0,1 0 0,-1 0 0,-1 0 0,2-1 0,-1 0 0,0 1 0,5-5 0,18-9 0,-13 7 0,-1 0 0,-1-1 0,22-16 0,-29 19 0,-1-1 0,1-1 0,-1 2 0,0-2 0,-1 0 0,-1 1 0,1-1 0,2-10 0,11-20 0,-12 27 0,0 0 0,-1 0 0,-1-1 0,1 1 0,-2 0 0,1-15 0,-1-69 0,-2 61 0,-1 25 0,0 1 0,-1 0 0,1 1 0,-2-1 0,0 1 0,0 0 0,0-1 0,0 1 0,-10-11 0,6 6 0,-11-24 0,13 24 0,-2 0 0,0 1 0,0-1 0,-1 1 0,-1 0 0,0 1 0,-10-10 0,14 16 0,0-3 0,-2 1 0,1 0 0,-1 1 0,-10-8 0,13 11 0,1 0 0,-2 0 0,1 1 0,0-1 0,-1 1 0,2 0 0,-2-1 0,1 1 0,0 1 0,-2-1 0,-3 1 0,-30 0-1365,31 0-5461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248 0 24575,'0'2'0,"-1"1"0,0-1 0,0 0 0,0 1 0,1-1 0,-2-1 0,-1 5 0,0 1 0,-2 4 0,1 0 0,-2 14 0,-3 4 0,-5 9 0,-15 68 0,6-31 0,2 4 0,0-19 0,16-45 0,0-1 0,0 1 0,2 0 0,-4 21 0,5-16 0,-11 39 0,10-40 0,-4 33 0,5-29 0,1 2 0,2-20 0,-1 0 0,-1 1 0,1-1 0,-1 0 0,0 1 0,-3 9 0,-1-6 0,4-1 0,-2 1 0,0 16 0,1-15 0,0 1 0,-6 15 0,5-14 0,1 0 0,-2 0 0,1 17 0,-3 15 0,5-36-1365,-1-2-5461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24575,'-1'6'0,"-1"0"0,-2 10 0,2-7 0,2-26 0,0 11 0,0 15 0,0-7 0,0 7 0,0-8 0,0-1 0,0 0 0,0 0 0,0 0 0,0 1 0,0-1 0,0 0 0,0 0 0,0 0 0,0 0 0,0 0 0,0 0 0,0 0 0,0 0 0,0 0 0,0 0 0,0 1 0,0-1 0,0 0 0,0 0 0,0 0 0,0 1 0,0-1 0,0 0 0,-1 0 0,1 0 0,0 0 0,0 1 0,0-1 0,0 0 0,0 0 0,0 0 0,-2 0 0,-8 1 0,6-1 0,8-6 0,-4 6-22,0 0-1,0 0 1,0 0 0,0 0-1,0 0 1,0 1 0,0-1-1,0 0 1,0 0-1,0 0 1,0 0 0,0 0-1,0 0 1,0 1 0,0-1-1,0 0 1,0 0-1,0 0 1,0 0 0,0 0-1,0 0 1,0 0-1,0 0 1,0 0 0,0 0-1,0 0 1,0 0 0,0 0-1,0 0 1,0 0-1,1 0 1,-1 0 0,0 0-1,0 0 1,0 0-1,0 0 1,0 0 0,0 0-1,1 0 1,-1 0 0,0 0-1,0 0 1,0 0-1,0 0 1,0 0 0,1 0-1,-1 0 1,0 0 0,0 0-1,0 0 1,0 0-1,0 0 1,0 0 0,1 0-1,-1 0 1,0 0-1,0 0 1,0 0 0,0 0-1,0 0 1,-1 3-6804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24575,'9'26'0,"-2"-12"0,38 107 0,6 20 0,-46-126 0,-1-1 0,2 1 0,0-1 0,14 22 0,-10-19 0,-1 1 0,-1 1 0,10 33 0,10 22 0,-24-67 0,1 1 0,-1-1 0,1 0 0,1 0 0,0-1 0,12 12 0,50 34 0,-29-23 0,-8-6-59,-18-15-202,-2 1 0,1 0-1,-1 1 1,16 19 0,-21-22-6565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379 10 24575,'-25'23'0,"18"-15"0,1 1 0,0-2 0,-3 0 0,2 0 0,-1 0 0,-15 9 0,-21 21 0,-21 36 0,26-26 0,-6 14 0,31-45 0,1 0 0,0 0 0,2 1 0,0 1 0,0-1 0,-9 30 0,20-46 0,-1 0 0,1 1 0,-1-1 0,1 1 0,0-1 0,0 1 0,0-1 0,0 0 0,1 1 0,-1-1 0,0 0 0,1 1 0,-1 0 0,0-2 0,1 2 0,0-1 0,-1 0 0,1 1 0,0-1 0,2 3 0,25 20 0,-6-7 0,-10-6 0,2 0 0,16 10 0,5 5 0,-10-10 0,7 5 0,-12-3 0,1-1 0,0-1 0,32 17 0,-52-32 0,1-1 0,-1 0 0,-1 0 0,1 0 0,0 0 0,0 0 0,1 0 0,-2-1 0,1 1 0,1 0 0,-1 0 0,-1 0 0,1-1 0,0 1 0,0-1 0,0 1 0,0-1 0,-1 1 0,1-1 0,0 1 0,0 0 0,-1-1 0,1 0 0,0 0 0,-1 0 0,1 0 0,1 0 0,20-28 0,-18 24 0,45-50 0,-25 31 0,41-35 0,-44 41 0,25-24 0,39-49 0,18-28 0,-101 119 0,-2-1 0,1-1 0,0 1 0,0 0 0,0 0 0,-1 0 0,0-1 0,1 1 0,-1 0 0,0 0 0,0-1 0,1 1 0,-1 0 0,0-1 0,0 1 0,0 0 0,0-1 0,0 1 0,-1 0 0,1-1 0,0 1 0,0-1 0,-1 1 0,1 0 0,0-1 0,-1 2 0,0-2 0,0 1 0,-1-1 0,-2-4 0,-2 1 0,1 0 0,-1 0 0,-10-7 0,1 1 0,-37-25 0,-29-21 0,23 18 0,-12 5 0,65 30-227,-3 1-1,1 0 1,0 0-1,0 1 1,-12-2-1,15 2-6598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312 9 24575,'-19'19'0,"13"-13"0,1 1 0,-1-1 0,0 0 0,0 0 0,-1-1 0,-12 9 0,-17 16 0,-18 31 0,22-23 0,-5 13 0,25-38 0,1 0 0,0 1 0,2 0 0,0 0 0,1 0 0,-9 25 0,16-38 0,1 0 0,0 1 0,-1-2 0,1 1 0,0 1 0,0 0 0,0-2 0,0 1 0,0 1 0,1-1 0,-1 0 0,1 0 0,-1 1 0,0-2 0,0 2 0,1-1 0,0-1 0,-1 2 0,1-1 0,1 1 0,22 19 0,-7-7 0,-5-5 0,-2 0 0,15 8 0,4 5 0,-8-9 0,4 4 0,-7-2 0,-1-1 0,1 0 0,25 13 0,-41-27 0,-1 0 0,-1 0 0,0 0 0,1 0 0,0 0 0,0 0 0,0 0 0,0 0 0,-1 0 0,2 0 0,-1 0 0,-1 0 0,1-1 0,0 1 0,-1-1 0,1 1 0,0-1 0,-1 1 0,1 0 0,0 0 0,-1 0 0,1-1 0,0 0 0,-1 0 0,0 0 0,1 0 0,0 1 0,18-24 0,-16 20 0,38-42 0,-22 26 0,35-29 0,-36 35 0,19-22 0,34-38 0,14-24 0,-84 97 0,0 0 0,-1 1 0,1-2 0,0 1 0,-1 0 0,1 1 0,0-2 0,-1 2 0,0-2 0,0 1 0,0 0 0,0 0 0,0-1 0,0 1 0,0 1 0,0-1 0,0-1 0,0 0 0,0 2 0,0-1 0,0-1 0,0 1 0,0 1 0,-1-1 0,0-1 0,1 2 0,-1-2 0,0 2 0,0-2 0,-3-3 0,-1 1 0,1 0 0,-1 0 0,-8-6 0,0 1 0,-29-22 0,-24-15 0,17 13 0,-9 5 0,53 25-227,-1 1-1,1-1 1,-1 1-1,0 0 1,-9-1-1,10 1-6598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 0 24575,'-9'126'0,"1"5"0,8-91 0,-1 1 0,-7 40 0,4-57 0,1 42 0,2-15 0,-2-8 0,-3 29 0,7 14-1365,-1-80-5461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 0 0,-1-1 0,1 0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 0 0,0 0 0,-1 1 0,1 0 0,1-1 0,2-7 0,-4 11 0,1 0 0,1 0 0,-2 0 0,1 1 0,1 0 0,0-1 0,-2 0 0,2 1 0,0-1 0,-1 0 0,0 2 0,1-2 0,-1 1 0,2-1 0,-1 2 0,-1 0 0,2-1 0,-2 0 0,1 0 0,0 0 0,0 1 0,1-1 0,1 1 0,21-2 0,49 3 0,-24 0 0,8 4 0,-3 0 0,45 1 0,-23-5 0,-53-2 0,36 4 0,-39 2-1365,-14 0-5461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24575,'1'0'0,"0"1"0,-1-1 0,1 0 0,0 0 0,-1 1 0,2-1 0,-1 0 0,-1 1 0,1-1 0,0 1 0,-1-1 0,1 1 0,-1-1 0,1 2 0,-1-2 0,1 1 0,-1-1 0,0 1 0,1 0 0,0 0 0,8 20 0,-4-12 0,75 170 0,-39-84 0,4 2 0,-33-69 0,-7-17 0,0 0 0,-2 0 0,1 0 0,3 21 0,14 119 0,-10-54 0,13 77 0,-18-140 0,0 62 0,0-11 0,-5-67 0,1 1 0,5 22 0,-1-28-1365,-1-7-5461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7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9"/>
    </inkml:context>
    <inkml:brush xml:id="br0">
      <inkml:brushProperty name="width" value="0.03528" units="cm"/>
      <inkml:brushProperty name="height" value="0.03528" units="cm"/>
      <inkml:brushProperty name="color" value="#679AE2"/>
    </inkml:brush>
  </inkml:definitions>
  <inkml:trace contextRef="#ctx0" brushRef="#br0">3316 685 24575,'0'-5'0,"1"1"0,0-1 0,1 0 0,-1 0 0,1 0 0,5-8 0,-4 7 0,-1 0 0,1 1 0,-1-1 0,1-8 0,-1-3 0,-1 1 0,-1-1 0,-1 1 0,-1 0 0,-1-1 0,-1 1 0,0 0 0,-1 1 0,-2-1 0,-11-22 0,16 35 0,0 0 0,-1 0 0,0 0 0,1 0 0,-1 0 0,0 1 0,0-1 0,-1 1 0,1 0 0,-1 0 0,1 0 0,-1 0 0,0 0 0,0 0 0,0 2 0,-7-4 0,8 3 0,0 1 0,1 0 0,-1 0 0,0-1 0,0 1 0,0 0 0,0 0 0,0 1 0,0-1 0,1 0 0,-1 0 0,0 1 0,0 0 0,0 0 0,1 0 0,-1 0 0,1-1 0,-1 2 0,1-1 0,-1 1 0,1-1 0,0 1 0,0 0 0,-1-1 0,-1 3 0,-16 19 0,12-13 0,-1-1 0,0 0 0,-20 16 0,28-25 0,1 0 0,0 0 0,-1 0 0,1 0 0,-1 0 0,1 0 0,-1 0 0,1 1 0,-1-1 0,1 0 0,-1 0 0,1 0 0,-1 0 0,1 0 0,-1 0 0,1 0 0,-1 0 0,1 0 0,-1 0 0,1 0 0,-1 0 0,1-1 0,-1 1 0,1 0 0,-1 0 0,1 0 0,0 0 0,-1 0 0,1 0 0,-1-1 0,1 1 0,0 0 0,-1-1 0,1 1 0,0 0 0,-1-1 0,1 1 0,0-1 0,-1 1 0,1 0 0,0-1 0,0 1 0,0 0 0,0 0 0,-1-1 0,1 1 0,0-1 0,0 1 0,0-1 0,0 0 0,-7-29 0,5 22 0,0 0 0,-1 1 0,-1-2 0,0 2 0,0-1 0,0 1 0,-2 0 0,1-1 0,-1 1 0,-8-7 0,-11-9 0,-33-23 0,34 29 0,15 10 0,-1 0 0,0 2 0,0 0 0,-13-5 0,-22-13 0,38 20 0,0 0 0,0 0 0,-1 0 0,0 0 0,1 1 0,-1 0 0,-15-3 0,-61-2 0,56 5 0,6 1 0,6-1 0,0 1 0,0 1 0,0 0 0,-20 3 0,31-2 0,0-1 0,1 1 0,-1 0 0,1 1 0,-1-1 0,1 1 0,0 0 0,-1-1 0,1 2 0,0-1 0,1 1 0,-1-1 0,0 1 0,1-1 0,0 1 0,0 0 0,0 0 0,-5 7 0,-39 73 0,47-82 0,0-1 0,0 0 0,-1 0 0,1 1 0,0-1 0,0 0 0,0 1 0,0-1 0,-1 1 0,1-1 0,0 0 0,0 1 0,-1-1 0,1 0 0,0 1 0,-1-1 0,1 0 0,0 0 0,-1 0 0,1 0 0,0 0 0,-1 0 0,1 1 0,-1-1 0,1 0 0,0 0 0,-1 0 0,1 0 0,-1 0 0,1 0 0,-1 0 0,1 0 0,0 0 0,-1 0 0,1 0 0,-1 0 0,1 0 0,-1 0 0,1 0 0,0 0 0,-1 0 0,1 0 0,-1-1 0,1 1 0,0 0 0,-1 0 0,1 0 0,-1 0 0,1 0 0,0 0 0,-1-1 0,1 1 0,0 0 0,0-1 0,-1 0 0,-16-23 0,9 11 0,-70-88 0,67 87 0,0 1 0,-1 0 0,-1 0 0,0 1 0,-1 0 0,-1 1 0,0 1 0,-1-1 0,-22-10 0,32 19 0,0-1 0,0 1 0,0 0 0,0 0 0,-1 0 0,1 1 0,-1 0 0,1 0 0,-1 1 0,0-1 0,-12 1 0,-6 2 0,-45 8 0,55-8 0,-12 2 0,-13 2 0,0 1 0,-45 14 0,81-18 0,-1-2 0,1 2 0,0-1 0,0 1 0,0 0 0,0-1 0,0 2 0,1-1 0,0 0 0,0 1 0,0-1 0,-3 5 0,-28 48 0,31-51 0,-2 8 0,0-1 0,-5 21 0,-2 7 0,12-39 0,-1 0 0,1-1 0,0 1 0,-1 0 0,1 0 0,-1 0 0,1 0 0,-1-1 0,0 1 0,1 0 0,-1 0 0,0-1 0,0 1 0,1-1 0,-1 1 0,0-1 0,0 1 0,0 0 0,0-1 0,0 1 0,0-1 0,0 0 0,0 1 0,0-1 0,0 0 0,0 0 0,0 0 0,-1 0 0,1 0 0,0 0 0,0 0 0,0 0 0,0 0 0,0 0 0,0 0 0,0 0 0,-1 0 0,1 0 0,0-1 0,-1 0 0,-7-2 0,1-1 0,-1 0 0,1 1 0,-8-7 0,-1 0 0,4 3 0,-238-107 0,240 109 0,1 2 0,-1 0 0,1 0 0,-20-3 0,25 5 0,1 1 0,0 0 0,0-1 0,0 2 0,-1-1 0,1 0 0,0 1 0,0 0 0,0-1 0,0 1 0,0 0 0,0 1 0,0-1 0,0 1 0,-5 3 0,-8 7 0,1 0 0,0 1 0,2 1 0,0 0 0,1 1 0,0 0 0,-17 30 0,26-36 0,1-1 0,0 1 0,0-1 0,1 1 0,1 1 0,0-1 0,1 0 0,0 0 0,0-1 0,3 12 0,-1 15 0,2-17 0,-3-16 0,0 1 0,0-1 0,-1 1 0,1-1 0,-1 1 0,0-1 0,1 1 0,-2 3 0,-32-21 0,14 7 0,-1 1 0,0 0 0,0 2 0,0 0 0,-1 1 0,0 1 0,0-1 0,-1 3 0,-38 0 0,54 2 0,1 0 0,0 0 0,0 1 0,0 0 0,0-1 0,1 1 0,-1 0 0,0 1 0,1-1 0,0 1 0,0 0 0,0 0 0,0 0 0,0 0 0,1 0 0,-1 1 0,1 0 0,0-1 0,1 1 0,-1 0 0,-3 8 0,0 1 0,0 0 0,1 1 0,1 0 0,0-1 0,-2 25 0,5-33 0,0 11 0,1 31 0,0-44 0,0 1 0,1-1 0,0 2 0,0-2 0,0 0 0,0 1 0,0 0 0,1-1 0,0 0 0,0 1 0,0-1 0,0-1 0,1 2 0,3 2 0,-1-2 0,-11-8 0,-17-6 0,10 7 0,-1 1 0,-1 1 0,1 0 0,0 0 0,0 2 0,0 0 0,0 0 0,-26 4 0,37-3 0,-1 0 0,0-1 0,1 1 0,-1 0 0,1 0 0,0 0 0,0 0 0,0 1 0,0-1 0,-4 6 0,-23 30 0,25-30 0,1-2 0,0 0 0,1 1 0,0 0 0,1 0 0,0 0 0,0-1 0,0 12 0,-1 49 0,3-67 0,-1 9 0,2-2 0,0 1 0,0 0 0,0-1 0,6 15 0,-6-19 0,1 1 0,0-1 0,0 1 0,1-1 0,-1 0 0,1 1 0,0-2 0,0 1 0,0 0 0,0 0 0,0 0 0,1-1 0,7 4 0,-8-1 0,-11-3 0,-27 2 0,3-1 0,26-1 0,1-1 0,0 2 0,0-1 0,0 1 0,0-1 0,1 2 0,0-1 0,-1-1 0,1 2 0,-5 5 0,-35 42 0,29-33 0,5-5 0,1-1 0,0 0 0,2 2 0,-1 0 0,-8 26 0,14-34 0,0 0 0,0 0 0,1 0 0,0 0 0,1 0 0,-1 0 0,2 1 0,-1-1 0,1 0 0,0 0 0,0 1 0,1-2 0,0 1 0,0 0 0,1 0 0,6 9 0,-6-11 0,2 0 0,-1 0 0,0 0 0,1-1 0,0 1 0,6 2 0,16 13 0,-27-18 0,0-1 0,1 0 0,-1 1 0,0-1 0,0 1 0,1-1 0,-1 1 0,0-1 0,0 1 0,0-1 0,0 0 0,0 0 0,1 1 0,-1-1 0,0 1 0,0-1 0,0 1 0,0-1 0,0 1 0,-1-1 0,1 1 0,0-1 0,0 0 0,0 0 0,0 0 0,-1 1 0,1-1 0,0 1 0,0-1 0,-1 1 0,1-1 0,0 0 0,-1 1 0,1-1 0,0 0 0,-1 0 0,1 0 0,0 1 0,-1-1 0,1 0 0,-1 0 0,1 1 0,-1-1 0,1 0 0,-1 0 0,0 0 0,-29 11 0,20-9 0,2 2 0,-1-1 0,1 1 0,0-1 0,0 2 0,0-1 0,1 1 0,0 0 0,0 0 0,-9 10 0,13-12 0,1-1 0,0 1 0,-1 0 0,1 0 0,0 1 0,1-1 0,-1-1 0,1 2 0,0-1 0,0 0 0,0 1 0,0 0 0,1-1 0,-1 0 0,1 1 0,0-1 0,1 1 0,-1-1 0,1 1 0,0-1 0,0 0 0,0 1 0,3 5 0,-2-7 0,-1 1 0,1 0 0,0-1 0,1 1 0,-1-1 0,1 0 0,-1 1 0,1-2 0,0 2 0,0-2 0,0 1 0,0 0 0,0-1 0,0 1 0,1-1 0,-1 0 0,0 0 0,1 0 0,0 0 0,-1 0 0,6 0 0,9 1 0,-1-1 0,1-1 0,23-2 0,-7 1 0,314 1 0,-333 1 0,-1 0 0,0 1 0,25 5 0,-23-3 0,1-1 0,24 2 0,397 7 0,-276-6 0,5 0 0,411-6-1365,-565 0-5461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464 0 24575,'-1'0'0,"-1"1"0,0-1 0,0 0 0,-1 0 0,1 1 0,1-1 0,-1 1 0,0-1 0,1 1 0,-2 1 0,1-1 0,1 0 0,-1-1 0,-1 3 0,-21 20 0,7-4 0,-1-3 0,-22 31 0,5-9 0,-39 52 0,29-34 0,26-33 0,11-13 0,0 0 0,0-1 0,-10 9 0,8-8 0,1-2 0,-10 17 0,-12 10 0,20-24 0,1 0 0,1 1 0,-9 14 0,18-25 0,-1 0 0,1 1 0,-1-1 0,1 0 0,-1 0 0,1 0 0,0 0 0,-1 1 0,1-1 0,0 0 0,0 1 0,0-1 0,0 0 0,0 1 0,0-1 0,1 0 0,-1 0 0,0 0 0,1 0 0,-1 2 0,1-2 0,-1 0 0,1 0 0,1 0 0,-2 0 0,2 1 0,2 4 0,2-2 0,-1 1 0,0 0 0,8 4 0,4 4 0,54 51 0,-50-43 25,-17-17-224,-1 1 1,2-2-1,-1 1 1,1 0-1,-1-1 1,10 7-1,-8-8-6627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2:42:42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299 1 24575,'-1'1'0,"-1"1"0,0-1 0,0 1 0,0-1 0,0 1 0,0-1 0,0 0 0,0 0 0,-4 2 0,-4 2 0,-13 10 0,-51 29 0,66-39 0,-1 2 0,0-1 0,1 1 0,1 0 0,0 0 0,-11 15 0,-5 5 0,2-4-682,-33 47-1,49-64-6143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2:42:46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3 437 24575,'28'-1'0,"0"-2"0,54-17 0,51-35 0,-118 47 0,-1 1 0,-1-3 0,1 1 0,24-25 0,-21 17 0,3-3 0,28-23 0,-31 30 0,-1-1 0,29-35 0,-38 41 0,-1-1 0,7-13 0,-8 13 0,0 0 0,13-14 0,-14 18-195,0 0 0,0 0 0,0-1 0,-1 1 0,1-2 0,2-5 0,-4 6-6631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6:45.544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104 10 24575,'-8'0'0,"1"0"0,-1 2 0,2 0 0,-3 3 0,6-3 0,-4 5 0,3-3 0,-2 3 0,-1-4 0,4 1 0,0 3 0,0-3 0,-1 1 0,2-1 0,-3 1 0,2-1 0,0 1 0,2-1 0,-2 0 0,3-1 0,-2 1 0,-1-1 0,3 5 0,-1-5 0,1 1 0,0-1 0,-2 3 0,2-1 0,0 1 0,0-3 0,0-1 0,0 5 0,0-1 0,0-1 0,2 2 0,-1-3 0,2 0 0,-1 1 0,1-1 0,-2 1 0,2-3 0,-1 1 0,-1 3 0,1-4 0,1-1 0,-3 1 0,2 2 0,-1-2 0,1-1 0,-1-1 0,2 4 0,0 0 0,-1-1 0,4 1 0,-3 1 0,3-3 0,-3 2 0,4 1 0,-4-1 0,3-1 0,-3-1 0,3 0 0,-3 1 0,0 1 0,2-2 0,-1 0 0,0-2 0,2 0 0,-5 1 0,5-1 0,-3 0 0,-1 0 0,4 0 0,-3 0 0,3 0 0,-2 0 0,3 0 0,-1-1 0,-3 1 0,2-4 0,-3 0 0,1 4 0,-2-1 0,-1-1 0,3 2 0,-1-2 0,1 0 0,0-1 0,0-1 0,3 2 0,-3-3 0,0 3 0,2-2 0,0 1 0,-1-1 0,-1 1 0,2-1 0,-2 0 0,-1 3 0,-2-1 0,3-2 0,0 1 0,-2 1 0,4-4 0,-4 3 0,1 1 0,0-3 0,-1 1 0,2 2 0,0-3 0,-3 5 0,2-4 0,-2 2 0,3-1 0,-3 1 0,0 0 0,1 0 0,-1-3 0,0 3 0,0-2 0,0-1 0,0 3 0,0-1 0,0-3 0,0 4 0,0-1 0,0-1 0,0 2 0,0-1 0,0-1 0,0 2 0,0 1 0,-1-3 0,1 0 0,-3 3 0,1-1 0,2-2 0,-3 1 0,3 1 0,-3-4 0,3 6 0,-1-3 0,-1 1 0,-1 0 0,0-1 0,1-1 0,1 2 0,-1 0 0,1-3 0,-2 5 0,1-2 0,1 0 0,-1 0 0,0-3 0,-1 3 0,3 0 0,-3 1 0,3 1 0,-1-6 0,-2 6 0,0-3 0,1 1 0,0 0 0,-1-2 0,0 3 0,2-1 0,-1 0 0,-1-2 0,2 3 0,-2 1 0,1-2 0,-1 0 0,0 2 0,1-2 0,-1 2 0,2-3 0,-2 3 0,1 0 0,-1-2 0,1 2 0,1 0 0,-1 0 0,-2 0 0,2 0 0,1 0 0,-1 0 0,1-2 0,-4 2 0,5 0 0,-3 0 0,0 0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6:45.545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20 24575,'20'0'0,"-2"0"0,4 0 0,-2 0 0,0 0 0,3 0 0,3 0 0,-4 0 0,1 0 0,-1 0 0,-4 0 0,2 0 0,-6 0 0,-5 0 0,5 0 0,-5 0 0,-1 0 0,1 0 0,0 0 0,1 0 0,-1 0 0,-1-2 0,1-2 0,0 3 0,-1 1 0,-2 0 0,0-2 0,0 0 0,-1 2 0,1 0 0,-4 0 0,2-2 0,-1 2 0,-1 0 0,-1 0 0,2 0 0,2 0 0,-2 0 0,0-3 0,0 3 0,2-2 0,-2 2 0,-1 0 0,2 0 0,-1 0 0,-1 0 0,1-2 0,-2 2 0,1 0 0,0 2 0,2-2 0,-4 7 0,0-2 0,0 10 0,0-6 0,0 3 0,0 1 0,0-2 0,0 0 0,0-2 0,0 2 0,0-1 0,0-1 0,0 0 0,0 0 0,0-3 0,0 1 0,0 2 0,0-5 0,0 3 0,0-5 0,0 1 0,0 1 0,0-2 0,0 1 0,0-3 0,0 6 0,0-4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6:45.546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20 24575,'0'7'0,"0"-3"0,0-4 0,0 3 0,0-8 0,0 3 0,0-7 0,0 9 0,0-4 0,0 3 0,0-3 0,0 2 0,0-1 0,0 1 0,0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6:46.893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109 10 24575,'-8'0'0,"0"0"0,0 2 0,1-1 0,-2 5 0,5-5 0,-2 7 0,1-5 0,-1 4 0,-1-3 0,4-1 0,0 4 0,0-3 0,-2 1 0,3-1 0,-3 1 0,2-1 0,0 1 0,1-2 0,-1 1 0,3 0 0,-2-1 0,-1 1 0,3 3 0,-1-4 0,1 1 0,0-1 0,-2 3 0,2-1 0,0 0 0,0-1 0,0-2 0,0 5 0,0-2 0,0 0 0,2 2 0,-1-3 0,2 0 0,-1 1 0,1-2 0,-1 3 0,1-5 0,-1 3 0,-1 1 0,1-3 0,1 0 0,-3 0 0,2 1 0,-1-1 0,1 0 0,0-2 0,1 3 0,0 1 0,-1-1 0,4 1 0,-3 1 0,4-3 0,-4 2 0,3 1 0,-2-2 0,2 1 0,-3-2 0,4-1 0,-4 3 0,0 0 0,2-3 0,0 1 0,-2-2 0,4 0 0,-6 2 0,6-2 0,-4 0 0,-2 0 0,6 0 0,-4 0 0,4 0 0,-4 0 0,5 0 0,-2-2 0,-3 2 0,2-3 0,-3-1 0,1 4 0,-1-2 0,-2 0 0,3 2 0,-1-1 0,1-1 0,0-2 0,0 1 0,4 1 0,-4-3 0,0 3 0,2-2 0,0 1 0,0-1 0,-2 1 0,2-1 0,-2 1 0,-2 1 0,-1 0 0,4-1 0,-1-1 0,-1 2 0,2-3 0,-2 1 0,0 3 0,-1-5 0,1 3 0,1 1 0,0-3 0,-3 5 0,2-4 0,-2 2 0,3-1 0,-3 1 0,0 0 0,2 1 0,-2-5 0,0 4 0,0-1 0,0-2 0,0 3 0,0-2 0,0-1 0,0 3 0,0-1 0,0-1 0,0 2 0,0-1 0,0-1 0,0 3 0,0-1 0,-2-2 0,2 1 0,-3 1 0,1 0 0,2-1 0,-3-1 0,3 2 0,-3-3 0,3 5 0,-2-4 0,1 3 0,-3-1 0,1-2 0,2 1 0,-1 1 0,0 0 0,1-3 0,-3 5 0,3-2 0,-1 0 0,1 1 0,-1-5 0,-1 5 0,3-1 0,-3 0 0,3 2 0,-2-5 0,-1 5 0,0-4 0,1 2 0,0 1 0,-1-3 0,0 2 0,1 0 0,1 1 0,-3-3 0,3 2 0,-2 2 0,1-1 0,-1-1 0,0 2 0,1-2 0,-1 2 0,1-3 0,-1 3 0,1 0 0,-1-2 0,1 2 0,1 0 0,-1 0 0,-3 0 0,4 0 0,-1 0 0,1 0 0,-1-2 0,-3 2 0,5 0 0,-3 0 0,0 0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6:46.894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24575,'21'0'0,"-2"0"0,4 0 0,-2 0 0,0 0 0,3 0 0,3 0 0,-4 0 0,1 0 0,-2 0 0,-2 0 0,1 0 0,-7 0 0,-4 0 0,4 0 0,-4 0 0,-2 0 0,2 0 0,-1 0 0,1 0 0,0 0 0,-2-1 0,1-3 0,1 2 0,-2 2 0,-1 0 0,-1-1 0,1-1 0,-3 2 0,3 0 0,-6 0 0,4-2 0,-2 2 0,-1 0 0,0 0 0,1 0 0,2 0 0,-2 0 0,0-3 0,0 3 0,2-2 0,-2 2 0,-1 0 0,3 0 0,-2 0 0,-1 0 0,1-2 0,-1 2 0,-1 0 0,1 2 0,3-2 0,-5 7 0,0-2 0,0 9 0,0-5 0,0 4 0,0-1 0,0-1 0,0-1 0,0-1 0,0 2 0,0-1 0,0-1 0,0 0 0,0 0 0,0-4 0,0 2 0,0 2 0,0-5 0,0 3 0,0-5 0,0 1 0,0 1 0,0-3 0,0 3 0,0-4 0,0 5 0,0-3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6:46.895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24575,'0'8'0,"0"-5"0,0-3 0,0 4 0,0-10 0,0 5 0,0-8 0,0 9 0,0-4 0,0 2 0,0-1 0,0 1 0,0-1 0,0 1 0,0 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24:31.375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109 10 24575,'-8'0'0,"0"0"0,0 2 0,1-1 0,-2 5 0,5-5 0,-2 7 0,1-5 0,-1 4 0,-1-3 0,4-1 0,0 4 0,0-3 0,-2 1 0,3-1 0,-3 1 0,2-1 0,0 1 0,1-2 0,-1 1 0,3 0 0,-2-1 0,-1 1 0,3 3 0,-1-4 0,1 1 0,0-1 0,-2 3 0,2-1 0,0 0 0,0-1 0,0-2 0,0 5 0,0-2 0,0 0 0,2 2 0,-1-3 0,2 0 0,-1 1 0,1-2 0,-1 3 0,1-5 0,-1 3 0,-1 1 0,1-3 0,1 0 0,-3 0 0,2 1 0,-1-1 0,1 0 0,0-2 0,1 3 0,0 1 0,-1-1 0,4 1 0,-3 1 0,4-3 0,-4 2 0,3 1 0,-2-2 0,2 1 0,-3-2 0,4-1 0,-4 3 0,0 0 0,2-3 0,0 1 0,-2-2 0,4 0 0,-6 2 0,6-2 0,-4 0 0,-2 0 0,6 0 0,-4 0 0,4 0 0,-4 0 0,5 0 0,-2-2 0,-3 2 0,2-3 0,-3-1 0,1 4 0,-1-2 0,-2 0 0,3 2 0,-1-1 0,1-1 0,0-2 0,0 1 0,4 1 0,-4-3 0,0 3 0,2-2 0,0 1 0,0-1 0,-2 1 0,2-1 0,-2 1 0,-2 1 0,-1 0 0,4-1 0,-1-1 0,-1 2 0,2-3 0,-2 1 0,0 3 0,-1-5 0,1 3 0,1 1 0,0-3 0,-3 5 0,2-4 0,-2 2 0,3-1 0,-3 1 0,0 0 0,2 1 0,-2-5 0,0 4 0,0-1 0,0-2 0,0 3 0,0-2 0,0-1 0,0 3 0,0-1 0,0-1 0,0 2 0,0-1 0,0-1 0,0 3 0,0-1 0,-2-2 0,2 1 0,-3 1 0,1 0 0,2-1 0,-3-1 0,3 2 0,-3-3 0,3 5 0,-2-4 0,1 3 0,-3-1 0,1-2 0,2 1 0,-1 1 0,0 0 0,1-3 0,-3 5 0,3-2 0,-1 0 0,1 1 0,-1-5 0,-1 5 0,3-1 0,-3 0 0,3 2 0,-2-5 0,-1 5 0,0-4 0,1 2 0,0 1 0,-1-3 0,0 2 0,1 0 0,1 1 0,-3-3 0,3 2 0,-2 2 0,1-1 0,-1-1 0,0 2 0,1-2 0,-1 2 0,1-3 0,-1 3 0,1 0 0,-1-2 0,1 2 0,1 0 0,-1 0 0,-3 0 0,4 0 0,-1 0 0,1 0 0,-1-2 0,-3 2 0,5 0 0,-3 0 0,0 0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24:31.376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24575,'21'0'0,"-2"0"0,4 0 0,-2 0 0,0 0 0,3 0 0,3 0 0,-4 0 0,1 0 0,-2 0 0,-2 0 0,1 0 0,-7 0 0,-4 0 0,4 0 0,-4 0 0,-2 0 0,2 0 0,-1 0 0,1 0 0,0 0 0,-2-1 0,1-3 0,1 2 0,-2 2 0,-1 0 0,-1-1 0,1-1 0,-3 2 0,3 0 0,-6 0 0,4-2 0,-2 2 0,-1 0 0,0 0 0,1 0 0,2 0 0,-2 0 0,0-3 0,0 3 0,2-2 0,-2 2 0,-1 0 0,3 0 0,-2 0 0,-1 0 0,1-2 0,-1 2 0,-1 0 0,1 2 0,3-2 0,-5 7 0,0-2 0,0 9 0,0-5 0,0 4 0,0-1 0,0-1 0,0-1 0,0-1 0,0 2 0,0-1 0,0-1 0,0 0 0,0 0 0,0-4 0,0 2 0,0 2 0,0-5 0,0 3 0,0-5 0,0 1 0,0 1 0,0-3 0,0 3 0,0-4 0,0 5 0,0-3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24575,'1'1'0,"-1"-1"0,0 0 0,1 0 0,-1 0 0,1 0 0,-1 1 0,0-1 0,1 0 0,-1 1 0,1-1 0,-1 0 0,0 1 0,0-1 0,2 0 0,-2 1 0,0-1 0,0 0 0,1 2 0,-1-2 0,0 1 0,0-1 0,0 0 0,1 1 0,3 14 0,-3-10 0,1 3 0,9 26 0,7 37 0,-11-39 0,15 39 0,1 4 0,3 4 0,2 6 0,-6-11 0,-21-72 0,0 0 0,0 0 0,0-1 0,0 2 0,0-2 0,0 1 0,2 0 0,-2-1 0,1 0 0,-1 1 0,1 0 0,-1-1 0,4 2 0,30 13 0,-12-5 0,35 21 0,-26-15 0,0 0 0,-1 2 0,38 32 0,-12 5-1365,-52-53-5461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24:31.377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24575,'0'8'0,"0"-5"0,0-3 0,0 4 0,0-10 0,0 5 0,0-8 0,0 9 0,0-4 0,0 2 0,0-1 0,0 1 0,0-1 0,0 1 0,0 0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09:34.799"/>
    </inkml:context>
    <inkml:brush xml:id="br0">
      <inkml:brushProperty name="width" value="0.07938" units="cm"/>
      <inkml:brushProperty name="height" value="0.07938" units="cm"/>
      <inkml:brushProperty name="color" value="#D29A1C"/>
    </inkml:brush>
  </inkml:definitions>
  <inkml:trace contextRef="#ctx0" brushRef="#br0">109 10 24575,'-8'0'0,"0"0"0,0 2 0,1-1 0,-2 5 0,5-5 0,-2 7 0,1-5 0,-1 4 0,-1-3 0,4-1 0,0 4 0,0-3 0,-2 1 0,3-1 0,-3 1 0,2-1 0,0 1 0,1-2 0,-1 1 0,3 0 0,-2-1 0,-1 1 0,3 3 0,-1-4 0,1 1 0,0-1 0,-2 3 0,2-1 0,0 0 0,0-1 0,0-2 0,0 5 0,0-2 0,0 0 0,2 2 0,-1-3 0,2 0 0,-1 1 0,1-2 0,-1 3 0,1-5 0,-1 3 0,-1 1 0,1-3 0,1 0 0,-3 0 0,2 1 0,-1-1 0,1 0 0,0-2 0,1 3 0,0 1 0,-1-1 0,4 1 0,-3 1 0,4-3 0,-4 2 0,3 1 0,-2-2 0,2 1 0,-3-2 0,4-1 0,-4 3 0,0 0 0,2-3 0,0 1 0,-2-2 0,4 0 0,-6 2 0,6-2 0,-4 0 0,-2 0 0,6 0 0,-4 0 0,4 0 0,-4 0 0,5 0 0,-2-2 0,-3 2 0,2-3 0,-3-1 0,1 4 0,-1-2 0,-2 0 0,3 2 0,-1-1 0,1-1 0,0-2 0,0 1 0,4 1 0,-4-3 0,0 3 0,2-2 0,0 1 0,0-1 0,-2 1 0,2-1 0,-2 1 0,-2 1 0,-1 0 0,4-1 0,-1-1 0,-1 2 0,2-3 0,-2 1 0,0 3 0,-1-5 0,1 3 0,1 1 0,0-3 0,-3 5 0,2-4 0,-2 2 0,3-1 0,-3 1 0,0 0 0,2 1 0,-2-5 0,0 4 0,0-1 0,0-2 0,0 3 0,0-2 0,0-1 0,0 3 0,0-1 0,0-1 0,0 2 0,0-1 0,0-1 0,0 3 0,0-1 0,-2-2 0,2 1 0,-3 1 0,1 0 0,2-1 0,-3-1 0,3 2 0,-3-3 0,3 5 0,-2-4 0,1 3 0,-3-1 0,1-2 0,2 1 0,-1 1 0,0 0 0,1-3 0,-3 5 0,3-2 0,-1 0 0,1 1 0,-1-5 0,-1 5 0,3-1 0,-3 0 0,3 2 0,-2-5 0,-1 5 0,0-4 0,1 2 0,0 1 0,-1-3 0,0 2 0,1 0 0,1 1 0,-3-3 0,3 2 0,-2 2 0,1-1 0,-1-1 0,0 2 0,1-2 0,-1 2 0,1-3 0,-1 3 0,1 0 0,-1-2 0,1 2 0,1 0 0,-1 0 0,-3 0 0,4 0 0,-1 0 0,1 0 0,-1-2 0,-3 2 0,5 0 0,-3 0 0,0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09:34.800"/>
    </inkml:context>
    <inkml:brush xml:id="br0">
      <inkml:brushProperty name="width" value="0.07938" units="cm"/>
      <inkml:brushProperty name="height" value="0.07938" units="cm"/>
      <inkml:brushProperty name="color" value="#D29A1C"/>
    </inkml:brush>
  </inkml:definitions>
  <inkml:trace contextRef="#ctx0" brushRef="#br0">1 19 24575,'21'0'0,"-2"0"0,4 0 0,-2 0 0,0 0 0,3 0 0,3 0 0,-4 0 0,1 0 0,-2 0 0,-2 0 0,1 0 0,-7 0 0,-4 0 0,4 0 0,-4 0 0,-2 0 0,2 0 0,-1 0 0,1 0 0,0 0 0,-2-1 0,1-3 0,1 2 0,-2 2 0,-1 0 0,-1-1 0,1-1 0,-3 2 0,3 0 0,-6 0 0,4-2 0,-2 2 0,-1 0 0,0 0 0,1 0 0,2 0 0,-2 0 0,0-3 0,0 3 0,2-2 0,-2 2 0,-1 0 0,3 0 0,-2 0 0,-1 0 0,1-2 0,-1 2 0,-1 0 0,1 2 0,3-2 0,-5 7 0,0-2 0,0 9 0,0-5 0,0 4 0,0-1 0,0-1 0,0-1 0,0-1 0,0 2 0,0-1 0,0-1 0,0 0 0,0 0 0,0-4 0,0 2 0,0 2 0,0-5 0,0 3 0,0-5 0,0 1 0,0 1 0,0-3 0,0 3 0,0-4 0,0 5 0,0-3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09:34.801"/>
    </inkml:context>
    <inkml:brush xml:id="br0">
      <inkml:brushProperty name="width" value="0.07938" units="cm"/>
      <inkml:brushProperty name="height" value="0.07938" units="cm"/>
      <inkml:brushProperty name="color" value="#D29A1C"/>
    </inkml:brush>
  </inkml:definitions>
  <inkml:trace contextRef="#ctx0" brushRef="#br0">1 19 24575,'0'8'0,"0"-5"0,0-3 0,0 4 0,0-10 0,0 5 0,0-8 0,0 9 0,0-4 0,0 2 0,0-1 0,0 1 0,0-1 0,0 1 0,0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4:54.787"/>
    </inkml:context>
    <inkml:brush xml:id="br0">
      <inkml:brushProperty name="width" value="0.07938" units="cm"/>
      <inkml:brushProperty name="height" value="0.07938" units="cm"/>
      <inkml:brushProperty name="color" value="#6ED161"/>
    </inkml:brush>
  </inkml:definitions>
  <inkml:trace contextRef="#ctx0" brushRef="#br0">109 10 24575,'-8'0'0,"0"0"0,0 2 0,1-1 0,-2 5 0,5-5 0,-2 7 0,1-5 0,-1 4 0,-1-3 0,4-1 0,0 4 0,0-3 0,-2 1 0,3-1 0,-3 1 0,2-1 0,0 1 0,1-2 0,-1 1 0,3 0 0,-2-1 0,-1 1 0,3 3 0,-1-4 0,1 1 0,0-1 0,-2 3 0,2-1 0,0 0 0,0-1 0,0-2 0,0 5 0,0-2 0,0 0 0,2 2 0,-1-3 0,2 0 0,-1 1 0,1-2 0,-1 3 0,1-5 0,-1 3 0,-1 1 0,1-3 0,1 0 0,-3 0 0,2 1 0,-1-1 0,1 0 0,0-2 0,1 3 0,0 1 0,-1-1 0,4 1 0,-3 1 0,4-3 0,-4 2 0,3 1 0,-2-2 0,2 1 0,-3-2 0,4-1 0,-4 3 0,0 0 0,2-3 0,0 1 0,-2-2 0,4 0 0,-6 2 0,6-2 0,-4 0 0,-2 0 0,6 0 0,-4 0 0,4 0 0,-4 0 0,5 0 0,-2-2 0,-3 2 0,2-3 0,-3-1 0,1 4 0,-1-2 0,-2 0 0,3 2 0,-1-1 0,1-1 0,0-2 0,0 1 0,4 1 0,-4-3 0,0 3 0,2-2 0,0 1 0,0-1 0,-2 1 0,2-1 0,-2 1 0,-2 1 0,-1 0 0,4-1 0,-1-1 0,-1 2 0,2-3 0,-2 1 0,0 3 0,-1-5 0,1 3 0,1 1 0,0-3 0,-3 5 0,2-4 0,-2 2 0,3-1 0,-3 1 0,0 0 0,2 1 0,-2-5 0,0 4 0,0-1 0,0-2 0,0 3 0,0-2 0,0-1 0,0 3 0,0-1 0,0-1 0,0 2 0,0-1 0,0-1 0,0 3 0,0-1 0,-2-2 0,2 1 0,-3 1 0,1 0 0,2-1 0,-3-1 0,3 2 0,-3-3 0,3 5 0,-2-4 0,1 3 0,-3-1 0,1-2 0,2 1 0,-1 1 0,0 0 0,1-3 0,-3 5 0,3-2 0,-1 0 0,1 1 0,-1-5 0,-1 5 0,3-1 0,-3 0 0,3 2 0,-2-5 0,-1 5 0,0-4 0,1 2 0,0 1 0,-1-3 0,0 2 0,1 0 0,1 1 0,-3-3 0,3 2 0,-2 2 0,1-1 0,-1-1 0,0 2 0,1-2 0,-1 2 0,1-3 0,-1 3 0,1 0 0,-1-2 0,1 2 0,1 0 0,-1 0 0,-3 0 0,4 0 0,-1 0 0,1 0 0,-1-2 0,-3 2 0,5 0 0,-3 0 0,0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4:54.788"/>
    </inkml:context>
    <inkml:brush xml:id="br0">
      <inkml:brushProperty name="width" value="0.07938" units="cm"/>
      <inkml:brushProperty name="height" value="0.07938" units="cm"/>
      <inkml:brushProperty name="color" value="#6ED161"/>
    </inkml:brush>
  </inkml:definitions>
  <inkml:trace contextRef="#ctx0" brushRef="#br0">1 19 24575,'21'0'0,"-2"0"0,4 0 0,-2 0 0,0 0 0,3 0 0,3 0 0,-4 0 0,1 0 0,-2 0 0,-2 0 0,1 0 0,-7 0 0,-4 0 0,4 0 0,-4 0 0,-2 0 0,2 0 0,-1 0 0,1 0 0,0 0 0,-2-1 0,1-3 0,1 2 0,-2 2 0,-1 0 0,-1-1 0,1-1 0,-3 2 0,3 0 0,-6 0 0,4-2 0,-2 2 0,-1 0 0,0 0 0,1 0 0,2 0 0,-2 0 0,0-3 0,0 3 0,2-2 0,-2 2 0,-1 0 0,3 0 0,-2 0 0,-1 0 0,1-2 0,-1 2 0,-1 0 0,1 2 0,3-2 0,-5 7 0,0-2 0,0 9 0,0-5 0,0 4 0,0-1 0,0-1 0,0-1 0,0-1 0,0 2 0,0-1 0,0-1 0,0 0 0,0 0 0,0-4 0,0 2 0,0 2 0,0-5 0,0 3 0,0-5 0,0 1 0,0 1 0,0-3 0,0 3 0,0-4 0,0 5 0,0-3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4:54.789"/>
    </inkml:context>
    <inkml:brush xml:id="br0">
      <inkml:brushProperty name="width" value="0.07938" units="cm"/>
      <inkml:brushProperty name="height" value="0.07938" units="cm"/>
      <inkml:brushProperty name="color" value="#6ED161"/>
    </inkml:brush>
  </inkml:definitions>
  <inkml:trace contextRef="#ctx0" brushRef="#br0">1 19 24575,'0'8'0,"0"-5"0,0-3 0,0 4 0,0-10 0,0 5 0,0-8 0,0 9 0,0-4 0,0 2 0,0-1 0,0 1 0,0-1 0,0 1 0,0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6:40.678"/>
    </inkml:context>
    <inkml:brush xml:id="br0">
      <inkml:brushProperty name="width" value="0.07938" units="cm"/>
      <inkml:brushProperty name="height" value="0.07938" units="cm"/>
      <inkml:brushProperty name="color" value="#2DD7FF"/>
    </inkml:brush>
  </inkml:definitions>
  <inkml:trace contextRef="#ctx0" brushRef="#br0">109 10 24575,'-8'0'0,"0"0"0,0 2 0,1-1 0,-2 5 0,5-5 0,-2 7 0,1-5 0,-1 4 0,-1-3 0,4-1 0,0 4 0,0-3 0,-2 1 0,3-1 0,-3 1 0,2-1 0,0 1 0,1-2 0,-1 1 0,3 0 0,-2-1 0,-1 1 0,3 3 0,-1-4 0,1 1 0,0-1 0,-2 3 0,2-1 0,0 0 0,0-1 0,0-2 0,0 5 0,0-2 0,0 0 0,2 2 0,-1-3 0,2 0 0,-1 1 0,1-2 0,-1 3 0,1-5 0,-1 3 0,-1 1 0,1-3 0,1 0 0,-3 0 0,2 1 0,-1-1 0,1 0 0,0-2 0,1 3 0,0 1 0,-1-1 0,4 1 0,-3 1 0,4-3 0,-4 2 0,3 1 0,-2-2 0,2 1 0,-3-2 0,4-1 0,-4 3 0,0 0 0,2-3 0,0 1 0,-2-2 0,4 0 0,-6 2 0,6-2 0,-4 0 0,-2 0 0,6 0 0,-4 0 0,4 0 0,-4 0 0,5 0 0,-2-2 0,-3 2 0,2-3 0,-3-1 0,1 4 0,-1-2 0,-2 0 0,3 2 0,-1-1 0,1-1 0,0-2 0,0 1 0,4 1 0,-4-3 0,0 3 0,2-2 0,0 1 0,0-1 0,-2 1 0,2-1 0,-2 1 0,-2 1 0,-1 0 0,4-1 0,-1-1 0,-1 2 0,2-3 0,-2 1 0,0 3 0,-1-5 0,1 3 0,1 1 0,0-3 0,-3 5 0,2-4 0,-2 2 0,3-1 0,-3 1 0,0 0 0,2 1 0,-2-5 0,0 4 0,0-1 0,0-2 0,0 3 0,0-2 0,0-1 0,0 3 0,0-1 0,0-1 0,0 2 0,0-1 0,0-1 0,0 3 0,0-1 0,-2-2 0,2 1 0,-3 1 0,1 0 0,2-1 0,-3-1 0,3 2 0,-3-3 0,3 5 0,-2-4 0,1 3 0,-3-1 0,1-2 0,2 1 0,-1 1 0,0 0 0,1-3 0,-3 5 0,3-2 0,-1 0 0,1 1 0,-1-5 0,-1 5 0,3-1 0,-3 0 0,3 2 0,-2-5 0,-1 5 0,0-4 0,1 2 0,0 1 0,-1-3 0,0 2 0,1 0 0,1 1 0,-3-3 0,3 2 0,-2 2 0,1-1 0,-1-1 0,0 2 0,1-2 0,-1 2 0,1-3 0,-1 3 0,1 0 0,-1-2 0,1 2 0,1 0 0,-1 0 0,-3 0 0,4 0 0,-1 0 0,1 0 0,-1-2 0,-3 2 0,5 0 0,-3 0 0,0 0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6:40.679"/>
    </inkml:context>
    <inkml:brush xml:id="br0">
      <inkml:brushProperty name="width" value="0.07938" units="cm"/>
      <inkml:brushProperty name="height" value="0.07938" units="cm"/>
      <inkml:brushProperty name="color" value="#2DD7FF"/>
    </inkml:brush>
  </inkml:definitions>
  <inkml:trace contextRef="#ctx0" brushRef="#br0">1 19 24575,'21'0'0,"-2"0"0,4 0 0,-2 0 0,0 0 0,3 0 0,3 0 0,-4 0 0,1 0 0,-2 0 0,-2 0 0,1 0 0,-7 0 0,-4 0 0,4 0 0,-4 0 0,-2 0 0,2 0 0,-1 0 0,1 0 0,0 0 0,-2-1 0,1-3 0,1 2 0,-2 2 0,-1 0 0,-1-1 0,1-1 0,-3 2 0,3 0 0,-6 0 0,4-2 0,-2 2 0,-1 0 0,0 0 0,1 0 0,2 0 0,-2 0 0,0-3 0,0 3 0,2-2 0,-2 2 0,-1 0 0,3 0 0,-2 0 0,-1 0 0,1-2 0,-1 2 0,-1 0 0,1 2 0,3-2 0,-5 7 0,0-2 0,0 9 0,0-5 0,0 4 0,0-1 0,0-1 0,0-1 0,0-1 0,0 2 0,0-1 0,0-1 0,0 0 0,0 0 0,0-4 0,0 2 0,0 2 0,0-5 0,0 3 0,0-5 0,0 1 0,0 1 0,0-3 0,0 3 0,0-4 0,0 5 0,0-3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16:40.680"/>
    </inkml:context>
    <inkml:brush xml:id="br0">
      <inkml:brushProperty name="width" value="0.07938" units="cm"/>
      <inkml:brushProperty name="height" value="0.07938" units="cm"/>
      <inkml:brushProperty name="color" value="#2DD7FF"/>
    </inkml:brush>
  </inkml:definitions>
  <inkml:trace contextRef="#ctx0" brushRef="#br0">1 19 24575,'0'8'0,"0"-5"0,0-3 0,0 4 0,0-10 0,0 5 0,0-8 0,0 9 0,0-4 0,0 2 0,0-1 0,0 1 0,0-1 0,0 1 0,0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741 0 24575,'0'11'0,"0"0"0,0 0 0,-2 0 0,1 0 0,-1 0 0,-1 0 0,0 0 0,-5 11 0,-10 19 0,-17 69 0,23-69 0,1-3 0,-23 82 0,29-95 0,-9 31 0,-4 2 0,-15 41 0,30-83 0,3-15 0,0 1 0,0-1 0,-1 1 0,1 0 0,-1 0 0,1-1 0,-1 1 0,1-1 0,-3 2 0,2-3 0,1 2 0,-1-2 0,1 0 0,-1 0 0,1 1 0,-1-1 0,1 0 0,-1 0 0,0 0 0,1 0 0,-1 1 0,1-1 0,-1 0 0,0 0 0,1 0 0,-2 0 0,2 0 0,-1-1 0,0 1 0,1 0 0,-1 0 0,1 0 0,-1 0 0,1-1 0,-1 1 0,1 0 0,-1 0 0,0-2 0,1 2 0,0 0 0,-2-1 0,-80-44 0,-100-48 0,177 92 0,-20-11 0,-2 2 0,-42-12 0,61 21-97,-91-19-1171,83 18-5558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6:37.25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6:37.26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6:37.26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01:03.432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109 10 24575,'-8'0'0,"0"0"0,0 2 0,1-1 0,-2 5 0,5-5 0,-2 7 0,1-5 0,-1 4 0,-1-3 0,4-1 0,0 4 0,0-3 0,-2 1 0,3-1 0,-3 1 0,2-1 0,0 1 0,1-2 0,-1 1 0,3 0 0,-2-1 0,-1 1 0,3 3 0,-1-4 0,1 1 0,0-1 0,-2 3 0,2-1 0,0 0 0,0-1 0,0-2 0,0 5 0,0-2 0,0 0 0,2 2 0,-1-3 0,2 0 0,-1 1 0,1-2 0,-1 3 0,1-5 0,-1 3 0,-1 1 0,1-3 0,1 0 0,-3 0 0,2 1 0,-1-1 0,1 0 0,0-2 0,1 3 0,0 1 0,-1-1 0,4 1 0,-3 1 0,4-3 0,-4 2 0,3 1 0,-2-2 0,2 1 0,-3-2 0,4-1 0,-4 3 0,0 0 0,2-3 0,0 1 0,-2-2 0,4 0 0,-6 2 0,6-2 0,-4 0 0,-2 0 0,6 0 0,-4 0 0,4 0 0,-4 0 0,5 0 0,-2-2 0,-3 2 0,2-3 0,-3-1 0,1 4 0,-1-2 0,-2 0 0,3 2 0,-1-1 0,1-1 0,0-2 0,0 1 0,4 1 0,-4-3 0,0 3 0,2-2 0,0 1 0,0-1 0,-2 1 0,2-1 0,-2 1 0,-2 1 0,-1 0 0,4-1 0,-1-1 0,-1 2 0,2-3 0,-2 1 0,0 3 0,-1-5 0,1 3 0,1 1 0,0-3 0,-3 5 0,2-4 0,-2 2 0,3-1 0,-3 1 0,0 0 0,2 1 0,-2-5 0,0 4 0,0-1 0,0-2 0,0 3 0,0-2 0,0-1 0,0 3 0,0-1 0,0-1 0,0 2 0,0-1 0,0-1 0,0 3 0,0-1 0,-2-2 0,2 1 0,-3 1 0,1 0 0,2-1 0,-3-1 0,3 2 0,-3-3 0,3 5 0,-2-4 0,1 3 0,-3-1 0,1-2 0,2 1 0,-1 1 0,0 0 0,1-3 0,-3 5 0,3-2 0,-1 0 0,1 1 0,-1-5 0,-1 5 0,3-1 0,-3 0 0,3 2 0,-2-5 0,-1 5 0,0-4 0,1 2 0,0 1 0,-1-3 0,0 2 0,1 0 0,1 1 0,-3-3 0,3 2 0,-2 2 0,1-1 0,-1-1 0,0 2 0,1-2 0,-1 2 0,1-3 0,-1 3 0,1 0 0,-1-2 0,1 2 0,1 0 0,-1 0 0,-3 0 0,4 0 0,-1 0 0,1 0 0,-1-2 0,-3 2 0,5 0 0,-3 0 0,0 0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01:03.433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24575,'21'0'0,"-2"0"0,4 0 0,-2 0 0,0 0 0,3 0 0,3 0 0,-4 0 0,1 0 0,-2 0 0,-2 0 0,1 0 0,-7 0 0,-4 0 0,4 0 0,-4 0 0,-2 0 0,2 0 0,-1 0 0,1 0 0,0 0 0,-2-1 0,1-3 0,1 2 0,-2 2 0,-1 0 0,-1-1 0,1-1 0,-3 2 0,3 0 0,-6 0 0,4-2 0,-2 2 0,-1 0 0,0 0 0,1 0 0,2 0 0,-2 0 0,0-3 0,0 3 0,2-2 0,-2 2 0,-1 0 0,3 0 0,-2 0 0,-1 0 0,1-2 0,-1 2 0,-1 0 0,1 2 0,3-2 0,-5 7 0,0-2 0,0 9 0,0-5 0,0 4 0,0-1 0,0-1 0,0-1 0,0-1 0,0 2 0,0-1 0,0-1 0,0 0 0,0 0 0,0-4 0,0 2 0,0 2 0,0-5 0,0 3 0,0-5 0,0 1 0,0 1 0,0-3 0,0 3 0,0-4 0,0 5 0,0-3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01:03.434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24575,'0'8'0,"0"-5"0,0-3 0,0 4 0,0-10 0,0 5 0,0-8 0,0 9 0,0-4 0,0 2 0,0-1 0,0 1 0,0-1 0,0 1 0,0 0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0:04.552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109 10 24575,'-8'0'0,"0"0"0,0 2 0,1-1 0,-2 5 0,5-5 0,-2 7 0,1-5 0,-1 4 0,-1-3 0,4-1 0,0 4 0,0-3 0,-2 1 0,3-1 0,-3 1 0,2-1 0,0 1 0,1-2 0,-1 1 0,3 0 0,-2-1 0,-1 1 0,3 3 0,-1-4 0,1 1 0,0-1 0,-2 3 0,2-1 0,0 0 0,0-1 0,0-2 0,0 5 0,0-2 0,0 0 0,2 2 0,-1-3 0,2 0 0,-1 1 0,1-2 0,-1 3 0,1-5 0,-1 3 0,-1 1 0,1-3 0,1 0 0,-3 0 0,2 1 0,-1-1 0,1 0 0,0-2 0,1 3 0,0 1 0,-1-1 0,4 1 0,-3 1 0,4-3 0,-4 2 0,3 1 0,-2-2 0,2 1 0,-3-2 0,4-1 0,-4 3 0,0 0 0,2-3 0,0 1 0,-2-2 0,4 0 0,-6 2 0,6-2 0,-4 0 0,-2 0 0,6 0 0,-4 0 0,4 0 0,-4 0 0,5 0 0,-2-2 0,-3 2 0,2-3 0,-3-1 0,1 4 0,-1-2 0,-2 0 0,3 2 0,-1-1 0,1-1 0,0-2 0,0 1 0,4 1 0,-4-3 0,0 3 0,2-2 0,0 1 0,0-1 0,-2 1 0,2-1 0,-2 1 0,-2 1 0,-1 0 0,4-1 0,-1-1 0,-1 2 0,2-3 0,-2 1 0,0 3 0,-1-5 0,1 3 0,1 1 0,0-3 0,-3 5 0,2-4 0,-2 2 0,3-1 0,-3 1 0,0 0 0,2 1 0,-2-5 0,0 4 0,0-1 0,0-2 0,0 3 0,0-2 0,0-1 0,0 3 0,0-1 0,0-1 0,0 2 0,0-1 0,0-1 0,0 3 0,0-1 0,-2-2 0,2 1 0,-3 1 0,1 0 0,2-1 0,-3-1 0,3 2 0,-3-3 0,3 5 0,-2-4 0,1 3 0,-3-1 0,1-2 0,2 1 0,-1 1 0,0 0 0,1-3 0,-3 5 0,3-2 0,-1 0 0,1 1 0,-1-5 0,-1 5 0,3-1 0,-3 0 0,3 2 0,-2-5 0,-1 5 0,0-4 0,1 2 0,0 1 0,-1-3 0,0 2 0,1 0 0,1 1 0,-3-3 0,3 2 0,-2 2 0,1-1 0,-1-1 0,0 2 0,1-2 0,-1 2 0,1-3 0,-1 3 0,1 0 0,-1-2 0,1 2 0,1 0 0,-1 0 0,-3 0 0,4 0 0,-1 0 0,1 0 0,-1-2 0,-3 2 0,5 0 0,-3 0 0,0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0:04.553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24575,'21'0'0,"-2"0"0,4 0 0,-2 0 0,0 0 0,3 0 0,3 0 0,-4 0 0,1 0 0,-2 0 0,-2 0 0,1 0 0,-7 0 0,-4 0 0,4 0 0,-4 0 0,-2 0 0,2 0 0,-1 0 0,1 0 0,0 0 0,-2-1 0,1-3 0,1 2 0,-2 2 0,-1 0 0,-1-1 0,1-1 0,-3 2 0,3 0 0,-6 0 0,4-2 0,-2 2 0,-1 0 0,0 0 0,1 0 0,2 0 0,-2 0 0,0-3 0,0 3 0,2-2 0,-2 2 0,-1 0 0,3 0 0,-2 0 0,-1 0 0,1-2 0,-1 2 0,-1 0 0,1 2 0,3-2 0,-5 7 0,0-2 0,0 9 0,0-5 0,0 4 0,0-1 0,0-1 0,0-1 0,0-1 0,0 2 0,0-1 0,0-1 0,0 0 0,0 0 0,0-4 0,0 2 0,0 2 0,0-5 0,0 3 0,0-5 0,0 1 0,0 1 0,0-3 0,0 3 0,0-4 0,0 5 0,0-3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0:04.554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24575,'0'8'0,"0"-5"0,0-3 0,0 4 0,0-10 0,0 5 0,0-8 0,0 9 0,0-4 0,0 2 0,0-1 0,0 1 0,0-1 0,0 1 0,0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5:32.044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109 10 24575,'-8'0'0,"0"0"0,0 2 0,1-1 0,-2 5 0,5-5 0,-2 7 0,1-5 0,-1 4 0,-1-3 0,4-1 0,0 4 0,0-3 0,-2 1 0,3-1 0,-3 1 0,2-1 0,0 1 0,1-2 0,-1 1 0,3 0 0,-2-1 0,-1 1 0,3 3 0,-1-4 0,1 1 0,0-1 0,-2 3 0,2-1 0,0 0 0,0-1 0,0-2 0,0 5 0,0-2 0,0 0 0,2 2 0,-1-3 0,2 0 0,-1 1 0,1-2 0,-1 3 0,1-5 0,-1 3 0,-1 1 0,1-3 0,1 0 0,-3 0 0,2 1 0,-1-1 0,1 0 0,0-2 0,1 3 0,0 1 0,-1-1 0,4 1 0,-3 1 0,4-3 0,-4 2 0,3 1 0,-2-2 0,2 1 0,-3-2 0,4-1 0,-4 3 0,0 0 0,2-3 0,0 1 0,-2-2 0,4 0 0,-6 2 0,6-2 0,-4 0 0,-2 0 0,6 0 0,-4 0 0,4 0 0,-4 0 0,5 0 0,-2-2 0,-3 2 0,2-3 0,-3-1 0,1 4 0,-1-2 0,-2 0 0,3 2 0,-1-1 0,1-1 0,0-2 0,0 1 0,4 1 0,-4-3 0,0 3 0,2-2 0,0 1 0,0-1 0,-2 1 0,2-1 0,-2 1 0,-2 1 0,-1 0 0,4-1 0,-1-1 0,-1 2 0,2-3 0,-2 1 0,0 3 0,-1-5 0,1 3 0,1 1 0,0-3 0,-3 5 0,2-4 0,-2 2 0,3-1 0,-3 1 0,0 0 0,2 1 0,-2-5 0,0 4 0,0-1 0,0-2 0,0 3 0,0-2 0,0-1 0,0 3 0,0-1 0,0-1 0,0 2 0,0-1 0,0-1 0,0 3 0,0-1 0,-2-2 0,2 1 0,-3 1 0,1 0 0,2-1 0,-3-1 0,3 2 0,-3-3 0,3 5 0,-2-4 0,1 3 0,-3-1 0,1-2 0,2 1 0,-1 1 0,0 0 0,1-3 0,-3 5 0,3-2 0,-1 0 0,1 1 0,-1-5 0,-1 5 0,3-1 0,-3 0 0,3 2 0,-2-5 0,-1 5 0,0-4 0,1 2 0,0 1 0,-1-3 0,0 2 0,1 0 0,1 1 0,-3-3 0,3 2 0,-2 2 0,1-1 0,-1-1 0,0 2 0,1-2 0,-1 2 0,1-3 0,-1 3 0,1 0 0,-1-2 0,1 2 0,1 0 0,-1 0 0,-3 0 0,4 0 0,-1 0 0,1 0 0,-1-2 0,-3 2 0,5 0 0,-3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5:51.63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24575,'0'40'0,"9"55"0,-7-69 0,1-6 0,3 26 0,-3-40 0,0 0 0,-3-1 0,3 1 0,0-3 0,-1 3 0,1-1 0,0 1 0,0-3 0,6 9 0,65 77 0,-48-61 0,40 41 0,-57-63 0,0 3 0,2-3 0,-2 2 0,2-2 0,21 8 0,8 6 0,-31-14 0,-3-3 0,2 3 0,-2-3 0,3-1 0,-1 1 0,1-3 0,8 6 0,12 0 0,48-3 0,-59-3-1365,-13 3-5461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302 13 24575,'0'-1'0,"0"1"0,-1-1 0,1 0 0,0 1 0,0-1 0,-1 1 0,1-1 0,-1 0 0,1 1 0,0-1 0,-1 1 0,1 0 0,-1 0 0,1 0 0,-1-2 0,1 2 0,-1-1 0,0 1 0,1 0 0,-1-1 0,1 1 0,-2 0 0,2 0 0,0 0 0,-1-1 0,0 1 0,1 0 0,-1 0 0,-1 0 0,-1 0 0,0-1 0,0 1 0,-1 0 0,0 0 0,-1 1 0,-2 0 0,0 1 0,0 1 0,0-1 0,1 1 0,0 0 0,0 0 0,0 1 0,0 0 0,-5 5 0,-9 7 0,-18 21 0,37-36 0,-13 13 0,2 1 0,-1 0 0,2 1 0,0 0 0,1 1 0,0-1 0,2 1 0,-1 1 0,2 0 0,1 1 0,1-1 0,0 1 0,-3 32 0,4-27 0,2 1 0,1 0 0,1 0 0,4 30 0,-1-46 0,0 0 0,0 0 0,0 0 0,3 0 0,-2-1 0,11 14 0,-4-5 0,-8-10 0,1-3 0,1 0 0,-1 1 0,-1 0 0,3-1 0,-1 0 0,0 0 0,1-1 0,-1 1 0,0-1 0,1 1 0,0-3 0,0 2 0,-1-1 0,2 0 0,-1-1 0,11 2 0,2 0 0,1-2 0,-1 0 0,0-1 0,31-4 0,-40 2 0,-1 0 0,2 0 0,-1-1 0,0-1 0,0 0 0,-1 0 0,0-1 0,0 0 0,0 1 0,0-3 0,-1 1 0,0-1 0,0 1 0,-1-1 0,12-15 0,-10 11 0,-1-2 0,0 0 0,0 1 0,-1-2 0,-1 1 0,-1-1 0,1 0 0,-2 0 0,0 0 0,3-21 0,0-9 0,-3 20 0,2-43 0,-6 63 0,0-2 0,0 0 0,0 0 0,0 1 0,-1-1 0,0 0 0,0 0 0,-1 1 0,1-1 0,-4-6 0,-11-30 0,13 34 0,1 0 0,-1 0 0,-1 0 0,1 1 0,-2-1 0,1 1 0,-1 0 0,0 0 0,-6-6 0,1 5 0,2 0 0,-1 1 0,0 0 0,-1 2 0,0-2 0,0 1 0,-20-7 0,25 12-24,1-1 0,0-1-1,0 2 1,-5-7 0,0 3-1220,6 3-5582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5:32.045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24575,'21'0'0,"-2"0"0,4 0 0,-2 0 0,0 0 0,3 0 0,3 0 0,-4 0 0,1 0 0,-2 0 0,-2 0 0,1 0 0,-7 0 0,-4 0 0,4 0 0,-4 0 0,-2 0 0,2 0 0,-1 0 0,1 0 0,0 0 0,-2-1 0,1-3 0,1 2 0,-2 2 0,-1 0 0,-1-1 0,1-1 0,-3 2 0,3 0 0,-6 0 0,4-2 0,-2 2 0,-1 0 0,0 0 0,1 0 0,2 0 0,-2 0 0,0-3 0,0 3 0,2-2 0,-2 2 0,-1 0 0,3 0 0,-2 0 0,-1 0 0,1-2 0,-1 2 0,-1 0 0,1 2 0,3-2 0,-5 7 0,0-2 0,0 9 0,0-5 0,0 4 0,0-1 0,0-1 0,0-1 0,0-1 0,0 2 0,0-1 0,0-1 0,0 0 0,0 0 0,0-4 0,0 2 0,0 2 0,0-5 0,0 3 0,0-5 0,0 1 0,0 1 0,0-3 0,0 3 0,0-4 0,0 5 0,0-3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5:32.046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24575,'0'8'0,"0"-5"0,0-3 0,0 4 0,0-10 0,0 5 0,0-8 0,0 9 0,0-4 0,0 2 0,0-1 0,0 1 0,0-1 0,0 1 0,0 0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6:08.003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109 10 24575,'-8'0'0,"0"0"0,0 2 0,1-1 0,-2 5 0,5-5 0,-2 7 0,1-5 0,-1 4 0,-1-3 0,4-1 0,0 4 0,0-3 0,-2 1 0,3-1 0,-3 1 0,2-1 0,0 1 0,1-2 0,-1 1 0,3 0 0,-2-1 0,-1 1 0,3 3 0,-1-4 0,1 1 0,0-1 0,-2 3 0,2-1 0,0 0 0,0-1 0,0-2 0,0 5 0,0-2 0,0 0 0,2 2 0,-1-3 0,2 0 0,-1 1 0,1-2 0,-1 3 0,1-5 0,-1 3 0,-1 1 0,1-3 0,1 0 0,-3 0 0,2 1 0,-1-1 0,1 0 0,0-2 0,1 3 0,0 1 0,-1-1 0,4 1 0,-3 1 0,4-3 0,-4 2 0,3 1 0,-2-2 0,2 1 0,-3-2 0,4-1 0,-4 3 0,0 0 0,2-3 0,0 1 0,-2-2 0,4 0 0,-6 2 0,6-2 0,-4 0 0,-2 0 0,6 0 0,-4 0 0,4 0 0,-4 0 0,5 0 0,-2-2 0,-3 2 0,2-3 0,-3-1 0,1 4 0,-1-2 0,-2 0 0,3 2 0,-1-1 0,1-1 0,0-2 0,0 1 0,4 1 0,-4-3 0,0 3 0,2-2 0,0 1 0,0-1 0,-2 1 0,2-1 0,-2 1 0,-2 1 0,-1 0 0,4-1 0,-1-1 0,-1 2 0,2-3 0,-2 1 0,0 3 0,-1-5 0,1 3 0,1 1 0,0-3 0,-3 5 0,2-4 0,-2 2 0,3-1 0,-3 1 0,0 0 0,2 1 0,-2-5 0,0 4 0,0-1 0,0-2 0,0 3 0,0-2 0,0-1 0,0 3 0,0-1 0,0-1 0,0 2 0,0-1 0,0-1 0,0 3 0,0-1 0,-2-2 0,2 1 0,-3 1 0,1 0 0,2-1 0,-3-1 0,3 2 0,-3-3 0,3 5 0,-2-4 0,1 3 0,-3-1 0,1-2 0,2 1 0,-1 1 0,0 0 0,1-3 0,-3 5 0,3-2 0,-1 0 0,1 1 0,-1-5 0,-1 5 0,3-1 0,-3 0 0,3 2 0,-2-5 0,-1 5 0,0-4 0,1 2 0,0 1 0,-1-3 0,0 2 0,1 0 0,1 1 0,-3-3 0,3 2 0,-2 2 0,1-1 0,-1-1 0,0 2 0,1-2 0,-1 2 0,1-3 0,-1 3 0,1 0 0,-1-2 0,1 2 0,1 0 0,-1 0 0,-3 0 0,4 0 0,-1 0 0,1 0 0,-1-2 0,-3 2 0,5 0 0,-3 0 0,0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6:08.004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24575,'21'0'0,"-2"0"0,4 0 0,-2 0 0,0 0 0,3 0 0,3 0 0,-4 0 0,1 0 0,-2 0 0,-2 0 0,1 0 0,-7 0 0,-4 0 0,4 0 0,-4 0 0,-2 0 0,2 0 0,-1 0 0,1 0 0,0 0 0,-2-1 0,1-3 0,1 2 0,-2 2 0,-1 0 0,-1-1 0,1-1 0,-3 2 0,3 0 0,-6 0 0,4-2 0,-2 2 0,-1 0 0,0 0 0,1 0 0,2 0 0,-2 0 0,0-3 0,0 3 0,2-2 0,-2 2 0,-1 0 0,3 0 0,-2 0 0,-1 0 0,1-2 0,-1 2 0,-1 0 0,1 2 0,3-2 0,-5 7 0,0-2 0,0 9 0,0-5 0,0 4 0,0-1 0,0-1 0,0-1 0,0-1 0,0 2 0,0-1 0,0-1 0,0 0 0,0 0 0,0-4 0,0 2 0,0 2 0,0-5 0,0 3 0,0-5 0,0 1 0,0 1 0,0-3 0,0 3 0,0-4 0,0 5 0,0-3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6:08.005"/>
    </inkml:context>
    <inkml:brush xml:id="br0">
      <inkml:brushProperty name="width" value="0.07938" units="cm"/>
      <inkml:brushProperty name="height" value="0.07938" units="cm"/>
      <inkml:brushProperty name="color" value="#ED41B8"/>
    </inkml:brush>
  </inkml:definitions>
  <inkml:trace contextRef="#ctx0" brushRef="#br0">1 19 24575,'0'8'0,"0"-5"0,0-3 0,0 4 0,0-10 0,0 5 0,0-8 0,0 9 0,0-4 0,0 2 0,0-1 0,0 1 0,0-1 0,0 1 0,0 0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6:59.26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6:59.26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6:59.26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7:10.99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7:10.99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683 0 24575,'0'3'0,"-1"0"0,0 0 0,1-1 0,-2 1 0,1 0 0,0-1 0,-1 0 0,1 1 0,-3 2 0,-3 6 0,-63 109 0,64-109 0,-50 84 0,-23 38 0,18-30 0,43-71 0,10-21 0,-10 22 0,12-21 0,0 0 0,-13 17 0,17-25 0,-18 34 0,5-11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7:10.99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7:17.53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7:17.53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47:17.53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24575,'458'0'-1365,"-444"0"-5461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35:32.566"/>
    </inkml:context>
    <inkml:brush xml:id="br0">
      <inkml:brushProperty name="width" value="0.07938" units="cm"/>
      <inkml:brushProperty name="height" value="0.07938" units="cm"/>
      <inkml:brushProperty name="color" value="#2DD7FF"/>
    </inkml:brush>
  </inkml:definitions>
  <inkml:trace contextRef="#ctx0" brushRef="#br0">109 10 24575,'-8'0'0,"0"0"0,0 2 0,1-1 0,-2 5 0,5-5 0,-2 7 0,1-5 0,-1 4 0,-1-3 0,4-1 0,0 4 0,0-3 0,-2 1 0,3-1 0,-3 1 0,2-1 0,0 1 0,1-2 0,-1 1 0,3 0 0,-2-1 0,-1 1 0,3 3 0,-1-4 0,1 1 0,0-1 0,-2 3 0,2-1 0,0 0 0,0-1 0,0-2 0,0 5 0,0-2 0,0 0 0,2 2 0,-1-3 0,2 0 0,-1 1 0,1-2 0,-1 3 0,1-5 0,-1 3 0,-1 1 0,1-3 0,1 0 0,-3 0 0,2 1 0,-1-1 0,1 0 0,0-2 0,1 3 0,0 1 0,-1-1 0,4 1 0,-3 1 0,4-3 0,-4 2 0,3 1 0,-2-2 0,2 1 0,-3-2 0,4-1 0,-4 3 0,0 0 0,2-3 0,0 1 0,-2-2 0,4 0 0,-6 2 0,6-2 0,-4 0 0,-2 0 0,6 0 0,-4 0 0,4 0 0,-4 0 0,5 0 0,-2-2 0,-3 2 0,2-3 0,-3-1 0,1 4 0,-1-2 0,-2 0 0,3 2 0,-1-1 0,1-1 0,0-2 0,0 1 0,4 1 0,-4-3 0,0 3 0,2-2 0,0 1 0,0-1 0,-2 1 0,2-1 0,-2 1 0,-2 1 0,-1 0 0,4-1 0,-1-1 0,-1 2 0,2-3 0,-2 1 0,0 3 0,-1-5 0,1 3 0,1 1 0,0-3 0,-3 5 0,2-4 0,-2 2 0,3-1 0,-3 1 0,0 0 0,2 1 0,-2-5 0,0 4 0,0-1 0,0-2 0,0 3 0,0-2 0,0-1 0,0 3 0,0-1 0,0-1 0,0 2 0,0-1 0,0-1 0,0 3 0,0-1 0,-2-2 0,2 1 0,-3 1 0,1 0 0,2-1 0,-3-1 0,3 2 0,-3-3 0,3 5 0,-2-4 0,1 3 0,-3-1 0,1-2 0,2 1 0,-1 1 0,0 0 0,1-3 0,-3 5 0,3-2 0,-1 0 0,1 1 0,-1-5 0,-1 5 0,3-1 0,-3 0 0,3 2 0,-2-5 0,-1 5 0,0-4 0,1 2 0,0 1 0,-1-3 0,0 2 0,1 0 0,1 1 0,-3-3 0,3 2 0,-2 2 0,1-1 0,-1-1 0,0 2 0,1-2 0,-1 2 0,1-3 0,-1 3 0,1 0 0,-1-2 0,1 2 0,1 0 0,-1 0 0,-3 0 0,4 0 0,-1 0 0,1 0 0,-1-2 0,-3 2 0,5 0 0,-3 0 0,0 0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35:32.567"/>
    </inkml:context>
    <inkml:brush xml:id="br0">
      <inkml:brushProperty name="width" value="0.07938" units="cm"/>
      <inkml:brushProperty name="height" value="0.07938" units="cm"/>
      <inkml:brushProperty name="color" value="#2DD7FF"/>
    </inkml:brush>
  </inkml:definitions>
  <inkml:trace contextRef="#ctx0" brushRef="#br0">1 19 24575,'21'0'0,"-2"0"0,4 0 0,-2 0 0,0 0 0,3 0 0,3 0 0,-4 0 0,1 0 0,-2 0 0,-2 0 0,1 0 0,-7 0 0,-4 0 0,4 0 0,-4 0 0,-2 0 0,2 0 0,-1 0 0,1 0 0,0 0 0,-2-1 0,1-3 0,1 2 0,-2 2 0,-1 0 0,-1-1 0,1-1 0,-3 2 0,3 0 0,-6 0 0,4-2 0,-2 2 0,-1 0 0,0 0 0,1 0 0,2 0 0,-2 0 0,0-3 0,0 3 0,2-2 0,-2 2 0,-1 0 0,3 0 0,-2 0 0,-1 0 0,1-2 0,-1 2 0,-1 0 0,1 2 0,3-2 0,-5 7 0,0-2 0,0 9 0,0-5 0,0 4 0,0-1 0,0-1 0,0-1 0,0-1 0,0 2 0,0-1 0,0-1 0,0 0 0,0 0 0,0-4 0,0 2 0,0 2 0,0-5 0,0 3 0,0-5 0,0 1 0,0 1 0,0-3 0,0 3 0,0-4 0,0 5 0,0-3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0:35:32.568"/>
    </inkml:context>
    <inkml:brush xml:id="br0">
      <inkml:brushProperty name="width" value="0.07938" units="cm"/>
      <inkml:brushProperty name="height" value="0.07938" units="cm"/>
      <inkml:brushProperty name="color" value="#2DD7FF"/>
    </inkml:brush>
  </inkml:definitions>
  <inkml:trace contextRef="#ctx0" brushRef="#br0">1 19 24575,'0'8'0,"0"-5"0,0-3 0,0 4 0,0-10 0,0 5 0,0-8 0,0 9 0,0-4 0,0 2 0,0-1 0,0 1 0,0-1 0,0 1 0,0 0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19:30:58.0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24575,'27'93'0,"0"-1"0,-6-12 0,11 13 0,1-6 0,-13-47 0,1-5 0,-1-3 0,0-5 0,-1-6 0,-1-1 0,1-1 0,-1-1 0,3 0 0,1-2 0,0-1 0,-1-3 0,-2-2 0,-1-2 0,-2-1 0,-2-1 0,-3-3 0,-4 0 0,-3-2 0,-2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29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30 24575,'4963'0'0,"-4859"-1"-195,0 0 0,0-1 0,1 0 0,-1-1 0,-8-1 0,138-7 0,-129 6-6631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5:29.8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78 0 24575,'0'11'0,"0"3"0,0 6 0,0 4 0,0 3 0,0-5 0,0 1 0,0 0 0,0 1 0,0 5 0,0-2 0,1 1 0,1-1 0,0-1 0,0-2 0,-1-1 0,0-2 0,0-2 0,0 0 0,0 1 0,0 2 0,0 0 0,1 0 0,-1 3 0,1 0 0,1 1 0,-1 0 0,0 0 0,0 1 0,0 1 0,-1 0 0,1 1 0,-1-2 0,0-2 0,-1-3 0,0-1 0,0 0 0,0 2 0,0 0 0,0-1 0,0-2 0,0-3 0,0-2 0,0-1 0,0 1 0,0 1 0,0 1 0,0 0 0,0-1 0,0 1 0,0-1 0,0 0 0,0-1 0,-1-2 0,0-3 0,0-3 0,-1 4 0,2 0 0,0 5 0,-1 5 0,0-2 0,0 3 0,1-4 0,-1-2 0,0 2 0,0 1 0,-2 0 0,-1 1 0,1-1 0,-1-1 0,1 0 0,0 2 0,0 1 0,2 1 0,-1 0 0,2 2 0,0 0 0,0 0 0,0-1 0,0-1 0,0-1 0,0-1 0,0-2 0,0-2 0,0 1 0,0 0 0,0 2 0,0 2 0,0 0 0,0 0 0,0 0 0,0-1 0,0 1 0,2-1 0,-1 0 0,-1 1 0,0 0 0,0-1 0,0 0 0,0-3 0,0-1 0,0-1 0,0-2 0,0 0 0,0-1 0,0 2 0,0-1 0,0 1 0,0 0 0,0-2 0,0 0 0,0 0 0,0 0 0,0-2 0,0 0 0,0 0 0,0 0 0,0 0 0,0-1 0,0 0 0,0 0 0,-1-1 0,-1 1 0,1 0 0,-1 0 0,1-1 0,0 1 0,-1 1 0,1 0 0,1 2 0,0 2 0,0-1 0,-1-1 0,1-1 0,-1-1 0,1-1 0,-1-2 0,1 1 0,0-1 0,-1 1 0,0-1 0,0 0 0,1 0 0,0 0 0,-1 0 0,1 0 0,-1 1 0,0-1 0,0 0 0,1 0 0,-1 0 0,0-1 0,-1 0 0,1 0 0,0 0 0,-1 1 0,1 0 0,-1 1 0,0 0 0,1 0 0,-1-2 0,1 1 0,0 0 0,0-1 0,-1 1 0,0-1 0,0 0 0,1 1 0,0-1 0,0 0 0,0-1 0,0 0 0,-1 0 0,1-1 0,0 0 0,0 0 0,0 0 0,1-1 0,-1 1 0,0-1 0,0 1 0,-1 0 0,1 0 0,-1 1 0,0-1 0,0 1 0,0-1 0,0 1 0,0 0 0,0-1 0,1-1 0,0-1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24575,'1'2'0,"0"0"0,0-1 0,0 2 0,1-1 0,-2 0 0,1 0 0,1 0 0,-1 0 0,3 1 0,0 2 0,9 15 0,18 34 0,1 2 0,45 54 0,-58-81 0,15 20 0,7 13 0,-25-38 0,-15-21 0,0 1 0,1-1 0,-1 1 0,0 0 0,0-1 0,-1 1 0,1 0 0,-1 0 0,1 7 0,-4 34 0,-3-15 0,3-24 0,1-1 0,1 1 0,0 0 0,-1 9 0,-4 90 0,-1-23 0,4-38 0,-8 42 0,-3-18 0,7-1 0,-7 37 0,8-65-1365,6-35-5461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6:29.3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24575,'4'0'0,"0"0"0,1 0 0,-1 0 0,2 0 0,-2 0 0,0 0 0,0 0 0,1 0 0,-1 0 0,0 0 0,-1 0 0,0 0 0,-1 0 0,1 0 0,0 0 0,0 0 0,0 0 0,-1 0 0,0 1 0,0 0 0,0 2 0,-1 0 0,1 0 0,-1 0 0,1 0 0,-1 1 0,0-2 0,-1 0 0,1 0 0,0 0 0,-1 0 0,1 0 0,0 1 0,-1 0 0,1 1 0,0 1 0,-1 1 0,0 0 0,0 0 0,0 2 0,0-1 0,0 0 0,0-1 0,0 0 0,0 0 0,0 1 0,0 0 0,0-1 0,0 0 0,0 0 0,0 0 0,0 0 0,0-1 0,0 0 0,0 0 0,0 0 0,0 1 0,0 0 0,0 1 0,0-1 0,0 0 0,0 0 0,0 0 0,0-1 0,0 0 0,0 0 0,0 0 0,0 0 0,0 2 0,0 0 0,0 1 0,0 0 0,0-1 0,0 1 0,0-1 0,0 0 0,0 1 0,0-1 0,0 1 0,0 1 0,0-1 0,0 1 0,0 0 0,0 2 0,0 0 0,0 3 0,0-1 0,0 0 0,0 0 0,0-2 0,0-2 0,0 1 0,0-1 0,0 0 0,0 1 0,0-1 0,0 1 0,0-2 0,0 0 0,0 0 0,0 1 0,0 0 0,0 1 0,0 0 0,0-1 0,1-1 0,0 0 0,-1-2 0,0 1 0,1 0 0,0 0 0,0 1 0,0-1 0,-1-1 0,1 1 0,-1-1 0,0 1 0,0-1 0,0 0 0,0-1 0,0 0 0,0 0 0,0 0 0,0 0 0,0-1 0,0-1 0,0 0 0,0-1 0,0 0 0,0 0 0,0 0 0,0 1 0,1 0 0,-1 0 0,1 1 0,-1-1 0,0 1 0,0 0 0,0 1 0,0 0 0,0-1 0,0 1 0,0-2 0,0 0 0,1 0 0,-1 0 0,1 1 0,-1 4 0,0 3 0,0-1 0,0 2 0,0-1 0,0 1 0,0 1 0,0-2 0,0 1 0,0-1 0,0 1 0,0-1 0,0 1 0,0 0 0,0 2 0,0 2 0,0 4 0,0 3 0,0 1 0,0-1 0,0-2 0,0-1 0,0-1 0,0 0 0,0 0 0,1 1 0,0 0 0,0-1 0,1-1 0,0 1 0,-1 0 0,-1 3 0,0-1 0,0-1 0,0-1 0,0 0 0,1-1 0,1 2 0,0-1 0,-1 0 0,1 0 0,-1-1 0,0-2 0,-1-1 0,0-1 0,0 1 0,0 1 0,0 1 0,0 0 0,0-2 0,0-1 0,0-4 0,0 0 0,0 0 0,0-1 0,0 3 0,0-1 0,0-1 0,0-1 0,0-1 0,0 0 0,0 0 0,0 0 0,0 0 0,-1 0 0,0 1 0,0-1 0,1 0 0,0 0 0,0 1 0,0-1 0,0 0 0,0 0 0,0 0 0,0 2 0,0-1 0,0 1 0,0 1 0,-1-1 0,0 1 0,-1 2 0,-2 2 0,1 1 0,-1 1 0,0 0 0,1 0 0,1-3 0,0-1 0,2-3 0,-1 0 0,1-1 0,0 0 0,0 0 0,0-1 0,0-1 0,0 0 0,0-1 0,0 0 0,0-1 0,0 0 0,0 0 0,0 0 0,0 0 0,0 0 0,0-1 0,0 0 0,0 1 0,0-1 0,0 0 0,1 0 0,-1-1 0,1 0 0,0 1 0,-1 0 0,1 1 0,0 0 0,0 0 0,0 1 0,-1 0 0,0 0 0,0-1 0,0 1 0,0 0 0,0 1 0,0 0 0,0-1 0,0 0 0,0-1 0,0 0 0,0-1 0,0 1 0,0 4 0,0 3 0,0 1 0,0 1 0,0-1 0,0 0 0,0 4 0,0-2 0,0 0 0,0-2 0,0-2 0,0 0 0,0-1 0,0-1 0,0 0 0,0-2 0,0 0 0,0 0 0,0 3 0,-1 0 0,0 1 0,-1 1 0,0-1 0,0 1 0,1-1 0,-1-1 0,1-2 0,0-1 0,0-2 0,1 0 0,0 0 0,0 0 0,-1 0 0,0 0 0,1 0 0,-1 0 0,0 0 0,1 0 0,-1 0 0,1-1 0,0-1 0,0 1 0,0 0 0,0 1 0,0 0 0,0 0 0,0-1 0,0 0 0,0 0 0,0-1 0,0 0 0,0 0 0,0-1 0,0 1 0,0 0 0,0 0 0,0 1 0,0-1 0,0 0 0,0 1 0,0 0 0,0 1 0,0 0 0,0 0 0,0 0 0,0 0 0,0 0 0,0 0 0,0 0 0,0 0 0,0 0 0,0 0 0,0 0 0,0 0 0,0 0 0,0 0 0,0 0 0,0 0 0,0 0 0,0 0 0,0-1 0,0 0 0,0-1 0,0 0 0,0-1 0,0 0 0,0 1 0,0-1 0,0-1 0,0 2 0,0-1 0,0 1 0,0 1 0,0-1 0,0 1 0,0 0 0,0-1 0,1 0 0,0-1 0,0-1 0,0-1 0,1 0 0,0 0 0,1 0 0,-1 0 0,2 0 0,-2 0 0,1 0 0,-1 0 0,1 0 0,-1 0 0,1 0 0,-1 0 0,1 0 0,0 0 0,-1 0 0,-1 0 0,0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0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7992 343 24575,'31'12'0,"44"11"0,61 24 0,-54-9 0,127 50 0,-193-81 0,0 1 0,-1 0 0,0 2 0,26 19 0,-24-16 0,0-1 0,34 18 0,1-4 0,91 61 0,-47-31 0,-65-40 0,-2 1 0,30 22 0,0 1 0,-44-30 0,0-1 0,0 2 0,-1 0 0,-1 1 0,17 17 0,-12-11 0,2 0 0,1-1 0,0-1 0,1-1 0,0-1 0,1-1 0,25 10 0,9 7 0,-48-24 0,0 0 0,-1 1 0,1 0 0,10 12 0,-11-11 0,-1 0 0,2-1 0,-1 0 0,18 11 0,37 15 0,94 55 0,-128-71 0,1-1 0,50 19 0,-50-23 0,-1 1 0,0 1 0,32 22 0,-31-18 0,0-1 0,1-2 0,59 20 0,-22-8 0,2 12 0,-57-30 0,0-1 0,0-1 0,1 0 0,23 8 0,121 50 0,-144-59 0,-1-1 0,1 2 0,-1 0 0,22 16 0,-9-6 0,-2-5 0,0-1 0,1-1 0,41 11 0,-38-12 0,3 1 0,-1 0 0,1 0 0,0-2 0,1-2 0,37 4 0,-59-9 0,0 1 0,0 0 0,0 0 0,-1 1 0,16 7 0,34 9 0,12-10-455,1-2 0,73-4 0,-123-3-6371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0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5174 338 24575,'108'43'0,"-35"-10"0,29 11 0,-19-12 0,125 67 0,-98-36 0,50 25 0,-111-63 0,55 39 0,-20-11 0,-27-20 0,69 43 0,-100-58 0,3 1 0,-2 1 0,0 1 0,46 48 0,-35-29 0,-26-28 0,0 0 0,0 1 0,-2 0 0,0 1 0,0 1 0,13 26 0,-13-22 0,0 0 0,21 29 0,-20-33 0,-1 1 0,0 0 0,-1 1 0,7 18 0,61 148 0,-43-140-1365,-22-30-5461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0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35 0 24575,'0'4'0,"0"4"0,0 4 0,0 3 0,0 3 0,0 1 0,-3-2 0,-1-1 0,0 0 0,0 4 0,2 2 0,0 1 0,2-1 0,-4-4 0,0-1 0,0-1 0,1-2-8191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0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24575,'0'4'0,"0"4"0,0 4 0,0 6 0,0 4 0,0 2 0,0-1 0,0 0 0,0-1 0,0-1 0,0 3 0,0 0 0,0 0 0,0-1 0,0-5-8191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1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24575,'2'0'0,"0"0"0,0 0 0,1 0 0,-1 0 0,0 0 0,0 1 0,0-1 0,0 1 0,0-1 0,0 1 0,0 0 0,0-1 0,0 1 0,0 0 0,0 1 0,0-1 0,0 0 0,-1 0 0,1 1 0,0-1 0,-1 1 0,1-1 0,1 4 0,-1 1 0,0-1 0,0 1 0,0-1 0,-1 1 0,0 0 0,0-1 0,0 9 0,0-2 0,3 26-273,1 0 0,2-1 0,1 1 0,24 62 0,-25-86-6553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24575,'4'0'0,"1"0"0,-1 0 0,0 0 0,0 0 0,0 1 0,0 0 0,0 0 0,0 0 0,0 0 0,0 0 0,0 1 0,6 3 0,-8-3 0,0 1 0,0-1 0,0 1 0,0-1 0,-1 1 0,1 0 0,-1 0 0,1 0 0,-1 0 0,0 0 0,0 0 0,-1 0 0,1 0 0,0 0 0,-1 0 0,0 0 0,0 4 0,2 18 0,0-1 0,2 0 0,0 0 0,2 0 0,1-1 0,10 26 0,3 19-1365,-15-55-5461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1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5041 310 24575,'132'51'0,"-61"-19"0,29 9 0,-18-11 0,121 64 0,-95-34 0,48 23 0,-107-59 0,52 37 0,-18-11 0,-27-19 0,67 41 0,-97-55 0,2 1 0,-2 1 0,1 1 0,45 45 0,-35-27 0,-25-26 0,-1-1 0,0 2 0,0-1 0,-1 1 0,-1 1 0,14 25 0,-14-21 0,1 0 0,20 27 0,-19-30 0,-1 0 0,0 1 0,-1-1 0,6 18 0,61 140 0,-43-131-1365,-21-30-5461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0 434 24575,'44'-104'0,"-42"100"0,10-22 0,12-37 0,-22 54 0,0 0 0,0 0 0,0 0 0,-1 0 0,-1 0 0,0 0 0,0 0 0,-2-13 0,2 21 0,0-1 0,0 0 0,0 1 0,0-1 0,1 1 0,-1-1 0,0 1 0,1-1 0,-1 1 0,1 0 0,-1-1 0,1 1 0,0-1 0,0 1 0,0 0 0,-1 0 0,1-1 0,0 1 0,0 0 0,1 0 0,-1 0 0,2-1 0,36-22 0,-11 7 0,-19 9-116,3-1-196,-1-1 0,0-1-1,17-21 1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1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24575,'4'0'0,"1"0"0,-1 0 0,0 0 0,0 0 0,0 1 0,0 0 0,0 0 0,0 0 0,0 0 0,0 0 0,0 1 0,6 3 0,-8-3 0,0 1 0,0-1 0,0 1 0,0-1 0,-1 1 0,1 0 0,-1 0 0,1 0 0,-1 0 0,0 0 0,0 0 0,-1 0 0,1 0 0,0 0 0,-1 0 0,0 0 0,0 4 0,2 18 0,0-1 0,2 0 0,0 0 0,2 0 0,1-1 0,10 26 0,3 19-1365,-15-55-5461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1289 0 24575,'0'1'0,"0"1"0,-1-1 0,1 1 0,0-2 0,-1 2 0,1-1 0,-1 0 0,1 0 0,-1 0 0,1 0 0,-1 1 0,0 0 0,0-2 0,-1 2 0,-15 14 0,5-6 0,-88 81 0,-117 139 0,185-200 0,-1-1 0,0-2 0,-49 30 0,66-43 0,14-13 0,1 0 0,0 1 0,-1-1 0,0 0 0,1 1 0,-1-1 0,0 1 0,1-2 0,-1 1 0,1 0 0,-2 0 0,1-1 0,0 1 0,0-1 0,-3 1 0,-43 0 0,-88-12 0,93 7 0,-57-13 0,64 10 0,-57-4 0,60 8 60,-56-12-1,57 8-801,-58-4 0,83 11-6084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0 434 24575,'44'-104'0,"-42"100"0,10-22 0,12-37 0,-22 54 0,0 0 0,0 0 0,0 0 0,-1 0 0,-1 0 0,0 0 0,0 0 0,-2-13 0,2 21 0,0-1 0,0 0 0,0 1 0,0-1 0,1 1 0,-1-1 0,0 1 0,1-1 0,-1 1 0,1 0 0,-1-1 0,1 1 0,0-1 0,0 1 0,0 0 0,-1 0 0,1-1 0,0 1 0,0 0 0,1 0 0,-1 0 0,2-1 0,36-22 0,-11 7 0,-19 9-116,3-1-196,-1-1 0,0-1-1,17-21 1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1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5041 310 24575,'132'51'0,"-61"-19"0,29 9 0,-18-11 0,121 64 0,-95-34 0,48 23 0,-107-59 0,52 37 0,-18-11 0,-27-19 0,67 41 0,-97-55 0,2 1 0,-2 1 0,1 1 0,45 45 0,-35-27 0,-25-26 0,-1-1 0,0 2 0,0-1 0,-1 1 0,-1 1 0,14 25 0,-14-21 0,1 0 0,20 27 0,-19-30 0,-1 0 0,0 1 0,-1-1 0,6 18 0,61 140 0,-43-131-1365,-21-30-5461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1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7992 343 24575,'31'12'0,"44"11"0,61 24 0,-54-9 0,127 50 0,-193-81 0,0 1 0,-1 0 0,0 2 0,26 19 0,-24-16 0,0-1 0,34 18 0,1-4 0,91 61 0,-47-31 0,-65-40 0,-2 1 0,30 22 0,0 1 0,-44-30 0,0-1 0,0 2 0,-1 0 0,-1 1 0,17 17 0,-12-11 0,2 0 0,1-1 0,0-1 0,1-1 0,0-1 0,1-1 0,25 10 0,9 7 0,-48-24 0,0 0 0,-1 1 0,1 0 0,10 12 0,-11-11 0,-1 0 0,2-1 0,-1 0 0,18 11 0,37 15 0,94 55 0,-128-71 0,1-1 0,50 19 0,-50-23 0,-1 1 0,0 1 0,32 22 0,-31-18 0,0-1 0,1-2 0,59 20 0,-22-8 0,2 12 0,-57-30 0,0-1 0,0-1 0,1 0 0,23 8 0,121 50 0,-144-59 0,-1-1 0,1 2 0,-1 0 0,22 16 0,-9-6 0,-2-5 0,0-1 0,1-1 0,41 11 0,-38-12 0,3 1 0,-1 0 0,1 0 0,0-2 0,1-2 0,37 4 0,-59-9 0,0 1 0,0 0 0,0 0 0,-1 1 0,16 7 0,34 9 0,12-10-455,1-2 0,73-4 0,-123-3-6371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1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5174 338 24575,'108'43'0,"-35"-10"0,29 11 0,-19-12 0,125 67 0,-98-36 0,50 25 0,-111-63 0,55 39 0,-20-11 0,-27-20 0,69 43 0,-100-58 0,3 1 0,-2 1 0,0 1 0,46 48 0,-35-29 0,-26-28 0,0 0 0,0 1 0,-2 0 0,0 1 0,0 1 0,13 26 0,-13-22 0,0 0 0,21 29 0,-20-33 0,-1 1 0,0 0 0,-1 1 0,7 18 0,61 148 0,-43-140-1365,-22-30-5461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29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2093 24575,'211'-15'0,"175"-59"0,-200 33 0,-108 26 0,87-21 0,-140 29 0,0-2 0,0 0 0,-1-2 0,33-19 0,-15 7 0,1 2 0,89-30 0,5-1 0,-56 17 0,90-45 0,-58 23 0,39-23 0,72-64 0,-88 72 0,-37 23 0,125-78 0,-52 38 0,40-27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29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22 0 24575,'-2'61'0,"-12"83"0,11-106-676,1 52 0,2-90 663,0 17-6813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29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24575,'9'0'0,"-3"0"0,1-1 0,0 2 0,-1-1 0,1 1 0,0 0 0,-1 0 0,10 3 0,-14-3 0,0 1 0,0-1 0,0 0 0,-1 1 0,1 0 0,0-1 0,0 1 0,-1 0 0,1 0 0,-1 0 0,0 0 0,1 0 0,-1 0 0,0 0 0,0 0 0,0 1 0,-1-1 0,1 0 0,0 0 0,-1 1 0,0-1 0,1 1 0,-1-1 0,0 4 0,-2 79 65,0-65-351,1-1 0,1 1 0,1 0 0,4 20 0,-1-24-6540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2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24575,'2'4'0,"0"-1"0,-1 1 0,1-1 0,1 0 0,-1 1 0,0-1 0,1 0 0,0 0 0,0-1 0,0 1 0,5 4 0,2 2 0,3 3 0,-1 1 0,-1 0 0,17 27 0,-28-40 0,0 1 0,1-1 0,-1 1 0,0-1 0,0 1 0,0-1 0,0 1 0,0-1 0,0 1 0,0-1 0,-1 1 0,1 0 0,0-1 0,0 1 0,0-1 0,0 1 0,-1-1 0,1 1 0,0-1 0,0 1 0,-1-1 0,1 0 0,0 1 0,-1-1 0,1 1 0,-1-1 0,1 0 0,-1 1 0,-19 13 0,4-2 0,15-10 0,-1 1 0,1-1 0,0 0 0,0 1 0,0-1 0,0 1 0,0-1 0,0 1 0,1-1 0,-1 1 0,1 0 0,-1-1 0,1 1 0,0 0 0,0-1 0,1 1 0,-1 0 0,0-1 0,1 1 0,0 0 0,-1-1 0,1 1 0,0-1 0,0 1 0,1-1 0,-1 0 0,0 1 0,1-1 0,3 4 0,5 5 0,0 0 0,1-1 0,1 0 0,16 11 0,8 8 0,19 32-1365,-50-55-5461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24575,'2'4'0,"0"-1"0,-1 1 0,1-1 0,1 0 0,-1 1 0,0-1 0,1 0 0,0 0 0,0-1 0,0 1 0,5 4 0,2 2 0,3 3 0,-1 1 0,-1 0 0,17 27 0,-28-40 0,0 1 0,1-1 0,-1 1 0,0-1 0,0 1 0,0-1 0,0 1 0,0-1 0,0 1 0,0-1 0,-1 1 0,1 0 0,0-1 0,0 1 0,0-1 0,0 1 0,-1-1 0,1 1 0,0-1 0,0 1 0,-1-1 0,1 0 0,0 1 0,-1-1 0,1 1 0,-1-1 0,1 0 0,-1 1 0,-19 13 0,4-2 0,15-10 0,-1 1 0,1-1 0,0 0 0,0 1 0,0-1 0,0 1 0,0-1 0,0 1 0,1-1 0,-1 1 0,1 0 0,-1-1 0,1 1 0,0 0 0,0-1 0,1 1 0,-1 0 0,0-1 0,1 1 0,0 0 0,-1-1 0,1 1 0,0-1 0,0 1 0,1-1 0,-1 0 0,0 1 0,1-1 0,3 4 0,5 5 0,0 0 0,1-1 0,1 0 0,16 11 0,8 8 0,19 32-1365,-50-55-5461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0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1720 24575,'16'-41'0,"-10"28"0,4-12 0,1 1 0,1 0 0,2 0 0,31-41 0,-37 53 0,0 0 0,-1-1 0,-1 0 0,0 0 0,7-23 0,-7 20 0,0 1 0,0 0 0,2 0 0,8-14 0,88-122 0,-95 140 0,7-12 0,1 1 0,1 0 0,1 2 0,36-32 0,45-28 0,-51 39 0,2 1 0,-14 14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978 1 24575,'-6'0'0,"-10"-1"0,0 2 0,2 0 0,-1 0 0,-17 5 0,11-2 0,0-1 0,0 0 0,-42-2 0,-10 1 0,65-1 0,0 1 0,-13 4 0,-12 1 0,-34-3 0,44-4 0,-32 5 0,41-3 0,11-2 0,0 0 0,0 0 0,1 0 0,-1 0 0,0 2 0,0-2 0,1 1 0,-1 0 0,0 0 0,1 0 0,-1 1 0,1-1 0,0 1 0,-1-2 0,1 3 0,0-1 0,0 0 0,0 0 0,-3 3 0,-69 100 0,-11 15 0,23-47 0,46-55 0,-30 29 0,29-31 0,-25 30 0,37-39 0,-4 4 0,-19 21 0,18-22-1365,6-6-5461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0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1630 24575,'16'-39'0,"-11"27"0,5-12 0,1 1 0,1 0 0,1 1 0,31-39 0,-36 49 0,0 0 0,-1 0 0,-1 0 0,0 0 0,7-23 0,-8 21 0,1-1 0,1 0 0,0 1 0,9-13 0,86-116 0,-94 133 0,8-12 0,1 1 0,0 0 0,2 2 0,35-30 0,43-26 0,-49 35 0,2 2 0,-19 17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0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1630 24575,'16'-39'0,"-11"27"0,5-12 0,1 1 0,1 0 0,1 1 0,31-39 0,-36 49 0,0 0 0,-1 0 0,-1 0 0,0 0 0,7-23 0,-8 21 0,1-1 0,1 0 0,0 1 0,9-13 0,86-116 0,-94 133 0,8-12 0,1 1 0,0 0 0,2 2 0,35-30 0,43-26 0,-49 35 0,2 2 0,-19 17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0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2093 24575,'211'-15'0,"175"-59"0,-200 33 0,-108 26 0,87-21 0,-140 29 0,0-2 0,0 0 0,-1-2 0,33-19 0,-15 7 0,1 2 0,89-30 0,5-1 0,-56 17 0,90-45 0,-58 23 0,39-23 0,72-64 0,-88 72 0,-37 23 0,125-78 0,-52 38 0,40-27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0:43:09.30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1720 24575,'16'-41'0,"-10"28"0,4-12 0,1 1 0,1 0 0,2 0 0,31-41 0,-37 53 0,0 0 0,-1-1 0,-1 0 0,0 0 0,7-23 0,-7 20 0,0 1 0,0 0 0,2 0 0,8-14 0,88-122 0,-95 140 0,7-12 0,1 1 0,1 0 0,1 2 0,36-32 0,45-28 0,-51 39 0,2 1 0,-14 14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3:14.3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24575,'1'4'0,"-1"0"0,0 1 0,1-2 0,0 1 0,0 0 0,0 0 0,1 0 0,-1 0 0,1-1 0,0 1 0,0 0 0,3 3 0,35 37 0,-1-1 0,-36-39 0,-1-1 0,0 0 0,0 1 0,-1-1 0,1 1 0,-1 0 0,0-1 0,0 1 0,0 0 0,0 0 0,0 0 0,-1 4 0,0-7 0,0 1 0,0-1 0,0 0 0,0 0 0,0 0 0,-1 1 0,1-1 0,-1 0 0,1 0 0,-1 0 0,1 0 0,-1 1 0,1-1 0,-1 0 0,0 0 0,0 0 0,0-1 0,1 1 0,-1 0 0,0 0 0,0 0 0,0-1 0,0 1 0,-2 1 0,-34 10 0,34-12 0,0 1 0,-1-1 0,1 1 0,0 0 0,0 0 0,0 0 0,0 1 0,0-1 0,0 1 0,0 0 0,0-1 0,0 1 0,1 1 0,-5 3 0,6-4 0,0 1 0,0-1 0,0 1 0,1-1 0,-1 1 0,1-1 0,-1 1 0,1-1 0,0 1 0,0 0 0,0-1 0,0 1 0,1-1 0,-1 1 0,1-1 0,-1 1 0,1-1 0,0 1 0,0-1 0,0 1 0,1-1 0,-1 0 0,0 0 0,1 1 0,-1-1 0,4 2 0,5 8 0,1 0 0,0-1 0,17 12 0,-10-8 0,-16-13-45,0 0-18,0 1 0,1 0 0,0-1 0,-1 0 1,1 1-1,0-1 0,0 0 0,0 0 0,1-1 0,-1 1 0,0-1 1,1 1-1,-1-1 0,1 0 0,-1 0 0,1-1 0,-1 1 1,1-1-1,0 0 0,3 0 0,1-1-6763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3:14.3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 0 24575,'-2'0'0,"-4"0"0,1 2 0,-2 0 0,-1 2 0,1 2 0,1-1 0,-1 1 0,0 1 0,1-1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3:14.36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45 1 24575,'0'3'0,"-1"1"0,-4-1 0,-1 2 0,0-1 0,-3-1 0,0-1 0,0-1-8191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3:14.3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24575,'2'9'0,"1"0"0,-1-1 0,1 1 0,1-1 0,0 0 0,6 11 0,13 28 0,-23-45 0,1 1 0,0-1 0,0 1 0,0-1 0,1 0 0,-1 1 0,0-1 0,1 0 0,0 0 0,-1 0 0,1 0 0,0 0 0,0 0 0,0-1 0,0 1 0,1-1 0,2 2 0,0-1 0,-1-1 0,1 0 0,0-1 0,0 1 0,0-1 0,0 0 0,0 0 0,5-1 0,13-3 0,-18 3 0,0 0 0,0 0 0,-1 0 0,1 1 0,9 0 0,-13 1 0,0-1 0,1 0 0,-1 0 0,0 1 0,0-1 0,0 1 0,0-1 0,1 1 0,-1 0 0,0-1 0,0 1 0,0 0 0,0 0 0,-1 0 0,1-1 0,0 1 0,0 0 0,0 0 0,-1 0 0,1 0 0,-1 1 0,1-1 0,0 0 0,-1 0 0,0 0 0,1 0 0,-1 2 0,19 66 0,-6-29 0,12 79 0,-25-118 3,0 1 0,0-1 0,0 0 0,0 0 0,0 1 0,0-1 0,0 0 0,0 0 0,0 0-1,0 1 1,-1-1 0,1 0 0,0 0 0,-1 0 0,1 0 0,-1 1 0,0-1 0,1 0 0,-1 0 0,0 0 0,0 0-1,1 0 1,-1-1 0,0 1 0,0 0 0,0 0 0,0 0 0,0-1 0,0 1 0,0-1 0,-1 1 0,1-1 0,0 1 0,0-1-1,0 1 1,0-1 0,-1 0 0,1 0 0,0 0 0,-2 0 0,-3 1-215,0-2 0,-1 1 0,1-1-1,0 0 1,-1 0 0,-9-3 0,8 1-6614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3:14.3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8 24575,'0'-1'0,"3"-1"0,2 1 0,2-1 0,2 1 0,2 1 0,-2-1-8191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3:14.3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24575,'4'0'0,"4"0"0,2 8 0,7 2 0,0 3 0,1 0 0,-3 5 0,-4 4 0,5-3 0,-2 0 0,1-4 0,-1 3 0,-4 3 0,0-2 0,-1 2 0,-3-1-8191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3:59.3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24575,'1'5'0,"0"3"0,1-2 0,-1 0 0,1 0 0,1 0 0,-1 0 0,1 0 0,0 0 0,0-1 0,5 6 0,9 19 0,30 58 0,19 44 0,-8-6 0,-20-35 0,-37-90 0,0 0 0,0 1 0,-1-1 0,2 0 0,-1-1 0,0 2 0,0-1 0,0 0 0,1 0 0,-1 0 0,0-1 0,0 1 0,1 0 0,0-1 0,-1 1 0,1-1 0,-1 1 0,1-1 0,-1 0 0,4 1 0,3-1 0,1 0 0,13-1 0,-4 0 0,6 0 0,0-1 0,40-9 0,-42 4 0,6 0 0,84-15 0,-76 17 0,32-4 0,-13 3 0,-51 5 0,-1 1 0,0-1 0,0 0 0,0 1 0,0-2 0,4 0 0,-4 0 0,0 1 0,1 0 0,-1 0 0,7-1 0,36 0-18,-29 4-1329,-10-2-5479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3:14.37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1001 587 24575,'45'-28'0,"4"3"0,-33 17 0,1-1 0,27-20 0,-21 14 0,0 1 0,1 1 0,45-19 0,-34 17 0,35-21 0,69-34 0,-37 21 0,-55 24 0,-10 4 0,1 1 0,0 3 0,53-17 0,9 2 0,-65 19 0,0 2 0,0 1 0,1 2 0,70-7 0,-36 10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3:14.37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3497 687 24575,'98'-45'0,"123"-56"0,-220 100 0,12-5 0,0-1 0,-1 0 0,23-18 0,-25 17 0,0 0 0,0 1 0,1 0 0,0 1 0,1 0 0,11-3 0,-9 4 0,15-3 0,0-1 0,0-1 0,-1-2 0,0-1 0,42-27 0,-34 18 0,0 1 0,1 2 0,50-18 0,36-18 0,-79 36 0,1 2 0,0 2 0,2 1 0,88-12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3:14.37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1035 611 24575,'33'-21'0,"17"-6"0,-33 19 0,0-1 0,28-22 0,-22 15 0,1 1 0,0 1 0,47-19 0,-35 17 0,35-22 0,71-36 0,-38 22 0,-57 26 0,-9 4 0,1 1 0,1 3 0,52-18 0,10 2 0,-66 21 0,-1 1 0,2 2 0,-1 1 0,72-7 0,-40 11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3:14.37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24575,'0'4'0,"0"3"0,0 5 0,0 4 0,0 1 0,0 6 0,0 1 0,0 1 0,0-1 0,0-2 0,0 0 0,0-1 0,0 2 0,0 1 0,0 0 0,0-2 0,0-3-8191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13:14.37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24575,'7'0'0,"5"0"0,4 0 0,0 4 0,-4 4 0,-3 4 0,-4 3 0,-2 6 0,2-1 0,-1 0 0,0 0 0,-1-1 0,-1 1 0,-1-1 0,2-3 0,2-1 0,-1 4 0,-1-2-8191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1:21:04.5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24575,'6'3'0,"8"9"0,9 9 0,6 9 0,-2-1 0,-2 0 0,1-1 0,0-1 0,2 6 0,-4-5 0,-3-3 0,1 2 0,-1-3 0,0 1 0,0-2 0,0 1 0,-1 0 0,-2 1 0,-2-2 0,-3-3 0,-2-4 0,-2-3 0,-1-4 0,-1-5 0,1-2 0,2-1 0,-3 3 0,0 1 0,-5 0 0,0-1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6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24575,'0'791'-1365,"0"-781"-5461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6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24575,'-1'27'0,"2"-1"0,10 53 0,57 166 0,-24-98 0,-17-67 0,-10-32 0,15 75 0,-24-56 0,-3 92 0,-4-150 0,0-1 0,1 0 0,-1 0 0,6 14 0,-3-13 0,-2-1 0,1 1 0,-2 0 0,2 11 0,-3 2-1365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6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513 0 24575,'-2'0'0,"0"1"0,1-1 0,-1 0 0,0 1 0,1-1 0,-1 1 0,1-1 0,-1 1 0,1 0 0,-1-1 0,1 1 0,-1 0 0,1 0 0,0 0 0,0 0 0,-1 0 0,1 0 0,0 0 0,-2 3 0,-17 29 0,12-18 0,-10 16 0,3 2 0,-19 54 0,-2 7 0,11-29 0,16-38 0,-18 33 0,5-7 0,8-16 0,4-16 0,-32 68 0,32-70 0,-7 23 0,12-29 0,0 0 0,-1 0 0,-1 0 0,-14 19 0,12-19 0,-13 26 0,-3 2 0,21-35 0,1 1 0,0-1 0,-4 12 0,-8 18 0,10-27 18,1 1 1,0-1-1,0 1 0,1 0 0,1 0 0,-2 15 0,1-11-764,-8 28 0,8-34-6080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6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24575,'1'1'0,"1"0"0,-1 0 0,-1 0 0,1 0 0,0 1 0,0-1 0,0 0 0,-1 0 0,1 0 0,-1 1 0,1-1 0,-1 0 0,1 0 0,-1 1 0,0 1 0,2 3 0,2 5 0,-1 1 0,0-1 0,1 13 0,-2-10 0,7 24 0,36 117 0,-18-67 0,28 129 0,-39-176 0,2 10 0,10 33 0,-6-22 0,-8-35-1365,-9-20-5461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43.3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365 15 24575,'0'0'0,"0"-1"0,0 0 0,-1 0 0,1 1 0,0-1 0,-1 0 0,1 1 0,-1-1 0,1 1 0,-1-1 0,1 1 0,-1-1 0,1 0 0,-1 1 0,1 0 0,-2-2 0,1 2 0,1-1 0,-1 1 0,0 0 0,1-1 0,-1 1 0,0 0 0,1 0 0,-1 0 0,0-1 0,0 1 0,1 0 0,-3 0 0,-1 0 0,1-1 0,-2 1 0,2 0 0,-1 0 0,-4 1 0,-1 1 0,1 1 0,1-1 0,-1 1 0,0 0 0,1 1 0,-1 0 0,0 0 0,2 1 0,-9 6 0,-9 10 0,-21 23 0,44-43 0,-16 16 0,1 1 0,2 0 0,-1 0 0,2 2 0,1 0 0,1 1 0,0 0 0,1 1 0,2-1 0,1 2 0,0-1 0,1 1 0,-4 37 0,6-30 0,1 0 0,2 1 0,1-2 0,5 38 0,-1-56 0,-1 0 0,1 0 0,1 0 0,0-1 0,1 1 0,11 15 0,-3-4 0,-10-16 0,0 0 0,2-1 0,-1 2 0,1-3 0,-1 2 0,1-1 0,1 0 0,-1-1 0,1-1 0,-1 2 0,1-2 0,0 0 0,0 1 0,1-2 0,-1 0 0,0 0 0,14 1 0,2 1 0,0-3 0,2 0 0,-2-1 0,36-4 0,-47 1 0,1 1 0,-1-1 0,1-2 0,-2 2 0,1-1 0,-1-2 0,0 1 0,0-2 0,0 1 0,-1-1 0,-1-1 0,1 1 0,0-2 0,-1 0 0,14-17 0,-12 11 0,-1 1 0,0-1 0,-1-1 0,-2 1 0,1-2 0,0 1 0,-3-1 0,1 0 0,-2 0 0,5-26 0,-1-11 0,-3 26 0,2-54 0,-7 78 0,1-3 0,-1 0 0,0 0 0,-1-1 0,1 2 0,-1-1 0,-1-1 0,0 2 0,0-1 0,-3-8 0,-15-35 0,17 40 0,-1 1 0,1-1 0,-1 1 0,-1 0 0,1-1 0,-2 1 0,1 2 0,-2-2 0,-7-8 0,4 7 0,-1 2 0,0-1 0,0 1 0,-1 0 0,0 1 0,0 0 0,-25-8 0,32 13-24,-1-1 0,2 0-1,-1 0 1,-6-5 0,2 3-1220,3 1-5582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6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446 1 24575,'-2'0'0,"0"0"0,0 1 0,0-1 0,0 1 0,0 0 0,0 0 0,0-1 0,0 1 0,0 0 0,0 1 0,1-1 0,-1 0 0,0 0 0,-2 3 0,-19 23 0,6 5 0,-17 47 0,6-12 0,-15 49 0,1-2 0,-37 68 0,65-156 0,-17 26 0,19-34 0,2 0 0,0 1 0,-14 37 0,18-35-341,-2-1 0,0 0-1,-12 19 1,16-30-6485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6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415 32 24575,'0'-1'0,"0"-1"0,1 1 0,-1 0 0,1 0 0,0-1 0,-1 1 0,1 0 0,0 0 0,0 0 0,0-1 0,0 1 0,0 0 0,0 0 0,0 1 0,0-1 0,1 0 0,-1 0 0,0 0 0,1 1 0,-1-1 0,0 0 0,1 1 0,-1-1 0,1 1 0,-1-1 0,1 1 0,2 0 0,6-2 0,0 0 0,0 1 0,10 0 0,-9 0 0,0 1 0,0 0 0,1 1 0,17 3 0,-22-2 0,-1 0 0,0 0 0,0 0 0,0 0 0,0 1 0,0 0 0,0 0 0,-1 1 0,6 4 0,65 47 0,-66-47 0,-1 1 0,17 18 0,8 8 0,-31-32 0,-1 1 0,1-1 0,-1 1 0,0-1 0,0 1 0,0-1 0,0 1 0,0 4 0,7 11 0,-3-5 0,1 0 0,-2 0 0,7 28 0,-9-17 0,-1-1 0,-2 1 0,-4 29 0,0-31 0,-1 1 0,-2-1 0,0 0 0,-2 0 0,-1-1 0,-1 0 0,-25 36 0,10-27 0,-3 5 0,20-24 0,-1 0 0,0-1 0,-1 0 0,0-1 0,-1 0 0,-24 16 0,12-9 0,18-13 0,-1 0 0,0 0 0,0 0 0,0-1 0,0 0 0,-1 0 0,-15 3 0,-58 7 0,61-10 0,5-2 0,0 1 0,-1-2 0,1 0 0,0 0 0,-1-1 0,1-1 0,-24-5 0,28 4 0,1 0 0,0-1 0,0 1 0,0-2 0,0 1 0,1-1 0,0-1 0,0 1 0,1-1 0,-1 0 0,-9-11 0,-3-4 0,-1 0 0,-24-31 0,41 44 0,0 0 0,0 1 0,0-2 0,1 1 0,1 0 0,-1-1 0,2 1 0,-3-14 0,-1-9 0,3 12 0,-2-36 0,5 42 0,0 0 0,2 0 0,0 0 0,0 0 0,1 1 0,7-16 0,-3 9 0,2 0 0,19-29 0,-17 30 0,-6 10 0,0 0 0,1 0 0,0 0 0,1 1 0,-1-1 0,2 1 0,9-8 0,-1 4 0,-2-1 0,0 0 0,0-1 0,-1-1 0,12-16 0,-20 24 0,0 1 0,1 0 0,-1 0 0,1 0 0,0 1 0,12-7 0,18-15 0,-30 22 0,-1 0 0,1 1 0,0-1 0,0 1 0,9-4 0,19-10 0,-19 7-1365,-8 7-5461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5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24575,'0'791'-1365,"0"-781"-5461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5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24575,'-1'27'0,"2"-1"0,10 53 0,57 166 0,-24-98 0,-17-67 0,-10-32 0,15 75 0,-24-56 0,-3 92 0,-4-150 0,0-1 0,1 0 0,-1 0 0,6 14 0,-3-13 0,-2-1 0,1 1 0,-2 0 0,2 11 0,-3 2-1365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5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513 0 24575,'-2'0'0,"0"1"0,1-1 0,-1 0 0,0 1 0,1-1 0,-1 1 0,1-1 0,-1 1 0,1 0 0,-1-1 0,1 1 0,-1 0 0,1 0 0,0 0 0,0 0 0,-1 0 0,1 0 0,0 0 0,-2 3 0,-17 29 0,12-18 0,-10 16 0,3 2 0,-19 54 0,-2 7 0,11-29 0,16-38 0,-18 33 0,5-7 0,8-16 0,4-16 0,-32 68 0,32-70 0,-7 23 0,12-29 0,0 0 0,-1 0 0,-1 0 0,-14 19 0,12-19 0,-13 26 0,-3 2 0,21-35 0,1 1 0,0-1 0,-4 12 0,-8 18 0,10-27 18,1 1 1,0-1-1,0 1 0,1 0 0,1 0 0,-2 15 0,1-11-764,-8 28 0,8-34-6080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6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24575,'1'1'0,"1"0"0,-1 0 0,-1 0 0,1 0 0,0 1 0,0-1 0,0 0 0,-1 0 0,1 0 0,-1 1 0,1-1 0,-1 0 0,1 0 0,-1 1 0,0 1 0,2 3 0,2 5 0,-1 1 0,0-1 0,1 13 0,-2-10 0,7 24 0,36 117 0,-18-67 0,28 129 0,-39-176 0,2 10 0,10 33 0,-6-22 0,-8-35-1365,-9-20-5461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6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446 1 24575,'-2'0'0,"0"0"0,0 1 0,0-1 0,0 1 0,0 0 0,0 0 0,0-1 0,0 1 0,0 0 0,0 1 0,1-1 0,-1 0 0,0 0 0,-2 3 0,-19 23 0,6 5 0,-17 47 0,6-12 0,-15 49 0,1-2 0,-37 68 0,65-156 0,-17 26 0,19-34 0,2 0 0,0 1 0,-14 37 0,18-35-341,-2-1 0,0 0-1,-12 19 1,16-30-6485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6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415 32 24575,'0'-1'0,"0"-1"0,1 1 0,-1 0 0,1 0 0,0-1 0,-1 1 0,1 0 0,0 0 0,0 0 0,0-1 0,0 1 0,0 0 0,0 0 0,0 1 0,0-1 0,1 0 0,-1 0 0,0 0 0,1 1 0,-1-1 0,0 0 0,1 1 0,-1-1 0,1 1 0,-1-1 0,1 1 0,2 0 0,6-2 0,0 0 0,0 1 0,10 0 0,-9 0 0,0 1 0,0 0 0,1 1 0,17 3 0,-22-2 0,-1 0 0,0 0 0,0 0 0,0 0 0,0 1 0,0 0 0,0 0 0,-1 1 0,6 4 0,65 47 0,-66-47 0,-1 1 0,17 18 0,8 8 0,-31-32 0,-1 1 0,1-1 0,-1 1 0,0-1 0,0 1 0,0-1 0,0 1 0,0 4 0,7 11 0,-3-5 0,1 0 0,-2 0 0,7 28 0,-9-17 0,-1-1 0,-2 1 0,-4 29 0,0-31 0,-1 1 0,-2-1 0,0 0 0,-2 0 0,-1-1 0,-1 0 0,-25 36 0,10-27 0,-3 5 0,20-24 0,-1 0 0,0-1 0,-1 0 0,0-1 0,-1 0 0,-24 16 0,12-9 0,18-13 0,-1 0 0,0 0 0,0 0 0,0-1 0,0 0 0,-1 0 0,-15 3 0,-58 7 0,61-10 0,5-2 0,0 1 0,-1-2 0,1 0 0,0 0 0,-1-1 0,1-1 0,-24-5 0,28 4 0,1 0 0,0-1 0,0 1 0,0-2 0,0 1 0,1-1 0,0-1 0,0 1 0,1-1 0,-1 0 0,-9-11 0,-3-4 0,-1 0 0,-24-31 0,41 44 0,0 0 0,0 1 0,0-2 0,1 1 0,1 0 0,-1-1 0,2 1 0,-3-14 0,-1-9 0,3 12 0,-2-36 0,5 42 0,0 0 0,2 0 0,0 0 0,0 0 0,1 1 0,7-16 0,-3 9 0,2 0 0,19-29 0,-17 30 0,-6 10 0,0 0 0,1 0 0,0 0 0,1 1 0,-1-1 0,2 1 0,9-8 0,-1 4 0,-2-1 0,0 0 0,0-1 0,-1-1 0,12-16 0,-20 24 0,0 1 0,1 0 0,-1 0 0,1 0 0,0 1 0,12-7 0,18-15 0,-30 22 0,-1 0 0,1 1 0,0-1 0,0 1 0,9-4 0,19-10 0,-19 7-1365,-8 7-5461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02:56.5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475 1 24575,'-1'9'0,"-1"1"0,0-1 0,-1 1 0,0-1 0,0 0 0,-1 0 0,0 0 0,-1-1 0,-7 11 0,2-1 0,-7 10 0,-1 0 0,-1-2 0,-1 0 0,-2-1 0,0-1 0,-50 40 0,56-53-2,0 0 0,-1-2 0,0 0 0,0-1-1,-1 0 1,-35 8 0,-9 6-1348,42-15-5476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3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30 24575,'4963'0'0,"-4859"-1"-195,0 0 0,0-1 0,1 0 0,-1-1 0,-8-1 0,138-7 0,-129 6-6631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43.3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769 0 24575,'-2'3'0,"1"1"0,0-1 0,0 0 0,0 0 0,0 1 0,-1-1 0,1-1 0,-2 2 0,-1 2 0,-5 7 0,-74 133 0,75-133 0,-59 101 0,-29 48 0,21-38 0,53-86 0,14-25 0,-14 29 0,15-28 0,-1 0 0,-15 21 0,21-30 0,-23 41 0,7-13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78 0 24575,'0'11'0,"0"3"0,0 6 0,0 4 0,0 3 0,0-5 0,0 1 0,0 0 0,0 1 0,0 5 0,0-2 0,1 1 0,1-1 0,0-1 0,0-2 0,-1-1 0,0-2 0,0-2 0,0 0 0,0 1 0,0 2 0,0 0 0,1 0 0,-1 3 0,1 0 0,1 1 0,-1 0 0,0 0 0,0 1 0,0 1 0,-1 0 0,1 1 0,-1-2 0,0-2 0,-1-3 0,0-1 0,0 0 0,0 2 0,0 0 0,0-1 0,0-2 0,0-3 0,0-2 0,0-1 0,0 1 0,0 1 0,0 1 0,0 0 0,0-1 0,0 1 0,0-1 0,0 0 0,0-1 0,-1-2 0,0-3 0,0-3 0,-1 4 0,2 0 0,0 5 0,-1 5 0,0-2 0,0 3 0,1-4 0,-1-2 0,0 2 0,0 1 0,-2 0 0,-1 1 0,1-1 0,-1-1 0,1 0 0,0 2 0,0 1 0,2 1 0,-1 0 0,2 2 0,0 0 0,0 0 0,0-1 0,0-1 0,0-1 0,0-1 0,0-2 0,0-2 0,0 1 0,0 0 0,0 2 0,0 2 0,0 0 0,0 0 0,0 0 0,0-1 0,0 1 0,2-1 0,-1 0 0,-1 1 0,0 0 0,0-1 0,0 0 0,0-3 0,0-1 0,0-1 0,0-2 0,0 0 0,0-1 0,0 2 0,0-1 0,0 1 0,0 0 0,0-2 0,0 0 0,0 0 0,0 0 0,0-2 0,0 0 0,0 0 0,0 0 0,0 0 0,0-1 0,0 0 0,0 0 0,-1-1 0,-1 1 0,1 0 0,-1 0 0,1-1 0,0 1 0,-1 1 0,1 0 0,1 2 0,0 2 0,0-1 0,-1-1 0,1-1 0,-1-1 0,1-1 0,-1-2 0,1 1 0,0-1 0,-1 1 0,0-1 0,0 0 0,1 0 0,0 0 0,-1 0 0,1 0 0,-1 1 0,0-1 0,0 0 0,1 0 0,-1 0 0,0-1 0,-1 0 0,1 0 0,0 0 0,-1 1 0,1 0 0,-1 1 0,0 0 0,1 0 0,-1-2 0,1 1 0,0 0 0,0-1 0,-1 1 0,0-1 0,0 0 0,1 1 0,0-1 0,0 0 0,0-1 0,0 0 0,-1 0 0,1-1 0,0 0 0,0 0 0,0 0 0,1-1 0,-1 1 0,0-1 0,0 1 0,-1 0 0,1 0 0,-1 1 0,0-1 0,0 1 0,0-1 0,0 1 0,0 0 0,0-1 0,1-1 0,0-1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24575,'4'0'0,"0"0"0,1 0 0,-1 0 0,2 0 0,-2 0 0,0 0 0,0 0 0,1 0 0,-1 0 0,0 0 0,-1 0 0,0 0 0,-1 0 0,1 0 0,0 0 0,0 0 0,0 0 0,-1 0 0,0 1 0,0 0 0,0 2 0,-1 0 0,1 0 0,-1 0 0,1 0 0,-1 1 0,0-2 0,-1 0 0,1 0 0,0 0 0,-1 0 0,1 0 0,0 1 0,-1 0 0,1 1 0,0 1 0,-1 1 0,0 0 0,0 0 0,0 2 0,0-1 0,0 0 0,0-1 0,0 0 0,0 0 0,0 1 0,0 0 0,0-1 0,0 0 0,0 0 0,0 0 0,0 0 0,0-1 0,0 0 0,0 0 0,0 0 0,0 1 0,0 0 0,0 1 0,0-1 0,0 0 0,0 0 0,0 0 0,0-1 0,0 0 0,0 0 0,0 0 0,0 0 0,0 2 0,0 0 0,0 1 0,0 0 0,0-1 0,0 1 0,0-1 0,0 0 0,0 1 0,0-1 0,0 1 0,0 1 0,0-1 0,0 1 0,0 0 0,0 2 0,0 0 0,0 3 0,0-1 0,0 0 0,0 0 0,0-2 0,0-2 0,0 1 0,0-1 0,0 0 0,0 1 0,0-1 0,0 1 0,0-2 0,0 0 0,0 0 0,0 1 0,0 0 0,0 1 0,0 0 0,0-1 0,1-1 0,0 0 0,-1-2 0,0 1 0,1 0 0,0 0 0,0 1 0,0-1 0,-1-1 0,1 1 0,-1-1 0,0 1 0,0-1 0,0 0 0,0-1 0,0 0 0,0 0 0,0 0 0,0 0 0,0-1 0,0-1 0,0 0 0,0-1 0,0 0 0,0 0 0,0 0 0,0 1 0,1 0 0,-1 0 0,1 1 0,-1-1 0,0 1 0,0 0 0,0 1 0,0 0 0,0-1 0,0 1 0,0-2 0,0 0 0,1 0 0,-1 0 0,1 1 0,-1 4 0,0 3 0,0-1 0,0 2 0,0-1 0,0 1 0,0 1 0,0-2 0,0 1 0,0-1 0,0 1 0,0-1 0,0 1 0,0 0 0,0 2 0,0 2 0,0 4 0,0 3 0,0 1 0,0-1 0,0-2 0,0-1 0,0-1 0,0 0 0,0 0 0,1 1 0,0 0 0,0-1 0,1-1 0,0 1 0,-1 0 0,-1 3 0,0-1 0,0-1 0,0-1 0,0 0 0,1-1 0,1 2 0,0-1 0,-1 0 0,1 0 0,-1-1 0,0-2 0,-1-1 0,0-1 0,0 1 0,0 1 0,0 1 0,0 0 0,0-2 0,0-1 0,0-4 0,0 0 0,0 0 0,0-1 0,0 3 0,0-1 0,0-1 0,0-1 0,0-1 0,0 0 0,0 0 0,0 0 0,0 0 0,-1 0 0,0 1 0,0-1 0,1 0 0,0 0 0,0 1 0,0-1 0,0 0 0,0 0 0,0 0 0,0 2 0,0-1 0,0 1 0,0 1 0,-1-1 0,0 1 0,-1 2 0,-2 2 0,1 1 0,-1 1 0,0 0 0,1 0 0,1-3 0,0-1 0,2-3 0,-1 0 0,1-1 0,0 0 0,0 0 0,0-1 0,0-1 0,0 0 0,0-1 0,0 0 0,0-1 0,0 0 0,0 0 0,0 0 0,0 0 0,0 0 0,0-1 0,0 0 0,0 1 0,0-1 0,0 0 0,1 0 0,-1-1 0,1 0 0,0 1 0,-1 0 0,1 1 0,0 0 0,0 0 0,0 1 0,-1 0 0,0 0 0,0-1 0,0 1 0,0 0 0,0 1 0,0 0 0,0-1 0,0 0 0,0-1 0,0 0 0,0-1 0,0 1 0,0 4 0,0 3 0,0 1 0,0 1 0,0-1 0,0 0 0,0 4 0,0-2 0,0 0 0,0-2 0,0-2 0,0 0 0,0-1 0,0-1 0,0 0 0,0-2 0,0 0 0,0 0 0,0 3 0,-1 0 0,0 1 0,-1 1 0,0-1 0,0 1 0,1-1 0,-1-1 0,1-2 0,0-1 0,0-2 0,1 0 0,0 0 0,0 0 0,-1 0 0,0 0 0,1 0 0,-1 0 0,0 0 0,1 0 0,-1 0 0,1-1 0,0-1 0,0 1 0,0 0 0,0 1 0,0 0 0,0 0 0,0-1 0,0 0 0,0 0 0,0-1 0,0 0 0,0 0 0,0-1 0,0 1 0,0 0 0,0 0 0,0 1 0,0-1 0,0 0 0,0 1 0,0 0 0,0 1 0,0 0 0,0 0 0,0 0 0,0 0 0,0 0 0,0 0 0,0 0 0,0 0 0,0 0 0,0 0 0,0 0 0,0 0 0,0 0 0,0 0 0,0 0 0,0 0 0,0 0 0,0 0 0,0-1 0,0 0 0,0-1 0,0 0 0,0-1 0,0 0 0,0 1 0,0-1 0,0-1 0,0 2 0,0-1 0,0 1 0,0 1 0,0-1 0,0 1 0,0 0 0,0-1 0,1 0 0,0-1 0,0-1 0,0-1 0,1 0 0,0 0 0,1 0 0,-1 0 0,2 0 0,-2 0 0,1 0 0,-1 0 0,1 0 0,-1 0 0,1 0 0,-1 0 0,1 0 0,0 0 0,-1 0 0,-1 0 0,0 0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6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7992 343 24575,'31'12'0,"44"11"0,61 24 0,-54-9 0,127 50 0,-193-81 0,0 1 0,-1 0 0,0 2 0,26 19 0,-24-16 0,0-1 0,34 18 0,1-4 0,91 61 0,-47-31 0,-65-40 0,-2 1 0,30 22 0,0 1 0,-44-30 0,0-1 0,0 2 0,-1 0 0,-1 1 0,17 17 0,-12-11 0,2 0 0,1-1 0,0-1 0,1-1 0,0-1 0,1-1 0,25 10 0,9 7 0,-48-24 0,0 0 0,-1 1 0,1 0 0,10 12 0,-11-11 0,-1 0 0,2-1 0,-1 0 0,18 11 0,37 15 0,94 55 0,-128-71 0,1-1 0,50 19 0,-50-23 0,-1 1 0,0 1 0,32 22 0,-31-18 0,0-1 0,1-2 0,59 20 0,-22-8 0,2 12 0,-57-30 0,0-1 0,0-1 0,1 0 0,23 8 0,121 50 0,-144-59 0,-1-1 0,1 2 0,-1 0 0,22 16 0,-9-6 0,-2-5 0,0-1 0,1-1 0,41 11 0,-38-12 0,3 1 0,-1 0 0,1 0 0,0-2 0,1-2 0,37 4 0,-59-9 0,0 1 0,0 0 0,0 0 0,-1 1 0,16 7 0,34 9 0,12-10-455,1-2 0,73-4 0,-123-3-6371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6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5174 338 24575,'108'43'0,"-35"-10"0,29 11 0,-19-12 0,125 67 0,-98-36 0,50 25 0,-111-63 0,55 39 0,-20-11 0,-27-20 0,69 43 0,-100-58 0,3 1 0,-2 1 0,0 1 0,46 48 0,-35-29 0,-26-28 0,0 0 0,0 1 0,-2 0 0,0 1 0,0 1 0,13 26 0,-13-22 0,0 0 0,21 29 0,-20-33 0,-1 1 0,0 0 0,-1 1 0,7 18 0,61 148 0,-43-140-1365,-22-30-5461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7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35 0 24575,'0'4'0,"0"4"0,0 4 0,0 3 0,0 3 0,0 1 0,-3-2 0,-1-1 0,0 0 0,0 4 0,2 2 0,0 1 0,2-1 0,-4-4 0,0-1 0,0-1 0,1-2-8191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7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24575,'0'4'0,"0"4"0,0 4 0,0 6 0,0 4 0,0 2 0,0-1 0,0 0 0,0-1 0,0-1 0,0 3 0,0 0 0,0 0 0,0-1 0,0-5-8191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7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24575,'2'0'0,"0"0"0,0 0 0,1 0 0,-1 0 0,0 0 0,0 1 0,0-1 0,0 1 0,0-1 0,0 1 0,0 0 0,0-1 0,0 1 0,0 0 0,0 1 0,0-1 0,0 0 0,-1 0 0,1 1 0,0-1 0,-1 1 0,1-1 0,1 4 0,-1 1 0,0-1 0,0 1 0,0-1 0,-1 1 0,0 0 0,0-1 0,0 9 0,0-2 0,3 26-273,1 0 0,2-1 0,1 1 0,24 62 0,-25-86-6553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7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24575,'4'0'0,"1"0"0,-1 0 0,0 0 0,0 0 0,0 1 0,0 0 0,0 0 0,0 0 0,0 0 0,0 0 0,0 1 0,6 3 0,-8-3 0,0 1 0,0-1 0,0 1 0,0-1 0,-1 1 0,1 0 0,-1 0 0,1 0 0,-1 0 0,0 0 0,0 0 0,-1 0 0,1 0 0,0 0 0,-1 0 0,0 0 0,0 4 0,2 18 0,0-1 0,2 0 0,0 0 0,2 0 0,1-1 0,10 26 0,3 19-1365,-15-55-5461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7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5041 310 24575,'132'51'0,"-61"-19"0,29 9 0,-18-11 0,121 64 0,-95-34 0,48 23 0,-107-59 0,52 37 0,-18-11 0,-27-19 0,67 41 0,-97-55 0,2 1 0,-2 1 0,1 1 0,45 45 0,-35-27 0,-25-26 0,-1-1 0,0 2 0,0-1 0,-1 1 0,-1 1 0,14 25 0,-14-21 0,1 0 0,20 27 0,-19-30 0,-1 0 0,0 1 0,-1-1 0,6 18 0,61 140 0,-43-131-1365,-21-30-5461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0 434 24575,'44'-104'0,"-42"100"0,10-22 0,12-37 0,-22 54 0,0 0 0,0 0 0,0 0 0,-1 0 0,-1 0 0,0 0 0,0 0 0,-2-13 0,2 21 0,0-1 0,0 0 0,0 1 0,0-1 0,1 1 0,-1-1 0,0 1 0,1-1 0,-1 1 0,1 0 0,-1-1 0,1 1 0,0-1 0,0 1 0,0 0 0,-1 0 0,1-1 0,0 1 0,0 0 0,1 0 0,-1 0 0,2-1 0,36-22 0,-11 7 0,-19 9-116,3-1-196,-1-1 0,0-1-1,17-21 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43.3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32 0 24575,'0'45'0,"-2"0"0,-8 51 0,-1-7 0,3 1 0,7 128 0,2-106 0,-1-111 0,0 0 0,0 0 0,0 1 0,-1-1 0,1-1 0,0 1 0,0 0 0,1 0 0,-1 0 0,0 0 0,0-1 0,0 1 0,0 0 0,1 0 0,-1 1 0,0-2 0,1 1 0,-1 0 0,1 0 0,-1-1 0,2 1 0,-2 0 0,1-1 0,-1 1 0,1-1 0,0 1 0,-1-1 0,1 1 0,0-1 0,0 1 0,-1-1 0,1 2 0,0-2 0,2 0 0,-2 0 0,1 0 0,0 0 0,0-2 0,0 2 0,0-1 0,0 1 0,0-1 0,-1 0 0,1 0 0,0 0 0,0 0 0,0 0 0,-1 0 0,1 0 0,1-3 0,94-87 0,14 1 0,-66 58-1365,-39 26-5461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7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 24575,'4'0'0,"1"0"0,-1 0 0,0 0 0,0 0 0,0 1 0,0 0 0,0 0 0,0 0 0,0 0 0,0 0 0,0 1 0,6 3 0,-8-3 0,0 1 0,0-1 0,0 1 0,0-1 0,-1 1 0,1 0 0,-1 0 0,1 0 0,-1 0 0,0 0 0,0 0 0,-1 0 0,1 0 0,0 0 0,-1 0 0,0 0 0,0 4 0,2 18 0,0-1 0,2 0 0,0 0 0,2 0 0,1-1 0,10 26 0,3 19-1365,-15-55-5461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0 434 24575,'44'-104'0,"-42"100"0,10-22 0,12-37 0,-22 54 0,0 0 0,0 0 0,0 0 0,-1 0 0,-1 0 0,0 0 0,0 0 0,-2-13 0,2 21 0,0-1 0,0 0 0,0 1 0,0-1 0,1 1 0,-1-1 0,0 1 0,1-1 0,-1 1 0,1 0 0,-1-1 0,1 1 0,0-1 0,0 1 0,0 0 0,-1 0 0,1-1 0,0 1 0,0 0 0,1 0 0,-1 0 0,2-1 0,36-22 0,-11 7 0,-19 9-116,3-1-196,-1-1 0,0-1-1,17-21 1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7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5041 310 24575,'132'51'0,"-61"-19"0,29 9 0,-18-11 0,121 64 0,-95-34 0,48 23 0,-107-59 0,52 37 0,-18-11 0,-27-19 0,67 41 0,-97-55 0,2 1 0,-2 1 0,1 1 0,45 45 0,-35-27 0,-25-26 0,-1-1 0,0 2 0,0-1 0,-1 1 0,-1 1 0,14 25 0,-14-21 0,1 0 0,20 27 0,-19-30 0,-1 0 0,0 1 0,-1-1 0,6 18 0,61 140 0,-43-131-1365,-21-30-5461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7992 343 24575,'31'12'0,"44"11"0,61 24 0,-54-9 0,127 50 0,-193-81 0,0 1 0,-1 0 0,0 2 0,26 19 0,-24-16 0,0-1 0,34 18 0,1-4 0,91 61 0,-47-31 0,-65-40 0,-2 1 0,30 22 0,0 1 0,-44-30 0,0-1 0,0 2 0,-1 0 0,-1 1 0,17 17 0,-12-11 0,2 0 0,1-1 0,0-1 0,1-1 0,0-1 0,1-1 0,25 10 0,9 7 0,-48-24 0,0 0 0,-1 1 0,1 0 0,10 12 0,-11-11 0,-1 0 0,2-1 0,-1 0 0,18 11 0,37 15 0,94 55 0,-128-71 0,1-1 0,50 19 0,-50-23 0,-1 1 0,0 1 0,32 22 0,-31-18 0,0-1 0,1-2 0,59 20 0,-22-8 0,2 12 0,-57-30 0,0-1 0,0-1 0,1 0 0,23 8 0,121 50 0,-144-59 0,-1-1 0,1 2 0,-1 0 0,22 16 0,-9-6 0,-2-5 0,0-1 0,1-1 0,41 11 0,-38-12 0,3 1 0,-1 0 0,1 0 0,0-2 0,1-2 0,37 4 0,-59-9 0,0 1 0,0 0 0,0 0 0,-1 1 0,16 7 0,34 9 0,12-10-455,1-2 0,73-4 0,-123-3-6371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8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5174 338 24575,'108'43'0,"-35"-10"0,29 11 0,-19-12 0,125 67 0,-98-36 0,50 25 0,-111-63 0,55 39 0,-20-11 0,-27-20 0,69 43 0,-100-58 0,3 1 0,-2 1 0,0 1 0,46 48 0,-35-29 0,-26-28 0,0 0 0,0 1 0,-2 0 0,0 1 0,0 1 0,13 26 0,-13-22 0,0 0 0,21 29 0,-20-33 0,-1 1 0,0 0 0,-1 1 0,7 18 0,61 148 0,-43-140-1365,-22-30-5461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5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2093 24575,'211'-15'0,"175"-59"0,-200 33 0,-108 26 0,87-21 0,-140 29 0,0-2 0,0 0 0,-1-2 0,33-19 0,-15 7 0,1 2 0,89-30 0,5-1 0,-56 17 0,90-45 0,-58 23 0,39-23 0,72-64 0,-88 72 0,-37 23 0,125-78 0,-52 38 0,40-27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5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22 0 24575,'-2'61'0,"-12"83"0,11-106-676,1 52 0,2-90 663,0 17-6813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6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24575,'9'0'0,"-3"0"0,1-1 0,0 2 0,-1-1 0,1 1 0,0 0 0,-1 0 0,10 3 0,-14-3 0,0 1 0,0-1 0,0 0 0,-1 1 0,1 0 0,0-1 0,0 1 0,-1 0 0,1 0 0,-1 0 0,0 0 0,1 0 0,-1 0 0,0 0 0,0 0 0,0 1 0,-1-1 0,1 0 0,0 0 0,-1 1 0,0-1 0,1 1 0,-1-1 0,0 4 0,-2 79 65,0-65-351,1-1 0,1 1 0,1 0 0,4 20 0,-1-24-6540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24575,'2'4'0,"0"-1"0,-1 1 0,1-1 0,1 0 0,-1 1 0,0-1 0,1 0 0,0 0 0,0-1 0,0 1 0,5 4 0,2 2 0,3 3 0,-1 1 0,-1 0 0,17 27 0,-28-40 0,0 1 0,1-1 0,-1 1 0,0-1 0,0 1 0,0-1 0,0 1 0,0-1 0,0 1 0,0-1 0,-1 1 0,1 0 0,0-1 0,0 1 0,0-1 0,0 1 0,-1-1 0,1 1 0,0-1 0,0 1 0,-1-1 0,1 0 0,0 1 0,-1-1 0,1 1 0,-1-1 0,1 0 0,-1 1 0,-19 13 0,4-2 0,15-10 0,-1 1 0,1-1 0,0 0 0,0 1 0,0-1 0,0 1 0,0-1 0,0 1 0,1-1 0,-1 1 0,1 0 0,-1-1 0,1 1 0,0 0 0,0-1 0,1 1 0,-1 0 0,0-1 0,1 1 0,0 0 0,-1-1 0,1 1 0,0-1 0,0 1 0,1-1 0,-1 0 0,0 1 0,1-1 0,3 4 0,5 5 0,0 0 0,1-1 0,1 0 0,16 11 0,8 8 0,19 32-1365,-50-55-5461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24575,'2'4'0,"0"-1"0,-1 1 0,1-1 0,1 0 0,-1 1 0,0-1 0,1 0 0,0 0 0,0-1 0,0 1 0,5 4 0,2 2 0,3 3 0,-1 1 0,-1 0 0,17 27 0,-28-40 0,0 1 0,1-1 0,-1 1 0,0-1 0,0 1 0,0-1 0,0 1 0,0-1 0,0 1 0,0-1 0,-1 1 0,1 0 0,0-1 0,0 1 0,0-1 0,0 1 0,-1-1 0,1 1 0,0-1 0,0 1 0,-1-1 0,1 0 0,0 1 0,-1-1 0,1 1 0,-1-1 0,1 0 0,-1 1 0,-19 13 0,4-2 0,15-10 0,-1 1 0,1-1 0,0 0 0,0 1 0,0-1 0,0 1 0,0-1 0,0 1 0,1-1 0,-1 1 0,1 0 0,-1-1 0,1 1 0,0 0 0,0-1 0,1 1 0,-1 0 0,0-1 0,1 1 0,0 0 0,-1-1 0,1 1 0,0-1 0,0 1 0,1-1 0,-1 0 0,0 1 0,1-1 0,3 4 0,5 5 0,0 0 0,1-1 0,1 0 0,16 11 0,8 8 0,19 32-1365,-50-55-5461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43.3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506 0 24575,'-3'0'0,"0"1"0,0-1 0,0 1 0,1-1 0,-2 1 0,2 0 0,0 1 0,-1-1 0,0 0 0,1 1 0,0-1 0,-1 1 0,1-1 0,-4 5 0,-28 32 0,20-20 0,-162 157 0,158-158 0,-24 31 0,-2 2 0,21-28 0,2-2 0,1 1 0,2 0 0,-28 41 0,44-61 0,1 1 0,0 0 0,1 0 0,-1 0 0,1 2 0,-1-2 0,1 0 0,-1 0 0,1 1 0,0-1 0,0 0 0,0 0 0,0 1 0,1 0 0,-1-1 0,0 0 0,1 0 0,0 0 0,-1 1 0,1-1 0,0 0 0,1 0 0,-1 0 0,0 1 0,0-2 0,1 1 0,-1 0 0,1-1 0,-1 1 0,4 2 0,6 6 0,0-2 0,0 1 0,24 13 0,-25-16 0,11 8 0,26 23 0,-3-1 0,189 133 0,-222-161-101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6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1720 24575,'16'-41'0,"-10"28"0,4-12 0,1 1 0,1 0 0,2 0 0,31-41 0,-37 53 0,0 0 0,-1-1 0,-1 0 0,0 0 0,7-23 0,-7 20 0,0 1 0,0 0 0,2 0 0,8-14 0,88-122 0,-95 140 0,7-12 0,1 1 0,1 0 0,1 2 0,36-32 0,45-28 0,-51 39 0,2 1 0,-14 14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6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1630 24575,'16'-39'0,"-11"27"0,5-12 0,1 1 0,1 0 0,1 1 0,31-39 0,-36 49 0,0 0 0,-1 0 0,-1 0 0,0 0 0,7-23 0,-8 21 0,1-1 0,1 0 0,0 1 0,9-13 0,86-116 0,-94 133 0,8-12 0,1 1 0,0 0 0,2 2 0,35-30 0,43-26 0,-49 35 0,2 2 0,-19 17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6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1630 24575,'16'-39'0,"-11"27"0,5-12 0,1 1 0,1 0 0,1 1 0,31-39 0,-36 49 0,0 0 0,-1 0 0,-1 0 0,0 0 0,7-23 0,-8 21 0,1-1 0,1 0 0,0 1 0,9-13 0,86-116 0,-94 133 0,8-12 0,1 1 0,0 0 0,2 2 0,35-30 0,43-26 0,-49 35 0,2 2 0,-19 17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6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2093 24575,'211'-15'0,"175"-59"0,-200 33 0,-108 26 0,87-21 0,-140 29 0,0-2 0,0 0 0,-1-2 0,33-19 0,-15 7 0,1 2 0,89-30 0,5-1 0,-56 17 0,90-45 0,-58 23 0,39-23 0,72-64 0,-88 72 0,-37 23 0,125-78 0,-52 38 0,40-27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6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1720 24575,'16'-41'0,"-10"28"0,4-12 0,1 1 0,1 0 0,2 0 0,31-41 0,-37 53 0,0 0 0,-1-1 0,-1 0 0,0 0 0,7-23 0,-7 20 0,0 1 0,0 0 0,2 0 0,8-14 0,88-122 0,-95 140 0,7-12 0,1 1 0,1 0 0,1 2 0,36-32 0,45-28 0,-51 39 0,2 1 0,-14 14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24575,'1'4'0,"-1"0"0,0 1 0,1-2 0,0 1 0,0 0 0,0 0 0,1 0 0,-1 0 0,1-1 0,0 1 0,0 0 0,3 3 0,35 37 0,-1-1 0,-36-39 0,-1-1 0,0 0 0,0 1 0,-1-1 0,1 1 0,-1 0 0,0-1 0,0 1 0,0 0 0,0 0 0,0 0 0,-1 4 0,0-7 0,0 1 0,0-1 0,0 0 0,0 0 0,0 0 0,-1 1 0,1-1 0,-1 0 0,1 0 0,-1 0 0,1 0 0,-1 1 0,1-1 0,-1 0 0,0 0 0,0 0 0,0-1 0,1 1 0,-1 0 0,0 0 0,0 0 0,0-1 0,0 1 0,-2 1 0,-34 10 0,34-12 0,0 1 0,-1-1 0,1 1 0,0 0 0,0 0 0,0 0 0,0 1 0,0-1 0,0 1 0,0 0 0,0-1 0,0 1 0,1 1 0,-5 3 0,6-4 0,0 1 0,0-1 0,0 1 0,1-1 0,-1 1 0,1-1 0,-1 1 0,1-1 0,0 1 0,0 0 0,0-1 0,0 1 0,1-1 0,-1 1 0,1-1 0,-1 1 0,1-1 0,0 1 0,0-1 0,0 1 0,1-1 0,-1 0 0,0 0 0,1 1 0,-1-1 0,4 2 0,5 8 0,1 0 0,0-1 0,17 12 0,-10-8 0,-16-13-45,0 0-18,0 1 0,1 0 0,0-1 0,-1 0 1,1 1-1,0-1 0,0 0 0,0 0 0,1-1 0,-1 1 0,0-1 1,1 1-1,-1-1 0,1 0 0,-1 0 0,1-1 0,-1 1 1,1-1-1,0 0 0,3 0 0,1-1-6763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 0 24575,'-2'0'0,"-4"0"0,1 2 0,-2 0 0,-1 2 0,1 2 0,1-1 0,-1 1 0,0 1 0,1-1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45 1 24575,'0'3'0,"-1"1"0,-4-1 0,-1 2 0,0-1 0,-3-1 0,0-1 0,0-1-8191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24575,'2'9'0,"1"0"0,-1-1 0,1 1 0,1-1 0,0 0 0,6 11 0,13 28 0,-23-45 0,1 1 0,0-1 0,0 1 0,0-1 0,1 0 0,-1 1 0,0-1 0,1 0 0,0 0 0,-1 0 0,1 0 0,0 0 0,0 0 0,0-1 0,0 1 0,1-1 0,2 2 0,0-1 0,-1-1 0,1 0 0,0-1 0,0 1 0,0-1 0,0 0 0,0 0 0,5-1 0,13-3 0,-18 3 0,0 0 0,0 0 0,-1 0 0,1 1 0,9 0 0,-13 1 0,0-1 0,1 0 0,-1 0 0,0 1 0,0-1 0,0 1 0,0-1 0,1 1 0,-1 0 0,0-1 0,0 1 0,0 0 0,0 0 0,-1 0 0,1-1 0,0 1 0,0 0 0,0 0 0,-1 0 0,1 0 0,-1 1 0,1-1 0,0 0 0,-1 0 0,0 0 0,1 0 0,-1 2 0,19 66 0,-6-29 0,12 79 0,-25-118 3,0 1 0,0-1 0,0 0 0,0 0 0,0 1 0,0-1 0,0 0 0,0 0 0,0 0-1,0 1 1,-1-1 0,1 0 0,0 0 0,-1 0 0,1 0 0,-1 1 0,0-1 0,1 0 0,-1 0 0,0 0 0,0 0-1,1 0 1,-1-1 0,0 1 0,0 0 0,0 0 0,0 0 0,0-1 0,0 1 0,0-1 0,-1 1 0,1-1 0,0 1 0,0-1-1,0 1 1,0-1 0,-1 0 0,1 0 0,0 0 0,-2 0 0,-3 1-215,0-2 0,-1 1 0,1-1-1,0 0 1,-1 0 0,-9-3 0,8 1-6614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8 24575,'0'-1'0,"3"-1"0,2 1 0,2-1 0,2 1 0,2 1 0,-2-1-8191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 1 24575,'0'799'0,"-12"-683"0,1-2 0,13 118-1365,-2-221-5461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5:51.6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547 0 24575,'-34'3'0,"-55"8"0,51-8 0,15 3 0,0-3 0,-31 11 0,34-2 0,-1-4 0,-30 21 0,45-23 0,0 0 0,3-1 0,-2-2 0,-1 3 0,3 3 0,0-7 0,-3 7 0,-2 5 0,-4 12 0,-31 58 0,26-50 0,0 1 0,-12 39 0,3 1-1365,26-69-5461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43.3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884 0 24575,'-2'2'0,"1"0"0,0 1 0,-1-1 0,1 0 0,-1 0 0,1 0 0,0 2 0,0-2 0,0 0 0,1 1 0,-2 4 0,1-1 0,-5 8 0,0-1 0,-13 20 0,10-19 0,-11 28 0,-109 225 0,59-139 0,68-126 0,0 2 0,0-1 0,-1-1 0,1 1 0,-1 0 0,1-1 0,-2 1 0,2-1 0,-1-1 0,-6 5 0,-36 14 0,18-9 0,24-11 0,-11 6 0,-1 2 0,-25 15 0,25-13 0,-1-1 0,-30 12 0,-17 8 0,-76 67 0,134-93 0,-24 17 0,21-15 0,0-1 0,2 1 0,-2 1 0,1-1 0,-8 11 0,8-10-99,0 2-1,-1-1 1,0-1-1,-14 8 1,14-8-769,3-3-5958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24575,'4'0'0,"4"0"0,2 8 0,7 2 0,0 3 0,1 0 0,-3 5 0,-4 4 0,5-3 0,-2 0 0,1-4 0,-1 3 0,-4 3 0,0-2 0,-1 2 0,-3-1-8191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5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1001 587 24575,'45'-28'0,"4"3"0,-33 17 0,1-1 0,27-20 0,-21 14 0,0 1 0,1 1 0,45-19 0,-34 17 0,35-21 0,69-34 0,-37 21 0,-55 24 0,-10 4 0,1 1 0,0 3 0,53-17 0,9 2 0,-65 19 0,0 2 0,0 1 0,1 2 0,70-7 0,-36 10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5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3497 687 24575,'98'-45'0,"123"-56"0,-220 100 0,12-5 0,0-1 0,-1 0 0,23-18 0,-25 17 0,0 0 0,0 1 0,1 0 0,0 1 0,1 0 0,11-3 0,-9 4 0,15-3 0,0-1 0,0-1 0,-1-2 0,0-1 0,42-27 0,-34 18 0,0 1 0,1 2 0,50-18 0,36-18 0,-79 36 0,1 2 0,0 2 0,2 1 0,88-12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5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1035 611 24575,'33'-21'0,"17"-6"0,-33 19 0,0-1 0,28-22 0,-22 15 0,1 1 0,0 1 0,47-19 0,-35 17 0,35-22 0,71-36 0,-38 22 0,-57 26 0,-9 4 0,1 1 0,1 3 0,52-18 0,10 2 0,-66 21 0,-1 1 0,2 2 0,-1 1 0,72-7 0,-40 11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5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24575,'0'4'0,"0"3"0,0 5 0,0 4 0,0 1 0,0 6 0,0 1 0,0 1 0,0-1 0,0-2 0,0 0 0,0-1 0,0 2 0,0 1 0,0 0 0,0-2 0,0-3-8191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5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24575,'7'0'0,"5"0"0,4 0 0,0 4 0,-4 4 0,-3 4 0,-4 3 0,-2 6 0,2-1 0,-1 0 0,0 0 0,-1-1 0,-1 1 0,-1-1 0,2-3 0,2-1 0,-1 4 0,-1-2-8191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24575,'6'3'0,"8"9"0,9 9 0,6 9 0,-2-1 0,-2 0 0,1-1 0,0-1 0,2 6 0,-4-5 0,-3-3 0,1 2 0,-1-3 0,0 1 0,0-2 0,0 1 0,-1 0 0,-2 1 0,-2-2 0,-3-3 0,-2-4 0,-2-3 0,-1-4 0,-1-5 0,1-2 0,2-1 0,-3 3 0,0 1 0,-5 0 0,0-1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4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24575,'0'791'-1365,"0"-781"-5461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4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24575,'-1'27'0,"2"-1"0,10 53 0,57 166 0,-24-98 0,-17-67 0,-10-32 0,15 75 0,-24-56 0,-3 92 0,-4-150 0,0-1 0,1 0 0,-1 0 0,6 14 0,-3-13 0,-2-1 0,1 1 0,-2 0 0,2 11 0,-3 2-1365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4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513 0 24575,'-2'0'0,"0"1"0,1-1 0,-1 0 0,0 1 0,1-1 0,-1 1 0,1-1 0,-1 1 0,1 0 0,-1-1 0,1 1 0,-1 0 0,1 0 0,0 0 0,0 0 0,-1 0 0,1 0 0,0 0 0,-2 3 0,-17 29 0,12-18 0,-10 16 0,3 2 0,-19 54 0,-2 7 0,11-29 0,16-38 0,-18 33 0,5-7 0,8-16 0,4-16 0,-32 68 0,32-70 0,-7 23 0,12-29 0,0 0 0,-1 0 0,-1 0 0,-14 19 0,12-19 0,-13 26 0,-3 2 0,21-35 0,1 1 0,0-1 0,-4 12 0,-8 18 0,10-27 18,1 1 1,0-1-1,0 1 0,1 0 0,1 0 0,-2 15 0,1-11-764,-8 28 0,8-34-6080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43.3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24575,'4'1'0,"0"-1"0,0 1 0,-1 0 0,1 0 0,0 2 0,-1-2 0,6 3 0,10 5 0,70 16 0,36 14 0,-85-25 0,1-2 0,58 9 0,-66-14 0,38 17 0,-67-22 0,-1-1 0,1 1 0,0 1 0,-1-1 0,0 0 0,0 1 0,1-1 0,-1 2 0,-1-2 0,2 1 0,2 5 0,2 3 0,0 0 0,6 14 0,14 30 0,-11-20 0,27 42 0,-34-61 0,12 28 0,6 11 0,63 97 0,-78-129 0,12 26 0,6 12 0,-12-36-1365,-14-18-5461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4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24575,'1'1'0,"1"0"0,-1 0 0,-1 0 0,1 0 0,0 1 0,0-1 0,0 0 0,-1 0 0,1 0 0,-1 1 0,1-1 0,-1 0 0,1 0 0,-1 1 0,0 1 0,2 3 0,2 5 0,-1 1 0,0-1 0,1 13 0,-2-10 0,7 24 0,36 117 0,-18-67 0,28 129 0,-39-176 0,2 10 0,10 33 0,-6-22 0,-8-35-1365,-9-20-5461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4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446 1 24575,'-2'0'0,"0"0"0,0 1 0,0-1 0,0 1 0,0 0 0,0 0 0,0-1 0,0 1 0,0 0 0,0 1 0,1-1 0,-1 0 0,0 0 0,-2 3 0,-19 23 0,6 5 0,-17 47 0,6-12 0,-15 49 0,1-2 0,-37 68 0,65-156 0,-17 26 0,19-34 0,2 0 0,0 1 0,-14 37 0,18-35-341,-2-1 0,0 0-1,-12 19 1,16-30-6485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4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415 32 24575,'0'-1'0,"0"-1"0,1 1 0,-1 0 0,1 0 0,0-1 0,-1 1 0,1 0 0,0 0 0,0 0 0,0-1 0,0 1 0,0 0 0,0 0 0,0 1 0,0-1 0,1 0 0,-1 0 0,0 0 0,1 1 0,-1-1 0,0 0 0,1 1 0,-1-1 0,1 1 0,-1-1 0,1 1 0,2 0 0,6-2 0,0 0 0,0 1 0,10 0 0,-9 0 0,0 1 0,0 0 0,1 1 0,17 3 0,-22-2 0,-1 0 0,0 0 0,0 0 0,0 0 0,0 1 0,0 0 0,0 0 0,-1 1 0,6 4 0,65 47 0,-66-47 0,-1 1 0,17 18 0,8 8 0,-31-32 0,-1 1 0,1-1 0,-1 1 0,0-1 0,0 1 0,0-1 0,0 1 0,0 4 0,7 11 0,-3-5 0,1 0 0,-2 0 0,7 28 0,-9-17 0,-1-1 0,-2 1 0,-4 29 0,0-31 0,-1 1 0,-2-1 0,0 0 0,-2 0 0,-1-1 0,-1 0 0,-25 36 0,10-27 0,-3 5 0,20-24 0,-1 0 0,0-1 0,-1 0 0,0-1 0,-1 0 0,-24 16 0,12-9 0,18-13 0,-1 0 0,0 0 0,0 0 0,0-1 0,0 0 0,-1 0 0,-15 3 0,-58 7 0,61-10 0,5-2 0,0 1 0,-1-2 0,1 0 0,0 0 0,-1-1 0,1-1 0,-24-5 0,28 4 0,1 0 0,0-1 0,0 1 0,0-2 0,0 1 0,1-1 0,0-1 0,0 1 0,1-1 0,-1 0 0,-9-11 0,-3-4 0,-1 0 0,-24-31 0,41 44 0,0 0 0,0 1 0,0-2 0,1 1 0,1 0 0,-1-1 0,2 1 0,-3-14 0,-1-9 0,3 12 0,-2-36 0,5 42 0,0 0 0,2 0 0,0 0 0,0 0 0,1 1 0,7-16 0,-3 9 0,2 0 0,19-29 0,-17 30 0,-6 10 0,0 0 0,1 0 0,0 0 0,1 1 0,-1-1 0,2 1 0,9-8 0,-1 4 0,-2-1 0,0 0 0,0-1 0,-1-1 0,12-16 0,-20 24 0,0 1 0,1 0 0,-1 0 0,1 0 0,0 1 0,12-7 0,18-15 0,-30 22 0,-1 0 0,1 1 0,0-1 0,0 1 0,9-4 0,19-10 0,-19 7-1365,-8 7-5461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3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24575,'0'791'-1365,"0"-781"-5461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3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24575,'-1'27'0,"2"-1"0,10 53 0,57 166 0,-24-98 0,-17-67 0,-10-32 0,15 75 0,-24-56 0,-3 92 0,-4-150 0,0-1 0,1 0 0,-1 0 0,6 14 0,-3-13 0,-2-1 0,1 1 0,-2 0 0,2 11 0,-3 2-1365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3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513 0 24575,'-2'0'0,"0"1"0,1-1 0,-1 0 0,0 1 0,1-1 0,-1 1 0,1-1 0,-1 1 0,1 0 0,-1-1 0,1 1 0,-1 0 0,1 0 0,0 0 0,0 0 0,-1 0 0,1 0 0,0 0 0,-2 3 0,-17 29 0,12-18 0,-10 16 0,3 2 0,-19 54 0,-2 7 0,11-29 0,16-38 0,-18 33 0,5-7 0,8-16 0,4-16 0,-32 68 0,32-70 0,-7 23 0,12-29 0,0 0 0,-1 0 0,-1 0 0,-14 19 0,12-19 0,-13 26 0,-3 2 0,21-35 0,1 1 0,0-1 0,-4 12 0,-8 18 0,10-27 18,1 1 1,0-1-1,0 1 0,1 0 0,1 0 0,-2 15 0,1-11-764,-8 28 0,8-34-6080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3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24575,'1'1'0,"1"0"0,-1 0 0,-1 0 0,1 0 0,0 1 0,0-1 0,0 0 0,-1 0 0,1 0 0,-1 1 0,1-1 0,-1 0 0,1 0 0,-1 1 0,0 1 0,2 3 0,2 5 0,-1 1 0,0-1 0,1 13 0,-2-10 0,7 24 0,36 117 0,-18-67 0,28 129 0,-39-176 0,2 10 0,10 33 0,-6-22 0,-8-35-1365,-9-20-5461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3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446 1 24575,'-2'0'0,"0"0"0,0 1 0,0-1 0,0 1 0,0 0 0,0 0 0,0-1 0,0 1 0,0 0 0,0 1 0,1-1 0,-1 0 0,0 0 0,-2 3 0,-19 23 0,6 5 0,-17 47 0,6-12 0,-15 49 0,1-2 0,-37 68 0,65-156 0,-17 26 0,19-34 0,2 0 0,0 1 0,-14 37 0,18-35-341,-2-1 0,0 0-1,-12 19 1,16-30-6485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3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415 32 24575,'0'-1'0,"0"-1"0,1 1 0,-1 0 0,1 0 0,0-1 0,-1 1 0,1 0 0,0 0 0,0 0 0,0-1 0,0 1 0,0 0 0,0 0 0,0 1 0,0-1 0,1 0 0,-1 0 0,0 0 0,1 1 0,-1-1 0,0 0 0,1 1 0,-1-1 0,1 1 0,-1-1 0,1 1 0,2 0 0,6-2 0,0 0 0,0 1 0,10 0 0,-9 0 0,0 1 0,0 0 0,1 1 0,17 3 0,-22-2 0,-1 0 0,0 0 0,0 0 0,0 0 0,0 1 0,0 0 0,0 0 0,-1 1 0,6 4 0,65 47 0,-66-47 0,-1 1 0,17 18 0,8 8 0,-31-32 0,-1 1 0,1-1 0,-1 1 0,0-1 0,0 1 0,0-1 0,0 1 0,0 4 0,7 11 0,-3-5 0,1 0 0,-2 0 0,7 28 0,-9-17 0,-1-1 0,-2 1 0,-4 29 0,0-31 0,-1 1 0,-2-1 0,0 0 0,-2 0 0,-1-1 0,-1 0 0,-25 36 0,10-27 0,-3 5 0,20-24 0,-1 0 0,0-1 0,-1 0 0,0-1 0,-1 0 0,-24 16 0,12-9 0,18-13 0,-1 0 0,0 0 0,0 0 0,0-1 0,0 0 0,-1 0 0,-15 3 0,-58 7 0,61-10 0,5-2 0,0 1 0,-1-2 0,1 0 0,0 0 0,-1-1 0,1-1 0,-24-5 0,28 4 0,1 0 0,0-1 0,0 1 0,0-2 0,0 1 0,1-1 0,0-1 0,0 1 0,1-1 0,-1 0 0,-9-11 0,-3-4 0,-1 0 0,-24-31 0,41 44 0,0 0 0,0 1 0,0-2 0,1 1 0,1 0 0,-1-1 0,2 1 0,-3-14 0,-1-9 0,3 12 0,-2-36 0,5 42 0,0 0 0,2 0 0,0 0 0,0 0 0,1 1 0,7-16 0,-3 9 0,2 0 0,19-29 0,-17 30 0,-6 10 0,0 0 0,1 0 0,0 0 0,1 1 0,-1-1 0,2 1 0,9-8 0,-1 4 0,-2-1 0,0 0 0,0-1 0,-1-1 0,12-16 0,-20 24 0,0 1 0,1 0 0,-1 0 0,1 0 0,0 1 0,12-7 0,18-15 0,-30 22 0,-1 0 0,1 1 0,0-1 0,0 1 0,9-4 0,19-10 0,-19 7-1365,-8 7-5461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22:16:05.3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475 1 24575,'-1'9'0,"-1"1"0,0-1 0,-1 1 0,0-1 0,0 0 0,-1 0 0,0 0 0,-1-1 0,-7 11 0,2-1 0,-7 10 0,-1 0 0,-1-2 0,-1 0 0,-2-1 0,0-1 0,-50 40 0,56-53-2,0 0 0,-1-2 0,0 0 0,0-1-1,-1 0 1,-35 8 0,-9 6-1348,42-15-5476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2:42:37.5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24575,'5'1'0,"-1"1"0,0-1 0,0 1 0,0 0 0,0 0 0,0 0 0,-1 0 0,1 1 0,-1 0 0,4 3 0,13 8 0,20 11 0,-32-19 0,0 0 0,0-1 0,1 0 0,0 0 0,0-1 0,1 0 0,-1-1 0,17 4 0,84 13 0,-41-6 0,0-3 0,114 2 0,-79-13-1365,-84 0-5461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2:42:42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438 1 24575,'-2'3'0,"-1"0"0,1 0 0,-1 0 0,0 1 0,0-1 0,0-1 0,0 1 0,0-1 0,-6 4 0,-5 5 0,-20 21 0,-74 62 0,95-82 0,0 2 0,1-1 0,0 2 0,1 0 0,1 0 0,-16 32 0,-8 10 0,3-7-682,-48 100-1,72-136-6143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292 1 24575,'0'6'0,"-1"0"0,0-1 0,0 1 0,-1 0 0,-2 6 0,-6 17 0,-13 70 0,1-13 0,-41 131 0,42-149 0,-15 32 0,23-53 0,-10 61 0,19-77 0,-9 33 0,-16 71 0,15-70 0,11-46-72,-3 22 0,4-24-1149,1-10-5605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390 80 24575,'-27'-1'0,"15"0"0,0 1 0,0 0 0,-20 3 0,26-1 0,1 0 0,-1-1 0,0 2 0,0-1 0,-8 5 0,-25 19 0,34-23 0,-16 14 0,-1 1 0,2 1 0,0 1 0,1 0 0,-26 40 0,40-52 0,0 0 0,0 0 0,0 1 0,3-1 0,-6 15 0,-5 47 0,5-29 0,4-21 0,2 1 0,0 0 0,1-1 0,1 1 0,3 24 0,-1-31 0,2 1 0,10 29 0,-10-34 0,0-2 0,1 1 0,-1-1 0,2 0 0,0 0 0,8 8 0,-1-3 0,-9-9 0,0 1 0,-1 0 0,2-2 0,-2 1 0,2-1 0,-1 1 0,1-1 0,0 0 0,6 2 0,6 3 0,-3-3 0,-1 1 0,1-1 0,0-1 0,1 0 0,0 1 0,16 0 0,-7-4 0,-3-1 0,0 0 0,0-1 0,0 0 0,1-3 0,-1 1 0,0-1 0,37-13 0,-41 10 0,0 0 0,-1 0 0,0-2 0,16-10 0,-23 12 0,-2 1 0,1 0 0,-1-2 0,0 2 0,-1-2 0,1 0 0,-2 1 0,9-16 0,-8 11 0,1-1 0,-3 0 0,0 0 0,6-27 0,-7 11 0,1-36 0,-4 54 0,-3-61 0,2 60 0,0 1 0,-1 1 0,0 0 0,-9-18 0,-7-10 0,-43-69 0,46 86 0,-1-1 0,-20-22 0,30 38 0,0 1 0,-1-1 0,2 1 0,-3 0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24575,'3'0'0,"1"0"0,2 0 0,2 0 0,2 0 0,-1 0 0,3 0 0,-2 0 0,1 0 0,-1 0 0,-1 0-8191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24575,'0'545'0,"8"-465"0,0-3 0,-10 82-1365,2-151-5461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24575,'1'4'0,"0"0"0,0 1 0,-1-1 0,1 0 0,1 0 0,2 5 0,3 9 0,38 155 0,-2-4 0,45 219 0,-79-338 0,44 165 0,-48-195 0,-1-13 0,-1 0 0,-2 0 0,0 1 0,2 8 0,-3-16-1,0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1,-2-5 116,-5-10-1160,7 14 659,-6-13-6441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248 0 24575,'0'2'0,"-1"1"0,0-1 0,0 0 0,0 1 0,1-1 0,-2-1 0,-1 5 0,0 1 0,-2 4 0,1 0 0,-2 14 0,-3 4 0,-5 9 0,-15 68 0,6-31 0,2 4 0,0-19 0,16-45 0,0-1 0,0 1 0,2 0 0,-4 21 0,5-16 0,-11 39 0,10-40 0,-4 33 0,5-29 0,1 2 0,2-20 0,-1 0 0,-1 1 0,1-1 0,-1 0 0,0 1 0,-3 9 0,-1-6 0,4-1 0,-2 1 0,0 16 0,1-15 0,0 1 0,-6 15 0,5-14 0,1 0 0,-2 0 0,1 17 0,-3 15 0,5-36-1365,-1-2-5461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24575,'-1'6'0,"-1"0"0,-2 10 0,2-7 0,2-26 0,0 11 0,0 15 0,0-7 0,0 7 0,0-8 0,0-1 0,0 0 0,0 0 0,0 0 0,0 1 0,0-1 0,0 0 0,0 0 0,0 0 0,0 0 0,0 0 0,0 0 0,0 0 0,0 0 0,0 0 0,0 0 0,0 1 0,0-1 0,0 0 0,0 0 0,0 0 0,0 1 0,0-1 0,0 0 0,-1 0 0,1 0 0,0 0 0,0 1 0,0-1 0,0 0 0,0 0 0,0 0 0,-2 0 0,-8 1 0,6-1 0,8-6 0,-4 6-22,0 0-1,0 0 1,0 0 0,0 0-1,0 0 1,0 1 0,0-1-1,0 0 1,0 0-1,0 0 1,0 0 0,0 0-1,0 0 1,0 1 0,0-1-1,0 0 1,0 0-1,0 0 1,0 0 0,0 0-1,0 0 1,0 0-1,0 0 1,0 0 0,0 0-1,0 0 1,0 0 0,0 0-1,0 0 1,0 0-1,1 0 1,-1 0 0,0 0-1,0 0 1,0 0-1,0 0 1,0 0 0,0 0-1,1 0 1,-1 0 0,0 0-1,0 0 1,0 0-1,0 0 1,0 0 0,1 0-1,-1 0 1,0 0 0,0 0-1,0 0 1,0 0-1,0 0 1,0 0 0,1 0-1,-1 0 1,0 0-1,0 0 1,0 0 0,0 0-1,0 0 1,-1 3-6804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24575,'9'26'0,"-2"-12"0,38 107 0,6 20 0,-46-126 0,-1-1 0,2 1 0,0-1 0,14 22 0,-10-19 0,-1 1 0,-1 1 0,10 33 0,10 22 0,-24-67 0,1 1 0,-1-1 0,1 0 0,1 0 0,0-1 0,12 12 0,50 34 0,-29-23 0,-8-6-59,-18-15-202,-2 1 0,1 0-1,-1 1 1,16 19 0,-21-22-6565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379 10 24575,'-25'23'0,"18"-15"0,1 1 0,0-2 0,-3 0 0,2 0 0,-1 0 0,-15 9 0,-21 21 0,-21 36 0,26-26 0,-6 14 0,31-45 0,1 0 0,0 0 0,2 1 0,0 1 0,0-1 0,-9 30 0,20-46 0,-1 0 0,1 1 0,-1-1 0,1 1 0,0-1 0,0 1 0,0-1 0,0 0 0,1 1 0,-1-1 0,0 0 0,1 1 0,-1 0 0,0-2 0,1 2 0,0-1 0,-1 0 0,1 1 0,0-1 0,2 3 0,25 20 0,-6-7 0,-10-6 0,2 0 0,16 10 0,5 5 0,-10-10 0,7 5 0,-12-3 0,1-1 0,0-1 0,32 17 0,-52-32 0,1-1 0,-1 0 0,-1 0 0,1 0 0,0 0 0,0 0 0,1 0 0,-2-1 0,1 1 0,1 0 0,-1 0 0,-1 0 0,1-1 0,0 1 0,0-1 0,0 1 0,0-1 0,-1 1 0,1-1 0,0 1 0,0 0 0,-1-1 0,1 0 0,0 0 0,-1 0 0,1 0 0,1 0 0,20-28 0,-18 24 0,45-50 0,-25 31 0,41-35 0,-44 41 0,25-24 0,39-49 0,18-28 0,-101 119 0,-2-1 0,1-1 0,0 1 0,0 0 0,0 0 0,-1 0 0,0-1 0,1 1 0,-1 0 0,0 0 0,0-1 0,1 1 0,-1 0 0,0-1 0,0 1 0,0 0 0,0-1 0,0 1 0,-1 0 0,1-1 0,0 1 0,0-1 0,-1 1 0,1 0 0,0-1 0,-1 2 0,0-2 0,0 1 0,-1-1 0,-2-4 0,-2 1 0,1 0 0,-1 0 0,-10-7 0,1 1 0,-37-25 0,-29-21 0,23 18 0,-12 5 0,65 30-227,-3 1-1,1 0 1,0 0-1,0 1 1,-12-2-1,15 2-6598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312 9 24575,'-19'19'0,"13"-13"0,1 1 0,-1-1 0,0 0 0,0 0 0,-1-1 0,-12 9 0,-17 16 0,-18 31 0,22-23 0,-5 13 0,25-38 0,1 0 0,0 1 0,2 0 0,0 0 0,1 0 0,-9 25 0,16-38 0,1 0 0,0 1 0,-1-2 0,1 1 0,0 1 0,0 0 0,0-2 0,0 1 0,0 1 0,1-1 0,-1 0 0,1 0 0,-1 1 0,0-2 0,0 2 0,1-1 0,0-1 0,-1 2 0,1-1 0,1 1 0,22 19 0,-7-7 0,-5-5 0,-2 0 0,15 8 0,4 5 0,-8-9 0,4 4 0,-7-2 0,-1-1 0,1 0 0,25 13 0,-41-27 0,-1 0 0,-1 0 0,0 0 0,1 0 0,0 0 0,0 0 0,0 0 0,0 0 0,-1 0 0,2 0 0,-1 0 0,-1 0 0,1-1 0,0 1 0,-1-1 0,1 1 0,0-1 0,-1 1 0,1 0 0,0 0 0,-1 0 0,1-1 0,0 0 0,-1 0 0,0 0 0,1 0 0,0 1 0,18-24 0,-16 20 0,38-42 0,-22 26 0,35-29 0,-36 35 0,19-22 0,34-38 0,14-24 0,-84 97 0,0 0 0,-1 1 0,1-2 0,0 1 0,-1 0 0,1 1 0,0-2 0,-1 2 0,0-2 0,0 1 0,0 0 0,0 0 0,0-1 0,0 1 0,0 1 0,0-1 0,0-1 0,0 0 0,0 2 0,0-1 0,0-1 0,0 1 0,0 1 0,-1-1 0,0-1 0,1 2 0,-1-2 0,0 2 0,0-2 0,-3-3 0,-1 1 0,1 0 0,-1 0 0,-8-6 0,0 1 0,-29-22 0,-24-15 0,17 13 0,-9 5 0,53 25-227,-1 1-1,1-1 1,-1 1-1,0 0 1,-9-1-1,10 1-6598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 0 0,-1-1 0,1 0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 0 0,0 0 0,-1 1 0,1 0 0,1-1 0,2-7 0,-4 11 0,1 0 0,1 0 0,-2 0 0,1 1 0,1 0 0,0-1 0,-2 0 0,2 1 0,0-1 0,-1 0 0,0 2 0,1-2 0,-1 1 0,2-1 0,-1 2 0,-1 0 0,2-1 0,-2 0 0,1 0 0,0 0 0,0 1 0,1-1 0,1 1 0,21-2 0,49 3 0,-24 0 0,8 4 0,-3 0 0,45 1 0,-23-5 0,-53-2 0,36 4 0,-39 2-1365,-14 0-5461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7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20.699"/>
    </inkml:context>
    <inkml:brush xml:id="br0">
      <inkml:brushProperty name="width" value="0.03528" units="cm"/>
      <inkml:brushProperty name="height" value="0.03528" units="cm"/>
      <inkml:brushProperty name="color" value="#679AE2"/>
    </inkml:brush>
  </inkml:definitions>
  <inkml:trace contextRef="#ctx0" brushRef="#br0">3316 685 24575,'0'-5'0,"1"1"0,0-1 0,1 0 0,-1 0 0,1 0 0,5-8 0,-4 7 0,-1 0 0,1 1 0,-1-1 0,1-8 0,-1-3 0,-1 1 0,-1-1 0,-1 1 0,-1 0 0,-1-1 0,-1 1 0,0 0 0,-1 1 0,-2-1 0,-11-22 0,16 35 0,0 0 0,-1 0 0,0 0 0,1 0 0,-1 0 0,0 1 0,0-1 0,-1 1 0,1 0 0,-1 0 0,1 0 0,-1 0 0,0 0 0,0 0 0,0 2 0,-7-4 0,8 3 0,0 1 0,1 0 0,-1 0 0,0-1 0,0 1 0,0 0 0,0 0 0,0 1 0,0-1 0,1 0 0,-1 0 0,0 1 0,0 0 0,0 0 0,1 0 0,-1 0 0,1-1 0,-1 2 0,1-1 0,-1 1 0,1-1 0,0 1 0,0 0 0,-1-1 0,-1 3 0,-16 19 0,12-13 0,-1-1 0,0 0 0,-20 16 0,28-25 0,1 0 0,0 0 0,-1 0 0,1 0 0,-1 0 0,1 0 0,-1 0 0,1 1 0,-1-1 0,1 0 0,-1 0 0,1 0 0,-1 0 0,1 0 0,-1 0 0,1 0 0,-1 0 0,1 0 0,-1 0 0,1 0 0,-1 0 0,1-1 0,-1 1 0,1 0 0,-1 0 0,1 0 0,0 0 0,-1 0 0,1 0 0,-1-1 0,1 1 0,0 0 0,-1-1 0,1 1 0,0 0 0,-1-1 0,1 1 0,0-1 0,-1 1 0,1 0 0,0-1 0,0 1 0,0 0 0,0 0 0,-1-1 0,1 1 0,0-1 0,0 1 0,0-1 0,0 0 0,-7-29 0,5 22 0,0 0 0,-1 1 0,-1-2 0,0 2 0,0-1 0,0 1 0,-2 0 0,1-1 0,-1 1 0,-8-7 0,-11-9 0,-33-23 0,34 29 0,15 10 0,-1 0 0,0 2 0,0 0 0,-13-5 0,-22-13 0,38 20 0,0 0 0,0 0 0,-1 0 0,0 0 0,1 1 0,-1 0 0,-15-3 0,-61-2 0,56 5 0,6 1 0,6-1 0,0 1 0,0 1 0,0 0 0,-20 3 0,31-2 0,0-1 0,1 1 0,-1 0 0,1 1 0,-1-1 0,1 1 0,0 0 0,-1-1 0,1 2 0,0-1 0,1 1 0,-1-1 0,0 1 0,1-1 0,0 1 0,0 0 0,0 0 0,-5 7 0,-39 73 0,47-82 0,0-1 0,0 0 0,-1 0 0,1 1 0,0-1 0,0 0 0,0 1 0,0-1 0,-1 1 0,1-1 0,0 0 0,0 1 0,-1-1 0,1 0 0,0 1 0,-1-1 0,1 0 0,0 0 0,-1 0 0,1 0 0,0 0 0,-1 0 0,1 1 0,-1-1 0,1 0 0,0 0 0,-1 0 0,1 0 0,-1 0 0,1 0 0,-1 0 0,1 0 0,0 0 0,-1 0 0,1 0 0,-1 0 0,1 0 0,-1 0 0,1 0 0,0 0 0,-1 0 0,1 0 0,-1-1 0,1 1 0,0 0 0,-1 0 0,1 0 0,-1 0 0,1 0 0,0 0 0,-1-1 0,1 1 0,0 0 0,0-1 0,-1 0 0,-16-23 0,9 11 0,-70-88 0,67 87 0,0 1 0,-1 0 0,-1 0 0,0 1 0,-1 0 0,-1 1 0,0 1 0,-1-1 0,-22-10 0,32 19 0,0-1 0,0 1 0,0 0 0,0 0 0,-1 0 0,1 1 0,-1 0 0,1 0 0,-1 1 0,0-1 0,-12 1 0,-6 2 0,-45 8 0,55-8 0,-12 2 0,-13 2 0,0 1 0,-45 14 0,81-18 0,-1-2 0,1 2 0,0-1 0,0 1 0,0 0 0,0-1 0,0 2 0,1-1 0,0 0 0,0 1 0,0-1 0,-3 5 0,-28 48 0,31-51 0,-2 8 0,0-1 0,-5 21 0,-2 7 0,12-39 0,-1 0 0,1-1 0,0 1 0,-1 0 0,1 0 0,-1 0 0,1 0 0,-1-1 0,0 1 0,1 0 0,-1 0 0,0-1 0,0 1 0,1-1 0,-1 1 0,0-1 0,0 1 0,0 0 0,0-1 0,0 1 0,0-1 0,0 0 0,0 1 0,0-1 0,0 0 0,0 0 0,0 0 0,-1 0 0,1 0 0,0 0 0,0 0 0,0 0 0,0 0 0,0 0 0,0 0 0,0 0 0,-1 0 0,1 0 0,0-1 0,-1 0 0,-7-2 0,1-1 0,-1 0 0,1 1 0,-8-7 0,-1 0 0,4 3 0,-238-107 0,240 109 0,1 2 0,-1 0 0,1 0 0,-20-3 0,25 5 0,1 1 0,0 0 0,0-1 0,0 2 0,-1-1 0,1 0 0,0 1 0,0 0 0,0-1 0,0 1 0,0 0 0,0 1 0,0-1 0,0 1 0,-5 3 0,-8 7 0,1 0 0,0 1 0,2 1 0,0 0 0,1 1 0,0 0 0,-17 30 0,26-36 0,1-1 0,0 1 0,0-1 0,1 1 0,1 1 0,0-1 0,1 0 0,0 0 0,0-1 0,3 12 0,-1 15 0,2-17 0,-3-16 0,0 1 0,0-1 0,-1 1 0,1-1 0,-1 1 0,0-1 0,1 1 0,-2 3 0,-32-21 0,14 7 0,-1 1 0,0 0 0,0 2 0,0 0 0,-1 1 0,0 1 0,0-1 0,-1 3 0,-38 0 0,54 2 0,1 0 0,0 0 0,0 1 0,0 0 0,0-1 0,1 1 0,-1 0 0,0 1 0,1-1 0,0 1 0,0 0 0,0 0 0,0 0 0,0 0 0,1 0 0,-1 1 0,1 0 0,0-1 0,1 1 0,-1 0 0,-3 8 0,0 1 0,0 0 0,1 1 0,1 0 0,0-1 0,-2 25 0,5-33 0,0 11 0,1 31 0,0-44 0,0 1 0,1-1 0,0 2 0,0-2 0,0 0 0,0 1 0,0 0 0,1-1 0,0 0 0,0 1 0,0-1 0,0-1 0,1 2 0,3 2 0,-1-2 0,-11-8 0,-17-6 0,10 7 0,-1 1 0,-1 1 0,1 0 0,0 0 0,0 2 0,0 0 0,0 0 0,-26 4 0,37-3 0,-1 0 0,0-1 0,1 1 0,-1 0 0,1 0 0,0 0 0,0 0 0,0 1 0,0-1 0,-4 6 0,-23 30 0,25-30 0,1-2 0,0 0 0,1 1 0,0 0 0,1 0 0,0 0 0,0-1 0,0 12 0,-1 49 0,3-67 0,-1 9 0,2-2 0,0 1 0,0 0 0,0-1 0,6 15 0,-6-19 0,1 1 0,0-1 0,0 1 0,1-1 0,-1 0 0,1 1 0,0-2 0,0 1 0,0 0 0,0 0 0,0 0 0,1-1 0,7 4 0,-8-1 0,-11-3 0,-27 2 0,3-1 0,26-1 0,1-1 0,0 2 0,0-1 0,0 1 0,0-1 0,1 2 0,0-1 0,-1-1 0,1 2 0,-5 5 0,-35 42 0,29-33 0,5-5 0,1-1 0,0 0 0,2 2 0,-1 0 0,-8 26 0,14-34 0,0 0 0,0 0 0,1 0 0,0 0 0,1 0 0,-1 0 0,2 1 0,-1-1 0,1 0 0,0 0 0,0 1 0,1-2 0,0 1 0,0 0 0,1 0 0,6 9 0,-6-11 0,2 0 0,-1 0 0,0 0 0,1-1 0,0 1 0,6 2 0,16 13 0,-27-18 0,0-1 0,1 0 0,-1 1 0,0-1 0,0 1 0,1-1 0,-1 1 0,0-1 0,0 1 0,0-1 0,0 0 0,0 0 0,1 1 0,-1-1 0,0 1 0,0-1 0,0 1 0,0-1 0,0 1 0,-1-1 0,1 1 0,0-1 0,0 0 0,0 0 0,0 0 0,-1 1 0,1-1 0,0 1 0,0-1 0,-1 1 0,1-1 0,0 0 0,-1 1 0,1-1 0,0 0 0,-1 0 0,1 0 0,0 1 0,-1-1 0,1 0 0,-1 0 0,1 1 0,-1-1 0,1 0 0,-1 0 0,0 0 0,-29 11 0,20-9 0,2 2 0,-1-1 0,1 1 0,0-1 0,0 2 0,0-1 0,1 1 0,0 0 0,0 0 0,-9 10 0,13-12 0,1-1 0,0 1 0,-1 0 0,1 0 0,0 1 0,1-1 0,-1-1 0,1 2 0,0-1 0,0 0 0,0 1 0,0 0 0,1-1 0,-1 0 0,1 1 0,0-1 0,1 1 0,-1-1 0,1 1 0,0-1 0,0 0 0,0 1 0,3 5 0,-2-7 0,-1 1 0,1 0 0,0-1 0,1 1 0,-1-1 0,1 0 0,-1 1 0,1-2 0,0 2 0,0-2 0,0 1 0,0 0 0,0-1 0,0 1 0,1-1 0,-1 0 0,0 0 0,1 0 0,0 0 0,-1 0 0,6 0 0,9 1 0,-1-1 0,1-1 0,23-2 0,-7 1 0,314 1 0,-333 1 0,-1 0 0,0 1 0,25 5 0,-23-3 0,1-1 0,24 2 0,397 7 0,-276-6 0,5 0 0,411-6-1365,-565 0-5461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2:42:46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3 849 24575,'66'-3'0,"0"-3"0,127-33 0,122-68 0,-281 93 0,-1-1 0,-1-3 0,0-1 0,57-46 0,-49 31 0,7-5 0,68-44 0,-76 57 0,0-2 0,67-67 0,-91 79 0,-1-1 0,18-25 0,-20 24 0,0 1 0,30-29 0,-33 37-195,1-1 0,-1 0 0,-1-1 0,1 0 0,-1-1 0,7-13 0,-10 14-6631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2:42:42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438 1 24575,'-2'3'0,"-1"0"0,1 0 0,-1 0 0,0 1 0,0-1 0,0-1 0,0 1 0,0-1 0,-6 4 0,-5 5 0,-20 21 0,-74 62 0,95-82 0,0 2 0,1-1 0,0 2 0,1 0 0,1 0 0,-16 32 0,-8 10 0,3-7-682,-48 100-1,72-136-6143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292 1 24575,'0'6'0,"-1"0"0,0-1 0,0 1 0,-1 0 0,-2 6 0,-6 17 0,-13 70 0,1-13 0,-41 131 0,42-149 0,-15 32 0,23-53 0,-10 61 0,19-77 0,-9 33 0,-16 71 0,15-70 0,11-46-72,-3 22 0,4-24-1149,1-10-5605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390 80 24575,'-27'-1'0,"15"0"0,0 1 0,0 0 0,-20 3 0,26-1 0,1 0 0,-1-1 0,0 2 0,0-1 0,-8 5 0,-25 19 0,34-23 0,-16 14 0,-1 1 0,2 1 0,0 1 0,1 0 0,-26 40 0,40-52 0,0 0 0,0 0 0,0 1 0,3-1 0,-6 15 0,-5 47 0,5-29 0,4-21 0,2 1 0,0 0 0,1-1 0,1 1 0,3 24 0,-1-31 0,2 1 0,10 29 0,-10-34 0,0-2 0,1 1 0,-1-1 0,2 0 0,0 0 0,8 8 0,-1-3 0,-9-9 0,0 1 0,-1 0 0,2-2 0,-2 1 0,2-1 0,-1 1 0,1-1 0,0 0 0,6 2 0,6 3 0,-3-3 0,-1 1 0,1-1 0,0-1 0,1 0 0,0 1 0,16 0 0,-7-4 0,-3-1 0,0 0 0,0-1 0,0 0 0,1-3 0,-1 1 0,0-1 0,37-13 0,-41 10 0,0 0 0,-1 0 0,0-2 0,16-10 0,-23 12 0,-2 1 0,1 0 0,-1-2 0,0 2 0,-1-2 0,1 0 0,-2 1 0,9-16 0,-8 11 0,1-1 0,-3 0 0,0 0 0,6-27 0,-7 11 0,1-36 0,-4 54 0,-3-61 0,2 60 0,0 1 0,-1 1 0,0 0 0,-9-18 0,-7-10 0,-43-69 0,46 86 0,-1-1 0,-20-22 0,30 38 0,0 1 0,-1-1 0,2 1 0,-3 0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24575,'3'0'0,"1"0"0,2 0 0,2 0 0,2 0 0,-1 0 0,3 0 0,-2 0 0,1 0 0,-1 0 0,-1 0-8191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24575,'0'545'0,"8"-465"0,0-3 0,-10 82-1365,2-151-5461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24575,'1'4'0,"0"0"0,0 1 0,-1-1 0,1 0 0,1 0 0,2 5 0,3 9 0,38 155 0,-2-4 0,45 219 0,-79-338 0,44 165 0,-48-195 0,-1-13 0,-1 0 0,-2 0 0,0 1 0,2 8 0,-3-16-1,0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1,-2-5 116,-5-10-1160,7 14 659,-6-13-6441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248 0 24575,'0'2'0,"-1"1"0,0-1 0,0 0 0,0 1 0,1-1 0,-2-1 0,-1 5 0,0 1 0,-2 4 0,1 0 0,-2 14 0,-3 4 0,-5 9 0,-15 68 0,6-31 0,2 4 0,0-19 0,16-45 0,0-1 0,0 1 0,2 0 0,-4 21 0,5-16 0,-11 39 0,10-40 0,-4 33 0,5-29 0,1 2 0,2-20 0,-1 0 0,-1 1 0,1-1 0,-1 0 0,0 1 0,-3 9 0,-1-6 0,4-1 0,-2 1 0,0 16 0,1-15 0,0 1 0,-6 15 0,5-14 0,1 0 0,-2 0 0,1 17 0,-3 15 0,5-36-1365,-1-2-5461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24575,'-1'6'0,"-1"0"0,-2 10 0,2-7 0,2-26 0,0 11 0,0 15 0,0-7 0,0 7 0,0-8 0,0-1 0,0 0 0,0 0 0,0 0 0,0 1 0,0-1 0,0 0 0,0 0 0,0 0 0,0 0 0,0 0 0,0 0 0,0 0 0,0 0 0,0 0 0,0 0 0,0 1 0,0-1 0,0 0 0,0 0 0,0 0 0,0 1 0,0-1 0,0 0 0,-1 0 0,1 0 0,0 0 0,0 1 0,0-1 0,0 0 0,0 0 0,0 0 0,-2 0 0,-8 1 0,6-1 0,8-6 0,-4 6-22,0 0-1,0 0 1,0 0 0,0 0-1,0 0 1,0 1 0,0-1-1,0 0 1,0 0-1,0 0 1,0 0 0,0 0-1,0 0 1,0 1 0,0-1-1,0 0 1,0 0-1,0 0 1,0 0 0,0 0-1,0 0 1,0 0-1,0 0 1,0 0 0,0 0-1,0 0 1,0 0 0,0 0-1,0 0 1,0 0-1,1 0 1,-1 0 0,0 0-1,0 0 1,0 0-1,0 0 1,0 0 0,0 0-1,1 0 1,-1 0 0,0 0-1,0 0 1,0 0-1,0 0 1,0 0 0,1 0-1,-1 0 1,0 0 0,0 0-1,0 0 1,0 0-1,0 0 1,0 0 0,1 0-1,-1 0 1,0 0-1,0 0 1,0 0 0,0 0-1,0 0 1,-1 3-6804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24575,'9'26'0,"-2"-12"0,38 107 0,6 20 0,-46-126 0,-1-1 0,2 1 0,0-1 0,14 22 0,-10-19 0,-1 1 0,-1 1 0,10 33 0,10 22 0,-24-67 0,1 1 0,-1-1 0,1 0 0,1 0 0,0-1 0,12 12 0,50 34 0,-29-23 0,-8-6-59,-18-15-202,-2 1 0,1 0-1,-1 1 1,16 19 0,-21-22-6565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379 10 24575,'-25'23'0,"18"-15"0,1 1 0,0-2 0,-3 0 0,2 0 0,-1 0 0,-15 9 0,-21 21 0,-21 36 0,26-26 0,-6 14 0,31-45 0,1 0 0,0 0 0,2 1 0,0 1 0,0-1 0,-9 30 0,20-46 0,-1 0 0,1 1 0,-1-1 0,1 1 0,0-1 0,0 1 0,0-1 0,0 0 0,1 1 0,-1-1 0,0 0 0,1 1 0,-1 0 0,0-2 0,1 2 0,0-1 0,-1 0 0,1 1 0,0-1 0,2 3 0,25 20 0,-6-7 0,-10-6 0,2 0 0,16 10 0,5 5 0,-10-10 0,7 5 0,-12-3 0,1-1 0,0-1 0,32 17 0,-52-32 0,1-1 0,-1 0 0,-1 0 0,1 0 0,0 0 0,0 0 0,1 0 0,-2-1 0,1 1 0,1 0 0,-1 0 0,-1 0 0,1-1 0,0 1 0,0-1 0,0 1 0,0-1 0,-1 1 0,1-1 0,0 1 0,0 0 0,-1-1 0,1 0 0,0 0 0,-1 0 0,1 0 0,1 0 0,20-28 0,-18 24 0,45-50 0,-25 31 0,41-35 0,-44 41 0,25-24 0,39-49 0,18-28 0,-101 119 0,-2-1 0,1-1 0,0 1 0,0 0 0,0 0 0,-1 0 0,0-1 0,1 1 0,-1 0 0,0 0 0,0-1 0,1 1 0,-1 0 0,0-1 0,0 1 0,0 0 0,0-1 0,0 1 0,-1 0 0,1-1 0,0 1 0,0-1 0,-1 1 0,1 0 0,0-1 0,-1 2 0,0-2 0,0 1 0,-1-1 0,-2-4 0,-2 1 0,1 0 0,-1 0 0,-10-7 0,1 1 0,-37-25 0,-29-21 0,23 18 0,-12 5 0,65 30-227,-3 1-1,1 0 1,0 0-1,0 1 1,-12-2-1,15 2-6598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4:51:04.6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312 9 24575,'-19'19'0,"13"-13"0,1 1 0,-1-1 0,0 0 0,0 0 0,-1-1 0,-12 9 0,-17 16 0,-18 31 0,22-23 0,-5 13 0,25-38 0,1 0 0,0 1 0,2 0 0,0 0 0,1 0 0,-9 25 0,16-38 0,1 0 0,0 1 0,-1-2 0,1 1 0,0 1 0,0 0 0,0-2 0,0 1 0,0 1 0,1-1 0,-1 0 0,1 0 0,-1 1 0,0-2 0,0 2 0,1-1 0,0-1 0,-1 2 0,1-1 0,1 1 0,22 19 0,-7-7 0,-5-5 0,-2 0 0,15 8 0,4 5 0,-8-9 0,4 4 0,-7-2 0,-1-1 0,1 0 0,25 13 0,-41-27 0,-1 0 0,-1 0 0,0 0 0,1 0 0,0 0 0,0 0 0,0 0 0,0 0 0,-1 0 0,2 0 0,-1 0 0,-1 0 0,1-1 0,0 1 0,-1-1 0,1 1 0,0-1 0,-1 1 0,1 0 0,0 0 0,-1 0 0,1-1 0,0 0 0,-1 0 0,0 0 0,1 0 0,0 1 0,18-24 0,-16 20 0,38-42 0,-22 26 0,35-29 0,-36 35 0,19-22 0,34-38 0,14-24 0,-84 97 0,0 0 0,-1 1 0,1-2 0,0 1 0,-1 0 0,1 1 0,0-2 0,-1 2 0,0-2 0,0 1 0,0 0 0,0 0 0,0-1 0,0 1 0,0 1 0,0-1 0,0-1 0,0 0 0,0 2 0,0-1 0,0-1 0,0 1 0,0 1 0,-1-1 0,0-1 0,1 2 0,-1-2 0,0 2 0,0-2 0,-3-3 0,-1 1 0,1 0 0,-1 0 0,-8-6 0,0 1 0,-29-22 0,-24-15 0,17 13 0,-9 5 0,53 25-227,-1 1-1,1-1 1,-1 1-1,0 0 1,-9-1-1,10 1-6598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8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8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8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8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 0 0,-1-1 0,1 0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 0 0,0 0 0,-1 1 0,1 0 0,1-1 0,2-7 0,-4 11 0,1 0 0,1 0 0,-2 0 0,1 1 0,1 0 0,0-1 0,-2 0 0,2 1 0,0-1 0,-1 0 0,0 2 0,1-2 0,-1 1 0,2-1 0,-1 2 0,-1 0 0,2-1 0,-2 0 0,1 0 0,0 0 0,0 1 0,1-1 0,1 1 0,21-2 0,49 3 0,-24 0 0,8 4 0,-3 0 0,45 1 0,-23-5 0,-53-2 0,36 4 0,-39 2-1365,-14 0-5461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7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7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7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7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6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6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6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7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09:34:03.488"/>
    </inkml:context>
    <inkml:brush xml:id="br0">
      <inkml:brushProperty name="width" value="0.03528" units="cm"/>
      <inkml:brushProperty name="height" value="0.03528" units="cm"/>
      <inkml:brushProperty name="color" value="#679AE2"/>
    </inkml:brush>
  </inkml:definitions>
  <inkml:trace contextRef="#ctx0" brushRef="#br0">3316 685 24575,'0'-5'0,"1"1"0,0-1 0,1 0 0,-1 0 0,1 0 0,5-8 0,-4 7 0,-1 0 0,1 1 0,-1-1 0,1-8 0,-1-3 0,-1 1 0,-1-1 0,-1 1 0,-1 0 0,-1-1 0,-1 1 0,0 0 0,-1 1 0,-2-1 0,-11-22 0,16 35 0,0 0 0,-1 0 0,0 0 0,1 0 0,-1 0 0,0 1 0,0-1 0,-1 1 0,1 0 0,-1 0 0,1 0 0,-1 0 0,0 0 0,0 0 0,0 2 0,-7-4 0,8 3 0,0 1 0,1 0 0,-1 0 0,0-1 0,0 1 0,0 0 0,0 0 0,0 1 0,0-1 0,1 0 0,-1 0 0,0 1 0,0 0 0,0 0 0,1 0 0,-1 0 0,1-1 0,-1 2 0,1-1 0,-1 1 0,1-1 0,0 1 0,0 0 0,-1-1 0,-1 3 0,-16 19 0,12-13 0,-1-1 0,0 0 0,-20 16 0,28-25 0,1 0 0,0 0 0,-1 0 0,1 0 0,-1 0 0,1 0 0,-1 0 0,1 1 0,-1-1 0,1 0 0,-1 0 0,1 0 0,-1 0 0,1 0 0,-1 0 0,1 0 0,-1 0 0,1 0 0,-1 0 0,1 0 0,-1 0 0,1-1 0,-1 1 0,1 0 0,-1 0 0,1 0 0,0 0 0,-1 0 0,1 0 0,-1-1 0,1 1 0,0 0 0,-1-1 0,1 1 0,0 0 0,-1-1 0,1 1 0,0-1 0,-1 1 0,1 0 0,0-1 0,0 1 0,0 0 0,0 0 0,-1-1 0,1 1 0,0-1 0,0 1 0,0-1 0,0 0 0,-7-29 0,5 22 0,0 0 0,-1 1 0,-1-2 0,0 2 0,0-1 0,0 1 0,-2 0 0,1-1 0,-1 1 0,-8-7 0,-11-9 0,-33-23 0,34 29 0,15 10 0,-1 0 0,0 2 0,0 0 0,-13-5 0,-22-13 0,38 20 0,0 0 0,0 0 0,-1 0 0,0 0 0,1 1 0,-1 0 0,-15-3 0,-61-2 0,56 5 0,6 1 0,6-1 0,0 1 0,0 1 0,0 0 0,-20 3 0,31-2 0,0-1 0,1 1 0,-1 0 0,1 1 0,-1-1 0,1 1 0,0 0 0,-1-1 0,1 2 0,0-1 0,1 1 0,-1-1 0,0 1 0,1-1 0,0 1 0,0 0 0,0 0 0,-5 7 0,-39 73 0,47-82 0,0-1 0,0 0 0,-1 0 0,1 1 0,0-1 0,0 0 0,0 1 0,0-1 0,-1 1 0,1-1 0,0 0 0,0 1 0,-1-1 0,1 0 0,0 1 0,-1-1 0,1 0 0,0 0 0,-1 0 0,1 0 0,0 0 0,-1 0 0,1 1 0,-1-1 0,1 0 0,0 0 0,-1 0 0,1 0 0,-1 0 0,1 0 0,-1 0 0,1 0 0,0 0 0,-1 0 0,1 0 0,-1 0 0,1 0 0,-1 0 0,1 0 0,0 0 0,-1 0 0,1 0 0,-1-1 0,1 1 0,0 0 0,-1 0 0,1 0 0,-1 0 0,1 0 0,0 0 0,-1-1 0,1 1 0,0 0 0,0-1 0,-1 0 0,-16-23 0,9 11 0,-70-88 0,67 87 0,0 1 0,-1 0 0,-1 0 0,0 1 0,-1 0 0,-1 1 0,0 1 0,-1-1 0,-22-10 0,32 19 0,0-1 0,0 1 0,0 0 0,0 0 0,-1 0 0,1 1 0,-1 0 0,1 0 0,-1 1 0,0-1 0,-12 1 0,-6 2 0,-45 8 0,55-8 0,-12 2 0,-13 2 0,0 1 0,-45 14 0,81-18 0,-1-2 0,1 2 0,0-1 0,0 1 0,0 0 0,0-1 0,0 2 0,1-1 0,0 0 0,0 1 0,0-1 0,-3 5 0,-28 48 0,31-51 0,-2 8 0,0-1 0,-5 21 0,-2 7 0,12-39 0,-1 0 0,1-1 0,0 1 0,-1 0 0,1 0 0,-1 0 0,1 0 0,-1-1 0,0 1 0,1 0 0,-1 0 0,0-1 0,0 1 0,1-1 0,-1 1 0,0-1 0,0 1 0,0 0 0,0-1 0,0 1 0,0-1 0,0 0 0,0 1 0,0-1 0,0 0 0,0 0 0,0 0 0,-1 0 0,1 0 0,0 0 0,0 0 0,0 0 0,0 0 0,0 0 0,0 0 0,0 0 0,-1 0 0,1 0 0,0-1 0,-1 0 0,-7-2 0,1-1 0,-1 0 0,1 1 0,-8-7 0,-1 0 0,4 3 0,-238-107 0,240 109 0,1 2 0,-1 0 0,1 0 0,-20-3 0,25 5 0,1 1 0,0 0 0,0-1 0,0 2 0,-1-1 0,1 0 0,0 1 0,0 0 0,0-1 0,0 1 0,0 0 0,0 1 0,0-1 0,0 1 0,-5 3 0,-8 7 0,1 0 0,0 1 0,2 1 0,0 0 0,1 1 0,0 0 0,-17 30 0,26-36 0,1-1 0,0 1 0,0-1 0,1 1 0,1 1 0,0-1 0,1 0 0,0 0 0,0-1 0,3 12 0,-1 15 0,2-17 0,-3-16 0,0 1 0,0-1 0,-1 1 0,1-1 0,-1 1 0,0-1 0,1 1 0,-2 3 0,-32-21 0,14 7 0,-1 1 0,0 0 0,0 2 0,0 0 0,-1 1 0,0 1 0,0-1 0,-1 3 0,-38 0 0,54 2 0,1 0 0,0 0 0,0 1 0,0 0 0,0-1 0,1 1 0,-1 0 0,0 1 0,1-1 0,0 1 0,0 0 0,0 0 0,0 0 0,0 0 0,1 0 0,-1 1 0,1 0 0,0-1 0,1 1 0,-1 0 0,-3 8 0,0 1 0,0 0 0,1 1 0,1 0 0,0-1 0,-2 25 0,5-33 0,0 11 0,1 31 0,0-44 0,0 1 0,1-1 0,0 2 0,0-2 0,0 0 0,0 1 0,0 0 0,1-1 0,0 0 0,0 1 0,0-1 0,0-1 0,1 2 0,3 2 0,-1-2 0,-11-8 0,-17-6 0,10 7 0,-1 1 0,-1 1 0,1 0 0,0 0 0,0 2 0,0 0 0,0 0 0,-26 4 0,37-3 0,-1 0 0,0-1 0,1 1 0,-1 0 0,1 0 0,0 0 0,0 0 0,0 1 0,0-1 0,-4 6 0,-23 30 0,25-30 0,1-2 0,0 0 0,1 1 0,0 0 0,1 0 0,0 0 0,0-1 0,0 12 0,-1 49 0,3-67 0,-1 9 0,2-2 0,0 1 0,0 0 0,0-1 0,6 15 0,-6-19 0,1 1 0,0-1 0,0 1 0,1-1 0,-1 0 0,1 1 0,0-2 0,0 1 0,0 0 0,0 0 0,0 0 0,1-1 0,7 4 0,-8-1 0,-11-3 0,-27 2 0,3-1 0,26-1 0,1-1 0,0 2 0,0-1 0,0 1 0,0-1 0,1 2 0,0-1 0,-1-1 0,1 2 0,-5 5 0,-35 42 0,29-33 0,5-5 0,1-1 0,0 0 0,2 2 0,-1 0 0,-8 26 0,14-34 0,0 0 0,0 0 0,1 0 0,0 0 0,1 0 0,-1 0 0,2 1 0,-1-1 0,1 0 0,0 0 0,0 1 0,1-2 0,0 1 0,0 0 0,1 0 0,6 9 0,-6-11 0,2 0 0,-1 0 0,0 0 0,1-1 0,0 1 0,6 2 0,16 13 0,-27-18 0,0-1 0,1 0 0,-1 1 0,0-1 0,0 1 0,1-1 0,-1 1 0,0-1 0,0 1 0,0-1 0,0 0 0,0 0 0,1 1 0,-1-1 0,0 1 0,0-1 0,0 1 0,0-1 0,0 1 0,-1-1 0,1 1 0,0-1 0,0 0 0,0 0 0,0 0 0,-1 1 0,1-1 0,0 1 0,0-1 0,-1 1 0,1-1 0,0 0 0,-1 1 0,1-1 0,0 0 0,-1 0 0,1 0 0,0 1 0,-1-1 0,1 0 0,-1 0 0,1 1 0,-1-1 0,1 0 0,-1 0 0,0 0 0,-29 11 0,20-9 0,2 2 0,-1-1 0,1 1 0,0-1 0,0 2 0,0-1 0,1 1 0,0 0 0,0 0 0,-9 10 0,13-12 0,1-1 0,0 1 0,-1 0 0,1 0 0,0 1 0,1-1 0,-1-1 0,1 2 0,0-1 0,0 0 0,0 1 0,0 0 0,1-1 0,-1 0 0,1 1 0,0-1 0,1 1 0,-1-1 0,1 1 0,0-1 0,0 0 0,0 1 0,3 5 0,-2-7 0,-1 1 0,1 0 0,0-1 0,1 1 0,-1-1 0,1 0 0,-1 1 0,1-2 0,0 2 0,0-2 0,0 1 0,0 0 0,0-1 0,0 1 0,1-1 0,-1 0 0,0 0 0,1 0 0,0 0 0,-1 0 0,6 0 0,9 1 0,-1-1 0,1-1 0,23-2 0,-7 1 0,314 1 0,-333 1 0,-1 0 0,0 1 0,25 5 0,-23-3 0,1-1 0,24 2 0,397 7 0,-276-6 0,5 0 0,411-6-1365,-565 0-5461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292 1 24575,'0'6'0,"-1"0"0,0-1 0,0 1 0,-1 0 0,-2 6 0,-6 17 0,-13 70 0,1-13 0,-41 131 0,42-149 0,-15 32 0,23-53 0,-10 61 0,19-77 0,-9 33 0,-16 71 0,15-70 0,11-46-72,-3 22 0,4-24-1149,1-10-5605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390 80 24575,'-27'-1'0,"15"0"0,0 1 0,0 0 0,-20 3 0,26-1 0,1 0 0,-1-1 0,0 2 0,0-1 0,-8 5 0,-25 19 0,34-23 0,-16 14 0,-1 1 0,2 1 0,0 1 0,1 0 0,-26 40 0,40-52 0,0 0 0,0 0 0,0 1 0,3-1 0,-6 15 0,-5 47 0,5-29 0,4-21 0,2 1 0,0 0 0,1-1 0,1 1 0,3 24 0,-1-31 0,2 1 0,10 29 0,-10-34 0,0-2 0,1 1 0,-1-1 0,2 0 0,0 0 0,8 8 0,-1-3 0,-9-9 0,0 1 0,-1 0 0,2-2 0,-2 1 0,2-1 0,-1 1 0,1-1 0,0 0 0,6 2 0,6 3 0,-3-3 0,-1 1 0,1-1 0,0-1 0,1 0 0,0 1 0,16 0 0,-7-4 0,-3-1 0,0 0 0,0-1 0,0 0 0,1-3 0,-1 1 0,0-1 0,37-13 0,-41 10 0,0 0 0,-1 0 0,0-2 0,16-10 0,-23 12 0,-2 1 0,1 0 0,-1-2 0,0 2 0,-1-2 0,1 0 0,-2 1 0,9-16 0,-8 11 0,1-1 0,-3 0 0,0 0 0,6-27 0,-7 11 0,1-36 0,-4 54 0,-3-61 0,2 60 0,0 1 0,-1 1 0,0 0 0,-9-18 0,-7-10 0,-43-69 0,46 86 0,-1-1 0,-20-22 0,30 38 0,0 1 0,-1-1 0,2 1 0,-3 0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24575,'3'0'0,"1"0"0,2 0 0,2 0 0,2 0 0,-1 0 0,3 0 0,-2 0 0,1 0 0,-1 0 0,-1 0-8191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24575,'0'545'0,"8"-465"0,0-3 0,-10 82-1365,2-151-5461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24575,'1'4'0,"0"0"0,0 1 0,-1-1 0,1 0 0,1 0 0,2 5 0,3 9 0,38 155 0,-2-4 0,45 219 0,-79-338 0,44 165 0,-48-195 0,-1-13 0,-1 0 0,-2 0 0,0 1 0,2 8 0,-3-16-1,0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1,-2-5 116,-5-10-1160,7 14 659,-6-13-6441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248 0 24575,'0'2'0,"-1"1"0,0-1 0,0 0 0,0 1 0,1-1 0,-2-1 0,-1 5 0,0 1 0,-2 4 0,1 0 0,-2 14 0,-3 4 0,-5 9 0,-15 68 0,6-31 0,2 4 0,0-19 0,16-45 0,0-1 0,0 1 0,2 0 0,-4 21 0,5-16 0,-11 39 0,10-40 0,-4 33 0,5-29 0,1 2 0,2-20 0,-1 0 0,-1 1 0,1-1 0,-1 0 0,0 1 0,-3 9 0,-1-6 0,4-1 0,-2 1 0,0 16 0,1-15 0,0 1 0,-6 15 0,5-14 0,1 0 0,-2 0 0,1 17 0,-3 15 0,5-36-1365,-1-2-5461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5:51.63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310 0 24575,'-2'0'0,"-1"0"0,-3 0 0,0 3 0,3-3 0,0 0 0,-2 3 0,2-3 0,-3 3 0,3-1 0,-5 4 0,-38 26 0,11-3 0,24-21 0,2-2 0,3 3 0,-2-1 0,2 1 0,-3-1 0,-2 10 0,-1-1 0,1 0 0,2-2 0,-2 2 0,5 3 0,-11 20 0,-27 81 0,33-69-1365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24575,'-1'6'0,"-1"0"0,-2 10 0,2-7 0,2-26 0,0 11 0,0 15 0,0-7 0,0 7 0,0-8 0,0-1 0,0 0 0,0 0 0,0 0 0,0 1 0,0-1 0,0 0 0,0 0 0,0 0 0,0 0 0,0 0 0,0 0 0,0 0 0,0 0 0,0 0 0,0 0 0,0 1 0,0-1 0,0 0 0,0 0 0,0 0 0,0 1 0,0-1 0,0 0 0,-1 0 0,1 0 0,0 0 0,0 1 0,0-1 0,0 0 0,0 0 0,0 0 0,-2 0 0,-8 1 0,6-1 0,8-6 0,-4 6-22,0 0-1,0 0 1,0 0 0,0 0-1,0 0 1,0 1 0,0-1-1,0 0 1,0 0-1,0 0 1,0 0 0,0 0-1,0 0 1,0 1 0,0-1-1,0 0 1,0 0-1,0 0 1,0 0 0,0 0-1,0 0 1,0 0-1,0 0 1,0 0 0,0 0-1,0 0 1,0 0 0,0 0-1,0 0 1,0 0-1,1 0 1,-1 0 0,0 0-1,0 0 1,0 0-1,0 0 1,0 0 0,0 0-1,1 0 1,-1 0 0,0 0-1,0 0 1,0 0-1,0 0 1,0 0 0,1 0-1,-1 0 1,0 0 0,0 0-1,0 0 1,0 0-1,0 0 1,0 0 0,1 0-1,-1 0 1,0 0-1,0 0 1,0 0 0,0 0-1,0 0 1,-1 3-6804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24575,'9'26'0,"-2"-12"0,38 107 0,6 20 0,-46-126 0,-1-1 0,2 1 0,0-1 0,14 22 0,-10-19 0,-1 1 0,-1 1 0,10 33 0,10 22 0,-24-67 0,1 1 0,-1-1 0,1 0 0,1 0 0,0-1 0,12 12 0,50 34 0,-29-23 0,-8-6-59,-18-15-202,-2 1 0,1 0-1,-1 1 1,16 19 0,-21-22-6565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379 10 24575,'-25'23'0,"18"-15"0,1 1 0,0-2 0,-3 0 0,2 0 0,-1 0 0,-15 9 0,-21 21 0,-21 36 0,26-26 0,-6 14 0,31-45 0,1 0 0,0 0 0,2 1 0,0 1 0,0-1 0,-9 30 0,20-46 0,-1 0 0,1 1 0,-1-1 0,1 1 0,0-1 0,0 1 0,0-1 0,0 0 0,1 1 0,-1-1 0,0 0 0,1 1 0,-1 0 0,0-2 0,1 2 0,0-1 0,-1 0 0,1 1 0,0-1 0,2 3 0,25 20 0,-6-7 0,-10-6 0,2 0 0,16 10 0,5 5 0,-10-10 0,7 5 0,-12-3 0,1-1 0,0-1 0,32 17 0,-52-32 0,1-1 0,-1 0 0,-1 0 0,1 0 0,0 0 0,0 0 0,1 0 0,-2-1 0,1 1 0,1 0 0,-1 0 0,-1 0 0,1-1 0,0 1 0,0-1 0,0 1 0,0-1 0,-1 1 0,1-1 0,0 1 0,0 0 0,-1-1 0,1 0 0,0 0 0,-1 0 0,1 0 0,1 0 0,20-28 0,-18 24 0,45-50 0,-25 31 0,41-35 0,-44 41 0,25-24 0,39-49 0,18-28 0,-101 119 0,-2-1 0,1-1 0,0 1 0,0 0 0,0 0 0,-1 0 0,0-1 0,1 1 0,-1 0 0,0 0 0,0-1 0,1 1 0,-1 0 0,0-1 0,0 1 0,0 0 0,0-1 0,0 1 0,-1 0 0,1-1 0,0 1 0,0-1 0,-1 1 0,1 0 0,0-1 0,-1 2 0,0-2 0,0 1 0,-1-1 0,-2-4 0,-2 1 0,1 0 0,-1 0 0,-10-7 0,1 1 0,-37-25 0,-29-21 0,23 18 0,-12 5 0,65 30-227,-3 1-1,1 0 1,0 0-1,0 1 1,-12-2-1,15 2-6598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312 9 24575,'-19'19'0,"13"-13"0,1 1 0,-1-1 0,0 0 0,0 0 0,-1-1 0,-12 9 0,-17 16 0,-18 31 0,22-23 0,-5 13 0,25-38 0,1 0 0,0 1 0,2 0 0,0 0 0,1 0 0,-9 25 0,16-38 0,1 0 0,0 1 0,-1-2 0,1 1 0,0 1 0,0 0 0,0-2 0,0 1 0,0 1 0,1-1 0,-1 0 0,1 0 0,-1 1 0,0-2 0,0 2 0,1-1 0,0-1 0,-1 2 0,1-1 0,1 1 0,22 19 0,-7-7 0,-5-5 0,-2 0 0,15 8 0,4 5 0,-8-9 0,4 4 0,-7-2 0,-1-1 0,1 0 0,25 13 0,-41-27 0,-1 0 0,-1 0 0,0 0 0,1 0 0,0 0 0,0 0 0,0 0 0,0 0 0,-1 0 0,2 0 0,-1 0 0,-1 0 0,1-1 0,0 1 0,-1-1 0,1 1 0,0-1 0,-1 1 0,1 0 0,0 0 0,-1 0 0,1-1 0,0 0 0,-1 0 0,0 0 0,1 0 0,0 1 0,18-24 0,-16 20 0,38-42 0,-22 26 0,35-29 0,-36 35 0,19-22 0,34-38 0,14-24 0,-84 97 0,0 0 0,-1 1 0,1-2 0,0 1 0,-1 0 0,1 1 0,0-2 0,-1 2 0,0-2 0,0 1 0,0 0 0,0 0 0,0-1 0,0 1 0,0 1 0,0-1 0,0-1 0,0 0 0,0 2 0,0-1 0,0-1 0,0 1 0,0 1 0,-1-1 0,0-1 0,1 2 0,-1-2 0,0 2 0,0-2 0,-3-3 0,-1 1 0,1 0 0,-1 0 0,-8-6 0,0 1 0,-29-22 0,-24-15 0,17 13 0,-9 5 0,53 25-227,-1 1-1,1-1 1,-1 1-1,0 0 1,-9-1-1,10 1-6598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5:45:01.5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438 1 24575,'-2'3'0,"-1"0"0,1 0 0,-1 0 0,0 0 0,0 0 0,0-1 0,0 1 0,0-1 0,-6 4 0,-5 4 0,-20 21 0,-74 59 0,95-78 0,0 1 0,1 0 0,0 1 0,1 1 0,1-1 0,-16 31 0,-8 10 0,3-7-682,-48 96-1,72-130-6143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5:45:01.5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24575,'23'3'0,"1"1"0,-1 1 0,0 1 0,-1 1 0,1 1 0,-2 1 0,27 14 0,-39-19 0,36 19 0,-2 3 0,0 1 0,-1 2 0,-2 1 0,-1 3 0,-2 1 0,-1 2 0,42 53 0,-20-12 0,-3 2 0,-3 3 0,56 123 0,-50-55 0,-23-55 0,-11-41 0,-15-37 0,-1 1 0,-1 1 0,6 22 0,-3-10-1365,-6-19-5461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3T15:45:01.5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1869 24575,'23'-4'0,"1"-2"0,-1-1 0,0-2 0,-1-1 0,1-2 0,-2-1 0,27-21 0,-39 28 0,36-28 0,-2-4 0,0-1 0,-1-4 0,-2 0 0,-1-6 0,-2-1 0,-1-2 0,42-79 0,-20 19 0,-3-4 0,-3-4 0,56-180 0,-50 80 0,-23 81 0,-11 60 0,-15 54 0,-1-1 0,-1-2 0,6-32 0,-3 15-1365,-6 27-5461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5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5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6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 0 0,-1-1 0,1 0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 0 0,0 0 0,-1 1 0,1 0 0,1-1 0,2-7 0,-4 11 0,1 0 0,1 0 0,-2 0 0,1 1 0,1 0 0,0-1 0,-2 0 0,2 1 0,0-1 0,-1 0 0,0 2 0,1-2 0,-1 1 0,2-1 0,-1 2 0,-1 0 0,2-1 0,-2 0 0,1 0 0,0 0 0,0 1 0,1-1 0,1 1 0,21-2 0,49 3 0,-24 0 0,8 4 0,-3 0 0,45 1 0,-23-5 0,-53-2 0,36 4 0,-39 2-1365,-14 0-5461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5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5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5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4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43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4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21.162"/>
    </inkml:context>
    <inkml:brush xml:id="br0">
      <inkml:brushProperty name="width" value="0.03528" units="cm"/>
      <inkml:brushProperty name="height" value="0.03528" units="cm"/>
      <inkml:brushProperty name="color" value="#679AE2"/>
    </inkml:brush>
  </inkml:definitions>
  <inkml:trace contextRef="#ctx0" brushRef="#br0">3316 685 24575,'0'-5'0,"1"1"0,0-1 0,1 0 0,-1 0 0,1 0 0,5-8 0,-4 7 0,-1 0 0,1 1 0,-1-1 0,1-8 0,-1-3 0,-1 1 0,-1-1 0,-1 1 0,-1 0 0,-1-1 0,-1 1 0,0 0 0,-1 1 0,-2-1 0,-11-22 0,16 35 0,0 0 0,-1 0 0,0 0 0,1 0 0,-1 0 0,0 1 0,0-1 0,-1 1 0,1 0 0,-1 0 0,1 0 0,-1 0 0,0 0 0,0 0 0,0 2 0,-7-4 0,8 3 0,0 1 0,1 0 0,-1 0 0,0-1 0,0 1 0,0 0 0,0 0 0,0 1 0,0-1 0,1 0 0,-1 0 0,0 1 0,0 0 0,0 0 0,1 0 0,-1 0 0,1-1 0,-1 2 0,1-1 0,-1 1 0,1-1 0,0 1 0,0 0 0,-1-1 0,-1 3 0,-16 19 0,12-13 0,-1-1 0,0 0 0,-20 16 0,28-25 0,1 0 0,0 0 0,-1 0 0,1 0 0,-1 0 0,1 0 0,-1 0 0,1 1 0,-1-1 0,1 0 0,-1 0 0,1 0 0,-1 0 0,1 0 0,-1 0 0,1 0 0,-1 0 0,1 0 0,-1 0 0,1 0 0,-1 0 0,1-1 0,-1 1 0,1 0 0,-1 0 0,1 0 0,0 0 0,-1 0 0,1 0 0,-1-1 0,1 1 0,0 0 0,-1-1 0,1 1 0,0 0 0,-1-1 0,1 1 0,0-1 0,-1 1 0,1 0 0,0-1 0,0 1 0,0 0 0,0 0 0,-1-1 0,1 1 0,0-1 0,0 1 0,0-1 0,0 0 0,-7-29 0,5 22 0,0 0 0,-1 1 0,-1-2 0,0 2 0,0-1 0,0 1 0,-2 0 0,1-1 0,-1 1 0,-8-7 0,-11-9 0,-33-23 0,34 29 0,15 10 0,-1 0 0,0 2 0,0 0 0,-13-5 0,-22-13 0,38 20 0,0 0 0,0 0 0,-1 0 0,0 0 0,1 1 0,-1 0 0,-15-3 0,-61-2 0,56 5 0,6 1 0,6-1 0,0 1 0,0 1 0,0 0 0,-20 3 0,31-2 0,0-1 0,1 1 0,-1 0 0,1 1 0,-1-1 0,1 1 0,0 0 0,-1-1 0,1 2 0,0-1 0,1 1 0,-1-1 0,0 1 0,1-1 0,0 1 0,0 0 0,0 0 0,-5 7 0,-39 73 0,47-82 0,0-1 0,0 0 0,-1 0 0,1 1 0,0-1 0,0 0 0,0 1 0,0-1 0,-1 1 0,1-1 0,0 0 0,0 1 0,-1-1 0,1 0 0,0 1 0,-1-1 0,1 0 0,0 0 0,-1 0 0,1 0 0,0 0 0,-1 0 0,1 1 0,-1-1 0,1 0 0,0 0 0,-1 0 0,1 0 0,-1 0 0,1 0 0,-1 0 0,1 0 0,0 0 0,-1 0 0,1 0 0,-1 0 0,1 0 0,-1 0 0,1 0 0,0 0 0,-1 0 0,1 0 0,-1-1 0,1 1 0,0 0 0,-1 0 0,1 0 0,-1 0 0,1 0 0,0 0 0,-1-1 0,1 1 0,0 0 0,0-1 0,-1 0 0,-16-23 0,9 11 0,-70-88 0,67 87 0,0 1 0,-1 0 0,-1 0 0,0 1 0,-1 0 0,-1 1 0,0 1 0,-1-1 0,-22-10 0,32 19 0,0-1 0,0 1 0,0 0 0,0 0 0,-1 0 0,1 1 0,-1 0 0,1 0 0,-1 1 0,0-1 0,-12 1 0,-6 2 0,-45 8 0,55-8 0,-12 2 0,-13 2 0,0 1 0,-45 14 0,81-18 0,-1-2 0,1 2 0,0-1 0,0 1 0,0 0 0,0-1 0,0 2 0,1-1 0,0 0 0,0 1 0,0-1 0,-3 5 0,-28 48 0,31-51 0,-2 8 0,0-1 0,-5 21 0,-2 7 0,12-39 0,-1 0 0,1-1 0,0 1 0,-1 0 0,1 0 0,-1 0 0,1 0 0,-1-1 0,0 1 0,1 0 0,-1 0 0,0-1 0,0 1 0,1-1 0,-1 1 0,0-1 0,0 1 0,0 0 0,0-1 0,0 1 0,0-1 0,0 0 0,0 1 0,0-1 0,0 0 0,0 0 0,0 0 0,-1 0 0,1 0 0,0 0 0,0 0 0,0 0 0,0 0 0,0 0 0,0 0 0,0 0 0,-1 0 0,1 0 0,0-1 0,-1 0 0,-7-2 0,1-1 0,-1 0 0,1 1 0,-8-7 0,-1 0 0,4 3 0,-238-107 0,240 109 0,1 2 0,-1 0 0,1 0 0,-20-3 0,25 5 0,1 1 0,0 0 0,0-1 0,0 2 0,-1-1 0,1 0 0,0 1 0,0 0 0,0-1 0,0 1 0,0 0 0,0 1 0,0-1 0,0 1 0,-5 3 0,-8 7 0,1 0 0,0 1 0,2 1 0,0 0 0,1 1 0,0 0 0,-17 30 0,26-36 0,1-1 0,0 1 0,0-1 0,1 1 0,1 1 0,0-1 0,1 0 0,0 0 0,0-1 0,3 12 0,-1 15 0,2-17 0,-3-16 0,0 1 0,0-1 0,-1 1 0,1-1 0,-1 1 0,0-1 0,1 1 0,-2 3 0,-32-21 0,14 7 0,-1 1 0,0 0 0,0 2 0,0 0 0,-1 1 0,0 1 0,0-1 0,-1 3 0,-38 0 0,54 2 0,1 0 0,0 0 0,0 1 0,0 0 0,0-1 0,1 1 0,-1 0 0,0 1 0,1-1 0,0 1 0,0 0 0,0 0 0,0 0 0,0 0 0,1 0 0,-1 1 0,1 0 0,0-1 0,1 1 0,-1 0 0,-3 8 0,0 1 0,0 0 0,1 1 0,1 0 0,0-1 0,-2 25 0,5-33 0,0 11 0,1 31 0,0-44 0,0 1 0,1-1 0,0 2 0,0-2 0,0 0 0,0 1 0,0 0 0,1-1 0,0 0 0,0 1 0,0-1 0,0-1 0,1 2 0,3 2 0,-1-2 0,-11-8 0,-17-6 0,10 7 0,-1 1 0,-1 1 0,1 0 0,0 0 0,0 2 0,0 0 0,0 0 0,-26 4 0,37-3 0,-1 0 0,0-1 0,1 1 0,-1 0 0,1 0 0,0 0 0,0 0 0,0 1 0,0-1 0,-4 6 0,-23 30 0,25-30 0,1-2 0,0 0 0,1 1 0,0 0 0,1 0 0,0 0 0,0-1 0,0 12 0,-1 49 0,3-67 0,-1 9 0,2-2 0,0 1 0,0 0 0,0-1 0,6 15 0,-6-19 0,1 1 0,0-1 0,0 1 0,1-1 0,-1 0 0,1 1 0,0-2 0,0 1 0,0 0 0,0 0 0,0 0 0,1-1 0,7 4 0,-8-1 0,-11-3 0,-27 2 0,3-1 0,26-1 0,1-1 0,0 2 0,0-1 0,0 1 0,0-1 0,1 2 0,0-1 0,-1-1 0,1 2 0,-5 5 0,-35 42 0,29-33 0,5-5 0,1-1 0,0 0 0,2 2 0,-1 0 0,-8 26 0,14-34 0,0 0 0,0 0 0,1 0 0,0 0 0,1 0 0,-1 0 0,2 1 0,-1-1 0,1 0 0,0 0 0,0 1 0,1-2 0,0 1 0,0 0 0,1 0 0,6 9 0,-6-11 0,2 0 0,-1 0 0,0 0 0,1-1 0,0 1 0,6 2 0,16 13 0,-27-18 0,0-1 0,1 0 0,-1 1 0,0-1 0,0 1 0,1-1 0,-1 1 0,0-1 0,0 1 0,0-1 0,0 0 0,0 0 0,1 1 0,-1-1 0,0 1 0,0-1 0,0 1 0,0-1 0,0 1 0,-1-1 0,1 1 0,0-1 0,0 0 0,0 0 0,0 0 0,-1 1 0,1-1 0,0 1 0,0-1 0,-1 1 0,1-1 0,0 0 0,-1 1 0,1-1 0,0 0 0,-1 0 0,1 0 0,0 1 0,-1-1 0,1 0 0,-1 0 0,1 1 0,-1-1 0,1 0 0,-1 0 0,0 0 0,-29 11 0,20-9 0,2 2 0,-1-1 0,1 1 0,0-1 0,0 2 0,0-1 0,1 1 0,0 0 0,0 0 0,-9 10 0,13-12 0,1-1 0,0 1 0,-1 0 0,1 0 0,0 1 0,1-1 0,-1-1 0,1 2 0,0-1 0,0 0 0,0 1 0,0 0 0,1-1 0,-1 0 0,1 1 0,0-1 0,1 1 0,-1-1 0,1 1 0,0-1 0,0 0 0,0 1 0,3 5 0,-2-7 0,-1 1 0,1 0 0,0-1 0,1 1 0,-1-1 0,1 0 0,-1 1 0,1-2 0,0 2 0,0-2 0,0 1 0,0 0 0,0-1 0,0 1 0,1-1 0,-1 0 0,0 0 0,1 0 0,0 0 0,-1 0 0,6 0 0,9 1 0,-1-1 0,1-1 0,23-2 0,-7 1 0,314 1 0,-333 1 0,-1 0 0,0 1 0,25 5 0,-23-3 0,1-1 0,24 2 0,397 7 0,-276-6 0,5 0 0,411-6-1365,-565 0-5461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3T03:41:16.6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24575,'3'3'0,"1"-1"0,0-1 0,-1 1 0,1 0 0,-1 0 0,2-1 0,-1 0 0,0 0 0,0-1 0,8 2 0,10 3 0,163 32 0,7 2 0,-140-26 0,0-3 0,1-2 0,56 1 0,162-9 0,-117-3 0,-116 3 0,0-2 0,0-2 0,41-10 0,-3 1 0,96-4 0,-148 16 0,55-14-1365,-66 14-5461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3T03:41:16.6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24575,'2'3'0,"1"-1"0,0 0 0,0 0 0,0 0 0,-1 0 0,1-1 0,0 0 0,0 0 0,1 0 0,4 1 0,10 3 0,120 36 0,6 2 0,-105-29 0,0-3 0,1-2 0,42 1 0,122-10 0,-89-3 0,-86 3 0,-1-3 0,1-1 0,30-11 0,-1 0 0,71-3 0,-111 16 0,41-14-1365,-49 15-5461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292 1 24575,'0'6'0,"-1"0"0,0-1 0,0 1 0,-1 0 0,-2 6 0,-6 17 0,-13 70 0,1-13 0,-41 131 0,42-149 0,-15 32 0,23-53 0,-10 61 0,19-77 0,-9 33 0,-16 71 0,15-70 0,11-46-72,-3 22 0,4-24-1149,1-10-5605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390 80 24575,'-27'-1'0,"15"0"0,0 1 0,0 0 0,-20 3 0,26-1 0,1 0 0,-1-1 0,0 2 0,0-1 0,-8 5 0,-25 19 0,34-23 0,-16 14 0,-1 1 0,2 1 0,0 1 0,1 0 0,-26 40 0,40-52 0,0 0 0,0 0 0,0 1 0,3-1 0,-6 15 0,-5 47 0,5-29 0,4-21 0,2 1 0,0 0 0,1-1 0,1 1 0,3 24 0,-1-31 0,2 1 0,10 29 0,-10-34 0,0-2 0,1 1 0,-1-1 0,2 0 0,0 0 0,8 8 0,-1-3 0,-9-9 0,0 1 0,-1 0 0,2-2 0,-2 1 0,2-1 0,-1 1 0,1-1 0,0 0 0,6 2 0,6 3 0,-3-3 0,-1 1 0,1-1 0,0-1 0,1 0 0,0 1 0,16 0 0,-7-4 0,-3-1 0,0 0 0,0-1 0,0 0 0,1-3 0,-1 1 0,0-1 0,37-13 0,-41 10 0,0 0 0,-1 0 0,0-2 0,16-10 0,-23 12 0,-2 1 0,1 0 0,-1-2 0,0 2 0,-1-2 0,1 0 0,-2 1 0,9-16 0,-8 11 0,1-1 0,-3 0 0,0 0 0,6-27 0,-7 11 0,1-36 0,-4 54 0,-3-61 0,2 60 0,0 1 0,-1 1 0,0 0 0,-9-18 0,-7-10 0,-43-69 0,46 86 0,-1-1 0,-20-22 0,30 38 0,0 1 0,-1-1 0,2 1 0,-3 0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24575,'3'0'0,"1"0"0,2 0 0,2 0 0,2 0 0,-1 0 0,3 0 0,-2 0 0,1 0 0,-1 0 0,-1 0-8191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24575,'0'545'0,"8"-465"0,0-3 0,-10 82-1365,2-151-5461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24575,'1'4'0,"0"0"0,0 1 0,-1-1 0,1 0 0,1 0 0,2 5 0,3 9 0,38 155 0,-2-4 0,45 219 0,-79-338 0,44 165 0,-48-195 0,-1-13 0,-1 0 0,-2 0 0,0 1 0,2 8 0,-3-16-1,0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1,-2-5 116,-5-10-1160,7 14 659,-6-13-6441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248 0 24575,'0'2'0,"-1"1"0,0-1 0,0 0 0,0 1 0,1-1 0,-2-1 0,-1 5 0,0 1 0,-2 4 0,1 0 0,-2 14 0,-3 4 0,-5 9 0,-15 68 0,6-31 0,2 4 0,0-19 0,16-45 0,0-1 0,0 1 0,2 0 0,-4 21 0,5-16 0,-11 39 0,10-40 0,-4 33 0,5-29 0,1 2 0,2-20 0,-1 0 0,-1 1 0,1-1 0,-1 0 0,0 1 0,-3 9 0,-1-6 0,4-1 0,-2 1 0,0 16 0,1-15 0,0 1 0,-6 15 0,5-14 0,1 0 0,-2 0 0,1 17 0,-3 15 0,5-36-1365,-1-2-5461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24575,'-1'6'0,"-1"0"0,-2 10 0,2-7 0,2-26 0,0 11 0,0 15 0,0-7 0,0 7 0,0-8 0,0-1 0,0 0 0,0 0 0,0 0 0,0 1 0,0-1 0,0 0 0,0 0 0,0 0 0,0 0 0,0 0 0,0 0 0,0 0 0,0 0 0,0 0 0,0 0 0,0 1 0,0-1 0,0 0 0,0 0 0,0 0 0,0 1 0,0-1 0,0 0 0,-1 0 0,1 0 0,0 0 0,0 1 0,0-1 0,0 0 0,0 0 0,0 0 0,-2 0 0,-8 1 0,6-1 0,8-6 0,-4 6-22,0 0-1,0 0 1,0 0 0,0 0-1,0 0 1,0 1 0,0-1-1,0 0 1,0 0-1,0 0 1,0 0 0,0 0-1,0 0 1,0 1 0,0-1-1,0 0 1,0 0-1,0 0 1,0 0 0,0 0-1,0 0 1,0 0-1,0 0 1,0 0 0,0 0-1,0 0 1,0 0 0,0 0-1,0 0 1,0 0-1,1 0 1,-1 0 0,0 0-1,0 0 1,0 0-1,0 0 1,0 0 0,0 0-1,1 0 1,-1 0 0,0 0-1,0 0 1,0 0-1,0 0 1,0 0 0,1 0-1,-1 0 1,0 0 0,0 0-1,0 0 1,0 0-1,0 0 1,0 0 0,1 0-1,-1 0 1,0 0-1,0 0 1,0 0 0,0 0-1,0 0 1,-1 3-6804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24575,'9'26'0,"-2"-12"0,38 107 0,6 20 0,-46-126 0,-1-1 0,2 1 0,0-1 0,14 22 0,-10-19 0,-1 1 0,-1 1 0,10 33 0,10 22 0,-24-67 0,1 1 0,-1-1 0,1 0 0,1 0 0,0-1 0,12 12 0,50 34 0,-29-23 0,-8-6-59,-18-15-202,-2 1 0,1 0-1,-1 1 1,16 19 0,-21-22-6565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379 10 24575,'-25'23'0,"18"-15"0,1 1 0,0-2 0,-3 0 0,2 0 0,-1 0 0,-15 9 0,-21 21 0,-21 36 0,26-26 0,-6 14 0,31-45 0,1 0 0,0 0 0,2 1 0,0 1 0,0-1 0,-9 30 0,20-46 0,-1 0 0,1 1 0,-1-1 0,1 1 0,0-1 0,0 1 0,0-1 0,0 0 0,1 1 0,-1-1 0,0 0 0,1 1 0,-1 0 0,0-2 0,1 2 0,0-1 0,-1 0 0,1 1 0,0-1 0,2 3 0,25 20 0,-6-7 0,-10-6 0,2 0 0,16 10 0,5 5 0,-10-10 0,7 5 0,-12-3 0,1-1 0,0-1 0,32 17 0,-52-32 0,1-1 0,-1 0 0,-1 0 0,1 0 0,0 0 0,0 0 0,1 0 0,-2-1 0,1 1 0,1 0 0,-1 0 0,-1 0 0,1-1 0,0 1 0,0-1 0,0 1 0,0-1 0,-1 1 0,1-1 0,0 1 0,0 0 0,-1-1 0,1 0 0,0 0 0,-1 0 0,1 0 0,1 0 0,20-28 0,-18 24 0,45-50 0,-25 31 0,41-35 0,-44 41 0,25-24 0,39-49 0,18-28 0,-101 119 0,-2-1 0,1-1 0,0 1 0,0 0 0,0 0 0,-1 0 0,0-1 0,1 1 0,-1 0 0,0 0 0,0-1 0,1 1 0,-1 0 0,0-1 0,0 1 0,0 0 0,0-1 0,0 1 0,-1 0 0,1-1 0,0 1 0,0-1 0,-1 1 0,1 0 0,0-1 0,-1 2 0,0-2 0,0 1 0,-1-1 0,-2-4 0,-2 1 0,1 0 0,-1 0 0,-10-7 0,1 1 0,-37-25 0,-29-21 0,23 18 0,-12 5 0,65 30-227,-3 1-1,1 0 1,0 0-1,0 1 1,-12-2-1,15 2-6598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312 9 24575,'-19'19'0,"13"-13"0,1 1 0,-1-1 0,0 0 0,0 0 0,-1-1 0,-12 9 0,-17 16 0,-18 31 0,22-23 0,-5 13 0,25-38 0,1 0 0,0 1 0,2 0 0,0 0 0,1 0 0,-9 25 0,16-38 0,1 0 0,0 1 0,-1-2 0,1 1 0,0 1 0,0 0 0,0-2 0,0 1 0,0 1 0,1-1 0,-1 0 0,1 0 0,-1 1 0,0-2 0,0 2 0,1-1 0,0-1 0,-1 2 0,1-1 0,1 1 0,22 19 0,-7-7 0,-5-5 0,-2 0 0,15 8 0,4 5 0,-8-9 0,4 4 0,-7-2 0,-1-1 0,1 0 0,25 13 0,-41-27 0,-1 0 0,-1 0 0,0 0 0,1 0 0,0 0 0,0 0 0,0 0 0,0 0 0,-1 0 0,2 0 0,-1 0 0,-1 0 0,1-1 0,0 1 0,-1-1 0,1 1 0,0-1 0,-1 1 0,1 0 0,0 0 0,-1 0 0,1-1 0,0 0 0,-1 0 0,0 0 0,1 0 0,0 1 0,18-24 0,-16 20 0,38-42 0,-22 26 0,35-29 0,-36 35 0,19-22 0,34-38 0,14-24 0,-84 97 0,0 0 0,-1 1 0,1-2 0,0 1 0,-1 0 0,1 1 0,0-2 0,-1 2 0,0-2 0,0 1 0,0 0 0,0 0 0,0-1 0,0 1 0,0 1 0,0-1 0,0-1 0,0 0 0,0 2 0,0-1 0,0-1 0,0 1 0,0 1 0,-1-1 0,0-1 0,1 2 0,-1-2 0,0 2 0,0-2 0,-3-3 0,-1 1 0,1 0 0,-1 0 0,-8-6 0,0 1 0,-29-22 0,-24-15 0,17 13 0,-9 5 0,53 25-227,-1 1-1,1-1 1,-1 1-1,0 0 1,-9-1-1,10 1-6598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22:31:54.200"/>
    </inkml:context>
    <inkml:brush xml:id="br0">
      <inkml:brushProperty name="width" value="0.035" units="cm"/>
      <inkml:brushProperty name="height" value="0.035" units="cm"/>
      <inkml:brushProperty name="color" value="#BC9400"/>
    </inkml:brush>
  </inkml:definitions>
  <inkml:trace contextRef="#ctx0" brushRef="#br0">1 1 24575,'17'15'0,"2"-1"0,0 0 0,0-1 0,1-1 0,1-1 0,0-1 0,0-1 0,1-1 0,40 10 0,133 19 0,-160-30 0,1-2 0,-1-1 0,1-2 0,36-2 0,-71 0 0,91 2 0,-45 0 0,0-2 0,54-7 0,-51-3 0,-1-2 0,90-34 0,-126 41-151,0 0-1,0-1 0,0 0 0,-1-1 1,0 0-1,0-1 0,-1 0 1,12-12-1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22:31:54.201"/>
    </inkml:context>
    <inkml:brush xml:id="br0">
      <inkml:brushProperty name="width" value="0.035" units="cm"/>
      <inkml:brushProperty name="height" value="0.035" units="cm"/>
      <inkml:brushProperty name="color" value="#BC9400"/>
    </inkml:brush>
  </inkml:definitions>
  <inkml:trace contextRef="#ctx0" brushRef="#br0">1315 157 24575,'0'-3'0,"0"0"0,0-1 0,-1 1 0,1 0 0,-1-1 0,1 1 0,-1 0 0,0 0 0,-1-1 0,1 1 0,-1 0 0,1 0 0,-1 0 0,-4-5 0,1 4 0,0 0 0,-1 0 0,0 0 0,1 0 0,-1 1 0,-7-3 0,-7-5 0,7 5 0,0 0 0,0 1 0,0 1 0,-1-1 0,-21-3 0,16 4 0,-26-5 0,0 2 0,-83-3 0,-96 11 0,88 1 0,90-2 0,20-2 0,0 2 0,1 0 0,-1 2 0,1 1 0,-1 0 0,1 2 0,-46 14 0,28-2 0,0 1 0,-59 36 0,98-52 0,0 1 0,1-1 0,0 0 0,-1 1 0,1-1 0,0 1 0,1 0 0,-1 0 0,0 0 0,1 0 0,0 1 0,0-1 0,0 1 0,0-1 0,0 1 0,1-1 0,0 1 0,0 0 0,-1 4 0,3-4 0,-1 0 0,1 0 0,0 0 0,0-1 0,0 1 0,0 0 0,1-1 0,0 1 0,0-1 0,0 1 0,0-1 0,0 0 0,1 0 0,0 0 0,-1 0 0,1 0 0,0 0 0,1-1 0,4 4 0,8 4 0,1 0 0,0-2 0,1 1 0,28 8 0,-25-11 0,0-2 0,0 0 0,0-1 0,35 1 0,17 2 0,-8-1 0,131-5 0,-80-3 0,-42 2 0,1-4 0,104-18 0,-153 17 0,0-1 0,0-1 0,-1-1 0,28-13 0,6-17 91,-29 17-1547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6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63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6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 0 0,-1-1 0,1 0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 0 0,0 0 0,-1 1 0,1 0 0,1-1 0,2-7 0,-4 11 0,1 0 0,1 0 0,-2 0 0,1 1 0,1 0 0,0-1 0,-2 0 0,2 1 0,0-1 0,-1 0 0,0 2 0,1-2 0,-1 1 0,2-1 0,-1 2 0,-1 0 0,2-1 0,-2 0 0,1 0 0,0 0 0,0 1 0,1-1 0,1 1 0,21-2 0,49 3 0,-24 0 0,8 4 0,-3 0 0,45 1 0,-23-5 0,-53-2 0,36 4 0,-39 2-1365,-14 0-5461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5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5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5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4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4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4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0.566"/>
    </inkml:context>
    <inkml:brush xml:id="br0">
      <inkml:brushProperty name="width" value="0.03528" units="cm"/>
      <inkml:brushProperty name="height" value="0.03528" units="cm"/>
      <inkml:brushProperty name="color" value="#679AE2"/>
    </inkml:brush>
  </inkml:definitions>
  <inkml:trace contextRef="#ctx0" brushRef="#br0">3316 685 24575,'0'-5'0,"1"1"0,0-1 0,1 0 0,-1 0 0,1 0 0,5-8 0,-4 7 0,-1 0 0,1 1 0,-1-1 0,1-8 0,-1-3 0,-1 1 0,-1-1 0,-1 1 0,-1 0 0,-1-1 0,-1 1 0,0 0 0,-1 1 0,-2-1 0,-11-22 0,16 35 0,0 0 0,-1 0 0,0 0 0,1 0 0,-1 0 0,0 1 0,0-1 0,-1 1 0,1 0 0,-1 0 0,1 0 0,-1 0 0,0 0 0,0 0 0,0 2 0,-7-4 0,8 3 0,0 1 0,1 0 0,-1 0 0,0-1 0,0 1 0,0 0 0,0 0 0,0 1 0,0-1 0,1 0 0,-1 0 0,0 1 0,0 0 0,0 0 0,1 0 0,-1 0 0,1-1 0,-1 2 0,1-1 0,-1 1 0,1-1 0,0 1 0,0 0 0,-1-1 0,-1 3 0,-16 19 0,12-13 0,-1-1 0,0 0 0,-20 16 0,28-25 0,1 0 0,0 0 0,-1 0 0,1 0 0,-1 0 0,1 0 0,-1 0 0,1 1 0,-1-1 0,1 0 0,-1 0 0,1 0 0,-1 0 0,1 0 0,-1 0 0,1 0 0,-1 0 0,1 0 0,-1 0 0,1 0 0,-1 0 0,1-1 0,-1 1 0,1 0 0,-1 0 0,1 0 0,0 0 0,-1 0 0,1 0 0,-1-1 0,1 1 0,0 0 0,-1-1 0,1 1 0,0 0 0,-1-1 0,1 1 0,0-1 0,-1 1 0,1 0 0,0-1 0,0 1 0,0 0 0,0 0 0,-1-1 0,1 1 0,0-1 0,0 1 0,0-1 0,0 0 0,-7-29 0,5 22 0,0 0 0,-1 1 0,-1-2 0,0 2 0,0-1 0,0 1 0,-2 0 0,1-1 0,-1 1 0,-8-7 0,-11-9 0,-33-23 0,34 29 0,15 10 0,-1 0 0,0 2 0,0 0 0,-13-5 0,-22-13 0,38 20 0,0 0 0,0 0 0,-1 0 0,0 0 0,1 1 0,-1 0 0,-15-3 0,-61-2 0,56 5 0,6 1 0,6-1 0,0 1 0,0 1 0,0 0 0,-20 3 0,31-2 0,0-1 0,1 1 0,-1 0 0,1 1 0,-1-1 0,1 1 0,0 0 0,-1-1 0,1 2 0,0-1 0,1 1 0,-1-1 0,0 1 0,1-1 0,0 1 0,0 0 0,0 0 0,-5 7 0,-39 73 0,47-82 0,0-1 0,0 0 0,-1 0 0,1 1 0,0-1 0,0 0 0,0 1 0,0-1 0,-1 1 0,1-1 0,0 0 0,0 1 0,-1-1 0,1 0 0,0 1 0,-1-1 0,1 0 0,0 0 0,-1 0 0,1 0 0,0 0 0,-1 0 0,1 1 0,-1-1 0,1 0 0,0 0 0,-1 0 0,1 0 0,-1 0 0,1 0 0,-1 0 0,1 0 0,0 0 0,-1 0 0,1 0 0,-1 0 0,1 0 0,-1 0 0,1 0 0,0 0 0,-1 0 0,1 0 0,-1-1 0,1 1 0,0 0 0,-1 0 0,1 0 0,-1 0 0,1 0 0,0 0 0,-1-1 0,1 1 0,0 0 0,0-1 0,-1 0 0,-16-23 0,9 11 0,-70-88 0,67 87 0,0 1 0,-1 0 0,-1 0 0,0 1 0,-1 0 0,-1 1 0,0 1 0,-1-1 0,-22-10 0,32 19 0,0-1 0,0 1 0,0 0 0,0 0 0,-1 0 0,1 1 0,-1 0 0,1 0 0,-1 1 0,0-1 0,-12 1 0,-6 2 0,-45 8 0,55-8 0,-12 2 0,-13 2 0,0 1 0,-45 14 0,81-18 0,-1-2 0,1 2 0,0-1 0,0 1 0,0 0 0,0-1 0,0 2 0,1-1 0,0 0 0,0 1 0,0-1 0,-3 5 0,-28 48 0,31-51 0,-2 8 0,0-1 0,-5 21 0,-2 7 0,12-39 0,-1 0 0,1-1 0,0 1 0,-1 0 0,1 0 0,-1 0 0,1 0 0,-1-1 0,0 1 0,1 0 0,-1 0 0,0-1 0,0 1 0,1-1 0,-1 1 0,0-1 0,0 1 0,0 0 0,0-1 0,0 1 0,0-1 0,0 0 0,0 1 0,0-1 0,0 0 0,0 0 0,0 0 0,-1 0 0,1 0 0,0 0 0,0 0 0,0 0 0,0 0 0,0 0 0,0 0 0,0 0 0,-1 0 0,1 0 0,0-1 0,-1 0 0,-7-2 0,1-1 0,-1 0 0,1 1 0,-8-7 0,-1 0 0,4 3 0,-238-107 0,240 109 0,1 2 0,-1 0 0,1 0 0,-20-3 0,25 5 0,1 1 0,0 0 0,0-1 0,0 2 0,-1-1 0,1 0 0,0 1 0,0 0 0,0-1 0,0 1 0,0 0 0,0 1 0,0-1 0,0 1 0,-5 3 0,-8 7 0,1 0 0,0 1 0,2 1 0,0 0 0,1 1 0,0 0 0,-17 30 0,26-36 0,1-1 0,0 1 0,0-1 0,1 1 0,1 1 0,0-1 0,1 0 0,0 0 0,0-1 0,3 12 0,-1 15 0,2-17 0,-3-16 0,0 1 0,0-1 0,-1 1 0,1-1 0,-1 1 0,0-1 0,1 1 0,-2 3 0,-32-21 0,14 7 0,-1 1 0,0 0 0,0 2 0,0 0 0,-1 1 0,0 1 0,0-1 0,-1 3 0,-38 0 0,54 2 0,1 0 0,0 0 0,0 1 0,0 0 0,0-1 0,1 1 0,-1 0 0,0 1 0,1-1 0,0 1 0,0 0 0,0 0 0,0 0 0,0 0 0,1 0 0,-1 1 0,1 0 0,0-1 0,1 1 0,-1 0 0,-3 8 0,0 1 0,0 0 0,1 1 0,1 0 0,0-1 0,-2 25 0,5-33 0,0 11 0,1 31 0,0-44 0,0 1 0,1-1 0,0 2 0,0-2 0,0 0 0,0 1 0,0 0 0,1-1 0,0 0 0,0 1 0,0-1 0,0-1 0,1 2 0,3 2 0,-1-2 0,-11-8 0,-17-6 0,10 7 0,-1 1 0,-1 1 0,1 0 0,0 0 0,0 2 0,0 0 0,0 0 0,-26 4 0,37-3 0,-1 0 0,0-1 0,1 1 0,-1 0 0,1 0 0,0 0 0,0 0 0,0 1 0,0-1 0,-4 6 0,-23 30 0,25-30 0,1-2 0,0 0 0,1 1 0,0 0 0,1 0 0,0 0 0,0-1 0,0 12 0,-1 49 0,3-67 0,-1 9 0,2-2 0,0 1 0,0 0 0,0-1 0,6 15 0,-6-19 0,1 1 0,0-1 0,0 1 0,1-1 0,-1 0 0,1 1 0,0-2 0,0 1 0,0 0 0,0 0 0,0 0 0,1-1 0,7 4 0,-8-1 0,-11-3 0,-27 2 0,3-1 0,26-1 0,1-1 0,0 2 0,0-1 0,0 1 0,0-1 0,1 2 0,0-1 0,-1-1 0,1 2 0,-5 5 0,-35 42 0,29-33 0,5-5 0,1-1 0,0 0 0,2 2 0,-1 0 0,-8 26 0,14-34 0,0 0 0,0 0 0,1 0 0,0 0 0,1 0 0,-1 0 0,2 1 0,-1-1 0,1 0 0,0 0 0,0 1 0,1-2 0,0 1 0,0 0 0,1 0 0,6 9 0,-6-11 0,2 0 0,-1 0 0,0 0 0,1-1 0,0 1 0,6 2 0,16 13 0,-27-18 0,0-1 0,1 0 0,-1 1 0,0-1 0,0 1 0,1-1 0,-1 1 0,0-1 0,0 1 0,0-1 0,0 0 0,0 0 0,1 1 0,-1-1 0,0 1 0,0-1 0,0 1 0,0-1 0,0 1 0,-1-1 0,1 1 0,0-1 0,0 0 0,0 0 0,0 0 0,-1 1 0,1-1 0,0 1 0,0-1 0,-1 1 0,1-1 0,0 0 0,-1 1 0,1-1 0,0 0 0,-1 0 0,1 0 0,0 1 0,-1-1 0,1 0 0,-1 0 0,1 1 0,-1-1 0,1 0 0,-1 0 0,0 0 0,-29 11 0,20-9 0,2 2 0,-1-1 0,1 1 0,0-1 0,0 2 0,0-1 0,1 1 0,0 0 0,0 0 0,-9 10 0,13-12 0,1-1 0,0 1 0,-1 0 0,1 0 0,0 1 0,1-1 0,-1-1 0,1 2 0,0-1 0,0 0 0,0 1 0,0 0 0,1-1 0,-1 0 0,1 1 0,0-1 0,1 1 0,-1-1 0,1 1 0,0-1 0,0 0 0,0 1 0,3 5 0,-2-7 0,-1 1 0,1 0 0,0-1 0,1 1 0,-1-1 0,1 0 0,-1 1 0,1-2 0,0 2 0,0-2 0,0 1 0,0 0 0,0-1 0,0 1 0,1-1 0,-1 0 0,0 0 0,1 0 0,0 0 0,-1 0 0,6 0 0,9 1 0,-1-1 0,1-1 0,23-2 0,-7 1 0,314 1 0,-333 1 0,-1 0 0,0 1 0,25 5 0,-23-3 0,1-1 0,24 2 0,397 7 0,-276-6 0,5 0 0,411-6-1365,-565 0-5461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59:34.0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1 951 24575,'2'-13'0,"14"-35"0,-4 23 0,15-37 0,-7 30 0,4-10 0,-2 6 0,-5 8 0,-7 15 0,-6 3 0,-3 8 0,1 1 0,2-2 0,-1 1 0,5-9 0,6-14 0,13-14 0,15-16 0,10-3 0,5 3 0,-1 5 0,-7 9 0,-5 9 0,-4 7 0,-6 3 0,-3 4 0,-4 0 0,-4 1 0,-2 2 0,0 0 0,-1 1 0,1 0 0,0-1 0,0 1 0,0-1 0,0 3 0,0 0 0,2 0 0,-10 4 0,1 0 0,-11 5 0,0-2 0,0 2 0,1 1 0,-2 2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4:01:08.9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438 1 24575,'-2'3'0,"-1"0"0,1 0 0,-1 0 0,0 0 0,0 0 0,0-1 0,0 1 0,0-1 0,-6 4 0,-5 4 0,-20 21 0,-74 59 0,95-78 0,0 1 0,1 0 0,0 1 0,1 1 0,1-1 0,-16 31 0,-8 10 0,3-7-682,-48 96-1,72-130-6143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292 1 24575,'0'6'0,"-1"0"0,0-1 0,0 1 0,-1 0 0,-2 6 0,-6 17 0,-13 70 0,1-13 0,-41 131 0,42-149 0,-15 32 0,23-53 0,-10 61 0,19-77 0,-9 33 0,-16 71 0,15-70 0,11-46-72,-3 22 0,4-24-1149,1-10-5605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390 80 24575,'-27'-1'0,"15"0"0,0 1 0,0 0 0,-20 3 0,26-1 0,1 0 0,-1-1 0,0 2 0,0-1 0,-8 5 0,-25 19 0,34-23 0,-16 14 0,-1 1 0,2 1 0,0 1 0,1 0 0,-26 40 0,40-52 0,0 0 0,0 0 0,0 1 0,3-1 0,-6 15 0,-5 47 0,5-29 0,4-21 0,2 1 0,0 0 0,1-1 0,1 1 0,3 24 0,-1-31 0,2 1 0,10 29 0,-10-34 0,0-2 0,1 1 0,-1-1 0,2 0 0,0 0 0,8 8 0,-1-3 0,-9-9 0,0 1 0,-1 0 0,2-2 0,-2 1 0,2-1 0,-1 1 0,1-1 0,0 0 0,6 2 0,6 3 0,-3-3 0,-1 1 0,1-1 0,0-1 0,1 0 0,0 1 0,16 0 0,-7-4 0,-3-1 0,0 0 0,0-1 0,0 0 0,1-3 0,-1 1 0,0-1 0,37-13 0,-41 10 0,0 0 0,-1 0 0,0-2 0,16-10 0,-23 12 0,-2 1 0,1 0 0,-1-2 0,0 2 0,-1-2 0,1 0 0,-2 1 0,9-16 0,-8 11 0,1-1 0,-3 0 0,0 0 0,6-27 0,-7 11 0,1-36 0,-4 54 0,-3-61 0,2 60 0,0 1 0,-1 1 0,0 0 0,-9-18 0,-7-10 0,-43-69 0,46 86 0,-1-1 0,-20-22 0,30 38 0,0 1 0,-1-1 0,2 1 0,-3 0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24575,'3'0'0,"1"0"0,2 0 0,2 0 0,2 0 0,-1 0 0,3 0 0,-2 0 0,1 0 0,-1 0 0,-1 0-8191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24575,'0'545'0,"8"-465"0,0-3 0,-10 82-1365,2-151-5461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24575,'1'4'0,"0"0"0,0 1 0,-1-1 0,1 0 0,1 0 0,2 5 0,3 9 0,38 155 0,-2-4 0,45 219 0,-79-338 0,44 165 0,-48-195 0,-1-13 0,-1 0 0,-2 0 0,0 1 0,2 8 0,-3-16-1,0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1,-2-5 116,-5-10-1160,7 14 659,-6-13-6441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248 0 24575,'0'2'0,"-1"1"0,0-1 0,0 0 0,0 1 0,1-1 0,-2-1 0,-1 5 0,0 1 0,-2 4 0,1 0 0,-2 14 0,-3 4 0,-5 9 0,-15 68 0,6-31 0,2 4 0,0-19 0,16-45 0,0-1 0,0 1 0,2 0 0,-4 21 0,5-16 0,-11 39 0,10-40 0,-4 33 0,5-29 0,1 2 0,2-20 0,-1 0 0,-1 1 0,1-1 0,-1 0 0,0 1 0,-3 9 0,-1-6 0,4-1 0,-2 1 0,0 16 0,1-15 0,0 1 0,-6 15 0,5-14 0,1 0 0,-2 0 0,1 17 0,-3 15 0,5-36-1365,-1-2-5461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24575,'-1'6'0,"-1"0"0,-2 10 0,2-7 0,2-26 0,0 11 0,0 15 0,0-7 0,0 7 0,0-8 0,0-1 0,0 0 0,0 0 0,0 0 0,0 1 0,0-1 0,0 0 0,0 0 0,0 0 0,0 0 0,0 0 0,0 0 0,0 0 0,0 0 0,0 0 0,0 0 0,0 1 0,0-1 0,0 0 0,0 0 0,0 0 0,0 1 0,0-1 0,0 0 0,-1 0 0,1 0 0,0 0 0,0 1 0,0-1 0,0 0 0,0 0 0,0 0 0,-2 0 0,-8 1 0,6-1 0,8-6 0,-4 6-22,0 0-1,0 0 1,0 0 0,0 0-1,0 0 1,0 1 0,0-1-1,0 0 1,0 0-1,0 0 1,0 0 0,0 0-1,0 0 1,0 1 0,0-1-1,0 0 1,0 0-1,0 0 1,0 0 0,0 0-1,0 0 1,0 0-1,0 0 1,0 0 0,0 0-1,0 0 1,0 0 0,0 0-1,0 0 1,0 0-1,1 0 1,-1 0 0,0 0-1,0 0 1,0 0-1,0 0 1,0 0 0,0 0-1,1 0 1,-1 0 0,0 0-1,0 0 1,0 0-1,0 0 1,0 0 0,1 0-1,-1 0 1,0 0 0,0 0-1,0 0 1,0 0-1,0 0 1,0 0 0,1 0-1,-1 0 1,0 0-1,0 0 1,0 0 0,0 0-1,0 0 1,-1 3-6804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24575,'9'26'0,"-2"-12"0,38 107 0,6 20 0,-46-126 0,-1-1 0,2 1 0,0-1 0,14 22 0,-10-19 0,-1 1 0,-1 1 0,10 33 0,10 22 0,-24-67 0,1 1 0,-1-1 0,1 0 0,1 0 0,0-1 0,12 12 0,50 34 0,-29-23 0,-8-6-59,-18-15-202,-2 1 0,1 0-1,-1 1 1,16 19 0,-21-22-6565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379 10 24575,'-25'23'0,"18"-15"0,1 1 0,0-2 0,-3 0 0,2 0 0,-1 0 0,-15 9 0,-21 21 0,-21 36 0,26-26 0,-6 14 0,31-45 0,1 0 0,0 0 0,2 1 0,0 1 0,0-1 0,-9 30 0,20-46 0,-1 0 0,1 1 0,-1-1 0,1 1 0,0-1 0,0 1 0,0-1 0,0 0 0,1 1 0,-1-1 0,0 0 0,1 1 0,-1 0 0,0-2 0,1 2 0,0-1 0,-1 0 0,1 1 0,0-1 0,2 3 0,25 20 0,-6-7 0,-10-6 0,2 0 0,16 10 0,5 5 0,-10-10 0,7 5 0,-12-3 0,1-1 0,0-1 0,32 17 0,-52-32 0,1-1 0,-1 0 0,-1 0 0,1 0 0,0 0 0,0 0 0,1 0 0,-2-1 0,1 1 0,1 0 0,-1 0 0,-1 0 0,1-1 0,0 1 0,0-1 0,0 1 0,0-1 0,-1 1 0,1-1 0,0 1 0,0 0 0,-1-1 0,1 0 0,0 0 0,-1 0 0,1 0 0,1 0 0,20-28 0,-18 24 0,45-50 0,-25 31 0,41-35 0,-44 41 0,25-24 0,39-49 0,18-28 0,-101 119 0,-2-1 0,1-1 0,0 1 0,0 0 0,0 0 0,-1 0 0,0-1 0,1 1 0,-1 0 0,0 0 0,0-1 0,1 1 0,-1 0 0,0-1 0,0 1 0,0 0 0,0-1 0,0 1 0,-1 0 0,1-1 0,0 1 0,0-1 0,-1 1 0,1 0 0,0-1 0,-1 2 0,0-2 0,0 1 0,-1-1 0,-2-4 0,-2 1 0,1 0 0,-1 0 0,-10-7 0,1 1 0,-37-25 0,-29-21 0,23 18 0,-12 5 0,65 30-227,-3 1-1,1 0 1,0 0-1,0 1 1,-12-2-1,15 2-6598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8T15:52:45.1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312 9 24575,'-19'19'0,"13"-13"0,1 1 0,-1-1 0,0 0 0,0 0 0,-1-1 0,-12 9 0,-17 16 0,-18 31 0,22-23 0,-5 13 0,25-38 0,1 0 0,0 1 0,2 0 0,0 0 0,1 0 0,-9 25 0,16-38 0,1 0 0,0 1 0,-1-2 0,1 1 0,0 1 0,0 0 0,0-2 0,0 1 0,0 1 0,1-1 0,-1 0 0,1 0 0,-1 1 0,0-2 0,0 2 0,1-1 0,0-1 0,-1 2 0,1-1 0,1 1 0,22 19 0,-7-7 0,-5-5 0,-2 0 0,15 8 0,4 5 0,-8-9 0,4 4 0,-7-2 0,-1-1 0,1 0 0,25 13 0,-41-27 0,-1 0 0,-1 0 0,0 0 0,1 0 0,0 0 0,0 0 0,0 0 0,0 0 0,-1 0 0,2 0 0,-1 0 0,-1 0 0,1-1 0,0 1 0,-1-1 0,1 1 0,0-1 0,-1 1 0,1 0 0,0 0 0,-1 0 0,1-1 0,0 0 0,-1 0 0,0 0 0,1 0 0,0 1 0,18-24 0,-16 20 0,38-42 0,-22 26 0,35-29 0,-36 35 0,19-22 0,34-38 0,14-24 0,-84 97 0,0 0 0,-1 1 0,1-2 0,0 1 0,-1 0 0,1 1 0,0-2 0,-1 2 0,0-2 0,0 1 0,0 0 0,0 0 0,0-1 0,0 1 0,0 1 0,0-1 0,0-1 0,0 0 0,0 2 0,0-1 0,0-1 0,0 1 0,0 1 0,-1-1 0,0-1 0,1 2 0,-1-2 0,0 2 0,0-2 0,-3-3 0,-1 1 0,1 0 0,-1 0 0,-8-6 0,0 1 0,-29-22 0,-24-15 0,17 13 0,-9 5 0,53 25-227,-1 1-1,1-1 1,-1 1-1,0 0 1,-9-1-1,10 1-6598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01:08:15.8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1 864 24575,'3'-12'0,"17"-31"0,-3 20 0,19-33 0,-10 27 0,7-9 0,-4 5 0,-7 8 0,-9 13 0,-7 3 0,-5 7 0,2 1 0,2-2 0,-1 1 0,6-8 0,9-13 0,18-12 0,19-14 0,12-4 0,9 2 0,-3 6 0,-9 8 0,-7 8 0,-4 6 0,-8 3 0,-5 4 0,-6-1 0,-4 2 0,-3 2 0,-1-2 0,1 3 0,0-1 0,0 0 0,0 0 0,-1-1 0,1 3 0,0 0 0,3 0 0,-14 4 0,2 0 0,-16 4 0,2-2 0,-1 3 0,1 0 0,-3 2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22:48:16.593"/>
    </inkml:context>
    <inkml:brush xml:id="br0">
      <inkml:brushProperty name="width" value="0.035" units="cm"/>
      <inkml:brushProperty name="height" value="0.035" units="cm"/>
      <inkml:brushProperty name="color" value="#BC9400"/>
    </inkml:brush>
  </inkml:definitions>
  <inkml:trace contextRef="#ctx0" brushRef="#br0">1 1 24575,'17'15'0,"2"-1"0,0 0 0,0-1 0,1-1 0,1-1 0,0-1 0,0-1 0,1-1 0,40 10 0,133 19 0,-160-30 0,1-2 0,-1-1 0,1-2 0,36-2 0,-71 0 0,91 2 0,-45 0 0,0-2 0,54-7 0,-51-3 0,-1-2 0,90-34 0,-126 41-151,0 0-1,0-1 0,0 0 0,-1-1 1,0 0-1,0-1 0,-1 0 1,12-12-1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22:48:16.594"/>
    </inkml:context>
    <inkml:brush xml:id="br0">
      <inkml:brushProperty name="width" value="0.035" units="cm"/>
      <inkml:brushProperty name="height" value="0.035" units="cm"/>
      <inkml:brushProperty name="color" value="#BC9400"/>
    </inkml:brush>
  </inkml:definitions>
  <inkml:trace contextRef="#ctx0" brushRef="#br0">1315 157 24575,'0'-3'0,"0"0"0,0-1 0,-1 1 0,1 0 0,-1-1 0,1 1 0,-1 0 0,0 0 0,-1-1 0,1 1 0,-1 0 0,1 0 0,-1 0 0,-4-5 0,1 4 0,0 0 0,-1 0 0,0 0 0,1 0 0,-1 1 0,-7-3 0,-7-5 0,7 5 0,0 0 0,0 1 0,0 1 0,-1-1 0,-21-3 0,16 4 0,-26-5 0,0 2 0,-83-3 0,-96 11 0,88 1 0,90-2 0,20-2 0,0 2 0,1 0 0,-1 2 0,1 1 0,-1 0 0,1 2 0,-46 14 0,28-2 0,0 1 0,-59 36 0,98-52 0,0 1 0,1-1 0,0 0 0,-1 1 0,1-1 0,0 1 0,1 0 0,-1 0 0,0 0 0,1 0 0,0 1 0,0-1 0,0 1 0,0-1 0,0 1 0,1-1 0,0 1 0,0 0 0,-1 4 0,3-4 0,-1 0 0,1 0 0,0 0 0,0-1 0,0 1 0,0 0 0,1-1 0,0 1 0,0-1 0,0 1 0,0-1 0,0 0 0,1 0 0,0 0 0,-1 0 0,1 0 0,0 0 0,1-1 0,4 4 0,8 4 0,1 0 0,0-2 0,1 1 0,28 8 0,-25-11 0,0-2 0,0 0 0,0-1 0,35 1 0,17 2 0,-8-1 0,131-5 0,-80-3 0,-42 2 0,1-4 0,104-18 0,-153 17 0,0-1 0,0-1 0,-1-1 0,28-13 0,6-17 91,-29 17-1547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13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1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1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 0 0,-1-1 0,1 0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 0 0,0 0 0,-1 1 0,1 0 0,1-1 0,2-7 0,-4 11 0,1 0 0,1 0 0,-2 0 0,1 1 0,1 0 0,0-1 0,-2 0 0,2 1 0,0-1 0,-1 0 0,0 2 0,1-2 0,-1 1 0,2-1 0,-1 2 0,-1 0 0,2-1 0,-2 0 0,1 0 0,0 0 0,0 1 0,1-1 0,1 1 0,21-2 0,49 3 0,-24 0 0,8 4 0,-3 0 0,45 1 0,-23-5 0,-53-2 0,36 4 0,-39 2-1365,-14 0-5461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0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0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5:51.63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-2 0 24575,'3'0'0,"0"0"0,0 0 0,-1 3 0,4-3 0,-6 0 0,3 3 0,0-3 0,0 3 0,0-3 0,2 2 0,-2-2 0,-3 3 0,6 0 0,29 35 0,-33-38 0,4 8 0,0 1 0,0-1 0,-3 1 0,2 0 0,-2-1 0,3 1 0,0 14 0,-3-20 0,5 23 0,-5-15 0,3-2 0,-3 2 0,0 12 0,5 15 0,-2-10 0,-3 4 0,0 28 0,0 4 0,-6 51 0,-6-69-1365,9-41-5461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0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4.9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24575,'-5'41'0,"1"-1"0,4 162 0,-1-193 0,0-1 0,0 1 0,-5 15 0,3-14 0,2-1 0,-2 0 0,1 11 0,1-12-67,1-5-96,0-1 1,-1 2 0,1-2 0,0 0 0,0 1-1,1-1 1,0 6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4.9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1860 19 24575,'-69'-4'0,"-2"-1"0,-1 2 0,3-2 0,-920 4 0,484 2 0,503-1 0,-1 0 0,2 0 0,-2 0 0,1 1 0,0-1 0,0 0 0,0 1 0,-1 0 0,2 0 0,-2 0 0,2 0 0,-2-1 0,2 1 0,0 0 0,-1 1 0,-1-1 0,-1 3 0,3-2 0,-1 1 0,0-1 0,1 1 0,-2 1 0,2-1 0,0 0 0,-1 0 0,1 0 0,0 0 0,-1 6 0,-6 24 0,5-25 0,0 2 0,1-1 0,1 1 0,-1 10 0,-3 37 0,0 11 0,6 80-1365,-1-138-5461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4.9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1802 47 24575,'0'0'0,"0"-1"0,0 1 0,0-1 0,-1 1 0,1 0 0,0 0 0,-1-1 0,1 1 0,0-1 0,-1 1 0,1-1 0,-1 1 0,1 0 0,0-1 0,0 1 0,-1 0 0,1-1 0,-1 1 0,1 0 0,-1 0 0,1 0 0,0 0 0,-1 0 0,1 0 0,-1 0 0,1 0 0,-1 0 0,-17-2 0,15 2 0,-232-2 0,121 4 0,-1260-2 0,1372 0-47,0 0 0,1 0 0,-1 0 0,0-1 0,0 1 0,1 0 0,-2-1 0,1 1 0,1 0-1,0 0 1,-1-1 0,0 0 0,0-1 0,0 1 0,1 1 0,0-2 0,-1 1 0,1-1 0,-1 2 0,2-2 0,-2 0 0,2 1-1,-2 0 1,1-1 0,0 1 0,0-1 0,1 0 0,-3-3 0,-1-3-6779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4.9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 0 24575,'-2'0'0,"-1"2"0,2 3 0,-2 0 0,0 1-8191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4.99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4.99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4.99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600 36 24575,'-1'15'0,"0"1"0,-6 23 0,6-37 0,1-1 0,-1 1 0,1-1 0,-1 0 0,1 1 0,-1 0 0,0-1 0,0 1 0,0-1 0,0 0 0,0 1 0,-1-2 0,2 2 0,-1-2 0,0 1 0,-1 1 0,1-1 0,0 0 0,-1-1 0,0 1 0,1 0 0,0 0 0,-1-1 0,1 1 0,0-1 0,-1 1 0,1-1 0,-4 0 0,-4 1 0,-1 0 0,1-1 0,-16-2 0,5 1 0,-279 0 0,160 1 0,137 0 0,0 1 0,0-1 0,1-1 0,0 1 0,-1 0 0,0 0 0,0-1 0,0 0 0,0 1 0,1-1 0,-1 1 0,1-1 0,0 0 0,-1 0 0,0 0 0,2 0 0,-2 0 0,0 0 0,1 0 0,-2-1 0,3-1 0,-2 1 0,1-1 0,0 0 0,0 1 0,0 0 0,0-1 0,1 0 0,-1 1 0,1-1 0,0 1 0,-1-1 0,2-4 0,-2 2 0,1-1 0,1-1 0,0 2 0,-1 0 0,1 0 0,1-1 0,2-7 0,-4 11 0,1 0 0,1 0 0,-2 0 0,1 0 0,1 2 0,0-2 0,-2 0 0,2 1 0,0-1 0,-1 0 0,0 2 0,1-2 0,-1 1 0,2-1 0,-1 2 0,-1 0 0,2-1 0,-2 0 0,1 0 0,0 0 0,0 1 0,1-1 0,1 1 0,21-2 0,49 3 0,-24 0 0,8 4 0,-3 0 0,45 1 0,-23-5 0,-53-2 0,36 4 0,-39 2-1365,-14 0-5461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3:35:35.017"/>
    </inkml:context>
    <inkml:brush xml:id="br0">
      <inkml:brushProperty name="width" value="0.03528" units="cm"/>
      <inkml:brushProperty name="height" value="0.03528" units="cm"/>
      <inkml:brushProperty name="color" value="#679AE2"/>
    </inkml:brush>
  </inkml:definitions>
  <inkml:trace contextRef="#ctx0" brushRef="#br0">3316 685 24575,'0'-5'0,"1"1"0,0-1 0,1 0 0,-1 0 0,1 0 0,5-8 0,-4 7 0,-1 0 0,1 1 0,-1-1 0,1-8 0,-1-3 0,-1 1 0,-1-1 0,-1 1 0,-1 0 0,-1-1 0,-1 1 0,0 0 0,-1 1 0,-2-1 0,-11-22 0,16 35 0,0 0 0,-1 0 0,0 0 0,1 0 0,-1 0 0,0 1 0,0-1 0,-1 1 0,1 0 0,-1 0 0,1 0 0,-1 0 0,0 0 0,0 0 0,0 2 0,-7-4 0,8 3 0,0 1 0,1 0 0,-1 0 0,0-1 0,0 1 0,0 0 0,0 0 0,0 1 0,0-1 0,1 0 0,-1 0 0,0 1 0,0 0 0,0 0 0,1 0 0,-1 0 0,1-1 0,-1 2 0,1-1 0,-1 1 0,1-1 0,0 1 0,0 0 0,-1-1 0,-1 3 0,-16 19 0,12-13 0,-1-1 0,0 0 0,-20 16 0,28-25 0,1 0 0,0 0 0,-1 0 0,1 0 0,-1 0 0,1 0 0,-1 0 0,1 1 0,-1-1 0,1 0 0,-1 0 0,1 0 0,-1 0 0,1 0 0,-1 0 0,1 0 0,-1 0 0,1 0 0,-1 0 0,1 0 0,-1 0 0,1-1 0,-1 1 0,1 0 0,-1 0 0,1 0 0,0 0 0,-1 0 0,1 0 0,-1-1 0,1 1 0,0 0 0,-1-1 0,1 1 0,0 0 0,-1-1 0,1 1 0,0-1 0,-1 1 0,1 0 0,0-1 0,0 1 0,0 0 0,0 0 0,-1-1 0,1 1 0,0-1 0,0 1 0,0-1 0,0 0 0,-7-29 0,5 22 0,0 0 0,-1 1 0,-1-2 0,0 2 0,0-1 0,0 1 0,-2 0 0,1-1 0,-1 1 0,-8-7 0,-11-9 0,-33-23 0,34 29 0,15 10 0,-1 0 0,0 2 0,0 0 0,-13-5 0,-22-13 0,38 20 0,0 0 0,0 0 0,-1 0 0,0 0 0,1 1 0,-1 0 0,-15-3 0,-61-2 0,56 5 0,6 1 0,6-1 0,0 1 0,0 1 0,0 0 0,-20 3 0,31-2 0,0-1 0,1 1 0,-1 0 0,1 1 0,-1-1 0,1 1 0,0 0 0,-1-1 0,1 2 0,0-1 0,1 1 0,-1-1 0,0 1 0,1-1 0,0 1 0,0 0 0,0 0 0,-5 7 0,-39 73 0,47-82 0,0-1 0,0 0 0,-1 0 0,1 1 0,0-1 0,0 0 0,0 1 0,0-1 0,-1 1 0,1-1 0,0 0 0,0 1 0,-1-1 0,1 0 0,0 1 0,-1-1 0,1 0 0,0 0 0,-1 0 0,1 0 0,0 0 0,-1 0 0,1 1 0,-1-1 0,1 0 0,0 0 0,-1 0 0,1 0 0,-1 0 0,1 0 0,-1 0 0,1 0 0,0 0 0,-1 0 0,1 0 0,-1 0 0,1 0 0,-1 0 0,1 0 0,0 0 0,-1 0 0,1 0 0,-1-1 0,1 1 0,0 0 0,-1 0 0,1 0 0,-1 0 0,1 0 0,0 0 0,-1-1 0,1 1 0,0 0 0,0-1 0,-1 0 0,-16-23 0,9 11 0,-70-88 0,67 87 0,0 1 0,-1 0 0,-1 0 0,0 1 0,-1 0 0,-1 1 0,0 1 0,-1-1 0,-22-10 0,32 19 0,0-1 0,0 1 0,0 0 0,0 0 0,-1 0 0,1 1 0,-1 0 0,1 0 0,-1 1 0,0-1 0,-12 1 0,-6 2 0,-45 8 0,55-8 0,-12 2 0,-13 2 0,0 1 0,-45 14 0,81-18 0,-1-2 0,1 2 0,0-1 0,0 1 0,0 0 0,0-1 0,0 2 0,1-1 0,0 0 0,0 1 0,0-1 0,-3 5 0,-28 48 0,31-51 0,-2 8 0,0-1 0,-5 21 0,-2 7 0,12-39 0,-1 0 0,1-1 0,0 1 0,-1 0 0,1 0 0,-1 0 0,1 0 0,-1-1 0,0 1 0,1 0 0,-1 0 0,0-1 0,0 1 0,1-1 0,-1 1 0,0-1 0,0 1 0,0 0 0,0-1 0,0 1 0,0-1 0,0 0 0,0 1 0,0-1 0,0 0 0,0 0 0,0 0 0,-1 0 0,1 0 0,0 0 0,0 0 0,0 0 0,0 0 0,0 0 0,0 0 0,0 0 0,-1 0 0,1 0 0,0-1 0,-1 0 0,-7-2 0,1-1 0,-1 0 0,1 1 0,-8-7 0,-1 0 0,4 3 0,-238-107 0,240 109 0,1 2 0,-1 0 0,1 0 0,-20-3 0,25 5 0,1 1 0,0 0 0,0-1 0,0 2 0,-1-1 0,1 0 0,0 1 0,0 0 0,0-1 0,0 1 0,0 0 0,0 1 0,0-1 0,0 1 0,-5 3 0,-8 7 0,1 0 0,0 1 0,2 1 0,0 0 0,1 1 0,0 0 0,-17 30 0,26-36 0,1-1 0,0 1 0,0-1 0,1 1 0,1 1 0,0-1 0,1 0 0,0 0 0,0-1 0,3 12 0,-1 15 0,2-17 0,-3-16 0,0 1 0,0-1 0,-1 1 0,1-1 0,-1 1 0,0-1 0,1 1 0,-2 3 0,-32-21 0,14 7 0,-1 1 0,0 0 0,0 2 0,0 0 0,-1 1 0,0 1 0,0-1 0,-1 3 0,-38 0 0,54 2 0,1 0 0,0 0 0,0 1 0,0 0 0,0-1 0,1 1 0,-1 0 0,0 1 0,1-1 0,0 1 0,0 0 0,0 0 0,0 0 0,0 0 0,1 0 0,-1 1 0,1 0 0,0-1 0,1 1 0,-1 0 0,-3 8 0,0 1 0,0 0 0,1 1 0,1 0 0,0-1 0,-2 25 0,5-33 0,0 11 0,1 31 0,0-44 0,0 1 0,1-1 0,0 2 0,0-2 0,0 0 0,0 1 0,0 0 0,1-1 0,0 0 0,0 1 0,0-1 0,0-1 0,1 2 0,3 2 0,-1-2 0,-11-8 0,-17-6 0,10 7 0,-1 1 0,-1 1 0,1 0 0,0 0 0,0 2 0,0 0 0,0 0 0,-26 4 0,37-3 0,-1 0 0,0-1 0,1 1 0,-1 0 0,1 0 0,0 0 0,0 0 0,0 1 0,0-1 0,-4 6 0,-23 30 0,25-30 0,1-2 0,0 0 0,1 1 0,0 0 0,1 0 0,0 0 0,0-1 0,0 12 0,-1 49 0,3-67 0,-1 9 0,2-2 0,0 1 0,0 0 0,0-1 0,6 15 0,-6-19 0,1 1 0,0-1 0,0 1 0,1-1 0,-1 0 0,1 1 0,0-2 0,0 1 0,0 0 0,0 0 0,0 0 0,1-1 0,7 4 0,-8-1 0,-11-3 0,-27 2 0,3-1 0,26-1 0,1-1 0,0 2 0,0-1 0,0 1 0,0-1 0,1 2 0,0-1 0,-1-1 0,1 2 0,-5 5 0,-35 42 0,29-33 0,5-5 0,1-1 0,0 0 0,2 2 0,-1 0 0,-8 26 0,14-34 0,0 0 0,0 0 0,1 0 0,0 0 0,1 0 0,-1 0 0,2 1 0,-1-1 0,1 0 0,0 0 0,0 1 0,1-2 0,0 1 0,0 0 0,1 0 0,6 9 0,-6-11 0,2 0 0,-1 0 0,0 0 0,1-1 0,0 1 0,6 2 0,16 13 0,-27-18 0,0-1 0,1 0 0,-1 1 0,0-1 0,0 1 0,1-1 0,-1 1 0,0-1 0,0 1 0,0-1 0,0 0 0,0 0 0,1 1 0,-1-1 0,0 1 0,0-1 0,0 1 0,0-1 0,0 1 0,-1-1 0,1 1 0,0-1 0,0 0 0,0 0 0,0 0 0,-1 1 0,1-1 0,0 1 0,0-1 0,-1 1 0,1-1 0,0 0 0,-1 1 0,1-1 0,0 0 0,-1 0 0,1 0 0,0 1 0,-1-1 0,1 0 0,-1 0 0,1 1 0,-1-1 0,1 0 0,-1 0 0,0 0 0,-29 11 0,20-9 0,2 2 0,-1-1 0,1 1 0,0-1 0,0 2 0,0-1 0,1 1 0,0 0 0,0 0 0,-9 10 0,13-12 0,1-1 0,0 1 0,-1 0 0,1 0 0,0 1 0,1-1 0,-1-1 0,1 2 0,0-1 0,0 0 0,0 1 0,0 0 0,1-1 0,-1 0 0,1 1 0,0-1 0,1 1 0,-1-1 0,1 1 0,0-1 0,0 0 0,0 1 0,3 5 0,-2-7 0,-1 1 0,1 0 0,0-1 0,1 1 0,-1-1 0,1 0 0,-1 1 0,1-2 0,0 2 0,0-2 0,0 1 0,0 0 0,0-1 0,0 1 0,1-1 0,-1 0 0,0 0 0,1 0 0,0 0 0,-1 0 0,6 0 0,9 1 0,-1-1 0,1-1 0,23-2 0,-7 1 0,314 1 0,-333 1 0,-1 0 0,0 1 0,25 5 0,-23-3 0,1-1 0,24 2 0,397 7 0,-276-6 0,5 0 0,411-6-1365,-565 0-5461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0T14:06:26.8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1 951 24575,'2'-13'0,"14"-35"0,-4 23 0,15-37 0,-7 30 0,4-10 0,-2 6 0,-5 8 0,-7 15 0,-6 3 0,-3 8 0,1 1 0,2-2 0,-1 1 0,5-9 0,6-14 0,13-14 0,15-16 0,10-3 0,5 3 0,-1 5 0,-7 9 0,-5 9 0,-4 7 0,-6 3 0,-3 4 0,-4 0 0,-4 1 0,-2 2 0,0 0 0,-1 1 0,1 0 0,0-1 0,0 1 0,0-1 0,0 3 0,0 0 0,2 0 0,-10 4 0,1 0 0,-11 5 0,0-2 0,0 2 0,1 1 0,-2 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5:51.63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0 581 24575,'9'0'0,"-1"0"0,-2 0 0,3-3 0,-1 3 0,1-3 0,-3 3 0,2-3 0,1 3 0,-3-6 0,2 3 0,-2 0 0,3 1 0,-4-1 0,1-3 0,3 0 0,-4 0 0,1 4 0,9-13 0,2-5 0,26-32 0,-17 24 0,-23 22 0,2 3 0,-2-3 0,3 3 0,-3-2 0,0-1 0,5-6 0,21-62 0,-14 31 0,-4 22 0,3-22 0,35-123 0,-46 145-1365,-3 10-5461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90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9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56:24.559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68 6 24575,'-5'0'0,"0"0"0,0 1 0,1 0 0,-2 2 0,4-2 0,-2 3 0,1-2 0,-1 2 0,0-2 0,2 0 0,0 2 0,0-2 0,-1 1 0,2-1 0,-2 1 0,1-1 0,0 1 0,1-1 0,-1 0 0,2 0 0,-1 0 0,-1 0 0,2 2 0,-1-2 0,1 0 0,0 0 0,-1 1 0,1 0 0,0 0 0,0-1 0,0-1 0,0 3 0,0-1 0,0 0 0,1 1 0,0-2 0,1 0 0,-1 1 0,1-1 0,-1 1 0,1-2 0,-1 1 0,0 1 0,0-2 0,1 0 0,-2 0 0,1 1 0,0-1 0,0 0 0,0-1 0,1 2 0,0 0 0,-1 0 0,3 0 0,-2 1 0,2-2 0,-2 1 0,2 1 0,-2-1 0,2 0 0,-2-1 0,2 0 0,-2 1 0,0 0 0,1-1 0,0 0 0,-1-1 0,2 0 0,-3 1 0,3-1 0,-2 0 0,-1 0 0,3 0 0,-2 0 0,2 0 0,-2 0 0,3 0 0,-1-1 0,-2 1 0,1-2 0,-2 0 0,1 2 0,-1-1 0,-1 0 0,2 1 0,-1-1 0,1 0 0,0-1 0,0 0 0,2 1 0,-2-2 0,0 2 0,1-1 0,0 0 0,0 0 0,-1 0 0,1 0 0,-1 0 0,-1 1 0,-1 0 0,2-1 0,0 0 0,-1 1 0,2-2 0,-2 1 0,0 1 0,0-2 0,0 1 0,1 1 0,0-2 0,-2 3 0,1-2 0,-1 1 0,2-1 0,-2 1 0,0 0 0,1 0 0,-1-2 0,0 2 0,0-1 0,0-1 0,0 2 0,0-1 0,0-1 0,0 2 0,0-1 0,0 0 0,0 1 0,0-1 0,0 0 0,0 1 0,0 0 0,-1-1 0,1 0 0,-2 1 0,1 0 0,1-1 0,-2 0 0,2 1 0,-2-2 0,2 3 0,-1-2 0,0 1 0,-1 0 0,0-1 0,1 0 0,0 1 0,0 0 0,0-2 0,-1 3 0,1-1 0,0 0 0,0 0 0,0-2 0,-1 2 0,2 0 0,-2 0 0,2 1 0,-1-3 0,-1 3 0,0-2 0,1 1 0,0 0 0,-1-1 0,0 1 0,1 0 0,0 0 0,-1-1 0,1 1 0,-1 1 0,1-1 0,-1 0 0,0 1 0,1-1 0,-1 1 0,1-2 0,-1 2 0,1 0 0,-1-1 0,1 1 0,0 0 0,0 0 0,-2 0 0,2 0 0,0 0 0,0 0 0,0-1 0,-2 1 0,3 0 0,-2 0 0,0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9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9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9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9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9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9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9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9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9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56:24.560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1 11 24575,'13'0'0,"-1"0"0,2 0 0,-1 0 0,0 0 0,2 0 0,2 0 0,-3 0 0,1 0 0,-1 0 0,-2 0 0,1 0 0,-4 0 0,-3 0 0,3 0 0,-3 0 0,-1 0 0,1 0 0,0 0 0,0 0 0,0 0 0,-1-1 0,1-1 0,0 1 0,-1 1 0,-1 0 0,0-1 0,0 0 0,-1 1 0,1 0 0,-3 0 0,2-1 0,-1 1 0,-1 0 0,0 0 0,1 0 0,1 0 0,-1 0 0,0-2 0,0 2 0,1-1 0,-1 1 0,-1 0 0,2 0 0,-1 0 0,-1 0 0,1-1 0,-1 1 0,0 0 0,0 1 0,2-1 0,-3 4 0,0-1 0,0 5 0,0-3 0,0 2 0,0 0 0,0-1 0,0 0 0,0-1 0,0 1 0,0 0 0,0-1 0,0 0 0,0 0 0,0-2 0,0 1 0,0 1 0,0-3 0,0 2 0,0-3 0,0 1 0,0 0 0,0-1 0,0 1 0,0-2 0,0 3 0,0-2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2T23:59:13.8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58.2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24575,'31'2'0,"0"2"0,0 1 0,0 2 0,-1 1 0,40 16 0,11 2 0,-31-9 0,-1 3 0,-1 2 0,0 2 0,56 39 0,19 10 0,-114-68 0,1 0 0,-1-1 0,1 0 0,12 4 0,-17-7 0,0-1 0,-1 1 0,1-1 0,0 0 0,0 0 0,-1-1 0,1 1 0,0-1 0,-1 0 0,1-1 0,7-2 0,90-36 0,85-28 0,-180 65 0,0 0 0,0 0 0,-1-1 0,1 1 0,6-7 0,18-9 0,10-6 23,-31 19-301,0-1 1,0 1-1,1 1 1,20-8-1,-24 12-6548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58.2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24575,'2'3'0,"0"0"0,0 0 0,1 0 0,-1 0 0,1 0 0,0-1 0,0 1 0,0-1 0,0 0 0,0 0 0,1 0 0,5 3 0,5 4 0,98 70 0,61 50 0,-146-108 0,1-1 0,43 22 0,-2 0 0,-48-30-28,-16-10-121,-1 0 1,1 1-1,-1-1 1,1 1-1,-1 0 1,0 1-1,0-1 1,5 6-1,-6-4-6677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58.2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634 1 24575,'2'0'0,"-1"1"0,0 0 0,1-1 0,-1 1 0,0 0 0,0 0 0,0 0 0,0 0 0,1 0 0,-1 0 0,-1 0 0,1 0 0,0 0 0,0 1 0,0-1 0,-1 0 0,1 1 0,1 1 0,12 32 0,-11-29 0,15 41 0,-3 1 0,17 79 0,-21-93 0,3 11 0,-14-43 0,0 0 0,0 0 0,0 0 0,0 0 0,0-1 0,0 1 0,-1 0 0,1 0 0,0 0 0,-1-1 0,0 1 0,1 0 0,-1-1 0,0 1 0,0 0 0,0-1 0,0 1 0,0-1 0,-1 1 0,1-1 0,0 0 0,-2 2 0,-154 114 0,121-89 0,-78 45 0,18-13 0,-6 23 0,75-59 0,-15 9-93,-78 46-1,75-51-1084,38-24-5648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58.2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302 13 24575,'0'-1'0,"0"1"0,-1-1 0,1 0 0,0 1 0,0-1 0,-1 1 0,1-1 0,-1 0 0,1 1 0,0-1 0,-1 1 0,1-1 0,-1 1 0,1 0 0,-1-1 0,1 1 0,-1-1 0,0 1 0,1 0 0,-1-1 0,1 1 0,-1 0 0,0 0 0,1 0 0,-1-1 0,0 1 0,1 0 0,-1 0 0,-1 0 0,-1 0 0,0-1 0,0 1 0,-1 0 0,1 0 0,-3 1 0,-1 0 0,0 1 0,0 1 0,1-1 0,-1 1 0,1 0 0,0 0 0,0 1 0,0 0 0,-5 5 0,-9 7 0,-18 21 0,37-36 0,-13 13 0,2 1 0,-1 0 0,2 0 0,0 2 0,1-1 0,0 1 0,2 0 0,0 1 0,0 0 0,2 1 0,1-1 0,0 1 0,-3 31 0,4-25 0,2 0 0,1 0 0,1 0 0,4 30 0,-1-46 0,0 0 0,0 0 0,1 0 0,1 0 0,-1-1 0,11 14 0,-4-5 0,-8-11 0,1-1 0,1-1 0,-1 1 0,0 0 0,1-1 0,0 0 0,0 0 0,1-1 0,-1 1 0,0-1 0,1 0 0,0-1 0,0 1 0,0-1 0,0 0 0,0-1 0,11 2 0,2 0 0,1-2 0,-1 0 0,0-1 0,31-4 0,-40 2 0,0 0 0,0 0 0,0-1 0,0-1 0,0 0 0,-1 0 0,0-1 0,0 0 0,0 0 0,0-1 0,-1 0 0,0-1 0,0 1 0,-1-2 0,12-13 0,-10 9 0,-1 0 0,0-1 0,0 1 0,-1-2 0,-1 1 0,0-1 0,-1 0 0,-1 0 0,0 0 0,3-21 0,0-9 0,-3 20 0,2-43 0,-6 63 0,0-2 0,0 0 0,0 0 0,0 1 0,-1-1 0,0 0 0,0 0 0,0 1 0,-1-1 0,-3-6 0,-11-30 0,13 34 0,1 0 0,-1 0 0,-1 0 0,1 1 0,-2-1 0,1 1 0,-1 0 0,0 0 0,-6-6 0,2 5 0,0 0 0,0 1 0,0 0 0,-1 1 0,0 0 0,0 0 0,-20-7 0,25 12-24,1-1 0,0-1-1,0 1 1,-5-5 0,1 2-1220,4 3-5582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56:24.561"/>
    </inkml:context>
    <inkml:brush xml:id="br0">
      <inkml:brushProperty name="width" value="0.05292" units="cm"/>
      <inkml:brushProperty name="height" value="0.05292" units="cm"/>
      <inkml:brushProperty name="color" value="#D29A1C"/>
    </inkml:brush>
  </inkml:definitions>
  <inkml:trace contextRef="#ctx0" brushRef="#br0">1 11 24575,'0'4'0,"0"-2"0,0-2 0,0 2 0,0-5 0,0 2 0,0-4 0,0 5 0,0-2 0,0 1 0,0-1 0,0 1 0,0-1 0,0 1 0,0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58.2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24575,'16'377'0,"-15"-366"0,0 0 0,0 0 0,1 0 0,1 0 0,0 0 0,0-1 0,8 17 0,44 73 0,-37-71 0,21 48 0,-2 8 0,-15-36 0,18 59 0,-27-80-1365,-9-21-5461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58.2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24575,'4'3'0,"0"-1"0,-1 1 0,0 0 0,1-1 0,-1 2 0,0-1 0,-1 0 0,1 1 0,3 4 0,1 1 0,44 57 0,-2 1 0,54 101 0,-34-66 0,-52-80 0,-1 1 0,-1 1 0,0 0 0,-2 1 0,11 30 0,-11-29-1365,-9-18-5461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14:58.2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1 24575,'-2'4'0,"0"0"0,0 0 0,0 0 0,0-1 0,-1 1 0,0-1 0,1 1 0,-1-1 0,-5 4 0,-7 11 0,6-3 0,1 0 0,0 0 0,-9 26 0,15-33-1365,0-1-5461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2:26:47.1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288 1 24575,'-13'283'0,"10"-238"0,0-7 0,-1 1 0,-10 39 0,-20 100 0,22-110 0,-31 109 0,7-57 0,25-76 0,-2 0 0,-2-1 0,-1-1 0,-31 53 0,31-69-1365,9-17-5461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2:26:47.1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1 24575,'1'0'0,"0"1"0,0-1 0,0 1 0,0 0 0,0-1 0,0 1 0,-1 0 0,1 0 0,0 0 0,0-1 0,-1 1 0,1 0 0,-1 0 0,1 0 0,-1 0 0,1 0 0,-1 0 0,0 0 0,1 0 0,-1 0 0,0 0 0,0 1 0,0-1 0,1 0 0,-2 1 0,6 39 0,-4-30 0,5 32 0,-1 1 0,-3-1 0,-1 0 0,-2 1 0,-2-1 0,-2 0 0,-19 77 0,4-45 0,-14 41 0,4-23-1365,24-76-5461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2:26:47.1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215 0 24575,'0'12'0,"5"0"0,-4 0 0,5 0 0,-6 0 0,0 0 0,0 0 0,0-1 0,0 1 0,0 0 0,0 0 0,0 0 0,5 5 0,-4-4 0,4 4 0,-5-5 0,0 0 0,0 0 0,0 0 0,0 0 0,0 0 0,0 0 0,0-1 0,0 7 0,0-5 0,0 9 0,0-9 0,0 5 0,0-6 0,0-1 0,0 1 0,0 0 0,0 0 0,0 0 0,0 0 0,0 0 0,0 0 0,0 5 0,0-4 0,0 4 0,0-5 0,0 0 0,0 5 0,0 2 0,0-1 0,0-1 0,0-5 0,0 0 0,0 0 0,-5 0 0,4 0 0,-4 5 0,-1-4 0,5 4 0,-4 0 0,5-4 0,-6 5 0,5-6 0,-4-1 0,5 1 0,-5 0 0,3 0 0,-3 0 0,5 0 0,0 0 0,0 0 0,-5-1 0,3 1 0,-3 0 0,5 0 0,0 0 0,-5 0 0,3 0 0,-3 5 0,5-4 0,0 4 0,0-5 0,-5 0 0,4 0 0,-5 0 0,6 0 0,0 0 0,0-1 0,0 1 0,0 5 0,-5-3 0,4 3 0,-5-5 0,6 0 0,-5-1 0,4 1 0,-4 0 0,5 0 0,0 0 0,0 0 0,-6-6 0,5 5 0,-4-4 0,-1 5 0,5-1 0,-4 1 0,5 0 0,-6 0 0,5 0 0,-4 0 0,5 0 0,-5-6 0,3 5 0,-3-5 0,5 6 0,-5-5 0,3 3 0,-3-3 0,5 5 0,0 0 0,-5 0 0,3 0 0,-3-1 0,0-4 0,4 4 0,-5-5 0,1 6 0,4 0 0,-10 0 0,10 0 0,-4 0 0,-1-6 0,5 5 0,-4-5 0,-1 1 0,5 4 0,-4-5 0,5 1 0,0-2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36:54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24575,'222'197'0,"-204"-180"0,1-2 0,0-1 0,30 15 0,-2 1 0,-25-14 0,1 0 0,0 0 0,1 0 0,0-2 0,1-1 0,2-2 0,48 17 0,-46-20-341,-2 1 0,1 0-1,27 15 1,-37-15-6485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2:57:33.032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809 557 24575,'-1'-5'0,"-1"1"0,1-1 0,-2 1 0,2 0 0,-1 0 0,0 0 0,-1 0 0,1 1 0,-1 0 0,-4-6 0,-33-34 0,31 36 0,0 0 0,0 1 0,0 0 0,-1 1 0,1 0 0,-2 1 0,1 1 0,-1 0 0,1 0 0,-20-3 0,13 4 0,-1 0 0,1 1 0,0 1 0,-1 1 0,1 0 0,-19 4 0,32-4 0,1 1 0,-2-1 0,1 1 0,1-1 0,-1 1 0,0 0 0,1 0 0,-1 0 0,0 1 0,1 0 0,0-1 0,0 1 0,1 1 0,-4 3 0,-29 52 0,14-17 0,5 0 0,16-39 0,-1 0 0,1 0 0,-2 0 0,2-1 0,-1 1 0,0 0 0,0-1 0,0 1 0,0-1 0,0 1 0,0-2 0,-1 2 0,1-1 0,-2 0 0,1 0 0,1 0 0,-1 0 0,0 0 0,0 0 0,0-1 0,-1 1 0,1-1 0,-1 0 0,1 1 0,0-1 0,-1 0 0,0 0 0,1-1 0,-1 1 0,-4 0 0,-47 3 0,32-3 0,0 1 0,-33 7 0,47-7 0,0 0 0,1 0 0,0 1 0,0 1 0,-1-1 0,2 2 0,-1-1 0,1 1 0,-1 0 0,2 0 0,-7 6 0,6-5 0,2 0 0,-1 1 0,0 0 0,1 0 0,1 0 0,-2 1 0,2-2 0,1 2 0,-1 0 0,1 0 0,0 0 0,0 0 0,0 11 0,0 8 0,2-1 0,4 48 0,-3-70 0,0 0 0,2 0 0,-2-2 0,0 2 0,1-1 0,0 1 0,-1-1 0,1 1 0,2-1 0,-2 0 0,0 0 0,1 0 0,-1-1 0,2 1 0,-1-1 0,0 1 0,-1-1 0,2 0 0,0 0 0,6 1 0,10 7 0,1-2 0,28 8 0,-35-12 0,55 5 0,-58-9 0,0 0 0,-1 2 0,1-2 0,18 7 0,-29-7 0,2 1 0,-2-1 0,1 0 0,-1 0 0,1 0 0,-1 1 0,1-1 0,-1 0 0,1 1 0,-1-1 0,0 0 0,1 1 0,-1-1 0,1 1 0,-1-1 0,0 1 0,0-1 0,1 1 0,-1-1 0,0 1 0,1-1 0,-1 1 0,0-1 0,0 1 0,0 0 0,0-1 0,0 1 0,1-1 0,-1 1 0,0 0 0,0-1 0,0 2 0,-12 19 0,-21 13 0,23-25 0,0 1 0,2-1 0,-1 2 0,1 0 0,1 0 0,-1 0 0,2 1 0,-1 0 0,2 1 0,-1-1 0,2 0 0,0 2 0,-3 14 0,3-5 0,1-1 0,-1 1 0,3 0 0,0-1 0,2 1 0,0-1 0,5 27 0,-4-42 0,0 1 0,0-1 0,1 0 0,0 0 0,0-1 0,0 1 0,2 0 0,-2-1 0,1 0 0,0 0 0,2 0 0,-2 0 0,2-2 0,-1 1 0,2 0 0,-2 0 0,1-1 0,0 0 0,0 0 0,1 0 0,-1-1 0,2 0 0,-2-1 0,2 1 0,13 1 0,14 2 0,0-1 0,1-2 0,71-2 0,-85-1 0,25-1 0,-13 2 0,-1-2 0,62-10 0,-85 9 0,2-1 0,-1-1 0,0 0 0,0-1 0,0 0 0,-1 0 0,0-2 0,0 1 0,0-1 0,-1 0 0,0-1 0,8-9 0,-8 5 0,0 1 0,-2-1 0,1-1 0,-2 0 0,1 0 0,-1-1 0,-1 0 0,0 0 0,3-16 0,22-55 0,-30 83 0,1 1 0,-1-1 0,1 1 0,-1-1 0,1 1 0,0 0 0,0-1 0,-1 1 0,2 0 0,-1-1 0,0 1 0,0 0 0,0 0 0,1 0 0,-1 0 0,2-1 0,-2 2 0,-1 0 0,2 0 0,-2 0 0,1 1 0,-1-1 0,1 0 0,-1 0 0,1 1 0,-1-1 0,1 0 0,-1 1 0,1-1 0,-1 0 0,1 1 0,-1-1 0,0 1 0,1-1 0,-1 1 0,0-1 0,1 1 0,-1-1 0,0 1 0,0-1 0,1 1 0,-1-1 0,0 1 0,0 0 0,1 0 0,12 65 0,-8-45 0,0 6 0,1-2 0,1 1 0,2-2 0,10 25 0,-14-41 0,0 1 0,-1-1 0,2-1 0,-1 0 0,1 0 0,0 0 0,1 0 0,-1-1 0,2 0 0,-2 0 0,2-1 0,-1 0 0,1-1 0,16 8 0,35 9 0,1-4 0,0-2 0,1-3 0,1-2 0,0-4 0,114-2 0,-160-6 0,-1 0 0,2 0 0,-2-1 0,1-1 0,-1-1 0,0 0 0,0-2 0,0 0 0,14-10 0,-4 3 0,-1-3 0,-2-1 0,1 0 0,24-27 0,-42 39 0,-1 0 0,1 0 0,-2 0 0,1-1 0,0 0 0,-1 2 0,2-10 0,11-21 0,-9 35 0,-2 12 0,4 28 0,-7-31 0,0-2 0,-1-1 0,3 1 0,-2-1 0,0 1 0,1-1 0,1 0 0,-1 0 0,0-2 0,0 2 0,2-1 0,-1 0 0,0 0 0,1 0 0,-1 0 0,0-1 0,2 0 0,-2 0 0,7 2 0,13 6 0,1-1 0,43 12 0,-17-7 0,-31-9 0,1-1 0,1-1 0,-2 0 0,2-2 0,-1 0 0,1-2 0,35-3 0,11-7 0,69-19 0,-86 17 0,-27 6 0,0 0 0,-2-1 0,2-2 0,38-21 0,-54 26 0,0-1 0,0 0 0,-1-1 0,1 0 0,-1-1 0,0 0 0,1 0 0,-3 0 0,1 0 0,0-1 0,-1-1 0,1 1 0,-2-1 0,0 0 0,4-10 0,36-91 0,-24 179 0,-16-55 0,-1 0 0,2 1 0,0-2 0,1 1 0,0-1 0,1 0 0,0-1 0,14 19 0,-15-24 0,1 0 0,-1-1 0,2 1 0,-1-1 0,1 0 0,0 0 0,0-1 0,1 0 0,0 0 0,-1-1 0,1-1 0,0 0 0,15 3 0,61 7 0,-1-4 0,1-3 0,109-9 0,-63 1 0,-116 1 0,1-1 0,-2 0 0,1-1 0,0-1 0,1-1 0,-2 0 0,0-1 0,0 1 0,0-2 0,-1-1 0,0 0 0,0-1 0,0-1 0,-1 1 0,15-17 0,-12 9 0,0 2 0,-1-3 0,-1 0 0,-1 0 0,0-2 0,-1 2 0,0-3 0,-3 0 0,1 1 0,6-28 0,-4 23 0,-11 25 0,1 0 0,-1-1 0,0 1 0,1 0 0,-1 0 0,0-1 0,1 1 0,-1 0 0,1 0 0,-1 0 0,0-1 0,2 1 0,-2 0 0,1 0 0,-1 0 0,0 0 0,1 0 0,-1 0 0,1 0 0,-1 0 0,0 0 0,1 0 0,-1 0 0,1 0 0,-1 1 0,0-1 0,1 0 0,-1 0 0,1 1 0,2 2 0,2 0 0,-2 1 0,0 0 0,0 0 0,1 0 0,-1 0 0,2 5 0,18 21 0,-6-13 0,2-2 0,0 1 0,2-2 0,-1-1 0,1 0 0,1-2 0,-1 0 0,2-1 0,0-3 0,0 1 0,24 4 0,15 3 0,21 6 0,1-3 0,0-4 0,124 4 0,-187-18 0,14 0 0,2-1 0,-1-1 0,41-8 0,-65 7 0,0 0 0,-2-1 0,2-1 0,-1 0 0,0 0 0,0-1 0,-1 0 0,-1-1 0,1 1 0,0-2 0,0 0 0,-2-1 0,14-15 0,-5 1 0,-2 0 0,1 0 0,-2-1 0,-2-1 0,-1 0 0,13-39 0,-18 50 0,-3 0 0,0 0 0,0 0 0,0-1 0,-2 0 0,0 2 0,-1-2 0,0 0 0,-1 1 0,0-1 0,-2 1 0,0-1 0,0 2 0,-7-20 0,7 28 0,0-2 0,-2 1 0,2 0 0,-1 0 0,-1 0 0,1 0 0,-1 1 0,0 0 0,0 1 0,0-1 0,-2 1 0,2 0 0,-1 0 0,0 0 0,-1 1 0,1 0 0,-1 0 0,1 1 0,-1-1 0,1 2 0,-13-3 0,-11 1 0,1 1 0,-2 1 0,-51 6 0,59-3 0,3 0 0,17-1 0,-2-1 0,2 1 0,-1-1 0,0 0 0,1 0 0,-1 0 0,1 0 0,-2-1 0,-3-1 0,7 1 0,-2 0 0,2 0 0,0 0 0,0 0 0,1 0 0,-1-1 0,0 1 0,0 0 0,0 0 0,1 0 0,-1 0 0,1-1 0,-1 1 0,1-1 0,-1 1 0,1-1 0,0 1 0,0-1 0,-2 1 0,2-1 0,0 0 0,0 1 0,2-1 0,-2 1 0,0-1 0,0 1 0,1-1 0,-1 1 0,1-3 0,6-37 0,-1 0 0,-3-1 0,-1-1 0,-4-50 0,1 80 0,-1-2 0,-2 1 0,2 0 0,-2 1 0,0-1 0,-1 1 0,0 1 0,-2-1 0,1 0 0,-1 1 0,0 1 0,-2-1 0,0 1 0,1 0 0,-2 0 0,-13-10 0,9 9 0,-1 0 0,-1 1 0,0 1 0,-1 0 0,0 1 0,0 1 0,-1 1 0,-36-9 0,46 14 0,-1 0 0,-1 1 0,0 0 0,2 0 0,-2 1 0,0 1 0,2 0 0,-2 0 0,1 1 0,-1 0 0,2 0 0,-1 1 0,0 1 0,1-1 0,-1 1 0,0 0 0,2 1 0,-2 0 0,-11 12 0,16-14 0,2-1 0,0 0 0,-1 1 0,1-1 0,-2 0 0,2-1 0,-1 0 0,0 1 0,-1-1 0,2 0 0,-1 0 0,0 0 0,-6 1 0,7-2 0,0-1 0,-1 1 0,0-1 0,1 1 0,0-1 0,0 0 0,0 0 0,0 0 0,-1 0 0,1 0 0,1 0 0,-1 0 0,0-1 0,1 1 0,-1-1 0,-1 0 0,2 0 0,0 0 0,-1 0 0,-1-3 0,-19-24 0,-2 2 0,1 1 0,-3 0 0,-2 3 0,1 0 0,-1 1 0,-55-31 0,44 33 0,0 1 0,-1 2 0,-1 2 0,0 1 0,-1 2 0,-44-5 0,67 15 0,2 1 0,0 0 0,-2 2 0,2 0 0,-1 1 0,0 1 0,1 1 0,-22 6 0,-10 8 0,-71 38 0,109-50 0,1 1 0,0 1 0,0-1 0,1 1 0,1 1 0,-1 0 0,0 1 0,2-1 0,-1 1 0,-10 20 0,12-21 0,5-8 0,1-1 0,-1 1 0,0 0 0,1 0 0,-1-1 0,1 1 0,-1 0 0,0 0 0,0-1 0,1 1 0,-1-1 0,-1 1 0,1-1 0,0 1 0,1-1 0,-1 1 0,0-1 0,0 0 0,0 1 0,0-1 0,0 0 0,0 0 0,0 0 0,0 0 0,-2 0 0,0-1 0,1 0 0,0 0 0,0 0 0,-1 0 0,1 0 0,0 0 0,0-1 0,0 1 0,0 0 0,-3-4 0,-41-55 0,39 49 0,2 3 0,-2 0 0,2 0 0,-2 2 0,0-1 0,0 0 0,0 1 0,-1 0 0,1 0 0,-2 0 0,1 2 0,0 0 0,-10-4 0,2 3 0,0 0 0,0 2 0,-1 0 0,1 1 0,0 0 0,-20 2 0,-29-2 0,-68 2 0,121 0 0,1 2 0,-1 0 0,0 0 0,1 1 0,0 0 0,0 1 0,-1 1 0,-14 7 0,20-6 0,-1 0 0,1 0 0,0 0 0,1 0 0,-1 1 0,2 0 0,0-1 0,-7 14 0,-14 19 0,15-25 0,7-9 0,0 0 0,-1-1 0,0 1 0,1-1 0,-2 0 0,-5 5 0,9-8 0,-1-1 0,1 1 0,-1 0 0,1-1 0,0 1 0,0-1 0,-1 0 0,1 1 0,0-1 0,-2 0 0,2 0 0,-1 0 0,1 0 0,0 0 0,-1 0 0,1 0 0,0-1 0,-1 1 0,1-1 0,-1 1 0,0-1 0,1 1 0,0-1 0,0 0 0,-1 0 0,1 0 0,0 1 0,0-1 0,-2-2 0,-71-68 0,60 55 0,0 0 0,-2 2 0,0 0 0,0 1 0,-1 1 0,-1 0 0,0 1 0,-32-13 0,6 7 0,-92-28 0,120 41 0,0 0 0,0 2 0,-1 0 0,1 1 0,0 1 0,-27 3 0,35-1 0,0 0 0,0 1 0,0 0 0,1 0 0,-1 1 0,1 0 0,0-1 0,-9 10 0,-56 47 0,56-45 0,-25 39 0,35-47 0,1 1 0,0 0 0,-1 0 0,0-1 0,-1 0 0,-9 8 0,14-15 0,1 1 0,0-1 0,-2 1 0,2-1 0,0 0 0,-1 0 0,1 1 0,0-1 0,-1 0 0,1 0 0,0-1 0,-2 1 0,2 0 0,-1 0 0,1-1 0,0 1 0,0-1 0,-1 1 0,1-1 0,0 0 0,-1 0 0,1 1 0,-1-1 0,1 0 0,-1 0 0,-37-35 0,23 20 0,3 7 0,0-1 0,-1 1 0,1 1 0,-1 1 0,-2 1 0,2 0 0,-1 0 0,0 2 0,0 0 0,-1 0 0,-21-1 0,5 0 0,24 3 0,-2 1 0,1 0 0,0 0 0,-1 1 0,-17 2 0,22-1 0,1 0 0,0 1 0,-1-1 0,1 1 0,1 1 0,-1-1 0,0 0 0,1 1 0,-1 0 0,0 0 0,1 0 0,0 0 0,0 0 0,1 1 0,-2-1 0,-1 6 0,-78 134 0,81-142 0,2 0 0,-1 0 0,1 0 0,-1 0 0,0-1 0,1 1 0,-1 0 0,0 0 0,0-1 0,0 1 0,1-1 0,-1 1 0,0-1 0,0 1 0,0-1 0,-1 1 0,1-1 0,0 0 0,0 0 0,0 1 0,0-1 0,1 0 0,-1 0 0,0 0 0,0 0 0,0 0 0,0-1 0,0 1 0,-1 0 0,1 0 0,0-1 0,0 1 0,-1-2 0,-37-23 0,13 6 0,-5 2 0,-66-27 0,90 41 0,-2 1 0,1 0 0,0 0 0,0 0 0,0 1 0,-1 0 0,1 1 0,0 0 0,-15 1 0,16 1 0,1 0 0,1 0 0,-2 1 0,1 0 0,0 0 0,0 0 0,0 1 0,1 0 0,-10 10 0,-45 51 0,33-34 0,12-16-151,1 0-1,1 2 0,0 0 0,1 0 1,0 2-1,1 0 0,1-1 1,-12 38-1,18-40-6674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39:51.114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1 1 24575,'0'25'0,"2"0"0,2 0 0,0 0 0,2 0 0,0-1 0,1 1 0,2-2 0,1 0 0,1 1 0,1-2 0,21 31 0,-6-18 0,55 55 0,-72-81-114,2-3 1,-1 2-1,1-2 0,-1 1 0,2-2 1,-1 0-1,1-1 0,0 0 0,0-1 1,0 1-1,19 0 0,-4 0-6712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39:52.814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292 1 24575,'-8'8'0,"2"0"0,-1 2 0,2-1 0,-1 0 0,-5 14 0,-7 11 0,10-21 0,-1-1 0,0 0 0,-1 0 0,0-1 0,-1-2 0,0 2 0,-1-2 0,0 0 0,0 0 0,-2-1 0,2-1 0,-3 0 0,-21 8 0,3 3-1365,17-9-5461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0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73 9 24575,'0'0'0,"0"-1"0,-1 0 0,1 1 0,-1-1 0,1 1 0,-1-1 0,0 1 0,1-1 0,-1 1 0,1-1 0,-1 1 0,1-1 0,0 1 0,-1 0 0,0-1 0,0 1 0,1 0 0,-1 0 0,0 0 0,0 0 0,1 0 0,-1-1 0,0 1 0,0 0 0,0 1 0,1-1 0,-1 0 0,0 0 0,-1 1 0,-22 4 0,21-1 0,0 0 0,1-1 0,-1 1 0,1 1 0,0-1 0,-1 0 0,2 0 0,-1 1 0,1 0 0,0-1 0,0 1 0,0 0 0,0-1 0,0 6 0,0-3 0,1 1 0,-1-1 0,1 1 0,1-1 0,-1 1 0,1-1 0,1 0 0,1 11 0,-1-15 0,0 0 0,1-1 0,-1 1 0,1-1 0,-1 1 0,0-1 0,1 0 0,0 0 0,0 0 0,0 0 0,-1-1 0,1 1 0,1-1 0,-1 0 0,0 0 0,0 0 0,0 0 0,1-1 0,-1 1 0,1-1 0,-1 0 0,6 0 0,-7 0 0,0 0 0,1 0 0,0 0 0,-1 0 0,1 0 0,-1 0 0,0-1 0,1 1 0,0-1 0,-1 0 0,1 0 0,-1 0 0,0 0 0,0 0 0,1 0 0,-1-1 0,0 1 0,0-1 0,0 0 0,-1 1 0,1-1 0,0 0 0,0 0 0,0-1 0,-1 1 0,1 0 0,-1 0 0,0-1 0,1-4 0,0-4 20,-1 0 0,0 0 0,0-1 0,-2 1 0,-2-21 0,3 29-65,-1 1 0,1 0 0,-1-1 0,1 1 0,-1 0 0,1-1 0,-1 1 0,0 0 0,0 0 0,0 0 0,0 0 0,-1 0 0,1 0 0,-1 0 0,1 0 0,-1 0 0,1 1 0,-1-1 0,0 1 0,0-1 0,0 1 0,0 0 0,0 0 0,0 0 0,0 0 0,0 0 0,0 0 0,-1 1 0,1-1 0,0 1 0,-1-1 0,-1 1 0,-4 0-6781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39:54.176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1 10 24575,'2'2'0,"0"1"0,1 0 0,-1-1 0,1 1 0,0-1 0,0 0 0,0 0 0,0 0 0,0 0 0,0 1 0,1-2 0,-1 0 0,0 0 0,1 0 0,7 2 0,61 9 0,-60-11 0,76 8 0,0-6 0,130-9 0,-208 5-105,-1-1 0,0 0 0,1 0 0,-1 0 0,0-1 0,0-1 0,-1 0 0,1 0 0,-1-1 0,0 1 0,-1-1 0,11-9 0,-5 5-6721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40:11.836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0 91 24575,'39'0'0,"66"1"0,120-16 0,-195 9-227,0 0-1,-1-2 1,0 0-1,-1-2 1,36-19-1,-43 19-6598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40:18.429"/>
    </inkml:context>
    <inkml:brush xml:id="br0">
      <inkml:brushProperty name="width" value="0.025" units="cm"/>
      <inkml:brushProperty name="height" value="0.025" units="cm"/>
      <inkml:brushProperty name="color" value="#679AE2"/>
    </inkml:brush>
  </inkml:definitions>
  <inkml:trace contextRef="#ctx0" brushRef="#br0">0 0 24575,'0'3'0,"3"5"0,2 6 0,-2 3 0,4 4 0,0-1 0,-2 1 0,-1-1 0,-1-2 0,-2 4 0,-1-3-8191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2:16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365 16 24575,'0'-1'0,"0"1"0,-1-2 0,1 1 0,0 1 0,0-1 0,-1 1 0,1-1 0,-1-1 0,1 2 0,0-1 0,-1 1 0,1-1 0,-2 1 0,2 0 0,-1-1 0,1 1 0,-1-1 0,0 1 0,1 0 0,-1-2 0,1 2 0,-2 0 0,1 0 0,1 0 0,-1-1 0,0 1 0,1 0 0,-2 0 0,0 0 0,-2 0 0,1-1 0,-1 1 0,-1 0 0,2 0 0,-5 1 0,0 0 0,-1 2 0,1 0 0,1 0 0,-2 1 0,2-1 0,0 1 0,0 1 0,-1-1 0,-5 7 0,-11 9 0,-22 24 0,45-42 0,-16 15 0,2 1 0,-1 0 0,3 0 0,0 3 0,1-2 0,0 2 0,2-1 0,0 2 0,1 0 0,1 1 0,2-2 0,0 2 0,-4 38 0,6-31 0,1 0 0,2 1 0,1-1 0,5 37 0,-2-57 0,1 1 0,0 0 0,1 0 0,1 0 0,-2-1 0,15 16 0,-6-5 0,-9-14 0,0-1 0,2-1 0,-1 1 0,0 0 0,1-1 0,0 0 0,0 0 0,2-2 0,-2 2 0,0-1 0,1-1 0,0 0 0,0 0 0,1 0 0,-1-1 0,0-1 0,14 3 0,2 0 0,1-3 0,-1 0 0,0-1 0,37-5 0,-47 3 0,-1-1 0,0 1 0,0-2 0,0 0 0,0-1 0,-1 0 0,0-1 0,0 0 0,0 0 0,-1-2 0,0 1 0,0-1 0,0 0 0,-2-1 0,15-17 0,-12 12 0,-1-1 0,-1 0 0,1 0 0,-2-2 0,0 1 0,-1-1 0,-1 1 0,-1-1 0,0 0 0,3-26 0,1-10 0,-5 24 0,4-52 0,-8 76 0,0-2 0,0 0 0,0-1 0,0 2 0,-2-1 0,1 0 0,0 0 0,0 0 0,-2 0 0,-3-7 0,-13-37 0,15 41 0,2 0 0,-2 1 0,-1-1 0,2 2 0,-3-2 0,1 2 0,-1-1 0,0 1 0,-7-8 0,2 6 0,0 0 0,0 2 0,0 0 0,-1 0 0,0 1 0,0 0 0,-25-9 0,31 15-24,1-2 0,1 0-1,-1 0 1,-6-5 0,1 2-1220,5 3-5582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3:12:40.9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725 0 24575,'0'4'0,"-1"-2"0,1 2 0,-1-2 0,0 2 0,0-2 0,-1 1 0,0-1 0,1 2 0,-4 2 0,-2 6 0,-71 120 0,72-120 0,-57 93 0,-24 43 0,19-35 0,49-79 0,11-22 0,-13 26 0,15-25 0,-1 1 0,-14 18 0,19-27 0,-20 36 0,5-11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34.6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1 567 24575,'75'1'0,"81"-2"0,122-10 0,-264 10 0,0-1 0,1 1 0,-2-3 0,17-5 0,-15 6 0,-1-2 0,2 3 0,28-4 0,-43 6 0,1 1 0,-1-1 0,2 0 0,-2 0 0,0 0 0,2-1 0,-2 1 0,1 0 0,0-2 0,0 2 0,-1-1 0,0 1 0,2-1 0,-2 1 0,0-1 0,2-1 0,-2 1 0,0 0 0,0 0 0,1 0 0,1-2 0,-2 1 0,-1 1 0,0-1 0,2 0 0,-2 1 0,0 0 0,0-2 0,0 2 0,0 0 0,0-2 0,0 2 0,0 0 0,-2-2 0,2 2 0,0 0 0,-1-1 0,1 0 0,-1 1 0,1 0 0,-2-3 0,-7-10 0,-1 0 0,1 1 0,-23-23 0,18 20 0,-121-164 0,24 20 0,86 124-1365,20 31-5461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37.3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648 539 24575,'-36'0'0,"-1"4"0,0 0 0,-56 14 0,42-10 0,-1 0 0,-74-1 0,-47 5 0,171-11 0,-2-1 0,2 1 0,-1-1 0,0 0 0,0 0 0,1 0 0,-2 0 0,2 0 0,-2 0 0,2-1 0,-1 1 0,-4-2 0,6-9 0,17-10 0,170-147 0,-158 146 0,0 2 0,-3-2 0,40-42 0,-15 7 0,105-93 0,-107 93-1365,-43 51-5461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41.0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24575,'2'25'0,"1"1"0,2-2 0,0 0 0,2 2 0,12 29 0,9 37 0,162 665 0,-137-570-1365,-50-180-5461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8:42.6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213 1 24575,'-21'45'0,"-8"186"0,23-161 0,-2 0 0,-19 72 0,19-103 0,-6 60 0,-2 13 0,-8 27 0,13-65 0,-22 79 0,23-134-1365,5-9-5461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9:59.7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300 16 24575,'0'-1'0,"0"1"0,2-2 0,-2 1 0,0 1 0,0-1 0,1 1 0,-1-1 0,1-1 0,-1 2 0,0-1 0,2 1 0,-2-1 0,1 1 0,-1 0 0,1-1 0,-1 1 0,2-1 0,-1 1 0,-1 0 0,1-2 0,-1 2 0,2 0 0,-1 0 0,-1 0 0,1-1 0,1 1 0,-2 0 0,1 0 0,2 0 0,1 0 0,0-1 0,0 1 0,1 0 0,-1 0 0,4 1 0,1 0 0,1 2 0,-1 0 0,-1 0 0,1 1 0,-1-1 0,0 1 0,0 1 0,0-1 0,7 7 0,12 9 0,23 24 0,-49-42 0,18 15 0,-3 1 0,1 0 0,-2 0 0,0 3 0,-2-2 0,0 2 0,-2-1 0,0 2 0,-1 0 0,-2 1 0,-1-2 0,-1 2 0,5 38 0,-6-31 0,-2 0 0,-2 1 0,-1-1 0,-5 37 0,1-57 0,0 1 0,0 0 0,-1 0 0,-2 0 0,2-1 0,-15 16 0,5-5 0,11-14 0,-1-1 0,-2-1 0,2 1 0,0 0 0,-2-1 0,0 0 0,1 0 0,-2-2 0,1 2 0,0-1 0,-1-1 0,0 0 0,0 0 0,0 0 0,0-1 0,0-1 0,-14 3 0,-3 0 0,-2-3 0,2 0 0,-1-1 0,-40-5 0,52 3 0,1-1 0,0 1 0,0-2 0,-1 0 0,1-1 0,1 0 0,0-1 0,0 0 0,0 0 0,0-2 0,1 1 0,1-1 0,-1 0 0,2-1 0,-17-17 0,14 12 0,2-1 0,-1 0 0,1 0 0,0-2 0,2 1 0,0-1 0,2 1 0,0-1 0,1 0 0,-4-26 0,-1-10 0,5 24 0,-3-52 0,8 76 0,0-2 0,0 0 0,0-1 0,0 2 0,1-1 0,1 0 0,-1 0 0,0 0 0,2 0 0,4-7 0,14-37 0,-17 41 0,-1 1 0,1-1 0,1 0 0,-1 2 0,3-2 0,-2 2 0,2-1 0,-1 1 0,9-8 0,-3 6 0,0 0 0,0 2 0,0 0 0,1 0 0,0 1 0,1 0 0,26-9 0,-34 15-24,0-2 0,-1 0-1,0 0 1,7-5 0,-1 2-1220,-6 3-5582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0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73 9 24575,'0'0'0,"0"-1"0,-1 0 0,1 1 0,-1-1 0,1 1 0,-1-1 0,0 1 0,1-1 0,-1 1 0,1-1 0,-1 1 0,1-1 0,0 1 0,-1 0 0,0-1 0,0 1 0,1 0 0,-1 0 0,0 0 0,0 0 0,1 0 0,-1-1 0,0 1 0,0 0 0,0 1 0,1-1 0,-1 0 0,0 0 0,-1 1 0,-22 4 0,21-1 0,0 0 0,1-1 0,-1 1 0,1 1 0,0-1 0,-1 0 0,2 0 0,-1 1 0,1 0 0,0-1 0,0 1 0,0 0 0,0-1 0,0 6 0,0-3 0,1 1 0,-1-1 0,1 1 0,1-1 0,-1 1 0,1-1 0,1 0 0,1 11 0,-1-15 0,0 0 0,1-1 0,-1 1 0,1-1 0,-1 1 0,0-1 0,1 0 0,0 0 0,0 0 0,0 0 0,-1-1 0,1 1 0,1-1 0,-1 0 0,0 0 0,0 0 0,0 0 0,1-1 0,-1 1 0,1-1 0,-1 0 0,6 0 0,-7 0 0,0 0 0,1 0 0,0 0 0,-1 0 0,1 0 0,-1 0 0,0-1 0,1 1 0,0-1 0,-1 0 0,1 0 0,-1 0 0,0 0 0,0 0 0,1 0 0,-1-1 0,0 1 0,0-1 0,0 0 0,-1 1 0,1-1 0,0 0 0,0 0 0,0-1 0,-1 1 0,1 0 0,-1 0 0,0-1 0,1-4 0,0-4 20,-1 0 0,0 0 0,0-1 0,-2 1 0,-2-21 0,3 29-65,-1 1 0,1 0 0,-1-1 0,1 1 0,-1 0 0,1-1 0,-1 1 0,0 0 0,0 0 0,0 0 0,0 0 0,-1 0 0,1 0 0,-1 0 0,1 0 0,-1 0 0,1 1 0,-1-1 0,0 1 0,0-1 0,0 1 0,0 0 0,0 0 0,0 0 0,0 0 0,0 0 0,0 0 0,-1 1 0,1-1 0,0 1 0,-1-1 0,-1 1 0,-4 0-6781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2:59:59.7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770 0 24575,'0'4'0,"-1"-2"0,1 2 0,-2-2 0,1 2 0,0-2 0,-1 1 0,0-1 0,0 2 0,-3 2 0,-3 6 0,-77 120 0,78-120 0,-62 93 0,-27 43 0,22-35 0,52-79 0,13-22 0,-13 26 0,15-25 0,-1 1 0,-15 18 0,21-27 0,-22 36 0,5-11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1:43.30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515 617 24575,'-2'4'0,"2"-2"0,-1 1 0,0-1 0,-2 2 0,2-2 0,-1 1 0,0-1 0,0 0 0,0 1 0,0-2 0,0 2 0,-1-1 0,0-1 0,-2 4 0,-40 24 0,25-21 0,0 1 0,0-2 0,0-1 0,-1 0 0,-1-1 0,1-1 0,-28 2 0,21-3 0,-2 2 0,-52 16 0,81-20 0,-1-1 0,2 1 0,-1-1 0,0 2 0,-1-2 0,1 0 0,0 1 0,-1-1 0,1 0 0,0 1 0,-1-1 0,1 0 0,0 0 0,-1 0 0,1 0 0,0 0 0,-1 0 0,1 0 0,0-1 0,-1 1 0,1 0 0,0 0 0,-1-1 0,1 1 0,0 0 0,-1-2 0,0 1 0,-1-33 0,4 20 0,13-177 0,-2 28 0,-11 133 0,2 0 0,10-43 0,-5 42 0,-4-1 0,3-34 0,7 19 0,-12 44 0,-1 1 0,0-1 0,1 1 0,-1-2 0,0 2 0,-1-1 0,2 0 0,-2 0 0,0 1 0,1-2 0,-1-3 0,-1 6 0,-1 0 0,1-1 0,0 1 0,-1 0 0,1 0 0,0 0 0,-1-1 0,1 1 0,0 0 0,-1 1 0</inkml:trace>
  <inkml:trace contextRef="#ctx0" brushRef="#br0" timeOffset="1">139 11 23583,'51'4'-373,"-41"-6"-6453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1:04.5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24575,'1'10'0,"1"-1"0,0 0 0,1 1 0,0-2 0,1 2 0,6 10 0,10 26 0,61 178 0,-31-104 0,20 57 0,-70-175 0,2-1 0,-1 2 0,-1-1 0,1 0 0,-1 0 0,0 0 0,0 0 0,0 1 0,0-1 0,0 1 0,0-2 0,0 1 0,0 1 0,-1-1 0,1 1 0,-1-2 0,1 1 0,-2 1 0,0 3 0,-40 26 0,37-28 0,-19 13-273,0 0 0,0 1 0,1 1 0,-23 29 0,42-44-6553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1:59.3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24 0 24575,'-11'526'0,"-2"-158"0,13-87-1365,0-271-5461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2:06.1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24575,'4'6'0,"-1"0"0,1 0 0,-2 0 0,0 0 0,0 0 0,0 0 0,-1 0 0,2 13 0,10 57 0,12 93 0,-13-31 0,-4-45 0,8 183 0,-4-40 0,24-109-1365,-35-116-5461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4:49.60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332 14 24575,'0'-1'0,"0"1"0,-1-1 0,1 0 0,0 1 0,0-1 0,-1 1 0,1-1 0,-1 0 0,1 1 0,0-1 0,-1 1 0,1-2 0,-1 2 0,1 0 0,-1-1 0,1 1 0,-1-1 0,-1 1 0,2 0 0,-1-1 0,1 1 0,-1 0 0,0 0 0,1 0 0,-1-1 0,0 1 0,1 0 0,-1 0 0,-1 0 0,-2 0 0,1-1 0,0 1 0,-2 0 0,2 0 0,-4 1 0,0 0 0,-1 1 0,0 2 0,2-2 0,-2 1 0,1 0 0,1 1 0,-1 0 0,1 1 0,-6 4 0,-10 9 0,-20 23 0,41-40 0,-15 14 0,3 2 0,-1-1 0,2 1 0,0 1 0,1 0 0,0 1 0,2-1 0,0 2 0,0 0 0,3 1 0,0-1 0,1 1 0,-4 34 0,4-28 0,3 1 0,1-1 0,1 1 0,4 32 0,0-50 0,-1 0 0,0 0 0,2 0 0,0 0 0,0-2 0,11 17 0,-4-7 0,-8-11 0,0-2 0,1 0 0,0 0 0,-1 1 0,2-2 0,-1 1 0,1-1 0,0-1 0,0 2 0,-1-2 0,2 0 0,0 0 0,-1 0 0,1-1 0,-1 0 0,1-1 0,12 3 0,2-1 0,1-2 0,-2 0 0,1-1 0,34-4 0,-44 2 0,0-1 0,0 1 0,0-1 0,0-2 0,0 1 0,-1 0 0,0-2 0,0 1 0,0-1 0,0 0 0,-1-1 0,-1-1 0,1 2 0,-1-3 0,13-14 0,-11 10 0,-1-1 0,-1 0 0,1 1 0,-1-3 0,-2 2 0,1-1 0,-1-1 0,-2 1 0,0 0 0,4-24 0,0-9 0,-4 21 0,3-46 0,-7 68 0,0-1 0,0-1 0,0 0 0,0 2 0,-1-2 0,0 1 0,-1-1 0,1 2 0,-1-2 0,-3-6 0,-13-33 0,15 37 0,1 0 0,-2 0 0,0 0 0,1 2 0,-3-2 0,2 1 0,-2 0 0,1 1 0,-7-8 0,2 7 0,0-1 0,0 1 0,0 0 0,-1 2 0,0-1 0,0 1 0,-22-9 0,27 14-24,2-1 0,0-1-1,-1 1 1,-5-6 0,2 2-1220,3 4-5582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4:49.6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280 0 24575,'0'3'0,"0"-1"0,1 2 0,0-2 0,0 1 0,0-1 0,1 1 0,0-1 0,-1 1 0,3 3 0,3 5 0,63 109 0,-64-109 0,51 84 0,22 39 0,-17-30 0,-45-73 0,-9-20 0,11 23 0,-14-22 0,2 0 0,11 18 0,-15-26 0,16 33 0,-3-9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5:30.0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230 43 24575,'0'-1'0,"1"-1"0,0 0 0,0 0 0,1 1 0,-1-1 0,1 1 0,-1 0 0,1-1 0,-1 0 0,0 1 0,1 0 0,-1 0 0,2 0 0,-1 0 0,-1 0 0,1 1 0,0-1 0,0 0 0,0 1 0,3-1 0,41-12 0,-36 11 0,0 1 0,0 0 0,1 1 0,13 1 0,-22-1 0,1 0 0,-2 0 0,1 0 0,0 1 0,-1-1 0,1 1 0,1-1 0,-2 1 0,1-1 0,-1 2 0,1-1 0,-1 0 0,1 0 0,0 0 0,-1 0 0,1 0 0,-1 0 0,0 0 0,0 2 0,0-2 0,0 0 0,0 1 0,1-1 0,-1 1 0,0-1 0,-1 2 0,1-2 0,0 1 0,-1 0 0,1 2 0,2 12 0,1-2 0,1 0 0,9 24 0,1-3 0,56 153 0,-44-119 0,-17-41 0,21 45 0,-29-71 0,-1-1 0,0 1 0,0 0 0,0 0 0,0 1 0,-1-1 0,1 0 0,0 0 0,-1 0 0,0 1 0,1-1 0,-1 0 0,0 0 0,0 0 0,0 1 0,-1-1 0,1 0 0,0 0 0,-1 0 0,1 1 0,-1-1 0,0 0 0,1 0 0,-1 0 0,0 1 0,0-1 0,0 0 0,-2-1 0,2 1 0,0-1 0,-1 2 0,-2 1 0,-5 3 0,-1-1 0,-1 1 0,1-2 0,-1 1 0,-15 5 0,-31 16 0,32-10 0,0-2 0,-44 19 0,-2 0 0,43-18 0,0-3 0,-2-1 0,2-1 0,-59 12 0,86-22 4,-1-1-1,0 0 0,0 1 1,1-1-1,-1 0 0,0 0 1,1 0-1,-2-1 1,2 1-1,-1 0 0,1-1 1,-1 1-1,1 0 0,-1-1 1,0 0-1,0 1 1,1-1-1,-1 0 0,1 0 1,0 0-1,0 0 0,-2-1 1,2 1-1,0 0 0,0 0 1,0 0-1,0-1 1,0 1-1,-1-4 0,-2-1-165,2-2 0,0 0-1,0 2 1,0-2 0,-2-11 0,3 12-331,0-3-6333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5:32.3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473 1 24575,'-2'0'0,"0"1"0,-1-1 0,1 1 0,0-1 0,0 1 0,0 0 0,-1 0 0,1 1 0,0-1 0,1 0 0,-1 0 0,-1 0 0,2 1 0,-1-1 0,1 0 0,-1 2 0,1-1 0,-4 3 0,-23 45 0,9-16 0,-32 41 0,-63 133 0,46-81 0,35-69 0,-66 131 0,83-169-1365,12-14-5461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5:35.9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 1 24575,'-20'39'0,"9"106"0,12 222 0,9 197 0,0-415-1365,-10-139-5461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1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24575,'11'2'0,"0"1"0,1 1 0,-1 0 0,0 0 0,0 1 0,-1 1 0,0 0 0,17 13 0,-20-15 0,164 130-1365,-165-129-5461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7T13:05:38.0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24575,'2'24'0,"0"-1"0,3 2 0,-1-1 0,2-1 0,1 0 0,12 28 0,11 39 0,-8-24 0,-13-41 0,-2 1 0,9 42 0,-10-39 0,1 1 0,12 29 0,9 41 0,49 195 0,-57-227 0,-13-36-1365,-5-24-5461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4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4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398 0 24575,'-1'5'0,"0"2"0,-1 0 0,2-2 0,-2 1 0,-1 0 0,-2 7 0,-6 14 0,-54 226 0,1-5 0,-64 320 0,114-495 0,-63 242 0,69-286 0,3-19 0,1 1 0,3 0 0,-2-1 0,-1 15 0,4-25-1,0 0 1,0 0-1,0 0 0,0 0 0,0 0 0,0 0 0,0 0 0,0 0 0,1 0 1,-1 0-1,0 0 0,0 0 0,0 0 0,0 0 0,0 0 0,0 0 1,0 0-1,0 0 0,0 0 0,0 0 0,0 0 0,0 0 0,0 0 1,0 0-1,0 0 0,0 0 0,2 0 0,-2 0 0,0 0 0,0 0 0,0 0 1,0 0-1,0 0 0,0 0 0,0 1 0,0-1 0,0 0 0,0 0 1,0 0-1,0 0 0,0 0 0,0 0 0,0 0 0,0 0 0,0 0 1,0 0-1,0 0 0,0 0 0,0 0 0,0 0 0,0 0 0,0 1 1,0-1-1,0 0 0,0 0 0,0 0 0,0 0 0,0 0 0,0 0 0,0 0 1,5-7 116,5-15-1160,-10 20 659,8-20-6441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1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24575,'210'0'-1365,"-203"0"-5461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4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3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1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1 115 24575,'1'-4'0,"0"-1"0,1 2 0,0-1 0,-1 0 0,1 0 0,0 1 0,1-1 0,-1 1 0,1-1 0,0 1 0,-1 0 0,1 0 0,0 0 0,1 1 0,5-5 0,20-22 0,-9 7-1365,-13 18-5461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6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6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6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5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5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5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182 0 24575,'-1'4'0,"-1"-1"0,2 0 0,-1 0 0,0 1 0,0-2 0,-1 2 0,-3 3 0,-3 10 0,-22 98 0,12-43 0,-20 99 0,10-61 0,6-16 0,18-80-109,3-3-205,-2 0 0,1 0 0,-8 17 0,6-19-6512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4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4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5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8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8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195 10 24575,'1'1'0,"0"-1"0,2 1 0,-2 0 0,0-1 0,0 2 0,1-1 0,0 0 0,-1 0 0,1 0 0,-1 1 0,0-1 0,-1 0 0,4 4 0,-2-2 0,88 112 0,-90-113 0,1-1 0,1 0 0,-1 0 0,0 0 0,0 2 0,-1-2 0,2 0 0,-2 1 0,1 0 0,-1-1 0,1 0 0,-1 2 0,1 2 0,-1-5 0,0 1 0,-1-1 0,1 0 0,0 1 0,0-1 0,0 1 0,0-1 0,0 0 0,-1 1 0,1-1 0,0 0 0,0 2 0,-1-2 0,1 0 0,0 0 0,0 1 0,-2-1 0,2 0 0,-1 1 0,-15 3 0,-4-3 0,-1 0 0,1-2 0,-28-3 0,44 3 0,0 0 0,0 0 0,0-1 0,1 1 0,-1 0 0,0-1 0,0 0 0,1 0 0,-1 0 0,-4-4 0,-3-4 0,-16-18 0,-3-5 0,7 13 0,16 13 0,-1-1 0,1 1 0,-13-8 0,20 15 0,-1 0 0,1-1 0,-2 1 0,2 0 0,0 0 0,-1-1 0,1 1 0,-1 0 0,1 0 0,0-1 0,-1 1 0,1-1 0,0 1 0,-2 0 0,2-2 0,0 2 0,0-1 0,-1 1 0,1-1 0,0 1 0,0-1 0,0 1 0,0 0 0,-1-3 0,2 3 0,-1-1 0,0 1 0,0 0 0,1-1 0,-1 1 0,0 0 0,2-1 0,-2 1 0,1 0 0,-1-1 0,0 1 0,1 0 0,-1 0 0,1 0 0,-1-2 0,0 2 0,2 0 0,-2 0 0,2 0 0,4-1 0,1 0 0,-1 0 0,9-1 0,98-4 0,-90 5-1365,-13 0-5461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24575,'0'2'0,"1"1"0,0-1 0,0 1 0,0-1 0,1 1 0,-1-1 0,0 0 0,1 0 0,0 0 0,-1 1 0,1-2 0,0 1 0,0 0 0,0 0 0,3 1 0,32 25 0,177 96 0,-37-17 0,-111-55 0,-34-32 5,-22-13-348,1 0 1,0-1-1,8 2 114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24575,'4'1'0,"0"0"0,0 0 0,0 1 0,0 0 0,0 0 0,0 0 0,0 0 0,4 4 0,6 3 0,142 85 0,-13-6 0,-44-26 0,-51-37 0,13 8 0,-30-15-1365,-27-15-5461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7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 1 24575,'4'98'0,"-2"-52"0,-4 70 0,-2 137 0,4-58 0,-14-43 0,13-146-1365,0-2-5461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7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24575,'30'-1'-106,"-15"0"-74,-1 1 0,0 0 0,1 2 0,-1-1 1,0 2-1,16 4 0,-25-5-6646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24575,'1'2'0,"-1"1"0,2-1 0,-1 1 0,0-1 0,0 1 0,1-1 0,-1 0 0,1 0 0,0 0 0,0 1 0,0-2 0,0 1 0,0 0 0,0 0 0,3 1 0,37 25 0,192 96 0,-38-17 0,-124-55 0,-37-32 5,-23-13-348,0 0 1,0-1-1,8 2 114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121 0 24575,'-2'34'0,"-11"59"0,2-20 0,8-56 0,-8 27 0,6-27 0,-5 30 0,7-32 0,0-2 0,-1 2 0,-1-2 0,0 0 0,-9 17 0,-5 12 0,8-11-1365,10-22-5461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24575,'4'1'0,"1"0"0,-1 0 0,1 1 0,-1 0 0,1 0 0,-1 0 0,0 0 0,5 4 0,7 3 0,155 85 0,-13-6 0,-50-26 0,-54-37 0,12 8 0,-32-15-1365,-29-15-5461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7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24575,'4'98'0,"-2"-52"0,-3 70 0,-4 137 0,5-58 0,-16-43 0,15-146-1365,0-2-5461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3 24575,'33'-1'-106,"-17"0"-74,0 1 0,0 0 0,0 2 0,-1-1 1,1 2-1,16 4 0,-26-5-6646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24575,'31'2'0,"0"2"0,0 1 0,0 2 0,-1 1 0,40 16 0,11 2 0,-31-9 0,-1 3 0,-1 2 0,0 2 0,56 39 0,19 10 0,-114-68 0,1 0 0,-1-1 0,1 0 0,12 4 0,-17-7 0,0-1 0,-1 1 0,1-1 0,0 0 0,0 0 0,-1-1 0,1 1 0,0-1 0,-1 0 0,1-1 0,7-2 0,90-36 0,85-28 0,-180 65 0,0 0 0,0 0 0,-1-1 0,1 1 0,6-7 0,18-9 0,10-6 23,-31 19-301,0-1 1,0 1-1,1 1 1,20-8-1,-24 12-6548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24575,'2'3'0,"0"0"0,0 0 0,1 0 0,-1 0 0,1 0 0,0-1 0,0 1 0,0-1 0,0 0 0,0 0 0,1 0 0,5 3 0,5 4 0,98 70 0,61 50 0,-146-108 0,1-1 0,43 22 0,-2 0 0,-48-30-28,-16-10-121,-1 0 1,1 1-1,-1-1 1,1 1-1,-1 0 1,0 1-1,0-1 1,5 6-1,-6-4-6677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634 1 24575,'2'0'0,"-1"1"0,0 0 0,1-1 0,-1 1 0,0 0 0,0 0 0,0 0 0,0 0 0,1 0 0,-1 0 0,-1 0 0,1 0 0,0 0 0,0 1 0,0-1 0,-1 0 0,1 1 0,1 1 0,12 32 0,-11-29 0,15 41 0,-3 1 0,17 79 0,-21-93 0,3 11 0,-14-43 0,0 0 0,0 0 0,0 0 0,0 0 0,0-1 0,0 1 0,-1 0 0,1 0 0,0 0 0,-1-1 0,0 1 0,1 0 0,-1-1 0,0 1 0,0 0 0,0-1 0,0 1 0,0-1 0,-1 1 0,1-1 0,0 0 0,-2 2 0,-154 114 0,121-89 0,-78 45 0,18-13 0,-6 23 0,75-59 0,-15 9-93,-78 46-1,75-51-1084,38-24-5648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302 13 24575,'0'-1'0,"0"1"0,-1-1 0,1 0 0,0 1 0,0-1 0,-1 1 0,1-1 0,-1 0 0,1 1 0,0-1 0,-1 1 0,1-1 0,-1 1 0,1 0 0,-1-1 0,1 1 0,-1-1 0,0 1 0,1 0 0,-1-1 0,1 1 0,-1 0 0,0 0 0,1 0 0,-1-1 0,0 1 0,1 0 0,-1 0 0,-1 0 0,-1 0 0,0-1 0,0 1 0,-1 0 0,1 0 0,-3 1 0,-1 0 0,0 1 0,0 1 0,1-1 0,-1 1 0,1 0 0,0 0 0,0 1 0,0 0 0,-5 5 0,-9 7 0,-18 21 0,37-36 0,-13 13 0,2 1 0,-1 0 0,2 0 0,0 2 0,1-1 0,0 1 0,2 0 0,0 1 0,0 0 0,2 1 0,1-1 0,0 1 0,-3 31 0,4-25 0,2 0 0,1 0 0,1 0 0,4 30 0,-1-46 0,0 0 0,0 0 0,1 0 0,1 0 0,-1-1 0,11 14 0,-4-5 0,-8-11 0,1-1 0,1-1 0,-1 1 0,0 0 0,1-1 0,0 0 0,0 0 0,1-1 0,-1 1 0,0-1 0,1 0 0,0-1 0,0 1 0,0-1 0,0 0 0,0-1 0,11 2 0,2 0 0,1-2 0,-1 0 0,0-1 0,31-4 0,-40 2 0,0 0 0,0 0 0,0-1 0,0-1 0,0 0 0,-1 0 0,0-1 0,0 0 0,0 0 0,0-1 0,-1 0 0,0-1 0,0 1 0,-1-2 0,12-13 0,-10 9 0,-1 0 0,0-1 0,0 1 0,-1-2 0,-1 1 0,0-1 0,-1 0 0,-1 0 0,0 0 0,3-21 0,0-9 0,-3 20 0,2-43 0,-6 63 0,0-2 0,0 0 0,0 0 0,0 1 0,-1-1 0,0 0 0,0 0 0,0 1 0,-1-1 0,-3-6 0,-11-30 0,13 34 0,1 0 0,-1 0 0,-1 0 0,1 1 0,-2-1 0,1 1 0,-1 0 0,0 0 0,-6-6 0,2 5 0,0 0 0,0 1 0,0 0 0,-1 1 0,0 0 0,0 0 0,-20-7 0,25 12-24,1-1 0,0-1-1,0 1 1,-5-5 0,1 2-1220,4 3-5582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24575,'16'377'0,"-15"-366"0,0 0 0,0 0 0,1 0 0,1 0 0,0 0 0,0-1 0,8 17 0,44 73 0,-37-71 0,21 48 0,-2 8 0,-15-36 0,18 59 0,-27-80-1365,-9-21-5461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156 0 24575,'-1'5'0,"1"0"0,-2 0 0,1-1 0,0 1 0,0-1 0,-2 1 0,-1 4 0,-7 18 0,1 1 0,-1 6 0,6-11 0,-1 0 0,0 0 0,-16 32 0,-31 49 0,36-67-1365,15-29-5461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24575,'4'3'0,"0"-1"0,-1 1 0,0 0 0,1-1 0,-1 2 0,0-1 0,-1 0 0,1 1 0,3 4 0,1 1 0,44 57 0,-2 1 0,54 101 0,-34-66 0,-52-80 0,-1 1 0,-1 1 0,0 0 0,-2 1 0,11 30 0,-11-29-1365,-9-18-5461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3T00:01:50.8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1 24575,'-2'4'0,"0"0"0,0 0 0,0 0 0,0-1 0,-1 1 0,0-1 0,1 1 0,-1-1 0,-5 4 0,-7 11 0,6-3 0,1 0 0,0 0 0,-9 26 0,15-33-1365,0-1-5461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2:26:51.4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288 1 24575,'-13'283'0,"10"-238"0,0-7 0,-1 1 0,-10 39 0,-20 100 0,22-110 0,-31 109 0,7-57 0,25-76 0,-2 0 0,-2-1 0,-1-1 0,-31 53 0,31-69-1365,9-17-5461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2:26:51.42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90 1 24575,'1'0'0,"0"1"0,0-1 0,0 1 0,0 0 0,0-1 0,0 1 0,-1 0 0,1 0 0,0 0 0,0-1 0,-1 1 0,1 0 0,-1 0 0,1 0 0,-1 0 0,1 0 0,-1 0 0,0 0 0,1 0 0,-1 0 0,0 0 0,0 1 0,0-1 0,1 0 0,-2 1 0,6 39 0,-4-30 0,5 32 0,-1 1 0,-3-1 0,-1 0 0,-2 1 0,-2-1 0,-2 0 0,-19 77 0,4-45 0,-14 41 0,4-23-1365,24-76-5461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2:26:51.4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215 0 24575,'0'12'0,"5"0"0,-4 0 0,5 0 0,-6 0 0,0 0 0,0 0 0,0-1 0,0 1 0,0 0 0,0 0 0,0 0 0,5 5 0,-4-4 0,4 4 0,-5-5 0,0 0 0,0 0 0,0 0 0,0 0 0,0 0 0,0 0 0,0-1 0,0 7 0,0-5 0,0 9 0,0-9 0,0 5 0,0-6 0,0-1 0,0 1 0,0 0 0,0 0 0,0 0 0,0 0 0,0 0 0,0 0 0,0 5 0,0-4 0,0 4 0,0-5 0,0 0 0,0 5 0,0 2 0,0-1 0,0-1 0,0-5 0,0 0 0,0 0 0,-5 0 0,4 0 0,-4 5 0,-1-4 0,5 4 0,-4 0 0,5-4 0,-6 5 0,5-6 0,-4-1 0,5 1 0,-5 0 0,3 0 0,-3 0 0,5 0 0,0 0 0,0 0 0,-5-1 0,3 1 0,-3 0 0,5 0 0,0 0 0,-5 0 0,3 0 0,-3 5 0,5-4 0,0 4 0,0-5 0,-5 0 0,4 0 0,-5 0 0,6 0 0,0 0 0,0-1 0,0 1 0,0 5 0,-5-3 0,4 3 0,-5-5 0,6 0 0,-5-1 0,4 1 0,-4 0 0,5 0 0,0 0 0,0 0 0,-6-6 0,5 5 0,-4-4 0,-1 5 0,5-1 0,-4 1 0,5 0 0,-6 0 0,5 0 0,-4 0 0,5 0 0,-5-6 0,3 5 0,-3-5 0,5 6 0,-5-5 0,3 3 0,-3-3 0,5 5 0,0 0 0,-5 0 0,3 0 0,-3-1 0,0-4 0,4 4 0,-5-5 0,1 6 0,4 0 0,-10 0 0,10 0 0,-4 0 0,-1-6 0,5 5 0,-4-5 0,-1 1 0,5 4 0,-4-5 0,5 1 0,0-2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02T14:12:16.6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0 181 24575,'1'-2'0,"0"-1"0,0 1 0,-1 0 0,1-1 0,0 1 0,0 0 0,0 0 0,0 0 0,1 0 0,0 0 0,-1 0 0,1 1 0,-1-1 0,1 1 0,-1-1 0,1 1 0,0-1 0,0 1 0,2-1 0,39-20 0,-27 16 0,1 1 0,1 0 0,0 2 0,-1 0 0,0 2 0,35 0 0,-49 2 0,-1 0 0,0 0 0,0 0 0,0 0 0,0 1 0,1-1 0,-1 0 0,-1 1 0,1 0 0,0-1 0,-1 1 0,1 0 0,0 0 0,-2 0 0,2 0 0,-1 0 0,1 1 0,-1-1 0,0 0 0,0 1 0,0-1 0,0 0 0,-1 1 0,0-1 0,1 4 0,-1-4 0,1 1 0,-1-1 0,1 1 0,0 0 0,0-1 0,0 0 0,0 1 0,0-1 0,0 1 0,0-1 0,0 0 0,1 0 0,0 0 0,0 0 0,0 0 0,-1 0 0,1-1 0,0 1 0,0 0 0,0-1 0,0 0 0,0 0 0,0 1 0,1-1 0,3 1 0,7-1 0,1-1 0,-2 0 0,2 0 0,-1-2 0,0 0 0,0-1 0,0 0 0,-1-1 0,1 0 0,0-1 0,-1-1 0,14-8 0,12-5 0,-33 17 0,0-1 0,0 1 0,0 0 0,1 0 0,-1 0 0,1 1 0,-1 0 0,1 0 0,-1 0 0,0 1 0,1 0 0,-1 0 0,1 1 0,-1 0 0,1 0 0,-1 0 0,1 1 0,-1-1 0,1 2 0,-2-1 0,2 0 0,-2 1 0,1 0 0,0 1 0,0-1 0,-2 1 0,2 0 0,-1 0 0,6 8 0,-6-9 0,0 1 0,0-1 0,1 0 0,-2 0 0,2 0 0,-1-1 0,1 0 0,0 0 0,0 0 0,0-1 0,0 1 0,0-1 0,0-1 0,0 1 0,0-1 0,10 0 0,9-1 0,49-8 0,-70 8 0,38-8 0,1-3 0,55-24 0,-95 35 0,1 0 0,-1 1 0,0-1 0,0 1 0,0-1 0,1 1 0,-1 0 0,0 0 0,0 0 0,1 0 0,-1 0 0,1 0 0,-2 1 0,2 0 0,-1-1 0,0 1 0,0 0 0,0 0 0,0 0 0,0 0 0,3 3 0,2 2 0,-1 0 0,0 0 0,-1 1 0,10 14 0,-12-15 0,1 0 0,-1 0 0,2 0 0,0-1 0,-1 0 0,2 0 0,-2 0 0,2-1 0,4 4 0,-4-5 0,-1-1 0,2 0 0,-2 0 0,2 0 0,-2-1 0,1 0 0,0 0 0,0-1 0,1 1 0,-2-1 0,1-1 0,1 0 0,-2 0 0,7-2 0,6-3 0,-1-1 0,2 0 0,17-14 0,-21 13 0,-2 0 0,2 1 0,0 1 0,0 0 0,22-4 0,6 6 0,-1 3 0,1 2 0,0 2 0,-1 2 0,51 14 0,90 8 0,-161-24 0,0-2 0,0-1 0,-1-1 0,0-1 0,1-1 0,0-1 0,-1-1 0,0-1 0,0-1 0,34-17 0,-51 22 0,23-13 0,1 0 0,39-13 0,-61 26 0,0 0 0,1 0 0,-1 0 0,1 1 0,0 0 0,-1 0 0,0 1 0,2 0 0,-2 0 0,0 1 0,1 0 0,0 0 0,-1 0 0,1 1 0,-1 0 0,0 1 0,11 5 0,4 16 0,-19-22 0,-2 0 0,1 0 0,1 0 0,-1-1 0,1 1 0,-1 0 0,1-1 0,-1 1 0,1-1 0,0 1 0,0-1 0,0 0 0,0 0 0,-1 0 0,1 0 0,0 0 0,0 0 0,1-1 0,-2 1 0,1-1 0,1 0 0,-1 1 0,0-1 0,2 0 0,22-4 0,47-13 0,-48 10 0,-1 1 0,28-2 0,-43 8 0,-1 1 0,1 0 0,0 1 0,-1 0 0,0 0 0,0 1 0,0 0 0,1 1 0,-1 0 0,13 9 0,-12-7 0,0-1 0,1 0 0,-1 0 0,1-1 0,0-1 0,0 0 0,12 2 0,0-5 0,-2-1 0,2 0 0,-1-2 0,40-11 0,-33 7 0,56-6 0,44-5 0,-92 11 0,-2 2 0,53-1 0,-82 7 0,0 0 0,0 0 0,0 0 0,0 1 0,0 0 0,0 0 0,-1 0 0,1 1 0,0-1 0,-1 1 0,6 5 0,-5-4 0,-1-1 0,1 0 0,-1 0 0,2 0 0,-1-1 0,0 1 0,0-1 0,1-1 0,5 2 0,10-2 0,1-1 0,0-2 0,-1 0 0,0-1 0,1-2 0,-1 0 0,-1-1 0,35-17 0,62-16 0,-113 38 0,0 1 0,-1-1 0,1 1 0,-1 0 0,1 1 0,0-1 0,-1 1 0,1 0 0,0 0 0,-1 0 0,1 0 0,0 0 0,-2 1 0,2 0 0,-1 0 0,0 0 0,0 0 0,0 1 0,0-1 0,5 6 0,-6-5 0,2 1 0,0-1 0,-1-1 0,1 1 0,0 0 0,-1-1 0,2 0 0,-2 0 0,2 0 0,-1-1 0,0 1 0,1-1 0,-1 0 0,6 0 0,29-3 0,0-2 0,61-15 0,-61 10 0,1 2 0,65-2 0,-100 9 0,0 0 0,0 1 0,-1 0 0,1 0 0,-1 1 0,1-1 0,-1 1 0,1 0 0,-1 0 0,1 1 0,-1 0 0,0-1 0,0 1 0,-1 1 0,1-1 0,0 1 0,5 6 0,5 5 0,-10-12 0,0-1 0,-1 0 0,0 0 0,1 0 0,0 0 0,0 0 0,-1-1 0,1 0 0,1 0 0,-2 0 0,2 0 0,-2-1 0,2 0 0,-1 0 0,0 0 0,0 0 0,7-2 0,7-2 0,0-1 0,26-10 0,-36 12 0,42-20 0,-39 16 0,1 1 0,-2 1 0,2 0 0,0 1 0,0 0 0,1 1 0,-2 1 0,16-1 0,-23 4 0,2 1 0,-2-1 0,1 1 0,0 1 0,0-1 0,-1 1 0,0 0 0,1 0 0,-1 0 0,0 1 0,-1-1 0,1 1 0,0 0 0,-1 1 0,1-1 0,2 6 0,31 30 0,-26-33 0,0 0 0,-1-1 0,2 0 0,0-1 0,0-1 0,0 0 0,0 0 0,0-2 0,1 1 0,16-1 0,15-1 0,71-9 0,-69 4 0,289-56 0,-250 41 0,-78 17 0,-1 0 0,1 1 0,-1 0 0,1 0 0,0 0 0,0 1 0,-1 1 0,1-1 0,0 1 0,-1 0 0,1 1 0,0-1 0,-1 2 0,1-1 0,-1 1 0,-1 0 0,2 0 0,5 5 0,-3-3 0,0 0 0,1 0 0,-1-1 0,1 0 0,0-1 0,0 0 0,0-1 0,1 0 0,-1-1 0,1 0 0,15-2 0,15-2 0,62-12 0,-73 9 0,182-43 0,-211 48 0,2 1 0,-1 0 0,1 0 0,-2 1 0,2-1 0,-1 0 0,1 1 0,-1 0 0,-1-1 0,2 1 0,-1 0 0,0 0 0,0 0 0,-1 1 0,2-1 0,-1 0 0,0 1 0,-1-1 0,0 1 0,1 0 0,0 0 0,-1 0 0,1 0 0,-1 0 0,2 3 0,-2-2 0,0-1 0,1 0 0,0 1 0,-1-1 0,1 0 0,-1 0 0,1-1 0,0 1 0,0 0 0,0 0 0,0-1 0,0 0 0,0 1 0,1-1 0,-1 0 0,0 0 0,0 0 0,1 0 0,0-1 0,-2 1 0,2-1 0,0 0 0,-1 0 0,4 0 0,29-7 0,-2-2 0,1-1 0,51-25 0,-47 18 0,2 2 0,43-10 0,-75 24 0,1 1 0,1 0 0,-2 0 0,1 1 0,0 0 0,-1 1 0,1 0 0,-1 0 0,1 1 0,-1 1 0,11 5 0,-8-4 0,1 0 0,-2-1 0,2 0 0,-1-1 0,19 2 0,26-4 0,-1-2 0,0-3 0,66-15 0,156-56 0,-274 73 0,1 1 0,-1 0 0,0 0 0,1 0 0,0 0 0,-1 0 0,1 1 0,0 0 0,-1 0 0,1 0 0,0 0 0,-1 1 0,1 0 0,-1 0 0,0 0 0,1 0 0,-1 0 0,1 1 0,-1-1 0,0 1 0,0 0 0,5 4 0,1 0 0,1-1 0,0 0 0,0-1 0,0 0 0,0 0 0,0-2 0,0 1 0,0-1 0,0-1 0,1 0 0,-1-1 0,13 0 0,20-4 0,70-16 0,-58 8 0,-45 10 0,-1 0 0,1 1 0,0 0 0,-1 1 0,1 0 0,0 0 0,-1 1 0,1 1 0,-1 0 0,1 0 0,-1 1 0,1 0 0,-1 1 0,15 9 0,-12-8 0,-1 0 0,1 0 0,0-1 0,-1-1 0,2 0 0,-1-1 0,1-1 0,-2 0 0,23-1 0,7-4 0,63-14 0,-52 7 0,-45 10 0,-2 1 0,1 0 0,-1 1 0,1-1 0,0 1 0,-1 0 0,1 1 0,-1-1 0,1 1 0,6 4 0,-5-3 0,0 0 0,1-1 0,0 1 0,12 0 0,-7-3 0,-1-1 0,1-1 0,-1 0 0,0-1 0,1 0 0,-1-1 0,0-1 0,-1 0 0,1-1 0,13-9 0,53-21 0,-74 35 0,-1 0 0,0 0 0,1 0 0,-1 1 0,1 0 0,0-1 0,-1 1 0,0 1 0,1-1 0,-1 1 0,1-1 0,-1 1 0,0 0 0,1 0 0,2 2 0,2 2 0,0 0 0,-1 0 0,0 1 0,9 9 0,-12-11 0,2 1 0,-2 0 0,2-1 0,-2 0 0,2 0 0,-1-1 0,1 0 0,0 0 0,-1 0 0,2-1 0,9 3 0,10-4 0,1 0 0,-1-2 0,1-2 0,-2 0 0,1-2 0,40-13 0,63-10 0,-125 27 0,0 1 0,0 0 0,-1 0 0,1 0 0,0 1 0,0-1 0,0 1 0,-1 0 0,1 0 0,0 1 0,-1-1 0,1 1 0,-1 0 0,0 0 0,1 0 0,-1 0 0,5 5 0,25 14 0,-25-17 0,1-1 0,0 0 0,-1-1 0,1 0 0,0-1 0,0 0 0,10 0 0,67-6 0,-73 4 0,59-14 0,-59 11 0,0 1 0,0 0 0,-1 0 0,1 2 0,1 0 0,-2 0 0,17 3 0,-24-1 0,0 1 0,0 0 0,0 1 0,-1-1 0,1 1 0,-1 0 0,1 1 0,-1-1 0,1 1 0,-1 0 0,-1 0 0,1 0 0,5 8 0,-6-8 0,0 1 0,1-1 0,0 0 0,-1 0 0,1 0 0,0-1 0,0 1 0,1-1 0,-1 0 0,1 0 0,0-1 0,0 1 0,-1-1 0,2-1 0,7 3 0,-1-2 0,0-2 0,0 1 0,0-1 0,-1-1 0,2 0 0,-1-1 0,0-1 0,-1 0 0,0-1 0,1 0 0,-1 0 0,0-2 0,0 1 0,16-13 0,-25 16 0,0 1 0,1-1 0,-2 1 0,1 0 0,1-1 0,-1 1 0,1 0 0,-1 0 0,0 1 0,1-1 0,0 0 0,-1 1 0,0 0 0,1 0 0,0 0 0,-1 0 0,0 0 0,1 0 0,0 1 0,3 0 0,-1 2 0,0 0 0,0 1 0,0-1 0,-1 1 0,1 0 0,0 1 0,4 5 0,3 4 0,-5-8 0,0 0 0,0-1 0,1 0 0,0 0 0,-1-1 0,1 0 0,0 0 0,1-1 0,-1 0 0,0-1 0,1 0 0,-1 0 0,1-1 0,0 0 0,0-1 0,0 0 0,11-2 0,-6 0 0,0 0 0,0-1 0,0-1 0,0 0 0,-1-1 0,1-1 0,0-1 0,-2 0 0,22-15 0,-12 2 0,-18 15 0,1 0 0,-1 0 0,2 1 0,-1 0 0,1 0 0,-1 0 0,1 1 0,11-6 0,-15 9 0,0 1 0,-2-1 0,2 0 0,0 1 0,0-1 0,-1 1 0,1 0 0,-1-1 0,0 1 0,1 0 0,-1 0 0,1 0 0,-1 0 0,0 0 0,1 0 0,-2 1 0,3 1 0,22 29 0,-20-23 0,4 5 0,1-1 0,1 0 0,0 0 0,1-2 0,15 14 0,-20-20 0,1 0 0,-1-1 0,1 0 0,-1-1 0,2 1 0,-1-2 0,0 1 0,0-1 0,1-1 0,-1 0 0,14 1 0,-7-3 0,-2 0 0,1-1 0,-1 0 0,0-2 0,1 1 0,-1-2 0,0 0 0,24-13 0,-4-2 0,-3-1 0,35-28 0,-62 46 0,-1 1 0,0 0 0,1 1 0,-1-1 0,1 0 0,-1 1 0,1 0 0,0-1 0,-1 1 0,2 0 0,-1 1 0,0-1 0,-1 1 0,1-1 0,1 1 0,-2 0 0,1 0 0,0 0 0,0 1 0,0-1 0,0 1 0,0 0 0,4 1 0,0 2 0,1 2 0,0-1 0,-1 1 0,0 0 0,0 0 0,8 10 0,-6-6 0,-3-5 0,-1 0 0,0 0 0,2 0 0,-1-1 0,1 0 0,-1 0 0,0-1 0,1 0 0,0 0 0,-1-1 0,2 1 0,-1-2 0,0 1 0,0-1 0,1-1 0,12 1 0,2-4 0,1-1 0,0 0 0,42-17 0,-43 13 0,0 2 0,1 0 0,37-4 0,-52 11 0,0 0 0,0 1 0,0 0 0,0 1 0,0-1 0,-1 2 0,0-1 0,1 1 0,-1 0 0,0 1 0,0 0 0,0 0 0,8 10 0,-3-5 0,-1-1 0,2 0 0,16 8 0,-15-11 0,1 0 0,-1-1 0,2-1 0,-2-1 0,2-1 0,-1 0 0,1-1 0,-1 0 0,24-4 0,0-3 0,-1-1 0,58-22 0,-72 23 0,-2 2 0,2 0 0,0 2 0,23 0 0,-20 1 0,1-1 0,39-8 0,-30 3 0,1 2 0,0 1 0,58 3 0,26-1 0,-116 1 0,0 0 0,1-1 0,-1 0 0,1 0 0,-2 0 0,1-1 0,0 0 0,0 0 0,0-1 0,-1 1 0,7-7 0,14-9 0,-22 18 0,-1-1 0,0 1 0,1 0 0,0 0 0,-1 0 0,0 1 0,1-1 0,-1 1 0,1 0 0,-1 0 0,1 1 0,0-1 0,-1 1 0,1 0 0,-1 0 0,0 0 0,5 2 0,37 5 0,-28-11 0,0 0 0,-1-1 0,1-2 0,-1 0 0,0 0 0,25-15 0,-18 9 0,0 1 0,37-11 0,-54 20 0,1 0 0,0 1 0,0 0 0,0 1 0,0-1 0,1 2 0,-1-1 0,0 1 0,0 0 0,0 0 0,0 1 0,-1 0 0,9 4 0,-7-2 0,11 6 0,0-1 0,0-1 0,1 0 0,0-2 0,1 0 0,-1-2 0,38 3 0,62-18 0,-29 1 0,-79 10 0,-1 1 0,1 0 0,19 6 0,-21-5 0,1 0 0,-1 0 0,1-1 0,-1 0 0,13-2 0,12-3 0,-2-1 0,-2 1 0,45 3 0,-65 2 0,0 0 0,0 1 0,0 0 0,-1 1 0,1 1 0,-1 0 0,1 0 0,-1 1 0,0 0 0,17 13 0,-23-15 0,1 0 0,0 0 0,0 0 0,0 0 0,1-1 0,-1 0 0,1 0 0,-1-1 0,0 1 0,1-1 0,-1-1 0,2 1 0,-2-1 0,1 0 0,-1-1 0,1 1 0,6-3 0,8-2 0,-2-2 0,2-1 0,29-17 0,-37 18 0,1 0 0,1 0 0,-1 1 0,1 1 0,0 1 0,-1 0 0,2 0 0,16 0 0,-15 5 0,0 1 0,0 1 0,-1 1 0,18 6 0,-17-5 0,0 0 0,0-1 0,32 2 0,-18-6 0,44-8 0,-52 4 0,-17 4 0,1 0 0,-1 1 0,1 0 0,-1 0 0,1 0 0,-1 0 0,0 1 0,0 0 0,1 0 0,-2 1 0,1-1 0,5 4 0,-3-1 0,0-1 0,0-1 0,2 1 0,10 2 0,-4-3 0,1-1 0,0-1 0,-1-1 0,1 0 0,0-1 0,18-4 0,89-28 0,-92 23 0,-1 1 0,2 1 0,48-4 0,-66 12 0,0 1 0,-1 1 0,21 5 0,28 3 0,-4-10 0,0-3 0,0-2 0,0-3 0,86-25 0,-103 18 0,14-3 0,-52 18 0,1-1 0,-2 1 0,2 0 0,0 0 0,-2 0 0,2 1 0,-1-1 0,0 1 0,1 0 0,-1 0 0,0 0 0,0 0 0,0 1 0,6 3 0,29 23 0,-19-12 0,1-2 0,41 22 0,-54-33 0,2 1 0,-2-2 0,1 1 0,0-1 0,0-1 0,1 0 0,-1 0 0,0-1 0,0 0 0,0 0 0,1-1 0,11-2 0,20-8 0,-23 6 0,-2 0 0,2 1 0,-1 2 0,0 0 0,1 0 0,0 2 0,-1 0 0,24 4 0,17 4 0,0-3 0,108-6 0,-58-2 0,16-11 0,-104 14 0,-1 1 0,29 5 0,20 2 0,17-7 0,196-3 0,-243-6 0,-29 6 0,-1 0 0,0 1 0,0 0 0,13 0 0,-17 1 0,0 0 0,-1 1 0,0-1 0,1 1 0,-1 0 0,1 0 0,-2 0 0,2 0 0,-1 0 0,1 0 0,-1 1 0,-1-1 0,1 1 0,0 0 0,1 0 0,-2 0 0,0 0 0,3 2 0,-1 0-105,0 0 0,-1-1 0,1 1 0,1-1 0,-2 0 0,2 0 0,0 0 0,-1 0 0,1-1 0,0 1 0,0-1 0,7 2 0,4 1-6721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388 1 24575,'0'8'0,"-1"1"0,0-1 0,0 1 0,-2-1 0,-3 11 0,-7 23 0,-18 103 0,3-20 0,-56 193 0,55-218 0,-18 47 0,30-79 0,-14 90 0,25-112 0,-11 47 0,-21 104 0,20-101 0,13-68-72,-3 32 0,5-35-1149,2-15-5605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519 80 24575,'-36'-1'0,"20"0"0,0 1 0,0 0 0,-26 5 0,34-3 0,0 1 0,1-1 0,-1 2 0,0-1 0,-11 7 0,-33 29 0,46-36 0,-23 23 0,0 0 0,2 2 0,1 1 0,1 0 0,-36 60 0,55-78 0,0 1 0,-1 0 0,1 0 0,3 0 0,-8 22 0,-7 69 0,8-44 0,5-29 0,2 0 0,0 1 0,2-1 0,1 0 0,4 36 0,-1-45 0,2 1 0,14 42 0,-14-49 0,1-3 0,0 0 0,0 0 0,2 0 0,-1-1 0,12 13 0,-3-4 0,-10-14 0,-1 1 0,0-1 0,1-1 0,-1 1 0,1-1 0,0 0 0,1-1 0,-1 1 0,9 2 0,6 4 0,-2-2 0,-1-1 0,1 0 0,-1-2 0,2 0 0,0 0 0,22 1 0,-11-5 0,-3-2 0,1 0 0,-2-1 0,2-1 0,-1-3 0,1 0 0,-2-1 0,50-19 0,-54 15 0,-1 0 0,0-1 0,-1-2 0,22-15 0,-32 19 0,-1 0 0,1-1 0,-2 0 0,1 0 0,-2-1 0,1-1 0,-2 1 0,11-22 0,-9 15 0,-1-1 0,-2 1 0,-1-2 0,8-38 0,-9 16 0,1-54 0,-5 81 0,-3-92 0,2 90 0,-1 1 0,-1 1 0,0 0 0,-11-26 0,-10-15 0,-57-100 0,62 125 0,-3-1 0,-26-32 0,40 56 0,0-1 0,-1 1 0,1 1 0,-2-1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24575,'4'0'0,"2"0"0,2 0 0,3 0 0,1 0 0,1 0 0,2 0 0,-2 0 0,2 0 0,-2 0 0,-1 0-8191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24575,'0'799'0,"11"-683"0,-1-2 0,-12 118-1365,2-221-5461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24575,'6'1'0,"0"-1"0,1 0 0,-1 1 0,0 1 0,0-1 0,11 5 0,-1 1 0,16 10 0,-28-16 0,16 10 0,-1 1 0,18 16 0,83 59 0,-11-1 0,-87-69 0,-10-7 0,24 12 0,-25-16 0,1 1 0,-2 0 0,0 0 0,10 10 0,-10-8 0,-1-2 0,3 2 0,18 9 0,-13-7 0,-16-11-27,-1 1 1,0-1-1,0 0 0,2 0 0,-2 1 1,0-1-1,1 0 0,-1 0 0,0 0 1,1 1-1,-1-1 0,0 0 0,1 0 0,-1 0 1,2 0-1,-2 0 0,0 0 0,1 0 1,-1 0-1,1 0 0,-1 0 0,0 0 1,1 0-1,-1 0 0,2 0 0,-2 0 0,0 0 1,1 0-1,-1 0 0,1-1 0,-1 1 1,0 0-1,1 0 0,-1 0 0,0-1 1,0 1-1,2 0 0,-2 0 0,0-1 0,1 1 1,-1 0-1,0-2 0,0 2 0,0 0 1,1-1-1,-1 1 0,0 0 0,0-1 0,0 1 1,1-1-1,1-7-6799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24575,'1'6'0,"0"0"0,1 1 0,-2-2 0,2 1 0,0 0 0,3 8 0,5 12 0,49 227 0,-1-5 0,59 320 0,-105-495 0,58 242 0,-62-286 0,-4-19 0,0 1 0,-3 0 0,1-1 0,2 15 0,-4-25-1,0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1,-4-7 116,-5-15-1160,9 20 659,-8-19-6441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330 0 24575,'0'4'0,"-1"-1"0,0 1 0,0-2 0,-1 2 0,1 0 0,-1-3 0,-2 7 0,-1 3 0,-1 5 0,2 0 0,-5 21 0,-2 5 0,-8 14 0,-20 99 0,9-45 0,1 5 0,2-27 0,20-66 0,0-1 0,1 1 0,1-1 0,-4 33 0,6-25 0,-13 56 0,11-57 0,-5 50 0,8-46 0,1 5 0,2-29 0,-1-1 0,-1 2 0,1-2 0,-1 0 0,-1 2 0,-4 13 0,1-9 0,3-1 0,-2 1 0,0 24 0,1-23 0,1 2 0,-8 23 0,5-22 0,2 1 0,-1 0 0,-1 24 0,-3 22 0,6-53-1365,0-1-5461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 1 24575,'-1'8'0,"-1"1"0,-4 15 0,4-11 0,2-38 0,0 17 0,0 21 0,0-11 0,0 12 0,0-13 0,0-1 0,0 0 0,0 0 0,0 0 0,0 1 0,0-1 0,0 0 0,0 0 0,0 1 0,0-1 0,0 0 0,0 0 0,0 0 0,0 0 0,0 0 0,0 0 0,0 1 0,0-1 0,-1 0 0,1 0 0,0 0 0,0 2 0,0-2 0,0 0 0,-1 0 0,1 0 0,0 0 0,0 1 0,0-1 0,0 0 0,0 0 0,0 0 0,-2 0 0,-11 2 0,7-2 0,11-9 0,-5 9-22,0 0-1,0 0 1,0 0 0,0 0-1,0 0 1,0 1 0,0-1-1,0 0 1,0 0-1,0 0 1,0 0 0,0 0-1,0 0 1,0 1 0,0-1-1,0 0 1,0 0-1,0 0 1,0 0 0,0 0-1,1 0 1,-1 1-1,0-1 1,0 0 0,0 0-1,0 0 1,0 0 0,0 0-1,0 0 1,0 0-1,1 0 1,-1 0 0,0 0-1,0 0 1,0 0-1,0 0 1,0 0 0,0 0-1,1 0 1,-1 0 0,0 0-1,0 0 1,0 0-1,0 0 1,0 0 0,2 0-1,-2 0 1,0 0 0,0 0-1,0 0 1,0 0-1,0 0 1,0 0 0,1 0-1,-1 0 1,0 0-1,0 0 1,0 0 0,0 0-1,0 0 1,-1 4-6804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24575,'12'38'0,"-3"-17"0,51 156 0,8 29 0,-62-185 0,0 1 0,2 0 0,0-1 0,19 31 0,-14-27 0,-1 2 0,-1-1 0,12 50 0,14 33 0,-31-98 0,0 0 0,0 0 0,1-1 0,1-1 0,0 1 0,16 15 0,66 52 0,-38-35 0,-11-8-59,-24-22-202,-2 1 0,2 1-1,-3 0 1,22 29 0,-30-33-6565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390 1 24575,'0'8'0,"-1"1"0,0-1 0,0 1 0,-2-1 0,-3 11 0,-7 23 0,-18 103 0,3-20 0,-56 193 0,55-218 0,-18 47 0,30-79 0,-14 90 0,25-112 0,-11 47 0,-21 104 0,20-101 0,13-68-72,-3 32 0,5-35-1149,2-15-5605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521 80 24575,'-36'-1'0,"20"0"0,0 1 0,0 0 0,-26 5 0,34-3 0,0 1 0,1-1 0,-1 2 0,0-1 0,-11 7 0,-33 29 0,46-36 0,-23 23 0,0 0 0,2 2 0,1 1 0,1 0 0,-36 60 0,55-78 0,0 1 0,0 0 0,-1 0 0,4 0 0,-8 22 0,-7 69 0,8-44 0,5-29 0,2 0 0,0 1 0,2-1 0,1 0 0,4 36 0,-1-45 0,2 1 0,14 42 0,-14-49 0,1-3 0,0 0 0,0 0 0,2 0 0,-1-1 0,12 13 0,-3-4 0,-10-14 0,-1 1 0,0-1 0,1-1 0,-1 1 0,1-1 0,0 0 0,1-1 0,-1 1 0,9 2 0,6 4 0,-2-2 0,-1-1 0,1 0 0,-1-2 0,2 0 0,0 0 0,22 1 0,-11-5 0,-3-2 0,1 0 0,-2-1 0,2-1 0,-1-3 0,1 0 0,-2-1 0,50-19 0,-54 15 0,-1 0 0,0-1 0,-1-2 0,22-15 0,-32 19 0,-1 0 0,1-1 0,-2 0 0,1 0 0,-2-1 0,1-1 0,-2 1 0,11-22 0,-9 15 0,-1-1 0,-2 1 0,-1-2 0,8-38 0,-9 16 0,1-54 0,-5 81 0,-3-92 0,2 90 0,-1 1 0,-1 1 0,0 0 0,-11-26 0,-10-15 0,-57-100 0,62 125 0,-3-1 0,-26-32 0,40 56 0,0-1 0,-1 1 0,1 1 0,-2-1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24575,'4'0'0,"2"0"0,2 0 0,3 0 0,1 0 0,0 0 0,4 0 0,-3 0 0,2 0 0,-2 0 0,-1 0-8191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24575,'0'799'0,"11"-683"0,-1-2 0,-12 118-1365,2-221-5461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24575,'0'6'0,"2"0"0,0 1 0,-2-2 0,2 1 0,0 0 0,3 8 0,5 12 0,48 227 0,1-5 0,58 320 0,-105-495 0,58 242 0,-63-286 0,-2-19 0,-1 1 0,-3 0 0,2-1 0,0 15 0,-3-25-1,0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1,-4-7 116,-5-15-1160,9 20 659,-8-19-6441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24575,'0'2'0,"1"0"0,-1 0 0,1 0 0,-1 1 0,3-2 0,-3 2 0,0-1 0,0-1 0,1 2 0,0-2 0,4 5 0,17 18 0,-16-18 0,30 34 0,-2 2 0,-1 1 0,-1 0 0,34 66 0,-8 1 0,-23-48 117,1-2-1599,-31-47-5344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1010 375 24575,'0'-4'0,"-2"1"0,2-2 0,-1 1 0,0 1 0,0-1 0,-1 0 0,1 1 0,-1-1 0,0 1 0,0-1 0,-1 0 0,1 1 0,-1 0 0,1 0 0,-1 0 0,1 0 0,-7-5 0,-6-3 0,0 2 0,-27-15 0,38 20 0,-15-3 0,1-2 0,-1 3 0,0 0 0,-34-6 0,30 7 0,2 0 0,0-1 0,-34-14 0,23 5 0,-47-11 0,-16-10 0,68 26 0,9 2 0,1 0 0,-33-20 0,35 18 0,-22-9 0,3 1 0,33 18 0,1-1 0,-1 1 0,-1 0 0,1-2 0,0 2 0,1-1 0,-1 1 0,-1 0 0,1 0 0,0 0 0,0-1 0,-1 1 0,2 0 0,-1 0 0,0 0 0,0 0 0,-1 1 0,1-1 0,0 0 0,0 0 0,1 0 0,-2 1 0,1-1 0,0 0 0,0 2 0,1-2 0,-2 1 0,1-1 0,0 1 0,-2 1 0,1 1 0,1-1 0,-2 1 0,2-1 0,0 1 0,-2-1 0,2 0 0,0 2 0,-2 3 0,-13 60 0,12-47 0,-12 35 0,-43 86 0,46-105 0,-13 19 0,-31 60 0,56-114 0,1-1 0,0 2 0,0-1 0,-1 0 0,1-1 0,0 1 0,0 0 0,0 1 0,0-2 0,0 1 0,0 0 0,0 0 0,0-1 0,0 1 0,0 1 0,0-2 0,1 1 0,-1 0 0,0 0 0,0-1 0,1 2 0,-1-1 0,2-1 0,-2 1 0,0 0 0,1-1 0,-1 1 0,1-1 0,-1 2 0,1-2 0,1 1 0,-1 0 0,5 3 0,-1-1 0,1 1 0,12 3 0,1 3 0,33 20 0,14 10 0,-1 2 0,12 9 0,18 17 0,-23-18 0,59 38 0,-117-80 0,1 1 0,0-2 0,0 0 0,1-1 0,19 5 0,-24-8-170,0 0-1,0 1 0,1 1 1,-2 0-1,1-1 0,-1 3 1,10 5-1,-14-6-6655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0 203 24575,'10'-1'0,"-1"0"0,0 0 0,-2-2 0,3 0 0,-3 0 0,3 0 0,13-10 0,9-1 0,49-13 0,-48 18 0,40-18 0,-31 6-118,63-25 367,-85 39-623,1 0 0,0 2 0,25-5 0,-30 8-6452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330 0 24575,'0'4'0,"-1"-1"0,0 1 0,0-2 0,0 2 0,-1 0 0,0-3 0,-2 7 0,-1 3 0,-1 5 0,2 0 0,-5 21 0,-2 5 0,-8 14 0,-20 99 0,9-45 0,1 5 0,2-27 0,20-66 0,0-1 0,1 1 0,1-1 0,-4 33 0,6-25 0,-13 56 0,11-57 0,-5 50 0,8-46 0,1 5 0,2-29 0,-1-1 0,-1 2 0,1-2 0,-1 0 0,-1 2 0,-4 13 0,1-9 0,3-1 0,-2 1 0,0 24 0,1-23 0,1 2 0,-8 23 0,5-22 0,2 1 0,-1 0 0,-1 24 0,-3 22 0,6-53-1365,0-1-5461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 1 24575,'-1'8'0,"0"1"0,-6 15 0,5-11 0,2-38 0,0 17 0,0 21 0,0-11 0,0 12 0,0-13 0,0-1 0,0 0 0,0 0 0,0 0 0,0 1 0,0-1 0,0 0 0,0 0 0,0 1 0,0-1 0,0 0 0,0 0 0,0 0 0,0 0 0,0 0 0,0 0 0,0 1 0,0-1 0,-1 0 0,1 0 0,0 0 0,0 2 0,0-2 0,0 0 0,-1 0 0,1 0 0,0 0 0,0 1 0,0-1 0,0 0 0,0 0 0,0 0 0,-2 0 0,-11 2 0,7-2 0,11-9 0,-5 9-22,0 0-1,0 0 1,0 0 0,0 0-1,0 0 1,0 1 0,0-1-1,0 0 1,0 0-1,0 0 1,0 0 0,0 0-1,0 0 1,0 1 0,0-1-1,0 0 1,0 0-1,0 0 1,0 0 0,0 0-1,1 0 1,-1 1-1,0-1 1,0 0 0,0 0-1,0 0 1,0 0 0,0 0-1,0 0 1,0 0-1,1 0 1,-1 0 0,0 0-1,0 0 1,0 0-1,0 0 1,0 0 0,0 0-1,2 0 1,-2 0 0,0 0-1,0 0 1,0 0-1,0 0 1,0 0 0,1 0-1,-1 0 1,0 0 0,0 0-1,0 0 1,0 0-1,0 0 1,0 0 0,1 0-1,-1 0 1,0 0-1,0 0 1,0 0 0,0 0-1,0 0 1,-1 4-6804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843 0 24575,'0'4'0,"0"-2"0,-1 2 0,1-1 0,-1 0 0,-1 0 0,1 1 0,0-2 0,0 2 0,-1-2 0,-1 6 0,-24 27 0,9-12 0,7-10 0,0 0 0,0 0 0,-21 16 0,15-14 0,-11 9 0,-2 1 0,-1-2 0,-53 29 0,62-41 0,-47 14 0,15-6 0,-34 12 0,70-27 0,1 1 0,-1-1 0,-33 3 0,36-6 0,-18 4 0,22-2 0,-1-1 0,-15 1 0,-57-5-1365,74 2-5461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123 1 24575,'-3'0'0,"-6"0"0,-1 0 0,-17 4 0,24-4 0,-1 1 0,1 0 0,-1 0 0,0 0 0,2 2 0,-2-2 0,2 0 0,-2 2 0,2-1 0,-7 4 0,7-2 0,-2-2 0,2 2 0,-1 0 0,1-2 0,0 2 0,-1-1 0,1 1 0,0-1 0,1 2 0,-1-1 0,1 0 0,-1-1 0,2 2 0,-1-1 0,0 0 0,1 0 0,0 0 0,0 1 0,0-2 0,0 2 0,0-1 0,1 1 0,0-2 0,1 1 0,0 4 0,-2-5 3,1-2 1,0 0-1,-1 0 0,2 1 0,-1-1 0,-1-1 0,1 1 1,0 0-1,1 0 0,-1 1 0,0-2 0,0 1 0,0 0 0,1-1 1,-1 1-1,0-1 0,0 1 0,2-1 0,-2 0 0,0 2 1,0-2-1,3 0 0,4 1-133,1-1 0,-2 1 0,9-2 0,-4 0-788,4 1-5908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1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358 14 24575,'-7'-1'0,"-1"1"0,2-1 0,-11-3 0,-15-2 0,21 5 0,1 1 0,1 0 0,-1 0 0,-11 4 0,16-3 0,1 0 0,-1 0 0,1 0 0,-1 2 0,0-1 0,2 0 0,-2 0 0,1 2 0,1-2 0,-7 5 0,3 1 0,0-1 0,-1 0 0,2 2 0,0-1 0,0 0 0,0 1 0,1-1 0,0 2 0,2 0 0,-2-1 0,1 1 0,2 0 0,-1-1 0,-1 12 0,-2 9 0,2 2 0,-2 55 0,6-68 0,0 1 0,-1-1 0,-5 25 0,2-22 0,2 0 0,0 1 0,4 34 0,-1-13 0,7 85 0,-8-120 0,0 0 0,0 1 0,-1 0 0,0-1 0,-2 0 0,1 1 0,0-2 0,-2 2 0,1-2 0,-1 1 0,0-1 0,-1 1 0,0-1 0,-6 8 0,10-15-80,0 0 0,1 0-1,-1 1 1,0-1 0,-1-1-1,1 1 1,0 0 0,0 0-1,0-1 1,-1 2 0,1-1 0,-1-1-1,1 0 1,-1 1 0,1-1-1,-4 1 1,-2-1-6746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7:27.6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378 0 24575,'0'2'0,"0"0"0,0-1 0,-1 1 0,1-1 0,-1 1 0,1 0 0,-1-1 0,-1 1 0,2-1 0,-1 1 0,-2 1 0,-14 17 0,11-14 0,1 1 0,-1 0 0,1 0 0,0 1 0,0-1 0,-6 16 0,-10 43 0,13-40 0,1 0 0,1-1 0,1 1 0,2 0 0,-1 1 0,3 29 0,1-43 0,0 1 0,-2 0 0,1 0 0,-5 19 0,4-17 0,-1 1 0,2-2 0,0 2 0,1 21 0,1-20 0,-1 0 0,-1 0 0,-4 23 0,3-31 0,-1 0 0,1-1 0,-2 1 0,-5 13 0,6-19 0,1 1 0,-2-1 0,2 0 0,-2 1 0,0-2 0,1 1 0,-1 0 0,-1-1 0,2 1 0,-7 2 0,5-2 0,-1-1 0,-1 0 0,1 0 0,0 0 0,0-2 0,-2 1 0,2 0 0,-1-1 0,1 0 0,-1 0 0,1-1 0,-2 0 0,1 0 0,1 0 0,-14-3 0,17 1 0,0 2 0,0-1 0,1 0 0,-1 0 0,1-2 0,-1 2 0,1 0 0,0-1 0,-1 0 0,1 0 0,-1-1 0,1 2 0,1-1 0,-2-1 0,0-4 0,1 6 0,1 0 0,0-2 0,0 2 0,0-1 0,1 0 0,-2 0 0,2 1 0,-1-2 0,1 2 0,0-1 0,0 1 0,-1-2 0,1 1 0,0 1 0,0-2 0,0 2 0,1-2 0,-1 1 0,0 1 0,1-2 0,-1 2 0,2-1 0,-2 1 0,2-4 0,-2 5 3,0-1-1,0 1 0,1 0 1,-1 0-1,0 0 0,0 0 1,0-2-1,0 2 0,0 0 1,1 0-1,-1 0 1,0 0-1,0-1 0,0 1 1,2 0-1,-2 0 0,0 0 1,0 0-1,0 0 0,1 0 1,-1 0-1,0 0 1,0 0-1,1 0 0,-1 0 1,0 0-1,0 0 0,0 0 1,1 0-1,-1 0 0,0 0 1,0 0-1,2 0 0,-2 0 1,0 0-1,0 0 1,0 0-1,1 0 0,-1 0 1,0 0-1,0 1 0,0-1 1,1 0-1,-1 0 0,7 11-1473,-2-2-5355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8:58.2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 1 24575,'0'1'0,"0"2"0,-1 3 0,0 3 0,0 1 0,-2 2 0,0 1 0,0-1 0,-2 1 0,1-1 0,0 1 0,1 0 0,1-1 0,1 1 0,1-1 0,0 0 0,0 0 0,0-2-8191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8:59.1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0 24575,'0'2'0,"0"2"0,0 3 0,0 2 0,0 2 0,0 2 0,0 0 0,0-1 0,0 1 0,0 0 0,-2-3 0,0 0 0,1-1 0,-1 2 0,1 0 0,0-3-8191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8:59.77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 1 24575,'0'2'0,"-2"1"0,-1 2 0,1 2 0,-1 3 0,2 0 0,0 1 0,0 1 0,0 1 0,-1 0 0,0 0 0,0 0 0,1-1 0,1-2-8191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954 0 24575,'-494'0'0,"483"1"0,0 0 0,-1 1 0,-13 4 0,-21 1 0,-178-3 0,125-6 0,76 1-1365,14-1-5461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0.3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 0 24575,'0'2'0,"-2"0"0,-1 2 0,0 2 0,-1 1 0,-1 0 0,1 1 0,-1 0 0,1 0 0,0 1 0,-1 1 0,0 2 0,1 0 0,2 0 0,0 0 0,1-2-8191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0.8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40 1 24575,'-8'14'0,"1"7"-227,0 0-1,2 0 1,1 0-1,0 1 1,0 28-1,4-40-6598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1.74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1 24575,'0'1'0,"0"3"0,0 3 0,-2 0 0,1 1 0,-1 3 0,0 2 0,-1 0 0,-1 2 0,1-1 0,1-3-8191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2.3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49 1 24575,'0'1'0,"-2"3"0,-1 3 0,0 3 0,0 1 0,-1 1 0,-1 0 0,0 0 0,-1 1 0,0 0 0,1 0 0,2 0 0,1-1 0,1 0 0,0-2-8191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3.03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0 24575,'0'3'0,"-2"0"0,-1 2 0,0 2 0,1 2 0,0 1 0,1 1 0,1 2 0,-3-3 0,0 0 0,1 1 0,-1 0 0,2-1 0,0-1-8191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3.5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138 0 24575,'-66'124'0,"2"3"0,60-117-1365,1-1-5461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4.2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59 1 24575,'-2'2'0,"-1"3"0,-2 3 0,0 1 0,-2 2 0,1 1 0,1 0 0,2 1 0,-1-2 0,0-1 0,0 0 0,2 0 0,1 1 0,0 0 0,-1-2 0,0 1 0,1 0 0,-1-2-8191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4.85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 0 24575,'-3'3'0,"0"0"0,1 0 0,-1 0 0,1 0 0,0 1 0,0-1 0,0 0 0,-2 8 0,-1-1 0,0-1 0,0 0 0,1 0 0,0 0 0,1 1 0,0 0 0,0-1 0,1 1 0,0 0 0,0 18 0,2 8-1365,1-26-5461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5.3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27 1 24575,'0'1'0,"-2"1"0,-1 2 0,0 3 0,1 2 0,0 2 0,1 0 0,0 1 0,1 0 0,0 3 0,-2 1 0,-1 0 0,1-1 0,-1-1 0,2-1 0,0-1 0,0-1-8191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5.86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 1 24575,'-2'0'0,"-1"1"0,0 4 0,1-1-8191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603 0 24575,'-395'0'0,"381"1"0,2 0 0,-2 1 0,-12 4 0,14-4 0,-2 1 0,-23 1 0,18-5 0,-11 0 0,29 1 0,-2 0 0,2 1 0,-2-1 0,2 0 0,0 0 0,-2 1 0,2-1 0,-1 2 0,0-2 0,1 1 0,-1 0 0,-1 0 0,2 0 0,1-1 0,0 2 0,-1-2 0,1 1 0,0-1 0,-2 1 0,2-1 0,0 1 0,-1-1 0,1 1 0,0-1 0,0 2 0,0-2 0,0 1 0,-1 0 0,1-1 0,0 1 0,0-1 0,0 2 0,0-1 0,0-1 0,0 1 0,1-1 0,-1 1 0,0 0 0,0-1 0,0 2 0,0-2 0,1 1 0,-1-1 0,0 1 0,2-1 0,-2 1 0,0-1 0,1 1 0,4 4 0,-1 0 0,1 0 0,6 5 0,-1-1 0,10 11 0,37 27 0,-21-18 0,38 33 0,-68-56 0,2 1 0,-2 0 0,8 9 0,5 8 0,-4-8 0,-2-4 0,-1 1 0,1-1 0,17 13 0,-15-15 0,-2 3 0,1-1 0,-1 0 0,13 17 0,-15-16 0,33 49 0,-38-56-1365,0-1-5461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6.9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24575,'1'1'0,"-1"-1"0,1 0 0,0 0 0,-1 0 0,1 1 0,-1-1 0,1 0 0,-1 1 0,1-1 0,-1 1 0,1-1 0,-1 1 0,1-1 0,-1 1 0,1-1 0,-1 1 0,0-1 0,1 1 0,-1-1 0,0 1 0,0 0 0,1-1 0,-1 1 0,0-1 0,0 1 0,0 0 0,0-1 0,0 1 0,0 0 0,2 23 0,-2-20 0,1 0 0,-1 8 0,0-1 0,5 22 0,-4-30 0,-1-1 0,1 1 0,0 0 0,0-1 0,0 1 0,0-1 0,1 1 0,-1-1 0,1 1 0,-1-1 0,1 0 0,0 0 0,0 0 0,0 0 0,0 0 0,0 0 0,4 2 0,9 2 0,0 1 0,0-2 0,24 6 0,-25-8 0,-3 1-1365,0-1-5461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49:07.4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24575,'2'1'0,"2"2"0,5 3 0,4 3 0,1 1 0,0 2 0,3 1 0,0 1 0,0-1 0,-5 1 0,-1-2 0,0 0 0,-3 1 0,1-3 0,-3-1 0,1-1 0,-1-1 0,-1 0-8191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14.00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399 21 24575,'0'-1'0,"0"1"0,3-3 0,-3 2 0,0 1 0,0-1 0,1 1 0,-1-2 0,1 0 0,-1 2 0,0-2 0,3 2 0,-3-1 0,1 1 0,-1 0 0,2-1 0,-2 1 0,2-2 0,0 2 0,-2 0 0,1-2 0,-1 2 0,3 0 0,-2 0 0,-1 0 0,1-2 0,2 2 0,-3 0 0,1 0 0,3 0 0,2 0 0,-1-1 0,0 1 0,2 0 0,-2 0 0,6 1 0,1 1 0,1 2 0,-1 0 0,-1 0 0,1 1 0,-2-1 0,1 1 0,0 2 0,-1-2 0,10 10 0,16 12 0,31 31 0,-66-55 0,24 19 0,-3 2 0,0 0 0,-2 0 0,0 4 0,-2-3 0,-1 3 0,-2-1 0,-1 2 0,-1 1 0,-2 0 0,-2-2 0,-1 3 0,7 50 0,-8-41 0,-3 0 0,-3 1 0,-1-1 0,-7 49 0,2-75 0,0 0 0,-1 1 0,0-1 0,-4 1 0,4-2 0,-21 22 0,7-7 0,15-19 0,-2-1 0,-2-1 0,2 1 0,1 0 0,-4-1 0,1-1 0,1 1 0,-3-3 0,2 3 0,0-2 0,-2-1 0,0 0 0,1 0 0,-1 0 0,0-2 0,1 0 0,-19 3 0,-5 0 0,-2-3 0,3-1 0,-2-1 0,-52-7 0,68 5 0,2-2 0,-1 1 0,1-2 0,-2-1 0,2 0 0,1-1 0,0-1 0,0 0 0,0 0 0,0-2 0,2 0 0,0 0 0,0-1 0,2-1 0,-23-23 0,19 17 0,3-2 0,-2 0 0,2 0 0,0-3 0,2 2 0,0-2 0,3 2 0,0-2 0,2 1 0,-6-35 0,-2-14 0,8 32 0,-5-68 0,11 100 0,0-2 0,0-1 0,0 0 0,0 2 0,1-2 0,2 1 0,-2 0 0,1-1 0,2 1 0,5-10 0,19-48 0,-23 53 0,-1 2 0,2-1 0,0 0 0,0 2 0,3-2 0,-2 2 0,2-1 0,-1 1 0,12-10 0,-4 8 0,0-1 0,0 4 0,0-1 0,1 1 0,0 0 0,2 1 0,34-12 0,-45 19-24,0-2 0,-1 0-1,-1 0 1,10-6 0,-1 2-1220,-8 4-5582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14.00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933 0 24575,'0'5'0,"-2"-2"0,2 2 0,-2-2 0,0 2 0,1-2 0,-2 1 0,1-1 0,-1 2 0,-4 3 0,-3 8 0,-104 160 0,105-160 0,-83 123 0,-35 58 0,28-46 0,70-106 0,17-29 0,-18 35 0,21-34 0,-1 1 0,-21 25 0,28-36 0,-29 47 0,7-14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14.00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664 820 24575,'-3'5'0,"3"-2"0,-1 1 0,-1-2 0,-2 4 0,3-4 0,-2 2 0,1-1 0,-1 0 0,0 1 0,1-3 0,-1 3 0,-1-2 0,0 0 0,-3 4 0,-53 33 0,34-28 0,-1 1 0,1-3 0,-1-1 0,-1 0 0,-1-1 0,1-2 0,-37 3 0,27-4 0,-2 3 0,-69 21 0,108-27 0,-2-1 0,3 1 0,-1-1 0,0 3 0,-2-3 0,2 0 0,-1 1 0,0-1 0,0 0 0,1 2 0,-2-2 0,2 0 0,0 0 0,-2 0 0,2 0 0,-1 0 0,0 0 0,0 0 0,1-2 0,-2 2 0,2 0 0,0 0 0,-2-1 0,2 1 0,-1 0 0,0-3 0,-1 2 0,-1-44 0,5 26 0,18-235 0,-3 37 0,-15 177 0,3 0 0,14-57 0,-8 56 0,-4-2 0,3-45 0,9 26 0,-15 58 0,-2 1 0,1-1 0,0 1 0,0-2 0,-1 2 0,-1-1 0,3 0 0,-3 0 0,0 2 0,1-4 0,-1-3 0,-1 8 0,-2-1 0,2 0 0,-1 0 0,0 1 0,0 0 0,1-1 0,-2 0 0,2 0 0,0 1 0,-2 1 0</inkml:trace>
  <inkml:trace contextRef="#ctx0" brushRef="#br0" timeOffset="1">163 13 23583,'68'5'-373,"-55"-7"-6453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14.00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24575,'1'13'0,"2"-1"0,0 0 0,1 2 0,0-4 0,1 4 0,8 12 0,14 35 0,81 238 0,-42-140 0,27 77 0,-93-234 0,3 0 0,-2 2 0,-1-2 0,2 1 0,-2 0 0,0-1 0,0 1 0,0 1 0,0-1 0,0 1 0,0-3 0,0 2 0,0 1 0,-2-2 0,2 2 0,-1-2 0,1 0 0,-3 2 0,1 4 0,-54 35 0,49-38 0,-25 18-273,0 0 0,0 1 0,2 1 0,-31 39 0,55-59-6553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14.00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32 0 24575,'-15'700'0,"-2"-210"0,17-116-1365,0-361-5461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14.00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24575,'5'8'0,"-1"0"0,2 0 0,-4 0 0,1 0 0,0 0 0,-1 0 0,0 0 0,2 17 0,13 76 0,16 124 0,-17-41 0,-5-60 0,10 243 0,-5-53 0,32-145-1365,-47-154-5461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35.99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486 21 24575,'0'-1'0,"0"1"0,-2-3 0,2 2 0,0 1 0,0-1 0,-1 1 0,1-2 0,-1 0 0,1 2 0,0-2 0,-2 2 0,2-1 0,-2 1 0,2 0 0,-2-1 0,2 1 0,-1-2 0,0 2 0,1 0 0,-1-2 0,1 2 0,-3 0 0,2 0 0,1 0 0,-2-2 0,1 2 0,1 0 0,-3 0 0,1 0 0,-4 0 0,2-1 0,-1 1 0,-2 0 0,3 0 0,-6 1 0,-1 1 0,-1 2 0,1 0 0,2 0 0,-3 1 0,3-1 0,-1 1 0,1 2 0,-2-2 0,-6 10 0,-15 12 0,-29 31 0,60-55 0,-22 19 0,3 2 0,-1 0 0,3 0 0,1 4 0,1-3 0,0 3 0,3-1 0,0 2 0,1 1 0,1 0 0,3-2 0,0 3 0,-5 50 0,7-41 0,2 0 0,3 1 0,1-1 0,7 49 0,-3-75 0,1 0 0,0 1 0,2-1 0,1 1 0,-3-2 0,21 22 0,-9-7 0,-12-19 0,1-1 0,1-1 0,0 1 0,0 0 0,1-1 0,0-1 0,0 1 0,2-3 0,-2 3 0,0-2 0,2-1 0,-1 0 0,0 0 0,2 0 0,-2-2 0,1 0 0,18 3 0,2 0 0,2-3 0,-1-1 0,-1-1 0,50-7 0,-62 5 0,-3-2 0,1 1 0,0-2 0,0-1 0,0 0 0,-1-1 0,0-1 0,-1 0 0,1 0 0,-2-2 0,1 0 0,-1 0 0,0-1 0,-2-1 0,19-23 0,-15 17 0,-2-2 0,-1 0 0,2 0 0,-4-3 0,1 2 0,-2-2 0,-1 2 0,-1-2 0,0 1 0,3-35 0,2-14 0,-6 32 0,4-68 0,-10 100 0,0-2 0,0-1 0,0 0 0,0 2 0,-2-2 0,0 1 0,1 0 0,0-1 0,-3 1 0,-4-10 0,-18-48 0,21 53 0,2 1 0,-2 1 0,-2-1 0,3 2 0,-4-2 0,2 2 0,-2-1 0,0 1 0,-10-10 0,4 8 0,-1-1 0,0 4 0,1-1 0,-2 1 0,0 0 0,0 1 0,-33-12 0,41 19-24,1-2 0,2 0-1,-2 0 1,-8-6 0,2 2-1220,6 4-5582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35.99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873 0 24575,'0'5'0,"-2"-2"0,2 2 0,-1-2 0,0 2 0,-1-2 0,0 1 0,-1-1 0,2 2 0,-6 3 0,-2 8 0,-95 160 0,96-160 0,-76 123 0,-32 58 0,26-46 0,64-106 0,16-29 0,-18 35 0,20-34 0,-1 1 0,-19 25 0,25-36 0,-26 47 0,6-14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414 0 24575,'0'2'0,"-2"0"0,2-1 0,-1 2 0,1 0 0,-2-2 0,2 2 0,0-2 0,-1 1 0,0 1 0,0-2 0,-5 4 0,-17 20 0,17-19 0,-35 34 0,4 2 0,0 1 0,2-1 0,-36 68 0,6 0 0,26-48 117,0-3-1599,33-45-5344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24575,'14'1'0,"-1"0"0,1 1 0,-1 0 0,0 2 0,0-2 0,0 3 0,0 0 0,16 7 0,37 11 0,-14-5 0,118 55 0,-99-36 0,-43-20 0,35 13 0,-2 1-1365,-53-27-5461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35.99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1 754 24575,'100'2'0,"107"-4"0,163-12 0,-351 12 0,0 0 0,1 0 0,-3-3 0,23-7 0,-20 8 0,-1-3 0,2 5 0,37-6 0,-56 8 0,0 1 0,0-1 0,2 0 0,-3 0 0,0 0 0,3-1 0,-2 1 0,0 0 0,1-3 0,0 3 0,-2-1 0,0 1 0,3-2 0,-2 2 0,-1-1 0,3-2 0,-3 2 0,1 0 0,-1-1 0,2 1 0,1-3 0,-3 1 0,-1 2 0,0-2 0,3 1 0,-3 0 0,0 1 0,0-3 0,0 3 0,0 0 0,0-3 0,0 2 0,0 1 0,-3-3 0,3 3 0,0-1 0,-1 0 0,1-1 0,-2 2 0,2-1 0,-2-3 0,-10-14 0,-2 1 0,2 0 0,-30-30 0,23 27 0,-161-218 0,33 26 0,113 165-1365,28 41-5461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3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862 717 24575,'-48'0'0,"-1"5"0,0 1 0,-75 18 0,56-14 0,-1 1 0,-99-2 0,-62 7 0,227-14 0,-2-2 0,2 1 0,-1-1 0,0 0 0,0 0 0,2 0 0,-4 0 0,4 0 0,-4 0 0,4-1 0,-2 1 0,-6-3 0,9-12 0,22-13 0,227-195 0,-211 193 0,0 4 0,-3-3 0,52-57 0,-19 11 0,139-125 0,-142 124-1365,-57 68-5461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35.99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24575,'3'33'0,"1"2"0,2-3 0,1 0 0,2 2 0,17 40 0,11 48 0,216 886 0,-183-760-1365,-66-238-5461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1:35.99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283 1 24575,'-28'60'0,"-10"247"0,30-213 0,-3-1 0,-25 96 0,25-137 0,-7 79 0,-4 18 0,-9 36 0,16-86 0,-29 105 0,31-179-1365,6-12-5461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2:09.62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24575,'31'2'0,"0"2"0,0 1 0,0 2 0,-1 1 0,40 16 0,11 2 0,-31-9 0,-1 3 0,-1 2 0,0 2 0,56 39 0,19 10 0,-114-68 0,1 0 0,-1-1 0,1 0 0,12 4 0,-17-7 0,0-1 0,-1 1 0,1-1 0,0 0 0,0 0 0,-1-1 0,1 1 0,0-1 0,-1 0 0,1-1 0,7-2 0,90-36 0,85-28 0,-180 65 0,0 0 0,0 0 0,-1-1 0,1 1 0,6-7 0,18-9 0,10-6 23,-31 19-301,0-1 1,0 1-1,1 1 1,20-8-1,-24 12-6548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2:09.62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1 24575,'2'3'0,"0"0"0,0 0 0,1 0 0,-1 0 0,1 0 0,0-1 0,0 1 0,0-1 0,0 0 0,0 0 0,1 0 0,5 3 0,5 4 0,98 70 0,61 50 0,-146-108 0,1-1 0,43 22 0,-2 0 0,-48-30-28,-16-10-121,-1 0 1,1 1-1,-1-1 1,1 1-1,-1 0 1,0 1-1,0-1 1,5 6-1,-6-4-6677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2:09.63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634 1 24575,'2'0'0,"-1"1"0,0 0 0,1-1 0,-1 1 0,0 0 0,0 0 0,0 0 0,0 0 0,1 0 0,-1 0 0,-1 0 0,1 0 0,0 0 0,0 1 0,0-1 0,-1 0 0,1 1 0,1 1 0,12 32 0,-11-29 0,15 41 0,-3 1 0,17 79 0,-21-93 0,3 11 0,-14-43 0,0 0 0,0 0 0,0 0 0,0 0 0,0-1 0,0 1 0,-1 0 0,1 0 0,0 0 0,-1-1 0,0 1 0,1 0 0,-1-1 0,0 1 0,0 0 0,0-1 0,0 1 0,0-1 0,-1 1 0,1-1 0,0 0 0,-2 2 0,-154 114 0,121-89 0,-78 45 0,18-13 0,-6 23 0,75-59 0,-15 9-93,-78 46-1,75-51-1084,38-24-5648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2:09.62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302 13 24575,'0'-1'0,"0"1"0,-1-1 0,1 0 0,0 1 0,0-1 0,-1 1 0,1-1 0,-1 0 0,1 1 0,0-1 0,-1 1 0,1-1 0,-1 1 0,1 0 0,-1-1 0,1 1 0,-1-1 0,0 1 0,1 0 0,-1-1 0,1 1 0,-1 0 0,0 0 0,1 0 0,-1-1 0,0 1 0,1 0 0,-1 0 0,-1 0 0,-1 0 0,0-1 0,0 1 0,-1 0 0,1 0 0,-3 1 0,-1 0 0,0 1 0,0 1 0,1-1 0,-1 1 0,1 0 0,0 0 0,0 1 0,0 0 0,-5 5 0,-9 7 0,-18 21 0,37-36 0,-13 13 0,2 1 0,-1 0 0,2 0 0,0 2 0,1-1 0,0 1 0,2 0 0,0 1 0,0 0 0,2 1 0,1-1 0,0 1 0,-3 31 0,4-25 0,2 0 0,1 0 0,1 0 0,4 30 0,-1-46 0,0 0 0,0 0 0,1 0 0,1 0 0,-1-1 0,11 14 0,-4-5 0,-8-11 0,1-1 0,1-1 0,-1 1 0,0 0 0,1-1 0,0 0 0,0 0 0,1-1 0,-1 1 0,0-1 0,1 0 0,0-1 0,0 1 0,0-1 0,0 0 0,0-1 0,11 2 0,2 0 0,1-2 0,-1 0 0,0-1 0,31-4 0,-40 2 0,0 0 0,0 0 0,0-1 0,0-1 0,0 0 0,-1 0 0,0-1 0,0 0 0,0 0 0,0-1 0,-1 0 0,0-1 0,0 1 0,-1-2 0,12-13 0,-10 9 0,-1 0 0,0-1 0,0 1 0,-1-2 0,-1 1 0,0-1 0,-1 0 0,-1 0 0,0 0 0,3-21 0,0-9 0,-3 20 0,2-43 0,-6 63 0,0-2 0,0 0 0,0 0 0,0 1 0,-1-1 0,0 0 0,0 0 0,0 1 0,-1-1 0,-3-6 0,-11-30 0,13 34 0,1 0 0,-1 0 0,-1 0 0,1 1 0,-2-1 0,1 1 0,-1 0 0,0 0 0,-6-6 0,2 5 0,0 0 0,0 1 0,0 0 0,-1 1 0,0 0 0,0 0 0,-20-7 0,25 12-24,1-1 0,0-1-1,0 1 1,-5-5 0,1 2-1220,4 3-5582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2:09.62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24575,'16'377'0,"-15"-366"0,0 0 0,0 0 0,1 0 0,1 0 0,0 0 0,0-1 0,8 17 0,44 73 0,-37-71 0,21 48 0,-2 8 0,-15-36 0,18 59 0,-27-80-1365,-9-21-5461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2:09.62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24575,'4'3'0,"0"-1"0,-1 1 0,0 0 0,1-1 0,-1 2 0,0-1 0,-1 0 0,1 1 0,3 4 0,1 1 0,44 57 0,-2 1 0,54 101 0,-34-66 0,-52-80 0,-1 1 0,-1 1 0,0 0 0,-2 1 0,11 30 0,-11-29-1365,-9-18-5461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24575,'0'4'0,"0"2"0,0 2 0,0 3 0,0-1-8191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2:09.62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90 1 24575,'-2'4'0,"0"0"0,0 0 0,0 0 0,0-1 0,-1 1 0,0-1 0,1 1 0,-1-1 0,-5 4 0,-7 11 0,6-3 0,1 0 0,0 0 0,-9 26 0,15-33-1365,0-1-5461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3:27.53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1812 1 24575,'-223'0'0,"208"0"0,1 0 0,-1 2 0,1 0 0,-1 0 0,1 1 0,0 1 0,0 1 0,0 0 0,-23 12 0,-14 10 0,-55 20 0,-49 26 0,106-43 0,2 2 0,-65 58 0,-68 50 0,80-64 0,81-61 0,2 1 0,0 0 0,-26 34 0,-28 30 0,5-7 0,-6 21 0,-38 45 0,-9 14 0,93-114-682,-22 47-1,33-54-6143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3:29.51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502 1 24575,'-2'0'0,"1"1"0,-2-1 0,2 1 0,-1-1 0,0 1 0,2 0 0,-2 0 0,1 0 0,-1 0 0,0 0 0,-2 3 0,-2 2 0,-15 11 0,-154 115 0,159-120 0,0 0 0,0 1 0,1 2 0,-16 18 0,-51 72 0,72-90 0,1 0 0,-1 1 0,2 0 0,0 1 0,-9 25 0,8-16-58,1-6-596,-8 29 1,9-21-6173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59:30.60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24575,'0'7'0,"0"11"0,0 13 0,0 9 0,5 9 0,1 2 0,0 1 0,-1 1 0,-2 3 0,-1-2 0,-1 4 0,7-12 0,2-3 0,-2-2 0,0 0 0,3-5 0,2 0 0,-3-7-8191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07:47.5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24575,'0'7'0,"1"2"0,0-2 0,1 2 0,0-2 0,3 11 0,7 21 0,18 95 0,-4-18 0,51 179 0,-50-202 0,16 43 0,-27-73 0,14 83 0,-25-103 0,11 43 0,18 97 0,-16-94 0,-14-63-72,4 30 0,-6-33-1149,-1-14-5605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07:47.5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366 80 24575,'33'-1'0,"-19"0"0,0 1 0,-1 0 0,26 5 0,-32-4 0,0 2 0,-1-1 0,1 2 0,1-2 0,8 8 0,31 25 0,-42-32 0,21 21 0,0 0 0,-2 2 0,-1 0 0,-1 1 0,33 55 0,-50-72 0,0 1 0,1 0 0,-1 0 0,-1 0 0,5 20 0,8 64 0,-9-41 0,-3-27 0,-2 1 0,-1 0 0,-1 0 0,-1-1 0,-3 34 0,0-42 0,-2 1 0,-12 39 0,13-45 0,-1-3 0,-2 0 0,2 0 0,-1 0 0,0-1 0,-11 12 0,2-3 0,10-14 0,1 2 0,-1-2 0,0 0 0,0 0 0,0 0 0,0-1 0,-2 0 0,2 1 0,-8 1 0,-7 4 0,4-2 0,0 0 0,-1-1 0,1-1 0,-2-1 0,0 1 0,-20 0 0,11-4 0,2-2 0,0 0 0,0-1 0,-1-1 0,2-2 0,-2-1 0,2-1 0,-46-17 0,50 14 0,1 0 0,-1-1 0,2-2 0,-21-14 0,30 18 0,0 0 0,-1-1 0,2-1 0,-1 1 0,1-1 0,1-1 0,1 1 0,-10-20 0,8 13 0,0 0 0,3 0 0,1-1 0,-9-35 0,10 14 0,-1-49 0,4 74 0,2-84 0,0 82 0,-1 2 0,1 0 0,2 0 0,7-24 0,12-13 0,49-92 0,-55 114 0,2 0 0,24-30 0,-37 52 0,2-1 0,-1 0 0,1 2 0,1-2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07:47.5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113 0 24575,'-3'0'0,"-2"0"0,-4 0 0,-1 0 0,-1 0 0,-1 0 0,-2 0 0,2 0 0,-1 0 0,0 0 0,2 0-8191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07:47.5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 1 24575,'0'741'0,"-10"-633"0,1-3 0,10 110-1365,-1-204-5461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07:47.5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336 0 24575,'-1'6'0,"0"-1"0,0 2 0,1-3 0,-3 2 0,1-1 0,-2 8 0,-6 11 0,-44 211 0,0-5 0,-54 297 0,97-459 0,-55 224 0,59-265 0,3-18 0,1 1 0,2 0 0,-1-1 0,-2 15 0,4-24-1,0 0 1,0 0-1,0 0 0,0 0 0,0 0 0,0 0 0,0 0 0,0 0 0,2 0 1,-2 0-1,0 0 0,0 0 0,0 0 0,0 0 0,0 0 0,0 0 1,0 0-1,0 0 0,0 0 0,0 0 0,0 0 0,0 0 0,0 0 1,0 0-1,0 0 0,0 0 0,1 0 0,-1 0 0,0 0 0,0 0 0,0 0 1,0 0-1,0 0 0,0 0 0,0 1 0,0-1 0,0 0 0,0 0 1,0 0-1,0 0 0,0 0 0,0 0 0,0 0 0,0 0 0,0 0 1,0 0-1,0 0 0,0 0 0,0 0 0,0 0 0,0 0 0,0 1 1,0-1-1,0 0 0,0 0 0,0 0 0,0 0 0,0 0 0,0 0 0,0 0 1,4-7 116,4-13-1160,-8 18 659,8-18-6441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19:20:14.77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1065 889 24575,'-6'0'0,"1"-1"0,-1 0 0,1 0 0,-1 0 0,1-1 0,0 1 0,0-1 0,-1-1 0,-4-2 0,-15-6 0,-3 1 0,20 8 0,0-1 0,0 0 0,0-1 0,0 1 0,-10-7 0,-248-181 0,184 136 0,-86-64 0,143 96 0,1-1 0,-21-29 0,-14-14 0,8 10 0,-70-104 0,91 118 0,12 19-1365,12 16-5461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24575,'0'1'0,"0"4"0,0 4 0,-3-2 0,-2-5 0,1-1-8191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19:22:33.56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1 805 24575,'27'-3'0,"-11"0"0,16-1 0,-1-3 0,43-13 0,58-30 0,-118 44 0,-1-1 0,0-1 0,21-15 0,32-32 0,-64 54 0,130-129 0,-117 114 0,101-108 0,-64 68 0,9-9 0,-37 40 0,37-52 0,-38 47 0,31-33 0,-50 59-341,-1-1 0,1 0-1,3-7 1,-3 6-6485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19:28:24.9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99 24575,'1'-1'0,"-1"0"0,0 0 0,0 0 0,1 0 0,-1 0 0,1 0 0,-1 0 0,1 0 0,-1 0 0,1 0 0,-1 0 0,1 0 0,0 0 0,0 1 0,-1-1 0,2-1 0,15-10 0,-1 4 0,1 0 0,0 2 0,0 0 0,0 0 0,20-2 0,-19 4 0,21-4 0,1 1 0,69-2 0,81 16 0,-174-6 0,0 1 0,-1 1 0,0 0 0,0 1 0,19 7 0,20 7 116,2 1-1597,-50-16-5345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19:28:26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238 1 24575,'-2'0'0,"1"1"0,-1 0 0,1 0 0,-1 0 0,1 0 0,0 0 0,-1 0 0,1 0 0,0 0 0,0 0 0,0 0 0,-2 3 0,0 0 0,1-2 0,-19 19 0,1 1 0,2 1 0,-17 26 0,18-21 0,2 0 0,-16 43 0,-22 74-1365,50-136-5461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2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3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3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1 24575,'0'1'0,"0"4"0,0 4 0,4-1 0,-1-2-8191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 0 0,-1-1 0,0-1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1 0,0 0 0,-1 0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2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22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23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0,0-1 0,-1 1 0,0-2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0 0,0 2 0,-1-1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398 1 24575,'0'8'0,"-1"1"0,0-1 0,0 1 0,-2-1 0,-3 10 0,-6 25 0,-21 102 0,3-20 0,-55 193 0,55-218 0,-17 47 0,28-79 0,-12 90 0,25-112 0,-11 47 0,-22 104 0,21-101 0,12-68-72,-1 32 0,4-35-1149,2-15-5605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13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14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1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0,0-1 0,-1 1 0,0-2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0 0,0 2 0,-1-1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06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3687 1153 24575,'1'-1'0,"-1"1"0,1-1 0,0 1 0,0 0 0,-1-1 0,0 1 0,1-1 0,0 0 0,0 1 0,-1 0 0,0-1 0,1 0 0,-1 0 0,1 1 0,-1-1 0,1 0 0,-1 0 0,0 0 0,0 1 0,0-1 0,1-1 0,5-21 0,-5 19 0,20-59 0,-15 46 0,-1 1 0,1-1 0,-3 0 0,4-24 0,-5 19 0,0 0 0,-2-1 0,-1 1 0,0-1 0,-6-24 0,5 42 0,1-1 0,-1 0 0,1 1 0,-1 0 0,-1 0 0,0-1 0,1 2 0,-1-1 0,0 0 0,-1 1 0,1-1 0,-1 1 0,0 0 0,0 0 0,0 0 0,-1 0 0,1 1 0,-1 0 0,0 0 0,0 0 0,0 1 0,0 0 0,0 0 0,-1 0 0,-10-2 0,-24-6 0,30 6 0,0 1 0,-1 1 0,0 0 0,-18-1 0,26 3 0,0 0 0,0 0 0,0 0 0,0 1 0,0-1 0,0 1 0,0 0 0,0 0 0,1 1 0,-1-2 0,0 2 0,1-1 0,-1 1 0,1 0 0,-1 0 0,1 0 0,0-1 0,0 2 0,-1-1 0,1 0 0,-2 3 0,4-4 0,-1 1 0,0 0 0,0 0 0,-1 0 0,1 0 0,-1-1 0,1 1 0,-1-1 0,0 1 0,0-1 0,-2 2 0,3-3 0,0 0 0,1 0 0,-1 0 0,-1 0 0,2 0 0,-1-1 0,0 1 0,0-1 0,1 1 0,-1-1 0,0 1 0,0 0 0,1-1 0,-1 0 0,0 1 0,0-1 0,1 1 0,-1-1 0,1 0 0,-1 0 0,0 1 0,1-1 0,0 0 0,0 0 0,-1 1 0,1-1 0,-1 0 0,1 0 0,-1-2 0,-30-69 0,20 45 0,-1 0 0,-24-40 0,26 52 0,-2 0 0,1 0 0,-1 1 0,-18-16 0,22 23 0,-1 0 0,0 1 0,0 0 0,0 1 0,-1 0 0,0 0 0,0 2 0,-18-6 0,-14-6 0,32 10 0,0 1 0,0 1 0,-2 0 0,-12-2 0,21 4 0,0 1 0,0 0 0,0 0 0,0 0 0,0 0 0,0 1 0,0 0 0,1 0 0,-1-1 0,0 1 0,0 0 0,0 0 0,1 1 0,-1-1 0,1 1 0,-1-1 0,0 1 0,1 0 0,-5 4 0,-17 18 0,14-16 0,1 1 0,1 0 0,0 1 0,0 0 0,0 0 0,1 1 0,-6 12 0,10-16 0,0 1 0,0-2 0,1 2 0,-3 13 0,0-28 0,-3-15 0,4 9 0,-8-17 0,-1 0 0,-2 2 0,0 0 0,-2 1 0,-1 1 0,-1 0 0,-1 1 0,-1 1 0,-2 1 0,0 1 0,-1 1 0,-2 2 0,1 0 0,-3 1 0,-32-16 0,34 24 0,1 2 0,-2 1 0,0 1 0,0 0 0,-40-1 0,49 5 0,-139-9 0,137 11 0,0 1 0,-1 0 0,1 2 0,0 0 0,-32 10 0,45-10 0,0-1 0,1 2 0,0-1 0,0 1 0,0 0 0,0 0 0,0 1 0,0-1 0,1 1 0,1 0 0,-2 0 0,2 1 0,0-1 0,0 1 0,0 0 0,0 1 0,1-1 0,0 1 0,-2 7 0,-1 7 0,0 2 0,1-1 0,2 0 0,-1 39 0,4-61 0,0 1 0,0-1 0,0 0 0,0 0 0,0 1 0,0-1 0,0 1 0,0-1 0,0 1 0,0-1 0,0 0 0,0 1 0,-1-1 0,1 1 0,0-1 0,0 1 0,0-1 0,-1 0 0,1 0 0,0 0 0,-1 1 0,1-1 0,0 1 0,0-1 0,0 0 0,-1 1 0,1-1 0,-1 0 0,1 0 0,0 0 0,-1 0 0,1 0 0,0 1 0,-2-1 0,-13-8 0,-20-31 0,25 27 0,0-1 0,-2 1 0,0 0 0,0 1 0,0 0 0,-2 1 0,0 0 0,0 1 0,-1 1 0,1 0 0,-28-9 0,25 11 0,-1 1 0,1 2 0,-1-1 0,0 2 0,0 0 0,0 1 0,-33 3 0,40-1 0,-2 1 0,2 0 0,0 1 0,0 0 0,-1 2 0,2-2 0,-1 3 0,1-1 0,-1 0 0,2 1 0,-1 1 0,0 0 0,-10 10 0,14-10 0,0 0 0,1-1 0,0 1 0,0 1 0,1-1 0,0 1 0,0 0 0,1 0 0,0 0 0,0 1 0,1-1 0,0 1 0,0-1 0,1 1 0,0 0 0,1 0 0,0 0 0,1 10 0,1-2 0,0 1 0,1-2 0,2 1 0,-1 0 0,2-1 0,0 1 0,0-1 0,12 18 0,-17-34 0,-1 1 0,0-1 0,0 0 0,1 0 0,-1 0 0,0 1 0,0-1 0,0 0 0,0 1 0,1-1 0,-1 0 0,0 0 0,0 0 0,0 0 0,0 0 0,0 1 0,0-1 0,0 0 0,0 1 0,0-1 0,0 0 0,0 1 0,0-1 0,0 0 0,0 0 0,0 0 0,0 0 0,0 1 0,0-1 0,0 0 0,0 1 0,-1-1 0,1 0 0,0 0 0,0 1 0,0-1 0,0 0 0,-1 0 0,1 0 0,-1 0 0,-11 0 0,-25-14 0,29 11 0,-20-7 0,-1 3 0,1-1 0,-2 3 0,1 1 0,0 1 0,-1 1 0,0 1 0,-35 5 0,57-2 0,0-1 0,0 1 0,1 1 0,-2-1 0,2 1 0,-1 1 0,2-1 0,-2 1 0,1 1 0,0-1 0,1 1 0,-8 7 0,-6 7 0,0 1 0,-17 26 0,37-46 0,-5 8 0,0-1 0,1 1 0,1-1 0,-1 2 0,1-1 0,0 0 0,1 0 0,-1 1 0,2 0 0,-1-1 0,1 1 0,1-1 0,0 17 0,0-11 0,2 1 0,0 0 0,1-1 0,0 0 0,1 0 0,1-1 0,9 23 0,-9-26 0,0 1 0,1-2 0,0 0 0,12 15 0,-18-24 0,0 0 0,0 0 0,0-1 0,0 1 0,0 0 0,0 0 0,0-1 0,0 1 0,0 0 0,0 0 0,0-1 0,0 1 0,0 0 0,0 0 0,0 0 0,0 0 0,1 0 0,-1 0 0,0 0 0,0 0 0,0-1 0,0 1 0,1 0 0,-1 0 0,0 0 0,0 0 0,0-1 0,1 1 0,-1 0 0,0 0 0,0 0 0,0 0 0,0 0 0,0 0 0,0 0 0,1 0 0,-1 0 0,0 0 0,0 0 0,1 0 0,-1 0 0,0 0 0,0 0 0,1 0 0,-1 0 0,0 0 0,0 0 0,0 0 0,0 0 0,0 0 0,0 1 0,0-1 0,1 0 0,-1 0 0,0 0 0,1 1 0,-6-19 0,2 14 0,0 0 0,0 0 0,0 1 0,0 0 0,-1 0 0,0 0 0,0 0 0,1 0 0,-1 0 0,-1 1 0,2 0 0,-2 0 0,1 1 0,-1-2 0,1 3 0,-1-2 0,-6 1 0,-10-4 0,0 2 0,-29 0 0,34 2 0,-2 0 0,2 1 0,-1 1 0,0 0 0,0 1 0,1 1 0,-1 0 0,2 2 0,-1-1 0,-20 11 0,17-5 0,0-1 0,1 3 0,0 0 0,1 0 0,0 2 0,2-1 0,-1 2 0,1 1 0,1 0 0,1 1 0,-19 30 0,28-39 0,1 0 0,0 1 0,1-1 0,0 1 0,0-1 0,0 1 0,1 0 0,1-1 0,0 1 0,0 1 0,2 13 0,0-5 0,1 1 0,1-1 0,1 0 0,9 25 0,-10-37 0,-1 1 0,1-1 0,0 0 0,1 0 0,-1 0 0,1-1 0,0 1 0,0-1 0,1 0 0,0 0 0,0-1 0,0 0 0,7 3 0,32 26 0,-45-32 0,0-1 0,0 0 0,0 0 0,0 1 0,0-1 0,0 0 0,0 0 0,0 1 0,0-1 0,0 0 0,0 0 0,0 0 0,0 0 0,0 0 0,0 1 0,0-1 0,0 0 0,0 0 0,0 1 0,0-1 0,0 0 0,0 0 0,0 1 0,-1-1 0,1 0 0,0 0 0,0 0 0,0 0 0,0 0 0,-1 0 0,1 0 0,0 1 0,0-1 0,-1 0 0,1 0 0,0 0 0,0 0 0,0 0 0,0 0 0,0 0 0,0 1 0,-1-1 0,1 0 0,0 0 0,0 0 0,-1 0 0,1 0 0,-1 0 0,-13 4 0,13-4 0,-23 6 0,1 1 0,-30 13 0,44-16 0,0 1 0,0 0 0,0 1 0,1-1 0,0 2 0,0-1 0,1 2 0,-11 11 0,4 0 0,1 0 0,1 2 0,0 0 0,2 0 0,0 1 0,1 0 0,-7 32 0,7-15 0,0 2 0,3-1 0,-1 61 0,7-90 0,-1-5 0,1 2 0,0-1 0,0-1 0,1 1 0,2 8 0,-2-13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07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58 9 24575,'-1'-1'0,"0"-1"0,-1 2 0,2-1 0,-2 1 0,1-1 0,0 0 0,-1 1 0,1 0 0,-1-1 0,1 1 0,-1-1 0,1 1 0,-1 0 0,2 0 0,-2 0 0,1 0 0,-1 0 0,1 0 0,-1 1 0,1-1 0,-1 1 0,1-1 0,0 0 0,-1 1 0,1-1 0,-1 1 0,2 0 0,-2-1 0,1 1 0,0 1 0,0-2 0,0 1 0,0 0 0,-1 0 0,2 0 0,-1 1 0,0-2 0,0 2 0,1-1 0,-2 2 0,1 0 0,0 1 0,-1 0 0,2 0 0,-1 0 0,1 0 0,-1 0 0,1-1 0,0 1 0,0 0 0,0 0 0,1 0 0,0 0 0,-1 0 0,3 5 0,-2-7 0,1 0 0,-1 0 0,0 1 0,0-1 0,1-1 0,0 2 0,0-1 0,-1-1 0,1 1 0,1-1 0,-2 2 0,1-3 0,1 2 0,-1-1 0,0 1 0,0-1 0,1-1 0,-1 1 0,1 0 0,-1 0 0,0-1 0,1 1 0,0-1 0,2 1 0,10 0 0,1-1 0,-1 0 0,15-3 0,-2 2 0,19-1 0,147 4 0,-100 11 0,15-7 0,20 1 0,252-8 0,-350 3 0,58 10 0,-58-6 0,57 2 0,628-8 102,-311 0-1569,-389 0-5359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08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17 1 24575,'4'1'0,"-1"-1"0,0 1 0,1 0 0,-1 0 0,0 0 0,0 0 0,0 1 0,0 0 0,0-1 0,0 1 0,-1 0 0,1 0 0,-1 1 0,1-1 0,-1 0 0,4 5 0,32 47 0,-36-50 0,3 5 0,-1-1 0,0 0 0,0 0 0,-1 1 0,0 0 0,-1-1 0,0 1 0,0 0 0,-1 0 0,0 0 0,0 0 0,-1 1 0,0-1 0,-1 0 0,0 0 0,-4 13 0,4-19 0,1 0 0,-2-1 0,1 0 0,0 0 0,-1 1 0,1-2 0,-1 1 0,0 1 0,1-2 0,-1 1 0,0 0 0,0-1 0,0 1 0,0-1 0,-5 3 0,-37 12 0,18-8 0,25-8 0,0 1 0,0-1 0,1 0 0,0 1 0,-1-1 0,0 1 0,0-1 0,1 0 0,0 0 0,-1 1 0,1 0 0,-1-1 0,1 1 0,-1-1 0,1 0 0,0 1 0,0 0 0,0 0 0,-1-1 0,1 0 0,0 1 0,-1 0 0,1 0 0,0-1 0,0 1 0,0-1 0,0 1 0,0 0 0,0-1 0,0 1 0,0 0 0,0 0 0,0-1 0,0 0 0,1 1 0,-1 0 0,0 0 0,1-1 0,-1 0 0,0 1 0,0 0 0,0 0 0,1-1 0,-1 0 0,2 2 0,23 27 0,-19-23 0,-1-1 0,-2-2 0,0 2 0,0-1 0,0 1 0,0-1 0,0 2 0,0-1 0,-1-1 0,0 2 0,0-1 0,-1 0 0,1 1 0,0 8 0,-2-10 0,0 0 0,-1 1 0,1-1 0,-1 1 0,1-2 0,-2 2 0,1-1 0,0 0 0,-1 0 0,0 0 0,1 0 0,-2 0 0,1 0 0,0-1 0,-1 0 0,1 1 0,-7 4 0,4-2-195,-1 0 0,0-1 0,0 0 0,0 0 0,0-1 0,-11 5 0,4-4-6631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533 80 24575,'-39'-1'0,"23"0"0,0 1 0,0 0 0,-27 5 0,34-3 0,2 1 0,-1-1 0,0 2 0,0-1 0,-12 7 0,-32 29 0,46-36 0,-24 23 0,0 0 0,2 2 0,1 1 0,3 0 0,-38 60 0,55-78 0,0 1 0,1 0 0,1 0 0,0 0 0,-5 22 0,-9 69 0,9-44 0,5-29 0,2 0 0,0 1 0,2-1 0,1 0 0,4 36 0,-1-45 0,2 1 0,15 42 0,-15-49 0,0-3 0,2 0 0,0 0 0,1 0 0,-1-1 0,12 13 0,-3-4 0,-10-14 0,-1 1 0,0-1 0,0-1 0,1 1 0,1-1 0,-1 0 0,0-1 0,2 1 0,7 2 0,7 4 0,-5-2 0,2-1 0,1 0 0,-1-2 0,1 0 0,0 0 0,25 1 0,-16-5 0,0-2 0,0 0 0,1-1 0,-2-1 0,1-3 0,1 0 0,-3-1 0,52-19 0,-55 15 0,-2 0 0,-1-1 0,2-2 0,20-15 0,-31 19 0,-2 0 0,1-1 0,-1 0 0,0 0 0,-3-1 0,2-1 0,-2 1 0,13-22 0,-11 15 0,-1-1 0,-2 1 0,-1-2 0,8-38 0,-9 16 0,1-54 0,-5 81 0,-2-92 0,0 90 0,0 1 0,-1 1 0,0 0 0,-10-26 0,-12-15 0,-58-100 0,63 125 0,-1-1 0,-29-32 0,42 56 0,0-1 0,-1 1 0,-1 1 0,1-1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36 24575,'0'6'0,"1"-1"0,0 1 0,0-1 0,1 0 0,-1 1 0,1-2 0,0 1 0,0 1 0,0-2 0,1 1 0,0 0 0,0-1 0,0 1 0,0-1 0,1 0 0,0 0 0,0 0 0,0-1 0,1 0 0,6 5 0,-7-5 0,1 0 0,-1-1 0,1 1 0,-1-1 0,2-1 0,-2 2 0,1-3 0,1 2 0,-2-1 0,1 0 0,1-1 0,-1 1 0,0-1 0,0 0 0,1-1 0,-1 1 0,0-1 0,0 0 0,0 0 0,0 0 0,9-5 0,-7 3-65,-1-1 0,1 0 0,0 0 0,-1 0 0,0-1 0,0 0 0,-1 0 0,0-1 0,1 0 0,-1 0 0,-1 0 0,1 0 0,-1 0 0,-1-1 0,1 0 0,-1 0 0,0 0 0,-1 0 0,1 0 0,1-15 0,-3 9-6761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66 24575,'2'0'0,"1"-2"0,0-3 0,1-6 0,1-2 0,4 0 0,2 3 0,2 3 0,0 2 0,-1 7 0,-3 6 0,-1 3 0,-1 2 0,-2-1-8191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3:35:07.5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68 24575,'0'-2'0,"0"-6"0,2-1 0,1-1 0,0-2 0,1 2 0,4 2 0,1 3 0,2 2 0,-1 4 0,2 1 0,0 6 0,-1 1 0,-2 1 0,0-1 0,-2 0 0,-1 2 0,-3-3-8191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356 1 24575,'0'6'0,"-1"2"0,0-2 0,0 1 0,-1 1 0,-4 6 0,-6 20 0,-16 84 0,3-17 0,-52 157 0,51-176 0,-17 36 0,28-64 0,-13 76 0,22-94 0,-9 40 0,-20 83 0,19-81 0,11-55-72,-2 25 0,4-27-1149,2-13-5605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24575,'0'660'0,"10"-564"0,-1-2 0,-11 98-1365,2-183-5461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24575,'1'5'0,"0"0"0,1 0 0,-2 0 0,1 0 0,1 0 0,3 6 0,4 11 0,44 187 0,0-4 0,54 264 0,-97-409 0,54 201 0,-57-237 0,-3-16 0,0 1 0,-3 0 0,0-1 0,3 13 0,-4-21-1,0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1,-3-6 116,-6-12-1160,9 17 659,-7-17-6441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24575,'0'2'0,"1"0"0,-1-1 0,1 0 0,-1 2 0,2-2 0,-2 2 0,0-2 0,1 0 0,0 1 0,-1-1 0,5 4 0,14 15 0,-13-15 0,27 28 0,-2 1 0,-1 2 0,-1-1 0,30 56 0,-5 0 0,-22-40 117,0-2-1599,-27-38-5344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0 168 24575,'9'-1'0,"-1"0"0,1 0 0,-2-1 0,1-1 0,-1 1 0,2-1 0,12-7 0,8-2 0,44-10 0,-42 15 0,35-16 0,-28 6-118,56-22 367,-75 34-623,1-1 0,-1 2 0,22-4 0,-26 6-6452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107 170 24575,'-14'46'0,"10"-29"0,-3 3 0,-3 1 0,-15 25 0,18-32 0,-2 1 0,1 1 0,1-2 0,1 2 0,-4 20 0,10-35 0,0 0 0,0 1 0,-1-1 0,1 0 0,0 0 0,0-1 0,0 3 0,1-2 0,-1 0 0,0 1 0,0-2 0,1 1 0,-1 0 0,1 1 0,-1-1 0,0 0 0,1 0 0,-1 0 0,1 1 0,0-2 0,0 1 0,1-1 0,-1 0 0,0 1 0,0 2 0,2-1 0,1 0 0,-2-1 0,2-1 0,-2 1 0,2 1 0,-1-1 0,0 0 0,8-1 0,7 4 0,-9-3 0,1-1 0,0 1 0,0 1 0,0 0 0,9 3 0,-17-3 0,-1-1 0,2 0 0,-2-1 0,1 1 0,0-1 0,-1 0 0,1 0 0,1 0 0,-2 0 0,0 0 0,2 0 0,-1 0 0,-1 0 0,2 0 0,-2 0 0,2-1 0,-2 1 0,1-1 0,1 0 0,-2-1 0,0 2 0,1-1 0,0 1 0,-1 0 0,2-1 0,-3-1 0,1 0 0,0 1 0,2-1 0,-2 1 0,0 0 0,7-8 0,-2 0 0,-1 0 0,0 0 0,5-13 0,1-1 0,2-1 0,-3 0 0,14-46 0,3-3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 0 24575,'0'2'0,"-3"0"0,0-1 0,-2 4 0,2 2 0,2 1 0,-2 2 0,-1-1 0,3 0 0,0 2 0,-4 0 0,1-1-8191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24575,'0'799'0,"11"-683"0,-1-2 0,-11 118-1365,1-221-5461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24575,'11'-1'0,"-1"1"0,1 1 0,-1 0 0,1 1 0,-1-1 0,12 4 0,52 15 0,-73-18-124,-1-2 0,1 0 0,1 1 0,-1-1 0,1 1 0,-1 0-1,0 0 1,-1 0 0,1-1 0,2 3 0,0 3-6702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 1 24575,'3'0'0,"-3"1"0,2 3 0,1 1 0,-4 3 0,-1 2 0,0 0 0,1 0 0,-3-1 0,-1 1 0,-1 0 0,0-1 0,2 0-8191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2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336 0 24575,'0'2'0,"0"-2"0,0 3 0,0-1 0,0-2 0,-2 3 0,2-1 0,0-2 0,0 2 0,-3-2 0,3 0 0,0 3 0,-2-1 0,2-2 0,0 2 0,-3-2 0,3 3 0,-2-3 0,2 2 0,-2-2 0,2 0 0,0 3 0,-3-3 0,1 0 0,0 2 0,-6 0 0,-1 3 0,2-3 0,-12 3 0,-7 2 0,16-4 0,3 1 0,-2-4 0,1 3 0,-15-1 0,11 1 0,2-3 0,-13 7 0,20-7 0,-2 2 0,1-2 0,1 2 0,1 1 0,-3-1 0,3 1 0,-3-1 0,3-2 0,-8 9 0,3 1 0,-2-1 0,1 3 0,-8 10 0,4-6 0,10-11 0,-3 0 0,2 0 0,-4 9 0,3 0 0,-1 3 0,0-1 0,3-1 0,-3 1 0,3 25 0,-3 46 0,5-53 0,0 39 0,5-49-1365,-3-19-5461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2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812 21 24575,'-7'0'0,"2"0"0,0-2 0,-2 2 0,-7-5 0,7 3 0,2 0 0,-2 2 0,-12-5 0,-17 2 0,24 3 0,1-2 0,-1 2 0,0 0 0,0 0 0,0 2 0,0-2 0,0 3 0,-16 4 0,-8 7 0,-45 5 0,53-12 0,23-7 0,-4 0 0,2 3 0,-1-1 0,1 0 0,0 1 0,-9 4 0,-41 14 0,-46 20 0,77-29 0,22-10 0,-1 0 0,0 1 0,-2-1 0,0 0 0,2-2 0,0 3 0,-2-1 0,2-2 0,-6 0 0,-111 0-1365,115 0-5461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2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590 0 24575,'0'0'0,"0"2"0,2-2 0,-2 0 0,0 3 0,0-3 0,0 2 0,0-2 0,0 0 0,3 3 0,-3-3 0,0 0 0,0 2 0,0-2 0,0 0 0,2 0 0,-2 2 0,0-2 0,2 0 0,-2 0 0,0 0 0,3 3 0,21 6 0,-15-4 0,91 59 0,-36-24 0,-52-25 0,-10-15 0,-2 0 0,0 0 0,0 0 0,0 0 0,3 2 0,-3-2 0,0 0 0,0 0 0,0 2 0,0-2 0,2 0 0,-2 0 0,0 0 0,0 3 0,0-3 0,0 0 0,0 0 0,0 2 0,0-2 0,0 0 0,0 3 0,0-3 0,0 0 0,0 0 0,0 2 0,0-2 0,0 0 0,0 0 0,0 0 0,-2 2 0,2-2 0,0 0 0,0 0 0,-3 0 0,3 0 0,0 0 0,0 0 0,0 0 0,-2 0 0,2 0 0,0 0 0,0 0 0,-3 0 0,3 0 0,0 0 0,0 0 0,-2 0 0,2 0 0,0 0 0,0 0 0,0-2 0,-2 2 0,2 0 0,0 0 0,-15-10 0,11 8 0,-3-3 0,-1 3 0,1 0 0,3-1 0,-6 1 0,5-1 0,-14 1 0,-14-5 0,26 7 0,2-2 0,-2-1 0,0 3 0,0 0 0,2 0 0,-2 0 0,-12 0 0,2 5 0,-25 4 0,25-4 0,-66 26 0,42-12 0,-8 0 0,-18 0 0,53-14 0,9-5 0,0 2 0,1 1 0,-1-3 0,-5 0 0,-9 2 0,15 0 0,-1-2 0,2 0 0,1 3 0,-3-3 0,1 0 0,1 0 0,-2 0 0,1-3 0,1 3 0,1 0 0,-3-2 0,0 2 0,-2-2 0,-57-29 0,-2 0 0,63 28-97,-4-1-1,2 1 1,3 1-1,-3 0 1,0-3-1,1 0 1,-1 3-1,3-3 1,-3 0-1,2 0 1,-1 3-1,1-3 0,-4-9 1,5 9-6729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3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447 0 24575,'0'33'0,"-7"46"0,4-58 0,1-4 0,-3 21 0,3-34 0,0 1 0,2 0 0,-3 0 0,1-3 0,-1 3 0,1 0 0,0-1 0,-1-1 0,-4 6 0,-55 65 0,41-50 0,-34 33 0,48-53 0,0 3 0,-2-2 0,2 2 0,-3-2 0,-16 7 0,-7 5 0,26-13 0,2-1 0,-2 1 0,2-1 0,-2-1 0,0 1 0,0-3 0,-8 4 0,-8 1 0,-42-3 0,51-2-1365,9 3-5461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31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0 24575,'29'2'0,"44"8"0,-42-8 0,-12 3 0,0-3 0,26 10 0,-28-2 0,-1-3 0,27 17 0,-38-20 0,0 1 0,-3 0 0,3-3 0,0 3 0,-3 2 0,0-4 0,3 4 0,2 5 0,3 9 0,25 48 0,-20-41 0,-1 1 0,10 33 0,-3-1-1365,-21-56-5461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24575,'1'6'0,"0"0"0,1 1 0,-1-2 0,0 1 0,2 0 0,2 8 0,5 12 0,51 227 0,-3-5 0,61 320 0,-107-495 0,61 242 0,-65-286 0,-4-19 0,-1 1 0,-1 0 0,1-1 0,-1 15 0,-2-25-1,0 0 1,0 0-1,0 0 0,0 0 0,0 0 0,0 0 0,0 0 0,0 0 0,0 0 1,0 0-1,0 0 0,0 0 0,0 0 0,0 0 0,0 0 0,0 0 1,0 0-1,0 0 0,0 0 0,0 0 0,0 0 0,0 0 0,0 0 1,0 0-1,0 0 0,0 0 0,-1 0 0,1 0 0,0 0 0,0 0 0,0 0 1,0 0-1,0 0 0,0 0 0,0 1 0,0-1 0,0 0 0,0 0 1,0 0-1,0 0 0,0 0 0,0 0 0,0 0 0,0 0 0,0 0 1,0 0-1,0 0 0,0 0 0,0 0 0,0 0 0,0 0 0,0 1 1,0-1-1,0 0 0,0 0 0,0 0 0,0 0 0,0 0 0,0 0 0,0 0 1,-5-7 116,-5-15-1160,10 20 659,-8-19-6441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3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24575,'3'0'0,"-1"0"0,3 0 0,0 2 0,-3-2 0,0 0 0,3 3 0,-2-3 0,1 2 0,-1 1 0,4 1 0,31 22 0,-10-2 0,-18-17 0,-3-2 0,-2 2 0,2 0 0,-2 0 0,2 1 0,2 6 0,1 0 0,-1 0 0,-2-2 0,3 2 0,-5 3 0,9 16 0,21 67 0,-25-57-1365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3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138 0 24575,'-2'0'0,"-1"0"0,1 0 0,-1 2 0,-1-2 0,4 0 0,-3 3 0,1-3 0,0 2 0,-1-2 0,-2 3 0,3-3 0,2 2 0,-5 0 0,-23 29 0,25-31 0,-1 7 0,-1 0 0,0 1 0,3-1 0,-3 0 0,3 0 0,-3 0 0,0 12 0,3-17 0,-5 20 0,4-13 0,-1-2 0,1 3 0,1 9 0,-5 12 0,2-7 0,3 2 0,-1 24 0,1 2 0,4 43 0,5-57-1365,-7-33-5461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3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319 480 24575,'-7'0'0,"0"0"0,2 0 0,-2-3 0,0 3 0,0-2 0,2 2 0,-2-2 0,0 2 0,2-5 0,-2 3 0,2-1 0,-2 1 0,2-1 0,0-1 0,-2-1 0,2 0 0,1 3 0,-8-10 0,-2-5 0,-22-25 0,15 18 0,18 19 0,-2 3 0,3-3 0,-3 3 0,3-3 0,0 0 0,-6-4 0,-15-53 0,11 26 0,2 20 0,-2-20 0,-28-102 0,38 122-1365,2 6-5461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9:00.73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242 0 24575,'0'7'0,"-1"0"0,-1 0 0,1 0 0,-1 0 0,-1 0 0,1 0 0,-5 8 0,-5 14 0,1 1 0,-7 28 0,-10 66 0,5-28 0,-24 124 0,16-57 0,21-92 0,0 9 0,-2 32 0,3-59 0,6-38 0,1 0 0,-2 26 0,2-25-1365,0-9-5461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40:16.2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109 1 24575,'-1'24'0,"-1"-1"0,-1 1 0,-8 36 0,11-58 0,-16 72 0,7-37 0,-7 56 0,-2 40 0,-11 128 0,25 163 0,6-259 0,-3-46 0,3 114 0,1-188 0,2 1 0,2-2 0,17 71 0,13 66-1365,-29-148-5461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24575,'0'2'0,"1"0"0,-1 0 0,1 0 0,-1 1 0,2-2 0,-2 2 0,0-1 0,1-1 0,0 2 0,0-2 0,4 5 0,17 18 0,-16-18 0,31 34 0,-1 2 0,-3 1 0,-1 0 0,34 66 0,-5 1 0,-24-48 117,-1-2-1599,-31-47-5344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 0 0,-1-1 0,0-1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1 0,0 0 0,-1 0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2 203 24575,'10'-1'0,"-3"0"0,3 0 0,-1-2 0,0 0 0,0 0 0,-1 0 0,16-10 0,10-1 0,48-13 0,-47 18 0,37-18 0,-28 6-118,62-25 367,-84 39-623,-1 0 0,1 2 0,25-5 0,-32 8-6452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0,0-1 0,-1 1 0,0-2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0 0,0 2 0,-1-1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0,0-1 0,-1 1 0,0-2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0 0,0 2 0,-1-1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2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3687 1153 24575,'1'-1'0,"-1"1"0,1-1 0,0 1 0,0 0 0,-1-1 0,0 1 0,1-1 0,0 0 0,0 1 0,-1 0 0,0-1 0,1 0 0,-1 0 0,1 1 0,-1-1 0,1 0 0,-1 0 0,0 0 0,0 1 0,0-1 0,1-1 0,5-21 0,-5 19 0,20-59 0,-15 46 0,-1 1 0,1-1 0,-3 0 0,4-24 0,-5 19 0,0 0 0,-2-1 0,-1 1 0,0-1 0,-6-24 0,5 42 0,1-1 0,-1 0 0,1 1 0,-1 0 0,-1 0 0,0-1 0,1 2 0,-1-1 0,0 0 0,-1 1 0,1-1 0,-1 1 0,0 0 0,0 0 0,0 0 0,-1 0 0,1 1 0,-1 0 0,0 0 0,0 0 0,0 1 0,0 0 0,0 0 0,-1 0 0,-10-2 0,-24-6 0,30 6 0,0 1 0,-1 1 0,0 0 0,-18-1 0,26 3 0,0 0 0,0 0 0,0 0 0,0 1 0,0-1 0,0 1 0,0 0 0,0 0 0,1 1 0,-1-2 0,0 2 0,1-1 0,-1 1 0,1 0 0,-1 0 0,1 0 0,0-1 0,0 2 0,-1-1 0,1 0 0,-2 3 0,4-4 0,-1 1 0,0 0 0,0 0 0,-1 0 0,1 0 0,-1-1 0,1 1 0,-1-1 0,0 1 0,0-1 0,-2 2 0,3-3 0,0 0 0,1 0 0,-1 0 0,-1 0 0,2 0 0,-1-1 0,0 1 0,0-1 0,1 1 0,-1-1 0,0 1 0,0 0 0,1-1 0,-1 0 0,0 1 0,0-1 0,1 1 0,-1-1 0,1 0 0,-1 0 0,0 1 0,1-1 0,0 0 0,0 0 0,-1 1 0,1-1 0,-1 0 0,1 0 0,-1-2 0,-30-69 0,20 45 0,-1 0 0,-24-40 0,26 52 0,-2 0 0,1 0 0,-1 1 0,-18-16 0,22 23 0,-1 0 0,0 1 0,0 0 0,0 1 0,-1 0 0,0 0 0,0 2 0,-18-6 0,-14-6 0,32 10 0,0 1 0,0 1 0,-2 0 0,-12-2 0,21 4 0,0 1 0,0 0 0,0 0 0,0 0 0,0 0 0,0 1 0,0 0 0,1 0 0,-1-1 0,0 1 0,0 0 0,0 0 0,1 1 0,-1-1 0,1 1 0,-1-1 0,0 1 0,1 0 0,-5 4 0,-17 18 0,14-16 0,1 1 0,1 0 0,0 1 0,0 0 0,0 0 0,1 1 0,-6 12 0,10-16 0,0 1 0,0-2 0,1 2 0,-3 13 0,0-28 0,-3-15 0,4 9 0,-8-17 0,-1 0 0,-2 2 0,0 0 0,-2 1 0,-1 1 0,-1 0 0,-1 1 0,-1 1 0,-2 1 0,0 1 0,-1 1 0,-2 2 0,1 0 0,-3 1 0,-32-16 0,34 24 0,1 2 0,-2 1 0,0 1 0,0 0 0,-40-1 0,49 5 0,-139-9 0,137 11 0,0 1 0,-1 0 0,1 2 0,0 0 0,-32 10 0,45-10 0,0-1 0,1 2 0,0-1 0,0 1 0,0 0 0,0 0 0,0 1 0,0-1 0,1 1 0,1 0 0,-2 0 0,2 1 0,0-1 0,0 1 0,0 0 0,0 1 0,1-1 0,0 1 0,-2 7 0,-1 7 0,0 2 0,1-1 0,2 0 0,-1 39 0,4-61 0,0 1 0,0-1 0,0 0 0,0 0 0,0 1 0,0-1 0,0 1 0,0-1 0,0 1 0,0-1 0,0 0 0,0 1 0,-1-1 0,1 1 0,0-1 0,0 1 0,0-1 0,-1 0 0,1 0 0,0 0 0,-1 1 0,1-1 0,0 1 0,0-1 0,0 0 0,-1 1 0,1-1 0,-1 0 0,1 0 0,0 0 0,-1 0 0,1 0 0,0 1 0,-2-1 0,-13-8 0,-20-31 0,25 27 0,0-1 0,-2 1 0,0 0 0,0 1 0,0 0 0,-2 1 0,0 0 0,0 1 0,-1 1 0,1 0 0,-28-9 0,25 11 0,-1 1 0,1 2 0,-1-1 0,0 2 0,0 0 0,0 1 0,-33 3 0,40-1 0,-2 1 0,2 0 0,0 1 0,0 0 0,-1 2 0,2-2 0,-1 3 0,1-1 0,-1 0 0,2 1 0,-1 1 0,0 0 0,-10 10 0,14-10 0,0 0 0,1-1 0,0 1 0,0 1 0,1-1 0,0 1 0,0 0 0,1 0 0,0 0 0,0 1 0,1-1 0,0 1 0,0-1 0,1 1 0,0 0 0,1 0 0,0 0 0,1 10 0,1-2 0,0 1 0,1-2 0,2 1 0,-1 0 0,2-1 0,0 1 0,0-1 0,12 18 0,-17-34 0,-1 1 0,0-1 0,0 0 0,1 0 0,-1 0 0,0 1 0,0-1 0,0 0 0,0 1 0,1-1 0,-1 0 0,0 0 0,0 0 0,0 0 0,0 0 0,0 1 0,0-1 0,0 0 0,0 1 0,0-1 0,0 0 0,0 1 0,0-1 0,0 0 0,0 0 0,0 0 0,0 0 0,0 1 0,0-1 0,0 0 0,0 1 0,-1-1 0,1 0 0,0 0 0,0 1 0,0-1 0,0 0 0,-1 0 0,1 0 0,-1 0 0,-11 0 0,-25-14 0,29 11 0,-20-7 0,-1 3 0,1-1 0,-2 3 0,1 1 0,0 1 0,-1 1 0,0 1 0,-35 5 0,57-2 0,0-1 0,0 1 0,1 1 0,-2-1 0,2 1 0,-1 1 0,2-1 0,-2 1 0,1 1 0,0-1 0,1 1 0,-8 7 0,-6 7 0,0 1 0,-17 26 0,37-46 0,-5 8 0,0-1 0,1 1 0,1-1 0,-1 2 0,1-1 0,0 0 0,1 0 0,-1 1 0,2 0 0,-1-1 0,1 1 0,1-1 0,0 17 0,0-11 0,2 1 0,0 0 0,1-1 0,0 0 0,1 0 0,1-1 0,9 23 0,-9-26 0,0 1 0,1-2 0,0 0 0,12 15 0,-18-24 0,0 0 0,0 0 0,0-1 0,0 1 0,0 0 0,0 0 0,0-1 0,0 1 0,0 0 0,0 0 0,0-1 0,0 1 0,0 0 0,0 0 0,0 0 0,0 0 0,1 0 0,-1 0 0,0 0 0,0 0 0,0-1 0,0 1 0,1 0 0,-1 0 0,0 0 0,0 0 0,0-1 0,1 1 0,-1 0 0,0 0 0,0 0 0,0 0 0,0 0 0,0 0 0,0 0 0,1 0 0,-1 0 0,0 0 0,0 0 0,1 0 0,-1 0 0,0 0 0,0 0 0,1 0 0,-1 0 0,0 0 0,0 0 0,0 0 0,0 0 0,0 0 0,0 1 0,0-1 0,1 0 0,-1 0 0,0 0 0,1 1 0,-6-19 0,2 14 0,0 0 0,0 0 0,0 1 0,0 0 0,-1 0 0,0 0 0,0 0 0,1 0 0,-1 0 0,-1 1 0,2 0 0,-2 0 0,1 1 0,-1-2 0,1 3 0,-1-2 0,-6 1 0,-10-4 0,0 2 0,-29 0 0,34 2 0,-2 0 0,2 1 0,-1 1 0,0 0 0,0 1 0,1 1 0,-1 0 0,2 2 0,-1-1 0,-20 11 0,17-5 0,0-1 0,1 3 0,0 0 0,1 0 0,0 2 0,2-1 0,-1 2 0,1 1 0,1 0 0,1 1 0,-19 30 0,28-39 0,1 0 0,0 1 0,1-1 0,0 1 0,0-1 0,0 1 0,1 0 0,1-1 0,0 1 0,0 1 0,2 13 0,0-5 0,1 1 0,1-1 0,1 0 0,9 25 0,-10-37 0,-1 1 0,1-1 0,0 0 0,1 0 0,-1 0 0,1-1 0,0 1 0,0-1 0,1 0 0,0 0 0,0-1 0,0 0 0,7 3 0,32 26 0,-45-32 0,0-1 0,0 0 0,0 0 0,0 1 0,0-1 0,0 0 0,0 0 0,0 1 0,0-1 0,0 0 0,0 0 0,0 0 0,0 0 0,0 0 0,0 1 0,0-1 0,0 0 0,0 0 0,0 1 0,0-1 0,0 0 0,0 0 0,0 1 0,-1-1 0,1 0 0,0 0 0,0 0 0,0 0 0,0 0 0,-1 0 0,1 0 0,0 1 0,0-1 0,-1 0 0,1 0 0,0 0 0,0 0 0,0 0 0,0 0 0,0 0 0,0 1 0,-1-1 0,1 0 0,0 0 0,0 0 0,-1 0 0,1 0 0,-1 0 0,-13 4 0,13-4 0,-23 6 0,1 1 0,-30 13 0,44-16 0,0 1 0,0 0 0,0 1 0,1-1 0,0 2 0,0-1 0,1 2 0,-11 11 0,4 0 0,1 0 0,1 2 0,0 0 0,2 0 0,0 1 0,1 0 0,-7 32 0,7-15 0,0 2 0,3-1 0,-1 61 0,7-90 0,-1-5 0,1 2 0,0-1 0,0-1 0,1 1 0,2 8 0,-2-13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633 204 24575,'-11'-2'0,"2"1"0,-2 0 0,2-2 0,-1 0 0,1 0 0,-1 0 0,-15-10 0,-10-1 0,-54-13 0,51 18 0,-41-18 0,33 6-118,-68-25 367,90 39-623,1 0 0,0 2 0,-27-5 0,32 8-6452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24575,'2'0'0,"5"0"0,1 0 0,4 0 0,0 0 0,3 0 0,0 0 0,-2 0 0,1 0 0,0 0 0,-1 0-8191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3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58 9 24575,'-1'-1'0,"0"-1"0,-1 2 0,2-1 0,-2 1 0,1-1 0,0 0 0,-1 1 0,1 0 0,-1-1 0,1 1 0,-1-1 0,1 1 0,-1 0 0,2 0 0,-2 0 0,1 0 0,-1 0 0,1 0 0,-1 1 0,1-1 0,-1 1 0,1-1 0,0 0 0,-1 1 0,1-1 0,-1 1 0,2 0 0,-2-1 0,1 1 0,0 1 0,0-2 0,0 1 0,0 0 0,-1 0 0,2 0 0,-1 1 0,0-2 0,0 2 0,1-1 0,-2 2 0,1 0 0,0 1 0,-1 0 0,2 0 0,-1 0 0,1 0 0,-1 0 0,1-1 0,0 1 0,0 0 0,0 0 0,1 0 0,0 0 0,-1 0 0,3 5 0,-2-7 0,1 0 0,-1 0 0,0 1 0,0-1 0,1-1 0,0 2 0,0-1 0,-1-1 0,1 1 0,1-1 0,-2 2 0,1-3 0,1 2 0,-1-1 0,0 1 0,0-1 0,1-1 0,-1 1 0,1 0 0,-1 0 0,0-1 0,1 1 0,0-1 0,2 1 0,10 0 0,1-1 0,-1 0 0,15-3 0,-2 2 0,19-1 0,147 4 0,-100 11 0,15-7 0,20 1 0,252-8 0,-350 3 0,58 10 0,-58-6 0,57 2 0,628-8 102,-311 0-1569,-389 0-5359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4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17 1 24575,'4'1'0,"-1"-1"0,0 1 0,1 0 0,-1 0 0,0 0 0,0 0 0,0 1 0,0 0 0,0-1 0,0 1 0,-1 0 0,1 0 0,-1 1 0,1-1 0,-1 0 0,4 5 0,32 47 0,-36-50 0,3 5 0,-1-1 0,0 0 0,0 0 0,-1 1 0,0 0 0,-1-1 0,0 1 0,0 0 0,-1 0 0,0 0 0,0 0 0,-1 1 0,0-1 0,-1 0 0,0 0 0,-4 13 0,4-19 0,1 0 0,-2-1 0,1 0 0,0 0 0,-1 1 0,1-2 0,-1 1 0,0 1 0,1-2 0,-1 1 0,0 0 0,0-1 0,0 1 0,0-1 0,-5 3 0,-37 12 0,18-8 0,25-8 0,0 1 0,0-1 0,1 0 0,0 1 0,-1-1 0,0 1 0,0-1 0,1 0 0,0 0 0,-1 1 0,1 0 0,-1-1 0,1 1 0,-1-1 0,1 0 0,0 1 0,0 0 0,0 0 0,-1-1 0,1 0 0,0 1 0,-1 0 0,1 0 0,0-1 0,0 1 0,0-1 0,0 1 0,0 0 0,0-1 0,0 1 0,0 0 0,0 0 0,0-1 0,0 0 0,1 1 0,-1 0 0,0 0 0,1-1 0,-1 0 0,0 1 0,0 0 0,0 0 0,1-1 0,-1 0 0,2 2 0,23 27 0,-19-23 0,-1-1 0,-2-2 0,0 2 0,0-1 0,0 1 0,0-1 0,0 2 0,0-1 0,-1-1 0,0 2 0,0-1 0,-1 0 0,1 1 0,0 8 0,-2-10 0,0 0 0,-1 1 0,1-1 0,-1 1 0,1-2 0,-2 2 0,1-1 0,0 0 0,-1 0 0,0 0 0,1 0 0,-2 0 0,1 0 0,0-1 0,-1 0 0,1 1 0,-7 4 0,4-2-195,-1 0 0,0-1 0,0 0 0,0 0 0,0-1 0,-11 5 0,4-4-6631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36 24575,'0'6'0,"1"-1"0,0 1 0,0-1 0,1 0 0,-1 1 0,1-2 0,0 1 0,0 1 0,0-2 0,1 1 0,0 0 0,0-1 0,0 1 0,0-1 0,1 0 0,0 0 0,0 0 0,0-1 0,1 0 0,6 5 0,-7-5 0,1 0 0,-1-1 0,1 1 0,-1-1 0,2-1 0,-2 2 0,1-3 0,1 2 0,-2-1 0,1 0 0,1-1 0,-1 1 0,0-1 0,0 0 0,1-1 0,-1 1 0,0-1 0,0 0 0,0 0 0,0 0 0,9-5 0,-7 3-65,-1-1 0,1 0 0,0 0 0,-1 0 0,0-1 0,0 0 0,-1 0 0,0-1 0,1 0 0,-1 0 0,-1 0 0,1 0 0,-1 0 0,-1-1 0,1 0 0,-1 0 0,0 0 0,-1 0 0,1 0 0,1-15 0,-3 9-6761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66 24575,'2'0'0,"1"-2"0,0-3 0,1-6 0,1-2 0,4 0 0,2 3 0,2 3 0,0 2 0,-1 7 0,-3 6 0,-1 3 0,-1 2 0,-2-1-8191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68 24575,'0'-2'0,"0"-6"0,2-1 0,1-1 0,0-2 0,1 2 0,4 2 0,1 3 0,2 2 0,-1 4 0,2 1 0,0 6 0,-1 1 0,-2 1 0,0-1 0,-2 0 0,-1 2 0,-3-3-8191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356 1 24575,'0'6'0,"-1"2"0,0-2 0,0 1 0,-1 1 0,-4 6 0,-6 20 0,-16 84 0,3-17 0,-52 157 0,51-176 0,-17 36 0,28-64 0,-13 76 0,22-94 0,-9 40 0,-20 83 0,19-81 0,11-55-72,-2 25 0,4-27-1149,2-13-5605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24575,'0'660'0,"10"-564"0,-1-2 0,-11 98-1365,2-183-5461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8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24575,'1'5'0,"0"0"0,1 0 0,-2 0 0,1 0 0,1 0 0,3 6 0,4 11 0,44 187 0,0-4 0,54 264 0,-97-409 0,54 201 0,-57-237 0,-3-16 0,0 1 0,-3 0 0,0-1 0,3 13 0,-4-21-1,0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1,-3-6 116,-6-12-1160,9 17 659,-7-17-6441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24575,'0'2'0,"1"0"0,-1-1 0,1 0 0,-1 2 0,2-2 0,-2 2 0,0-2 0,1 0 0,0 1 0,-1-1 0,5 4 0,14 15 0,-13-15 0,27 28 0,-2 1 0,-1 2 0,-1-1 0,30 56 0,-5 0 0,-22-40 117,0-2-1599,-27-38-5344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0 168 24575,'9'-1'0,"-1"0"0,1 0 0,-2-1 0,1-1 0,-1 1 0,2-1 0,12-7 0,8-2 0,44-10 0,-42 15 0,35-16 0,-28 6-118,56-22 367,-75 34-623,1-1 0,-1 2 0,22-4 0,-26 6-6452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4:52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380 1 24575,'-2'10'0,"0"-2"0,0 2 0,0 0 0,-2-2 0,0 2 0,-6 9 0,-4 12 0,2 2 0,-80 191 0,73-186 0,-1-2 0,3 0 0,-20 60 0,24-50 0,-4 1 0,-1-2 0,-31 56 0,40-84 0,1 1 0,0 2 0,1-2 0,-6 29 0,13-46 0,0 0 0,-1-1 0,1 2 0,0-1 0,0 0 0,0-1 0,0 1 0,0 1 0,0-1 0,0-1 0,1 1 0,-1 0 0,0 0 0,0-1 0,0 2 0,1-1 0,-1-1 0,0 1 0,2 0 0,-2-1 0,1 1 0,-1 1 0,1-2 0,-1 1 0,1-1 0,-1 1 0,2-1 0,-2 1 0,1-1 0,0 0 0,0 1 0,39 7 0,40-17 0,-15 0 0,0 1 0,0 5 0,92 4 0,-75 1 0,121-11 0,-106 3 0,-73 6 0,-1-2 0,0 0 0,0 0 0,-1-3 0,40-11 0,-44 11-111,-1 2-1,1-1 1,-1 1-1,1 1 1,-1 1 0,37 2-1,-40-1-473,7 1-6241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107 170 24575,'-14'46'0,"10"-29"0,-3 3 0,-3 1 0,-15 25 0,18-32 0,-2 1 0,1 1 0,1-2 0,1 2 0,-4 20 0,10-35 0,0 0 0,0 1 0,-1-1 0,1 0 0,0 0 0,0-1 0,0 3 0,1-2 0,-1 0 0,0 1 0,0-2 0,1 1 0,-1 0 0,1 1 0,-1-1 0,0 0 0,1 0 0,-1 0 0,1 1 0,0-2 0,0 1 0,1-1 0,-1 0 0,0 1 0,0 2 0,2-1 0,1 0 0,-2-1 0,2-1 0,-2 1 0,2 1 0,-1-1 0,0 0 0,8-1 0,7 4 0,-9-3 0,1-1 0,0 1 0,0 1 0,0 0 0,9 3 0,-17-3 0,-1-1 0,2 0 0,-2-1 0,1 1 0,0-1 0,-1 0 0,1 0 0,1 0 0,-2 0 0,0 0 0,2 0 0,-1 0 0,-1 0 0,2 0 0,-2 0 0,2-1 0,-2 1 0,1-1 0,1 0 0,-2-1 0,0 2 0,1-1 0,0 1 0,-1 0 0,2-1 0,-3-1 0,1 0 0,0 1 0,2-1 0,-2 1 0,0 0 0,7-8 0,-2 0 0,-1 0 0,0 0 0,5-13 0,1-1 0,2-1 0,-3 0 0,14-46 0,3-3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 0 24575,'0'2'0,"-3"0"0,0-1 0,-2 4 0,2 2 0,2 1 0,-2 2 0,-1-1 0,3 0 0,0 2 0,-4 0 0,1-1-8191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24575,'11'-1'0,"-1"1"0,1 1 0,-1 0 0,1 1 0,-1-1 0,12 4 0,52 15 0,-73-18-124,-1-2 0,1 0 0,1 1 0,-1-1 0,1 1 0,-1 0-1,0 0 1,-1 0 0,1-1 0,2 3 0,0 3-6702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9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 1 24575,'3'0'0,"-3"1"0,2 3 0,1 1 0,-4 3 0,-1 2 0,0 0 0,1 0 0,-3-1 0,-1 1 0,-1 0 0,0-1 0,2 0-8191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3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3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3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9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336 0 24575,'0'2'0,"0"-2"0,0 3 0,0-1 0,0-2 0,-2 3 0,2-1 0,0-2 0,0 2 0,-3-2 0,3 0 0,0 3 0,-2-1 0,2-2 0,0 2 0,-3-2 0,3 3 0,-2-3 0,2 2 0,-2-2 0,2 0 0,0 3 0,-3-3 0,1 0 0,0 2 0,-6 0 0,-1 3 0,2-3 0,-12 3 0,-7 2 0,16-4 0,3 1 0,-2-4 0,1 3 0,-15-1 0,11 1 0,2-3 0,-13 7 0,20-7 0,-2 2 0,1-2 0,1 2 0,1 1 0,-3-1 0,3 1 0,-3-1 0,3-2 0,-8 9 0,3 1 0,-2-1 0,1 3 0,-8 10 0,4-6 0,10-11 0,-3 0 0,2 0 0,-4 9 0,3 0 0,-1 3 0,0-1 0,3-1 0,-3 1 0,3 25 0,-3 46 0,5-53 0,0 39 0,5-49-1365,-3-19-5461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9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812 21 24575,'-7'0'0,"2"0"0,0-2 0,-2 2 0,-7-5 0,7 3 0,2 0 0,-2 2 0,-12-5 0,-17 2 0,24 3 0,1-2 0,-1 2 0,0 0 0,0 0 0,0 2 0,0-2 0,0 3 0,-16 4 0,-8 7 0,-45 5 0,53-12 0,23-7 0,-4 0 0,2 3 0,-1-1 0,1 0 0,0 1 0,-9 4 0,-41 14 0,-46 20 0,77-29 0,22-10 0,-1 0 0,0 1 0,-2-1 0,0 0 0,2-2 0,0 3 0,-2-1 0,2-2 0,-6 0 0,-111 0-1365,115 0-5461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9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590 0 24575,'0'0'0,"0"2"0,2-2 0,-2 0 0,0 3 0,0-3 0,0 2 0,0-2 0,0 0 0,3 3 0,-3-3 0,0 0 0,0 2 0,0-2 0,0 0 0,2 0 0,-2 2 0,0-2 0,2 0 0,-2 0 0,0 0 0,3 3 0,21 6 0,-15-4 0,91 59 0,-36-24 0,-52-25 0,-10-15 0,-2 0 0,0 0 0,0 0 0,0 0 0,3 2 0,-3-2 0,0 0 0,0 0 0,0 2 0,0-2 0,2 0 0,-2 0 0,0 0 0,0 3 0,0-3 0,0 0 0,0 0 0,0 2 0,0-2 0,0 0 0,0 3 0,0-3 0,0 0 0,0 0 0,0 2 0,0-2 0,0 0 0,0 0 0,0 0 0,-2 2 0,2-2 0,0 0 0,0 0 0,-3 0 0,3 0 0,0 0 0,0 0 0,0 0 0,-2 0 0,2 0 0,0 0 0,0 0 0,-3 0 0,3 0 0,0 0 0,0 0 0,-2 0 0,2 0 0,0 0 0,0 0 0,0-2 0,-2 2 0,2 0 0,0 0 0,-15-10 0,11 8 0,-3-3 0,-1 3 0,1 0 0,3-1 0,-6 1 0,5-1 0,-14 1 0,-14-5 0,26 7 0,2-2 0,-2-1 0,0 3 0,0 0 0,2 0 0,-2 0 0,-12 0 0,2 5 0,-25 4 0,25-4 0,-66 26 0,42-12 0,-8 0 0,-18 0 0,53-14 0,9-5 0,0 2 0,1 1 0,-1-3 0,-5 0 0,-9 2 0,15 0 0,-1-2 0,2 0 0,1 3 0,-3-3 0,1 0 0,1 0 0,-2 0 0,1-3 0,1 3 0,1 0 0,-3-2 0,0 2 0,-2-2 0,-57-29 0,-2 0 0,63 28-97,-4-1-1,2 1 1,3 1-1,-3 0 1,0-3-1,1 0 1,-1 3-1,3-3 1,-3 0-1,2 0 1,-1 3-1,1-3 0,-4-9 1,5 9-6729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9:03:14.52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1 403 24575,'22'-2'0,"16"-3"0,18-9 0,32-12 0,19-5 0,21-4 0,-52 16 0,-1 0 0,3 3 0,-2-1 0,-1 3 0,0 0 0,64-12 0,-14 5 0,7 2 0,6 0 0,-60 10 0,-2-1 0,9-2 0,-4 3 0,4-3 0,-4 3 0,-2-1 0,-1 1 0,64-3 0,-14 3 0,-12 4 0,1 5 0,8 0 0,10 0 0,3 0 0,-9 2 0,-10 3 0,-15 2 0,-13 3 0,-7-3 0,-2 2 0,-4 1 0,-2 1 0,-1 1 0,-3-2 0,-3 1 0,0-1 0,0 4 0,-6-5 0,-3 1 0,-7-1 0,0-2 0,-5 0 0,2 0 0,3 0 0,4 1 0,2-4 0,4 3 0,0 0 0,0 1 0,-1 1 0,-2-2 0,-7 2 0,1-1 0,-7 1 0,0 0 0,-3 1 0,-7 2 0,7 2 0,-3 0 0,3 0 0,3 5 0,0 2 0,0 3 0,4 2 0,5 0 0,4 2 0,9 3 0,6 2 0,-3-3 0,0 3 0,-12-4 0,-10-6 0,-9-2 0,-13-4 0,-9-3 0,0 0 0,-3-4 0,-7-3 0,4 0 0,-10-3 0,0-1 0,0-1 0,-3 0 0,3-4 0,-3-3 0,0-6 0,0-6 0,0-4 0,0-3 0,0 3 0,0 0 0,0 2 0,0 0 0,0 3 0,0-1 0,0 5 0,-6 1 0,3 3 0,-4-1 0,4 4 0,3-2 0,-3 5 0,0 2 0,3-2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9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447 0 24575,'0'33'0,"-7"46"0,4-58 0,1-4 0,-3 21 0,3-34 0,0 1 0,2 0 0,-3 0 0,1-3 0,-1 3 0,1 0 0,0-1 0,-1-1 0,-4 6 0,-55 65 0,41-50 0,-34 33 0,48-53 0,0 3 0,-2-2 0,2 2 0,-3-2 0,-16 7 0,-7 5 0,26-13 0,2-1 0,-2 1 0,2-1 0,-2-1 0,0 1 0,0-3 0,-8 4 0,-8 1 0,-42-3 0,51-2-1365,9 3-5461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9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0 24575,'29'2'0,"44"8"0,-42-8 0,-12 3 0,0-3 0,26 10 0,-28-2 0,-1-3 0,27 17 0,-38-20 0,0 1 0,-3 0 0,3-3 0,0 3 0,-3 2 0,0-4 0,3 4 0,2 5 0,3 9 0,25 48 0,-20-41 0,-1 1 0,10 33 0,-3-1-1365,-21-56-5461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9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24575,'3'0'0,"-1"0"0,3 0 0,0 2 0,-3-2 0,0 0 0,3 3 0,-2-3 0,1 2 0,-1 1 0,4 1 0,31 22 0,-10-2 0,-18-17 0,-3-2 0,-2 2 0,2 0 0,-2 0 0,2 1 0,2 6 0,1 0 0,-1 0 0,-2-2 0,3 2 0,-5 3 0,9 16 0,21 67 0,-25-57-1365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9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138 0 24575,'-2'0'0,"-1"0"0,1 0 0,-1 2 0,-1-2 0,4 0 0,-3 3 0,1-3 0,0 2 0,-1-2 0,-2 3 0,3-3 0,2 2 0,-5 0 0,-23 29 0,25-31 0,-1 7 0,-1 0 0,0 1 0,3-1 0,-3 0 0,3 0 0,-3 0 0,0 12 0,3-17 0,-5 20 0,4-13 0,-1-2 0,1 3 0,1 9 0,-5 12 0,2-7 0,3 2 0,-1 24 0,1 2 0,4 43 0,5-57-1365,-7-33-5461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30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319 480 24575,'-7'0'0,"0"0"0,2 0 0,-2-3 0,0 3 0,0-2 0,2 2 0,-2-2 0,0 2 0,2-5 0,-2 3 0,2-1 0,-2 1 0,2-1 0,0-1 0,-2-1 0,2 0 0,1 3 0,-8-10 0,-2-5 0,-22-25 0,15 18 0,18 19 0,-2 3 0,3-3 0,-3 3 0,3-3 0,0 0 0,-6-4 0,-15-53 0,11 26 0,2 20 0,-2-20 0,-28-102 0,38 122-1365,2 6-5461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8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242 0 24575,'0'7'0,"-1"0"0,-1 0 0,1 0 0,-1 0 0,-1 0 0,1 0 0,-5 8 0,-5 14 0,1 1 0,-7 28 0,-10 66 0,5-28 0,-24 124 0,16-57 0,21-92 0,0 9 0,-2 32 0,3-59 0,6-38 0,1 0 0,-2 26 0,2-25-1365,0-9-5461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0,0 0 0,-3 0 0,2 0 0,-1 0 0,1 0 0,1 0-8191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9:03:14.5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314 0 24575,'-13'0'0,"-2"0"0,-1 0 0,-3 2 0,0 5 0,-3 1 0,3 1 0,1 0 0,5-4 0,4 0 0,6-5 0,-4 0 0,1 2 0,-10 3 0,1 0 0,-4-1 0,-6 3 0,3-2 0,6-3 0,3 3 0,7-5 0,3 3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24575,'0'5'0,"-1"0"0,-1 1 0,2-2 0,-2 1 0,1 0 0,-3 6 0,-5 11 0,-39 187 0,0-4 0,-49 264 0,87-408 0,-48 199 0,52-236 0,2-16 0,1 1 0,2 0 0,-1 0 0,-1 11 0,3-20-1,0 0 1,0 0-1,0 0 0,0 0 0,0 0 0,0 0 0,0 0 0,0 0 0,1 0 1,-1 0-1,0 0 0,0 0 0,0 0 0,0 0 0,0 0 0,0 0 1,0 0-1,0 0 0,0 0 0,0 0 0,0 0 0,0 0 0,0 0 1,0 0-1,0 0 0,0 0 0,2 0 0,-2 0 0,0 0 0,0 0 0,0 0 1,0 0-1,0 0 0,0 0 0,0 1 0,0-1 0,0 0 0,0 0 1,0 0-1,0 0 0,0 0 0,0 0 0,0 0 0,0 0 0,0 0 1,0 0-1,0 0 0,0 0 0,0 0 0,0 0 0,0 0 0,0 1 1,0-1-1,0 0 0,0 0 0,0 0 0,0 0 0,0 0 0,0 0 0,0 0 1,3-6 116,4-12-1160,-7 16 659,7-15-6441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0,-2-1 0,2 1 0,0 0 0,0-1 0,-1 1 0,0-1 0,-3 4 0,-14 15 0,13-15 0,-25 28 0,2 2 0,1 0 0,0 1 0,-27 54 0,6 1 0,19-40 117,-1-1-1599,26-40-5344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0,2-1 0,-2-1 0,2 1 0,-2-1 0,-11-7 0,-7-2 0,-41-10 0,39 14 0,-32-14 0,25 5-118,-51-21 367,69 32-623,0 0 0,-1 2 0,-20-4 0,25 6-6452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181 170 24575,'13'46'0,"-9"-29"0,3 3 0,1 0 0,15 27 0,-16-33 0,1 1 0,-2 0 0,1 0 0,-1 1 0,3 20 0,-9-35 0,0 0 0,0 1 0,1-1 0,-1 0 0,0 0 0,0 0 0,0 1 0,-1-1 0,1 0 0,0 0 0,0 0 0,-1 0 0,1 1 0,-2-1 0,2 0 0,0 0 0,0 0 0,0 0 0,-1 0 0,0 0 0,0 0 0,-1 0 0,2-1 0,-1 1 0,0 1 0,-2 0 0,-1-1 0,3 0 0,-3 1 0,2-1 0,-1 0 0,-1 0 0,2 0 0,-8-1 0,-7 3 0,9-2 0,-1 0 0,0 1 0,0-1 0,0 1 0,-9 4 0,17-5 0,0 0 0,-2 0 0,3-1 0,-2 1 0,-1-1 0,3 0 0,-2 0 0,0 0 0,1 0 0,-1 0 0,0 0 0,0 0 0,1 0 0,-1 0 0,0 0 0,-1-1 0,3 1 0,-2-1 0,0 0 0,0 0 0,1 0 0,-1 0 0,1 1 0,0-1 0,-2 0 0,3 0 0,-1-1 0,0 1 0,-2 0 0,3 0 0,-1-2 0,-7-6 0,3 1 0,0-1 0,1 0 0,-6-13 0,0-1 0,-1-1 0,2-1 0,-13-43 0,-2-6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9:03:14.5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1 403 24575,'22'-2'0,"16"-3"0,18-9 0,32-12 0,19-5 0,21-4 0,-52 16 0,-1 0 0,3 3 0,-2-1 0,-1 3 0,0 0 0,64-12 0,-14 5 0,7 2 0,6 0 0,-60 10 0,-2-1 0,9-2 0,-4 3 0,4-3 0,-4 3 0,-2-1 0,-1 1 0,64-3 0,-14 3 0,-12 4 0,1 5 0,8 0 0,10 0 0,3 0 0,-9 2 0,-10 3 0,-15 2 0,-13 3 0,-7-3 0,-2 2 0,-4 1 0,-2 1 0,-1 1 0,-3-2 0,-3 1 0,0-1 0,0 4 0,-6-5 0,-3 1 0,-7-1 0,0-2 0,-5 0 0,2 0 0,3 0 0,4 1 0,2-4 0,4 3 0,0 0 0,0 1 0,-1 1 0,-2-2 0,-7 2 0,1-1 0,-7 1 0,0 0 0,-3 1 0,-7 2 0,7 2 0,-3 0 0,3 0 0,3 5 0,0 2 0,0 3 0,4 2 0,5 0 0,4 2 0,9 3 0,6 2 0,-3-3 0,0 3 0,-12-4 0,-10-6 0,-9-2 0,-13-4 0,-9-3 0,0 0 0,-3-4 0,-7-3 0,4 0 0,-10-3 0,0-1 0,0-1 0,-3 0 0,3-4 0,-3-3 0,0-6 0,0-6 0,0-4 0,0-3 0,0 3 0,0 0 0,0 2 0,0 0 0,0 3 0,0-1 0,0 5 0,-6 1 0,3 3 0,-4-1 0,4 4 0,3-2 0,-3 5 0,0 2 0,3-2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24575,'0'3'0,"0"-1"0,1 1 0,-1 0 0,1-1 0,0 1 0,0 0 0,0-1 0,0 1 0,0-1 0,2 4 0,19 23 0,-7-10 0,-6-8 0,0 0 0,0-1 0,18 14 0,-13-11 0,9 7 0,2 0 0,0-1 0,45 24 0,-52-34 0,39 12 0,-12-5 0,27 9 0,-57-21 0,-1 0 0,1-1 0,27 3 0,-29-5 0,14 3 0,-18-2 0,1 0 0,12 0 0,48-3-1365,-62 1-5461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24575,'2'0'0,"6"0"0,0 0 0,14 3 0,-19-3 0,0 1 0,0 0 0,0 0 0,0 0 0,-1 1 0,1-1 0,-1 0 0,1 1 0,-1 0 0,5 3 0,-5-2 0,1-1 0,-1 1 0,0 0 0,0-1 0,0 1 0,0 0 0,0 0 0,-1 0 0,0 1 0,1-1 0,-1 0 0,0 0 0,-1 1 0,1-1 0,0 1 0,-1-1 0,0 0 0,0 1 0,0-1 0,0 1 0,0-1 0,-1 1 0,0-1 0,0 0 0,-1 4 0,2-5 3,-1-1 1,0 0-1,1 0 0,-1 0 0,0 0 0,1-1 0,-1 1 1,0 0-1,0 0 0,0 0 0,0-1 0,0 1 0,0 0 0,0-1 1,0 1-1,0-1 0,0 1 0,-1-1 0,1 0 0,0 1 1,0-1-1,-2 0 0,-4 1-133,0-1 0,1 1 0,-7-2 0,3 0-788,-3 1-5908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24575,'6'-1'0,"0"1"0,-1-1 0,9-2 0,13-2 0,-18 4 0,-1 1 0,0 0 0,0 0 0,9 3 0,-13-2 0,0 0 0,0 0 0,-1 0 0,1 1 0,0 0 0,-1-1 0,1 1 0,-1 1 0,0-1 0,5 4 0,-2 0 0,0 0 0,0 0 0,-1 1 0,0 0 0,0 0 0,0 0 0,-1 0 0,0 1 0,-1 0 0,1 0 0,-1 0 0,-1 0 0,0 0 0,2 9 0,1 8 0,-2 1 0,2 46 0,-5-56 0,0 0 0,1 0 0,4 20 0,-2-17 0,-1-1 0,-1 1 0,-2 28 0,0-11 0,-6 71 0,7-100 0,0 1 0,0 0 0,1 0 0,0 0 0,1-1 0,0 1 0,0-1 0,1 1 0,-1-1 0,2 0 0,-1 0 0,1 0 0,0 0 0,5 6 0,-8-12-80,0 0 0,-1 0-1,1 0 1,0 0 0,0-1-1,0 1 1,0 0 0,0 0-1,0-1 1,0 1 0,0 0 0,1-1-1,-1 0 1,0 1 0,0-1-1,3 1 1,2-1-6746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24575,'0'2'0,"0"-1"0,0 0 0,1 1 0,-1-1 0,1 0 0,-1 1 0,1-1 0,0 0 0,-1 0 0,1 1 0,2 0 0,11 15 0,-9-12 0,-1 1 0,1-1 0,-1 1 0,0 1 0,0-1 0,5 13 0,9 35 0,-12-32 0,0-1 0,-1 0 0,-1 0 0,-1 1 0,0 0 0,-2 24 0,-1-35 0,0 1 0,1-1 0,0 1 0,4 15 0,-3-14 0,0 1 0,-1-1 0,0 1 0,-1 17 0,-1-16 0,1 0 0,1 0 0,3 19 0,-2-26 0,0 0 0,0 0 0,1 0 0,5 11 0,-6-16 0,0 1 0,1 0 0,-1-1 0,1 1 0,0-1 0,0 0 0,0 0 0,1 0 0,-1 0 0,5 2 0,-4-2 0,1 0 0,1-1 0,-1 1 0,0-1 0,0-1 0,1 1 0,-1-1 0,1 0 0,-1 0 0,1 0 0,-1-1 0,1 0 0,0 0 0,-1 0 0,12-3 0,-15 2 0,1 1 0,-1-1 0,0 0 0,0 0 0,0-1 0,0 1 0,0 0 0,0-1 0,0 1 0,0-1 0,0 0 0,0 1 0,-1-1 0,1 0 0,1-4 0,-2 5 0,0 0 0,0-1 0,0 1 0,0-1 0,-1 1 0,1-1 0,-1 1 0,1-1 0,-1 1 0,0-1 0,0 1 0,1-1 0,-1 0 0,0 1 0,0-1 0,0 1 0,-1-1 0,1 0 0,0 1 0,-1-1 0,1 1 0,-1-1 0,1 1 0,-2-3 0,2 4 3,0-1-1,0 1 0,-1 0 1,1 0-1,0 0 0,0 0 1,0-1-1,0 1 0,0 0 1,-1 0-1,1 0 1,0 0-1,0-1 0,0 1 1,-1 0-1,1 0 0,0 0 1,0 0-1,0 0 0,-1 0 1,1 0-1,0 0 1,0 0-1,-1 0 0,1 0 1,0 0-1,0 0 0,0 0 1,-1 0-1,1 0 0,0 0 1,0 0-1,-1 0 0,1 0 1,0 0-1,0 0 1,0 0-1,-1 0 0,1 0 1,0 0-1,0 1 0,0-1 1,-1 0-1,1 0 0,-6 9-1473,2-2-5355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24575,'1'3'0,"0"-1"0,-1 0 0,1 1 0,0 0 0,0-1 0,0 0 0,3 4 0,2 6 0,16 75 0,-10-34 0,17 77 0,-9-48 0,-4-12 0,-13-59-109,-2-3-205,0 1 0,1-1 0,6 13 0,-6-14-6512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89 7 24575,'0'1'0,"-1"-1"0,-1 1 0,1 0 0,0-1 0,0 1 0,0 0 0,-1 0 0,1 0 0,1 0 0,-1-1 0,0 1 0,1 0 0,-3 3 0,1-1 0,-63 83 0,65-85 0,-1 0 0,0 0 0,0 0 0,0 0 0,0 0 0,1 0 0,-1 0 0,1 0 0,-1 1 0,1-1 0,-1 0 0,1 1 0,0 1 0,0-3 0,0 1 0,0-1 0,0 0 0,0 1 0,0-1 0,0 1 0,0-1 0,0 0 0,1 1 0,-1-1 0,0 0 0,0 1 0,1-1 0,-1 0 0,0 0 0,0 1 0,1-1 0,-1 0 0,1 1 0,11 1 0,2-1 0,2 0 0,-2-2 0,21-2 0,-31 3 0,-2-1 0,1 0 0,0 0 0,0 0 0,-1 0 0,1-1 0,0 1 0,-1-1 0,1 1 0,3-4 0,2-2 0,12-14 0,2-4 0,-6 10 0,-11 9 0,1 1 0,-1 0 0,10-6 0,-15 11 0,1 0 0,-1-1 0,1 1 0,-1 0 0,0 0 0,1-1 0,-1 1 0,1 0 0,-1 0 0,0-1 0,0 1 0,0-1 0,0 1 0,1 0 0,-1-1 0,0 1 0,0-1 0,1 1 0,-1-1 0,0 1 0,0-1 0,0 1 0,0 0 0,1-1 0,-2 1 0,1-1 0,0 1 0,0 0 0,-1-1 0,1 1 0,0 0 0,-1-1 0,1 1 0,0 0 0,0-1 0,0 1 0,-1 0 0,1 0 0,-1 0 0,1-1 0,0 1 0,-1 0 0,1 0 0,-2 0 0,-3-1 0,1 0 0,-1 0 0,-6 0 0,-71-3 0,65 3-1365,10 0-5461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24575,'1'25'0,"9"45"0,-2-15 0,-6-42 0,6 20 0,-4-20 0,3 23 0,-5-26 0,0 0 0,1 1 0,1-1 0,-1 0 0,7 12 0,4 10 0,-6-8-1365,-7-18-5461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24575,'1'4'0,"-1"-1"0,1 1 0,0 0 0,0-1 0,-1 0 0,2 1 0,1 3 0,5 13 0,-1 1 0,2 4 0,-6-8 0,2 1 0,-1-1 0,12 25 0,23 36 0,-27-51-1365,-10-20-5461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9:03:14.5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314 0 24575,'-13'0'0,"-2"0"0,-1 0 0,-3 2 0,0 5 0,-3 1 0,3 1 0,1 0 0,5-4 0,4 0 0,6-5 0,-4 0 0,1 2 0,-10 3 0,1 0 0,-4-1 0,-6 3 0,3-2 0,6-3 0,3 3 0,7-5 0,3 3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472 0 24575,'-5'1'0,"1"-1"0,-1 0 0,1 1 0,-1 0 0,0 0 0,-6 3 0,-1 2 0,-12 6 0,21-11 0,-11 7 0,0 2 0,-13 10 0,-60 46 0,7-2 0,64-51 0,7-6 0,-17 10 0,18-13 0,-1 2 0,2-1 0,0 1 0,-8 6 0,8-5 0,0-2 0,-1 2 0,-14 6 0,9-5 0,12-8-27,1 1 1,0-1-1,0 0 0,-1 0 0,1 1 1,0-1-1,-1 0 0,1 0 0,0 0 1,-1 1-1,1-1 0,0 0 0,0 0 0,0 0 1,-1 0-1,1 0 0,0 0 0,-1 0 1,1 0-1,-1 0 0,1 0 0,0 0 1,-1 0-1,1 0 0,-1 0 0,1 0 0,0 0 1,-1 0-1,1 0 0,-1-1 0,1 1 1,0 0-1,-1 0 0,1 0 0,0-1 1,0 1-1,-1 0 0,1 0 0,0-1 0,-1 1 1,1 0-1,0 0 0,0 0 0,0 0 1,0-1-1,0 1 0,0 0 0,0-1 0,0 1 1,-1-1-1,0-5-6799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2 282 24575,'0'-3'0,"1"0"0,-1 0 0,1 0 0,-1 0 0,1 1 0,0-1 0,0 0 0,1 0 0,-1 1 0,1-1 0,0 0 0,-1 0 0,1 2 0,0-2 0,0 1 0,0-1 0,4-2 0,5-3 0,0 0 0,20-10 0,-29 16 0,12-4 0,0 0 0,-1 1 0,1 1 0,25-5 0,-23 5 0,0 0 0,-1 0 0,25-12 0,-16 5 0,33-9 0,12-6 0,-49 18 0,-7 2 0,0 0 0,23-15 0,-25 14 0,16-8 0,-2 2 0,-24 13 0,-1-1 0,1 1 0,0 0 0,0-1 0,-1 1 0,0-1 0,1 1 0,0 0 0,0 0 0,0 0 0,0-1 0,0 1 0,-1 0 0,1 0 0,0 0 0,0 0 0,0 1 0,-1-1 0,1 0 0,0 0 0,-1 0 0,1 1 0,0-1 0,0 0 0,0 1 0,-1-1 0,1 1 0,0-1 0,0 1 0,0 0 0,1 1 0,-1 0 0,1 0 0,-1 0 0,0-1 0,1 1 0,-1 0 0,-1 1 0,2 2 0,10 45 0,-9-34 0,9 25 0,30 65 0,-32-80 0,9 16 0,22 45 0,-40-87 0,-1 0 0,0 1 0,0 0 0,1 0 0,-1-1 0,0 1 0,0 0 0,0 0 0,0-1 0,0 1 0,0 0 0,0 0 0,0-1 0,0 1 0,0-1 0,0 0 0,-1 1 0,1 0 0,0 0 0,0-1 0,-1 1 0,1 0 0,-1-1 0,1 1 0,0 0 0,0-1 0,0 1 0,-1-1 0,1 1 0,-1-1 0,0 1 0,0-1 0,-4 3 0,2 0 0,-2 0 0,-8 2 0,0 2 0,-25 16 0,-11 7 0,2 2 0,-9 6 0,-13 13 0,16-14 0,-42 30 0,85-61 0,-1 0 0,0 0 0,0-1 0,-1 0 0,-13 3 0,16-6-170,1 1-1,0-1 0,0 2 1,1 0-1,-2-1 0,2 2 1,-7 4-1,9-5-6655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24575,'360'0'0,"-352"1"0,0 0 0,1 0 0,9 3 0,15 2 0,131-4 0,-92-2 0,-55-1-1365,-10-1-5461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24575,'288'0'0,"-278"1"0,-1 0 0,1 0 0,10 3 0,-11-2 0,1 0 0,17 2 0,-13-5 0,7 0 0,-20 1 0,1 0 0,-1 1 0,1-1 0,-1 0 0,0 0 0,0 1 0,0-1 0,1 0 0,-1 0 0,0 1 0,1 0 0,0 0 0,-1 0 0,-1-1 0,0 1 0,0-1 0,0 1 0,0-1 0,1 1 0,-1-1 0,0 1 0,1-1 0,-1 1 0,0-1 0,0 1 0,0-1 0,0 0 0,1 1 0,-1-1 0,0 1 0,0-1 0,0 1 0,0 0 0,0-1 0,0 1 0,-1-1 0,1 1 0,0 0 0,0-1 0,0 1 0,0-1 0,-1 1 0,1-1 0,0 1 0,-1-1 0,1 0 0,0 0 0,0 1 0,-4 3 0,1 0 0,0-1 0,-6 5 0,2-1 0,-7 7 0,-28 22 0,15-14 0,-26 24 0,48-41 0,0 0 0,0 0 0,-5 7 0,-4 6 0,3-6 0,2-3 0,0 1 0,-1-1 0,-11 10 0,10-11 0,1 1 0,0 0 0,1 0 0,-10 13 0,10-12 0,-22 36 0,26-41-1365,0-2-5461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478 0 24575,'-10'1'0,"0"0"0,0 0 0,1 1 0,-1 0 0,1 0 0,-1 2 0,0-1 0,-10 6 0,-29 9 0,11-5 0,-85 42 0,71-27 0,31-15 0,-25 10 0,2-1-1365,37-18-5461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24575,'0'3'0,"0"1"0,0 3 0,0 1 0,0-1-8191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24575,'0'1'0,"0"3"0,0 2 0,3-1 0,0-3 0,0-1-8191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 1 24575,'0'1'0,"0"3"0,0 2 0,-3 0 0,1-1-8191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24575,'0'6'0,"1"1"0,0-1 0,0 0 0,1 1 0,2 6 0,5 19 0,15 77 0,-2-15 0,40 145 0,-41-163 0,14 34 0,-21-60 0,8 70 0,-17-86 0,8 36 0,15 78 0,-16-76 0,-7-51-72,0 24 0,-3-26-1149,-1-11-5605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308 80 24575,'28'-1'0,"-16"0"0,0 1 0,-1 0 0,20 4 0,-24-3 0,-2 1 0,1 0 0,0 1 0,-1 0 0,10 4 0,23 22 0,-33-26 0,16 16 0,1 1 0,-2 1 0,0 0 0,-2 1 0,27 45 0,-40-59 0,0 1 0,0 0 0,-2 0 0,1 0 0,3 17 0,7 51 0,-7-33 0,-3-21 0,-2 0 0,0 0 0,-1-1 0,-1 1 0,-3 26 0,1-32 0,-2-1 0,-11 32 0,12-37 0,-1-2 0,0 0 0,-2 0 0,1 0 0,-1 0 0,-7 9 0,1-4 0,7-9 0,2 0 0,-1 0 0,0-2 0,0 2 0,-1-1 0,1-1 0,-1 1 0,0 0 0,-6 1 0,-6 3 0,5-1 0,-2-1 0,0-1 0,0 0 0,-1-1 0,1 1 0,-19 0 0,11-3 0,1-2 0,0 0 0,0-1 0,0 0 0,0-3 0,-1 0 0,2 0 0,-37-15 0,39 11 0,2 1 0,1-1 0,-2-2 0,-15-11 0,24 14 0,1 0 0,-1 0 0,1-1 0,-1 1 0,3-2 0,-2 0 0,2 1 0,-10-16 0,9 10 0,1-1 0,0 2 0,1-2 0,-6-28 0,8 11 0,-2-40 0,4 60 0,2-68 0,-1 67 0,1 2 0,-1-1 0,2 1 0,6-20 0,9-11 0,43-75 0,-46 93 0,0 1 0,22-26 0,-32 43 0,2 0 0,-1-1 0,1 2 0,0-1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9:05:15.28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24575,'318'0'-1365,"-308"0"-5461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 1 24575,'0'600'0,"-8"-513"0,1-1 0,8 88-1365,-1-166-5461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272 0 24575,'-1'5'0,"0"-1"0,0 2 0,0-3 0,0 2 0,-1-1 0,-1 6 0,-5 10 0,-36 170 0,1-3 0,-43 239 0,77-371 0,-44 182 0,47-215 0,3-15 0,1 1 0,0 0 0,0 0 0,1 11 0,1-19-1,0 0 1,0 0-1,0 0 0,0 0 0,0 0 0,0 0 0,0 0 0,0 0 0,0 0 1,0 0-1,0 0 0,0 0 0,0 0 0,0 0 0,0 0 0,0 0 1,0 0-1,0 0 0,0 0 0,0 0 0,0 0 0,0 0 0,0 0 1,0 0-1,0 0 0,0 0 0,1 0 0,-1 0 0,0 0 0,0 0 0,0 0 1,0 0-1,0 0 0,0 0 0,0 1 0,0-1 0,0 0 0,0 0 1,0 0-1,0 0 0,0 0 0,0 0 0,0 0 0,0 0 0,0 0 1,0 0-1,0 0 0,0 0 0,0 0 0,0 0 0,0 0 0,0 0 1,0 0-1,0 0 0,0 0 0,0 0 0,0 0 0,0 0 0,0 0 0,0 0 1,3-5 116,4-11-1160,-7 14 659,6-14-6441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282 0 24575,'0'2'0,"-1"-1"0,1 1 0,-1-1 0,1 1 0,-1-1 0,1 1 0,0 0 0,-1-1 0,0 0 0,1 0 0,-4 4 0,-12 13 0,12-13 0,-23 25 0,0 1 0,4 1 0,-1 1 0,-24 49 0,3 1 0,19-37 117,0-1-1599,22-36-5344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430 153 24575,'-7'-1'0,"2"0"0,-3 0 0,2-1 0,0-1 0,-1 2 0,1-2 0,-11-6 0,-8-2 0,-35-9 0,35 13 0,-28-13 0,21 4-118,-45-18 367,60 28-623,2 1 0,0 1 0,-20-3 0,24 5-6452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 0 24575,'-2'0'0,"-2"0"0,-3 0 0,-1 0 0,-1 0 0,-2 0 0,0 0 0,2 0 0,-2 0 0,1 0 0,1 0-8191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625 1 24575,'2'7'0,"-1"0"0,1 0 0,0 0 0,1 0 0,-1 0 0,6 7 0,2 10 0,-1 1 0,58 143 0,-53-140 0,0-1 0,-1 0 0,13 45 0,-16-37 0,2 0 0,2-1 0,21 42 0,-29-63 0,1 1 0,-2 0 0,1 0 0,3 21 0,-9-34 0,0 0 0,1-1 0,-1 1 0,0 0 0,0 0 0,0-1 0,0 1 0,0 0 0,0 0 0,0-1 0,-1 0 0,1 1 0,0 0 0,0-1 0,0 1 0,-1 0 0,1-1 0,0 1 0,-1 0 0,1-1 0,-1 1 0,1 0 0,-1-1 0,1 1 0,-1-1 0,1 1 0,-1-1 0,1 0 0,-1 0 0,1 0 0,-1 1 0,-28 5 0,-30-13 0,12 0 0,0 2 0,0 2 0,-68 4 0,55 1 0,-88-10 0,77 4 0,54 4 0,0-1 0,0-1 0,1 0 0,-1-1 0,-28-9 0,32 8-111,0 2-1,1-1 1,-1 1-1,0 0 1,0 1 0,-26 2-1,29-1-473,-5 1-6241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24575,'74'-5'0,"-7"1"0,-58 4 0,0 0 0,0 0 0,0 1 0,0 0 0,-1 1 0,1 0 0,13 5 0,-16-5 0,11 4 0,-1 0 0,0 2 0,0 0 0,-1 0 0,27 20 0,-31-18 0,0 0 0,0 1 0,-1 1 0,0-1 0,-1 1 0,-1 1 0,0 0 0,0 0 0,-1 1 0,-1-1 0,0 2 0,4 18 0,48 208 0,-38-152 0,7 0 0,2 8 0,-10-32 117,-7-25-1599,-9-33-5344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24575,'1'1'0,"-1"0"0,1 0 0,0 0 0,-1 0 0,1 0 0,0 0 0,0 0 0,0 0 0,0 0 0,0 0 0,0 0 0,1 0 0,2 2 0,16 16 0,-2 0 0,0 1 0,-1 0 0,-1 2 0,-1 0 0,-1 1 0,-1 0 0,-1 1 0,-1 0 0,-1 1 0,-1 0 0,8 40 0,-9-33 0,3 17 0,8 80 0,-9 12 0,-6-91 0,1 33 0,-6-27-1365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24575,'5'5'0,"1"-1"0,0 0 0,-1-1 0,1 0 0,10 5 0,2 0 0,-4 0 0,1 1 0,-1 0 0,0 1 0,14 13 0,-20-14 0,1-1 0,-2 2 0,1-1 0,-1 1 0,-1 0 0,10 18 0,-4 1 0,0 1 0,-2 0 0,-2 1 0,-1 0 0,5 41 0,-1 159 0,-5-152 0,-1 3 0,-5 36-1365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24575,'1'8'0,"0"1"0,1-1 0,0 1 0,0-1 0,1 0 0,0 0 0,8 15 0,-1 0 0,19 48 0,-3 1 0,-3 1 0,13 78 0,-27-87 0,1 78 0,-10 65 0,-1-86 0,1-81-1365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9:05:15.28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24575,'318'0'-1365,"-308"0"-5461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24575,'1'7'0,"1"1"0,-1-1 0,1 0 0,0 0 0,1 0 0,-1 0 0,5 7 0,0 0 0,11 29 0,9 20 0,23 79 0,-44-113 0,0 0 0,3 57 0,-9 59 0,-1-71 0,-6 116 0,5-105 0,2-83 31,-1-4-1069,1 1 680,-2-3-6468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24575,'1'14'0,"0"0"0,1 0 0,4 19 0,16 40 0,-4-14 0,-4-1 0,-2 1 0,-3 0 0,3 106 0,-8-64 0,0 7 0,0-41 0,0-1 0,-4-11-1365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24575,'0'194'-1365,"0"-188"-5461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24575,'0'1'0,"0"1"0,0 3 0,0 1 0,0 1 0,0 4 0,0 1 0,0 2 0,0 0 0,0 0 0,0 0 0,0-2 0,0-1 0,0-2 0,0-1 0,0 1 0,0-1 0,0-2-8191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24575,'0'1'0,"-1"2"0,-1 1 0,0 1 0,0 2 0,1-1-8191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24575,'0'1'0,"0"2"0,0 1 0,0 4 0,0 1 0,0 0 0,0 1 0,0-1 0,0 1 0,0 1 0,0 0 0,0-2 0,0-1-8191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1 24575,'-98'92'0,"89"-82"-136,0 0-1,1 1 1,0 0-1,0 0 1,1 1-1,1 0 1,0 0-1,1 1 0,-7 21 1,10-26-6690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0 24575,'0'1'0,"0"2"0,0 1 0,-1 1 0,-2 4 0,-2 3 0,-2 2 0,-2 3 0,-3 3 0,-1 4 0,-1 1 0,2 0 0,1-1 0,2-4 0,3-3 0,3-6-8191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0 24575,'-1'1'0,"-2"2"0,-1 3 0,-2 2 0,-2 3 0,-2 3 0,-1 2 0,0 0 0,0 1 0,0-1 0,1 1 0,2-1 0,0-1 0,3-3 0,1-1 0,2-2 0,-1-2 0,1-2-8191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24575,'-1'35'57,"-11"55"-1,7-58-548,1 1-1,0 33 0,4-60-6333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9:05:15.28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24575,'318'0'-1365,"-308"0"-5461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7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7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0,-1 0 0,-1 0 0,1 0 0,-1 0 0,1 0 0,1 0-8191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24575,'-1'5'0,"0"0"0,0 1 0,1-2 0,-2 1 0,0 0 0,-2 6 0,-4 11 0,-41 187 0,1-4 0,-48 264 0,86-408 0,-48 199 0,51-236 0,4-16 0,0 1 0,2 0 0,-1 0 0,-1 11 0,3-20-1,0 0 1,0 0-1,0 0 0,0 0 0,0 0 0,0 0 0,0 0 0,0 0 0,1 0 1,-1 0-1,0 0 0,0 0 0,0 0 0,0 0 0,0 0 0,0 0 1,0 0-1,0 0 0,0 0 0,0 0 0,0 0 0,0 0 0,0 0 1,0 0-1,0 0 0,0 0 0,1 0 0,-1 0 0,0 0 0,0 0 0,0 0 1,0 0-1,0 0 0,0 0 0,0 1 0,0-1 0,0 0 0,0 0 1,0 0-1,0 0 0,0 0 0,0 0 0,0 0 0,0 0 0,0 0 1,0 0-1,0 0 0,0 0 0,0 0 0,0 0 0,0 0 0,0 1 1,0-1-1,0 0 0,0 0 0,0 0 0,0 0 0,0 0 0,0 0 0,0 0 1,4-6 116,3-12-1160,-7 16 659,7-15-6441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0,-1-1 0,1 1 0,0 0 0,-1-1 0,0 1 0,0-1 0,-3 4 0,-13 15 0,12-15 0,-26 28 0,3 2 0,1 0 0,0 1 0,-26 54 0,4 1 0,20-40 117,-1-1-1599,26-40-5344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0,1-1 0,0-1 0,0 1 0,0-1 0,-12-7 0,-8-2 0,-40-10 0,39 14 0,-31-14 0,24 5-118,-51-21 367,69 32-623,-1 0 0,1 2 0,-21-4 0,25 6-6452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182 170 24575,'12'46'0,"-8"-29"0,3 3 0,1 0 0,15 27 0,-16-33 0,1 1 0,-1 0 0,-1 0 0,0 1 0,3 20 0,-9-35 0,0 0 0,0 1 0,1-1 0,-1 0 0,0 0 0,0 0 0,0 1 0,-1-1 0,1 0 0,0 0 0,0 0 0,-1 0 0,1 1 0,-1-1 0,1 0 0,0 0 0,-1 0 0,1 0 0,-1 0 0,0 0 0,0 0 0,0 0 0,0-1 0,0 1 0,0 1 0,-2 0 0,0-1 0,1 0 0,-2 1 0,2-1 0,-1 0 0,0 0 0,0 0 0,-7-1 0,-6 3 0,7-2 0,0 0 0,0 1 0,0-1 0,0 1 0,-8 4 0,15-5 0,1 0 0,-1 0 0,1-1 0,-1 1 0,0-1 0,1 0 0,-1 0 0,0 0 0,1 0 0,-1 0 0,0 0 0,0 0 0,1 0 0,-1 0 0,0 0 0,0-1 0,1 1 0,-1-1 0,0 0 0,0 0 0,1 0 0,0 0 0,-1 1 0,1-1 0,-1 0 0,2 0 0,-2-1 0,1 1 0,-1 0 0,1 0 0,0-2 0,-6-6 0,2 1 0,0-1 0,1 0 0,-6-13 0,0-1 0,-2-1 0,3-1 0,-12-43 0,-4-6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09:58:04.3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843 257 24575,'-7'-2'0,"-2"-2"0,2 1 0,-2-3 0,2 2 0,0-1 0,0 0 0,1 2 0,0-1 0,0 1 0,-2 0 0,1 0 0,-2 0 0,1-1 0,-2 0 0,0 0 0,0 0 0,-2 0 0,1 0 0,0-1 0,-1 0 0,0 0 0,-1 0 0,0-1 0,-1 1 0,2 0 0,-1 1 0,2 0 0,-1 1 0,1 0 0,-1 0 0,0 1 0,0-1 0,0 1 0,-1 1 0,0 0 0,0 0 0,0 0 0,1 1 0,-1 0 0,1 0 0,0 0 0,-1-1 0,3 1 0,-1-1 0,3 0 0,0 1 0,0 0 0,1 0 0,1 0 0,0 0 0,-1 0 0,0 0 0,0 0 0,-1 0 0,1 0 0,0 0 0,0 1 0,-1 0 0,-1 1 0,1-2 0,-1 1 0,1 0 0,0-1 0,0 1 0,2 0 0,-1 0 0,1 0 0,0 1 0,-1-2 0,0 2 0,1-1 0,0-1 0,1 1 0,0 0 0,0 0 0,-1 0 0,1 1 0,-1 0 0,0 0 0,1 0 0,0 0 0,0-1 0,0 1 0,1 0 0,-1 0 0,0 0 0,0 0 0,1 0 0,-1 2 0,2-3 0,-2 2 0,3-2 0,-1 1 0,0-1 0,-1 2 0,-1-1 0,1 0 0,0 0 0,1 0 0,0-1 0,0 1 0,1-2 0,1 2 0,0-2 0,-1 0 0,0 0 0,-2 2 0,-1-1 0,0 1 0,0-1 0,1 1 0,0-1 0,2 1 0,0-1 0,1-1 0,2-2 0,0-1 0,2-3 0,0 0 0,0-2 0,1-3 0,1-1 0,-1-1 0,1 1 0,-1 0 0,1 1 0,0-1 0,-1 1 0,0 1 0,0 1 0,-1 1 0,1 0 0,-1 1 0,-1 0 0,0 1 0,0 1 0,-1 0 0,1 1 0,0 0 0,-2 1 0,1 0 0,-1 1 0,0 2 0,0 1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596 0 24575,'-11'32'0,"3"-15"0,-47 129 0,-6 24 0,55-151 0,1-2 0,-3 1 0,1-2 0,-17 28 0,12-23 0,1 2 0,1-2 0,-11 41 0,-13 28 0,29-81 0,-1 1 0,1-1 0,-1-1 0,-2 1 0,1-2 0,-15 14 0,-60 42 0,35-28 0,10-7-59,21-18-202,3 0 0,-2 2-1,2 0 1,-20 23 0,26-26-6565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481 13 24575,'30'28'0,"-22"-19"0,-1 0 0,1 1 0,2-2 0,-1 1 0,1 0 0,17 10 0,27 26 0,25 43 0,-32-30 0,7 14 0,-37-53 0,-1 0 0,-1 1 0,-1 1 0,-1 0 0,0 1 0,12 34 0,-25-55 0,1 1 0,-1-1 0,1 1 0,-1 1 0,0-2 0,0 1 0,0-1 0,0 1 0,-1 0 0,1 0 0,0-1 0,-1 1 0,0-1 0,1 1 0,-1 0 0,0 0 0,1-1 0,-1 0 0,0 1 0,-3 3 0,-30 25 0,8-11 0,11-5 0,-2-1 0,-19 13 0,-7 4 0,13-10 0,-8 6 0,13-4 0,0-1 0,-1-2 0,-38 21 0,63-39 0,-1-1 0,1 0 0,0 0 0,0 0 0,0 0 0,0 0 0,-1 0 0,1-1 0,0 1 0,-1 0 0,1-1 0,1 1 0,-1-1 0,-1 1 0,1-1 0,0 1 0,0-1 0,0 0 0,0 1 0,0-1 0,0 1 0,1-1 0,-1 0 0,0 1 0,0-2 0,0 1 0,-1-2 0,-25-31 0,22 28 0,-54-60 0,30 36 0,-49-41 0,52 49 0,-29-30 0,-49-56 0,-20-36 0,122 143 0,1 0 0,0 0 0,0 0 0,0-1 0,0 0 0,1 0 0,0 1 0,-1 0 0,0 0 0,1-1 0,0 0 0,-1 0 0,1 0 0,0 2 0,0-2 0,0 0 0,0 0 0,0 0 0,1 0 0,-1 2 0,1-2 0,-1 0 0,1 0 0,-1 0 0,0 1 0,1 0 0,0 0 0,0-1 0,2-2 0,2-2 0,2 0 0,-1-1 0,1 2 0,13-9 0,-2 0 0,44-29 0,36-26 0,-27 22 0,13 5 0,-77 38-227,2 0-1,0 1 1,-1-1-1,1 1 1,13-2-1,-16 3-6598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01:33:26.8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398 11 24575,'24'23'0,"-17"-16"0,-1 2 0,1-2 0,0 1 0,1-2 0,0 0 0,15 12 0,21 18 0,21 38 0,-26-28 0,6 16 0,-31-47 0,-1 1 0,0 0 0,-2 1 0,0 1 0,-1 0 0,11 28 0,-20-46 0,-1 2 0,0 0 0,1 0 0,-1-2 0,0 2 0,0-1 0,0 0 0,0 1 0,0 0 0,-1 0 0,1-2 0,-1 2 0,1-1 0,-1 0 0,1 1 0,-1 0 0,0-1 0,1 0 0,-1 0 0,-2 2 0,-26 22 0,9-8 0,6-6 0,1 0 0,-17 11 0,-5 3 0,10-10 0,-6 7 0,10-4 0,0-1 0,-1-1 0,-30 18 0,50-34 0,1 0 0,1 0 0,-1 0 0,0 0 0,0 0 0,0 0 0,0 0 0,0 0 0,0 0 0,-1 0 0,1-1 0,1 1 0,-1-1 0,0 1 0,0-1 0,0 1 0,0-1 0,1 1 0,-1-1 0,0 0 0,0 1 0,0-1 0,0 1 0,1-1 0,0 1 0,-1-1 0,0-1 0,-22-27 0,19 24 0,-45-49 0,25 28 0,-41-32 0,43 40 0,-22-26 0,-42-45 0,-17-29 0,102 116 0,0 2 0,0-1 0,0-1 0,0 2 0,1-2 0,-1 1 0,0-1 0,1 1 0,-1 0 0,1-1 0,0 1 0,0 0 0,0-1 0,0 1 0,0 0 0,0 0 0,0-1 0,0 0 0,0 2 0,0-2 0,0 0 0,1 2 0,-1-2 0,1 1 0,0-1 0,-1 1 0,1 0 0,0 0 0,1-1 0,3-4 0,0 1 0,0 0 0,1 0 0,10-7 0,0 0 0,35-24 0,28-19 0,-19 15 0,10 6 0,-64 30-227,1 1-1,0 0 1,0 0-1,0 0 1,11 0-1,-12 1-6598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24575,'1'3'0,"0"-1"0,-1 0 0,1 1 0,0 0 0,0-1 0,0 0 0,3 4 0,2 6 0,16 75 0,-10-34 0,17 77 0,-9-48 0,-4-12 0,-13-59-109,-2-3-205,0 1 0,1-1 0,6 13 0,-6-14-6512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241 170 24575,'17'56'0,"-12"-36"0,4 4 0,2 1 0,20 32 0,-23-41 0,3 3 0,-2-1 0,0 0 0,-1 1 0,4 25 0,-12-43 0,0 0 0,0 2 0,1-2 0,-1 0 0,0 1 0,0-2 0,0 3 0,-1-2 0,1 0 0,0 1 0,0-1 0,-1 0 0,1 1 0,-2 0 0,2-1 0,0 0 0,-2 0 0,2 0 0,-1 1 0,0-1 0,0 1 0,-1-2 0,1 0 0,0 1 0,0 2 0,-4-1 0,1 0 0,2-1 0,-4 1 0,4-1 0,-2 1 0,-1-1 0,2 0 0,-10-1 0,-9 4 0,11-2 0,-1-2 0,-1 2 0,1 0 0,0 0 0,-11 5 0,21-5 0,1-1 0,-2 0 0,1-1 0,0 1 0,-1-1 0,2 0 0,-1 0 0,-2 0 0,3 0 0,-1 0 0,-1 0 0,1 0 0,0 0 0,-1 0 0,1 0 0,-1-1 0,2 1 0,-2-1 0,0 0 0,1-1 0,1 1 0,-1 0 0,-1 1 0,2 0 0,-2-2 0,3 0 0,-2 0 0,1 1 0,-3-1 0,3 1 0,0-2 0,-9-8 0,4 2 0,-1-2 0,2 0 0,-9-16 0,1-1 0,-2-1 0,3-1 0,-17-53 0,-4-6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09:58:04.3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24575,'5'0'0,"5"0"0,0 0 0,2 1 0,1 1 0,0 1 0,1 2 0,-1 0 0,0 0 0,-2 0 0,-1-1 0,0 1 0,0-1 0,-1 0 0,0 0 0,-1 0 0,0 0 0,-1 0 0,-1 0 0,0-1 0,0 1 0,-2-1 0,0 0 0,-3-1 0,0-1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89 7 24575,'0'1'0,"-1"-1"0,-1 1 0,1 0 0,0-1 0,0 1 0,0 0 0,-1 0 0,1 0 0,1 0 0,-1-1 0,0 1 0,1 0 0,-3 3 0,1-1 0,-63 83 0,65-85 0,-1 0 0,0 0 0,0 0 0,0 0 0,0 0 0,1 0 0,-1 0 0,1 0 0,-1 1 0,1-1 0,-1 0 0,1 1 0,0 1 0,0-3 0,0 1 0,0-1 0,0 0 0,0 1 0,0-1 0,0 1 0,0-1 0,0 0 0,1 1 0,-1-1 0,0 0 0,0 1 0,1-1 0,-1 0 0,0 0 0,0 1 0,1-1 0,-1 0 0,1 1 0,11 1 0,2-1 0,2 0 0,-2-2 0,21-2 0,-31 3 0,-2-1 0,1 0 0,0 0 0,0 0 0,-1 0 0,1-1 0,0 1 0,-1-1 0,1 1 0,3-4 0,2-2 0,12-14 0,2-4 0,-6 10 0,-11 9 0,1 1 0,-1 0 0,10-6 0,-15 11 0,1 0 0,-1-1 0,1 1 0,-1 0 0,0 0 0,1-1 0,-1 1 0,1 0 0,-1 0 0,0-1 0,0 1 0,0-1 0,0 1 0,1 0 0,-1-1 0,0 1 0,0-1 0,1 1 0,-1-1 0,0 1 0,0-1 0,0 1 0,0 0 0,1-1 0,-2 1 0,1-1 0,0 1 0,0 0 0,-1-1 0,1 1 0,0 0 0,-1-1 0,1 1 0,0 0 0,0-1 0,0 1 0,-1 0 0,1 0 0,-1 0 0,1-1 0,0 1 0,-1 0 0,1 0 0,-2 0 0,-3-1 0,1 0 0,-1 0 0,-6 0 0,-71-3 0,65 3-1365,10 0-5461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24575,'1'25'0,"9"45"0,-2-15 0,-6-42 0,6 20 0,-4-20 0,3 23 0,-5-26 0,0 0 0,1 1 0,1-1 0,-1 0 0,7 12 0,4 10 0,-6-8-1365,-7-18-5461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24575,'1'4'0,"-1"-1"0,1 1 0,0 0 0,0-1 0,-1 0 0,2 1 0,1 3 0,5 13 0,-1 1 0,2 4 0,-6-8 0,2 1 0,-1-1 0,12 25 0,23 36 0,-27-51-1365,-10-20-5461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472 0 24575,'-5'1'0,"1"-1"0,-1 0 0,1 1 0,-1 0 0,0 0 0,-6 3 0,-1 2 0,-12 6 0,21-11 0,-11 7 0,0 2 0,-13 10 0,-60 46 0,7-2 0,64-51 0,7-6 0,-17 10 0,18-13 0,-1 2 0,2-1 0,0 1 0,-8 6 0,8-5 0,0-2 0,-1 2 0,-14 6 0,9-5 0,12-8-27,1 1 1,0-1-1,0 0 0,-1 0 0,1 1 1,0-1-1,-1 0 0,1 0 0,0 0 1,-1 1-1,1-1 0,0 0 0,0 0 0,0 0 1,-1 0-1,1 0 0,0 0 0,-1 0 1,1 0-1,-1 0 0,1 0 0,0 0 1,-1 0-1,1 0 0,-1 0 0,1 0 0,0 0 1,-1 0-1,1 0 0,-1-1 0,1 1 1,0 0-1,-1 0 0,1 0 0,0-1 1,0 1-1,-1 0 0,1 0 0,0-1 0,-1 1 1,1 0-1,0 0 0,0 0 0,0 0 1,0-1-1,0 1 0,0 0 0,0-1 0,0 1 1,-1-1-1,0-5-6799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2 282 24575,'0'-3'0,"1"0"0,-1 0 0,1 0 0,-1 0 0,1 1 0,0-1 0,0 0 0,1 0 0,-1 1 0,1-1 0,0 0 0,-1 0 0,1 2 0,0-2 0,0 1 0,0-1 0,4-2 0,5-3 0,0 0 0,20-10 0,-29 16 0,12-4 0,0 0 0,-1 1 0,1 1 0,25-5 0,-23 5 0,0 0 0,-1 0 0,25-12 0,-16 5 0,33-9 0,12-6 0,-49 18 0,-7 2 0,0 0 0,23-15 0,-25 14 0,16-8 0,-2 2 0,-24 13 0,-1-1 0,1 1 0,0 0 0,0-1 0,-1 1 0,0-1 0,1 1 0,0 0 0,0 0 0,0 0 0,0-1 0,0 1 0,-1 0 0,1 0 0,0 0 0,0 0 0,0 1 0,-1-1 0,1 0 0,0 0 0,-1 0 0,1 1 0,0-1 0,0 0 0,0 1 0,-1-1 0,1 1 0,0-1 0,0 1 0,0 0 0,1 1 0,-1 0 0,1 0 0,-1 0 0,0-1 0,1 1 0,-1 0 0,-1 1 0,2 2 0,10 45 0,-9-34 0,9 25 0,30 65 0,-32-80 0,9 16 0,22 45 0,-40-87 0,-1 0 0,0 1 0,0 0 0,1 0 0,-1-1 0,0 1 0,0 0 0,0 0 0,0-1 0,0 1 0,0 0 0,0 0 0,0-1 0,0 1 0,0-1 0,0 0 0,-1 1 0,1 0 0,0 0 0,0-1 0,-1 1 0,1 0 0,-1-1 0,1 1 0,0 0 0,0-1 0,0 1 0,-1-1 0,1 1 0,-1-1 0,0 1 0,0-1 0,-4 3 0,2 0 0,-2 0 0,-8 2 0,0 2 0,-25 16 0,-11 7 0,2 2 0,-9 6 0,-13 13 0,16-14 0,-42 30 0,85-61 0,-1 0 0,0 0 0,0-1 0,-1 0 0,-13 3 0,16-6-170,1 1-1,0-1 0,0 2 1,1 0-1,-2-1 0,2 2 1,-7 4-1,9-5-6655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24575,'360'0'0,"-352"1"0,0 0 0,1 0 0,9 3 0,15 2 0,131-4 0,-92-2 0,-55-1-1365,-10-1-5461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24575,'288'0'0,"-278"1"0,-1 0 0,1 0 0,10 3 0,-11-2 0,1 0 0,17 2 0,-13-5 0,7 0 0,-20 1 0,1 0 0,-1 1 0,1-1 0,-1 0 0,0 0 0,0 1 0,0-1 0,1 0 0,-1 0 0,0 1 0,1 0 0,0 0 0,-1 0 0,-1-1 0,0 1 0,0-1 0,0 1 0,0-1 0,1 1 0,-1-1 0,0 1 0,1-1 0,-1 1 0,0-1 0,0 1 0,0-1 0,0 0 0,1 1 0,-1-1 0,0 1 0,0-1 0,0 1 0,0 0 0,0-1 0,0 1 0,-1-1 0,1 1 0,0 0 0,0-1 0,0 1 0,0-1 0,-1 1 0,1-1 0,0 1 0,-1-1 0,1 0 0,0 0 0,0 1 0,-4 3 0,1 0 0,0-1 0,-6 5 0,2-1 0,-7 7 0,-28 22 0,15-14 0,-26 24 0,48-41 0,0 0 0,0 0 0,-5 7 0,-4 6 0,3-6 0,2-3 0,0 1 0,-1-1 0,-11 10 0,10-11 0,1 1 0,0 0 0,1 0 0,-10 13 0,10-12 0,-22 36 0,26-41-1365,0-2-5461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478 0 24575,'-10'1'0,"0"0"0,0 0 0,1 1 0,-1 0 0,1 0 0,-1 2 0,0-1 0,-10 6 0,-29 9 0,11-5 0,-85 42 0,71-27 0,31-15 0,-25 10 0,2-1-1365,37-18-5461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24575,'0'3'0,"0"1"0,0 3 0,0 1 0,0-1-8191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24575,'0'1'0,"0"3"0,0 2 0,3-1 0,0-3 0,0-1-8191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55:34.192"/>
    </inkml:context>
    <inkml:brush xml:id="br0">
      <inkml:brushProperty name="width" value="0.02646" units="cm"/>
      <inkml:brushProperty name="height" value="0.02646" units="cm"/>
    </inkml:brush>
  </inkml:definitions>
  <inkml:trace contextRef="#ctx0" brushRef="#br0">0 0 24575,'11'21'0,"3"0"0,5 3 0,1 0 0,-3 0 0,0-2 0,-1-3 0,-1-2 0,-1-1 0,-2 0 0,0 0 0,0 0 0,0-1 0,2-2 0,0 1 0,2-2 0,-2 2 0,0-2 0,2 3 0,-6-7 0,4 4 0,-6-7 0,2 2 0,2-1 0,0 0 0,-1-2 0,-1 0 0,-1-1 0,-2-1 0,-2 2 0,-1-3 0,-1 1 0,0 0 0,2-2 0,6 0 0,-4 2 0,8 2 0,-5 2 0,3 0 0,-1-3 0,-4-1 0,-4-2 0,-1 1 0,1 1 0,4-1 0,-3 1 0,4 0 0,-4-1 0,0 1 0,-2 0 0,-1-2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 1 24575,'0'1'0,"0"3"0,0 2 0,-3 0 0,1-1-8191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24575,'0'6'0,"1"1"0,0-1 0,0 0 0,1 1 0,2 6 0,5 19 0,15 77 0,-2-15 0,40 145 0,-41-163 0,14 34 0,-21-60 0,8 70 0,-17-86 0,8 36 0,15 78 0,-16-76 0,-7-51-72,0 24 0,-3-26-1149,-1-11-5605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308 80 24575,'28'-1'0,"-16"0"0,0 1 0,-1 0 0,20 4 0,-24-3 0,-2 1 0,1 0 0,0 1 0,-1 0 0,10 4 0,23 22 0,-33-26 0,16 16 0,1 1 0,-2 1 0,0 0 0,-2 1 0,27 45 0,-40-59 0,0 1 0,0 0 0,-2 0 0,1 0 0,3 17 0,7 51 0,-7-33 0,-3-21 0,-2 0 0,0 0 0,-1-1 0,-1 1 0,-3 26 0,1-32 0,-2-1 0,-11 32 0,12-37 0,-1-2 0,0 0 0,-2 0 0,1 0 0,-1 0 0,-7 9 0,1-4 0,7-9 0,2 0 0,-1 0 0,0-2 0,0 2 0,-1-1 0,1-1 0,-1 1 0,0 0 0,-6 1 0,-6 3 0,5-1 0,-2-1 0,0-1 0,0 0 0,-1-1 0,1 1 0,-19 0 0,11-3 0,1-2 0,0 0 0,0-1 0,0 0 0,0-3 0,-1 0 0,2 0 0,-37-15 0,39 11 0,2 1 0,1-1 0,-2-2 0,-15-11 0,24 14 0,1 0 0,-1 0 0,1-1 0,-1 1 0,3-2 0,-2 0 0,2 1 0,-10-16 0,9 10 0,1-1 0,0 2 0,1-2 0,-6-28 0,8 11 0,-2-40 0,4 60 0,2-68 0,-1 67 0,1 2 0,-1-1 0,2 1 0,6-20 0,9-11 0,43-75 0,-46 93 0,0 1 0,22-26 0,-32 43 0,2 0 0,-1-1 0,1 2 0,0-1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 1 24575,'0'600'0,"-8"-513"0,1-1 0,8 88-1365,-1-166-5461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272 0 24575,'-1'5'0,"0"-1"0,0 2 0,0-3 0,0 2 0,-1-1 0,-1 6 0,-5 10 0,-36 170 0,1-3 0,-43 239 0,77-371 0,-44 182 0,47-215 0,3-15 0,1 1 0,0 0 0,0 0 0,1 11 0,1-19-1,0 0 1,0 0-1,0 0 0,0 0 0,0 0 0,0 0 0,0 0 0,0 0 0,0 0 1,0 0-1,0 0 0,0 0 0,0 0 0,0 0 0,0 0 0,0 0 1,0 0-1,0 0 0,0 0 0,0 0 0,0 0 0,0 0 0,0 0 1,0 0-1,0 0 0,0 0 0,1 0 0,-1 0 0,0 0 0,0 0 0,0 0 1,0 0-1,0 0 0,0 0 0,0 1 0,0-1 0,0 0 0,0 0 1,0 0-1,0 0 0,0 0 0,0 0 0,0 0 0,0 0 0,0 0 1,0 0-1,0 0 0,0 0 0,0 0 0,0 0 0,0 0 0,0 0 1,0 0-1,0 0 0,0 0 0,0 0 0,0 0 0,0 0 0,0 0 0,0 0 1,3-5 116,4-11-1160,-7 14 659,6-14-6441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282 0 24575,'0'2'0,"-1"-1"0,1 1 0,-1-1 0,1 1 0,-1-1 0,1 1 0,0 0 0,-1-1 0,0 0 0,1 0 0,-4 4 0,-12 13 0,12-13 0,-23 25 0,0 1 0,4 1 0,-1 1 0,-24 49 0,3 1 0,19-37 117,0-1-1599,22-36-5344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430 153 24575,'-7'-1'0,"2"0"0,-3 0 0,2-1 0,0-1 0,-1 2 0,1-2 0,-11-6 0,-8-2 0,-35-9 0,35 13 0,-28-13 0,21 4-118,-45-18 367,60 28-623,2 1 0,0 1 0,-20-3 0,24 5-6452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 0 24575,'-2'0'0,"-2"0"0,-3 0 0,-1 0 0,-1 0 0,-2 0 0,0 0 0,2 0 0,-2 0 0,1 0 0,1 0-8191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625 1 24575,'2'7'0,"-1"0"0,1 0 0,0 0 0,1 0 0,-1 0 0,6 7 0,2 10 0,-1 1 0,58 143 0,-53-140 0,0-1 0,-1 0 0,13 45 0,-16-37 0,2 0 0,2-1 0,21 42 0,-29-63 0,1 1 0,-2 0 0,1 0 0,3 21 0,-9-34 0,0 0 0,1-1 0,-1 1 0,0 0 0,0 0 0,0-1 0,0 1 0,0 0 0,0 0 0,0-1 0,-1 0 0,1 1 0,0 0 0,0-1 0,0 1 0,-1 0 0,1-1 0,0 1 0,-1 0 0,1-1 0,-1 1 0,1 0 0,-1-1 0,1 1 0,-1-1 0,1 1 0,-1-1 0,1 0 0,-1 0 0,1 0 0,-1 1 0,-28 5 0,-30-13 0,12 0 0,0 2 0,0 2 0,-68 4 0,55 1 0,-88-10 0,77 4 0,54 4 0,0-1 0,0-1 0,1 0 0,-1-1 0,-28-9 0,32 8-111,0 2-1,1-1 1,-1 1-1,0 0 1,0 1 0,-26 2-1,29-1-473,-5 1-6241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24575,'74'-5'0,"-7"1"0,-58 4 0,0 0 0,0 0 0,0 1 0,0 0 0,-1 1 0,1 0 0,13 5 0,-16-5 0,11 4 0,-1 0 0,0 2 0,0 0 0,-1 0 0,27 20 0,-31-18 0,0 0 0,0 1 0,-1 1 0,0-1 0,-1 1 0,-1 1 0,0 0 0,0 0 0,-1 1 0,-1-1 0,0 2 0,4 18 0,48 208 0,-38-152 0,7 0 0,2 8 0,-10-32 117,-7-25-1599,-9-33-5344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2:19:14.9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691 0 24575,'-199'183'0,"183"-168"0,-1-1 0,0-1 0,-26 14 0,1 1 0,22-13 0,0 0 0,-1 0 0,0-1 0,-1-1 0,0-1 0,-2-1 0,-43 15 0,41-19-341,2 1 0,-1 1-1,-24 13 1,33-14-6485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24575,'1'1'0,"-1"0"0,1 0 0,0 0 0,-1 0 0,1 0 0,0 0 0,0 0 0,0 0 0,0 0 0,0 0 0,0 0 0,1 0 0,2 2 0,16 16 0,-2 0 0,0 1 0,-1 0 0,-1 2 0,-1 0 0,-1 1 0,-1 0 0,-1 1 0,-1 0 0,-1 1 0,-1 0 0,8 40 0,-9-33 0,3 17 0,8 80 0,-9 12 0,-6-91 0,1 33 0,-6-27-1365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24575,'5'5'0,"1"-1"0,0 0 0,-1-1 0,1 0 0,10 5 0,2 0 0,-4 0 0,1 1 0,-1 0 0,0 1 0,14 13 0,-20-14 0,1-1 0,-2 2 0,1-1 0,-1 1 0,-1 0 0,10 18 0,-4 1 0,0 1 0,-2 0 0,-2 1 0,-1 0 0,5 41 0,-1 159 0,-5-152 0,-1 3 0,-5 36-1365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24575,'1'8'0,"0"1"0,1-1 0,0 1 0,0-1 0,1 0 0,0 0 0,8 15 0,-1 0 0,19 48 0,-3 1 0,-3 1 0,13 78 0,-27-87 0,1 78 0,-10 65 0,-1-86 0,1-81-1365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24575,'1'7'0,"1"1"0,-1-1 0,1 0 0,0 0 0,1 0 0,-1 0 0,5 7 0,0 0 0,11 29 0,9 20 0,23 79 0,-44-113 0,0 0 0,3 57 0,-9 59 0,-1-71 0,-6 116 0,5-105 0,2-83 31,-1-4-1069,1 1 680,-2-3-6468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24575,'1'14'0,"0"0"0,1 0 0,4 19 0,16 40 0,-4-14 0,-4-1 0,-2 1 0,-3 0 0,3 106 0,-8-64 0,0 7 0,0-41 0,0-1 0,-4-11-1365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24575,'0'194'-1365,"0"-188"-5461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24575,'0'1'0,"0"1"0,0 3 0,0 1 0,0 1 0,0 4 0,0 1 0,0 2 0,0 0 0,0 0 0,0 0 0,0-2 0,0-1 0,0-2 0,0-1 0,0 1 0,0-1 0,0-2-8191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24575,'0'1'0,"-1"2"0,-1 1 0,0 1 0,0 2 0,1-1-8191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24575,'0'1'0,"0"2"0,0 1 0,0 4 0,0 1 0,0 0 0,0 1 0,0-1 0,0 1 0,0 1 0,0 0 0,0-2 0,0-1-8191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1 24575,'-98'92'0,"89"-82"-136,0 0-1,1 1 1,0 0-1,0 0 1,1 1-1,1 0 1,0 0-1,1 1 0,-7 21 1,10-26-6690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09:58:04.3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843 257 24575,'-7'-2'0,"-2"-2"0,2 1 0,-2-3 0,2 2 0,0-1 0,0 0 0,1 2 0,0-1 0,0 1 0,-2 0 0,1 0 0,-2 0 0,1-1 0,-2 0 0,0 0 0,0 0 0,-2 0 0,1 0 0,0-1 0,-1 0 0,0 0 0,-1 0 0,0-1 0,-1 1 0,2 0 0,-1 1 0,2 0 0,-1 1 0,1 0 0,-1 0 0,0 1 0,0-1 0,0 1 0,-1 1 0,0 0 0,0 0 0,0 0 0,1 1 0,-1 0 0,1 0 0,0 0 0,-1-1 0,3 1 0,-1-1 0,3 0 0,0 1 0,0 0 0,1 0 0,1 0 0,0 0 0,-1 0 0,0 0 0,0 0 0,-1 0 0,1 0 0,0 0 0,0 1 0,-1 0 0,-1 1 0,1-2 0,-1 1 0,1 0 0,0-1 0,0 1 0,2 0 0,-1 0 0,1 0 0,0 1 0,-1-2 0,0 2 0,1-1 0,0-1 0,1 1 0,0 0 0,0 0 0,-1 0 0,1 1 0,-1 0 0,0 0 0,1 0 0,0 0 0,0-1 0,0 1 0,1 0 0,-1 0 0,0 0 0,0 0 0,1 0 0,-1 2 0,2-3 0,-2 2 0,3-2 0,-1 1 0,0-1 0,-1 2 0,-1-1 0,1 0 0,0 0 0,1 0 0,0-1 0,0 1 0,1-2 0,1 2 0,0-2 0,-1 0 0,0 0 0,-2 2 0,-1-1 0,0 1 0,0-1 0,1 1 0,0-1 0,2 1 0,0-1 0,1-1 0,2-2 0,0-1 0,2-3 0,0 0 0,0-2 0,1-3 0,1-1 0,-1-1 0,1 1 0,-1 0 0,1 1 0,0-1 0,-1 1 0,0 1 0,0 1 0,-1 1 0,1 0 0,-1 1 0,-1 0 0,0 1 0,0 1 0,-1 0 0,1 1 0,0 0 0,-2 1 0,1 0 0,-1 1 0,0 2 0,0 1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0 24575,'0'1'0,"0"2"0,0 1 0,-1 1 0,-2 4 0,-2 3 0,-2 2 0,-2 3 0,-3 3 0,-1 4 0,-1 1 0,2 0 0,1-1 0,2-4 0,3-3 0,3-6-8191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0 24575,'-1'1'0,"-2"2"0,-1 3 0,-2 2 0,-2 3 0,-2 3 0,-1 2 0,0 0 0,0 1 0,0-1 0,1 1 0,2-1 0,0-1 0,3-3 0,1-1 0,2-2 0,-1-2 0,1-2-8191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24575,'-1'35'57,"-11"55"-1,7-58-548,1 1-1,0 33 0,4-60-6333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0,0 0 0,-3 0 0,2 0 0,-1 0 0,1 0 0,1 0-8191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24575,'0'5'0,"-1"0"0,-1 1 0,2-2 0,-2 1 0,1 0 0,-3 6 0,-5 11 0,-39 187 0,0-4 0,-49 264 0,87-408 0,-48 199 0,52-236 0,2-16 0,1 1 0,2 0 0,-1 0 0,-1 11 0,3-20-1,0 0 1,0 0-1,0 0 0,0 0 0,0 0 0,0 0 0,0 0 0,0 0 0,1 0 1,-1 0-1,0 0 0,0 0 0,0 0 0,0 0 0,0 0 0,0 0 1,0 0-1,0 0 0,0 0 0,0 0 0,0 0 0,0 0 0,0 0 1,0 0-1,0 0 0,0 0 0,2 0 0,-2 0 0,0 0 0,0 0 0,0 0 1,0 0-1,0 0 0,0 0 0,0 1 0,0-1 0,0 0 0,0 0 1,0 0-1,0 0 0,0 0 0,0 0 0,0 0 0,0 0 0,0 0 1,0 0-1,0 0 0,0 0 0,0 0 0,0 0 0,0 0 0,0 1 1,0-1-1,0 0 0,0 0 0,0 0 0,0 0 0,0 0 0,0 0 0,0 0 1,3-6 116,4-12-1160,-7 16 659,7-15-6441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0,-2-1 0,2 1 0,0 0 0,0-1 0,-1 1 0,0-1 0,-3 4 0,-14 15 0,13-15 0,-25 28 0,2 2 0,1 0 0,0 1 0,-27 54 0,6 1 0,19-40 117,-1-1-1599,26-40-5344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0,2-1 0,-2-1 0,2 1 0,-2-1 0,-11-7 0,-7-2 0,-41-10 0,39 14 0,-32-14 0,25 5-118,-51-21 367,69 32-623,0 0 0,-1 2 0,-20-4 0,25 6-6452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09:58:04.3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24575,'5'0'0,"5"0"0,0 0 0,2 1 0,1 1 0,0 1 0,1 2 0,-1 0 0,0 0 0,-2 0 0,-1-1 0,0 1 0,0-1 0,-1 0 0,0 0 0,-1 0 0,0 0 0,-1 0 0,-1 0 0,0-1 0,0 1 0,-2-1 0,0 0 0,-3-1 0,0-1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181 170 24575,'13'46'0,"-9"-29"0,3 3 0,1 0 0,15 27 0,-16-33 0,1 1 0,-2 0 0,1 0 0,-1 1 0,3 20 0,-9-35 0,0 0 0,0 1 0,1-1 0,-1 0 0,0 0 0,0 0 0,0 1 0,-1-1 0,1 0 0,0 0 0,0 0 0,-1 0 0,1 1 0,-2-1 0,2 0 0,0 0 0,0 0 0,0 0 0,-1 0 0,0 0 0,0 0 0,-1 0 0,2-1 0,-1 1 0,0 1 0,-2 0 0,-1-1 0,3 0 0,-3 1 0,2-1 0,-1 0 0,-1 0 0,2 0 0,-8-1 0,-7 3 0,9-2 0,-1 0 0,0 1 0,0-1 0,0 1 0,-9 4 0,17-5 0,0 0 0,-2 0 0,3-1 0,-2 1 0,-1-1 0,3 0 0,-2 0 0,0 0 0,1 0 0,-1 0 0,0 0 0,0 0 0,1 0 0,-1 0 0,0 0 0,-1-1 0,3 1 0,-2-1 0,0 0 0,0 0 0,1 0 0,-1 0 0,1 1 0,0-1 0,-2 0 0,3 0 0,-1-1 0,0 1 0,-2 0 0,3 0 0,-1-2 0,-7-6 0,3 1 0,0-1 0,1 0 0,-6-13 0,0-1 0,-1-1 0,2-1 0,-13-43 0,-2-6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24575,'0'3'0,"0"-1"0,1 1 0,-1 0 0,1-1 0,0 1 0,0 0 0,0-1 0,0 1 0,0-1 0,2 4 0,19 23 0,-7-10 0,-6-8 0,0 0 0,0-1 0,18 14 0,-13-11 0,9 7 0,2 0 0,0-1 0,45 24 0,-52-34 0,39 12 0,-12-5 0,27 9 0,-57-21 0,-1 0 0,1-1 0,27 3 0,-29-5 0,14 3 0,-18-2 0,1 0 0,12 0 0,48-3-1365,-62 1-5461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31T21:55:34.192"/>
    </inkml:context>
    <inkml:brush xml:id="br0">
      <inkml:brushProperty name="width" value="0.02646" units="cm"/>
      <inkml:brushProperty name="height" value="0.02646" units="cm"/>
    </inkml:brush>
  </inkml:definitions>
  <inkml:trace contextRef="#ctx0" brushRef="#br0">0 0 24575,'11'21'0,"3"0"0,5 3 0,1 0 0,-3 0 0,0-2 0,-1-3 0,-1-2 0,-1-1 0,-2 0 0,0 0 0,0 0 0,0-1 0,2-2 0,0 1 0,2-2 0,-2 2 0,0-2 0,2 3 0,-6-7 0,4 4 0,-6-7 0,2 2 0,2-1 0,0 0 0,-1-2 0,-1 0 0,-1-1 0,-2-1 0,-2 2 0,-1-3 0,-1 1 0,0 0 0,2-2 0,6 0 0,-4 2 0,8 2 0,-5 2 0,3 0 0,-1-3 0,-4-1 0,-4-2 0,-1 1 0,1 1 0,4-1 0,-3 1 0,4 0 0,-4-1 0,0 1 0,-2 0 0,-1-2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24575,'2'0'0,"6"0"0,0 0 0,14 3 0,-19-3 0,0 1 0,0 0 0,0 0 0,0 0 0,-1 1 0,1-1 0,-1 0 0,1 1 0,-1 0 0,5 3 0,-5-2 0,1-1 0,-1 1 0,0 0 0,0-1 0,0 1 0,0 0 0,0 0 0,-1 0 0,0 1 0,1-1 0,-1 0 0,0 0 0,-1 1 0,1-1 0,0 1 0,-1-1 0,0 0 0,0 1 0,0-1 0,0 1 0,0-1 0,-1 1 0,0-1 0,0 0 0,-1 4 0,2-5 3,-1-1 1,0 0-1,1 0 0,-1 0 0,0 0 0,1-1 0,-1 1 1,0 0-1,0 0 0,0 0 0,0-1 0,0 1 0,0 0 0,0-1 1,0 1-1,0-1 0,0 1 0,-1-1 0,1 0 0,0 1 1,0-1-1,-2 0 0,-4 1-133,0-1 0,1 1 0,-7-2 0,3 0-788,-3 1-5908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24575,'6'-1'0,"0"1"0,-1-1 0,9-2 0,13-2 0,-18 4 0,-1 1 0,0 0 0,0 0 0,9 3 0,-13-2 0,0 0 0,0 0 0,-1 0 0,1 1 0,0 0 0,-1-1 0,1 1 0,-1 1 0,0-1 0,5 4 0,-2 0 0,0 0 0,0 0 0,-1 1 0,0 0 0,0 0 0,0 0 0,-1 0 0,0 1 0,-1 0 0,1 0 0,-1 0 0,-1 0 0,0 0 0,2 9 0,1 8 0,-2 1 0,2 46 0,-5-56 0,0 0 0,1 0 0,4 20 0,-2-17 0,-1-1 0,-1 1 0,-2 28 0,0-11 0,-6 71 0,7-100 0,0 1 0,0 0 0,1 0 0,0 0 0,1-1 0,0 1 0,0-1 0,1 1 0,-1-1 0,2 0 0,-1 0 0,1 0 0,0 0 0,5 6 0,-8-12-80,0 0 0,-1 0-1,1 0 1,0 0 0,0-1-1,0 1 1,0 0 0,0 0-1,0-1 1,0 1 0,0 0 0,1-1-1,-1 0 1,0 1 0,0-1-1,3 1 1,2-1-6746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24575,'0'2'0,"0"-1"0,0 0 0,1 1 0,-1-1 0,1 0 0,-1 1 0,1-1 0,0 0 0,-1 0 0,1 1 0,2 0 0,11 15 0,-9-12 0,-1 1 0,1-1 0,-1 1 0,0 1 0,0-1 0,5 13 0,9 35 0,-12-32 0,0-1 0,-1 0 0,-1 0 0,-1 1 0,0 0 0,-2 24 0,-1-35 0,0 1 0,1-1 0,0 1 0,4 15 0,-3-14 0,0 1 0,-1-1 0,0 1 0,-1 17 0,-1-16 0,1 0 0,1 0 0,3 19 0,-2-26 0,0 0 0,0 0 0,1 0 0,5 11 0,-6-16 0,0 1 0,1 0 0,-1-1 0,1 1 0,0-1 0,0 0 0,0 0 0,1 0 0,-1 0 0,5 2 0,-4-2 0,1 0 0,1-1 0,-1 1 0,0-1 0,0-1 0,1 1 0,-1-1 0,1 0 0,-1 0 0,1 0 0,-1-1 0,1 0 0,0 0 0,-1 0 0,12-3 0,-15 2 0,1 1 0,-1-1 0,0 0 0,0 0 0,0-1 0,0 1 0,0 0 0,0-1 0,0 1 0,0-1 0,0 0 0,0 1 0,-1-1 0,1 0 0,1-4 0,-2 5 0,0 0 0,0-1 0,0 1 0,0-1 0,-1 1 0,1-1 0,-1 1 0,1-1 0,-1 1 0,0-1 0,0 1 0,1-1 0,-1 0 0,0 1 0,0-1 0,0 1 0,-1-1 0,1 0 0,0 1 0,-1-1 0,1 1 0,-1-1 0,1 1 0,-2-3 0,2 4 3,0-1-1,0 1 0,-1 0 1,1 0-1,0 0 0,0 0 1,0-1-1,0 1 0,0 0 1,-1 0-1,1 0 1,0 0-1,0-1 0,0 1 1,-1 0-1,1 0 0,0 0 1,0 0-1,0 0 0,-1 0 1,1 0-1,0 0 1,0 0-1,-1 0 0,1 0 1,0 0-1,0 0 0,0 0 1,-1 0-1,1 0 0,0 0 1,0 0-1,-1 0 0,1 0 1,0 0-1,0 0 1,0 0-1,-1 0 0,1 0 1,0 0-1,0 1 0,0-1 1,-1 0-1,1 0 0,-6 9-1473,2-2-5355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22:19:14.93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691 0 24575,'-199'183'0,"183"-168"0,-1-1 0,0-1 0,-26 14 0,1 1 0,22-13 0,0 0 0,-1 0 0,0-1 0,-1-1 0,0-1 0,-2-1 0,-43 15 0,41-19-341,2 1 0,-1 1-1,-24 13 1,33-14-6485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 0 0,-1-1 0,0-1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1 0,0 0 0,-1 0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0,0-1 0,-1 1 0,0-2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0 0,0 2 0,-1-1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41.20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399 21 24575,'0'-1'0,"0"1"0,3-3 0,-3 2 0,0 1 0,0-1 0,1 1 0,-1-2 0,1 0 0,-1 2 0,0-2 0,3 2 0,-3-1 0,1 1 0,-1 0 0,2-1 0,-2 1 0,2-2 0,0 2 0,-2 0 0,1-2 0,-1 2 0,3 0 0,-2 0 0,-1 0 0,1-2 0,2 2 0,-3 0 0,1 0 0,3 0 0,2 0 0,-1-1 0,0 1 0,2 0 0,-2 0 0,6 1 0,1 1 0,1 2 0,-1 0 0,-1 0 0,1 1 0,-2-1 0,1 1 0,0 2 0,-1-2 0,10 10 0,16 12 0,31 31 0,-66-55 0,24 19 0,-3 2 0,0 0 0,-2 0 0,0 4 0,-2-3 0,-1 3 0,-2-1 0,-1 2 0,-1 1 0,-2 0 0,-2-2 0,-1 3 0,7 50 0,-8-41 0,-3 0 0,-3 1 0,-1-1 0,-7 49 0,2-75 0,0 0 0,-1 1 0,0-1 0,-4 1 0,4-2 0,-21 22 0,7-7 0,15-19 0,-2-1 0,-2-1 0,2 1 0,1 0 0,-4-1 0,1-1 0,1 1 0,-3-3 0,2 3 0,0-2 0,-2-1 0,0 0 0,1 0 0,-1 0 0,0-2 0,1 0 0,-19 3 0,-5 0 0,-2-3 0,3-1 0,-2-1 0,-52-7 0,68 5 0,2-2 0,-1 1 0,1-2 0,-2-1 0,2 0 0,1-1 0,0-1 0,0 0 0,0 0 0,0-2 0,2 0 0,0 0 0,0-1 0,2-1 0,-23-23 0,19 17 0,3-2 0,-2 0 0,2 0 0,0-3 0,2 2 0,0-2 0,3 2 0,0-2 0,2 1 0,-6-35 0,-2-14 0,8 32 0,-5-68 0,11 100 0,0-2 0,0-1 0,0 0 0,0 2 0,1-2 0,2 1 0,-2 0 0,1-1 0,2 1 0,5-10 0,19-48 0,-23 53 0,-1 2 0,2-1 0,0 0 0,0 2 0,3-2 0,-2 2 0,2-1 0,-1 1 0,12-10 0,-4 8 0,0-1 0,0 4 0,0-1 0,1 1 0,0 0 0,2 1 0,34-12 0,-45 19-24,0-2 0,-1 0-1,-1 0 1,10-6 0,-1 2-1220,-8 4-5582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0,0-1 0,-1 1 0,0-2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0 0,0 2 0,-1-1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2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3687 1153 24575,'1'-1'0,"-1"1"0,1-1 0,0 1 0,0 0 0,-1-1 0,0 1 0,1-1 0,0 0 0,0 1 0,-1 0 0,0-1 0,1 0 0,-1 0 0,1 1 0,-1-1 0,1 0 0,-1 0 0,0 0 0,0 1 0,0-1 0,1-1 0,5-21 0,-5 19 0,20-59 0,-15 46 0,-1 1 0,1-1 0,-3 0 0,4-24 0,-5 19 0,0 0 0,-2-1 0,-1 1 0,0-1 0,-6-24 0,5 42 0,1-1 0,-1 0 0,1 1 0,-1 0 0,-1 0 0,0-1 0,1 2 0,-1-1 0,0 0 0,-1 1 0,1-1 0,-1 1 0,0 0 0,0 0 0,0 0 0,-1 0 0,1 1 0,-1 0 0,0 0 0,0 0 0,0 1 0,0 0 0,0 0 0,-1 0 0,-10-2 0,-24-6 0,30 6 0,0 1 0,-1 1 0,0 0 0,-18-1 0,26 3 0,0 0 0,0 0 0,0 0 0,0 1 0,0-1 0,0 1 0,0 0 0,0 0 0,1 1 0,-1-2 0,0 2 0,1-1 0,-1 1 0,1 0 0,-1 0 0,1 0 0,0-1 0,0 2 0,-1-1 0,1 0 0,-2 3 0,4-4 0,-1 1 0,0 0 0,0 0 0,-1 0 0,1 0 0,-1-1 0,1 1 0,-1-1 0,0 1 0,0-1 0,-2 2 0,3-3 0,0 0 0,1 0 0,-1 0 0,-1 0 0,2 0 0,-1-1 0,0 1 0,0-1 0,1 1 0,-1-1 0,0 1 0,0 0 0,1-1 0,-1 0 0,0 1 0,0-1 0,1 1 0,-1-1 0,1 0 0,-1 0 0,0 1 0,1-1 0,0 0 0,0 0 0,-1 1 0,1-1 0,-1 0 0,1 0 0,-1-2 0,-30-69 0,20 45 0,-1 0 0,-24-40 0,26 52 0,-2 0 0,1 0 0,-1 1 0,-18-16 0,22 23 0,-1 0 0,0 1 0,0 0 0,0 1 0,-1 0 0,0 0 0,0 2 0,-18-6 0,-14-6 0,32 10 0,0 1 0,0 1 0,-2 0 0,-12-2 0,21 4 0,0 1 0,0 0 0,0 0 0,0 0 0,0 0 0,0 1 0,0 0 0,1 0 0,-1-1 0,0 1 0,0 0 0,0 0 0,1 1 0,-1-1 0,1 1 0,-1-1 0,0 1 0,1 0 0,-5 4 0,-17 18 0,14-16 0,1 1 0,1 0 0,0 1 0,0 0 0,0 0 0,1 1 0,-6 12 0,10-16 0,0 1 0,0-2 0,1 2 0,-3 13 0,0-28 0,-3-15 0,4 9 0,-8-17 0,-1 0 0,-2 2 0,0 0 0,-2 1 0,-1 1 0,-1 0 0,-1 1 0,-1 1 0,-2 1 0,0 1 0,-1 1 0,-2 2 0,1 0 0,-3 1 0,-32-16 0,34 24 0,1 2 0,-2 1 0,0 1 0,0 0 0,-40-1 0,49 5 0,-139-9 0,137 11 0,0 1 0,-1 0 0,1 2 0,0 0 0,-32 10 0,45-10 0,0-1 0,1 2 0,0-1 0,0 1 0,0 0 0,0 0 0,0 1 0,0-1 0,1 1 0,1 0 0,-2 0 0,2 1 0,0-1 0,0 1 0,0 0 0,0 1 0,1-1 0,0 1 0,-2 7 0,-1 7 0,0 2 0,1-1 0,2 0 0,-1 39 0,4-61 0,0 1 0,0-1 0,0 0 0,0 0 0,0 1 0,0-1 0,0 1 0,0-1 0,0 1 0,0-1 0,0 0 0,0 1 0,-1-1 0,1 1 0,0-1 0,0 1 0,0-1 0,-1 0 0,1 0 0,0 0 0,-1 1 0,1-1 0,0 1 0,0-1 0,0 0 0,-1 1 0,1-1 0,-1 0 0,1 0 0,0 0 0,-1 0 0,1 0 0,0 1 0,-2-1 0,-13-8 0,-20-31 0,25 27 0,0-1 0,-2 1 0,0 0 0,0 1 0,0 0 0,-2 1 0,0 0 0,0 1 0,-1 1 0,1 0 0,-28-9 0,25 11 0,-1 1 0,1 2 0,-1-1 0,0 2 0,0 0 0,0 1 0,-33 3 0,40-1 0,-2 1 0,2 0 0,0 1 0,0 0 0,-1 2 0,2-2 0,-1 3 0,1-1 0,-1 0 0,2 1 0,-1 1 0,0 0 0,-10 10 0,14-10 0,0 0 0,1-1 0,0 1 0,0 1 0,1-1 0,0 1 0,0 0 0,1 0 0,0 0 0,0 1 0,1-1 0,0 1 0,0-1 0,1 1 0,0 0 0,1 0 0,0 0 0,1 10 0,1-2 0,0 1 0,1-2 0,2 1 0,-1 0 0,2-1 0,0 1 0,0-1 0,12 18 0,-17-34 0,-1 1 0,0-1 0,0 0 0,1 0 0,-1 0 0,0 1 0,0-1 0,0 0 0,0 1 0,1-1 0,-1 0 0,0 0 0,0 0 0,0 0 0,0 0 0,0 1 0,0-1 0,0 0 0,0 1 0,0-1 0,0 0 0,0 1 0,0-1 0,0 0 0,0 0 0,0 0 0,0 0 0,0 1 0,0-1 0,0 0 0,0 1 0,-1-1 0,1 0 0,0 0 0,0 1 0,0-1 0,0 0 0,-1 0 0,1 0 0,-1 0 0,-11 0 0,-25-14 0,29 11 0,-20-7 0,-1 3 0,1-1 0,-2 3 0,1 1 0,0 1 0,-1 1 0,0 1 0,-35 5 0,57-2 0,0-1 0,0 1 0,1 1 0,-2-1 0,2 1 0,-1 1 0,2-1 0,-2 1 0,1 1 0,0-1 0,1 1 0,-8 7 0,-6 7 0,0 1 0,-17 26 0,37-46 0,-5 8 0,0-1 0,1 1 0,1-1 0,-1 2 0,1-1 0,0 0 0,1 0 0,-1 1 0,2 0 0,-1-1 0,1 1 0,1-1 0,0 17 0,0-11 0,2 1 0,0 0 0,1-1 0,0 0 0,1 0 0,1-1 0,9 23 0,-9-26 0,0 1 0,1-2 0,0 0 0,12 15 0,-18-24 0,0 0 0,0 0 0,0-1 0,0 1 0,0 0 0,0 0 0,0-1 0,0 1 0,0 0 0,0 0 0,0-1 0,0 1 0,0 0 0,0 0 0,0 0 0,0 0 0,1 0 0,-1 0 0,0 0 0,0 0 0,0-1 0,0 1 0,1 0 0,-1 0 0,0 0 0,0 0 0,0-1 0,1 1 0,-1 0 0,0 0 0,0 0 0,0 0 0,0 0 0,0 0 0,0 0 0,1 0 0,-1 0 0,0 0 0,0 0 0,1 0 0,-1 0 0,0 0 0,0 0 0,1 0 0,-1 0 0,0 0 0,0 0 0,0 0 0,0 0 0,0 0 0,0 1 0,0-1 0,1 0 0,-1 0 0,0 0 0,1 1 0,-6-19 0,2 14 0,0 0 0,0 0 0,0 1 0,0 0 0,-1 0 0,0 0 0,0 0 0,1 0 0,-1 0 0,-1 1 0,2 0 0,-2 0 0,1 1 0,-1-2 0,1 3 0,-1-2 0,-6 1 0,-10-4 0,0 2 0,-29 0 0,34 2 0,-2 0 0,2 1 0,-1 1 0,0 0 0,0 1 0,1 1 0,-1 0 0,2 2 0,-1-1 0,-20 11 0,17-5 0,0-1 0,1 3 0,0 0 0,1 0 0,0 2 0,2-1 0,-1 2 0,1 1 0,1 0 0,1 1 0,-19 30 0,28-39 0,1 0 0,0 1 0,1-1 0,0 1 0,0-1 0,0 1 0,1 0 0,1-1 0,0 1 0,0 1 0,2 13 0,0-5 0,1 1 0,1-1 0,1 0 0,9 25 0,-10-37 0,-1 1 0,1-1 0,0 0 0,1 0 0,-1 0 0,1-1 0,0 1 0,0-1 0,1 0 0,0 0 0,0-1 0,0 0 0,7 3 0,32 26 0,-45-32 0,0-1 0,0 0 0,0 0 0,0 1 0,0-1 0,0 0 0,0 0 0,0 1 0,0-1 0,0 0 0,0 0 0,0 0 0,0 0 0,0 0 0,0 1 0,0-1 0,0 0 0,0 0 0,0 1 0,0-1 0,0 0 0,0 0 0,0 1 0,-1-1 0,1 0 0,0 0 0,0 0 0,0 0 0,0 0 0,-1 0 0,1 0 0,0 1 0,0-1 0,-1 0 0,1 0 0,0 0 0,0 0 0,0 0 0,0 0 0,0 0 0,0 1 0,-1-1 0,1 0 0,0 0 0,0 0 0,-1 0 0,1 0 0,-1 0 0,-13 4 0,13-4 0,-23 6 0,1 1 0,-30 13 0,44-16 0,0 1 0,0 0 0,0 1 0,1-1 0,0 2 0,0-1 0,1 2 0,-11 11 0,4 0 0,1 0 0,1 2 0,0 0 0,2 0 0,0 1 0,1 0 0,-7 32 0,7-15 0,0 2 0,3-1 0,-1 61 0,7-90 0,-1-5 0,1 2 0,0-1 0,0-1 0,1 1 0,2 8 0,-2-13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3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58 9 24575,'-1'-1'0,"0"-1"0,-1 2 0,2-1 0,-2 1 0,1-1 0,0 0 0,-1 1 0,1 0 0,-1-1 0,1 1 0,-1-1 0,1 1 0,-1 0 0,2 0 0,-2 0 0,1 0 0,-1 0 0,1 0 0,-1 1 0,1-1 0,-1 1 0,1-1 0,0 0 0,-1 1 0,1-1 0,-1 1 0,2 0 0,-2-1 0,1 1 0,0 1 0,0-2 0,0 1 0,0 0 0,-1 0 0,2 0 0,-1 1 0,0-2 0,0 2 0,1-1 0,-2 2 0,1 0 0,0 1 0,-1 0 0,2 0 0,-1 0 0,1 0 0,-1 0 0,1-1 0,0 1 0,0 0 0,0 0 0,1 0 0,0 0 0,-1 0 0,3 5 0,-2-7 0,1 0 0,-1 0 0,0 1 0,0-1 0,1-1 0,0 2 0,0-1 0,-1-1 0,1 1 0,1-1 0,-2 2 0,1-3 0,1 2 0,-1-1 0,0 1 0,0-1 0,1-1 0,-1 1 0,1 0 0,-1 0 0,0-1 0,1 1 0,0-1 0,2 1 0,10 0 0,1-1 0,-1 0 0,15-3 0,-2 2 0,19-1 0,147 4 0,-100 11 0,15-7 0,20 1 0,252-8 0,-350 3 0,58 10 0,-58-6 0,57 2 0,628-8 102,-311 0-1569,-389 0-5359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4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17 1 24575,'4'1'0,"-1"-1"0,0 1 0,1 0 0,-1 0 0,0 0 0,0 0 0,0 1 0,0 0 0,0-1 0,0 1 0,-1 0 0,1 0 0,-1 1 0,1-1 0,-1 0 0,4 5 0,32 47 0,-36-50 0,3 5 0,-1-1 0,0 0 0,0 0 0,-1 1 0,0 0 0,-1-1 0,0 1 0,0 0 0,-1 0 0,0 0 0,0 0 0,-1 1 0,0-1 0,-1 0 0,0 0 0,-4 13 0,4-19 0,1 0 0,-2-1 0,1 0 0,0 0 0,-1 1 0,1-2 0,-1 1 0,0 1 0,1-2 0,-1 1 0,0 0 0,0-1 0,0 1 0,0-1 0,-5 3 0,-37 12 0,18-8 0,25-8 0,0 1 0,0-1 0,1 0 0,0 1 0,-1-1 0,0 1 0,0-1 0,1 0 0,0 0 0,-1 1 0,1 0 0,-1-1 0,1 1 0,-1-1 0,1 0 0,0 1 0,0 0 0,0 0 0,-1-1 0,1 0 0,0 1 0,-1 0 0,1 0 0,0-1 0,0 1 0,0-1 0,0 1 0,0 0 0,0-1 0,0 1 0,0 0 0,0 0 0,0-1 0,0 0 0,1 1 0,-1 0 0,0 0 0,1-1 0,-1 0 0,0 1 0,0 0 0,0 0 0,1-1 0,-1 0 0,2 2 0,23 27 0,-19-23 0,-1-1 0,-2-2 0,0 2 0,0-1 0,0 1 0,0-1 0,0 2 0,0-1 0,-1-1 0,0 2 0,0-1 0,-1 0 0,1 1 0,0 8 0,-2-10 0,0 0 0,-1 1 0,1-1 0,-1 1 0,1-2 0,-2 2 0,1-1 0,0 0 0,-1 0 0,0 0 0,1 0 0,-2 0 0,1 0 0,0-1 0,-1 0 0,1 1 0,-7 4 0,4-2-195,-1 0 0,0-1 0,0 0 0,0 0 0,0-1 0,-11 5 0,4-4-6631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41.20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933 0 24575,'0'5'0,"-2"-2"0,2 2 0,-2-2 0,0 2 0,1-2 0,-2 1 0,1-1 0,-1 2 0,-4 3 0,-3 8 0,-104 160 0,105-160 0,-83 123 0,-35 58 0,28-46 0,70-106 0,17-29 0,-18 35 0,21-34 0,-1 1 0,-21 25 0,28-36 0,-29 47 0,7-14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36 24575,'0'6'0,"1"-1"0,0 1 0,0-1 0,1 0 0,-1 1 0,1-2 0,0 1 0,0 1 0,0-2 0,1 1 0,0 0 0,0-1 0,0 1 0,0-1 0,1 0 0,0 0 0,0 0 0,0-1 0,1 0 0,6 5 0,-7-5 0,1 0 0,-1-1 0,1 1 0,-1-1 0,2-1 0,-2 2 0,1-3 0,1 2 0,-2-1 0,1 0 0,1-1 0,-1 1 0,0-1 0,0 0 0,1-1 0,-1 1 0,0-1 0,0 0 0,0 0 0,0 0 0,9-5 0,-7 3-65,-1-1 0,1 0 0,0 0 0,-1 0 0,0-1 0,0 0 0,-1 0 0,0-1 0,1 0 0,-1 0 0,-1 0 0,1 0 0,-1 0 0,-1-1 0,1 0 0,-1 0 0,0 0 0,-1 0 0,1 0 0,1-15 0,-3 9-6761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66 24575,'2'0'0,"1"-2"0,0-3 0,1-6 0,1-2 0,4 0 0,2 3 0,2 3 0,0 2 0,-1 7 0,-3 6 0,-1 3 0,-1 2 0,-2-1-8191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68 24575,'0'-2'0,"0"-6"0,2-1 0,1-1 0,0-2 0,1 2 0,4 2 0,1 3 0,2 2 0,-1 4 0,2 1 0,0 6 0,-1 1 0,-2 1 0,0-1 0,-2 0 0,-1 2 0,-3-3-8191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356 1 24575,'0'6'0,"-1"2"0,0-2 0,0 1 0,-1 1 0,-4 6 0,-6 20 0,-16 84 0,3-17 0,-52 157 0,51-176 0,-17 36 0,28-64 0,-13 76 0,22-94 0,-9 40 0,-20 83 0,19-81 0,11-55-72,-2 25 0,4-27-1149,2-13-5605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24575,'0'660'0,"10"-564"0,-1-2 0,-11 98-1365,2-183-5461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24575,'1'5'0,"0"0"0,1 0 0,-2 0 0,1 0 0,1 0 0,3 6 0,4 11 0,44 187 0,0-4 0,54 264 0,-97-409 0,54 201 0,-57-237 0,-3-16 0,0 1 0,-3 0 0,0-1 0,3 13 0,-4-21-1,0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1,-3-6 116,-6-12-1160,9 17 659,-7-17-6441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24575,'0'2'0,"1"0"0,-1-1 0,1 0 0,-1 2 0,2-2 0,-2 2 0,0-2 0,1 0 0,0 1 0,-1-1 0,5 4 0,14 15 0,-13-15 0,27 28 0,-2 1 0,-1 2 0,-1-1 0,30 56 0,-5 0 0,-22-40 117,0-2-1599,-27-38-5344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0 168 24575,'9'-1'0,"-1"0"0,1 0 0,-2-1 0,1-1 0,-1 1 0,2-1 0,12-7 0,8-2 0,44-10 0,-42 15 0,35-16 0,-28 6-118,56-22 367,-75 34-623,1-1 0,-1 2 0,22-4 0,-26 6-6452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107 170 24575,'-14'46'0,"10"-29"0,-3 3 0,-3 1 0,-15 25 0,18-32 0,-2 1 0,1 1 0,1-2 0,1 2 0,-4 20 0,10-35 0,0 0 0,0 1 0,-1-1 0,1 0 0,0 0 0,0-1 0,0 3 0,1-2 0,-1 0 0,0 1 0,0-2 0,1 1 0,-1 0 0,1 1 0,-1-1 0,0 0 0,1 0 0,-1 0 0,1 1 0,0-2 0,0 1 0,1-1 0,-1 0 0,0 1 0,0 2 0,2-1 0,1 0 0,-2-1 0,2-1 0,-2 1 0,2 1 0,-1-1 0,0 0 0,8-1 0,7 4 0,-9-3 0,1-1 0,0 1 0,0 1 0,0 0 0,9 3 0,-17-3 0,-1-1 0,2 0 0,-2-1 0,1 1 0,0-1 0,-1 0 0,1 0 0,1 0 0,-2 0 0,0 0 0,2 0 0,-1 0 0,-1 0 0,2 0 0,-2 0 0,2-1 0,-2 1 0,1-1 0,1 0 0,-2-1 0,0 2 0,1-1 0,0 1 0,-1 0 0,2-1 0,-3-1 0,1 0 0,0 1 0,2-1 0,-2 1 0,0 0 0,7-8 0,-2 0 0,-1 0 0,0 0 0,5-13 0,1-1 0,2-1 0,-3 0 0,14-46 0,3-3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 0 24575,'0'2'0,"-3"0"0,0-1 0,-2 4 0,2 2 0,2 1 0,-2 2 0,-1-1 0,3 0 0,0 2 0,-4 0 0,1-1-8191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41.20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664 820 24575,'-3'5'0,"3"-2"0,-1 1 0,-1-2 0,-2 4 0,3-4 0,-2 2 0,1-1 0,-1 0 0,0 1 0,1-3 0,-1 3 0,-1-2 0,0 0 0,-3 4 0,-53 33 0,34-28 0,-1 1 0,1-3 0,-1-1 0,-1 0 0,-1-1 0,1-2 0,-37 3 0,27-4 0,-2 3 0,-69 21 0,108-27 0,-2-1 0,3 1 0,-1-1 0,0 3 0,-2-3 0,2 0 0,-1 1 0,0-1 0,0 0 0,1 2 0,-2-2 0,2 0 0,0 0 0,-2 0 0,2 0 0,-1 0 0,0 0 0,0 0 0,1-2 0,-2 2 0,2 0 0,0 0 0,-2-1 0,2 1 0,-1 0 0,0-3 0,-1 2 0,-1-44 0,5 26 0,18-235 0,-3 37 0,-15 177 0,3 0 0,14-57 0,-8 56 0,-4-2 0,3-45 0,9 26 0,-15 58 0,-2 1 0,1-1 0,0 1 0,0-2 0,-1 2 0,-1-1 0,3 0 0,-3 0 0,0 2 0,1-4 0,-1-3 0,-1 8 0,-2-1 0,2 0 0,-1 0 0,0 1 0,0 0 0,1-1 0,-2 0 0,2 0 0,0 1 0,-2 1 0</inkml:trace>
  <inkml:trace contextRef="#ctx0" brushRef="#br0" timeOffset="1">163 13 23583,'68'5'-373,"-55"-7"-6453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24575,'11'-1'0,"-1"1"0,1 1 0,-1 0 0,1 1 0,-1-1 0,12 4 0,52 15 0,-73-18-124,-1-2 0,1 0 0,1 1 0,-1-1 0,1 1 0,-1 0-1,0 0 1,-1 0 0,1-1 0,2 3 0,0 3-6702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 1 24575,'3'0'0,"-3"1"0,2 3 0,1 1 0,-4 3 0,-1 2 0,0 0 0,1 0 0,-3-1 0,-1 1 0,-1 0 0,0-1 0,2 0-8191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336 0 24575,'0'2'0,"0"-2"0,0 3 0,0-1 0,0-2 0,-2 3 0,2-1 0,0-2 0,0 2 0,-3-2 0,3 0 0,0 3 0,-2-1 0,2-2 0,0 2 0,-3-2 0,3 3 0,-2-3 0,2 2 0,-2-2 0,2 0 0,0 3 0,-3-3 0,1 0 0,0 2 0,-6 0 0,-1 3 0,2-3 0,-12 3 0,-7 2 0,16-4 0,3 1 0,-2-4 0,1 3 0,-15-1 0,11 1 0,2-3 0,-13 7 0,20-7 0,-2 2 0,1-2 0,1 2 0,1 1 0,-3-1 0,3 1 0,-3-1 0,3-2 0,-8 9 0,3 1 0,-2-1 0,1 3 0,-8 10 0,4-6 0,10-11 0,-3 0 0,2 0 0,-4 9 0,3 0 0,-1 3 0,0-1 0,3-1 0,-3 1 0,3 25 0,-3 46 0,5-53 0,0 39 0,5-49-1365,-3-19-5461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812 21 24575,'-7'0'0,"2"0"0,0-2 0,-2 2 0,-7-5 0,7 3 0,2 0 0,-2 2 0,-12-5 0,-17 2 0,24 3 0,1-2 0,-1 2 0,0 0 0,0 0 0,0 2 0,0-2 0,0 3 0,-16 4 0,-8 7 0,-45 5 0,53-12 0,23-7 0,-4 0 0,2 3 0,-1-1 0,1 0 0,0 1 0,-9 4 0,-41 14 0,-46 20 0,77-29 0,22-10 0,-1 0 0,0 1 0,-2-1 0,0 0 0,2-2 0,0 3 0,-2-1 0,2-2 0,-6 0 0,-111 0-1365,115 0-5461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590 0 24575,'0'0'0,"0"2"0,2-2 0,-2 0 0,0 3 0,0-3 0,0 2 0,0-2 0,0 0 0,3 3 0,-3-3 0,0 0 0,0 2 0,0-2 0,0 0 0,2 0 0,-2 2 0,0-2 0,2 0 0,-2 0 0,0 0 0,3 3 0,21 6 0,-15-4 0,91 59 0,-36-24 0,-52-25 0,-10-15 0,-2 0 0,0 0 0,0 0 0,0 0 0,3 2 0,-3-2 0,0 0 0,0 0 0,0 2 0,0-2 0,2 0 0,-2 0 0,0 0 0,0 3 0,0-3 0,0 0 0,0 0 0,0 2 0,0-2 0,0 0 0,0 3 0,0-3 0,0 0 0,0 0 0,0 2 0,0-2 0,0 0 0,0 0 0,0 0 0,-2 2 0,2-2 0,0 0 0,0 0 0,-3 0 0,3 0 0,0 0 0,0 0 0,0 0 0,-2 0 0,2 0 0,0 0 0,0 0 0,-3 0 0,3 0 0,0 0 0,0 0 0,-2 0 0,2 0 0,0 0 0,0 0 0,0-2 0,-2 2 0,2 0 0,0 0 0,-15-10 0,11 8 0,-3-3 0,-1 3 0,1 0 0,3-1 0,-6 1 0,5-1 0,-14 1 0,-14-5 0,26 7 0,2-2 0,-2-1 0,0 3 0,0 0 0,2 0 0,-2 0 0,-12 0 0,2 5 0,-25 4 0,25-4 0,-66 26 0,42-12 0,-8 0 0,-18 0 0,53-14 0,9-5 0,0 2 0,1 1 0,-1-3 0,-5 0 0,-9 2 0,15 0 0,-1-2 0,2 0 0,1 3 0,-3-3 0,1 0 0,1 0 0,-2 0 0,1-3 0,1 3 0,1 0 0,-3-2 0,0 2 0,-2-2 0,-57-29 0,-2 0 0,63 28-97,-4-1-1,2 1 1,3 1-1,-3 0 1,0-3-1,1 0 1,-1 3-1,3-3 1,-3 0-1,2 0 1,-1 3-1,1-3 0,-4-9 1,5 9-6729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447 0 24575,'0'33'0,"-7"46"0,4-58 0,1-4 0,-3 21 0,3-34 0,0 1 0,2 0 0,-3 0 0,1-3 0,-1 3 0,1 0 0,0-1 0,-1-1 0,-4 6 0,-55 65 0,41-50 0,-34 33 0,48-53 0,0 3 0,-2-2 0,2 2 0,-3-2 0,-16 7 0,-7 5 0,26-13 0,2-1 0,-2 1 0,2-1 0,-2-1 0,0 1 0,0-3 0,-8 4 0,-8 1 0,-42-3 0,51-2-1365,9 3-5461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0 24575,'29'2'0,"44"8"0,-42-8 0,-12 3 0,0-3 0,26 10 0,-28-2 0,-1-3 0,27 17 0,-38-20 0,0 1 0,-3 0 0,3-3 0,0 3 0,-3 2 0,0-4 0,3 4 0,2 5 0,3 9 0,25 48 0,-20-41 0,-1 1 0,10 33 0,-3-1-1365,-21-56-5461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24575,'0'2'0,"3"0"0,2 1 0,0 2 0,-1 4 0,-2 1 0,1 1 0,1 0 0,-2 0 0,-1 2 0,5 1 0,-1-3-8191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41.20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 0 24575,'1'13'0,"2"-1"0,0 0 0,1 2 0,0-4 0,1 4 0,8 12 0,14 35 0,81 238 0,-42-140 0,27 77 0,-93-234 0,3 0 0,-2 2 0,-1-2 0,2 1 0,-2 0 0,0-1 0,0 1 0,0 1 0,0-1 0,0 1 0,0-3 0,0 2 0,0 1 0,-2-2 0,2 2 0,-1-2 0,1 0 0,-3 2 0,1 4 0,-54 35 0,49-38 0,-25 18-273,0 0 0,0 1 0,2 1 0,-31 39 0,55-59-6553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24575,'3'0'0,"-1"0"0,3 0 0,0 2 0,-3-2 0,0 0 0,3 3 0,-2-3 0,1 2 0,-1 1 0,4 1 0,31 22 0,-10-2 0,-18-17 0,-3-2 0,-2 2 0,2 0 0,-2 0 0,2 1 0,2 6 0,1 0 0,-1 0 0,-2-2 0,3 2 0,-5 3 0,9 16 0,21 67 0,-25-57-1365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138 0 24575,'-2'0'0,"-1"0"0,1 0 0,-1 2 0,-1-2 0,4 0 0,-3 3 0,1-3 0,0 2 0,-1-2 0,-2 3 0,3-3 0,2 2 0,-5 0 0,-23 29 0,25-31 0,-1 7 0,-1 0 0,0 1 0,3-1 0,-3 0 0,3 0 0,-3 0 0,0 12 0,3-17 0,-5 20 0,4-13 0,-1-2 0,1 3 0,1 9 0,-5 12 0,2-7 0,3 2 0,-1 24 0,1 2 0,4 43 0,5-57-1365,-7-33-5461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319 480 24575,'-7'0'0,"0"0"0,2 0 0,-2-3 0,0 3 0,0-2 0,2 2 0,-2-2 0,0 2 0,2-5 0,-2 3 0,2-1 0,-2 1 0,2-1 0,0-1 0,-2-1 0,2 0 0,1 3 0,-8-10 0,-2-5 0,-22-25 0,15 18 0,18 19 0,-2 3 0,3-3 0,-3 3 0,3-3 0,0 0 0,-6-4 0,-15-53 0,11 26 0,2 20 0,-2-20 0,-28-102 0,38 122-1365,2 6-5461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2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242 0 24575,'0'7'0,"-1"0"0,-1 0 0,1 0 0,-1 0 0,-1 0 0,1 0 0,-5 8 0,-5 14 0,1 1 0,-7 28 0,-10 66 0,5-28 0,-24 124 0,16-57 0,21-92 0,0 9 0,-2 32 0,3-59 0,6-38 0,1 0 0,-2 26 0,2-25-1365,0-9-5461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0,-1 0 0,-1 0 0,1 0 0,-1 0 0,1 0 0,1 0-8191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24575,'-1'5'0,"0"0"0,0 1 0,1-2 0,-2 1 0,0 0 0,-2 6 0,-4 11 0,-41 187 0,1-4 0,-48 264 0,86-408 0,-48 199 0,51-236 0,4-16 0,0 1 0,2 0 0,-1 0 0,-1 11 0,3-20-1,0 0 1,0 0-1,0 0 0,0 0 0,0 0 0,0 0 0,0 0 0,0 0 0,1 0 1,-1 0-1,0 0 0,0 0 0,0 0 0,0 0 0,0 0 0,0 0 1,0 0-1,0 0 0,0 0 0,0 0 0,0 0 0,0 0 0,0 0 1,0 0-1,0 0 0,0 0 0,1 0 0,-1 0 0,0 0 0,0 0 0,0 0 1,0 0-1,0 0 0,0 0 0,0 1 0,0-1 0,0 0 0,0 0 1,0 0-1,0 0 0,0 0 0,0 0 0,0 0 0,0 0 0,0 0 1,0 0-1,0 0 0,0 0 0,0 0 0,0 0 0,0 0 0,0 1 1,0-1-1,0 0 0,0 0 0,0 0 0,0 0 0,0 0 0,0 0 0,0 0 1,4-6 116,3-12-1160,-7 16 659,7-15-6441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0,-1-1 0,1 1 0,0 0 0,-1-1 0,0 1 0,0-1 0,-3 4 0,-13 15 0,12-15 0,-26 28 0,3 2 0,1 0 0,0 1 0,-26 54 0,4 1 0,20-40 117,-1-1-1599,26-40-5344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41.20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32 0 24575,'-15'700'0,"-2"-210"0,17-116-1365,0-361-5461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0,1-1 0,0-1 0,0 1 0,0-1 0,-12-7 0,-8-2 0,-40-10 0,39 14 0,-31-14 0,24 5-118,-51-21 367,69 32-623,-1 0 0,1 2 0,-21-4 0,25 6-6452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182 170 24575,'12'46'0,"-8"-29"0,3 3 0,1 0 0,15 27 0,-16-33 0,1 1 0,-1 0 0,-1 0 0,0 1 0,3 20 0,-9-35 0,0 0 0,0 1 0,1-1 0,-1 0 0,0 0 0,0 0 0,0 1 0,-1-1 0,1 0 0,0 0 0,0 0 0,-1 0 0,1 1 0,-1-1 0,1 0 0,0 0 0,-1 0 0,1 0 0,-1 0 0,0 0 0,0 0 0,0 0 0,0-1 0,0 1 0,0 1 0,-2 0 0,0-1 0,1 0 0,-2 1 0,2-1 0,-1 0 0,0 0 0,0 0 0,-7-1 0,-6 3 0,7-2 0,0 0 0,0 1 0,0-1 0,0 1 0,-8 4 0,15-5 0,1 0 0,-1 0 0,1-1 0,-1 1 0,0-1 0,1 0 0,-1 0 0,0 0 0,1 0 0,-1 0 0,0 0 0,0 0 0,1 0 0,-1 0 0,0 0 0,0-1 0,1 1 0,-1-1 0,0 0 0,0 0 0,1 0 0,0 0 0,-1 1 0,1-1 0,-1 0 0,2 0 0,-2-1 0,1 1 0,-1 0 0,1 0 0,0-2 0,-6-6 0,2 1 0,0-1 0,1 0 0,-6-13 0,0-1 0,-2-1 0,3-1 0,-12-43 0,-4-6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6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2.3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41.21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24575,'5'8'0,"-1"0"0,2 0 0,-4 0 0,1 0 0,0 0 0,-1 0 0,0 0 0,2 17 0,13 76 0,16 124 0,-17-41 0,-5-60 0,10 243 0,-5-53 0,32-145-1365,-47-154-5461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24575,'1'3'0,"0"-1"0,-1 0 0,1 1 0,0 0 0,0-1 0,0 0 0,3 4 0,2 6 0,16 75 0,-10-34 0,17 77 0,-9-48 0,-4-12 0,-13-59-109,-2-3-205,0 1 0,1-1 0,6 13 0,-6-14-6512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89 7 24575,'0'1'0,"-1"-1"0,-1 1 0,1 0 0,0-1 0,0 1 0,0 0 0,-1 0 0,1 0 0,1 0 0,-1-1 0,0 1 0,1 0 0,-3 3 0,1-1 0,-63 83 0,65-85 0,-1 0 0,0 0 0,0 0 0,0 0 0,0 0 0,1 0 0,-1 0 0,1 0 0,-1 1 0,1-1 0,-1 0 0,1 1 0,0 1 0,0-3 0,0 1 0,0-1 0,0 0 0,0 1 0,0-1 0,0 1 0,0-1 0,0 0 0,1 1 0,-1-1 0,0 0 0,0 1 0,1-1 0,-1 0 0,0 0 0,0 1 0,1-1 0,-1 0 0,1 1 0,11 1 0,2-1 0,2 0 0,-2-2 0,21-2 0,-31 3 0,-2-1 0,1 0 0,0 0 0,0 0 0,-1 0 0,1-1 0,0 1 0,-1-1 0,1 1 0,3-4 0,2-2 0,12-14 0,2-4 0,-6 10 0,-11 9 0,1 1 0,-1 0 0,10-6 0,-15 11 0,1 0 0,-1-1 0,1 1 0,-1 0 0,0 0 0,1-1 0,-1 1 0,1 0 0,-1 0 0,0-1 0,0 1 0,0-1 0,0 1 0,1 0 0,-1-1 0,0 1 0,0-1 0,1 1 0,-1-1 0,0 1 0,0-1 0,0 1 0,0 0 0,1-1 0,-2 1 0,1-1 0,0 1 0,0 0 0,-1-1 0,1 1 0,0 0 0,-1-1 0,1 1 0,0 0 0,0-1 0,0 1 0,-1 0 0,1 0 0,-1 0 0,1-1 0,0 1 0,-1 0 0,1 0 0,-2 0 0,-3-1 0,1 0 0,-1 0 0,-6 0 0,-71-3 0,65 3-1365,10 0-5461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24575,'1'25'0,"9"45"0,-2-15 0,-6-42 0,6 20 0,-4-20 0,3 23 0,-5-26 0,0 0 0,1 1 0,1-1 0,-1 0 0,7 12 0,4 10 0,-6-8-1365,-7-18-5461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24575,'1'4'0,"-1"-1"0,1 1 0,0 0 0,0-1 0,-1 0 0,2 1 0,1 3 0,5 13 0,-1 1 0,2 4 0,-6-8 0,2 1 0,-1-1 0,12 25 0,23 36 0,-27-51-1365,-10-20-5461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472 0 24575,'-5'1'0,"1"-1"0,-1 0 0,1 1 0,-1 0 0,0 0 0,-6 3 0,-1 2 0,-12 6 0,21-11 0,-11 7 0,0 2 0,-13 10 0,-60 46 0,7-2 0,64-51 0,7-6 0,-17 10 0,18-13 0,-1 2 0,2-1 0,0 1 0,-8 6 0,8-5 0,0-2 0,-1 2 0,-14 6 0,9-5 0,12-8-27,1 1 1,0-1-1,0 0 0,-1 0 0,1 1 1,0-1-1,-1 0 0,1 0 0,0 0 1,-1 1-1,1-1 0,0 0 0,0 0 0,0 0 1,-1 0-1,1 0 0,0 0 0,-1 0 1,1 0-1,-1 0 0,1 0 0,0 0 1,-1 0-1,1 0 0,-1 0 0,1 0 0,0 0 1,-1 0-1,1 0 0,-1-1 0,1 1 1,0 0-1,-1 0 0,1 0 0,0-1 1,0 1-1,-1 0 0,1 0 0,0-1 0,-1 1 1,1 0-1,0 0 0,0 0 0,0 0 1,0-1-1,0 1 0,0 0 0,0-1 0,0 1 1,-1-1-1,0-5-6799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2 282 24575,'0'-3'0,"1"0"0,-1 0 0,1 0 0,-1 0 0,1 1 0,0-1 0,0 0 0,1 0 0,-1 1 0,1-1 0,0 0 0,-1 0 0,1 2 0,0-2 0,0 1 0,0-1 0,4-2 0,5-3 0,0 0 0,20-10 0,-29 16 0,12-4 0,0 0 0,-1 1 0,1 1 0,25-5 0,-23 5 0,0 0 0,-1 0 0,25-12 0,-16 5 0,33-9 0,12-6 0,-49 18 0,-7 2 0,0 0 0,23-15 0,-25 14 0,16-8 0,-2 2 0,-24 13 0,-1-1 0,1 1 0,0 0 0,0-1 0,-1 1 0,0-1 0,1 1 0,0 0 0,0 0 0,0 0 0,0-1 0,0 1 0,-1 0 0,1 0 0,0 0 0,0 0 0,0 1 0,-1-1 0,1 0 0,0 0 0,-1 0 0,1 1 0,0-1 0,0 0 0,0 1 0,-1-1 0,1 1 0,0-1 0,0 1 0,0 0 0,1 1 0,-1 0 0,1 0 0,-1 0 0,0-1 0,1 1 0,-1 0 0,-1 1 0,2 2 0,10 45 0,-9-34 0,9 25 0,30 65 0,-32-80 0,9 16 0,22 45 0,-40-87 0,-1 0 0,0 1 0,0 0 0,1 0 0,-1-1 0,0 1 0,0 0 0,0 0 0,0-1 0,0 1 0,0 0 0,0 0 0,0-1 0,0 1 0,0-1 0,0 0 0,-1 1 0,1 0 0,0 0 0,0-1 0,-1 1 0,1 0 0,-1-1 0,1 1 0,0 0 0,0-1 0,0 1 0,-1-1 0,1 1 0,-1-1 0,0 1 0,0-1 0,-4 3 0,2 0 0,-2 0 0,-8 2 0,0 2 0,-25 16 0,-11 7 0,2 2 0,-9 6 0,-13 13 0,16-14 0,-42 30 0,85-61 0,-1 0 0,0 0 0,0-1 0,-1 0 0,-13 3 0,16-6-170,1 1-1,0-1 0,0 2 1,1 0-1,-2-1 0,2 2 1,-7 4-1,9-5-6655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24575,'360'0'0,"-352"1"0,0 0 0,1 0 0,9 3 0,15 2 0,131-4 0,-92-2 0,-55-1-1365,-10-1-5461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24575,'288'0'0,"-278"1"0,-1 0 0,1 0 0,10 3 0,-11-2 0,1 0 0,17 2 0,-13-5 0,7 0 0,-20 1 0,1 0 0,-1 1 0,1-1 0,-1 0 0,0 0 0,0 1 0,0-1 0,1 0 0,-1 0 0,0 1 0,1 0 0,0 0 0,-1 0 0,-1-1 0,0 1 0,0-1 0,0 1 0,0-1 0,1 1 0,-1-1 0,0 1 0,1-1 0,-1 1 0,0-1 0,0 1 0,0-1 0,0 0 0,1 1 0,-1-1 0,0 1 0,0-1 0,0 1 0,0 0 0,0-1 0,0 1 0,-1-1 0,1 1 0,0 0 0,0-1 0,0 1 0,0-1 0,-1 1 0,1-1 0,0 1 0,-1-1 0,1 0 0,0 0 0,0 1 0,-4 3 0,1 0 0,0-1 0,-6 5 0,2-1 0,-7 7 0,-28 22 0,15-14 0,-26 24 0,48-41 0,0 0 0,0 0 0,-5 7 0,-4 6 0,3-6 0,2-3 0,0 1 0,-1-1 0,-11 10 0,10-11 0,1 1 0,0 0 0,1 0 0,-10 13 0,10-12 0,-22 36 0,26-41-1365,0-2-5461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478 0 24575,'-10'1'0,"0"0"0,0 0 0,1 1 0,-1 0 0,1 0 0,-1 2 0,0-1 0,-10 6 0,-29 9 0,11-5 0,-85 42 0,71-27 0,31-15 0,-25 10 0,2-1-1365,37-18-5461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24575,'0'3'0,"0"1"0,0 3 0,0 1 0,0-1-8191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9:57.6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225 1 24575,'-24'9'0,"15"-7"0,1 1 0,-1 1 0,1-1 0,0 1 0,0 1 0,-9 5 0,-43 38 0,39-31 0,14-12 0,-20 18 0,25-21 0,0 0 0,0 0 0,0 0 0,0 0 0,1 1 0,-1-1 0,1 0 0,-1 1 0,0 3 0,2-2-1365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24575,'0'1'0,"0"3"0,0 2 0,3-1 0,0-3 0,0-1-8191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 1 24575,'0'1'0,"0"3"0,0 2 0,-3 0 0,1-1-8191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24575,'0'6'0,"1"1"0,0-1 0,0 0 0,1 1 0,2 6 0,5 19 0,15 77 0,-2-15 0,40 145 0,-41-163 0,14 34 0,-21-60 0,8 70 0,-17-86 0,8 36 0,15 78 0,-16-76 0,-7-51-72,0 24 0,-3-26-1149,-1-11-5605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308 80 24575,'28'-1'0,"-16"0"0,0 1 0,-1 0 0,20 4 0,-24-3 0,-2 1 0,1 0 0,0 1 0,-1 0 0,10 4 0,23 22 0,-33-26 0,16 16 0,1 1 0,-2 1 0,0 0 0,-2 1 0,27 45 0,-40-59 0,0 1 0,0 0 0,-2 0 0,1 0 0,3 17 0,7 51 0,-7-33 0,-3-21 0,-2 0 0,0 0 0,-1-1 0,-1 1 0,-3 26 0,1-32 0,-2-1 0,-11 32 0,12-37 0,-1-2 0,0 0 0,-2 0 0,1 0 0,-1 0 0,-7 9 0,1-4 0,7-9 0,2 0 0,-1 0 0,0-2 0,0 2 0,-1-1 0,1-1 0,-1 1 0,0 0 0,-6 1 0,-6 3 0,5-1 0,-2-1 0,0-1 0,0 0 0,-1-1 0,1 1 0,-19 0 0,11-3 0,1-2 0,0 0 0,0-1 0,0 0 0,0-3 0,-1 0 0,2 0 0,-37-15 0,39 11 0,2 1 0,1-1 0,-2-2 0,-15-11 0,24 14 0,1 0 0,-1 0 0,1-1 0,-1 1 0,3-2 0,-2 0 0,2 1 0,-10-16 0,9 10 0,1-1 0,0 2 0,1-2 0,-6-28 0,8 11 0,-2-40 0,4 60 0,2-68 0,-1 67 0,1 2 0,-1-1 0,2 1 0,6-20 0,9-11 0,43-75 0,-46 93 0,0 1 0,22-26 0,-32 43 0,2 0 0,-1-1 0,1 2 0,0-1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 1 24575,'0'600'0,"-8"-513"0,1-1 0,8 88-1365,-1-166-5461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272 0 24575,'-1'5'0,"0"-1"0,0 2 0,0-3 0,0 2 0,-1-1 0,-1 6 0,-5 10 0,-36 170 0,1-3 0,-43 239 0,77-371 0,-44 182 0,47-215 0,3-15 0,1 1 0,0 0 0,0 0 0,1 11 0,1-19-1,0 0 1,0 0-1,0 0 0,0 0 0,0 0 0,0 0 0,0 0 0,0 0 0,0 0 1,0 0-1,0 0 0,0 0 0,0 0 0,0 0 0,0 0 0,0 0 1,0 0-1,0 0 0,0 0 0,0 0 0,0 0 0,0 0 0,0 0 1,0 0-1,0 0 0,0 0 0,1 0 0,-1 0 0,0 0 0,0 0 0,0 0 1,0 0-1,0 0 0,0 0 0,0 1 0,0-1 0,0 0 0,0 0 1,0 0-1,0 0 0,0 0 0,0 0 0,0 0 0,0 0 0,0 0 1,0 0-1,0 0 0,0 0 0,0 0 0,0 0 0,0 0 0,0 0 1,0 0-1,0 0 0,0 0 0,0 0 0,0 0 0,0 0 0,0 0 0,0 0 1,3-5 116,4-11-1160,-7 14 659,6-14-6441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282 0 24575,'0'2'0,"-1"-1"0,1 1 0,-1-1 0,1 1 0,-1-1 0,1 1 0,0 0 0,-1-1 0,0 0 0,1 0 0,-4 4 0,-12 13 0,12-13 0,-23 25 0,0 1 0,4 1 0,-1 1 0,-24 49 0,3 1 0,19-37 117,0-1-1599,22-36-5344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430 153 24575,'-7'-1'0,"2"0"0,-3 0 0,2-1 0,0-1 0,-1 2 0,1-2 0,-11-6 0,-8-2 0,-35-9 0,35 13 0,-28-13 0,21 4-118,-45-18 367,60 28-623,2 1 0,0 1 0,-20-3 0,24 5-6452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 0 24575,'-2'0'0,"-2"0"0,-3 0 0,-1 0 0,-1 0 0,-2 0 0,0 0 0,2 0 0,-2 0 0,1 0 0,1 0-8191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625 1 24575,'2'7'0,"-1"0"0,1 0 0,0 0 0,1 0 0,-1 0 0,6 7 0,2 10 0,-1 1 0,58 143 0,-53-140 0,0-1 0,-1 0 0,13 45 0,-16-37 0,2 0 0,2-1 0,21 42 0,-29-63 0,1 1 0,-2 0 0,1 0 0,3 21 0,-9-34 0,0 0 0,1-1 0,-1 1 0,0 0 0,0 0 0,0-1 0,0 1 0,0 0 0,0 0 0,0-1 0,-1 0 0,1 1 0,0 0 0,0-1 0,0 1 0,-1 0 0,1-1 0,0 1 0,-1 0 0,1-1 0,-1 1 0,1 0 0,-1-1 0,1 1 0,-1-1 0,1 1 0,-1-1 0,1 0 0,-1 0 0,1 0 0,-1 1 0,-28 5 0,-30-13 0,12 0 0,0 2 0,0 2 0,-68 4 0,55 1 0,-88-10 0,77 4 0,54 4 0,0-1 0,0-1 0,1 0 0,-1-1 0,-28-9 0,32 8-111,0 2-1,1-1 1,-1 1-1,0 0 1,0 1 0,-26 2-1,29-1-473,-5 1-6241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9:58.6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202 1 24575,'-3'1'0,"0"0"0,0 1 0,0-1 0,0 1 0,1 0 0,-1-1 0,1 1 0,-1 0 0,1 1 0,-1-1 0,-2 4 0,1-1 0,-9 7 0,2 0 0,-1-1 0,-23 17 0,23-21-119,-9 7-504,-27 23 0,37-27-6203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24575,'74'-5'0,"-7"1"0,-58 4 0,0 0 0,0 0 0,0 1 0,0 0 0,-1 1 0,1 0 0,13 5 0,-16-5 0,11 4 0,-1 0 0,0 2 0,0 0 0,-1 0 0,27 20 0,-31-18 0,0 0 0,0 1 0,-1 1 0,0-1 0,-1 1 0,-1 1 0,0 0 0,0 0 0,-1 1 0,-1-1 0,0 2 0,4 18 0,48 208 0,-38-152 0,7 0 0,2 8 0,-10-32 117,-7-25-1599,-9-33-5344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24575,'1'1'0,"-1"0"0,1 0 0,0 0 0,-1 0 0,1 0 0,0 0 0,0 0 0,0 0 0,0 0 0,0 0 0,0 0 0,1 0 0,2 2 0,16 16 0,-2 0 0,0 1 0,-1 0 0,-1 2 0,-1 0 0,-1 1 0,-1 0 0,-1 1 0,-1 0 0,-1 1 0,-1 0 0,8 40 0,-9-33 0,3 17 0,8 80 0,-9 12 0,-6-91 0,1 33 0,-6-27-1365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24575,'5'5'0,"1"-1"0,0 0 0,-1-1 0,1 0 0,10 5 0,2 0 0,-4 0 0,1 1 0,-1 0 0,0 1 0,14 13 0,-20-14 0,1-1 0,-2 2 0,1-1 0,-1 1 0,-1 0 0,10 18 0,-4 1 0,0 1 0,-2 0 0,-2 1 0,-1 0 0,5 41 0,-1 159 0,-5-152 0,-1 3 0,-5 36-1365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24575,'1'8'0,"0"1"0,1-1 0,0 1 0,0-1 0,1 0 0,0 0 0,8 15 0,-1 0 0,19 48 0,-3 1 0,-3 1 0,13 78 0,-27-87 0,1 78 0,-10 65 0,-1-86 0,1-81-1365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24575,'1'7'0,"1"1"0,-1-1 0,1 0 0,0 0 0,1 0 0,-1 0 0,5 7 0,0 0 0,11 29 0,9 20 0,23 79 0,-44-113 0,0 0 0,3 57 0,-9 59 0,-1-71 0,-6 116 0,5-105 0,2-83 31,-1-4-1069,1 1 680,-2-3-6468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24575,'1'14'0,"0"0"0,1 0 0,4 19 0,16 40 0,-4-14 0,-4-1 0,-2 1 0,-3 0 0,3 106 0,-8-64 0,0 7 0,0-41 0,0-1 0,-4-11-1365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24575,'0'194'-1365,"0"-188"-5461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24575,'0'1'0,"0"1"0,0 3 0,0 1 0,0 1 0,0 4 0,0 1 0,0 2 0,0 0 0,0 0 0,0 0 0,0-2 0,0-1 0,0-2 0,0-1 0,0 1 0,0-1 0,0-2-8191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24575,'0'1'0,"-1"2"0,-1 1 0,0 1 0,0 2 0,1-1-8191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24575,'0'1'0,"0"2"0,0 1 0,0 4 0,0 1 0,0 0 0,0 1 0,0-1 0,0 1 0,0 1 0,0 0 0,0-2 0,0-1-8191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9:59.7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191 1 24575,'-2'2'0,"-5"4"0,-3 4 0,-4 0 0,1 2 0,-1 0 0,1 0 0,1-1 0,1 1 0,-1-2 0,2 1 0,-2-1 0,2 2 0,1-2 0,0 0 0,0 1 0,-3 4 0,0-2-8191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1 24575,'-98'92'0,"89"-82"-136,0 0-1,1 1 1,0 0-1,0 0 1,1 1-1,1 0 1,0 0-1,1 1 0,-7 21 1,10-26-6690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0 24575,'0'1'0,"0"2"0,0 1 0,-1 1 0,-2 4 0,-2 3 0,-2 2 0,-2 3 0,-3 3 0,-1 4 0,-1 1 0,2 0 0,1-1 0,2-4 0,3-3 0,3-6-8191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0 24575,'-1'1'0,"-2"2"0,-1 3 0,-2 2 0,-2 3 0,-2 3 0,-1 2 0,0 0 0,0 1 0,0-1 0,1 1 0,2-1 0,0-1 0,3-3 0,1-1 0,2-2 0,-1-2 0,1-2-8191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24575,'-1'35'57,"-11"55"-1,7-58-548,1 1-1,0 33 0,4-60-6333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0,0 0 0,-3 0 0,2 0 0,-1 0 0,1 0 0,1 0-8191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24575,'0'5'0,"-1"0"0,-1 1 0,2-2 0,-2 1 0,1 0 0,-3 6 0,-5 11 0,-39 187 0,0-4 0,-49 264 0,87-408 0,-48 199 0,52-236 0,2-16 0,1 1 0,2 0 0,-1 0 0,-1 11 0,3-20-1,0 0 1,0 0-1,0 0 0,0 0 0,0 0 0,0 0 0,0 0 0,0 0 0,1 0 1,-1 0-1,0 0 0,0 0 0,0 0 0,0 0 0,0 0 0,0 0 1,0 0-1,0 0 0,0 0 0,0 0 0,0 0 0,0 0 0,0 0 1,0 0-1,0 0 0,0 0 0,2 0 0,-2 0 0,0 0 0,0 0 0,0 0 1,0 0-1,0 0 0,0 0 0,0 1 0,0-1 0,0 0 0,0 0 1,0 0-1,0 0 0,0 0 0,0 0 0,0 0 0,0 0 0,0 0 1,0 0-1,0 0 0,0 0 0,0 0 0,0 0 0,0 0 0,0 1 1,0-1-1,0 0 0,0 0 0,0 0 0,0 0 0,0 0 0,0 0 0,0 0 1,3-6 116,4-12-1160,-7 16 659,7-15-6441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0,-2-1 0,2 1 0,0 0 0,0-1 0,-1 1 0,0-1 0,-3 4 0,-14 15 0,13-15 0,-25 28 0,2 2 0,1 0 0,0 1 0,-27 54 0,6 1 0,19-40 117,-1-1-1599,26-40-5344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30:00.5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197 1 24575,'-5'0'0,"0"0"0,0 0 0,0 0 0,0 1 0,0 0 0,0 0 0,0 0 0,0 0 0,1 1 0,-1 0 0,0 0 0,1 0 0,-1 1 0,1 0 0,0-1 0,0 1 0,0 1 0,0-1 0,1 1 0,-1-1 0,1 1 0,-4 6 0,-14 17-614,-40 40-1,59-66 479,-6 8-6690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0,2-1 0,-2-1 0,2 1 0,-2-1 0,-11-7 0,-7-2 0,-41-10 0,39 14 0,-32-14 0,25 5-118,-51-21 367,69 32-623,0 0 0,-1 2 0,-20-4 0,25 6-6452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181 170 24575,'13'46'0,"-9"-29"0,3 3 0,1 0 0,15 27 0,-16-33 0,1 1 0,-2 0 0,1 0 0,-1 1 0,3 20 0,-9-35 0,0 0 0,0 1 0,1-1 0,-1 0 0,0 0 0,0 0 0,0 1 0,-1-1 0,1 0 0,0 0 0,0 0 0,-1 0 0,1 1 0,-2-1 0,2 0 0,0 0 0,0 0 0,0 0 0,-1 0 0,0 0 0,0 0 0,-1 0 0,2-1 0,-1 1 0,0 1 0,-2 0 0,-1-1 0,3 0 0,-3 1 0,2-1 0,-1 0 0,-1 0 0,2 0 0,-8-1 0,-7 3 0,9-2 0,-1 0 0,0 1 0,0-1 0,0 1 0,-9 4 0,17-5 0,0 0 0,-2 0 0,3-1 0,-2 1 0,-1-1 0,3 0 0,-2 0 0,0 0 0,1 0 0,-1 0 0,0 0 0,0 0 0,1 0 0,-1 0 0,0 0 0,-1-1 0,3 1 0,-2-1 0,0 0 0,0 0 0,1 0 0,-1 0 0,1 1 0,0-1 0,-2 0 0,3 0 0,-1-1 0,0 1 0,-2 0 0,3 0 0,-1-2 0,-7-6 0,3 1 0,0-1 0,1 0 0,-6-13 0,0-1 0,-1-1 0,2-1 0,-13-43 0,-2-6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30:01.68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180 1 24575,'-1'5'0,"1"1"0,-1-1 0,0 1 0,0-1 0,0 1 0,-1-1 0,0 0 0,0 0 0,0 0 0,0 0 0,-6 8 0,-3 1 0,0 0 0,-17 16 0,14-16 0,-18 23 0,31-35-55,-7 10-273,-1 0 1,0-1-1,-15 14 1,15-18-6499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24575,'0'3'0,"0"-1"0,1 1 0,-1 0 0,1-1 0,0 1 0,0 0 0,0-1 0,0 1 0,0-1 0,2 4 0,19 23 0,-7-10 0,-6-8 0,0 0 0,0-1 0,18 14 0,-13-11 0,9 7 0,2 0 0,0-1 0,45 24 0,-52-34 0,39 12 0,-12-5 0,27 9 0,-57-21 0,-1 0 0,1-1 0,27 3 0,-29-5 0,14 3 0,-18-2 0,1 0 0,12 0 0,48-3-1365,-62 1-5461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24575,'2'0'0,"6"0"0,0 0 0,14 3 0,-19-3 0,0 1 0,0 0 0,0 0 0,0 0 0,-1 1 0,1-1 0,-1 0 0,1 1 0,-1 0 0,5 3 0,-5-2 0,1-1 0,-1 1 0,0 0 0,0-1 0,0 1 0,0 0 0,0 0 0,-1 0 0,0 1 0,1-1 0,-1 0 0,0 0 0,-1 1 0,1-1 0,0 1 0,-1-1 0,0 0 0,0 1 0,0-1 0,0 1 0,0-1 0,-1 1 0,0-1 0,0 0 0,-1 4 0,2-5 3,-1-1 1,0 0-1,1 0 0,-1 0 0,0 0 0,1-1 0,-1 1 1,0 0-1,0 0 0,0 0 0,0-1 0,0 1 0,0 0 0,0-1 1,0 1-1,0-1 0,0 1 0,-1-1 0,1 0 0,0 1 1,0-1-1,-2 0 0,-4 1-133,0-1 0,1 1 0,-7-2 0,3 0-788,-3 1-5908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24575,'6'-1'0,"0"1"0,-1-1 0,9-2 0,13-2 0,-18 4 0,-1 1 0,0 0 0,0 0 0,9 3 0,-13-2 0,0 0 0,0 0 0,-1 0 0,1 1 0,0 0 0,-1-1 0,1 1 0,-1 1 0,0-1 0,5 4 0,-2 0 0,0 0 0,0 0 0,-1 1 0,0 0 0,0 0 0,0 0 0,-1 0 0,0 1 0,-1 0 0,1 0 0,-1 0 0,-1 0 0,0 0 0,2 9 0,1 8 0,-2 1 0,2 46 0,-5-56 0,0 0 0,1 0 0,4 20 0,-2-17 0,-1-1 0,-1 1 0,-2 28 0,0-11 0,-6 71 0,7-100 0,0 1 0,0 0 0,1 0 0,0 0 0,1-1 0,0 1 0,0-1 0,1 1 0,-1-1 0,2 0 0,-1 0 0,1 0 0,0 0 0,5 6 0,-8-12-80,0 0 0,-1 0-1,1 0 1,0 0 0,0-1-1,0 1 1,0 0 0,0 0-1,0-1 1,0 1 0,0 0 0,1-1-1,-1 0 1,0 1 0,0-1-1,3 1 1,2-1-6746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24575,'0'2'0,"0"-1"0,0 0 0,1 1 0,-1-1 0,1 0 0,-1 1 0,1-1 0,0 0 0,-1 0 0,1 1 0,2 0 0,11 15 0,-9-12 0,-1 1 0,1-1 0,-1 1 0,0 1 0,0-1 0,5 13 0,9 35 0,-12-32 0,0-1 0,-1 0 0,-1 0 0,-1 1 0,0 0 0,-2 24 0,-1-35 0,0 1 0,1-1 0,0 1 0,4 15 0,-3-14 0,0 1 0,-1-1 0,0 1 0,-1 17 0,-1-16 0,1 0 0,1 0 0,3 19 0,-2-26 0,0 0 0,0 0 0,1 0 0,5 11 0,-6-16 0,0 1 0,1 0 0,-1-1 0,1 1 0,0-1 0,0 0 0,0 0 0,1 0 0,-1 0 0,5 2 0,-4-2 0,1 0 0,1-1 0,-1 1 0,0-1 0,0-1 0,1 1 0,-1-1 0,1 0 0,-1 0 0,1 0 0,-1-1 0,1 0 0,0 0 0,-1 0 0,12-3 0,-15 2 0,1 1 0,-1-1 0,0 0 0,0 0 0,0-1 0,0 1 0,0 0 0,0-1 0,0 1 0,0-1 0,0 0 0,0 1 0,-1-1 0,1 0 0,1-4 0,-2 5 0,0 0 0,0-1 0,0 1 0,0-1 0,-1 1 0,1-1 0,-1 1 0,1-1 0,-1 1 0,0-1 0,0 1 0,1-1 0,-1 0 0,0 1 0,0-1 0,0 1 0,-1-1 0,1 0 0,0 1 0,-1-1 0,1 1 0,-1-1 0,1 1 0,-2-3 0,2 4 3,0-1-1,0 1 0,-1 0 1,1 0-1,0 0 0,0 0 1,0-1-1,0 1 0,0 0 1,-1 0-1,1 0 1,0 0-1,0-1 0,0 1 1,-1 0-1,1 0 0,0 0 1,0 0-1,0 0 0,-1 0 1,1 0-1,0 0 1,0 0-1,-1 0 0,1 0 1,0 0-1,0 0 0,0 0 1,-1 0-1,1 0 0,0 0 1,0 0-1,-1 0 0,1 0 1,0 0-1,0 0 1,0 0-1,-1 0 0,1 0 1,0 0-1,0 1 0,0-1 1,-1 0-1,1 0 0,-6 9-1473,2-2-5355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30:02.36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91 1 24575,'-2'0'0,"-1"2"0,-4 5 0,0 5 0,-3-1 0,0 3 0,-1-2 0,1 0 0,-2-3 0,2 2 0,2-2-8191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 0 0,-1-1 0,0-1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1 0,0 0 0,-1 0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0,0-1 0,-1 1 0,0-2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0 0,0 2 0,-1-1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30:03.8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147 1 24575,'0'1'0,"-3"1"0,-2 3 0,-3 1 0,0 3 0,-2 3 0,2 4 0,-2-1 0,0 0 0,-1-2 0,2-1 0,-3-2 0,2 0 0,-1 2 0,1 3 0,-1-1 0,1-3-8191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0,0-1 0,-1 1 0,0-2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0 0,0 2 0,-1-1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2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3687 1153 24575,'1'-1'0,"-1"1"0,1-1 0,0 1 0,0 0 0,-1-1 0,0 1 0,1-1 0,0 0 0,0 1 0,-1 0 0,0-1 0,1 0 0,-1 0 0,1 1 0,-1-1 0,1 0 0,-1 0 0,0 0 0,0 1 0,0-1 0,1-1 0,5-21 0,-5 19 0,20-59 0,-15 46 0,-1 1 0,1-1 0,-3 0 0,4-24 0,-5 19 0,0 0 0,-2-1 0,-1 1 0,0-1 0,-6-24 0,5 42 0,1-1 0,-1 0 0,1 1 0,-1 0 0,-1 0 0,0-1 0,1 2 0,-1-1 0,0 0 0,-1 1 0,1-1 0,-1 1 0,0 0 0,0 0 0,0 0 0,-1 0 0,1 1 0,-1 0 0,0 0 0,0 0 0,0 1 0,0 0 0,0 0 0,-1 0 0,-10-2 0,-24-6 0,30 6 0,0 1 0,-1 1 0,0 0 0,-18-1 0,26 3 0,0 0 0,0 0 0,0 0 0,0 1 0,0-1 0,0 1 0,0 0 0,0 0 0,1 1 0,-1-2 0,0 2 0,1-1 0,-1 1 0,1 0 0,-1 0 0,1 0 0,0-1 0,0 2 0,-1-1 0,1 0 0,-2 3 0,4-4 0,-1 1 0,0 0 0,0 0 0,-1 0 0,1 0 0,-1-1 0,1 1 0,-1-1 0,0 1 0,0-1 0,-2 2 0,3-3 0,0 0 0,1 0 0,-1 0 0,-1 0 0,2 0 0,-1-1 0,0 1 0,0-1 0,1 1 0,-1-1 0,0 1 0,0 0 0,1-1 0,-1 0 0,0 1 0,0-1 0,1 1 0,-1-1 0,1 0 0,-1 0 0,0 1 0,1-1 0,0 0 0,0 0 0,-1 1 0,1-1 0,-1 0 0,1 0 0,-1-2 0,-30-69 0,20 45 0,-1 0 0,-24-40 0,26 52 0,-2 0 0,1 0 0,-1 1 0,-18-16 0,22 23 0,-1 0 0,0 1 0,0 0 0,0 1 0,-1 0 0,0 0 0,0 2 0,-18-6 0,-14-6 0,32 10 0,0 1 0,0 1 0,-2 0 0,-12-2 0,21 4 0,0 1 0,0 0 0,0 0 0,0 0 0,0 0 0,0 1 0,0 0 0,1 0 0,-1-1 0,0 1 0,0 0 0,0 0 0,1 1 0,-1-1 0,1 1 0,-1-1 0,0 1 0,1 0 0,-5 4 0,-17 18 0,14-16 0,1 1 0,1 0 0,0 1 0,0 0 0,0 0 0,1 1 0,-6 12 0,10-16 0,0 1 0,0-2 0,1 2 0,-3 13 0,0-28 0,-3-15 0,4 9 0,-8-17 0,-1 0 0,-2 2 0,0 0 0,-2 1 0,-1 1 0,-1 0 0,-1 1 0,-1 1 0,-2 1 0,0 1 0,-1 1 0,-2 2 0,1 0 0,-3 1 0,-32-16 0,34 24 0,1 2 0,-2 1 0,0 1 0,0 0 0,-40-1 0,49 5 0,-139-9 0,137 11 0,0 1 0,-1 0 0,1 2 0,0 0 0,-32 10 0,45-10 0,0-1 0,1 2 0,0-1 0,0 1 0,0 0 0,0 0 0,0 1 0,0-1 0,1 1 0,1 0 0,-2 0 0,2 1 0,0-1 0,0 1 0,0 0 0,0 1 0,1-1 0,0 1 0,-2 7 0,-1 7 0,0 2 0,1-1 0,2 0 0,-1 39 0,4-61 0,0 1 0,0-1 0,0 0 0,0 0 0,0 1 0,0-1 0,0 1 0,0-1 0,0 1 0,0-1 0,0 0 0,0 1 0,-1-1 0,1 1 0,0-1 0,0 1 0,0-1 0,-1 0 0,1 0 0,0 0 0,-1 1 0,1-1 0,0 1 0,0-1 0,0 0 0,-1 1 0,1-1 0,-1 0 0,1 0 0,0 0 0,-1 0 0,1 0 0,0 1 0,-2-1 0,-13-8 0,-20-31 0,25 27 0,0-1 0,-2 1 0,0 0 0,0 1 0,0 0 0,-2 1 0,0 0 0,0 1 0,-1 1 0,1 0 0,-28-9 0,25 11 0,-1 1 0,1 2 0,-1-1 0,0 2 0,0 0 0,0 1 0,-33 3 0,40-1 0,-2 1 0,2 0 0,0 1 0,0 0 0,-1 2 0,2-2 0,-1 3 0,1-1 0,-1 0 0,2 1 0,-1 1 0,0 0 0,-10 10 0,14-10 0,0 0 0,1-1 0,0 1 0,0 1 0,1-1 0,0 1 0,0 0 0,1 0 0,0 0 0,0 1 0,1-1 0,0 1 0,0-1 0,1 1 0,0 0 0,1 0 0,0 0 0,1 10 0,1-2 0,0 1 0,1-2 0,2 1 0,-1 0 0,2-1 0,0 1 0,0-1 0,12 18 0,-17-34 0,-1 1 0,0-1 0,0 0 0,1 0 0,-1 0 0,0 1 0,0-1 0,0 0 0,0 1 0,1-1 0,-1 0 0,0 0 0,0 0 0,0 0 0,0 0 0,0 1 0,0-1 0,0 0 0,0 1 0,0-1 0,0 0 0,0 1 0,0-1 0,0 0 0,0 0 0,0 0 0,0 0 0,0 1 0,0-1 0,0 0 0,0 1 0,-1-1 0,1 0 0,0 0 0,0 1 0,0-1 0,0 0 0,-1 0 0,1 0 0,-1 0 0,-11 0 0,-25-14 0,29 11 0,-20-7 0,-1 3 0,1-1 0,-2 3 0,1 1 0,0 1 0,-1 1 0,0 1 0,-35 5 0,57-2 0,0-1 0,0 1 0,1 1 0,-2-1 0,2 1 0,-1 1 0,2-1 0,-2 1 0,1 1 0,0-1 0,1 1 0,-8 7 0,-6 7 0,0 1 0,-17 26 0,37-46 0,-5 8 0,0-1 0,1 1 0,1-1 0,-1 2 0,1-1 0,0 0 0,1 0 0,-1 1 0,2 0 0,-1-1 0,1 1 0,1-1 0,0 17 0,0-11 0,2 1 0,0 0 0,1-1 0,0 0 0,1 0 0,1-1 0,9 23 0,-9-26 0,0 1 0,1-2 0,0 0 0,12 15 0,-18-24 0,0 0 0,0 0 0,0-1 0,0 1 0,0 0 0,0 0 0,0-1 0,0 1 0,0 0 0,0 0 0,0-1 0,0 1 0,0 0 0,0 0 0,0 0 0,0 0 0,1 0 0,-1 0 0,0 0 0,0 0 0,0-1 0,0 1 0,1 0 0,-1 0 0,0 0 0,0 0 0,0-1 0,1 1 0,-1 0 0,0 0 0,0 0 0,0 0 0,0 0 0,0 0 0,0 0 0,1 0 0,-1 0 0,0 0 0,0 0 0,1 0 0,-1 0 0,0 0 0,0 0 0,1 0 0,-1 0 0,0 0 0,0 0 0,0 0 0,0 0 0,0 0 0,0 1 0,0-1 0,1 0 0,-1 0 0,0 0 0,1 1 0,-6-19 0,2 14 0,0 0 0,0 0 0,0 1 0,0 0 0,-1 0 0,0 0 0,0 0 0,1 0 0,-1 0 0,-1 1 0,2 0 0,-2 0 0,1 1 0,-1-2 0,1 3 0,-1-2 0,-6 1 0,-10-4 0,0 2 0,-29 0 0,34 2 0,-2 0 0,2 1 0,-1 1 0,0 0 0,0 1 0,1 1 0,-1 0 0,2 2 0,-1-1 0,-20 11 0,17-5 0,0-1 0,1 3 0,0 0 0,1 0 0,0 2 0,2-1 0,-1 2 0,1 1 0,1 0 0,1 1 0,-19 30 0,28-39 0,1 0 0,0 1 0,1-1 0,0 1 0,0-1 0,0 1 0,1 0 0,1-1 0,0 1 0,0 1 0,2 13 0,0-5 0,1 1 0,1-1 0,1 0 0,9 25 0,-10-37 0,-1 1 0,1-1 0,0 0 0,1 0 0,-1 0 0,1-1 0,0 1 0,0-1 0,1 0 0,0 0 0,0-1 0,0 0 0,7 3 0,32 26 0,-45-32 0,0-1 0,0 0 0,0 0 0,0 1 0,0-1 0,0 0 0,0 0 0,0 1 0,0-1 0,0 0 0,0 0 0,0 0 0,0 0 0,0 0 0,0 1 0,0-1 0,0 0 0,0 0 0,0 1 0,0-1 0,0 0 0,0 0 0,0 1 0,-1-1 0,1 0 0,0 0 0,0 0 0,0 0 0,0 0 0,-1 0 0,1 0 0,0 1 0,0-1 0,-1 0 0,1 0 0,0 0 0,0 0 0,0 0 0,0 0 0,0 0 0,0 1 0,-1-1 0,1 0 0,0 0 0,0 0 0,-1 0 0,1 0 0,-1 0 0,-13 4 0,13-4 0,-23 6 0,1 1 0,-30 13 0,44-16 0,0 1 0,0 0 0,0 1 0,1-1 0,0 2 0,0-1 0,1 2 0,-11 11 0,4 0 0,1 0 0,1 2 0,0 0 0,2 0 0,0 1 0,1 0 0,-7 32 0,7-15 0,0 2 0,3-1 0,-1 61 0,7-90 0,-1-5 0,1 2 0,0-1 0,0-1 0,1 1 0,2 8 0,-2-13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3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58 9 24575,'-1'-1'0,"0"-1"0,-1 2 0,2-1 0,-2 1 0,1-1 0,0 0 0,-1 1 0,1 0 0,-1-1 0,1 1 0,-1-1 0,1 1 0,-1 0 0,2 0 0,-2 0 0,1 0 0,-1 0 0,1 0 0,-1 1 0,1-1 0,-1 1 0,1-1 0,0 0 0,-1 1 0,1-1 0,-1 1 0,2 0 0,-2-1 0,1 1 0,0 1 0,0-2 0,0 1 0,0 0 0,-1 0 0,2 0 0,-1 1 0,0-2 0,0 2 0,1-1 0,-2 2 0,1 0 0,0 1 0,-1 0 0,2 0 0,-1 0 0,1 0 0,-1 0 0,1-1 0,0 1 0,0 0 0,0 0 0,1 0 0,0 0 0,-1 0 0,3 5 0,-2-7 0,1 0 0,-1 0 0,0 1 0,0-1 0,1-1 0,0 2 0,0-1 0,-1-1 0,1 1 0,1-1 0,-2 2 0,1-3 0,1 2 0,-1-1 0,0 1 0,0-1 0,1-1 0,-1 1 0,1 0 0,-1 0 0,0-1 0,1 1 0,0-1 0,2 1 0,10 0 0,1-1 0,-1 0 0,15-3 0,-2 2 0,19-1 0,147 4 0,-100 11 0,15-7 0,20 1 0,252-8 0,-350 3 0,58 10 0,-58-6 0,57 2 0,628-8 102,-311 0-1569,-389 0-5359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213 1 24575,'-13'-1'0,"1"1"0,-1 1 0,1 0 0,-2 1 0,2 0 0,-14 4 0,-63 18 0,88-21-124,1-3 0,-3 0 0,1 1 0,1-1 0,-1 1 0,1 0-1,0 1 1,1-1 0,-1-1 0,-4 3 0,2 5-6702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30:04.47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97 0 24575,'0'1'0,"-3"1"0,0 3 0,-2 1 0,-1 3 0,1 3 0,-2 0 0,0 2 0,-2-2 0,0 1 0,-2-2 0,1 0 0,-1 0 0,0-4-8191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4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17 1 24575,'4'1'0,"-1"-1"0,0 1 0,1 0 0,-1 0 0,0 0 0,0 0 0,0 1 0,0 0 0,0-1 0,0 1 0,-1 0 0,1 0 0,-1 1 0,1-1 0,-1 0 0,4 5 0,32 47 0,-36-50 0,3 5 0,-1-1 0,0 0 0,0 0 0,-1 1 0,0 0 0,-1-1 0,0 1 0,0 0 0,-1 0 0,0 0 0,0 0 0,-1 1 0,0-1 0,-1 0 0,0 0 0,-4 13 0,4-19 0,1 0 0,-2-1 0,1 0 0,0 0 0,-1 1 0,1-2 0,-1 1 0,0 1 0,1-2 0,-1 1 0,0 0 0,0-1 0,0 1 0,0-1 0,-5 3 0,-37 12 0,18-8 0,25-8 0,0 1 0,0-1 0,1 0 0,0 1 0,-1-1 0,0 1 0,0-1 0,1 0 0,0 0 0,-1 1 0,1 0 0,-1-1 0,1 1 0,-1-1 0,1 0 0,0 1 0,0 0 0,0 0 0,-1-1 0,1 0 0,0 1 0,-1 0 0,1 0 0,0-1 0,0 1 0,0-1 0,0 1 0,0 0 0,0-1 0,0 1 0,0 0 0,0 0 0,0-1 0,0 0 0,1 1 0,-1 0 0,0 0 0,1-1 0,-1 0 0,0 1 0,0 0 0,0 0 0,1-1 0,-1 0 0,2 2 0,23 27 0,-19-23 0,-1-1 0,-2-2 0,0 2 0,0-1 0,0 1 0,0-1 0,0 2 0,0-1 0,-1-1 0,0 2 0,0-1 0,-1 0 0,1 1 0,0 8 0,-2-10 0,0 0 0,-1 1 0,1-1 0,-1 1 0,1-2 0,-2 2 0,1-1 0,0 0 0,-1 0 0,0 0 0,1 0 0,-2 0 0,1 0 0,0-1 0,-1 0 0,1 1 0,-7 4 0,4-2-195,-1 0 0,0-1 0,0 0 0,0 0 0,0-1 0,-11 5 0,4-4-6631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36 24575,'0'6'0,"1"-1"0,0 1 0,0-1 0,1 0 0,-1 1 0,1-2 0,0 1 0,0 1 0,0-2 0,1 1 0,0 0 0,0-1 0,0 1 0,0-1 0,1 0 0,0 0 0,0 0 0,0-1 0,1 0 0,6 5 0,-7-5 0,1 0 0,-1-1 0,1 1 0,-1-1 0,2-1 0,-2 2 0,1-3 0,1 2 0,-2-1 0,1 0 0,1-1 0,-1 1 0,0-1 0,0 0 0,1-1 0,-1 1 0,0-1 0,0 0 0,0 0 0,0 0 0,9-5 0,-7 3-65,-1-1 0,1 0 0,0 0 0,-1 0 0,0-1 0,0 0 0,-1 0 0,0-1 0,1 0 0,-1 0 0,-1 0 0,1 0 0,-1 0 0,-1-1 0,1 0 0,-1 0 0,0 0 0,-1 0 0,1 0 0,1-15 0,-3 9-6761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66 24575,'2'0'0,"1"-2"0,0-3 0,1-6 0,1-2 0,4 0 0,2 3 0,2 3 0,0 2 0,-1 7 0,-3 6 0,-1 3 0,-1 2 0,-2-1-8191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68 24575,'0'-2'0,"0"-6"0,2-1 0,1-1 0,0-2 0,1 2 0,4 2 0,1 3 0,2 2 0,-1 4 0,2 1 0,0 6 0,-1 1 0,-2 1 0,0-1 0,-2 0 0,-1 2 0,-3-3-8191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356 1 24575,'0'6'0,"-1"2"0,0-2 0,0 1 0,-1 1 0,-4 6 0,-6 20 0,-16 84 0,3-17 0,-52 157 0,51-176 0,-17 36 0,28-64 0,-13 76 0,22-94 0,-9 40 0,-20 83 0,19-81 0,11-55-72,-2 25 0,4-27-1149,2-13-5605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24575,'0'660'0,"10"-564"0,-1-2 0,-11 98-1365,2-183-5461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24575,'1'5'0,"0"0"0,1 0 0,-2 0 0,1 0 0,1 0 0,3 6 0,4 11 0,44 187 0,0-4 0,54 264 0,-97-409 0,54 201 0,-57-237 0,-3-16 0,0 1 0,-3 0 0,0-1 0,3 13 0,-4-21-1,0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1,-3-6 116,-6-12-1160,9 17 659,-7-17-6441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24575,'0'2'0,"1"0"0,-1-1 0,1 0 0,-1 2 0,2-2 0,-2 2 0,0-2 0,1 0 0,0 1 0,-1-1 0,5 4 0,14 15 0,-13-15 0,27 28 0,-2 1 0,-1 2 0,-1-1 0,30 56 0,-5 0 0,-22-40 117,0-2-1599,-27-38-5344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0 168 24575,'9'-1'0,"-1"0"0,1 0 0,-2-1 0,1-1 0,-1 1 0,2-1 0,12-7 0,8-2 0,44-10 0,-42 15 0,35-16 0,-28 6-118,56-22 367,-75 34-623,1-1 0,-1 2 0,22-4 0,-26 6-6452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107 170 24575,'-14'46'0,"10"-29"0,-3 3 0,-3 1 0,-15 25 0,18-32 0,-2 1 0,1 1 0,1-2 0,1 2 0,-4 20 0,10-35 0,0 0 0,0 1 0,-1-1 0,1 0 0,0 0 0,0-1 0,0 3 0,1-2 0,-1 0 0,0 1 0,0-2 0,1 1 0,-1 0 0,1 1 0,-1-1 0,0 0 0,1 0 0,-1 0 0,1 1 0,0-2 0,0 1 0,1-1 0,-1 0 0,0 1 0,0 2 0,2-1 0,1 0 0,-2-1 0,2-1 0,-2 1 0,2 1 0,-1-1 0,0 0 0,8-1 0,7 4 0,-9-3 0,1-1 0,0 1 0,0 1 0,0 0 0,9 3 0,-17-3 0,-1-1 0,2 0 0,-2-1 0,1 1 0,0-1 0,-1 0 0,1 0 0,1 0 0,-2 0 0,0 0 0,2 0 0,-1 0 0,-1 0 0,2 0 0,-2 0 0,2-1 0,-2 1 0,1-1 0,1 0 0,-2-1 0,0 2 0,1-1 0,0 1 0,-1 0 0,2-1 0,-3-1 0,1 0 0,0 1 0,2-1 0,-2 1 0,0 0 0,7-8 0,-2 0 0,-1 0 0,0 0 0,5-13 0,1-1 0,2-1 0,-3 0 0,14-46 0,3-3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30:05.32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76 1 24575,'0'2'0,"0"5"0,-3 1 0,0 1 0,-2 0 0,-1 1 0,-2-1 0,0 2 0,-3-1 0,1 1 0,-1-1 0,1-2-8191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 0 24575,'0'2'0,"-3"0"0,0-1 0,-2 4 0,2 2 0,2 1 0,-2 2 0,-1-1 0,3 0 0,0 2 0,-4 0 0,1-1-8191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24575,'11'-1'0,"-1"1"0,1 1 0,-1 0 0,1 1 0,-1-1 0,12 4 0,52 15 0,-73-18-124,-1-2 0,1 0 0,1 1 0,-1-1 0,1 1 0,-1 0-1,0 0 1,-1 0 0,1-1 0,2 3 0,0 3-6702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 1 24575,'3'0'0,"-3"1"0,2 3 0,1 1 0,-4 3 0,-1 2 0,0 0 0,1 0 0,-3-1 0,-1 1 0,-1 0 0,0-1 0,2 0-8191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336 0 24575,'0'2'0,"0"-2"0,0 3 0,0-1 0,0-2 0,-2 3 0,2-1 0,0-2 0,0 2 0,-3-2 0,3 0 0,0 3 0,-2-1 0,2-2 0,0 2 0,-3-2 0,3 3 0,-2-3 0,2 2 0,-2-2 0,2 0 0,0 3 0,-3-3 0,1 0 0,0 2 0,-6 0 0,-1 3 0,2-3 0,-12 3 0,-7 2 0,16-4 0,3 1 0,-2-4 0,1 3 0,-15-1 0,11 1 0,2-3 0,-13 7 0,20-7 0,-2 2 0,1-2 0,1 2 0,1 1 0,-3-1 0,3 1 0,-3-1 0,3-2 0,-8 9 0,3 1 0,-2-1 0,1 3 0,-8 10 0,4-6 0,10-11 0,-3 0 0,2 0 0,-4 9 0,3 0 0,-1 3 0,0-1 0,3-1 0,-3 1 0,3 25 0,-3 46 0,5-53 0,0 39 0,5-49-1365,-3-19-5461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812 21 24575,'-7'0'0,"2"0"0,0-2 0,-2 2 0,-7-5 0,7 3 0,2 0 0,-2 2 0,-12-5 0,-17 2 0,24 3 0,1-2 0,-1 2 0,0 0 0,0 0 0,0 2 0,0-2 0,0 3 0,-16 4 0,-8 7 0,-45 5 0,53-12 0,23-7 0,-4 0 0,2 3 0,-1-1 0,1 0 0,0 1 0,-9 4 0,-41 14 0,-46 20 0,77-29 0,22-10 0,-1 0 0,0 1 0,-2-1 0,0 0 0,2-2 0,0 3 0,-2-1 0,2-2 0,-6 0 0,-111 0-1365,115 0-5461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590 0 24575,'0'0'0,"0"2"0,2-2 0,-2 0 0,0 3 0,0-3 0,0 2 0,0-2 0,0 0 0,3 3 0,-3-3 0,0 0 0,0 2 0,0-2 0,0 0 0,2 0 0,-2 2 0,0-2 0,2 0 0,-2 0 0,0 0 0,3 3 0,21 6 0,-15-4 0,91 59 0,-36-24 0,-52-25 0,-10-15 0,-2 0 0,0 0 0,0 0 0,0 0 0,3 2 0,-3-2 0,0 0 0,0 0 0,0 2 0,0-2 0,2 0 0,-2 0 0,0 0 0,0 3 0,0-3 0,0 0 0,0 0 0,0 2 0,0-2 0,0 0 0,0 3 0,0-3 0,0 0 0,0 0 0,0 2 0,0-2 0,0 0 0,0 0 0,0 0 0,-2 2 0,2-2 0,0 0 0,0 0 0,-3 0 0,3 0 0,0 0 0,0 0 0,0 0 0,-2 0 0,2 0 0,0 0 0,0 0 0,-3 0 0,3 0 0,0 0 0,0 0 0,-2 0 0,2 0 0,0 0 0,0 0 0,0-2 0,-2 2 0,2 0 0,0 0 0,-15-10 0,11 8 0,-3-3 0,-1 3 0,1 0 0,3-1 0,-6 1 0,5-1 0,-14 1 0,-14-5 0,26 7 0,2-2 0,-2-1 0,0 3 0,0 0 0,2 0 0,-2 0 0,-12 0 0,2 5 0,-25 4 0,25-4 0,-66 26 0,42-12 0,-8 0 0,-18 0 0,53-14 0,9-5 0,0 2 0,1 1 0,-1-3 0,-5 0 0,-9 2 0,15 0 0,-1-2 0,2 0 0,1 3 0,-3-3 0,1 0 0,1 0 0,-2 0 0,1-3 0,1 3 0,1 0 0,-3-2 0,0 2 0,-2-2 0,-57-29 0,-2 0 0,63 28-97,-4-1-1,2 1 1,3 1-1,-3 0 1,0-3-1,1 0 1,-1 3-1,3-3 1,-3 0-1,2 0 1,-1 3-1,1-3 0,-4-9 1,5 9-6729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447 0 24575,'0'33'0,"-7"46"0,4-58 0,1-4 0,-3 21 0,3-34 0,0 1 0,2 0 0,-3 0 0,1-3 0,-1 3 0,1 0 0,0-1 0,-1-1 0,-4 6 0,-55 65 0,41-50 0,-34 33 0,48-53 0,0 3 0,-2-2 0,2 2 0,-3-2 0,-16 7 0,-7 5 0,26-13 0,2-1 0,-2 1 0,2-1 0,-2-1 0,0 1 0,0-3 0,-8 4 0,-8 1 0,-42-3 0,51-2-1365,9 3-5461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30:06.06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61 1 24575,'-3'2'0,"0"5"0,-3 1 0,-1 1 0,-3 0 0,0 1 0,-1-1 0,1-1-8191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0 24575,'29'2'0,"44"8"0,-42-8 0,-12 3 0,0-3 0,26 10 0,-28-2 0,-1-3 0,27 17 0,-38-20 0,0 1 0,-3 0 0,3-3 0,0 3 0,-3 2 0,0-4 0,3 4 0,2 5 0,3 9 0,25 48 0,-20-41 0,-1 1 0,10 33 0,-3-1-1365,-21-56-5461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24575,'3'0'0,"-1"0"0,3 0 0,0 2 0,-3-2 0,0 0 0,3 3 0,-2-3 0,1 2 0,-1 1 0,4 1 0,31 22 0,-10-2 0,-18-17 0,-3-2 0,-2 2 0,2 0 0,-2 0 0,2 1 0,2 6 0,1 0 0,-1 0 0,-2-2 0,3 2 0,-5 3 0,9 16 0,21 67 0,-25-57-1365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138 0 24575,'-2'0'0,"-1"0"0,1 0 0,-1 2 0,-1-2 0,4 0 0,-3 3 0,1-3 0,0 2 0,-1-2 0,-2 3 0,3-3 0,2 2 0,-5 0 0,-23 29 0,25-31 0,-1 7 0,-1 0 0,0 1 0,3-1 0,-3 0 0,3 0 0,-3 0 0,0 12 0,3-17 0,-5 20 0,4-13 0,-1-2 0,1 3 0,1 9 0,-5 12 0,2-7 0,3 2 0,-1 24 0,1 2 0,4 43 0,5-57-1365,-7-33-5461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319 480 24575,'-7'0'0,"0"0"0,2 0 0,-2-3 0,0 3 0,0-2 0,2 2 0,-2-2 0,0 2 0,2-5 0,-2 3 0,2-1 0,-2 1 0,2-1 0,0-1 0,-2-1 0,2 0 0,1 3 0,-8-10 0,-2-5 0,-22-25 0,15 18 0,18 19 0,-2 3 0,3-3 0,-3 3 0,3-3 0,0 0 0,-6-4 0,-15-53 0,11 26 0,2 20 0,-2-20 0,-28-102 0,38 122-1365,2 6-5461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0:53:41.38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596 0 24575,'-11'32'0,"3"-15"0,-47 129 0,-6 24 0,55-151 0,1-2 0,-3 1 0,1-2 0,-17 28 0,12-23 0,1 2 0,1-2 0,-11 41 0,-13 28 0,29-81 0,-1 1 0,1-1 0,-1-1 0,-2 1 0,1-2 0,-15 14 0,-60 42 0,35-28 0,10-7-59,21-18-202,3 0 0,-2 2-1,2 0 1,-20 23 0,26-26-6565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0:53:41.3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481 13 24575,'30'28'0,"-22"-19"0,-1 0 0,1 1 0,2-2 0,-1 1 0,1 0 0,17 10 0,27 26 0,25 43 0,-32-30 0,7 14 0,-37-53 0,-1 0 0,-1 1 0,-1 1 0,-1 0 0,0 1 0,12 34 0,-25-55 0,1 1 0,-1-1 0,1 1 0,-1 1 0,0-2 0,0 1 0,0-1 0,0 1 0,-1 0 0,1 0 0,0-1 0,-1 1 0,0-1 0,1 1 0,-1 0 0,0 0 0,1-1 0,-1 0 0,0 1 0,-3 3 0,-30 25 0,8-11 0,11-5 0,-2-1 0,-19 13 0,-7 4 0,13-10 0,-8 6 0,13-4 0,0-1 0,-1-2 0,-38 21 0,63-39 0,-1-1 0,1 0 0,0 0 0,0 0 0,0 0 0,0 0 0,-1 0 0,1-1 0,0 1 0,-1 0 0,1-1 0,1 1 0,-1-1 0,-1 1 0,1-1 0,0 1 0,0-1 0,0 0 0,0 1 0,0-1 0,0 1 0,1-1 0,-1 0 0,0 1 0,0-2 0,0 1 0,-1-2 0,-25-31 0,22 28 0,-54-60 0,30 36 0,-49-41 0,52 49 0,-29-30 0,-49-56 0,-20-36 0,122 143 0,1 0 0,0 0 0,0 0 0,0-1 0,0 0 0,1 0 0,0 1 0,-1 0 0,0 0 0,1-1 0,0 0 0,-1 0 0,1 0 0,0 2 0,0-2 0,0 0 0,0 0 0,0 0 0,1 0 0,-1 2 0,1-2 0,-1 0 0,1 0 0,-1 0 0,0 1 0,1 0 0,0 0 0,0-1 0,2-2 0,2-2 0,2 0 0,-1-1 0,1 2 0,13-9 0,-2 0 0,44-29 0,36-26 0,-27 22 0,13 5 0,-77 38-227,2 0-1,0 1 1,-1-1-1,1 1 1,13-2-1,-16 3-6598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0:53:41.3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398 11 24575,'24'23'0,"-17"-16"0,-1 2 0,1-2 0,0 1 0,1-2 0,0 0 0,15 12 0,21 18 0,21 38 0,-26-28 0,6 16 0,-31-47 0,-1 1 0,0 0 0,-2 1 0,0 1 0,-1 0 0,11 28 0,-20-46 0,-1 2 0,0 0 0,1 0 0,-1-2 0,0 2 0,0-1 0,0 0 0,0 1 0,0 0 0,-1 0 0,1-2 0,-1 2 0,1-1 0,-1 0 0,1 1 0,-1 0 0,0-1 0,1 0 0,-1 0 0,-2 2 0,-26 22 0,9-8 0,6-6 0,1 0 0,-17 11 0,-5 3 0,10-10 0,-6 7 0,10-4 0,0-1 0,-1-1 0,-30 18 0,50-34 0,1 0 0,1 0 0,-1 0 0,0 0 0,0 0 0,0 0 0,0 0 0,0 0 0,0 0 0,-1 0 0,1-1 0,1 1 0,-1-1 0,0 1 0,0-1 0,0 1 0,0-1 0,1 1 0,-1-1 0,0 0 0,0 1 0,0-1 0,0 1 0,1-1 0,0 1 0,-1-1 0,0-1 0,-22-27 0,19 24 0,-45-49 0,25 28 0,-41-32 0,43 40 0,-22-26 0,-42-45 0,-17-29 0,102 116 0,0 2 0,0-1 0,0-1 0,0 2 0,1-2 0,-1 1 0,0-1 0,1 1 0,-1 0 0,1-1 0,0 1 0,0 0 0,0-1 0,0 1 0,0 0 0,0 0 0,0-1 0,0 0 0,0 2 0,0-2 0,0 0 0,1 2 0,-1-2 0,1 1 0,0-1 0,-1 1 0,1 0 0,0 0 0,1-1 0,3-4 0,0 1 0,0 0 0,1 0 0,10-7 0,0 0 0,35-24 0,28-19 0,-19 15 0,10 6 0,-64 30-227,1 1-1,0 0 1,0 0-1,0 0 1,11 0-1,-12 1-6598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0,-1 0 0,-1 0 0,1 0 0,-1 0 0,1 0 0,1 0-8191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30:06.74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119 0 24575,'-2'3'0,"-5"2"0,-1 5 0,-2 4 0,-4 3 0,-2-1 0,3 0 0,-1 1 0,2 1 0,0-2 0,1-4-8191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24575,'-1'5'0,"0"0"0,0 1 0,1-2 0,-2 1 0,0 0 0,-2 6 0,-4 11 0,-41 187 0,1-4 0,-48 264 0,86-408 0,-48 199 0,51-236 0,4-16 0,0 1 0,2 0 0,-1 0 0,-1 11 0,3-20-1,0 0 1,0 0-1,0 0 0,0 0 0,0 0 0,0 0 0,0 0 0,0 0 0,1 0 1,-1 0-1,0 0 0,0 0 0,0 0 0,0 0 0,0 0 0,0 0 1,0 0-1,0 0 0,0 0 0,0 0 0,0 0 0,0 0 0,0 0 1,0 0-1,0 0 0,0 0 0,1 0 0,-1 0 0,0 0 0,0 0 0,0 0 1,0 0-1,0 0 0,0 0 0,0 1 0,0-1 0,0 0 0,0 0 1,0 0-1,0 0 0,0 0 0,0 0 0,0 0 0,0 0 0,0 0 1,0 0-1,0 0 0,0 0 0,0 0 0,0 0 0,0 0 0,0 1 1,0-1-1,0 0 0,0 0 0,0 0 0,0 0 0,0 0 0,0 0 0,0 0 1,4-6 116,3-12-1160,-7 16 659,7-15-6441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0,-1-1 0,1 1 0,0 0 0,-1-1 0,0 1 0,0-1 0,-3 4 0,-13 15 0,12-15 0,-26 28 0,3 2 0,1 0 0,0 1 0,-26 54 0,4 1 0,20-40 117,-1-1-1599,26-40-5344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0,1-1 0,0-1 0,0 1 0,0-1 0,-12-7 0,-8-2 0,-40-10 0,39 14 0,-31-14 0,24 5-118,-51-21 367,69 32-623,-1 0 0,1 2 0,-21-4 0,25 6-6452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6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182 170 24575,'12'46'0,"-8"-29"0,3 3 0,1 0 0,15 27 0,-16-33 0,1 1 0,-1 0 0,-1 0 0,0 1 0,3 20 0,-9-35 0,0 0 0,0 1 0,1-1 0,-1 0 0,0 0 0,0 0 0,0 1 0,-1-1 0,1 0 0,0 0 0,0 0 0,-1 0 0,1 1 0,-1-1 0,1 0 0,0 0 0,-1 0 0,1 0 0,-1 0 0,0 0 0,0 0 0,0 0 0,0-1 0,0 1 0,0 1 0,-2 0 0,0-1 0,1 0 0,-2 1 0,2-1 0,-1 0 0,0 0 0,0 0 0,-7-1 0,-6 3 0,7-2 0,0 0 0,0 1 0,0-1 0,0 1 0,-8 4 0,15-5 0,1 0 0,-1 0 0,1-1 0,-1 1 0,0-1 0,1 0 0,-1 0 0,0 0 0,1 0 0,-1 0 0,0 0 0,0 0 0,1 0 0,-1 0 0,0 0 0,0-1 0,1 1 0,-1-1 0,0 0 0,0 0 0,1 0 0,0 0 0,-1 1 0,1-1 0,-1 0 0,2 0 0,-2-1 0,1 1 0,-1 0 0,1 0 0,0-2 0,-6-6 0,2 1 0,0-1 0,1 0 0,-6-13 0,0-1 0,-2-1 0,3-1 0,-12-43 0,-4-6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7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10.7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24575,'0'8'0,"1"-1"0,0 1 0,0 0 0,1-1 0,4 10 0,6 21 0,17 94 0,-4-18 0,51 175 0,-50-198 0,17 42 0,-27-71 0,12 82 0,-22-102 0,9 43 0,19 94 0,-17-92 0,-13-62-72,4 30 0,-6-33-1149,-1-12-5605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26.87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07"/>
    </inkml:context>
    <inkml:brush xml:id="br0">
      <inkml:brushProperty name="width" value="0.035" units="cm"/>
      <inkml:brushProperty name="height" value="0.035" units="cm"/>
      <inkml:brushProperty name="color" value="#BC9400"/>
    </inkml:brush>
  </inkml:definitions>
  <inkml:trace contextRef="#ctx0" brushRef="#br0">1 1 24575,'14'13'0,"2"0"0,-1-1 0,1 0 0,1-1 0,0-1 0,0-1 0,1-1 0,0-1 0,33 9 0,110 17 0,-132-27 0,1-1 0,-1-2 0,1-1 0,29-2 0,-58 0 0,75 2 0,-37 0 0,0-2 0,44-6 0,-41-3 0,-2-2 0,75-30 0,-104 36-151,-1 1-1,1-2 0,0 1 0,-1-1 1,0-1-1,0 0 0,-1 0 1,10-11-1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08"/>
    </inkml:context>
    <inkml:brush xml:id="br0">
      <inkml:brushProperty name="width" value="0.035" units="cm"/>
      <inkml:brushProperty name="height" value="0.035" units="cm"/>
      <inkml:brushProperty name="color" value="#BC9400"/>
    </inkml:brush>
  </inkml:definitions>
  <inkml:trace contextRef="#ctx0" brushRef="#br0">1087 141 24575,'0'-3'0,"0"0"0,0 0 0,-1 0 0,1 0 0,-1 0 0,1 0 0,-1 0 0,0 1 0,0-2 0,0 1 0,-1 1 0,2-1 0,-2 0 0,-3-4 0,1 3 0,0 1 0,-1-1 0,0 1 0,1-1 0,-1 1 0,-6-2 0,-6-5 0,7 5 0,-1 0 0,0 0 0,0 1 0,0 0 0,-18-3 0,13 3 0,-21-4 0,0 2 0,-69-3 0,-79 10 0,72 1 0,75-2 0,17-2 0,0 2 0,0 0 0,-1 2 0,2 0 0,-2 1 0,2 2 0,-39 12 0,23-2 0,1 1 0,-50 32 0,82-46 0,0 1 0,0-2 0,1 1 0,-1 1 0,0-1 0,1 0 0,0 1 0,0 0 0,-1-1 0,1 1 0,1 1 0,-1-2 0,0 2 0,1-1 0,-1 0 0,1 0 0,0 1 0,1-1 0,-2 4 0,3-3 0,-1-1 0,1 1 0,-1 0 0,1-2 0,0 2 0,0-1 0,1 0 0,-1 1 0,1-2 0,0 2 0,-1-1 0,1-1 0,0 1 0,1 0 0,-2-1 0,2 1 0,-1 0 0,2-1 0,2 3 0,8 4 0,0 0 0,0-2 0,1 1 0,23 7 0,-21-9 0,0-3 0,1 1 0,-1-2 0,29 2 0,15 1 0,-8 0 0,109-5 0,-66-3 0,-35 2 0,1-3 0,86-17 0,-126 16 0,-1-1 0,1-2 0,-2 0 0,24-11 0,5-16 91,-24 15-1547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05"/>
    </inkml:context>
    <inkml:brush xml:id="br0">
      <inkml:brushProperty name="width" value="0.035" units="cm"/>
      <inkml:brushProperty name="height" value="0.035" units="cm"/>
      <inkml:brushProperty name="color" value="#6F6F6F"/>
    </inkml:brush>
  </inkml:definitions>
  <inkml:trace contextRef="#ctx0" brushRef="#br0">1 0 24575,'0'662'-1365,"0"-653"-5461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06"/>
    </inkml:context>
    <inkml:brush xml:id="br0">
      <inkml:brushProperty name="width" value="0.035" units="cm"/>
      <inkml:brushProperty name="height" value="0.035" units="cm"/>
      <inkml:brushProperty name="color" value="#6F6F6F"/>
    </inkml:brush>
  </inkml:definitions>
  <inkml:trace contextRef="#ctx0" brushRef="#br0">1 28 24575,'1'7'0,"0"-1"0,0 1 0,2-1 0,-2 0 0,2 0 0,-1 1 0,1-2 0,0 1 0,0 0 0,1-1 0,0 0 0,0 1 0,0-2 0,0 2 0,7 3 0,-4-2 0,-2 0 0,1 0 0,0 0 0,-1 0 0,0 1 0,-1 0 0,5 9 0,-7-9 0,0-2 0,0 0 0,0 0 0,1 1 0,6 10 0,-9-17 0,1 1 0,-1-1 0,0 0 0,1 0 0,-1 0 0,0 1 0,0-1 0,0 0 0,1 1 0,-1-1 0,1 0 0,-1 1 0,1-1 0,-1 0 0,1 0 0,-1 0 0,1 1 0,-1-1 0,0 0 0,0 0 0,1 0 0,0 0 0,-1 0 0,1 0 0,-1 0 0,1 0 0,0 0 0,0-1 0,0 0 0,0 0 0,1 0 0,-2 0 0,1 0 0,0 0 0,0 0 0,0-1 0,-1 1 0,1 0 0,0 0 0,-1 0 0,1-1 0,1-2 0,17-40 0,26-41 0,-6 13 0,-27 53-1365,-6 12-5461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03"/>
    </inkml:context>
    <inkml:brush xml:id="br0">
      <inkml:brushProperty name="width" value="0.035" units="cm"/>
      <inkml:brushProperty name="height" value="0.035" units="cm"/>
      <inkml:brushProperty name="color" value="#6F6F6F"/>
    </inkml:brush>
  </inkml:definitions>
  <inkml:trace contextRef="#ctx0" brushRef="#br0">1 0 24575,'0'608'-1365,"0"-600"-5461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04"/>
    </inkml:context>
    <inkml:brush xml:id="br0">
      <inkml:brushProperty name="width" value="0.035" units="cm"/>
      <inkml:brushProperty name="height" value="0.035" units="cm"/>
      <inkml:brushProperty name="color" value="#6F6F6F"/>
    </inkml:brush>
  </inkml:definitions>
  <inkml:trace contextRef="#ctx0" brushRef="#br0">1 28 24575,'1'7'0,"0"-1"0,0 1 0,2-1 0,-2 0 0,2 0 0,-1 1 0,1-2 0,0 1 0,0 0 0,1-1 0,0 0 0,0 1 0,0-2 0,0 2 0,7 3 0,-4-2 0,-2 0 0,1 0 0,0 0 0,-1 0 0,0 1 0,-1 0 0,5 9 0,-7-9 0,0-2 0,0 0 0,0 0 0,1 1 0,6 10 0,-9-17 0,1 1 0,-1-1 0,0 0 0,1 0 0,-1 0 0,0 1 0,0-1 0,0 0 0,1 1 0,-1-1 0,1 0 0,-1 1 0,1-1 0,-1 0 0,1 0 0,-1 0 0,1 1 0,-1-1 0,0 0 0,0 0 0,1 0 0,0 0 0,-1 0 0,1 0 0,-1 0 0,1 0 0,0 0 0,0-1 0,0 0 0,0 0 0,1 0 0,-2 0 0,1 0 0,0 0 0,0 0 0,0-1 0,-1 1 0,1 0 0,0 0 0,-1 0 0,1-1 0,1-2 0,17-40 0,26-41 0,-6 13 0,-27 53-1365,-6 12-5461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24575,'0'181'-1365,"0"-176"-5461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10.7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374 80 24575,'33'-1'0,"-19"0"0,0 1 0,1 0 0,23 4 0,-30-1 0,-1-1 0,-1 0 0,2 1 0,-2 1 0,12 4 0,29 28 0,-41-33 0,20 20 0,1 1 0,-3 2 0,0 0 0,-2 0 0,34 55 0,-50-71 0,-1 1 0,1 0 0,-1 0 0,-2 0 0,7 19 0,7 64 0,-8-40 0,-5-27 0,-1 1 0,0-1 0,-2 1 0,-1-1 0,-4 33 0,1-41 0,-1 1 0,-14 39 0,14-46 0,-2-2 0,1 0 0,-1 0 0,0 0 0,-1-1 0,-11 12 0,4-5 0,9-11 0,0 0 0,1 0 0,-2-2 0,2 2 0,-2-2 0,1 1 0,-2-1 0,2 0 0,-8 3 0,-7 3 0,3-2 0,1-1 0,-2 0 0,2-2 0,-2 1 0,-1-1 0,-19 2 0,10-5 0,3-2 0,-1 0 0,0-1 0,0-1 0,1-3 0,-2 1 0,3-1 0,-46-19 0,49 16 0,1-1 0,0-1 0,1-2 0,-20-13 0,29 16 0,1 1 0,-1-1 0,1-1 0,1 2 0,0-2 0,0-1 0,2 1 0,-11-20 0,9 14 0,1-2 0,1 1 0,2 0 0,-8-36 0,8 15 0,0-49 0,4 72 0,2-81 0,-1 80 0,2 2 0,-1 0 0,1 0 0,9-23 0,10-14 0,52-91 0,-57 114 0,3-1 0,24-29 0,-37 50 0,1 1 0,-1-1 0,1 1 0,1 1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24575,'3'50'0,"-2"-34"0,1 19 0,2 24-1365,-5-53-5461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657 22 24575,'-53'-3'0,"-4"-1"0,40 3 0,-20-4 0,21 3 0,-23-1 0,-10 3 0,-91 0 0,40-4 0,-45 4-1365,141 0-5461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 22 24575,'0'0'0,"-2"0"0,0 1 0,1 0 0,0-1 0,-1 1 0,1 0 0,0-1 0,0 1 0,-1 0 0,1 0 0,0 0 0,0 0 0,0-1 0,0 2 0,0-1 0,1 0 0,-1 0 0,0 0 0,0 1 0,0-1 0,0 0 0,1 1 0,-1 1 0,-8 34 0,8-28 0,0 0 0,1 0 0,0 0 0,2 12 0,-1-17 0,0-1 0,0 0 0,1 0 0,-2 0 0,2 1 0,0-1 0,-1-1 0,1 2 0,1-2 0,-2 1 0,2-1 0,-1 1 0,1-1 0,3 4 0,-3-3 0,0 0 0,0-1 0,0 1 0,0-1 0,0 0 0,2 0 0,-2 0 0,0-1 0,1 1 0,0-1 0,0 1 0,-1-2 0,1 1 0,0 0 0,0-1 0,0 1 0,0-1 0,0 0 0,0 0 0,-1-1 0,2 1 0,-1-1 0,0 0 0,-1 1 0,1-2 0,4-1 0,-2-3 0,1 0 0,0 0 0,-1 0 0,0-2 0,-1 2 0,0-2 0,0 1 0,0-2 0,-1 2 0,-1-1 0,1-1 0,2-8 0,-5 15 4,0-2 0,0 2-1,-1-1 1,0 0 0,1 1 0,-1-2-1,0 2 1,0-1 0,0 0 0,-1 1-1,1-2 1,0 2 0,-1-1 0,1 0-1,-2 1 1,1-1 0,0 1 0,0-1-1,0 1 1,-1-1 0,1 1 0,-1-1-1,0 1 1,1 0 0,-2 0 0,2 0-1,-2-1 1,1 2 0,0-1 0,0 0-1,-4-1 1,-2-1-153,1 1 1,-1-1-1,1 2 1,0-1-1,-1 2 1,0-1-1,0 0 1,0 2-1,-15-2 1,16 2-6678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24575,'1'3'0,"0"-1"0,-1 0 0,1 1 0,0 0 0,0-1 0,0 0 0,3 4 0,2 6 0,16 75 0,-10-34 0,17 77 0,-9-48 0,-4-12 0,-13-59-109,-2-3-205,0 1 0,1-1 0,6 13 0,-6-14-6512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89 7 24575,'0'1'0,"-1"-1"0,-1 1 0,1 0 0,0-1 0,0 1 0,0 0 0,-1 0 0,1 0 0,1 0 0,-1-1 0,0 1 0,1 0 0,-3 3 0,1-1 0,-63 83 0,65-85 0,-1 0 0,0 0 0,0 0 0,0 0 0,0 0 0,1 0 0,-1 0 0,1 0 0,-1 1 0,1-1 0,-1 0 0,1 1 0,0 1 0,0-3 0,0 1 0,0-1 0,0 0 0,0 1 0,0-1 0,0 1 0,0-1 0,0 0 0,1 1 0,-1-1 0,0 0 0,0 1 0,1-1 0,-1 0 0,0 0 0,0 1 0,1-1 0,-1 0 0,1 1 0,11 1 0,2-1 0,2 0 0,-2-2 0,21-2 0,-31 3 0,-2-1 0,1 0 0,0 0 0,0 0 0,-1 0 0,1-1 0,0 1 0,-1-1 0,1 1 0,3-4 0,2-2 0,12-14 0,2-4 0,-6 10 0,-11 9 0,1 1 0,-1 0 0,10-6 0,-15 11 0,1 0 0,-1-1 0,1 1 0,-1 0 0,0 0 0,1-1 0,-1 1 0,1 0 0,-1 0 0,0-1 0,0 1 0,0-1 0,0 1 0,1 0 0,-1-1 0,0 1 0,0-1 0,1 1 0,-1-1 0,0 1 0,0-1 0,0 1 0,0 0 0,1-1 0,-2 1 0,1-1 0,0 1 0,0 0 0,-1-1 0,1 1 0,0 0 0,-1-1 0,1 1 0,0 0 0,0-1 0,0 1 0,-1 0 0,1 0 0,-1 0 0,1-1 0,0 1 0,-1 0 0,1 0 0,-2 0 0,-3-1 0,1 0 0,-1 0 0,-6 0 0,-71-3 0,65 3-1365,10 0-5461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24575,'1'25'0,"9"45"0,-2-15 0,-6-42 0,6 20 0,-4-20 0,3 23 0,-5-26 0,0 0 0,1 1 0,1-1 0,-1 0 0,7 12 0,4 10 0,-6-8-1365,-7-18-5461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24575,'1'4'0,"-1"-1"0,1 1 0,0 0 0,0-1 0,-1 0 0,2 1 0,1 3 0,5 13 0,-1 1 0,2 4 0,-6-8 0,2 1 0,-1-1 0,12 25 0,23 36 0,-27-51-1365,-10-20-5461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472 0 24575,'-5'1'0,"1"-1"0,-1 0 0,1 1 0,-1 0 0,0 0 0,-6 3 0,-1 2 0,-12 6 0,21-11 0,-11 7 0,0 2 0,-13 10 0,-60 46 0,7-2 0,64-51 0,7-6 0,-17 10 0,18-13 0,-1 2 0,2-1 0,0 1 0,-8 6 0,8-5 0,0-2 0,-1 2 0,-14 6 0,9-5 0,12-8-27,1 1 1,0-1-1,0 0 0,-1 0 0,1 1 1,0-1-1,-1 0 0,1 0 0,0 0 1,-1 1-1,1-1 0,0 0 0,0 0 0,0 0 1,-1 0-1,1 0 0,0 0 0,-1 0 1,1 0-1,-1 0 0,1 0 0,0 0 1,-1 0-1,1 0 0,-1 0 0,1 0 0,0 0 1,-1 0-1,1 0 0,-1-1 0,1 1 1,0 0-1,-1 0 0,1 0 0,0-1 1,0 1-1,-1 0 0,1 0 0,0-1 0,-1 1 1,1 0-1,0 0 0,0 0 0,0 0 1,0-1-1,0 1 0,0 0 0,0-1 0,0 1 1,-1-1-1,0-5-6799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2 282 24575,'0'-3'0,"1"0"0,-1 0 0,1 0 0,-1 0 0,1 1 0,0-1 0,0 0 0,1 0 0,-1 1 0,1-1 0,0 0 0,-1 0 0,1 2 0,0-2 0,0 1 0,0-1 0,4-2 0,5-3 0,0 0 0,20-10 0,-29 16 0,12-4 0,0 0 0,-1 1 0,1 1 0,25-5 0,-23 5 0,0 0 0,-1 0 0,25-12 0,-16 5 0,33-9 0,12-6 0,-49 18 0,-7 2 0,0 0 0,23-15 0,-25 14 0,16-8 0,-2 2 0,-24 13 0,-1-1 0,1 1 0,0 0 0,0-1 0,-1 1 0,0-1 0,1 1 0,0 0 0,0 0 0,0 0 0,0-1 0,0 1 0,-1 0 0,1 0 0,0 0 0,0 0 0,0 1 0,-1-1 0,1 0 0,0 0 0,-1 0 0,1 1 0,0-1 0,0 0 0,0 1 0,-1-1 0,1 1 0,0-1 0,0 1 0,0 0 0,1 1 0,-1 0 0,1 0 0,-1 0 0,0-1 0,1 1 0,-1 0 0,-1 1 0,2 2 0,10 45 0,-9-34 0,9 25 0,30 65 0,-32-80 0,9 16 0,22 45 0,-40-87 0,-1 0 0,0 1 0,0 0 0,1 0 0,-1-1 0,0 1 0,0 0 0,0 0 0,0-1 0,0 1 0,0 0 0,0 0 0,0-1 0,0 1 0,0-1 0,0 0 0,-1 1 0,1 0 0,0 0 0,0-1 0,-1 1 0,1 0 0,-1-1 0,1 1 0,0 0 0,0-1 0,0 1 0,-1-1 0,1 1 0,-1-1 0,0 1 0,0-1 0,-4 3 0,2 0 0,-2 0 0,-8 2 0,0 2 0,-25 16 0,-11 7 0,2 2 0,-9 6 0,-13 13 0,16-14 0,-42 30 0,85-61 0,-1 0 0,0 0 0,0-1 0,-1 0 0,-13 3 0,16-6-170,1 1-1,0-1 0,0 2 1,1 0-1,-2-1 0,2 2 1,-7 4-1,9-5-6655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24575,'360'0'0,"-352"1"0,0 0 0,1 0 0,9 3 0,15 2 0,131-4 0,-92-2 0,-55-1-1365,-10-1-5461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10.7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111 0 24575,'-3'0'0,"-3"0"0,-1 0 0,-3 0 0,-1 0 0,0 0 0,-4 0 0,3 0 0,-1 0 0,1 0 0,1 0-8191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24575,'288'0'0,"-278"1"0,-1 0 0,1 0 0,10 3 0,-11-2 0,1 0 0,17 2 0,-13-5 0,7 0 0,-20 1 0,1 0 0,-1 1 0,1-1 0,-1 0 0,0 0 0,0 1 0,0-1 0,1 0 0,-1 0 0,0 1 0,1 0 0,0 0 0,-1 0 0,-1-1 0,0 1 0,0-1 0,0 1 0,0-1 0,1 1 0,-1-1 0,0 1 0,1-1 0,-1 1 0,0-1 0,0 1 0,0-1 0,0 0 0,1 1 0,-1-1 0,0 1 0,0-1 0,0 1 0,0 0 0,0-1 0,0 1 0,-1-1 0,1 1 0,0 0 0,0-1 0,0 1 0,0-1 0,-1 1 0,1-1 0,0 1 0,-1-1 0,1 0 0,0 0 0,0 1 0,-4 3 0,1 0 0,0-1 0,-6 5 0,2-1 0,-7 7 0,-28 22 0,15-14 0,-26 24 0,48-41 0,0 0 0,0 0 0,-5 7 0,-4 6 0,3-6 0,2-3 0,0 1 0,-1-1 0,-11 10 0,10-11 0,1 1 0,0 0 0,1 0 0,-10 13 0,10-12 0,-22 36 0,26-41-1365,0-2-5461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478 0 24575,'-10'1'0,"0"0"0,0 0 0,1 1 0,-1 0 0,1 0 0,-1 2 0,0-1 0,-10 6 0,-29 9 0,11-5 0,-85 42 0,71-27 0,31-15 0,-25 10 0,2-1-1365,37-18-5461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24575,'0'3'0,"0"1"0,0 3 0,0 1 0,0-1-8191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24575,'0'1'0,"0"3"0,0 2 0,3-1 0,0-3 0,0-1-8191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 1 24575,'0'1'0,"0"3"0,0 2 0,-3 0 0,1-1-8191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24575,'0'6'0,"1"1"0,0-1 0,0 0 0,1 1 0,2 6 0,5 19 0,15 77 0,-2-15 0,40 145 0,-41-163 0,14 34 0,-21-60 0,8 70 0,-17-86 0,8 36 0,15 78 0,-16-76 0,-7-51-72,0 24 0,-3-26-1149,-1-11-5605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308 80 24575,'28'-1'0,"-16"0"0,0 1 0,-1 0 0,20 4 0,-24-3 0,-2 1 0,1 0 0,0 1 0,-1 0 0,10 4 0,23 22 0,-33-26 0,16 16 0,1 1 0,-2 1 0,0 0 0,-2 1 0,27 45 0,-40-59 0,0 1 0,0 0 0,-2 0 0,1 0 0,3 17 0,7 51 0,-7-33 0,-3-21 0,-2 0 0,0 0 0,-1-1 0,-1 1 0,-3 26 0,1-32 0,-2-1 0,-11 32 0,12-37 0,-1-2 0,0 0 0,-2 0 0,1 0 0,-1 0 0,-7 9 0,1-4 0,7-9 0,2 0 0,-1 0 0,0-2 0,0 2 0,-1-1 0,1-1 0,-1 1 0,0 0 0,-6 1 0,-6 3 0,5-1 0,-2-1 0,0-1 0,0 0 0,-1-1 0,1 1 0,-19 0 0,11-3 0,1-2 0,0 0 0,0-1 0,0 0 0,0-3 0,-1 0 0,2 0 0,-37-15 0,39 11 0,2 1 0,1-1 0,-2-2 0,-15-11 0,24 14 0,1 0 0,-1 0 0,1-1 0,-1 1 0,3-2 0,-2 0 0,2 1 0,-10-16 0,9 10 0,1-1 0,0 2 0,1-2 0,-6-28 0,8 11 0,-2-40 0,4 60 0,2-68 0,-1 67 0,1 2 0,-1-1 0,2 1 0,6-20 0,9-11 0,43-75 0,-46 93 0,0 1 0,22-26 0,-32 43 0,2 0 0,-1-1 0,1 2 0,0-1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 1 24575,'0'600'0,"-8"-513"0,1-1 0,8 88-1365,-1-166-5461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272 0 24575,'-1'5'0,"0"-1"0,0 2 0,0-3 0,0 2 0,-1-1 0,-1 6 0,-5 10 0,-36 170 0,1-3 0,-43 239 0,77-371 0,-44 182 0,47-215 0,3-15 0,1 1 0,0 0 0,0 0 0,1 11 0,1-19-1,0 0 1,0 0-1,0 0 0,0 0 0,0 0 0,0 0 0,0 0 0,0 0 0,0 0 1,0 0-1,0 0 0,0 0 0,0 0 0,0 0 0,0 0 0,0 0 1,0 0-1,0 0 0,0 0 0,0 0 0,0 0 0,0 0 0,0 0 1,0 0-1,0 0 0,0 0 0,1 0 0,-1 0 0,0 0 0,0 0 0,0 0 1,0 0-1,0 0 0,0 0 0,0 1 0,0-1 0,0 0 0,0 0 1,0 0-1,0 0 0,0 0 0,0 0 0,0 0 0,0 0 0,0 0 1,0 0-1,0 0 0,0 0 0,0 0 0,0 0 0,0 0 0,0 0 1,0 0-1,0 0 0,0 0 0,0 0 0,0 0 0,0 0 0,0 0 0,0 0 1,3-5 116,4-11-1160,-7 14 659,6-14-6441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282 0 24575,'0'2'0,"-1"-1"0,1 1 0,-1-1 0,1 1 0,-1-1 0,1 1 0,0 0 0,-1-1 0,0 0 0,1 0 0,-4 4 0,-12 13 0,12-13 0,-23 25 0,0 1 0,4 1 0,-1 1 0,-24 49 0,3 1 0,19-37 117,0-1-1599,22-36-5344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10.7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 1 24575,'0'726'0,"-10"-620"0,1-3 0,10 108-1365,-1-201-5461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430 153 24575,'-7'-1'0,"2"0"0,-3 0 0,2-1 0,0-1 0,-1 2 0,1-2 0,-11-6 0,-8-2 0,-35-9 0,35 13 0,-28-13 0,21 4-118,-45-18 367,60 28-623,2 1 0,0 1 0,-20-3 0,24 5-6452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91 0 24575,'-2'0'0,"-2"0"0,-3 0 0,-1 0 0,-1 0 0,-2 0 0,0 0 0,2 0 0,-2 0 0,1 0 0,1 0-8191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625 1 24575,'2'7'0,"-1"0"0,1 0 0,0 0 0,1 0 0,-1 0 0,6 7 0,2 10 0,-1 1 0,58 143 0,-53-140 0,0-1 0,-1 0 0,13 45 0,-16-37 0,2 0 0,2-1 0,21 42 0,-29-63 0,1 1 0,-2 0 0,1 0 0,3 21 0,-9-34 0,0 0 0,1-1 0,-1 1 0,0 0 0,0 0 0,0-1 0,0 1 0,0 0 0,0 0 0,0-1 0,-1 0 0,1 1 0,0 0 0,0-1 0,0 1 0,-1 0 0,1-1 0,0 1 0,-1 0 0,1-1 0,-1 1 0,1 0 0,-1-1 0,1 1 0,-1-1 0,1 1 0,-1-1 0,1 0 0,-1 0 0,1 0 0,-1 1 0,-28 5 0,-30-13 0,12 0 0,0 2 0,0 2 0,-68 4 0,55 1 0,-88-10 0,77 4 0,54 4 0,0-1 0,0-1 0,1 0 0,-1-1 0,-28-9 0,32 8-111,0 2-1,1-1 1,-1 1-1,0 0 1,0 1 0,-26 2-1,29-1-473,-5 1-6241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10 24575,'74'-5'0,"-7"1"0,-58 4 0,0 0 0,0 0 0,0 1 0,0 0 0,-1 1 0,1 0 0,13 5 0,-16-5 0,11 4 0,-1 0 0,0 2 0,0 0 0,-1 0 0,27 20 0,-31-18 0,0 0 0,0 1 0,-1 1 0,0-1 0,-1 1 0,-1 1 0,0 0 0,0 0 0,-1 1 0,-1-1 0,0 2 0,4 18 0,48 208 0,-38-152 0,7 0 0,2 8 0,-10-32 117,-7-25-1599,-9-33-5344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24575,'1'1'0,"-1"0"0,1 0 0,0 0 0,-1 0 0,1 0 0,0 0 0,0 0 0,0 0 0,0 0 0,0 0 0,0 0 0,1 0 0,2 2 0,16 16 0,-2 0 0,0 1 0,-1 0 0,-1 2 0,-1 0 0,-1 1 0,-1 0 0,-1 1 0,-1 0 0,-1 1 0,-1 0 0,8 40 0,-9-33 0,3 17 0,8 80 0,-9 12 0,-6-91 0,1 33 0,-6-27-1365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24575,'5'5'0,"1"-1"0,0 0 0,-1-1 0,1 0 0,10 5 0,2 0 0,-4 0 0,1 1 0,-1 0 0,0 1 0,14 13 0,-20-14 0,1-1 0,-2 2 0,1-1 0,-1 1 0,-1 0 0,10 18 0,-4 1 0,0 1 0,-2 0 0,-2 1 0,-1 0 0,5 41 0,-1 159 0,-5-152 0,-1 3 0,-5 36-1365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24575,'1'8'0,"0"1"0,1-1 0,0 1 0,0-1 0,1 0 0,0 0 0,8 15 0,-1 0 0,19 48 0,-3 1 0,-3 1 0,13 78 0,-27-87 0,1 78 0,-10 65 0,-1-86 0,1-81-1365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8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24575,'1'7'0,"1"1"0,-1-1 0,1 0 0,0 0 0,1 0 0,-1 0 0,5 7 0,0 0 0,11 29 0,9 20 0,23 79 0,-44-113 0,0 0 0,3 57 0,-9 59 0,-1-71 0,-6 116 0,5-105 0,2-83 31,-1-4-1069,1 1 680,-2-3-6468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24575,'1'14'0,"0"0"0,1 0 0,4 19 0,16 40 0,-4-14 0,-4-1 0,-2 1 0,-3 0 0,3 106 0,-8-64 0,0 7 0,0-41 0,0-1 0,-4-11-1365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24575,'0'194'-1365,"0"-188"-5461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10.7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329 0 24575,'0'6'0,"-1"-1"0,-1 2 0,2-3 0,-3 2 0,2-1 0,-3 7 0,-6 12 0,-43 206 0,0-4 0,-53 290 0,95-449 0,-53 219 0,57-260 0,3-17 0,1 1 0,1 0 0,0 0 0,-1 12 0,3-22-1,0 0 1,0 0-1,0 0 0,0 0 0,0 0 0,0 0 0,0 0 0,0 0 0,1 0 1,-1 0-1,0 0 0,0 0 0,0 0 0,0 0 0,0 0 0,0 0 1,0 0-1,0 0 0,0 0 0,0 0 0,0 0 0,0 0 0,0 0 1,0 0-1,0 0 0,0 0 0,2 0 0,-2 0 0,0 0 0,0 0 0,0 0 1,0 0-1,0 0 0,0 0 0,0 1 0,0-1 0,0 0 0,0 0 1,0 0-1,0 0 0,0 0 0,0 0 0,0 0 0,0 0 0,0 0 1,0 0-1,0 0 0,0 0 0,0 0 0,0 0 0,0 0 0,0 1 1,0-1-1,0 0 0,0 0 0,0 0 0,0 0 0,0 0 0,0 0 0,0 0 1,4-7 116,3-13-1160,-7 18 659,8-16-6441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24575,'0'1'0,"0"1"0,0 3 0,0 1 0,0 1 0,0 4 0,0 1 0,0 2 0,0 0 0,0 0 0,0 0 0,0-2 0,0-1 0,0-2 0,0-1 0,0 1 0,0-1 0,0-2-8191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 1 24575,'0'1'0,"-1"2"0,-1 1 0,0 1 0,0 2 0,1-1-8191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24575,'0'1'0,"0"2"0,0 1 0,0 4 0,0 1 0,0 0 0,0 1 0,0-1 0,0 1 0,0 1 0,0 0 0,0-2 0,0-1-8191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178 1 24575,'-98'92'0,"89"-82"-136,0 0-1,1 1 1,0 0-1,0 0 1,1 1-1,1 0 1,0 0-1,1 1 0,-7 21 1,10-26-6690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105 0 24575,'0'1'0,"0"2"0,0 1 0,-1 1 0,-2 4 0,-2 3 0,-2 2 0,-2 3 0,-3 3 0,-1 4 0,-1 1 0,2 0 0,1-1 0,2-4 0,3-3 0,3-6-8191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0 24575,'-1'1'0,"-2"2"0,-1 3 0,-2 2 0,-2 3 0,-2 3 0,-1 2 0,0 0 0,0 1 0,0-1 0,1 1 0,2-1 0,0-1 0,3-3 0,1-1 0,2-2 0,-1-2 0,1-2-8191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1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26 0 24575,'-1'35'57,"-11"55"-1,7-58-548,1 1-1,0 33 0,4-60-6333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0,0 0 0,-3 0 0,2 0 0,-1 0 0,1 0 0,1 0-8191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10.7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342 0 24575,'0'2'0,"-1"-1"0,1 2 0,-1-1 0,1 0 0,-2-1 0,2 1 0,0 0 0,0 0 0,-2 0 0,1-1 0,-3 4 0,-16 17 0,15-16 0,-28 30 0,2 3 0,1-1 0,0 2 0,-29 59 0,6 1 0,21-44 117,-1-1-1599,29-44-5344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24575,'0'5'0,"-1"0"0,-1 1 0,2-2 0,-2 1 0,1 0 0,-3 6 0,-5 11 0,-39 187 0,0-4 0,-49 264 0,87-408 0,-48 199 0,52-236 0,2-16 0,1 1 0,2 0 0,-1 0 0,-1 11 0,3-20-1,0 0 1,0 0-1,0 0 0,0 0 0,0 0 0,0 0 0,0 0 0,0 0 0,1 0 1,-1 0-1,0 0 0,0 0 0,0 0 0,0 0 0,0 0 0,0 0 1,0 0-1,0 0 0,0 0 0,0 0 0,0 0 0,0 0 0,0 0 1,0 0-1,0 0 0,0 0 0,2 0 0,-2 0 0,0 0 0,0 0 0,0 0 1,0 0-1,0 0 0,0 0 0,0 1 0,0-1 0,0 0 0,0 0 1,0 0-1,0 0 0,0 0 0,0 0 0,0 0 0,0 0 0,0 0 1,0 0-1,0 0 0,0 0 0,0 0 0,0 0 0,0 0 0,0 1 1,0-1-1,0 0 0,0 0 0,0 0 0,0 0 0,0 0 0,0 0 0,0 0 1,3-6 116,4-12-1160,-7 16 659,7-15-6441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0,-2-1 0,2 1 0,0 0 0,0-1 0,-1 1 0,0-1 0,-3 4 0,-14 15 0,13-15 0,-25 28 0,2 2 0,1 0 0,0 1 0,-27 54 0,6 1 0,19-40 117,-1-1-1599,26-40-5344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0,2-1 0,-2-1 0,2 1 0,-2-1 0,-11-7 0,-7-2 0,-41-10 0,39 14 0,-32-14 0,25 5-118,-51-21 367,69 32-623,0 0 0,-1 2 0,-20-4 0,25 6-6452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181 170 24575,'13'46'0,"-9"-29"0,3 3 0,1 0 0,15 27 0,-16-33 0,1 1 0,-2 0 0,1 0 0,-1 1 0,3 20 0,-9-35 0,0 0 0,0 1 0,1-1 0,-1 0 0,0 0 0,0 0 0,0 1 0,-1-1 0,1 0 0,0 0 0,0 0 0,-1 0 0,1 1 0,-2-1 0,2 0 0,0 0 0,0 0 0,0 0 0,-1 0 0,0 0 0,0 0 0,-1 0 0,2-1 0,-1 1 0,0 1 0,-2 0 0,-1-1 0,3 0 0,-3 1 0,2-1 0,-1 0 0,-1 0 0,2 0 0,-8-1 0,-7 3 0,9-2 0,-1 0 0,0 1 0,0-1 0,0 1 0,-9 4 0,17-5 0,0 0 0,-2 0 0,3-1 0,-2 1 0,-1-1 0,3 0 0,-2 0 0,0 0 0,1 0 0,-1 0 0,0 0 0,0 0 0,1 0 0,-1 0 0,0 0 0,-1-1 0,3 1 0,-2-1 0,0 0 0,0 0 0,1 0 0,-1 0 0,1 1 0,0-1 0,-2 0 0,3 0 0,-1-1 0,0 1 0,-2 0 0,3 0 0,-1-2 0,-7-6 0,3 1 0,0-1 0,1 0 0,-6-13 0,0-1 0,-1-1 0,2-1 0,-13-43 0,-2-6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8T18:42:30.0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 1 24575,'-3'0'0,"2"1"0,-2 3 0,0 3 0,4 3 0,1 2 0,1 0 0,-1 0 0,2-1 0,3 1 0,-1 0 0,2-1 0,-4-1-8191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10.7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522 185 24575,'-8'-1'0,"0"0"0,-1 0 0,3-2 0,-3 0 0,2 1 0,-2-1 0,-12-8 0,-7-3 0,-46-10 0,43 15 0,-35-15 0,28 5-118,-57-22 367,77 34-623,-1 0 0,-1 3 0,-22-5 0,28 7-6452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24575,'0'3'0,"0"-1"0,1 1 0,-1 0 0,1-1 0,0 1 0,0 0 0,0-1 0,0 1 0,0-1 0,2 4 0,19 23 0,-7-10 0,-6-8 0,0 0 0,0-1 0,18 14 0,-13-11 0,9 7 0,2 0 0,0-1 0,45 24 0,-52-34 0,39 12 0,-12-5 0,27 9 0,-57-21 0,-1 0 0,1-1 0,27 3 0,-29-5 0,14 3 0,-18-2 0,1 0 0,12 0 0,48-3-1365,-62 1-5461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24575,'2'0'0,"6"0"0,0 0 0,14 3 0,-19-3 0,0 1 0,0 0 0,0 0 0,0 0 0,-1 1 0,1-1 0,-1 0 0,1 1 0,-1 0 0,5 3 0,-5-2 0,1-1 0,-1 1 0,0 0 0,0-1 0,0 1 0,0 0 0,0 0 0,-1 0 0,0 1 0,1-1 0,-1 0 0,0 0 0,-1 1 0,1-1 0,0 1 0,-1-1 0,0 0 0,0 1 0,0-1 0,0 1 0,0-1 0,-1 1 0,0-1 0,0 0 0,-1 4 0,2-5 3,-1-1 1,0 0-1,1 0 0,-1 0 0,0 0 0,1-1 0,-1 1 1,0 0-1,0 0 0,0 0 0,0-1 0,0 1 0,0 0 0,0-1 1,0 1-1,0-1 0,0 1 0,-1-1 0,1 0 0,0 1 1,0-1-1,-2 0 0,-4 1-133,0-1 0,1 1 0,-7-2 0,3 0-788,-3 1-5908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12 24575,'6'-1'0,"0"1"0,-1-1 0,9-2 0,13-2 0,-18 4 0,-1 1 0,0 0 0,0 0 0,9 3 0,-13-2 0,0 0 0,0 0 0,-1 0 0,1 1 0,0 0 0,-1-1 0,1 1 0,-1 1 0,0-1 0,5 4 0,-2 0 0,0 0 0,0 0 0,-1 1 0,0 0 0,0 0 0,0 0 0,-1 0 0,0 1 0,-1 0 0,1 0 0,-1 0 0,-1 0 0,0 0 0,2 9 0,1 8 0,-2 1 0,2 46 0,-5-56 0,0 0 0,1 0 0,4 20 0,-2-17 0,-1-1 0,-1 1 0,-2 28 0,0-11 0,-6 71 0,7-100 0,0 1 0,0 0 0,1 0 0,0 0 0,1-1 0,0 1 0,0-1 0,1 1 0,-1-1 0,2 0 0,-1 0 0,1 0 0,0 0 0,5 6 0,-8-12-80,0 0 0,-1 0-1,1 0 1,0 0 0,0-1-1,0 1 1,0 0 0,0 0-1,0-1 1,0 1 0,0 0 0,1-1-1,-1 0 1,0 1 0,0-1-1,3 1 1,2-1-6746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2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24575,'0'2'0,"0"-1"0,0 0 0,1 1 0,-1-1 0,1 0 0,-1 1 0,1-1 0,0 0 0,-1 0 0,1 1 0,2 0 0,11 15 0,-9-12 0,-1 1 0,1-1 0,-1 1 0,0 1 0,0-1 0,5 13 0,9 35 0,-12-32 0,0-1 0,-1 0 0,-1 0 0,-1 1 0,0 0 0,-2 24 0,-1-35 0,0 1 0,1-1 0,0 1 0,4 15 0,-3-14 0,0 1 0,-1-1 0,0 1 0,-1 17 0,-1-16 0,1 0 0,1 0 0,3 19 0,-2-26 0,0 0 0,0 0 0,1 0 0,5 11 0,-6-16 0,0 1 0,1 0 0,-1-1 0,1 1 0,0-1 0,0 0 0,0 0 0,1 0 0,-1 0 0,5 2 0,-4-2 0,1 0 0,1-1 0,-1 1 0,0-1 0,0-1 0,1 1 0,-1-1 0,1 0 0,-1 0 0,1 0 0,-1-1 0,1 0 0,0 0 0,-1 0 0,12-3 0,-15 2 0,1 1 0,-1-1 0,0 0 0,0 0 0,0-1 0,0 1 0,0 0 0,0-1 0,0 1 0,0-1 0,0 0 0,0 1 0,-1-1 0,1 0 0,1-4 0,-2 5 0,0 0 0,0-1 0,0 1 0,0-1 0,-1 1 0,1-1 0,-1 1 0,1-1 0,-1 1 0,0-1 0,0 1 0,1-1 0,-1 0 0,0 1 0,0-1 0,0 1 0,-1-1 0,1 0 0,0 1 0,-1-1 0,1 1 0,-1-1 0,1 1 0,-2-3 0,2 4 3,0-1-1,0 1 0,-1 0 1,1 0-1,0 0 0,0 0 1,0-1-1,0 1 0,0 0 1,-1 0-1,1 0 1,0 0-1,0-1 0,0 1 1,-1 0-1,1 0 0,0 0 1,0 0-1,0 0 0,-1 0 1,1 0-1,0 0 1,0 0-1,-1 0 0,1 0 1,0 0-1,0 0 0,0 0 1,-1 0-1,1 0 0,0 0 1,0 0-1,-1 0 0,1 0 1,0 0-1,0 0 1,0 0-1,-1 0 0,1 0 1,0 0-1,0 1 0,0-1 1,-1 0-1,1 0 0,-6 9-1473,2-2-5355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10.71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24575,'0'3'0,"0"-1"0,1 2 0,-1-1 0,1-1 0,0 2 0,0-1 0,0-1 0,1 1 0,-1 0 0,2 3 0,21 26 0,-7-11 0,-7-9 0,-1 0 0,1-1 0,20 16 0,-15-13 0,11 8 0,1 0 0,1-1 0,49 26 0,-57-37 0,42 13 0,-12-5 0,29 9 0,-63-22 0,0-1 0,0-1 0,31 4 0,-33-6 0,16 3 0,-21-1 0,2-1 0,14 0 0,52-3-1365,-69 1-5461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5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6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 0 0,-1-1 0,0-1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1 0,0 0 0,-1 0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7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10.7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24575,'2'0'0,"7"0"0,0 0 0,15 3 0,-21-3 0,1 1 0,-1 1 0,0-1 0,0 0 0,0 1 0,0-1 0,-1 0 0,1 1 0,0 1 0,4 2 0,-4-2 0,0 0 0,-1 0 0,0 0 0,0-1 0,1 2 0,-1-1 0,0 0 0,-1 1 0,0 0 0,1-1 0,0 1 0,-1-1 0,-1 1 0,1 0 0,0 0 0,-1-1 0,0 1 0,0 0 0,0-1 0,0 2 0,0-2 0,-1 1 0,0 0 0,0-1 0,-2 5 0,3-6 3,-1-1 1,0 0-1,1 0 0,-1 0 0,0 0 0,1-1 0,-1 1 1,0 1-1,0-1 0,0 0 0,-1-1 0,1 1 0,0 0 0,0-1 1,0 1-1,0-1 0,0 1 0,-1-1 0,1 0 0,-1 1 1,1-1-1,-2 0 0,-5 1-133,1-1 0,0 1 0,-7-2 0,3 0-788,-4 1-5908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8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0,0-1 0,-1 1 0,0-2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0 0,0 2 0,-1-1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1 24575,'-4'38'0,"0"-2"0,4 148 0,-1-177 0,1 1 0,-1 0 0,-5 14 0,4-13 0,0-1 0,0 0 0,0 10 0,1-10-67,1-6-96,0 0 1,-1 1 0,1 0 0,0-2 0,0 2-1,1-1 1,0 5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1691 18 24575,'-63'-4'0,"-2"-1"0,0 2 0,3-1 0,-838 3 0,441 2 0,457-1 0,0 0 0,0 0 0,0 0 0,0 1 0,0-1 0,1 0 0,-1 1 0,-1 0 0,2 0 0,-1-1 0,0 1 0,0 0 0,1 0 0,0-1 0,-1 2 0,0-1 0,-2 2 0,3 0 0,-1 0 0,1-2 0,-1 2 0,0 0 0,1 0 0,0 0 0,-1-1 0,1 1 0,1 0 0,-3 5 0,-4 22 0,5-23 0,-1 2 0,1 0 0,1 0 0,-1 9 0,-2 34 0,-1 9 0,6 74-1365,-1-126-5461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1639 43 24575,'0'0'0,"-1"-1"0,1 1 0,0-1 0,-1 1 0,1 0 0,0 0 0,-1-1 0,1 1 0,0-1 0,0 1 0,0-1 0,-1 1 0,1 0 0,-1 0 0,1 0 0,-1 0 0,1-1 0,0 1 0,0 0 0,-1 0 0,1 0 0,0-1 0,-1 1 0,1 0 0,-1 0 0,1 0 0,-1 0 0,-16-1 0,15 1 0,-211-2 0,109 4 0,-1145-2 0,1247 0-47,0 0 0,1 0 0,0 0 0,-2-1 0,2 1 0,-1 0 0,0-1 0,1 1 0,-1-1-1,1 1 1,0 0 0,-1-1 0,0-1 0,1 2 0,-1-1 0,1-1 0,0 2 0,-1-2 0,1 1 0,1 0 0,-2-1 0,2 2-1,-2-2 1,1 1 0,1-1 0,-1 1 0,0-1 0,-1-2 0,-2-4-6779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 0 24575,'-2'0'0,"0"2"0,0 2 0,0 1 0,-1 1-8191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9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0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1"/>
    </inkml:context>
    <inkml:brush xml:id="br0">
      <inkml:brushProperty name="width" value="0.15875" units="cm"/>
      <inkml:brushProperty name="height" value="0.15875" units="cm"/>
    </inkml:brush>
  </inkml:definitions>
  <inkml:trace contextRef="#ctx0" brushRef="#br0">1 0 24575,'0'0'-8191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10.72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13 24575,'7'-1'0,"-1"1"0,0-1 0,9-2 0,15-3 0,-20 5 0,-2 1 0,1 0 0,0 0 0,10 3 0,-15-2 0,1 0 0,-1 1 0,-1-1 0,2 1 0,-1 0 0,-1-1 0,2 1 0,-2 2 0,0-2 0,6 4 0,-2 1 0,-1 0 0,1-1 0,-2 2 0,1 0 0,-1-1 0,1 1 0,-2 0 0,1 1 0,-2-1 0,1 1 0,0 0 0,-2 0 0,0 0 0,3 9 0,0 10 0,-2 0 0,3 52 0,-6-63 0,0 1 0,1-1 0,4 23 0,-1-19 0,-2-1 0,-1 1 0,-2 30 0,0-11 0,-7 78 0,8-111 0,0 2 0,0 0 0,1 0 0,0-1 0,2 0 0,-1 1 0,0-1 0,1 0 0,-1 0 0,3 0 0,-2 0 0,2-1 0,-1 1 0,6 6 0,-9-13-80,0 0 0,-1 1-1,1-1 1,0 0 0,0-1-1,0 1 1,1 0 0,-1 0-1,0-1 1,0 1 0,0 0 0,1-1-1,-1 0 1,0 1 0,0-1-1,4 1 1,1-1-6746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33 24575,'-1'14'0,"-1"0"0,-4 21 0,6-33 0,0-1 0,-1 1 0,0-2 0,0 2 0,1-1 0,0 1 0,-1-1 0,0 1 0,0-1 0,0 0 0,0 1 0,0-2 0,0 1 0,0 0 0,0 0 0,0 0 0,0 0 0,0 0 0,-1-1 0,1 1 0,-1 0 0,1 0 0,0-1 0,-1 0 0,2 0 0,-2 1 0,1-1 0,-3 1 0,-4 0 0,-1-1 0,0 0 0,-13-1 0,3-1 0,-252 2 0,144 0 0,125 0 0,1 0 0,-1 0 0,1 0 0,-1 0 0,1 0 0,-1 0 0,0-1 0,1 0 0,-1 1 0,1-1 0,-1 1 0,1-1 0,0 0 0,-1 0 0,1 1 0,0-1 0,0-1 0,-1 2 0,1-1 0,-2-1 0,3-1 0,-1 1 0,-1 0 0,2-1 0,-1 1 0,0 0 0,0 0 0,1-1 0,-1 1 0,1-1 0,0 1 0,-1 0 0,2-5 0,-2 3 0,1-2 0,1 0 0,0 2 0,-1-1 0,1 0 0,1 0 0,1-6 0,-3 8 0,1 2 0,1-1 0,-2 0 0,1 1 0,1 0 0,-1-1 0,0 1 0,0-1 0,1 1 0,-1-1 0,0 2 0,1-2 0,-1 1 0,1 0 0,0 1 0,-1-1 0,2 0 0,-2 1 0,1-1 0,-1 0 0,1 1 0,1-1 0,0 1 0,20-2 0,44 3 0,-21 0 0,7 4 0,-4-1 0,42 2 0,-20-6 0,-50 0 0,34 2 0,-36 3-1365,-13-1-5461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2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3687 1153 24575,'1'-1'0,"-1"1"0,1-1 0,0 1 0,0 0 0,-1-1 0,0 1 0,1-1 0,0 0 0,0 1 0,-1 0 0,0-1 0,1 0 0,-1 0 0,1 1 0,-1-1 0,1 0 0,-1 0 0,0 0 0,0 1 0,0-1 0,1-1 0,5-21 0,-5 19 0,20-59 0,-15 46 0,-1 1 0,1-1 0,-3 0 0,4-24 0,-5 19 0,0 0 0,-2-1 0,-1 1 0,0-1 0,-6-24 0,5 42 0,1-1 0,-1 0 0,1 1 0,-1 0 0,-1 0 0,0-1 0,1 2 0,-1-1 0,0 0 0,-1 1 0,1-1 0,-1 1 0,0 0 0,0 0 0,0 0 0,-1 0 0,1 1 0,-1 0 0,0 0 0,0 0 0,0 1 0,0 0 0,0 0 0,-1 0 0,-10-2 0,-24-6 0,30 6 0,0 1 0,-1 1 0,0 0 0,-18-1 0,26 3 0,0 0 0,0 0 0,0 0 0,0 1 0,0-1 0,0 1 0,0 0 0,0 0 0,1 1 0,-1-2 0,0 2 0,1-1 0,-1 1 0,1 0 0,-1 0 0,1 0 0,0-1 0,0 2 0,-1-1 0,1 0 0,-2 3 0,4-4 0,-1 1 0,0 0 0,0 0 0,-1 0 0,1 0 0,-1-1 0,1 1 0,-1-1 0,0 1 0,0-1 0,-2 2 0,3-3 0,0 0 0,1 0 0,-1 0 0,-1 0 0,2 0 0,-1-1 0,0 1 0,0-1 0,1 1 0,-1-1 0,0 1 0,0 0 0,1-1 0,-1 0 0,0 1 0,0-1 0,1 1 0,-1-1 0,1 0 0,-1 0 0,0 1 0,1-1 0,0 0 0,0 0 0,-1 1 0,1-1 0,-1 0 0,1 0 0,-1-2 0,-30-69 0,20 45 0,-1 0 0,-24-40 0,26 52 0,-2 0 0,1 0 0,-1 1 0,-18-16 0,22 23 0,-1 0 0,0 1 0,0 0 0,0 1 0,-1 0 0,0 0 0,0 2 0,-18-6 0,-14-6 0,32 10 0,0 1 0,0 1 0,-2 0 0,-12-2 0,21 4 0,0 1 0,0 0 0,0 0 0,0 0 0,0 0 0,0 1 0,0 0 0,1 0 0,-1-1 0,0 1 0,0 0 0,0 0 0,1 1 0,-1-1 0,1 1 0,-1-1 0,0 1 0,1 0 0,-5 4 0,-17 18 0,14-16 0,1 1 0,1 0 0,0 1 0,0 0 0,0 0 0,1 1 0,-6 12 0,10-16 0,0 1 0,0-2 0,1 2 0,-3 13 0,0-28 0,-3-15 0,4 9 0,-8-17 0,-1 0 0,-2 2 0,0 0 0,-2 1 0,-1 1 0,-1 0 0,-1 1 0,-1 1 0,-2 1 0,0 1 0,-1 1 0,-2 2 0,1 0 0,-3 1 0,-32-16 0,34 24 0,1 2 0,-2 1 0,0 1 0,0 0 0,-40-1 0,49 5 0,-139-9 0,137 11 0,0 1 0,-1 0 0,1 2 0,0 0 0,-32 10 0,45-10 0,0-1 0,1 2 0,0-1 0,0 1 0,0 0 0,0 0 0,0 1 0,0-1 0,1 1 0,1 0 0,-2 0 0,2 1 0,0-1 0,0 1 0,0 0 0,0 1 0,1-1 0,0 1 0,-2 7 0,-1 7 0,0 2 0,1-1 0,2 0 0,-1 39 0,4-61 0,0 1 0,0-1 0,0 0 0,0 0 0,0 1 0,0-1 0,0 1 0,0-1 0,0 1 0,0-1 0,0 0 0,0 1 0,-1-1 0,1 1 0,0-1 0,0 1 0,0-1 0,-1 0 0,1 0 0,0 0 0,-1 1 0,1-1 0,0 1 0,0-1 0,0 0 0,-1 1 0,1-1 0,-1 0 0,1 0 0,0 0 0,-1 0 0,1 0 0,0 1 0,-2-1 0,-13-8 0,-20-31 0,25 27 0,0-1 0,-2 1 0,0 0 0,0 1 0,0 0 0,-2 1 0,0 0 0,0 1 0,-1 1 0,1 0 0,-28-9 0,25 11 0,-1 1 0,1 2 0,-1-1 0,0 2 0,0 0 0,0 1 0,-33 3 0,40-1 0,-2 1 0,2 0 0,0 1 0,0 0 0,-1 2 0,2-2 0,-1 3 0,1-1 0,-1 0 0,2 1 0,-1 1 0,0 0 0,-10 10 0,14-10 0,0 0 0,1-1 0,0 1 0,0 1 0,1-1 0,0 1 0,0 0 0,1 0 0,0 0 0,0 1 0,1-1 0,0 1 0,0-1 0,1 1 0,0 0 0,1 0 0,0 0 0,1 10 0,1-2 0,0 1 0,1-2 0,2 1 0,-1 0 0,2-1 0,0 1 0,0-1 0,12 18 0,-17-34 0,-1 1 0,0-1 0,0 0 0,1 0 0,-1 0 0,0 1 0,0-1 0,0 0 0,0 1 0,1-1 0,-1 0 0,0 0 0,0 0 0,0 0 0,0 0 0,0 1 0,0-1 0,0 0 0,0 1 0,0-1 0,0 0 0,0 1 0,0-1 0,0 0 0,0 0 0,0 0 0,0 0 0,0 1 0,0-1 0,0 0 0,0 1 0,-1-1 0,1 0 0,0 0 0,0 1 0,0-1 0,0 0 0,-1 0 0,1 0 0,-1 0 0,-11 0 0,-25-14 0,29 11 0,-20-7 0,-1 3 0,1-1 0,-2 3 0,1 1 0,0 1 0,-1 1 0,0 1 0,-35 5 0,57-2 0,0-1 0,0 1 0,1 1 0,-2-1 0,2 1 0,-1 1 0,2-1 0,-2 1 0,1 1 0,0-1 0,1 1 0,-8 7 0,-6 7 0,0 1 0,-17 26 0,37-46 0,-5 8 0,0-1 0,1 1 0,1-1 0,-1 2 0,1-1 0,0 0 0,1 0 0,-1 1 0,2 0 0,-1-1 0,1 1 0,1-1 0,0 17 0,0-11 0,2 1 0,0 0 0,1-1 0,0 0 0,1 0 0,1-1 0,9 23 0,-9-26 0,0 1 0,1-2 0,0 0 0,12 15 0,-18-24 0,0 0 0,0 0 0,0-1 0,0 1 0,0 0 0,0 0 0,0-1 0,0 1 0,0 0 0,0 0 0,0-1 0,0 1 0,0 0 0,0 0 0,0 0 0,0 0 0,1 0 0,-1 0 0,0 0 0,0 0 0,0-1 0,0 1 0,1 0 0,-1 0 0,0 0 0,0 0 0,0-1 0,1 1 0,-1 0 0,0 0 0,0 0 0,0 0 0,0 0 0,0 0 0,0 0 0,1 0 0,-1 0 0,0 0 0,0 0 0,1 0 0,-1 0 0,0 0 0,0 0 0,1 0 0,-1 0 0,0 0 0,0 0 0,0 0 0,0 0 0,0 0 0,0 1 0,0-1 0,1 0 0,-1 0 0,0 0 0,1 1 0,-6-19 0,2 14 0,0 0 0,0 0 0,0 1 0,0 0 0,-1 0 0,0 0 0,0 0 0,1 0 0,-1 0 0,-1 1 0,2 0 0,-2 0 0,1 1 0,-1-2 0,1 3 0,-1-2 0,-6 1 0,-10-4 0,0 2 0,-29 0 0,34 2 0,-2 0 0,2 1 0,-1 1 0,0 0 0,0 1 0,1 1 0,-1 0 0,2 2 0,-1-1 0,-20 11 0,17-5 0,0-1 0,1 3 0,0 0 0,1 0 0,0 2 0,2-1 0,-1 2 0,1 1 0,1 0 0,1 1 0,-19 30 0,28-39 0,1 0 0,0 1 0,1-1 0,0 1 0,0-1 0,0 1 0,1 0 0,1-1 0,0 1 0,0 1 0,2 13 0,0-5 0,1 1 0,1-1 0,1 0 0,9 25 0,-10-37 0,-1 1 0,1-1 0,0 0 0,1 0 0,-1 0 0,1-1 0,0 1 0,0-1 0,1 0 0,0 0 0,0-1 0,0 0 0,7 3 0,32 26 0,-45-32 0,0-1 0,0 0 0,0 0 0,0 1 0,0-1 0,0 0 0,0 0 0,0 1 0,0-1 0,0 0 0,0 0 0,0 0 0,0 0 0,0 0 0,0 1 0,0-1 0,0 0 0,0 0 0,0 1 0,0-1 0,0 0 0,0 0 0,0 1 0,-1-1 0,1 0 0,0 0 0,0 0 0,0 0 0,0 0 0,-1 0 0,1 0 0,0 1 0,0-1 0,-1 0 0,1 0 0,0 0 0,0 0 0,0 0 0,0 0 0,0 0 0,0 1 0,-1-1 0,1 0 0,0 0 0,0 0 0,-1 0 0,1 0 0,-1 0 0,-13 4 0,13-4 0,-23 6 0,1 1 0,-30 13 0,44-16 0,0 1 0,0 0 0,0 1 0,1-1 0,0 2 0,0-1 0,1 2 0,-11 11 0,4 0 0,1 0 0,1 2 0,0 0 0,2 0 0,0 1 0,1 0 0,-7 32 0,7-15 0,0 2 0,3-1 0,-1 61 0,7-90 0,-1-5 0,1 2 0,0-1 0,0-1 0,1 1 0,2 8 0,-2-13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3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58 9 24575,'-1'-1'0,"0"-1"0,-1 2 0,2-1 0,-2 1 0,1-1 0,0 0 0,-1 1 0,1 0 0,-1-1 0,1 1 0,-1-1 0,1 1 0,-1 0 0,2 0 0,-2 0 0,1 0 0,-1 0 0,1 0 0,-1 1 0,1-1 0,-1 1 0,1-1 0,0 0 0,-1 1 0,1-1 0,-1 1 0,2 0 0,-2-1 0,1 1 0,0 1 0,0-2 0,0 1 0,0 0 0,-1 0 0,2 0 0,-1 1 0,0-2 0,0 2 0,1-1 0,-2 2 0,1 0 0,0 1 0,-1 0 0,2 0 0,-1 0 0,1 0 0,-1 0 0,1-1 0,0 1 0,0 0 0,0 0 0,1 0 0,0 0 0,-1 0 0,3 5 0,-2-7 0,1 0 0,-1 0 0,0 1 0,0-1 0,1-1 0,0 2 0,0-1 0,-1-1 0,1 1 0,1-1 0,-2 2 0,1-3 0,1 2 0,-1-1 0,0 1 0,0-1 0,1-1 0,-1 1 0,1 0 0,-1 0 0,0-1 0,1 1 0,0-1 0,2 1 0,10 0 0,1-1 0,-1 0 0,15-3 0,-2 2 0,19-1 0,147 4 0,-100 11 0,15-7 0,20 1 0,252-8 0,-350 3 0,58 10 0,-58-6 0,57 2 0,628-8 102,-311 0-1569,-389 0-5359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4"/>
    </inkml:context>
    <inkml:brush xml:id="br0">
      <inkml:brushProperty name="width" value="0.035" units="cm"/>
      <inkml:brushProperty name="height" value="0.035" units="cm"/>
      <inkml:brushProperty name="color" value="#679AE2"/>
    </inkml:brush>
  </inkml:definitions>
  <inkml:trace contextRef="#ctx0" brushRef="#br0">17 1 24575,'4'1'0,"-1"-1"0,0 1 0,1 0 0,-1 0 0,0 0 0,0 0 0,0 1 0,0 0 0,0-1 0,0 1 0,-1 0 0,1 0 0,-1 1 0,1-1 0,-1 0 0,4 5 0,32 47 0,-36-50 0,3 5 0,-1-1 0,0 0 0,0 0 0,-1 1 0,0 0 0,-1-1 0,0 1 0,0 0 0,-1 0 0,0 0 0,0 0 0,-1 1 0,0-1 0,-1 0 0,0 0 0,-4 13 0,4-19 0,1 0 0,-2-1 0,1 0 0,0 0 0,-1 1 0,1-2 0,-1 1 0,0 1 0,1-2 0,-1 1 0,0 0 0,0-1 0,0 1 0,0-1 0,-5 3 0,-37 12 0,18-8 0,25-8 0,0 1 0,0-1 0,1 0 0,0 1 0,-1-1 0,0 1 0,0-1 0,1 0 0,0 0 0,-1 1 0,1 0 0,-1-1 0,1 1 0,-1-1 0,1 0 0,0 1 0,0 0 0,0 0 0,-1-1 0,1 0 0,0 1 0,-1 0 0,1 0 0,0-1 0,0 1 0,0-1 0,0 1 0,0 0 0,0-1 0,0 1 0,0 0 0,0 0 0,0-1 0,0 0 0,1 1 0,-1 0 0,0 0 0,1-1 0,-1 0 0,0 1 0,0 0 0,0 0 0,1-1 0,-1 0 0,2 2 0,23 27 0,-19-23 0,-1-1 0,-2-2 0,0 2 0,0-1 0,0 1 0,0-1 0,0 2 0,0-1 0,-1-1 0,0 2 0,0-1 0,-1 0 0,1 1 0,0 8 0,-2-10 0,0 0 0,-1 1 0,1-1 0,-1 1 0,1-2 0,-2 2 0,1-1 0,0 0 0,-1 0 0,0 0 0,1 0 0,-2 0 0,1 0 0,0-1 0,-1 0 0,1 1 0,-7 4 0,4-2-195,-1 0 0,0-1 0,0 0 0,0 0 0,0-1 0,-11 5 0,4-4-6631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36 24575,'0'6'0,"1"-1"0,0 1 0,0-1 0,1 0 0,-1 1 0,1-2 0,0 1 0,0 1 0,0-2 0,1 1 0,0 0 0,0-1 0,0 1 0,0-1 0,1 0 0,0 0 0,0 0 0,0-1 0,1 0 0,6 5 0,-7-5 0,1 0 0,-1-1 0,1 1 0,-1-1 0,2-1 0,-2 2 0,1-3 0,1 2 0,-2-1 0,1 0 0,1-1 0,-1 1 0,0-1 0,0 0 0,1-1 0,-1 1 0,0-1 0,0 0 0,0 0 0,0 0 0,9-5 0,-7 3-65,-1-1 0,1 0 0,0 0 0,-1 0 0,0-1 0,0 0 0,-1 0 0,0-1 0,1 0 0,-1 0 0,-1 0 0,1 0 0,-1 0 0,-1-1 0,1 0 0,-1 0 0,0 0 0,-1 0 0,1 0 0,1-15 0,-3 9-6761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66 24575,'2'0'0,"1"-2"0,0-3 0,1-6 0,1-2 0,4 0 0,2 3 0,2 3 0,0 2 0,-1 7 0,-3 6 0,-1 3 0,-1 2 0,-2-1-8191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68 24575,'0'-2'0,"0"-6"0,2-1 0,1-1 0,0-2 0,1 2 0,4 2 0,1 3 0,2 2 0,-1 4 0,2 1 0,0 6 0,-1 1 0,-2 1 0,0-1 0,-2 0 0,-1 2 0,-3-3-8191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356 1 24575,'0'6'0,"-1"2"0,0-2 0,0 1 0,-1 1 0,-4 6 0,-6 20 0,-16 84 0,3-17 0,-52 157 0,51-176 0,-17 36 0,28-64 0,-13 76 0,22-94 0,-9 40 0,-20 83 0,19-81 0,11-55-72,-2 25 0,4-27-1149,2-13-5605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24575,'0'660'0,"10"-564"0,-1-2 0,-11 98-1365,2-183-5461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24575,'1'5'0,"0"0"0,1 0 0,-2 0 0,1 0 0,1 0 0,3 6 0,4 11 0,44 187 0,0-4 0,54 264 0,-97-409 0,54 201 0,-57-237 0,-3-16 0,0 1 0,-3 0 0,0-1 0,3 13 0,-4-21-1,0 0 1,0 0-1,0 0 0,0 0 0,0 0 0,0 0 0,0 0 0,0 0 0,-1 0 1,1 0-1,0 0 0,0 0 0,0 0 0,0 0 0,0 0 0,0 0 1,0 0-1,0 0 0,0 0 0,0 0 0,0 0 0,0 0 0,0 0 1,0 0-1,0 0 0,0 0 0,-2 0 0,2 0 0,0 0 0,0 0 0,0 0 1,0 0-1,0 0 0,0 0 0,0 1 0,0-1 0,0 0 0,0 0 1,0 0-1,0 0 0,0 0 0,0 0 0,0 0 0,0 0 0,0 0 1,0 0-1,0 0 0,0 0 0,0 0 0,0 0 0,0 0 0,0 1 1,0-1-1,0 0 0,0 0 0,0 0 0,0 0 0,0 0 0,0 0 0,0 0 1,-3-6 116,-6-12-1160,9 17 659,-7-17-6441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27:10.72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24575,'0'2'0,"0"-1"0,0 0 0,1 2 0,-1-2 0,1 0 0,-1 1 0,1-1 0,0 0 0,-1 0 0,2 1 0,1 1 0,12 15 0,-9-12 0,-2 0 0,2 0 0,-2 1 0,0 0 0,1 0 0,5 14 0,10 38 0,-14-35 0,1-1 0,-2 1 0,0-1 0,-2 1 0,0 0 0,-2 27 0,-1-39 0,0 1 0,1-1 0,1 1 0,3 17 0,-3-16 0,0 2 0,0-2 0,-1 1 0,-1 19 0,-1-17 0,1-1 0,1 1 0,3 20 0,-2-28 0,0 0 0,1 0 0,0 0 0,6 11 0,-7-16 0,0 0 0,1 1 0,0-2 0,0 1 0,0 0 0,1-1 0,-1 0 0,1 0 0,0 1 0,4 1 0,-3-1 0,0-1 0,2-1 0,-2 1 0,1 0 0,-1-2 0,2 1 0,-2-1 0,2 0 0,-1 0 0,0 0 0,0-1 0,0 0 0,1 0 0,-2 0 0,14-3 0,-17 2 0,2 1 0,-2-1 0,0 0 0,0 0 0,0-2 0,1 2 0,-1 0 0,0-1 0,0 1 0,0-1 0,1-1 0,-1 2 0,-1-1 0,1 0 0,1-5 0,-2 6 0,1 0 0,-1-1 0,0 1 0,0-1 0,-1 1 0,1-2 0,-1 2 0,1-1 0,-1 1 0,0-1 0,0 1 0,1-2 0,-1 1 0,0 1 0,0-1 0,0 1 0,-1-1 0,1-1 0,0 2 0,-1-1 0,1 1 0,-1-1 0,1 1 0,-2-4 0,2 5 3,0-1-1,0 1 0,-1 0 1,1 0-1,0 0 0,0 0 1,0-1-1,0 1 0,0 0 1,-2 0-1,2 0 1,0 0-1,0-1 0,0 1 1,-1 0-1,1 0 0,0 0 1,0 0-1,0 0 0,-1 0 1,1 0-1,0 0 1,0 0-1,-1 0 0,1 0 1,0 0-1,0 0 0,0 0 1,-1 0-1,1 0 0,0 0 1,0 0-1,-1 0 0,1 0 1,0 0-1,0 0 1,0 0-1,-1 0 0,1 0 1,0 0-1,0 1 0,0-1 1,-1 0-1,1 0 0,-7 10-1473,3-2-5355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24575,'0'2'0,"1"0"0,-1-1 0,1 0 0,-1 2 0,2-2 0,-2 2 0,0-2 0,1 0 0,0 1 0,-1-1 0,5 4 0,14 15 0,-13-15 0,27 28 0,-2 1 0,-1 2 0,-1-1 0,30 56 0,-5 0 0,-22-40 117,0-2-1599,-27-38-5344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0 168 24575,'9'-1'0,"-1"0"0,1 0 0,-2-1 0,1-1 0,-1 1 0,2-1 0,12-7 0,8-2 0,44-10 0,-42 15 0,35-16 0,-28 6-118,56-22 367,-75 34-623,1-1 0,-1 2 0,22-4 0,-26 6-6452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107 170 24575,'-14'46'0,"10"-29"0,-3 3 0,-3 1 0,-15 25 0,18-32 0,-2 1 0,1 1 0,1-2 0,1 2 0,-4 20 0,10-35 0,0 0 0,0 1 0,-1-1 0,1 0 0,0 0 0,0-1 0,0 3 0,1-2 0,-1 0 0,0 1 0,0-2 0,1 1 0,-1 0 0,1 1 0,-1-1 0,0 0 0,1 0 0,-1 0 0,1 1 0,0-2 0,0 1 0,1-1 0,-1 0 0,0 1 0,0 2 0,2-1 0,1 0 0,-2-1 0,2-1 0,-2 1 0,2 1 0,-1-1 0,0 0 0,8-1 0,7 4 0,-9-3 0,1-1 0,0 1 0,0 1 0,0 0 0,9 3 0,-17-3 0,-1-1 0,2 0 0,-2-1 0,1 1 0,0-1 0,-1 0 0,1 0 0,1 0 0,-2 0 0,0 0 0,2 0 0,-1 0 0,-1 0 0,2 0 0,-2 0 0,2-1 0,-2 1 0,1-1 0,1 0 0,-2-1 0,0 2 0,1-1 0,0 1 0,-1 0 0,2-1 0,-3-1 0,1 0 0,0 1 0,2-1 0,-2 1 0,0 0 0,7-8 0,-2 0 0,-1 0 0,0 0 0,5-13 0,1-1 0,2-1 0,-3 0 0,14-46 0,3-3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 0 24575,'0'2'0,"-3"0"0,0-1 0,-2 4 0,2 2 0,2 1 0,-2 2 0,-1-1 0,3 0 0,0 2 0,-4 0 0,1-1-8191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24575,'11'-1'0,"-1"1"0,1 1 0,-1 0 0,1 1 0,-1-1 0,12 4 0,52 15 0,-73-18-124,-1-2 0,1 0 0,1 1 0,-1-1 0,1 1 0,-1 0-1,0 0 1,-1 0 0,1-1 0,2 3 0,0 3-6702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 1 24575,'3'0'0,"-3"1"0,2 3 0,1 1 0,-4 3 0,-1 2 0,0 0 0,1 0 0,-3-1 0,-1 1 0,-1 0 0,0-1 0,2 0-8191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0 24575,'0'0'-8191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3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336 0 24575,'0'2'0,"0"-2"0,0 3 0,0-1 0,0-2 0,-2 3 0,2-1 0,0-2 0,0 2 0,-3-2 0,3 0 0,0 3 0,-2-1 0,2-2 0,0 2 0,-3-2 0,3 3 0,-2-3 0,2 2 0,-2-2 0,2 0 0,0 3 0,-3-3 0,1 0 0,0 2 0,-6 0 0,-1 3 0,2-3 0,-12 3 0,-7 2 0,16-4 0,3 1 0,-2-4 0,1 3 0,-15-1 0,11 1 0,2-3 0,-13 7 0,20-7 0,-2 2 0,1-2 0,1 2 0,1 1 0,-3-1 0,3 1 0,-3-1 0,3-2 0,-8 9 0,3 1 0,-2-1 0,1 3 0,-8 10 0,4-6 0,10-11 0,-3 0 0,2 0 0,-4 9 0,3 0 0,-1 3 0,0-1 0,3-1 0,-3 1 0,3 25 0,-3 46 0,5-53 0,0 39 0,5-49-1365,-3-19-5461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31:36.0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24575,'0'2'0,"1"-1"0,-1 2 0,1-1 0,-1 0 0,3-1 0,-3 1 0,0 0 0,0 0 0,1 0 0,0-1 0,4 4 0,17 17 0,-16-16 0,30 30 0,-2 3 0,-1-1 0,-1 2 0,34 59 0,-8 1 0,-23-44 117,1-1-1599,-31-44-5344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4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812 21 24575,'-7'0'0,"2"0"0,0-2 0,-2 2 0,-7-5 0,7 3 0,2 0 0,-2 2 0,-12-5 0,-17 2 0,24 3 0,1-2 0,-1 2 0,0 0 0,0 0 0,0 2 0,0-2 0,0 3 0,-16 4 0,-8 7 0,-45 5 0,53-12 0,23-7 0,-4 0 0,2 3 0,-1-1 0,1 0 0,0 1 0,-9 4 0,-41 14 0,-46 20 0,77-29 0,22-10 0,-1 0 0,0 1 0,-2-1 0,0 0 0,2-2 0,0 3 0,-2-1 0,2-2 0,-6 0 0,-111 0-1365,115 0-5461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590 0 24575,'0'0'0,"0"2"0,2-2 0,-2 0 0,0 3 0,0-3 0,0 2 0,0-2 0,0 0 0,3 3 0,-3-3 0,0 0 0,0 2 0,0-2 0,0 0 0,2 0 0,-2 2 0,0-2 0,2 0 0,-2 0 0,0 0 0,3 3 0,21 6 0,-15-4 0,91 59 0,-36-24 0,-52-25 0,-10-15 0,-2 0 0,0 0 0,0 0 0,0 0 0,3 2 0,-3-2 0,0 0 0,0 0 0,0 2 0,0-2 0,2 0 0,-2 0 0,0 0 0,0 3 0,0-3 0,0 0 0,0 0 0,0 2 0,0-2 0,0 0 0,0 3 0,0-3 0,0 0 0,0 0 0,0 2 0,0-2 0,0 0 0,0 0 0,0 0 0,-2 2 0,2-2 0,0 0 0,0 0 0,-3 0 0,3 0 0,0 0 0,0 0 0,0 0 0,-2 0 0,2 0 0,0 0 0,0 0 0,-3 0 0,3 0 0,0 0 0,0 0 0,-2 0 0,2 0 0,0 0 0,0 0 0,0-2 0,-2 2 0,2 0 0,0 0 0,-15-10 0,11 8 0,-3-3 0,-1 3 0,1 0 0,3-1 0,-6 1 0,5-1 0,-14 1 0,-14-5 0,26 7 0,2-2 0,-2-1 0,0 3 0,0 0 0,2 0 0,-2 0 0,-12 0 0,2 5 0,-25 4 0,25-4 0,-66 26 0,42-12 0,-8 0 0,-18 0 0,53-14 0,9-5 0,0 2 0,1 1 0,-1-3 0,-5 0 0,-9 2 0,15 0 0,-1-2 0,2 0 0,1 3 0,-3-3 0,1 0 0,1 0 0,-2 0 0,1-3 0,1 3 0,1 0 0,-3-2 0,0 2 0,-2-2 0,-57-29 0,-2 0 0,63 28-97,-4-1-1,2 1 1,3 1-1,-3 0 1,0-3-1,1 0 1,-1 3-1,3-3 1,-3 0-1,2 0 1,-1 3-1,1-3 0,-4-9 1,5 9-6729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6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447 0 24575,'0'33'0,"-7"46"0,4-58 0,1-4 0,-3 21 0,3-34 0,0 1 0,2 0 0,-3 0 0,1-3 0,-1 3 0,1 0 0,0-1 0,-1-1 0,-4 6 0,-55 65 0,41-50 0,-34 33 0,48-53 0,0 3 0,-2-2 0,2 2 0,-3-2 0,-16 7 0,-7 5 0,26-13 0,2-1 0,-2 1 0,2-1 0,-2-1 0,0 1 0,0-3 0,-8 4 0,-8 1 0,-42-3 0,51-2-1365,9 3-5461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7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6 0 24575,'29'2'0,"44"8"0,-42-8 0,-12 3 0,0-3 0,26 10 0,-28-2 0,-1-3 0,27 17 0,-38-20 0,0 1 0,-3 0 0,3-3 0,0 3 0,-3 2 0,0-4 0,3 4 0,2 5 0,3 9 0,25 48 0,-20-41 0,-1 1 0,10 33 0,-3-1-1365,-21-56-5461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8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24575,'3'0'0,"-1"0"0,3 0 0,0 2 0,-3-2 0,0 0 0,3 3 0,-2-3 0,1 2 0,-1 1 0,4 1 0,31 22 0,-10-2 0,-18-17 0,-3-2 0,-2 2 0,2 0 0,-2 0 0,2 1 0,2 6 0,1 0 0,-1 0 0,-2-2 0,3 2 0,-5 3 0,9 16 0,21 67 0,-25-57-1365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2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138 0 24575,'-2'0'0,"-1"0"0,1 0 0,-1 2 0,-1-2 0,4 0 0,-3 3 0,1-3 0,0 2 0,-1-2 0,-2 3 0,3-3 0,2 2 0,-5 0 0,-23 29 0,25-31 0,-1 7 0,-1 0 0,0 1 0,3-1 0,-3 0 0,3 0 0,-3 0 0,0 12 0,3-17 0,-5 20 0,4-13 0,-1-2 0,1 3 0,1 9 0,-5 12 0,2-7 0,3 2 0,-1 24 0,1 2 0,4 43 0,5-57-1365,-7-33-5461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20:06.230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319 480 24575,'-7'0'0,"0"0"0,2 0 0,-2-3 0,0 3 0,0-2 0,2 2 0,-2-2 0,0 2 0,2-5 0,-2 3 0,2-1 0,-2 1 0,2-1 0,0-1 0,-2-1 0,2 0 0,1 3 0,-8-10 0,-2-5 0,-22-25 0,15 18 0,18 19 0,-2 3 0,3-3 0,-3 3 0,3-3 0,0 0 0,-6-4 0,-15-53 0,11 26 0,2 20 0,-2-20 0,-28-102 0,38 122-1365,2 6-5461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3.9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629 0 24575,'-180'151'0,"165"-138"0,0-2 0,0 0 0,-24 11 0,1 1 0,19-10 0,1-1 0,-2 1 0,2-2 0,-2 0 0,0-1 0,-2-1 0,-39 12 0,37-15-341,2 1 0,-1 0-1,-21 11 1,30-11-6485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572 0 24575,'-164'151'0,"151"-138"0,-1-2 0,0 0 0,-21 11 0,0 1 0,18-10 0,1-1 0,-2 1 0,1-2 0,-1 0 0,0-1 0,-2-1 0,-36 12 0,35-15-341,1 1 0,-1 0-1,-19 11 1,27-11-6485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0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629 0 24575,'-180'151'0,"166"-138"0,-2-2 0,0 0 0,-22 11 0,0 1 0,19-10 0,1-1 0,-1 1 0,0-2 0,-2 0 0,2-1 0,-3-1 0,-39 12 0,37-15-341,3 1 0,-2 0-1,-21 11 1,29-11-6485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4T14:31:36.0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0 185 24575,'10'-1'0,"-1"0"0,0 0 0,-2-2 0,3 0 0,-3 1 0,3-1 0,13-8 0,9-3 0,49-10 0,-48 15 0,40-15 0,-31 5-118,63-22 367,-85 34-623,1 0 0,0 3 0,25-5 0,-30 7-6452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09T21:13:44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572 0 24575,'-164'151'0,"151"-138"0,-1-2 0,0 0 0,-21 11 0,0 1 0,18-10 0,1-1 0,-2 1 0,1-2 0,-1 0 0,0-1 0,-2-1 0,-36 12 0,35-15-341,1 1 0,-1 0-1,-19 11 1,27-11-6485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0:53:47.8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596 0 24575,'-11'32'0,"3"-15"0,-47 129 0,-6 24 0,55-151 0,1-2 0,-3 1 0,1-2 0,-17 28 0,12-23 0,1 2 0,1-2 0,-11 41 0,-13 28 0,29-81 0,-1 1 0,1-1 0,-1-1 0,-2 1 0,1-2 0,-15 14 0,-60 42 0,35-28 0,10-7-59,21-18-202,3 0 0,-2 2-1,2 0 1,-20 23 0,26-26-6565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0:53:47.8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481 13 24575,'30'28'0,"-22"-19"0,-1 0 0,1 1 0,2-2 0,-1 1 0,1 0 0,17 10 0,27 26 0,25 43 0,-32-30 0,7 14 0,-37-53 0,-1 0 0,-1 1 0,-1 1 0,-1 0 0,0 1 0,12 34 0,-25-55 0,1 1 0,-1-1 0,1 1 0,-1 1 0,0-2 0,0 1 0,0-1 0,0 1 0,-1 0 0,1 0 0,0-1 0,-1 1 0,0-1 0,1 1 0,-1 0 0,0 0 0,1-1 0,-1 0 0,0 1 0,-3 3 0,-30 25 0,8-11 0,11-5 0,-2-1 0,-19 13 0,-7 4 0,13-10 0,-8 6 0,13-4 0,0-1 0,-1-2 0,-38 21 0,63-39 0,-1-1 0,1 0 0,0 0 0,0 0 0,0 0 0,0 0 0,-1 0 0,1-1 0,0 1 0,-1 0 0,1-1 0,1 1 0,-1-1 0,-1 1 0,1-1 0,0 1 0,0-1 0,0 0 0,0 1 0,0-1 0,0 1 0,1-1 0,-1 0 0,0 1 0,0-2 0,0 1 0,-1-2 0,-25-31 0,22 28 0,-54-60 0,30 36 0,-49-41 0,52 49 0,-29-30 0,-49-56 0,-20-36 0,122 143 0,1 0 0,0 0 0,0 0 0,0-1 0,0 0 0,1 0 0,0 1 0,-1 0 0,0 0 0,1-1 0,0 0 0,-1 0 0,1 0 0,0 2 0,0-2 0,0 0 0,0 0 0,0 0 0,1 0 0,-1 2 0,1-2 0,-1 0 0,1 0 0,-1 0 0,0 1 0,1 0 0,0 0 0,0-1 0,2-2 0,2-2 0,2 0 0,-1-1 0,1 2 0,13-9 0,-2 0 0,44-29 0,36-26 0,-27 22 0,13 5 0,-77 38-227,2 0-1,0 1 1,-1-1-1,1 1 1,13-2-1,-16 3-6598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8T00:53:47.8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398 11 24575,'24'23'0,"-17"-16"0,-1 2 0,1-2 0,0 1 0,1-2 0,0 0 0,15 12 0,21 18 0,21 38 0,-26-28 0,6 16 0,-31-47 0,-1 1 0,0 0 0,-2 1 0,0 1 0,-1 0 0,11 28 0,-20-46 0,-1 2 0,0 0 0,1 0 0,-1-2 0,0 2 0,0-1 0,0 0 0,0 1 0,0 0 0,-1 0 0,1-2 0,-1 2 0,1-1 0,-1 0 0,1 1 0,-1 0 0,0-1 0,1 0 0,-1 0 0,-2 2 0,-26 22 0,9-8 0,6-6 0,1 0 0,-17 11 0,-5 3 0,10-10 0,-6 7 0,10-4 0,0-1 0,-1-1 0,-30 18 0,50-34 0,1 0 0,1 0 0,-1 0 0,0 0 0,0 0 0,0 0 0,0 0 0,0 0 0,0 0 0,-1 0 0,1-1 0,1 1 0,-1-1 0,0 1 0,0-1 0,0 1 0,0-1 0,1 1 0,-1-1 0,0 0 0,0 1 0,0-1 0,0 1 0,1-1 0,0 1 0,-1-1 0,0-1 0,-22-27 0,19 24 0,-45-49 0,25 28 0,-41-32 0,43 40 0,-22-26 0,-42-45 0,-17-29 0,102 116 0,0 2 0,0-1 0,0-1 0,0 2 0,1-2 0,-1 1 0,0-1 0,1 1 0,-1 0 0,1-1 0,0 1 0,0 0 0,0-1 0,0 1 0,0 0 0,0 0 0,0-1 0,0 0 0,0 2 0,0-2 0,0 0 0,1 2 0,-1-2 0,1 1 0,0-1 0,-1 1 0,1 0 0,0 0 0,1-1 0,3-4 0,0 1 0,0 0 0,1 0 0,10-7 0,0 0 0,35-24 0,28-19 0,-19 15 0,10 6 0,-64 30-227,1 1-1,0 0 1,0 0-1,0 0 1,11 0-1,-12 1-6598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24575,'0'7'0,"1"0"0,0 0 0,0 0 0,1 0 0,3 8 0,6 20 0,15 85 0,-3-17 0,46 160 0,-45-180 0,15 38 0,-25-65 0,12 75 0,-21-93 0,9 39 0,17 86 0,-16-84 0,-11-56-72,3 27 0,-5-30-1149,-1-11-5605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340 80 24575,'30'-1'0,"-17"0"0,0 1 0,0 0 0,22 4 0,-28-2 0,-1 0 0,0 0 0,1 1 0,-1 0 0,10 5 0,27 24 0,-38-29 0,19 18 0,0 1 0,-2 1 0,0 1 0,-2 0 0,31 49 0,-46-64 0,0 1 0,0 0 0,0 0 0,-2 0 0,6 18 0,6 57 0,-7-36 0,-4-24 0,-1 0 0,-1 0 0,-1 0 0,-1 0 0,-3 29 0,0-36 0,-1 0 0,-12 35 0,12-41 0,-1-2 0,0 0 0,0 0 0,-1 0 0,0-1 0,-10 11 0,3-4 0,8-11 0,1 1 0,0-1 0,-1-1 0,1 1 0,-1-1 0,0 0 0,-1 0 0,1 0 0,-7 2 0,-6 3 0,3-2 0,0 0 0,-1-1 0,1-1 0,-1 0 0,-1 0 0,-18 1 0,10-4 0,2-2 0,-1 0 0,1-1 0,-1-1 0,1-2 0,-1 0 0,2-1 0,-42-16 0,45 13 0,1 0 0,0-1 0,1-2 0,-19-12 0,27 15 0,1 1 0,-1-1 0,1-1 0,0 1 0,1-1 0,0-1 0,1 1 0,-9-18 0,8 12 0,0-1 0,2 1 0,1-1 0,-7-32 0,8 13 0,-1-44 0,4 66 0,2-75 0,-1 74 0,1 1 0,0 0 0,1 1 0,8-22 0,9-12 0,47-83 0,-51 103 0,2 0 0,22-27 0,-34 46 0,1 0 0,0 0 0,0 1 0,1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101 0 24575,'-3'0'0,"-2"0"0,-2 0 0,-2 0 0,-1 0 0,-1 0 0,-1 0 0,1 0 0,-1 0 0,1 0 0,1 0-8191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 1 24575,'0'660'0,"-9"-564"0,1-2 0,9 98-1365,-1-183-5461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0 24575,'-1'5'0,"0"0"0,0 1 0,1-2 0,-2 1 0,0 0 0,-2 6 0,-4 11 0,-41 187 0,1-4 0,-48 264 0,86-408 0,-48 199 0,51-236 0,4-16 0,0 1 0,2 0 0,-1 0 0,-1 11 0,3-20-1,0 0 1,0 0-1,0 0 0,0 0 0,0 0 0,0 0 0,0 0 0,0 0 0,1 0 1,-1 0-1,0 0 0,0 0 0,0 0 0,0 0 0,0 0 0,0 0 1,0 0-1,0 0 0,0 0 0,0 0 0,0 0 0,0 0 0,0 0 1,0 0-1,0 0 0,0 0 0,1 0 0,-1 0 0,0 0 0,0 0 0,0 0 1,0 0-1,0 0 0,0 0 0,0 1 0,0-1 0,0 0 0,0 0 1,0 0-1,0 0 0,0 0 0,0 0 0,0 0 0,0 0 0,0 0 1,0 0-1,0 0 0,0 0 0,0 0 0,0 0 0,0 0 0,0 1 1,0-1-1,0 0 0,0 0 0,0 0 0,0 0 0,0 0 0,0 0 0,0 0 1,4-6 116,3-12-1160,-7 16 659,7-15-6441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311 0 24575,'0'2'0,"-1"-1"0,1 1 0,-1 0 0,1 0 0,-1-1 0,1 1 0,0 0 0,-1-1 0,0 1 0,0-1 0,-3 4 0,-13 15 0,12-15 0,-26 28 0,3 2 0,1 0 0,0 1 0,-26 54 0,4 1 0,20-40 117,-1-1-1599,26-40-5344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09:58:04.3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843 257 24575,'-7'-2'0,"-2"-2"0,2 1 0,-2-3 0,2 2 0,0-1 0,0 0 0,1 2 0,0-1 0,0 1 0,-2 0 0,1 0 0,-2 0 0,1-1 0,-2 0 0,0 0 0,0 0 0,-2 0 0,1 0 0,0-1 0,-1 0 0,0 0 0,-1 0 0,0-1 0,-1 1 0,2 0 0,-1 1 0,2 0 0,-1 1 0,1 0 0,-1 0 0,0 1 0,0-1 0,0 1 0,-1 1 0,0 0 0,0 0 0,0 0 0,1 1 0,-1 0 0,1 0 0,0 0 0,-1-1 0,3 1 0,-1-1 0,3 0 0,0 1 0,0 0 0,1 0 0,1 0 0,0 0 0,-1 0 0,0 0 0,0 0 0,-1 0 0,1 0 0,0 0 0,0 1 0,-1 0 0,-1 1 0,1-2 0,-1 1 0,1 0 0,0-1 0,0 1 0,2 0 0,-1 0 0,1 0 0,0 1 0,-1-2 0,0 2 0,1-1 0,0-1 0,1 1 0,0 0 0,0 0 0,-1 0 0,1 1 0,-1 0 0,0 0 0,1 0 0,0 0 0,0-1 0,0 1 0,1 0 0,-1 0 0,0 0 0,0 0 0,1 0 0,-1 2 0,2-3 0,-2 2 0,3-2 0,-1 1 0,0-1 0,-1 2 0,-1-1 0,1 0 0,0 0 0,1 0 0,0-1 0,0 1 0,1-2 0,1 2 0,0-2 0,-1 0 0,0 0 0,-2 2 0,-1-1 0,0 1 0,0-1 0,1 1 0,0-1 0,2 1 0,0-1 0,1-1 0,2-2 0,0-1 0,2-3 0,0 0 0,0-2 0,1-3 0,1-1 0,-1-1 0,1 1 0,-1 0 0,1 1 0,0-1 0,-1 1 0,0 1 0,0 1 0,-1 1 0,1 0 0,-1 1 0,-1 0 0,0 1 0,0 1 0,-1 0 0,1 1 0,0 0 0,-2 1 0,1 0 0,-1 1 0,0 2 0,0 1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475 168 24575,'-8'-1'0,"1"0"0,-1 0 0,1-1 0,0-1 0,0 1 0,0-1 0,-12-7 0,-8-2 0,-40-10 0,39 14 0,-31-14 0,24 5-118,-51-21 367,69 32-623,-1 0 0,1 2 0,-21-4 0,25 6-6452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8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182 170 24575,'12'46'0,"-8"-29"0,3 3 0,1 0 0,15 27 0,-16-33 0,1 1 0,-1 0 0,-1 0 0,0 1 0,3 20 0,-9-35 0,0 0 0,0 1 0,1-1 0,-1 0 0,0 0 0,0 0 0,0 1 0,-1-1 0,1 0 0,0 0 0,0 0 0,-1 0 0,1 1 0,-1-1 0,1 0 0,0 0 0,-1 0 0,1 0 0,-1 0 0,0 0 0,0 0 0,0 0 0,0-1 0,0 1 0,0 1 0,-2 0 0,0-1 0,1 0 0,-2 1 0,2-1 0,-1 0 0,0 0 0,0 0 0,-7-1 0,-6 3 0,7-2 0,0 0 0,0 1 0,0-1 0,0 1 0,-8 4 0,15-5 0,1 0 0,-1 0 0,1-1 0,-1 1 0,0-1 0,1 0 0,-1 0 0,0 0 0,1 0 0,-1 0 0,0 0 0,0 0 0,1 0 0,-1 0 0,0 0 0,0-1 0,1 1 0,-1-1 0,0 0 0,0 0 0,1 0 0,0 0 0,-1 1 0,1-1 0,-1 0 0,2 0 0,-2-1 0,1 1 0,-1 0 0,1 0 0,0-2 0,-6-6 0,2 1 0,0-1 0,1 0 0,-6-13 0,0-1 0,-2-1 0,3-1 0,-12-43 0,-4-6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24575,'0'3'0,"1"0"0,0 0 0,0-1 0,0 1 0,0 0 0,1-2 0,1 6 0,1 2 0,1 4 0,-1 0 0,3 18 0,2 4 0,7 11 0,16 82 0,-7-37 0,-1 4 0,-2-22 0,-16-55 0,0-1 0,-1 1 0,-1 0 0,3 26 0,-4-20 0,10 47 0,-9-48 0,4 41 0,-6-37 0,-1 3 0,-2-23 0,1-1 0,1 1 0,-1-1 0,1 0 0,0 1 0,4 11 0,-1-7 0,-2-1 0,1 1 0,1 19 0,-2-18 0,0 1 0,6 19 0,-4-18 0,-1 1 0,0 0 0,1 20 0,3 18 0,-6-44-1365,1-1-5461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24575,'0'2'0,"3"-1"0,0 2 0,1 1 0,-1 3 0,-2 2 0,2 0 0,0 0 0,-2 0 0,0 2 0,4 0 0,-2-2-8191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160 1 24575,'-10'-1'0,"1"1"0,-1 1 0,1 0 0,-1 0 0,1 1 0,-11 3 0,-47 15 0,66-19-124,1-1 0,-1 1 0,-1 0 0,1-1 0,0 1 0,0 0-1,0 0 1,1 0 0,-1-1 0,-2 3 0,0 3-6702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8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 1 24575,'-2'0'0,"1"1"0,-1 2 0,0 3 0,3 2 0,0 2 0,1 0 0,0 0 0,1-1 0,2 1 0,0 0 0,1-1 0,-3-1-8191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24575,'0'0'-8191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2:50:31.0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24575,'1'7'0,"0"0"0,4 13 0,-3-9 0,-2-32 0,0 14 0,0 18 0,0-9 0,0 9 0,0-10 0,0-1 0,0 0 0,0 0 0,0 0 0,0 1 0,0-1 0,0 0 0,0 0 0,0 1 0,0-1 0,0 0 0,0 0 0,0 0 0,0 0 0,0 0 0,0 0 0,0 1 0,0-1 0,1 0 0,-1 0 0,0 0 0,0 1 0,0-1 0,0 0 0,1 0 0,-1 0 0,0 0 0,0 1 0,0-1 0,0 0 0,0 0 0,0 0 0,1 0 0,10 2 0,-6-2 0,-9-8 0,4 8-22,0 0-1,0 0 1,0 0 0,0 0-1,0 0 1,0 1 0,0-1-1,0 0 1,0 0-1,0 0 1,0 0 0,0 0-1,0 0 1,0 1 0,0-1-1,0 0 1,0 0-1,0 0 1,0 0 0,0 0-1,-1 0 1,1 1-1,0-1 1,0 0 0,0 0-1,0 0 1,0 0 0,0 0-1,0 0 1,0 0-1,-1 0 1,1 0 0,0 0-1,0 0 1,0 0-1,0 0 1,0 0 0,0 0-1,-1 0 1,1 0 0,0 0-1,0 0 1,0 0-1,0 0 1,0 0 0,-1 0-1,1 0 1,0 0 0,0 0-1,0 0 1,0 0-1,0 0 1,0 0 0,-1 0-1,1 0 1,0 0-1,0 0 1,0 0 0,0 0-1,0 0 1,1 3-6804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09:58:04.3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24575,'5'0'0,"5"0"0,0 0 0,2 1 0,1 1 0,0 1 0,1 2 0,-1 0 0,0 0 0,-2 0 0,-1-1 0,0 1 0,0-1 0,-1 0 0,0 0 0,-1 0 0,0 0 0,-1 0 0,-1 0 0,0-1 0,0 1 0,-2-1 0,0 0 0,-3-1 0,0-1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0:53:16.807"/>
    </inkml:context>
    <inkml:brush xml:id="br0">
      <inkml:brushProperty name="width" value="0.035" units="cm"/>
      <inkml:brushProperty name="height" value="0.035" units="cm"/>
      <inkml:brushProperty name="color" value="#BF0000"/>
    </inkml:brush>
  </inkml:definitions>
  <inkml:trace contextRef="#ctx0" brushRef="#br0">221 280 24575,'-8'0'0,"-1"-1"0,-2 0 0,0-2 0,0-2 0,3 0 0,-1 1 0,2-2 0,1 1 0,-2-3 0,1 0 0,-1-2 0,-1-1 0,0-2 0,0 1 0,2 0 0,1 0 0,1 1 0,-1-2 0,1 1 0,2 2 0,-1 1 0,1 1 0,1 0 0,-1-2 0,-1 1 0,0-1 0,1 0 0,-1 2 0,1 1 0,1 1 0,0 2 0,1 0 0,-2 2 0,1-1 0,-2-2 0,-1-2 0,1 1 0,1 4 0,1 3 0,2 2 0,0 0 0,0 0 0,0 1 0,0 2 0,2 0 0,1 1 0,0 1 0,0 2 0,0 0 0,-2 0 0,1-2 0,0 0 0,-1 1 0,0 1 0,-1-1 0,1 1 0,0 0 0,0-1 0,-1 2 0,0-1 0,0 1 0,0 0 0,0 0 0,0 1 0,1-1 0,0-1 0,0-2 0,1 0 0,0-1 0,0 1 0,2 1 0,-2-1 0,1 1 0,-1-2 0,-1 0 0,1 0 0,-1 0 0,0-1 0,1 0 0,0-2 0,-1 0 0,1 0 0,0 1 0,0 0 0,0 0 0,1 0 0,0 0 0,1 0 0,0 1 0,-1-1 0,0 0 0,1-1 0,-1 1 0,0-3 0,-2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0T00:53:16.808"/>
    </inkml:context>
    <inkml:brush xml:id="br0">
      <inkml:brushProperty name="width" value="0.035" units="cm"/>
      <inkml:brushProperty name="height" value="0.035" units="cm"/>
      <inkml:brushProperty name="color" value="#BF0000"/>
    </inkml:brush>
  </inkml:definitions>
  <inkml:trace contextRef="#ctx0" brushRef="#br0">0 335 24575,'14'-1'0,"-1"-3"0,2-4 0,0-3 0,-1-2 0,-4 2 0,0 0 0,0-1 0,-1 0 0,2-2 0,-2 1 0,0-1 0,-1 1 0,0 1 0,0 1 0,0 0 0,0-1 0,0 0 0,0-1 0,-1 2 0,-2 2 0,-1 3 0,-3 1 0,-1 2 0,0 0 0,0 0 0,0-2 0,1 0 0,1-2 0,1-1 0,0 1 0,0 0 0,-2 2 0,0 1 0,0 0 0,-1-1 0,3 0 0,0-2 0,2 0 0,-1 2 0,-2 1 0,0 2 0,-1 2 0,-1 2 0,1 2 0,-1 0 0,0 2 0,0 0 0,0 0 0,0 1 0,0 0 0,0 0 0,0 0 0,0 0 0,0-1 0,0-1 0,0 0 0,0 1 0,0 2 0,0 2 0,0 1 0,0 0 0,-1 0 0,0 0 0,-1 0 0,-1 0 0,1 1 0,-1-3 0,1 0 0,-1-2 0,-1 0 0,2 0 0,-1 0 0,0 1 0,0 1 0,0-1 0,-1 1 0,1-1 0,0 1 0,0 0 0,0 0 0,1 0 0,0 1 0,-1-1 0,1 0 0,0-2 0,0 1 0,0-1 0,0 0 0,-1-1 0,2 0 0,0-2 0,1 0 0,0 1 0,-2 0 0,-1 0 0,1 0 0,0-1 0,2 0 0,-1 1 0,1-3 0,-1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0:06.100"/>
    </inkml:context>
    <inkml:brush xml:id="br0">
      <inkml:brushProperty name="width" value="0.035" units="cm"/>
      <inkml:brushProperty name="height" value="0.035" units="cm"/>
      <inkml:brushProperty name="color" value="#BF0000"/>
    </inkml:brush>
  </inkml:definitions>
  <inkml:trace contextRef="#ctx0" brushRef="#br0">221 280 24575,'-8'0'0,"-1"-1"0,-2 0 0,0-2 0,0-2 0,3 0 0,-1 1 0,2-2 0,1 1 0,-2-3 0,1 0 0,-1-2 0,-1-1 0,0-2 0,0 1 0,2 0 0,1 0 0,1 1 0,-1-2 0,1 1 0,2 2 0,-1 1 0,1 1 0,1 0 0,-1-2 0,-1 1 0,0-1 0,1 0 0,-1 2 0,1 1 0,1 1 0,0 2 0,1 0 0,-2 2 0,1-1 0,-2-2 0,-1-2 0,1 1 0,1 4 0,1 3 0,2 2 0,0 0 0,0 0 0,0 1 0,0 2 0,2 0 0,1 1 0,0 1 0,0 2 0,0 0 0,-2 0 0,1-2 0,0 0 0,-1 1 0,0 1 0,-1-1 0,1 1 0,0 0 0,0-1 0,-1 2 0,0-1 0,0 1 0,0 0 0,0 0 0,0 1 0,1-1 0,0-1 0,0-2 0,1 0 0,0-1 0,0 1 0,2 1 0,-2-1 0,1 1 0,-1-2 0,-1 0 0,1 0 0,-1 0 0,0-1 0,1 0 0,0-2 0,-1 0 0,1 0 0,0 1 0,0 0 0,0 0 0,1 0 0,0 0 0,1 0 0,0 1 0,-1-1 0,0 0 0,1-1 0,-1 1 0,0-3 0,-2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9T00:50:12.466"/>
    </inkml:context>
    <inkml:brush xml:id="br0">
      <inkml:brushProperty name="width" value="0.035" units="cm"/>
      <inkml:brushProperty name="height" value="0.035" units="cm"/>
      <inkml:brushProperty name="color" value="#BF0000"/>
    </inkml:brush>
  </inkml:definitions>
  <inkml:trace contextRef="#ctx0" brushRef="#br0">0 335 24575,'14'-1'0,"-1"-3"0,2-4 0,0-3 0,-1-2 0,-4 2 0,0 0 0,0-1 0,-1 0 0,2-2 0,-2 1 0,0-1 0,-1 1 0,0 1 0,0 1 0,0 0 0,0-1 0,0 0 0,0-1 0,-1 2 0,-2 2 0,-1 3 0,-3 1 0,-1 2 0,0 0 0,0 0 0,0-2 0,1 0 0,1-2 0,1-1 0,0 1 0,0 0 0,-2 2 0,0 1 0,0 0 0,-1-1 0,3 0 0,0-2 0,2 0 0,-1 2 0,-2 1 0,0 2 0,-1 2 0,-1 2 0,1 2 0,-1 0 0,0 2 0,0 0 0,0 0 0,0 1 0,0 0 0,0 0 0,0 0 0,0 0 0,0-1 0,0-1 0,0 0 0,0 1 0,0 2 0,0 2 0,0 1 0,0 0 0,-1 0 0,0 0 0,-1 0 0,-1 0 0,1 1 0,-1-3 0,1 0 0,-1-2 0,-1 0 0,2 0 0,-1 0 0,0 1 0,0 1 0,0-1 0,-1 1 0,1-1 0,0 1 0,0 0 0,0 0 0,1 0 0,0 1 0,-1-1 0,1 0 0,0-2 0,0 1 0,0-1 0,0 0 0,-1-1 0,2 0 0,0-2 0,1 0 0,0 1 0,-2 0 0,-1 0 0,1 0 0,0-1 0,2 0 0,-1 1 0,1-3 0,-1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24575,'1'3'0,"0"-1"0,-1 0 0,1 1 0,0 0 0,0-1 0,0 0 0,3 4 0,2 6 0,16 75 0,-10-34 0,17 77 0,-9-48 0,-4-12 0,-13-59-109,-2-3-205,0 1 0,1-1 0,6 13 0,-6-14-6512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89 7 24575,'0'1'0,"-1"-1"0,-1 1 0,1 0 0,0-1 0,0 1 0,0 0 0,-1 0 0,1 0 0,1 0 0,-1-1 0,0 1 0,1 0 0,-3 3 0,1-1 0,-63 83 0,65-85 0,-1 0 0,0 0 0,0 0 0,0 0 0,0 0 0,1 0 0,-1 0 0,1 0 0,-1 1 0,1-1 0,-1 0 0,1 1 0,0 1 0,0-3 0,0 1 0,0-1 0,0 0 0,0 1 0,0-1 0,0 1 0,0-1 0,0 0 0,1 1 0,-1-1 0,0 0 0,0 1 0,1-1 0,-1 0 0,0 0 0,0 1 0,1-1 0,-1 0 0,1 1 0,11 1 0,2-1 0,2 0 0,-2-2 0,21-2 0,-31 3 0,-2-1 0,1 0 0,0 0 0,0 0 0,-1 0 0,1-1 0,0 1 0,-1-1 0,1 1 0,3-4 0,2-2 0,12-14 0,2-4 0,-6 10 0,-11 9 0,1 1 0,-1 0 0,10-6 0,-15 11 0,1 0 0,-1-1 0,1 1 0,-1 0 0,0 0 0,1-1 0,-1 1 0,1 0 0,-1 0 0,0-1 0,0 1 0,0-1 0,0 1 0,1 0 0,-1-1 0,0 1 0,0-1 0,1 1 0,-1-1 0,0 1 0,0-1 0,0 1 0,0 0 0,1-1 0,-2 1 0,1-1 0,0 1 0,0 0 0,-1-1 0,1 1 0,0 0 0,-1-1 0,1 1 0,0 0 0,0-1 0,0 1 0,-1 0 0,1 0 0,-1 0 0,1-1 0,0 1 0,-1 0 0,1 0 0,-2 0 0,-3-1 0,1 0 0,-1 0 0,-6 0 0,-71-3 0,65 3-1365,10 0-5461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24575,'1'25'0,"9"45"0,-2-15 0,-6-42 0,6 20 0,-4-20 0,3 23 0,-5-26 0,0 0 0,1 1 0,1-1 0,-1 0 0,7 12 0,4 10 0,-6-8-1365,-7-18-5461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24575,'1'4'0,"-1"-1"0,1 1 0,0 0 0,0-1 0,-1 0 0,2 1 0,1 3 0,5 13 0,-1 1 0,2 4 0,-6-8 0,2 1 0,-1-1 0,12 25 0,23 36 0,-27-51-1365,-10-20-5461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472 0 24575,'-5'1'0,"1"-1"0,-1 0 0,1 1 0,-1 0 0,0 0 0,-6 3 0,-1 2 0,-12 6 0,21-11 0,-11 7 0,0 2 0,-13 10 0,-60 46 0,7-2 0,64-51 0,7-6 0,-17 10 0,18-13 0,-1 2 0,2-1 0,0 1 0,-8 6 0,8-5 0,0-2 0,-1 2 0,-14 6 0,9-5 0,12-8-27,1 1 1,0-1-1,0 0 0,-1 0 0,1 1 1,0-1-1,-1 0 0,1 0 0,0 0 1,-1 1-1,1-1 0,0 0 0,0 0 0,0 0 1,-1 0-1,1 0 0,0 0 0,-1 0 1,1 0-1,-1 0 0,1 0 0,0 0 1,-1 0-1,1 0 0,-1 0 0,1 0 0,0 0 1,-1 0-1,1 0 0,-1-1 0,1 1 1,0 0-1,-1 0 0,1 0 0,0-1 1,0 1-1,-1 0 0,1 0 0,0-1 0,-1 1 1,1 0-1,0 0 0,0 0 0,0 0 1,0-1-1,0 1 0,0 0 0,0-1 0,0 1 1,-1-1-1,0-5-6799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2 282 24575,'0'-3'0,"1"0"0,-1 0 0,1 0 0,-1 0 0,1 1 0,0-1 0,0 0 0,1 0 0,-1 1 0,1-1 0,0 0 0,-1 0 0,1 2 0,0-2 0,0 1 0,0-1 0,4-2 0,5-3 0,0 0 0,20-10 0,-29 16 0,12-4 0,0 0 0,-1 1 0,1 1 0,25-5 0,-23 5 0,0 0 0,-1 0 0,25-12 0,-16 5 0,33-9 0,12-6 0,-49 18 0,-7 2 0,0 0 0,23-15 0,-25 14 0,16-8 0,-2 2 0,-24 13 0,-1-1 0,1 1 0,0 0 0,0-1 0,-1 1 0,0-1 0,1 1 0,0 0 0,0 0 0,0 0 0,0-1 0,0 1 0,-1 0 0,1 0 0,0 0 0,0 0 0,0 1 0,-1-1 0,1 0 0,0 0 0,-1 0 0,1 1 0,0-1 0,0 0 0,0 1 0,-1-1 0,1 1 0,0-1 0,0 1 0,0 0 0,1 1 0,-1 0 0,1 0 0,-1 0 0,0-1 0,1 1 0,-1 0 0,-1 1 0,2 2 0,10 45 0,-9-34 0,9 25 0,30 65 0,-32-80 0,9 16 0,22 45 0,-40-87 0,-1 0 0,0 1 0,0 0 0,1 0 0,-1-1 0,0 1 0,0 0 0,0 0 0,0-1 0,0 1 0,0 0 0,0 0 0,0-1 0,0 1 0,0-1 0,0 0 0,-1 1 0,1 0 0,0 0 0,0-1 0,-1 1 0,1 0 0,-1-1 0,1 1 0,0 0 0,0-1 0,0 1 0,-1-1 0,1 1 0,-1-1 0,0 1 0,0-1 0,-4 3 0,2 0 0,-2 0 0,-8 2 0,0 2 0,-25 16 0,-11 7 0,2 2 0,-9 6 0,-13 13 0,16-14 0,-42 30 0,85-61 0,-1 0 0,0 0 0,0-1 0,-1 0 0,-13 3 0,16-6-170,1 1-1,0-1 0,0 2 1,1 0-1,-2-1 0,2 2 1,-7 4-1,9-5-6655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9T11:46:58.8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691 0 24575,'-199'183'0,"183"-168"0,-1-1 0,0-1 0,-26 14 0,1 1 0,22-13 0,0 0 0,-1 0 0,0-1 0,-1-1 0,0-1 0,-2-1 0,-43 15 0,41-19-341,2 1 0,-1 1-1,-24 13 1,33-14-6485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24575,'360'0'0,"-352"1"0,0 0 0,1 0 0,9 3 0,15 2 0,131-4 0,-92-2 0,-55-1-1365,-10-1-5461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24575,'288'0'0,"-278"1"0,-1 0 0,1 0 0,10 3 0,-11-2 0,1 0 0,17 2 0,-13-5 0,7 0 0,-20 1 0,1 0 0,-1 1 0,1-1 0,-1 0 0,0 0 0,0 1 0,0-1 0,1 0 0,-1 0 0,0 1 0,1 0 0,0 0 0,-1 0 0,-1-1 0,0 1 0,0-1 0,0 1 0,0-1 0,1 1 0,-1-1 0,0 1 0,1-1 0,-1 1 0,0-1 0,0 1 0,0-1 0,0 0 0,1 1 0,-1-1 0,0 1 0,0-1 0,0 1 0,0 0 0,0-1 0,0 1 0,-1-1 0,1 1 0,0 0 0,0-1 0,0 1 0,0-1 0,-1 1 0,1-1 0,0 1 0,-1-1 0,1 0 0,0 0 0,0 1 0,-4 3 0,1 0 0,0-1 0,-6 5 0,2-1 0,-7 7 0,-28 22 0,15-14 0,-26 24 0,48-41 0,0 0 0,0 0 0,-5 7 0,-4 6 0,3-6 0,2-3 0,0 1 0,-1-1 0,-11 10 0,10-11 0,1 1 0,0 0 0,1 0 0,-10 13 0,10-12 0,-22 36 0,26-41-1365,0-2-5461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478 0 24575,'-10'1'0,"0"0"0,0 0 0,1 1 0,-1 0 0,1 0 0,-1 2 0,0-1 0,-10 6 0,-29 9 0,11-5 0,-85 42 0,71-27 0,31-15 0,-25 10 0,2-1-1365,37-18-5461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24575,'0'3'0,"0"1"0,0 3 0,0 1 0,0-1-8191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24575,'0'1'0,"0"3"0,0 2 0,3-1 0,0-3 0,0-1-8191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 1 24575,'0'1'0,"0"3"0,0 2 0,-3 0 0,1-1-8191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1 24575,'0'6'0,"1"1"0,0-1 0,0 0 0,1 1 0,2 6 0,5 19 0,15 77 0,-2-15 0,40 145 0,-41-163 0,14 34 0,-21-60 0,8 70 0,-17-86 0,8 36 0,15 78 0,-16-76 0,-7-51-72,0 24 0,-3-26-1149,-1-11-5605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308 80 24575,'28'-1'0,"-16"0"0,0 1 0,-1 0 0,20 4 0,-24-3 0,-2 1 0,1 0 0,0 1 0,-1 0 0,10 4 0,23 22 0,-33-26 0,16 16 0,1 1 0,-2 1 0,0 0 0,-2 1 0,27 45 0,-40-59 0,0 1 0,0 0 0,-2 0 0,1 0 0,3 17 0,7 51 0,-7-33 0,-3-21 0,-2 0 0,0 0 0,-1-1 0,-1 1 0,-3 26 0,1-32 0,-2-1 0,-11 32 0,12-37 0,-1-2 0,0 0 0,-2 0 0,1 0 0,-1 0 0,-7 9 0,1-4 0,7-9 0,2 0 0,-1 0 0,0-2 0,0 2 0,-1-1 0,1-1 0,-1 1 0,0 0 0,-6 1 0,-6 3 0,5-1 0,-2-1 0,0-1 0,0 0 0,-1-1 0,1 1 0,-19 0 0,11-3 0,1-2 0,0 0 0,0-1 0,0 0 0,0-3 0,-1 0 0,2 0 0,-37-15 0,39 11 0,2 1 0,1-1 0,-2-2 0,-15-11 0,24 14 0,1 0 0,-1 0 0,1-1 0,-1 1 0,3-2 0,-2 0 0,2 1 0,-10-16 0,9 10 0,1-1 0,0 2 0,1-2 0,-6-28 0,8 11 0,-2-40 0,4 60 0,2-68 0,-1 67 0,1 2 0,-1-1 0,2 1 0,6-20 0,9-11 0,43-75 0,-46 93 0,0 1 0,22-26 0,-32 43 0,2 0 0,-1-1 0,1 2 0,0-1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 1 24575,'0'600'0,"-8"-513"0,1-1 0,8 88-1365,-1-166-5461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6T20:14:16.2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272 0 24575,'-1'5'0,"0"-1"0,0 2 0,0-3 0,0 2 0,-1-1 0,-1 6 0,-5 10 0,-36 170 0,1-3 0,-43 239 0,77-371 0,-44 182 0,47-215 0,3-15 0,1 1 0,0 0 0,0 0 0,1 11 0,1-19-1,0 0 1,0 0-1,0 0 0,0 0 0,0 0 0,0 0 0,0 0 0,0 0 0,0 0 1,0 0-1,0 0 0,0 0 0,0 0 0,0 0 0,0 0 0,0 0 1,0 0-1,0 0 0,0 0 0,0 0 0,0 0 0,0 0 0,0 0 1,0 0-1,0 0 0,0 0 0,1 0 0,-1 0 0,0 0 0,0 0 0,0 0 1,0 0-1,0 0 0,0 0 0,0 1 0,0-1 0,0 0 0,0 0 1,0 0-1,0 0 0,0 0 0,0 0 0,0 0 0,0 0 0,0 0 1,0 0-1,0 0 0,0 0 0,0 0 0,0 0 0,0 0 0,0 0 1,0 0-1,0 0 0,0 0 0,0 0 0,0 0 0,0 0 0,0 0 0,0 0 1,3-5 116,4-11-1160,-7 14 659,6-14-6441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5F9E814-2CCE-4200-8349-0D0C53528898}" type="datetimeFigureOut">
              <a:rPr lang="en-US" smtClean="0"/>
              <a:t>3/21/25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F53D710-A297-4BE6-8DC6-784EC9C10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61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EB144-673C-480A-39CB-42E3B78A1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E377FB-73D4-CDE5-AACC-E53FE2347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3DD280-89F6-CAD4-A6B2-5FE06E76D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506B6-7626-E500-CFBE-C700F8F8B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226FC3-440B-204B-9170-4DD7CAF9FA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63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99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DB03D-97FF-BBD7-0075-A5BCC79E7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3D19E-6AE6-4E40-3499-F3F50F5D17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B854F-CE63-A130-A332-949882F8B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184C8-2406-CDB3-6D6A-76CCC0052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31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58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85B87-C944-A888-39FC-B79ADFD44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6DD21A-F656-28B3-D200-17C3C4BA4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63BD3-2C74-BD7E-4D28-712F19190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1E4D4-5264-34CE-7547-100A2A356C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17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353CF-0414-07F5-FE00-2A79F70B7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92EEA4-20AC-7530-AB13-780B95F92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6FE364-BBB9-4B04-9325-9557E2C5D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6D469-3037-1042-DA8E-C5919A948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86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60E3E-4214-51B0-2BF7-25314CC6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170B3-9F62-01C3-928F-CD2111E23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0B0682-8A1C-4D7C-B019-C08032D24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20636-BF00-5FC9-608E-B18B13071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6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BFEC5-BAB6-9E65-ABDC-3BF2B811A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000C0-C98B-A290-FBEB-1B0720769E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F7511-748C-6E68-BF0A-912899FF4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C2E70-DA64-9459-05FA-488783D09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78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BFFA2-3B93-EF30-8A20-06BBFB95F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CDFBEA-BB33-C938-75DE-DC39C353F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ED450D-7829-B7FD-21E5-3EBF7F76D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93-C4F9-F9CF-98AC-D008E1E03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26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CCFE6-B8EC-ECB5-017E-412CE8022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B91980-FDA7-6E41-DB71-1EC9590C9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1626A-93C7-D278-1F0F-F315B4DAE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3FD3B-B0A2-2B5E-A399-8B3F9BB63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00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D4A26-AAF2-49EF-1447-3C72BFF71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779734-8726-0063-2E12-E065025591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C9094B-B6CC-853A-D56E-97A21CBBE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A1DE6-ACC4-08C5-2BCF-36B322EF2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72cf7888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72cf7888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 fontAlgn="base">
              <a:buFont typeface="+mj-lt"/>
              <a:buNone/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3727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F561A-8C3E-A481-80EC-BC77B46A4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75C57A-B814-2B01-7181-834FA0D8E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1EBE88-35BE-BA4E-5D93-FF2595C1E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8DCAF-2B19-B4F8-E4B9-7FC695978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AE2D8-5FBC-A098-4818-70EAD0DC5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EDAEF-445C-1DF2-8311-2FC4B9851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673C3F-005D-3709-C758-2A3C93A5E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95DB8-B553-401A-DC30-9AC70A709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88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7488C-24E3-B90A-3ED3-841628501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4F83F5-AE77-D646-38D9-18CD724AD1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7FDB71-7CE5-9669-7806-C04DEB1B6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95A96-B61C-AA16-5AC9-93FA19B75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61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92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84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29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785A5-BAFF-6CCA-15C0-B5D48E0A1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822F3-93BC-4E82-4240-67E6BEE195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F2780-F5A3-7452-A448-2B7142705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6979F-5D4A-24E8-41F7-DC9D55520B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33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EF170-E275-3797-6195-1CF6A388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7A747E-C309-E33B-3F61-5A6230132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043938-3AF5-99F8-B627-F7852EDA8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4AFF3-0B9E-FA67-D90E-60577E916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638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36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2E1D7-52E9-7E5A-9455-95371BA03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B8A210-9C50-D0A6-2C56-FAEE19216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F6CDD-B33D-E0E1-A5E6-F64774956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You’ve unlocked the extra slide material on the details of CSS!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385F8-DA5B-792A-0CD8-F6160C23C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2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849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F8AAA-7775-F294-BB08-C2B7F37B6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3DE693-8C8C-9CF0-CA5F-7DC0D0DDE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C2914-7169-741C-A085-D17183DA0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3A946-BA55-1816-DB2E-C0A2290A61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84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9C6DA-A4C8-346C-F28A-885026DCE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830FC5-08C5-24F2-C193-C35B2B570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549030-568E-BD9B-F0B9-7887C8C59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4AF0D-449C-8A27-83B2-5CD53F0D2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28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0FF25-C8E9-23F5-58FA-9CE0C7E76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835C41-B46D-776B-9EB8-DE9285B81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C8B55-0CD7-D12C-162B-53E151DC95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F0064-C178-1E01-AA0E-DD2D6E91F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542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295EB-10F8-7329-8445-D2A9A8D0C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948BC1-B84E-6587-5190-D7173B268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C306C-3B50-77C8-030E-9F208588B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22BCC-E9F7-23E1-4DB4-9EC62908C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01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92AAB-7DDA-6784-6894-80DA6034A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62FF1E-CDBF-5FAF-6909-099F89686A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9C5B9C-7566-0445-B87F-DF85181BEB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E5F19-2EAA-88E8-2290-625B7F1243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9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62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BEDA3-A797-CF67-27AB-C9C0BC8B7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36F02B-29DF-CBEB-7000-3744946FA5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D539D3-F2FA-62B2-567D-284EC5578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653BC-B752-3754-2D28-070527CC5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40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346BF-1ECD-9607-40C9-B3284809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F028DD-5EC4-CB8E-F1E0-29D2758EA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60FFC1-F956-67B8-59B1-2C0017685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81CC1-2A43-1EC6-B4CF-3D324D189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30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B121B-00C8-7AC3-EDA6-7E5A30A8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24AF0C-1861-54C7-2D17-7B1420E2E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8E344B-7B3C-A208-210D-A57FEB135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626A8-450B-D099-242E-7405634CE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363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2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D710-A297-4BE6-8DC6-784EC9C10F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285A87-8579-1A59-AEC0-E449FAFE597F}"/>
              </a:ext>
            </a:extLst>
          </p:cNvPr>
          <p:cNvSpPr/>
          <p:nvPr userDrawn="1"/>
        </p:nvSpPr>
        <p:spPr>
          <a:xfrm flipH="1">
            <a:off x="4104877" y="360363"/>
            <a:ext cx="1936223" cy="1003129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35E4FC1-5847-E6F7-652D-9CA98C279B30}"/>
              </a:ext>
            </a:extLst>
          </p:cNvPr>
          <p:cNvSpPr/>
          <p:nvPr userDrawn="1"/>
        </p:nvSpPr>
        <p:spPr>
          <a:xfrm>
            <a:off x="1815079" y="422474"/>
            <a:ext cx="2974505" cy="1375096"/>
          </a:xfrm>
          <a:custGeom>
            <a:avLst/>
            <a:gdLst>
              <a:gd name="connsiteX0" fmla="*/ 1683369 w 2974505"/>
              <a:gd name="connsiteY0" fmla="*/ 0 h 1375096"/>
              <a:gd name="connsiteX1" fmla="*/ 2270190 w 2974505"/>
              <a:gd name="connsiteY1" fmla="*/ 480584 h 1375096"/>
              <a:gd name="connsiteX2" fmla="*/ 2276733 w 2974505"/>
              <a:gd name="connsiteY2" fmla="*/ 545803 h 1375096"/>
              <a:gd name="connsiteX3" fmla="*/ 2349303 w 2974505"/>
              <a:gd name="connsiteY3" fmla="*/ 506222 h 1375096"/>
              <a:gd name="connsiteX4" fmla="*/ 2524475 w 2974505"/>
              <a:gd name="connsiteY4" fmla="*/ 470686 h 1375096"/>
              <a:gd name="connsiteX5" fmla="*/ 2974505 w 2974505"/>
              <a:gd name="connsiteY5" fmla="*/ 922891 h 1375096"/>
              <a:gd name="connsiteX6" fmla="*/ 2974504 w 2974505"/>
              <a:gd name="connsiteY6" fmla="*/ 922901 h 1375096"/>
              <a:gd name="connsiteX7" fmla="*/ 2974504 w 2974505"/>
              <a:gd name="connsiteY7" fmla="*/ 1375094 h 1375096"/>
              <a:gd name="connsiteX8" fmla="*/ 2524495 w 2974505"/>
              <a:gd name="connsiteY8" fmla="*/ 1375094 h 1375096"/>
              <a:gd name="connsiteX9" fmla="*/ 2524475 w 2974505"/>
              <a:gd name="connsiteY9" fmla="*/ 1375096 h 1375096"/>
              <a:gd name="connsiteX10" fmla="*/ 2524456 w 2974505"/>
              <a:gd name="connsiteY10" fmla="*/ 1375094 h 1375096"/>
              <a:gd name="connsiteX11" fmla="*/ 0 w 2974505"/>
              <a:gd name="connsiteY11" fmla="*/ 1375094 h 1375096"/>
              <a:gd name="connsiteX12" fmla="*/ 0 w 2974505"/>
              <a:gd name="connsiteY12" fmla="*/ 934281 h 1375096"/>
              <a:gd name="connsiteX13" fmla="*/ 0 w 2974505"/>
              <a:gd name="connsiteY13" fmla="*/ 922894 h 1375096"/>
              <a:gd name="connsiteX14" fmla="*/ 2288 w 2974505"/>
              <a:gd name="connsiteY14" fmla="*/ 922894 h 1375096"/>
              <a:gd name="connsiteX15" fmla="*/ 23869 w 2974505"/>
              <a:gd name="connsiteY15" fmla="*/ 815484 h 1375096"/>
              <a:gd name="connsiteX16" fmla="*/ 303731 w 2974505"/>
              <a:gd name="connsiteY16" fmla="*/ 629082 h 1375096"/>
              <a:gd name="connsiteX17" fmla="*/ 421957 w 2974505"/>
              <a:gd name="connsiteY17" fmla="*/ 653066 h 1375096"/>
              <a:gd name="connsiteX18" fmla="*/ 462009 w 2974505"/>
              <a:gd name="connsiteY18" fmla="*/ 674911 h 1375096"/>
              <a:gd name="connsiteX19" fmla="*/ 465330 w 2974505"/>
              <a:gd name="connsiteY19" fmla="*/ 641805 h 1375096"/>
              <a:gd name="connsiteX20" fmla="*/ 950306 w 2974505"/>
              <a:gd name="connsiteY20" fmla="*/ 244628 h 1375096"/>
              <a:gd name="connsiteX21" fmla="*/ 1142995 w 2974505"/>
              <a:gd name="connsiteY21" fmla="*/ 283718 h 1375096"/>
              <a:gd name="connsiteX22" fmla="*/ 1169079 w 2974505"/>
              <a:gd name="connsiteY22" fmla="*/ 297944 h 1375096"/>
              <a:gd name="connsiteX23" fmla="*/ 1186677 w 2974505"/>
              <a:gd name="connsiteY23" fmla="*/ 265365 h 1375096"/>
              <a:gd name="connsiteX24" fmla="*/ 1683369 w 2974505"/>
              <a:gd name="connsiteY24" fmla="*/ 0 h 13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4505" h="1375096">
                <a:moveTo>
                  <a:pt x="1683369" y="0"/>
                </a:moveTo>
                <a:cubicBezTo>
                  <a:pt x="1972831" y="0"/>
                  <a:pt x="2214336" y="206315"/>
                  <a:pt x="2270190" y="480584"/>
                </a:cubicBezTo>
                <a:lnTo>
                  <a:pt x="2276733" y="545803"/>
                </a:lnTo>
                <a:lnTo>
                  <a:pt x="2349303" y="506222"/>
                </a:lnTo>
                <a:cubicBezTo>
                  <a:pt x="2403144" y="483340"/>
                  <a:pt x="2462339" y="470686"/>
                  <a:pt x="2524475" y="470686"/>
                </a:cubicBezTo>
                <a:cubicBezTo>
                  <a:pt x="2773020" y="470686"/>
                  <a:pt x="2974505" y="673145"/>
                  <a:pt x="2974505" y="922891"/>
                </a:cubicBezTo>
                <a:lnTo>
                  <a:pt x="2974504" y="922901"/>
                </a:lnTo>
                <a:lnTo>
                  <a:pt x="2974504" y="1375094"/>
                </a:lnTo>
                <a:lnTo>
                  <a:pt x="2524495" y="1375094"/>
                </a:lnTo>
                <a:lnTo>
                  <a:pt x="2524475" y="1375096"/>
                </a:lnTo>
                <a:lnTo>
                  <a:pt x="2524456" y="1375094"/>
                </a:lnTo>
                <a:lnTo>
                  <a:pt x="0" y="1375094"/>
                </a:lnTo>
                <a:lnTo>
                  <a:pt x="0" y="934281"/>
                </a:lnTo>
                <a:lnTo>
                  <a:pt x="0" y="922894"/>
                </a:lnTo>
                <a:lnTo>
                  <a:pt x="2288" y="922894"/>
                </a:lnTo>
                <a:lnTo>
                  <a:pt x="23869" y="815484"/>
                </a:lnTo>
                <a:cubicBezTo>
                  <a:pt x="69978" y="705943"/>
                  <a:pt x="177922" y="629082"/>
                  <a:pt x="303731" y="629082"/>
                </a:cubicBezTo>
                <a:cubicBezTo>
                  <a:pt x="345668" y="629082"/>
                  <a:pt x="385619" y="637622"/>
                  <a:pt x="421957" y="653066"/>
                </a:cubicBezTo>
                <a:lnTo>
                  <a:pt x="462009" y="674911"/>
                </a:lnTo>
                <a:lnTo>
                  <a:pt x="465330" y="641805"/>
                </a:lnTo>
                <a:cubicBezTo>
                  <a:pt x="511490" y="415137"/>
                  <a:pt x="711082" y="244628"/>
                  <a:pt x="950306" y="244628"/>
                </a:cubicBezTo>
                <a:cubicBezTo>
                  <a:pt x="1018656" y="244628"/>
                  <a:pt x="1083770" y="258547"/>
                  <a:pt x="1142995" y="283718"/>
                </a:cubicBezTo>
                <a:lnTo>
                  <a:pt x="1169079" y="297944"/>
                </a:lnTo>
                <a:lnTo>
                  <a:pt x="1186677" y="265365"/>
                </a:lnTo>
                <a:cubicBezTo>
                  <a:pt x="1294320" y="105263"/>
                  <a:pt x="1476611" y="0"/>
                  <a:pt x="1683369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73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35741A9-4897-A9DA-D1DE-EF727B0372EC}"/>
              </a:ext>
            </a:extLst>
          </p:cNvPr>
          <p:cNvSpPr/>
          <p:nvPr userDrawn="1"/>
        </p:nvSpPr>
        <p:spPr>
          <a:xfrm>
            <a:off x="5859602" y="285519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419DE16-9EE4-0283-0175-F4B1B192A6D7}"/>
              </a:ext>
            </a:extLst>
          </p:cNvPr>
          <p:cNvSpPr/>
          <p:nvPr userDrawn="1"/>
        </p:nvSpPr>
        <p:spPr>
          <a:xfrm>
            <a:off x="4184882" y="981724"/>
            <a:ext cx="2546024" cy="1197615"/>
          </a:xfrm>
          <a:custGeom>
            <a:avLst/>
            <a:gdLst>
              <a:gd name="connsiteX0" fmla="*/ 1683369 w 2974505"/>
              <a:gd name="connsiteY0" fmla="*/ 0 h 1375096"/>
              <a:gd name="connsiteX1" fmla="*/ 2270190 w 2974505"/>
              <a:gd name="connsiteY1" fmla="*/ 480584 h 1375096"/>
              <a:gd name="connsiteX2" fmla="*/ 2276733 w 2974505"/>
              <a:gd name="connsiteY2" fmla="*/ 545803 h 1375096"/>
              <a:gd name="connsiteX3" fmla="*/ 2349303 w 2974505"/>
              <a:gd name="connsiteY3" fmla="*/ 506222 h 1375096"/>
              <a:gd name="connsiteX4" fmla="*/ 2524475 w 2974505"/>
              <a:gd name="connsiteY4" fmla="*/ 470686 h 1375096"/>
              <a:gd name="connsiteX5" fmla="*/ 2974505 w 2974505"/>
              <a:gd name="connsiteY5" fmla="*/ 922891 h 1375096"/>
              <a:gd name="connsiteX6" fmla="*/ 2974504 w 2974505"/>
              <a:gd name="connsiteY6" fmla="*/ 922901 h 1375096"/>
              <a:gd name="connsiteX7" fmla="*/ 2974504 w 2974505"/>
              <a:gd name="connsiteY7" fmla="*/ 1375094 h 1375096"/>
              <a:gd name="connsiteX8" fmla="*/ 2524495 w 2974505"/>
              <a:gd name="connsiteY8" fmla="*/ 1375094 h 1375096"/>
              <a:gd name="connsiteX9" fmla="*/ 2524475 w 2974505"/>
              <a:gd name="connsiteY9" fmla="*/ 1375096 h 1375096"/>
              <a:gd name="connsiteX10" fmla="*/ 2524456 w 2974505"/>
              <a:gd name="connsiteY10" fmla="*/ 1375094 h 1375096"/>
              <a:gd name="connsiteX11" fmla="*/ 0 w 2974505"/>
              <a:gd name="connsiteY11" fmla="*/ 1375094 h 1375096"/>
              <a:gd name="connsiteX12" fmla="*/ 0 w 2974505"/>
              <a:gd name="connsiteY12" fmla="*/ 934281 h 1375096"/>
              <a:gd name="connsiteX13" fmla="*/ 0 w 2974505"/>
              <a:gd name="connsiteY13" fmla="*/ 922894 h 1375096"/>
              <a:gd name="connsiteX14" fmla="*/ 2288 w 2974505"/>
              <a:gd name="connsiteY14" fmla="*/ 922894 h 1375096"/>
              <a:gd name="connsiteX15" fmla="*/ 23869 w 2974505"/>
              <a:gd name="connsiteY15" fmla="*/ 815484 h 1375096"/>
              <a:gd name="connsiteX16" fmla="*/ 303731 w 2974505"/>
              <a:gd name="connsiteY16" fmla="*/ 629082 h 1375096"/>
              <a:gd name="connsiteX17" fmla="*/ 421957 w 2974505"/>
              <a:gd name="connsiteY17" fmla="*/ 653066 h 1375096"/>
              <a:gd name="connsiteX18" fmla="*/ 462009 w 2974505"/>
              <a:gd name="connsiteY18" fmla="*/ 674911 h 1375096"/>
              <a:gd name="connsiteX19" fmla="*/ 465330 w 2974505"/>
              <a:gd name="connsiteY19" fmla="*/ 641805 h 1375096"/>
              <a:gd name="connsiteX20" fmla="*/ 950306 w 2974505"/>
              <a:gd name="connsiteY20" fmla="*/ 244628 h 1375096"/>
              <a:gd name="connsiteX21" fmla="*/ 1142995 w 2974505"/>
              <a:gd name="connsiteY21" fmla="*/ 283718 h 1375096"/>
              <a:gd name="connsiteX22" fmla="*/ 1169079 w 2974505"/>
              <a:gd name="connsiteY22" fmla="*/ 297944 h 1375096"/>
              <a:gd name="connsiteX23" fmla="*/ 1186677 w 2974505"/>
              <a:gd name="connsiteY23" fmla="*/ 265365 h 1375096"/>
              <a:gd name="connsiteX24" fmla="*/ 1683369 w 2974505"/>
              <a:gd name="connsiteY24" fmla="*/ 0 h 13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4505" h="1375096">
                <a:moveTo>
                  <a:pt x="1683369" y="0"/>
                </a:moveTo>
                <a:cubicBezTo>
                  <a:pt x="1972831" y="0"/>
                  <a:pt x="2214336" y="206315"/>
                  <a:pt x="2270190" y="480584"/>
                </a:cubicBezTo>
                <a:lnTo>
                  <a:pt x="2276733" y="545803"/>
                </a:lnTo>
                <a:lnTo>
                  <a:pt x="2349303" y="506222"/>
                </a:lnTo>
                <a:cubicBezTo>
                  <a:pt x="2403144" y="483340"/>
                  <a:pt x="2462339" y="470686"/>
                  <a:pt x="2524475" y="470686"/>
                </a:cubicBezTo>
                <a:cubicBezTo>
                  <a:pt x="2773020" y="470686"/>
                  <a:pt x="2974505" y="673145"/>
                  <a:pt x="2974505" y="922891"/>
                </a:cubicBezTo>
                <a:lnTo>
                  <a:pt x="2974504" y="922901"/>
                </a:lnTo>
                <a:lnTo>
                  <a:pt x="2974504" y="1375094"/>
                </a:lnTo>
                <a:lnTo>
                  <a:pt x="2524495" y="1375094"/>
                </a:lnTo>
                <a:lnTo>
                  <a:pt x="2524475" y="1375096"/>
                </a:lnTo>
                <a:lnTo>
                  <a:pt x="2524456" y="1375094"/>
                </a:lnTo>
                <a:lnTo>
                  <a:pt x="0" y="1375094"/>
                </a:lnTo>
                <a:lnTo>
                  <a:pt x="0" y="934281"/>
                </a:lnTo>
                <a:lnTo>
                  <a:pt x="0" y="922894"/>
                </a:lnTo>
                <a:lnTo>
                  <a:pt x="2288" y="922894"/>
                </a:lnTo>
                <a:lnTo>
                  <a:pt x="23869" y="815484"/>
                </a:lnTo>
                <a:cubicBezTo>
                  <a:pt x="69978" y="705943"/>
                  <a:pt x="177922" y="629082"/>
                  <a:pt x="303731" y="629082"/>
                </a:cubicBezTo>
                <a:cubicBezTo>
                  <a:pt x="345668" y="629082"/>
                  <a:pt x="385619" y="637622"/>
                  <a:pt x="421957" y="653066"/>
                </a:cubicBezTo>
                <a:lnTo>
                  <a:pt x="462009" y="674911"/>
                </a:lnTo>
                <a:lnTo>
                  <a:pt x="465330" y="641805"/>
                </a:lnTo>
                <a:cubicBezTo>
                  <a:pt x="511490" y="415137"/>
                  <a:pt x="711082" y="244628"/>
                  <a:pt x="950306" y="244628"/>
                </a:cubicBezTo>
                <a:cubicBezTo>
                  <a:pt x="1018656" y="244628"/>
                  <a:pt x="1083770" y="258547"/>
                  <a:pt x="1142995" y="283718"/>
                </a:cubicBezTo>
                <a:lnTo>
                  <a:pt x="1169079" y="297944"/>
                </a:lnTo>
                <a:lnTo>
                  <a:pt x="1186677" y="265365"/>
                </a:lnTo>
                <a:cubicBezTo>
                  <a:pt x="1294320" y="105263"/>
                  <a:pt x="1476611" y="0"/>
                  <a:pt x="1683369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8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563" y="900119"/>
            <a:ext cx="9516864" cy="2339970"/>
          </a:xfrm>
        </p:spPr>
        <p:txBody>
          <a:bodyPr bIns="72000" anchor="b"/>
          <a:lstStyle>
            <a:lvl1pPr algn="l">
              <a:defRPr sz="4000">
                <a:latin typeface="DIN Next LT Pro Medium" panose="020B060302020305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14F551-EE83-497D-92D4-7BE7A6E08D64}"/>
              </a:ext>
            </a:extLst>
          </p:cNvPr>
          <p:cNvCxnSpPr>
            <a:cxnSpLocks/>
          </p:cNvCxnSpPr>
          <p:nvPr userDrawn="1"/>
        </p:nvCxnSpPr>
        <p:spPr>
          <a:xfrm>
            <a:off x="569448" y="3240087"/>
            <a:ext cx="10381593" cy="0"/>
          </a:xfrm>
          <a:prstGeom prst="line">
            <a:avLst/>
          </a:prstGeom>
          <a:ln w="38100" cap="rnd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89A0DD-661B-1EFE-42EC-4B742EBE8437}"/>
              </a:ext>
            </a:extLst>
          </p:cNvPr>
          <p:cNvSpPr/>
          <p:nvPr userDrawn="1"/>
        </p:nvSpPr>
        <p:spPr>
          <a:xfrm flipH="1">
            <a:off x="8358851" y="1095736"/>
            <a:ext cx="2546024" cy="1197615"/>
          </a:xfrm>
          <a:custGeom>
            <a:avLst/>
            <a:gdLst>
              <a:gd name="connsiteX0" fmla="*/ 1683369 w 2974505"/>
              <a:gd name="connsiteY0" fmla="*/ 0 h 1375096"/>
              <a:gd name="connsiteX1" fmla="*/ 2270190 w 2974505"/>
              <a:gd name="connsiteY1" fmla="*/ 480584 h 1375096"/>
              <a:gd name="connsiteX2" fmla="*/ 2276733 w 2974505"/>
              <a:gd name="connsiteY2" fmla="*/ 545803 h 1375096"/>
              <a:gd name="connsiteX3" fmla="*/ 2349303 w 2974505"/>
              <a:gd name="connsiteY3" fmla="*/ 506222 h 1375096"/>
              <a:gd name="connsiteX4" fmla="*/ 2524475 w 2974505"/>
              <a:gd name="connsiteY4" fmla="*/ 470686 h 1375096"/>
              <a:gd name="connsiteX5" fmla="*/ 2974505 w 2974505"/>
              <a:gd name="connsiteY5" fmla="*/ 922891 h 1375096"/>
              <a:gd name="connsiteX6" fmla="*/ 2974504 w 2974505"/>
              <a:gd name="connsiteY6" fmla="*/ 922901 h 1375096"/>
              <a:gd name="connsiteX7" fmla="*/ 2974504 w 2974505"/>
              <a:gd name="connsiteY7" fmla="*/ 1375094 h 1375096"/>
              <a:gd name="connsiteX8" fmla="*/ 2524495 w 2974505"/>
              <a:gd name="connsiteY8" fmla="*/ 1375094 h 1375096"/>
              <a:gd name="connsiteX9" fmla="*/ 2524475 w 2974505"/>
              <a:gd name="connsiteY9" fmla="*/ 1375096 h 1375096"/>
              <a:gd name="connsiteX10" fmla="*/ 2524456 w 2974505"/>
              <a:gd name="connsiteY10" fmla="*/ 1375094 h 1375096"/>
              <a:gd name="connsiteX11" fmla="*/ 0 w 2974505"/>
              <a:gd name="connsiteY11" fmla="*/ 1375094 h 1375096"/>
              <a:gd name="connsiteX12" fmla="*/ 0 w 2974505"/>
              <a:gd name="connsiteY12" fmla="*/ 934281 h 1375096"/>
              <a:gd name="connsiteX13" fmla="*/ 0 w 2974505"/>
              <a:gd name="connsiteY13" fmla="*/ 922894 h 1375096"/>
              <a:gd name="connsiteX14" fmla="*/ 2288 w 2974505"/>
              <a:gd name="connsiteY14" fmla="*/ 922894 h 1375096"/>
              <a:gd name="connsiteX15" fmla="*/ 23869 w 2974505"/>
              <a:gd name="connsiteY15" fmla="*/ 815484 h 1375096"/>
              <a:gd name="connsiteX16" fmla="*/ 303731 w 2974505"/>
              <a:gd name="connsiteY16" fmla="*/ 629082 h 1375096"/>
              <a:gd name="connsiteX17" fmla="*/ 421957 w 2974505"/>
              <a:gd name="connsiteY17" fmla="*/ 653066 h 1375096"/>
              <a:gd name="connsiteX18" fmla="*/ 462009 w 2974505"/>
              <a:gd name="connsiteY18" fmla="*/ 674911 h 1375096"/>
              <a:gd name="connsiteX19" fmla="*/ 465330 w 2974505"/>
              <a:gd name="connsiteY19" fmla="*/ 641805 h 1375096"/>
              <a:gd name="connsiteX20" fmla="*/ 950306 w 2974505"/>
              <a:gd name="connsiteY20" fmla="*/ 244628 h 1375096"/>
              <a:gd name="connsiteX21" fmla="*/ 1142995 w 2974505"/>
              <a:gd name="connsiteY21" fmla="*/ 283718 h 1375096"/>
              <a:gd name="connsiteX22" fmla="*/ 1169079 w 2974505"/>
              <a:gd name="connsiteY22" fmla="*/ 297944 h 1375096"/>
              <a:gd name="connsiteX23" fmla="*/ 1186677 w 2974505"/>
              <a:gd name="connsiteY23" fmla="*/ 265365 h 1375096"/>
              <a:gd name="connsiteX24" fmla="*/ 1683369 w 2974505"/>
              <a:gd name="connsiteY24" fmla="*/ 0 h 13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4505" h="1375096">
                <a:moveTo>
                  <a:pt x="1683369" y="0"/>
                </a:moveTo>
                <a:cubicBezTo>
                  <a:pt x="1972831" y="0"/>
                  <a:pt x="2214336" y="206315"/>
                  <a:pt x="2270190" y="480584"/>
                </a:cubicBezTo>
                <a:lnTo>
                  <a:pt x="2276733" y="545803"/>
                </a:lnTo>
                <a:lnTo>
                  <a:pt x="2349303" y="506222"/>
                </a:lnTo>
                <a:cubicBezTo>
                  <a:pt x="2403144" y="483340"/>
                  <a:pt x="2462339" y="470686"/>
                  <a:pt x="2524475" y="470686"/>
                </a:cubicBezTo>
                <a:cubicBezTo>
                  <a:pt x="2773020" y="470686"/>
                  <a:pt x="2974505" y="673145"/>
                  <a:pt x="2974505" y="922891"/>
                </a:cubicBezTo>
                <a:lnTo>
                  <a:pt x="2974504" y="922901"/>
                </a:lnTo>
                <a:lnTo>
                  <a:pt x="2974504" y="1375094"/>
                </a:lnTo>
                <a:lnTo>
                  <a:pt x="2524495" y="1375094"/>
                </a:lnTo>
                <a:lnTo>
                  <a:pt x="2524475" y="1375096"/>
                </a:lnTo>
                <a:lnTo>
                  <a:pt x="2524456" y="1375094"/>
                </a:lnTo>
                <a:lnTo>
                  <a:pt x="0" y="1375094"/>
                </a:lnTo>
                <a:lnTo>
                  <a:pt x="0" y="934281"/>
                </a:lnTo>
                <a:lnTo>
                  <a:pt x="0" y="922894"/>
                </a:lnTo>
                <a:lnTo>
                  <a:pt x="2288" y="922894"/>
                </a:lnTo>
                <a:lnTo>
                  <a:pt x="23869" y="815484"/>
                </a:lnTo>
                <a:cubicBezTo>
                  <a:pt x="69978" y="705943"/>
                  <a:pt x="177922" y="629082"/>
                  <a:pt x="303731" y="629082"/>
                </a:cubicBezTo>
                <a:cubicBezTo>
                  <a:pt x="345668" y="629082"/>
                  <a:pt x="385619" y="637622"/>
                  <a:pt x="421957" y="653066"/>
                </a:cubicBezTo>
                <a:lnTo>
                  <a:pt x="462009" y="674911"/>
                </a:lnTo>
                <a:lnTo>
                  <a:pt x="465330" y="641805"/>
                </a:lnTo>
                <a:cubicBezTo>
                  <a:pt x="511490" y="415137"/>
                  <a:pt x="711082" y="244628"/>
                  <a:pt x="950306" y="244628"/>
                </a:cubicBezTo>
                <a:cubicBezTo>
                  <a:pt x="1018656" y="244628"/>
                  <a:pt x="1083770" y="258547"/>
                  <a:pt x="1142995" y="283718"/>
                </a:cubicBezTo>
                <a:lnTo>
                  <a:pt x="1169079" y="297944"/>
                </a:lnTo>
                <a:lnTo>
                  <a:pt x="1186677" y="265365"/>
                </a:lnTo>
                <a:cubicBezTo>
                  <a:pt x="1294320" y="105263"/>
                  <a:pt x="1476611" y="0"/>
                  <a:pt x="1683369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8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47FC836-EF93-31FC-14C9-42B96E84227E}"/>
              </a:ext>
            </a:extLst>
          </p:cNvPr>
          <p:cNvSpPr/>
          <p:nvPr userDrawn="1"/>
        </p:nvSpPr>
        <p:spPr>
          <a:xfrm flipH="1">
            <a:off x="9779562" y="1580531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9E8FEFF-6FF4-7AA6-44AD-2DCE9110F78A}"/>
              </a:ext>
            </a:extLst>
          </p:cNvPr>
          <p:cNvSpPr/>
          <p:nvPr userDrawn="1"/>
        </p:nvSpPr>
        <p:spPr>
          <a:xfrm flipH="1">
            <a:off x="-441604" y="729000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900118"/>
            <a:ext cx="9516864" cy="2339970"/>
          </a:xfrm>
        </p:spPr>
        <p:txBody>
          <a:bodyPr bIns="648000" anchor="b" anchorCtr="0">
            <a:normAutofit/>
          </a:bodyPr>
          <a:lstStyle>
            <a:lvl1pPr marL="0" indent="0" algn="l">
              <a:buNone/>
              <a:defRPr sz="3600">
                <a:latin typeface="DIN Next LT Pro" panose="020B0503020203050203" pitchFamily="34" charset="0"/>
              </a:defRPr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4821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4" orient="horz" pos="3969">
          <p15:clr>
            <a:srgbClr val="FBAE40"/>
          </p15:clr>
        </p15:guide>
        <p15:guide id="5" orient="horz" pos="3855">
          <p15:clr>
            <a:srgbClr val="FBAE40"/>
          </p15:clr>
        </p15:guide>
        <p15:guide id="6" pos="3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17664" y="567133"/>
            <a:ext cx="8022765" cy="51539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48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048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048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048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048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048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048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048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048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95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760244" y="-157"/>
            <a:ext cx="5760244" cy="64801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5184" tIns="115184" rIns="115184" bIns="1151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68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34502" y="1553648"/>
            <a:ext cx="5096531" cy="1867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92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92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92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92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92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92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92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92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292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34502" y="3531528"/>
            <a:ext cx="5096531" cy="15560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46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223256" y="912245"/>
            <a:ext cx="4834221" cy="4655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576026" lvl="0" indent="-43202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152053" lvl="1" indent="-40001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728079" lvl="2" indent="-40001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304105" lvl="3" indent="-40001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880131" lvl="4" indent="-40001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456158" lvl="5" indent="-40001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032184" lvl="6" indent="-40001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608210" lvl="7" indent="-40001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184237" lvl="8" indent="-40001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052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92710" y="5330002"/>
            <a:ext cx="7557863" cy="7623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576026" lvl="0" indent="-2880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44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92710" y="1393581"/>
            <a:ext cx="10735069" cy="24737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11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119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119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119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119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119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119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119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119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92710" y="3971415"/>
            <a:ext cx="10735069" cy="1638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76026" lvl="0" indent="-43202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152053" lvl="1" indent="-400018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728079" lvl="2" indent="-400018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304105" lvl="3" indent="-400018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880131" lvl="4" indent="-400018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456158" lvl="5" indent="-400018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032184" lvl="6" indent="-400018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608210" lvl="7" indent="-400018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184237" lvl="8" indent="-400018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09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285A87-8579-1A59-AEC0-E449FAFE597F}"/>
              </a:ext>
            </a:extLst>
          </p:cNvPr>
          <p:cNvSpPr/>
          <p:nvPr userDrawn="1"/>
        </p:nvSpPr>
        <p:spPr>
          <a:xfrm flipH="1">
            <a:off x="4412374" y="3022642"/>
            <a:ext cx="1936223" cy="1003129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35E4FC1-5847-E6F7-652D-9CA98C279B30}"/>
              </a:ext>
            </a:extLst>
          </p:cNvPr>
          <p:cNvSpPr/>
          <p:nvPr userDrawn="1"/>
        </p:nvSpPr>
        <p:spPr>
          <a:xfrm>
            <a:off x="2122576" y="3084753"/>
            <a:ext cx="2974505" cy="1375096"/>
          </a:xfrm>
          <a:custGeom>
            <a:avLst/>
            <a:gdLst>
              <a:gd name="connsiteX0" fmla="*/ 1683369 w 2974505"/>
              <a:gd name="connsiteY0" fmla="*/ 0 h 1375096"/>
              <a:gd name="connsiteX1" fmla="*/ 2270190 w 2974505"/>
              <a:gd name="connsiteY1" fmla="*/ 480584 h 1375096"/>
              <a:gd name="connsiteX2" fmla="*/ 2276733 w 2974505"/>
              <a:gd name="connsiteY2" fmla="*/ 545803 h 1375096"/>
              <a:gd name="connsiteX3" fmla="*/ 2349303 w 2974505"/>
              <a:gd name="connsiteY3" fmla="*/ 506222 h 1375096"/>
              <a:gd name="connsiteX4" fmla="*/ 2524475 w 2974505"/>
              <a:gd name="connsiteY4" fmla="*/ 470686 h 1375096"/>
              <a:gd name="connsiteX5" fmla="*/ 2974505 w 2974505"/>
              <a:gd name="connsiteY5" fmla="*/ 922891 h 1375096"/>
              <a:gd name="connsiteX6" fmla="*/ 2974504 w 2974505"/>
              <a:gd name="connsiteY6" fmla="*/ 922901 h 1375096"/>
              <a:gd name="connsiteX7" fmla="*/ 2974504 w 2974505"/>
              <a:gd name="connsiteY7" fmla="*/ 1375094 h 1375096"/>
              <a:gd name="connsiteX8" fmla="*/ 2524495 w 2974505"/>
              <a:gd name="connsiteY8" fmla="*/ 1375094 h 1375096"/>
              <a:gd name="connsiteX9" fmla="*/ 2524475 w 2974505"/>
              <a:gd name="connsiteY9" fmla="*/ 1375096 h 1375096"/>
              <a:gd name="connsiteX10" fmla="*/ 2524456 w 2974505"/>
              <a:gd name="connsiteY10" fmla="*/ 1375094 h 1375096"/>
              <a:gd name="connsiteX11" fmla="*/ 0 w 2974505"/>
              <a:gd name="connsiteY11" fmla="*/ 1375094 h 1375096"/>
              <a:gd name="connsiteX12" fmla="*/ 0 w 2974505"/>
              <a:gd name="connsiteY12" fmla="*/ 934281 h 1375096"/>
              <a:gd name="connsiteX13" fmla="*/ 0 w 2974505"/>
              <a:gd name="connsiteY13" fmla="*/ 922894 h 1375096"/>
              <a:gd name="connsiteX14" fmla="*/ 2288 w 2974505"/>
              <a:gd name="connsiteY14" fmla="*/ 922894 h 1375096"/>
              <a:gd name="connsiteX15" fmla="*/ 23869 w 2974505"/>
              <a:gd name="connsiteY15" fmla="*/ 815484 h 1375096"/>
              <a:gd name="connsiteX16" fmla="*/ 303731 w 2974505"/>
              <a:gd name="connsiteY16" fmla="*/ 629082 h 1375096"/>
              <a:gd name="connsiteX17" fmla="*/ 421957 w 2974505"/>
              <a:gd name="connsiteY17" fmla="*/ 653066 h 1375096"/>
              <a:gd name="connsiteX18" fmla="*/ 462009 w 2974505"/>
              <a:gd name="connsiteY18" fmla="*/ 674911 h 1375096"/>
              <a:gd name="connsiteX19" fmla="*/ 465330 w 2974505"/>
              <a:gd name="connsiteY19" fmla="*/ 641805 h 1375096"/>
              <a:gd name="connsiteX20" fmla="*/ 950306 w 2974505"/>
              <a:gd name="connsiteY20" fmla="*/ 244628 h 1375096"/>
              <a:gd name="connsiteX21" fmla="*/ 1142995 w 2974505"/>
              <a:gd name="connsiteY21" fmla="*/ 283718 h 1375096"/>
              <a:gd name="connsiteX22" fmla="*/ 1169079 w 2974505"/>
              <a:gd name="connsiteY22" fmla="*/ 297944 h 1375096"/>
              <a:gd name="connsiteX23" fmla="*/ 1186677 w 2974505"/>
              <a:gd name="connsiteY23" fmla="*/ 265365 h 1375096"/>
              <a:gd name="connsiteX24" fmla="*/ 1683369 w 2974505"/>
              <a:gd name="connsiteY24" fmla="*/ 0 h 13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4505" h="1375096">
                <a:moveTo>
                  <a:pt x="1683369" y="0"/>
                </a:moveTo>
                <a:cubicBezTo>
                  <a:pt x="1972831" y="0"/>
                  <a:pt x="2214336" y="206315"/>
                  <a:pt x="2270190" y="480584"/>
                </a:cubicBezTo>
                <a:lnTo>
                  <a:pt x="2276733" y="545803"/>
                </a:lnTo>
                <a:lnTo>
                  <a:pt x="2349303" y="506222"/>
                </a:lnTo>
                <a:cubicBezTo>
                  <a:pt x="2403144" y="483340"/>
                  <a:pt x="2462339" y="470686"/>
                  <a:pt x="2524475" y="470686"/>
                </a:cubicBezTo>
                <a:cubicBezTo>
                  <a:pt x="2773020" y="470686"/>
                  <a:pt x="2974505" y="673145"/>
                  <a:pt x="2974505" y="922891"/>
                </a:cubicBezTo>
                <a:lnTo>
                  <a:pt x="2974504" y="922901"/>
                </a:lnTo>
                <a:lnTo>
                  <a:pt x="2974504" y="1375094"/>
                </a:lnTo>
                <a:lnTo>
                  <a:pt x="2524495" y="1375094"/>
                </a:lnTo>
                <a:lnTo>
                  <a:pt x="2524475" y="1375096"/>
                </a:lnTo>
                <a:lnTo>
                  <a:pt x="2524456" y="1375094"/>
                </a:lnTo>
                <a:lnTo>
                  <a:pt x="0" y="1375094"/>
                </a:lnTo>
                <a:lnTo>
                  <a:pt x="0" y="934281"/>
                </a:lnTo>
                <a:lnTo>
                  <a:pt x="0" y="922894"/>
                </a:lnTo>
                <a:lnTo>
                  <a:pt x="2288" y="922894"/>
                </a:lnTo>
                <a:lnTo>
                  <a:pt x="23869" y="815484"/>
                </a:lnTo>
                <a:cubicBezTo>
                  <a:pt x="69978" y="705943"/>
                  <a:pt x="177922" y="629082"/>
                  <a:pt x="303731" y="629082"/>
                </a:cubicBezTo>
                <a:cubicBezTo>
                  <a:pt x="345668" y="629082"/>
                  <a:pt x="385619" y="637622"/>
                  <a:pt x="421957" y="653066"/>
                </a:cubicBezTo>
                <a:lnTo>
                  <a:pt x="462009" y="674911"/>
                </a:lnTo>
                <a:lnTo>
                  <a:pt x="465330" y="641805"/>
                </a:lnTo>
                <a:cubicBezTo>
                  <a:pt x="511490" y="415137"/>
                  <a:pt x="711082" y="244628"/>
                  <a:pt x="950306" y="244628"/>
                </a:cubicBezTo>
                <a:cubicBezTo>
                  <a:pt x="1018656" y="244628"/>
                  <a:pt x="1083770" y="258547"/>
                  <a:pt x="1142995" y="283718"/>
                </a:cubicBezTo>
                <a:lnTo>
                  <a:pt x="1169079" y="297944"/>
                </a:lnTo>
                <a:lnTo>
                  <a:pt x="1186677" y="265365"/>
                </a:lnTo>
                <a:cubicBezTo>
                  <a:pt x="1294320" y="105263"/>
                  <a:pt x="1476611" y="0"/>
                  <a:pt x="1683369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73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35741A9-4897-A9DA-D1DE-EF727B0372EC}"/>
              </a:ext>
            </a:extLst>
          </p:cNvPr>
          <p:cNvSpPr/>
          <p:nvPr userDrawn="1"/>
        </p:nvSpPr>
        <p:spPr>
          <a:xfrm>
            <a:off x="6167099" y="2947798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419DE16-9EE4-0283-0175-F4B1B192A6D7}"/>
              </a:ext>
            </a:extLst>
          </p:cNvPr>
          <p:cNvSpPr/>
          <p:nvPr userDrawn="1"/>
        </p:nvSpPr>
        <p:spPr>
          <a:xfrm>
            <a:off x="4492379" y="3644003"/>
            <a:ext cx="2546024" cy="1197615"/>
          </a:xfrm>
          <a:custGeom>
            <a:avLst/>
            <a:gdLst>
              <a:gd name="connsiteX0" fmla="*/ 1683369 w 2974505"/>
              <a:gd name="connsiteY0" fmla="*/ 0 h 1375096"/>
              <a:gd name="connsiteX1" fmla="*/ 2270190 w 2974505"/>
              <a:gd name="connsiteY1" fmla="*/ 480584 h 1375096"/>
              <a:gd name="connsiteX2" fmla="*/ 2276733 w 2974505"/>
              <a:gd name="connsiteY2" fmla="*/ 545803 h 1375096"/>
              <a:gd name="connsiteX3" fmla="*/ 2349303 w 2974505"/>
              <a:gd name="connsiteY3" fmla="*/ 506222 h 1375096"/>
              <a:gd name="connsiteX4" fmla="*/ 2524475 w 2974505"/>
              <a:gd name="connsiteY4" fmla="*/ 470686 h 1375096"/>
              <a:gd name="connsiteX5" fmla="*/ 2974505 w 2974505"/>
              <a:gd name="connsiteY5" fmla="*/ 922891 h 1375096"/>
              <a:gd name="connsiteX6" fmla="*/ 2974504 w 2974505"/>
              <a:gd name="connsiteY6" fmla="*/ 922901 h 1375096"/>
              <a:gd name="connsiteX7" fmla="*/ 2974504 w 2974505"/>
              <a:gd name="connsiteY7" fmla="*/ 1375094 h 1375096"/>
              <a:gd name="connsiteX8" fmla="*/ 2524495 w 2974505"/>
              <a:gd name="connsiteY8" fmla="*/ 1375094 h 1375096"/>
              <a:gd name="connsiteX9" fmla="*/ 2524475 w 2974505"/>
              <a:gd name="connsiteY9" fmla="*/ 1375096 h 1375096"/>
              <a:gd name="connsiteX10" fmla="*/ 2524456 w 2974505"/>
              <a:gd name="connsiteY10" fmla="*/ 1375094 h 1375096"/>
              <a:gd name="connsiteX11" fmla="*/ 0 w 2974505"/>
              <a:gd name="connsiteY11" fmla="*/ 1375094 h 1375096"/>
              <a:gd name="connsiteX12" fmla="*/ 0 w 2974505"/>
              <a:gd name="connsiteY12" fmla="*/ 934281 h 1375096"/>
              <a:gd name="connsiteX13" fmla="*/ 0 w 2974505"/>
              <a:gd name="connsiteY13" fmla="*/ 922894 h 1375096"/>
              <a:gd name="connsiteX14" fmla="*/ 2288 w 2974505"/>
              <a:gd name="connsiteY14" fmla="*/ 922894 h 1375096"/>
              <a:gd name="connsiteX15" fmla="*/ 23869 w 2974505"/>
              <a:gd name="connsiteY15" fmla="*/ 815484 h 1375096"/>
              <a:gd name="connsiteX16" fmla="*/ 303731 w 2974505"/>
              <a:gd name="connsiteY16" fmla="*/ 629082 h 1375096"/>
              <a:gd name="connsiteX17" fmla="*/ 421957 w 2974505"/>
              <a:gd name="connsiteY17" fmla="*/ 653066 h 1375096"/>
              <a:gd name="connsiteX18" fmla="*/ 462009 w 2974505"/>
              <a:gd name="connsiteY18" fmla="*/ 674911 h 1375096"/>
              <a:gd name="connsiteX19" fmla="*/ 465330 w 2974505"/>
              <a:gd name="connsiteY19" fmla="*/ 641805 h 1375096"/>
              <a:gd name="connsiteX20" fmla="*/ 950306 w 2974505"/>
              <a:gd name="connsiteY20" fmla="*/ 244628 h 1375096"/>
              <a:gd name="connsiteX21" fmla="*/ 1142995 w 2974505"/>
              <a:gd name="connsiteY21" fmla="*/ 283718 h 1375096"/>
              <a:gd name="connsiteX22" fmla="*/ 1169079 w 2974505"/>
              <a:gd name="connsiteY22" fmla="*/ 297944 h 1375096"/>
              <a:gd name="connsiteX23" fmla="*/ 1186677 w 2974505"/>
              <a:gd name="connsiteY23" fmla="*/ 265365 h 1375096"/>
              <a:gd name="connsiteX24" fmla="*/ 1683369 w 2974505"/>
              <a:gd name="connsiteY24" fmla="*/ 0 h 13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4505" h="1375096">
                <a:moveTo>
                  <a:pt x="1683369" y="0"/>
                </a:moveTo>
                <a:cubicBezTo>
                  <a:pt x="1972831" y="0"/>
                  <a:pt x="2214336" y="206315"/>
                  <a:pt x="2270190" y="480584"/>
                </a:cubicBezTo>
                <a:lnTo>
                  <a:pt x="2276733" y="545803"/>
                </a:lnTo>
                <a:lnTo>
                  <a:pt x="2349303" y="506222"/>
                </a:lnTo>
                <a:cubicBezTo>
                  <a:pt x="2403144" y="483340"/>
                  <a:pt x="2462339" y="470686"/>
                  <a:pt x="2524475" y="470686"/>
                </a:cubicBezTo>
                <a:cubicBezTo>
                  <a:pt x="2773020" y="470686"/>
                  <a:pt x="2974505" y="673145"/>
                  <a:pt x="2974505" y="922891"/>
                </a:cubicBezTo>
                <a:lnTo>
                  <a:pt x="2974504" y="922901"/>
                </a:lnTo>
                <a:lnTo>
                  <a:pt x="2974504" y="1375094"/>
                </a:lnTo>
                <a:lnTo>
                  <a:pt x="2524495" y="1375094"/>
                </a:lnTo>
                <a:lnTo>
                  <a:pt x="2524475" y="1375096"/>
                </a:lnTo>
                <a:lnTo>
                  <a:pt x="2524456" y="1375094"/>
                </a:lnTo>
                <a:lnTo>
                  <a:pt x="0" y="1375094"/>
                </a:lnTo>
                <a:lnTo>
                  <a:pt x="0" y="934281"/>
                </a:lnTo>
                <a:lnTo>
                  <a:pt x="0" y="922894"/>
                </a:lnTo>
                <a:lnTo>
                  <a:pt x="2288" y="922894"/>
                </a:lnTo>
                <a:lnTo>
                  <a:pt x="23869" y="815484"/>
                </a:lnTo>
                <a:cubicBezTo>
                  <a:pt x="69978" y="705943"/>
                  <a:pt x="177922" y="629082"/>
                  <a:pt x="303731" y="629082"/>
                </a:cubicBezTo>
                <a:cubicBezTo>
                  <a:pt x="345668" y="629082"/>
                  <a:pt x="385619" y="637622"/>
                  <a:pt x="421957" y="653066"/>
                </a:cubicBezTo>
                <a:lnTo>
                  <a:pt x="462009" y="674911"/>
                </a:lnTo>
                <a:lnTo>
                  <a:pt x="465330" y="641805"/>
                </a:lnTo>
                <a:cubicBezTo>
                  <a:pt x="511490" y="415137"/>
                  <a:pt x="711082" y="244628"/>
                  <a:pt x="950306" y="244628"/>
                </a:cubicBezTo>
                <a:cubicBezTo>
                  <a:pt x="1018656" y="244628"/>
                  <a:pt x="1083770" y="258547"/>
                  <a:pt x="1142995" y="283718"/>
                </a:cubicBezTo>
                <a:lnTo>
                  <a:pt x="1169079" y="297944"/>
                </a:lnTo>
                <a:lnTo>
                  <a:pt x="1186677" y="265365"/>
                </a:lnTo>
                <a:cubicBezTo>
                  <a:pt x="1294320" y="105263"/>
                  <a:pt x="1476611" y="0"/>
                  <a:pt x="1683369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8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563" y="900119"/>
            <a:ext cx="10596562" cy="2339970"/>
          </a:xfrm>
        </p:spPr>
        <p:txBody>
          <a:bodyPr bIns="72000" anchor="b"/>
          <a:lstStyle>
            <a:lvl1pPr algn="ctr">
              <a:defRPr sz="4000">
                <a:latin typeface="DIN Next LT Pro Medium" panose="020B060302020305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89A0DD-661B-1EFE-42EC-4B742EBE8437}"/>
              </a:ext>
            </a:extLst>
          </p:cNvPr>
          <p:cNvSpPr/>
          <p:nvPr userDrawn="1"/>
        </p:nvSpPr>
        <p:spPr>
          <a:xfrm flipH="1">
            <a:off x="8666348" y="3758015"/>
            <a:ext cx="2546024" cy="1197615"/>
          </a:xfrm>
          <a:custGeom>
            <a:avLst/>
            <a:gdLst>
              <a:gd name="connsiteX0" fmla="*/ 1683369 w 2974505"/>
              <a:gd name="connsiteY0" fmla="*/ 0 h 1375096"/>
              <a:gd name="connsiteX1" fmla="*/ 2270190 w 2974505"/>
              <a:gd name="connsiteY1" fmla="*/ 480584 h 1375096"/>
              <a:gd name="connsiteX2" fmla="*/ 2276733 w 2974505"/>
              <a:gd name="connsiteY2" fmla="*/ 545803 h 1375096"/>
              <a:gd name="connsiteX3" fmla="*/ 2349303 w 2974505"/>
              <a:gd name="connsiteY3" fmla="*/ 506222 h 1375096"/>
              <a:gd name="connsiteX4" fmla="*/ 2524475 w 2974505"/>
              <a:gd name="connsiteY4" fmla="*/ 470686 h 1375096"/>
              <a:gd name="connsiteX5" fmla="*/ 2974505 w 2974505"/>
              <a:gd name="connsiteY5" fmla="*/ 922891 h 1375096"/>
              <a:gd name="connsiteX6" fmla="*/ 2974504 w 2974505"/>
              <a:gd name="connsiteY6" fmla="*/ 922901 h 1375096"/>
              <a:gd name="connsiteX7" fmla="*/ 2974504 w 2974505"/>
              <a:gd name="connsiteY7" fmla="*/ 1375094 h 1375096"/>
              <a:gd name="connsiteX8" fmla="*/ 2524495 w 2974505"/>
              <a:gd name="connsiteY8" fmla="*/ 1375094 h 1375096"/>
              <a:gd name="connsiteX9" fmla="*/ 2524475 w 2974505"/>
              <a:gd name="connsiteY9" fmla="*/ 1375096 h 1375096"/>
              <a:gd name="connsiteX10" fmla="*/ 2524456 w 2974505"/>
              <a:gd name="connsiteY10" fmla="*/ 1375094 h 1375096"/>
              <a:gd name="connsiteX11" fmla="*/ 0 w 2974505"/>
              <a:gd name="connsiteY11" fmla="*/ 1375094 h 1375096"/>
              <a:gd name="connsiteX12" fmla="*/ 0 w 2974505"/>
              <a:gd name="connsiteY12" fmla="*/ 934281 h 1375096"/>
              <a:gd name="connsiteX13" fmla="*/ 0 w 2974505"/>
              <a:gd name="connsiteY13" fmla="*/ 922894 h 1375096"/>
              <a:gd name="connsiteX14" fmla="*/ 2288 w 2974505"/>
              <a:gd name="connsiteY14" fmla="*/ 922894 h 1375096"/>
              <a:gd name="connsiteX15" fmla="*/ 23869 w 2974505"/>
              <a:gd name="connsiteY15" fmla="*/ 815484 h 1375096"/>
              <a:gd name="connsiteX16" fmla="*/ 303731 w 2974505"/>
              <a:gd name="connsiteY16" fmla="*/ 629082 h 1375096"/>
              <a:gd name="connsiteX17" fmla="*/ 421957 w 2974505"/>
              <a:gd name="connsiteY17" fmla="*/ 653066 h 1375096"/>
              <a:gd name="connsiteX18" fmla="*/ 462009 w 2974505"/>
              <a:gd name="connsiteY18" fmla="*/ 674911 h 1375096"/>
              <a:gd name="connsiteX19" fmla="*/ 465330 w 2974505"/>
              <a:gd name="connsiteY19" fmla="*/ 641805 h 1375096"/>
              <a:gd name="connsiteX20" fmla="*/ 950306 w 2974505"/>
              <a:gd name="connsiteY20" fmla="*/ 244628 h 1375096"/>
              <a:gd name="connsiteX21" fmla="*/ 1142995 w 2974505"/>
              <a:gd name="connsiteY21" fmla="*/ 283718 h 1375096"/>
              <a:gd name="connsiteX22" fmla="*/ 1169079 w 2974505"/>
              <a:gd name="connsiteY22" fmla="*/ 297944 h 1375096"/>
              <a:gd name="connsiteX23" fmla="*/ 1186677 w 2974505"/>
              <a:gd name="connsiteY23" fmla="*/ 265365 h 1375096"/>
              <a:gd name="connsiteX24" fmla="*/ 1683369 w 2974505"/>
              <a:gd name="connsiteY24" fmla="*/ 0 h 13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4505" h="1375096">
                <a:moveTo>
                  <a:pt x="1683369" y="0"/>
                </a:moveTo>
                <a:cubicBezTo>
                  <a:pt x="1972831" y="0"/>
                  <a:pt x="2214336" y="206315"/>
                  <a:pt x="2270190" y="480584"/>
                </a:cubicBezTo>
                <a:lnTo>
                  <a:pt x="2276733" y="545803"/>
                </a:lnTo>
                <a:lnTo>
                  <a:pt x="2349303" y="506222"/>
                </a:lnTo>
                <a:cubicBezTo>
                  <a:pt x="2403144" y="483340"/>
                  <a:pt x="2462339" y="470686"/>
                  <a:pt x="2524475" y="470686"/>
                </a:cubicBezTo>
                <a:cubicBezTo>
                  <a:pt x="2773020" y="470686"/>
                  <a:pt x="2974505" y="673145"/>
                  <a:pt x="2974505" y="922891"/>
                </a:cubicBezTo>
                <a:lnTo>
                  <a:pt x="2974504" y="922901"/>
                </a:lnTo>
                <a:lnTo>
                  <a:pt x="2974504" y="1375094"/>
                </a:lnTo>
                <a:lnTo>
                  <a:pt x="2524495" y="1375094"/>
                </a:lnTo>
                <a:lnTo>
                  <a:pt x="2524475" y="1375096"/>
                </a:lnTo>
                <a:lnTo>
                  <a:pt x="2524456" y="1375094"/>
                </a:lnTo>
                <a:lnTo>
                  <a:pt x="0" y="1375094"/>
                </a:lnTo>
                <a:lnTo>
                  <a:pt x="0" y="934281"/>
                </a:lnTo>
                <a:lnTo>
                  <a:pt x="0" y="922894"/>
                </a:lnTo>
                <a:lnTo>
                  <a:pt x="2288" y="922894"/>
                </a:lnTo>
                <a:lnTo>
                  <a:pt x="23869" y="815484"/>
                </a:lnTo>
                <a:cubicBezTo>
                  <a:pt x="69978" y="705943"/>
                  <a:pt x="177922" y="629082"/>
                  <a:pt x="303731" y="629082"/>
                </a:cubicBezTo>
                <a:cubicBezTo>
                  <a:pt x="345668" y="629082"/>
                  <a:pt x="385619" y="637622"/>
                  <a:pt x="421957" y="653066"/>
                </a:cubicBezTo>
                <a:lnTo>
                  <a:pt x="462009" y="674911"/>
                </a:lnTo>
                <a:lnTo>
                  <a:pt x="465330" y="641805"/>
                </a:lnTo>
                <a:cubicBezTo>
                  <a:pt x="511490" y="415137"/>
                  <a:pt x="711082" y="244628"/>
                  <a:pt x="950306" y="244628"/>
                </a:cubicBezTo>
                <a:cubicBezTo>
                  <a:pt x="1018656" y="244628"/>
                  <a:pt x="1083770" y="258547"/>
                  <a:pt x="1142995" y="283718"/>
                </a:cubicBezTo>
                <a:lnTo>
                  <a:pt x="1169079" y="297944"/>
                </a:lnTo>
                <a:lnTo>
                  <a:pt x="1186677" y="265365"/>
                </a:lnTo>
                <a:cubicBezTo>
                  <a:pt x="1294320" y="105263"/>
                  <a:pt x="1476611" y="0"/>
                  <a:pt x="1683369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8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47FC836-EF93-31FC-14C9-42B96E84227E}"/>
              </a:ext>
            </a:extLst>
          </p:cNvPr>
          <p:cNvSpPr/>
          <p:nvPr userDrawn="1"/>
        </p:nvSpPr>
        <p:spPr>
          <a:xfrm flipH="1">
            <a:off x="10087059" y="4242810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9E8FEFF-6FF4-7AA6-44AD-2DCE9110F78A}"/>
              </a:ext>
            </a:extLst>
          </p:cNvPr>
          <p:cNvSpPr/>
          <p:nvPr userDrawn="1"/>
        </p:nvSpPr>
        <p:spPr>
          <a:xfrm flipH="1">
            <a:off x="-134107" y="3391279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563" y="900118"/>
            <a:ext cx="10596562" cy="2339970"/>
          </a:xfrm>
        </p:spPr>
        <p:txBody>
          <a:bodyPr bIns="648000" anchor="b" anchorCtr="0">
            <a:normAutofit/>
          </a:bodyPr>
          <a:lstStyle>
            <a:lvl1pPr marL="0" indent="0" algn="ctr">
              <a:buNone/>
              <a:defRPr sz="3600">
                <a:latin typeface="DIN Next LT Pro" panose="020B0503020203050203" pitchFamily="34" charset="0"/>
              </a:defRPr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EA0C8E-835F-5235-4022-86B3C5D80EB4}"/>
              </a:ext>
            </a:extLst>
          </p:cNvPr>
          <p:cNvSpPr/>
          <p:nvPr userDrawn="1"/>
        </p:nvSpPr>
        <p:spPr>
          <a:xfrm>
            <a:off x="2660599" y="4199604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41BB418-8ABF-9A93-C353-7985BFB35761}"/>
              </a:ext>
            </a:extLst>
          </p:cNvPr>
          <p:cNvSpPr/>
          <p:nvPr userDrawn="1"/>
        </p:nvSpPr>
        <p:spPr>
          <a:xfrm flipH="1">
            <a:off x="6999846" y="4270754"/>
            <a:ext cx="2412014" cy="1249629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C3FCB6-06C2-3681-F8B1-C10695EBBA55}"/>
              </a:ext>
            </a:extLst>
          </p:cNvPr>
          <p:cNvSpPr/>
          <p:nvPr userDrawn="1"/>
        </p:nvSpPr>
        <p:spPr>
          <a:xfrm flipH="1">
            <a:off x="532387" y="4665230"/>
            <a:ext cx="2546024" cy="1197615"/>
          </a:xfrm>
          <a:custGeom>
            <a:avLst/>
            <a:gdLst>
              <a:gd name="connsiteX0" fmla="*/ 1683369 w 2974505"/>
              <a:gd name="connsiteY0" fmla="*/ 0 h 1375096"/>
              <a:gd name="connsiteX1" fmla="*/ 2270190 w 2974505"/>
              <a:gd name="connsiteY1" fmla="*/ 480584 h 1375096"/>
              <a:gd name="connsiteX2" fmla="*/ 2276733 w 2974505"/>
              <a:gd name="connsiteY2" fmla="*/ 545803 h 1375096"/>
              <a:gd name="connsiteX3" fmla="*/ 2349303 w 2974505"/>
              <a:gd name="connsiteY3" fmla="*/ 506222 h 1375096"/>
              <a:gd name="connsiteX4" fmla="*/ 2524475 w 2974505"/>
              <a:gd name="connsiteY4" fmla="*/ 470686 h 1375096"/>
              <a:gd name="connsiteX5" fmla="*/ 2974505 w 2974505"/>
              <a:gd name="connsiteY5" fmla="*/ 922891 h 1375096"/>
              <a:gd name="connsiteX6" fmla="*/ 2974504 w 2974505"/>
              <a:gd name="connsiteY6" fmla="*/ 922901 h 1375096"/>
              <a:gd name="connsiteX7" fmla="*/ 2974504 w 2974505"/>
              <a:gd name="connsiteY7" fmla="*/ 1375094 h 1375096"/>
              <a:gd name="connsiteX8" fmla="*/ 2524495 w 2974505"/>
              <a:gd name="connsiteY8" fmla="*/ 1375094 h 1375096"/>
              <a:gd name="connsiteX9" fmla="*/ 2524475 w 2974505"/>
              <a:gd name="connsiteY9" fmla="*/ 1375096 h 1375096"/>
              <a:gd name="connsiteX10" fmla="*/ 2524456 w 2974505"/>
              <a:gd name="connsiteY10" fmla="*/ 1375094 h 1375096"/>
              <a:gd name="connsiteX11" fmla="*/ 0 w 2974505"/>
              <a:gd name="connsiteY11" fmla="*/ 1375094 h 1375096"/>
              <a:gd name="connsiteX12" fmla="*/ 0 w 2974505"/>
              <a:gd name="connsiteY12" fmla="*/ 934281 h 1375096"/>
              <a:gd name="connsiteX13" fmla="*/ 0 w 2974505"/>
              <a:gd name="connsiteY13" fmla="*/ 922894 h 1375096"/>
              <a:gd name="connsiteX14" fmla="*/ 2288 w 2974505"/>
              <a:gd name="connsiteY14" fmla="*/ 922894 h 1375096"/>
              <a:gd name="connsiteX15" fmla="*/ 23869 w 2974505"/>
              <a:gd name="connsiteY15" fmla="*/ 815484 h 1375096"/>
              <a:gd name="connsiteX16" fmla="*/ 303731 w 2974505"/>
              <a:gd name="connsiteY16" fmla="*/ 629082 h 1375096"/>
              <a:gd name="connsiteX17" fmla="*/ 421957 w 2974505"/>
              <a:gd name="connsiteY17" fmla="*/ 653066 h 1375096"/>
              <a:gd name="connsiteX18" fmla="*/ 462009 w 2974505"/>
              <a:gd name="connsiteY18" fmla="*/ 674911 h 1375096"/>
              <a:gd name="connsiteX19" fmla="*/ 465330 w 2974505"/>
              <a:gd name="connsiteY19" fmla="*/ 641805 h 1375096"/>
              <a:gd name="connsiteX20" fmla="*/ 950306 w 2974505"/>
              <a:gd name="connsiteY20" fmla="*/ 244628 h 1375096"/>
              <a:gd name="connsiteX21" fmla="*/ 1142995 w 2974505"/>
              <a:gd name="connsiteY21" fmla="*/ 283718 h 1375096"/>
              <a:gd name="connsiteX22" fmla="*/ 1169079 w 2974505"/>
              <a:gd name="connsiteY22" fmla="*/ 297944 h 1375096"/>
              <a:gd name="connsiteX23" fmla="*/ 1186677 w 2974505"/>
              <a:gd name="connsiteY23" fmla="*/ 265365 h 1375096"/>
              <a:gd name="connsiteX24" fmla="*/ 1683369 w 2974505"/>
              <a:gd name="connsiteY24" fmla="*/ 0 h 13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4505" h="1375096">
                <a:moveTo>
                  <a:pt x="1683369" y="0"/>
                </a:moveTo>
                <a:cubicBezTo>
                  <a:pt x="1972831" y="0"/>
                  <a:pt x="2214336" y="206315"/>
                  <a:pt x="2270190" y="480584"/>
                </a:cubicBezTo>
                <a:lnTo>
                  <a:pt x="2276733" y="545803"/>
                </a:lnTo>
                <a:lnTo>
                  <a:pt x="2349303" y="506222"/>
                </a:lnTo>
                <a:cubicBezTo>
                  <a:pt x="2403144" y="483340"/>
                  <a:pt x="2462339" y="470686"/>
                  <a:pt x="2524475" y="470686"/>
                </a:cubicBezTo>
                <a:cubicBezTo>
                  <a:pt x="2773020" y="470686"/>
                  <a:pt x="2974505" y="673145"/>
                  <a:pt x="2974505" y="922891"/>
                </a:cubicBezTo>
                <a:lnTo>
                  <a:pt x="2974504" y="922901"/>
                </a:lnTo>
                <a:lnTo>
                  <a:pt x="2974504" y="1375094"/>
                </a:lnTo>
                <a:lnTo>
                  <a:pt x="2524495" y="1375094"/>
                </a:lnTo>
                <a:lnTo>
                  <a:pt x="2524475" y="1375096"/>
                </a:lnTo>
                <a:lnTo>
                  <a:pt x="2524456" y="1375094"/>
                </a:lnTo>
                <a:lnTo>
                  <a:pt x="0" y="1375094"/>
                </a:lnTo>
                <a:lnTo>
                  <a:pt x="0" y="934281"/>
                </a:lnTo>
                <a:lnTo>
                  <a:pt x="0" y="922894"/>
                </a:lnTo>
                <a:lnTo>
                  <a:pt x="2288" y="922894"/>
                </a:lnTo>
                <a:lnTo>
                  <a:pt x="23869" y="815484"/>
                </a:lnTo>
                <a:cubicBezTo>
                  <a:pt x="69978" y="705943"/>
                  <a:pt x="177922" y="629082"/>
                  <a:pt x="303731" y="629082"/>
                </a:cubicBezTo>
                <a:cubicBezTo>
                  <a:pt x="345668" y="629082"/>
                  <a:pt x="385619" y="637622"/>
                  <a:pt x="421957" y="653066"/>
                </a:cubicBezTo>
                <a:lnTo>
                  <a:pt x="462009" y="674911"/>
                </a:lnTo>
                <a:lnTo>
                  <a:pt x="465330" y="641805"/>
                </a:lnTo>
                <a:cubicBezTo>
                  <a:pt x="511490" y="415137"/>
                  <a:pt x="711082" y="244628"/>
                  <a:pt x="950306" y="244628"/>
                </a:cubicBezTo>
                <a:cubicBezTo>
                  <a:pt x="1018656" y="244628"/>
                  <a:pt x="1083770" y="258547"/>
                  <a:pt x="1142995" y="283718"/>
                </a:cubicBezTo>
                <a:lnTo>
                  <a:pt x="1169079" y="297944"/>
                </a:lnTo>
                <a:lnTo>
                  <a:pt x="1186677" y="265365"/>
                </a:lnTo>
                <a:cubicBezTo>
                  <a:pt x="1294320" y="105263"/>
                  <a:pt x="1476611" y="0"/>
                  <a:pt x="1683369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8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38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41">
          <p15:clr>
            <a:srgbClr val="FBAE40"/>
          </p15:clr>
        </p15:guide>
        <p15:guide id="4" orient="horz" pos="3969">
          <p15:clr>
            <a:srgbClr val="FBAE40"/>
          </p15:clr>
        </p15:guide>
        <p15:guide id="5" orient="horz" pos="3855">
          <p15:clr>
            <a:srgbClr val="FBAE40"/>
          </p15:clr>
        </p15:guide>
        <p15:guide id="6" pos="35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174F90-8410-F37D-13CE-5836728B9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66"/>
            <a:ext cx="5056695" cy="543977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lIns="396000" tIns="108000" rIns="72000" bIns="36000" anchor="ctr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70F19-0859-2EB8-B537-A01E80A24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A319A-B9E1-6E72-8965-DFAB103FA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20AF69-A0ED-18F5-E54B-1F128B0D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05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2720" y="938072"/>
            <a:ext cx="10735069" cy="25860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655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5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5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5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5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5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5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5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5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2710" y="3570648"/>
            <a:ext cx="10735069" cy="998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35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2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2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2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2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2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2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2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28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44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92710" y="2709806"/>
            <a:ext cx="10735069" cy="10605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6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6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6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6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6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6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6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6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92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92710" y="560677"/>
            <a:ext cx="10735069" cy="7215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92710" y="1451976"/>
            <a:ext cx="10735069" cy="43042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76026" lvl="0" indent="-43202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152053" lvl="1" indent="-40001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728079" lvl="2" indent="-40001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304105" lvl="3" indent="-40001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880131" lvl="4" indent="-40001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456158" lvl="5" indent="-40001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032184" lvl="6" indent="-400018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608210" lvl="7" indent="-400018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184237" lvl="8" indent="-40001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52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92710" y="560677"/>
            <a:ext cx="10735069" cy="7215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92709" y="1451976"/>
            <a:ext cx="5039458" cy="43042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76026" lvl="0" indent="-40001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64"/>
            </a:lvl1pPr>
            <a:lvl2pPr marL="1152053" lvl="1" indent="-38401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12"/>
            </a:lvl2pPr>
            <a:lvl3pPr marL="1728079" lvl="2" indent="-38401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12"/>
            </a:lvl3pPr>
            <a:lvl4pPr marL="2304105" lvl="3" indent="-38401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12"/>
            </a:lvl4pPr>
            <a:lvl5pPr marL="2880131" lvl="4" indent="-38401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12"/>
            </a:lvl5pPr>
            <a:lvl6pPr marL="3456158" lvl="5" indent="-38401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12"/>
            </a:lvl6pPr>
            <a:lvl7pPr marL="4032184" lvl="6" indent="-38401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12"/>
            </a:lvl7pPr>
            <a:lvl8pPr marL="4608210" lvl="7" indent="-38401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12"/>
            </a:lvl8pPr>
            <a:lvl9pPr marL="5184237" lvl="8" indent="-38401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12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088321" y="1451976"/>
            <a:ext cx="5039458" cy="43042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76026" lvl="0" indent="-400018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64"/>
            </a:lvl1pPr>
            <a:lvl2pPr marL="1152053" lvl="1" indent="-38401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12"/>
            </a:lvl2pPr>
            <a:lvl3pPr marL="1728079" lvl="2" indent="-38401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12"/>
            </a:lvl3pPr>
            <a:lvl4pPr marL="2304105" lvl="3" indent="-38401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12"/>
            </a:lvl4pPr>
            <a:lvl5pPr marL="2880131" lvl="4" indent="-38401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12"/>
            </a:lvl5pPr>
            <a:lvl6pPr marL="3456158" lvl="5" indent="-38401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12"/>
            </a:lvl6pPr>
            <a:lvl7pPr marL="4032184" lvl="6" indent="-38401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12"/>
            </a:lvl7pPr>
            <a:lvl8pPr marL="4608210" lvl="7" indent="-38401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12"/>
            </a:lvl8pPr>
            <a:lvl9pPr marL="5184237" lvl="8" indent="-38401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12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28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92710" y="560677"/>
            <a:ext cx="10735069" cy="7215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44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92709" y="699987"/>
            <a:ext cx="3537788" cy="9520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024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024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024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024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024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024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024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024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024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92709" y="1750725"/>
            <a:ext cx="3537788" cy="40056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576026" lvl="0" indent="-38401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12"/>
            </a:lvl1pPr>
            <a:lvl2pPr marL="1152053" lvl="1" indent="-38401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12"/>
            </a:lvl2pPr>
            <a:lvl3pPr marL="1728079" lvl="2" indent="-38401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12"/>
            </a:lvl3pPr>
            <a:lvl4pPr marL="2304105" lvl="3" indent="-38401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12"/>
            </a:lvl4pPr>
            <a:lvl5pPr marL="2880131" lvl="4" indent="-38401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12"/>
            </a:lvl5pPr>
            <a:lvl6pPr marL="3456158" lvl="5" indent="-38401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12"/>
            </a:lvl6pPr>
            <a:lvl7pPr marL="4032184" lvl="6" indent="-384018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12"/>
            </a:lvl7pPr>
            <a:lvl8pPr marL="4608210" lvl="7" indent="-384018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12"/>
            </a:lvl8pPr>
            <a:lvl9pPr marL="5184237" lvl="8" indent="-384018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12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129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363" y="360363"/>
            <a:ext cx="10799761" cy="5397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1260475"/>
            <a:ext cx="10799761" cy="46799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5DDBF42-9A17-76CC-13FD-4AE2B3D59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0125" y="6119813"/>
            <a:ext cx="1800000" cy="1800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>
                <a:solidFill>
                  <a:schemeClr val="tx2"/>
                </a:solidFill>
                <a:latin typeface="DIN Next LT Pro Light" panose="020B0303020203050203" pitchFamily="34" charset="0"/>
              </a:defRPr>
            </a:lvl1pPr>
          </a:lstStyle>
          <a:p>
            <a:fld id="{E88E0139-626D-A346-B691-BDD0C5A55F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AD1FABC0-8102-46FE-AEEC-921311B47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0800000" flipH="1" flipV="1">
            <a:off x="374546" y="6119813"/>
            <a:ext cx="2941565" cy="180975"/>
          </a:xfrm>
        </p:spPr>
        <p:txBody>
          <a:bodyPr lIns="0" tIns="0" rIns="0" bIns="0" anchor="ctr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F20F5A6C-CFB9-8B6A-40D8-153D4C898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80980" y="6130110"/>
            <a:ext cx="2758528" cy="159406"/>
          </a:xfrm>
        </p:spPr>
        <p:txBody>
          <a:bodyPr lIns="0" tIns="0" rIns="0" bIns="0" anchor="ctr" anchorCtr="1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49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72" r:id="rId2"/>
    <p:sldLayoutId id="2147483665" r:id="rId3"/>
  </p:sldLayoutIdLst>
  <p:hf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DIN Next LT Pro Medium" panose="020B0503020203050203" pitchFamily="34" charset="77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b="0" i="0" kern="1200">
          <a:solidFill>
            <a:schemeClr val="tx1"/>
          </a:solidFill>
          <a:latin typeface="DIN Next LT Pro" panose="020B0503020203050203" pitchFamily="34" charset="77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b="0" i="0" kern="1200">
          <a:solidFill>
            <a:schemeClr val="tx1"/>
          </a:solidFill>
          <a:latin typeface="DIN Next LT Pro" panose="020B0503020203050203" pitchFamily="34" charset="77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b="0" i="0" kern="1200">
          <a:solidFill>
            <a:schemeClr val="tx1"/>
          </a:solidFill>
          <a:latin typeface="DIN Next LT Pro" panose="020B0503020203050203" pitchFamily="34" charset="77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b="0" i="0" kern="1200">
          <a:solidFill>
            <a:schemeClr val="tx1"/>
          </a:solidFill>
          <a:latin typeface="DIN Next LT Pro" panose="020B0503020203050203" pitchFamily="34" charset="77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b="0" i="0" kern="1200">
          <a:solidFill>
            <a:schemeClr val="tx1"/>
          </a:solidFill>
          <a:latin typeface="DIN Next LT Pro" panose="020B0503020203050203" pitchFamily="34" charset="77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28" userDrawn="1">
          <p15:clr>
            <a:srgbClr val="F26B43"/>
          </p15:clr>
        </p15:guide>
        <p15:guide id="2" orient="horz" pos="2041" userDrawn="1">
          <p15:clr>
            <a:srgbClr val="F26B43"/>
          </p15:clr>
        </p15:guide>
        <p15:guide id="3" orient="horz" pos="3969" userDrawn="1">
          <p15:clr>
            <a:srgbClr val="F26B43"/>
          </p15:clr>
        </p15:guide>
        <p15:guide id="4" orient="horz" pos="3855" userDrawn="1">
          <p15:clr>
            <a:srgbClr val="F26B43"/>
          </p15:clr>
        </p15:guide>
        <p15:guide id="5" orient="horz" pos="227" userDrawn="1">
          <p15:clr>
            <a:srgbClr val="F26B43"/>
          </p15:clr>
        </p15:guide>
        <p15:guide id="6" pos="227" userDrawn="1">
          <p15:clr>
            <a:srgbClr val="F26B43"/>
          </p15:clr>
        </p15:guide>
        <p15:guide id="7" pos="7030" userDrawn="1">
          <p15:clr>
            <a:srgbClr val="F26B43"/>
          </p15:clr>
        </p15:guide>
        <p15:guide id="8" orient="horz" pos="567" userDrawn="1">
          <p15:clr>
            <a:srgbClr val="F26B43"/>
          </p15:clr>
        </p15:guide>
        <p15:guide id="9" orient="horz" pos="794" userDrawn="1">
          <p15:clr>
            <a:srgbClr val="F26B43"/>
          </p15:clr>
        </p15:guide>
        <p15:guide id="10" orient="horz" pos="37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2710" y="560677"/>
            <a:ext cx="10735069" cy="72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92710" y="1451976"/>
            <a:ext cx="10735069" cy="430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260">
                <a:solidFill>
                  <a:schemeClr val="dk2"/>
                </a:solidFill>
              </a:defRPr>
            </a:lvl1pPr>
            <a:lvl2pPr lvl="1" algn="r">
              <a:buNone/>
              <a:defRPr sz="1260">
                <a:solidFill>
                  <a:schemeClr val="dk2"/>
                </a:solidFill>
              </a:defRPr>
            </a:lvl2pPr>
            <a:lvl3pPr lvl="2" algn="r">
              <a:buNone/>
              <a:defRPr sz="1260">
                <a:solidFill>
                  <a:schemeClr val="dk2"/>
                </a:solidFill>
              </a:defRPr>
            </a:lvl3pPr>
            <a:lvl4pPr lvl="3" algn="r">
              <a:buNone/>
              <a:defRPr sz="1260">
                <a:solidFill>
                  <a:schemeClr val="dk2"/>
                </a:solidFill>
              </a:defRPr>
            </a:lvl4pPr>
            <a:lvl5pPr lvl="4" algn="r">
              <a:buNone/>
              <a:defRPr sz="1260">
                <a:solidFill>
                  <a:schemeClr val="dk2"/>
                </a:solidFill>
              </a:defRPr>
            </a:lvl5pPr>
            <a:lvl6pPr lvl="5" algn="r">
              <a:buNone/>
              <a:defRPr sz="1260">
                <a:solidFill>
                  <a:schemeClr val="dk2"/>
                </a:solidFill>
              </a:defRPr>
            </a:lvl6pPr>
            <a:lvl7pPr lvl="6" algn="r">
              <a:buNone/>
              <a:defRPr sz="1260">
                <a:solidFill>
                  <a:schemeClr val="dk2"/>
                </a:solidFill>
              </a:defRPr>
            </a:lvl7pPr>
            <a:lvl8pPr lvl="7" algn="r">
              <a:buNone/>
              <a:defRPr sz="1260">
                <a:solidFill>
                  <a:schemeClr val="dk2"/>
                </a:solidFill>
              </a:defRPr>
            </a:lvl8pPr>
            <a:lvl9pPr lvl="8" algn="r">
              <a:buNone/>
              <a:defRPr sz="126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509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6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0.xml"/><Relationship Id="rId84" Type="http://schemas.openxmlformats.org/officeDocument/2006/relationships/customXml" Target="../ink/ink270.xml"/><Relationship Id="rId138" Type="http://schemas.openxmlformats.org/officeDocument/2006/relationships/image" Target="../media/image31.png"/><Relationship Id="rId63" Type="http://schemas.openxmlformats.org/officeDocument/2006/relationships/image" Target="../media/image2192.png"/><Relationship Id="rId159" Type="http://schemas.openxmlformats.org/officeDocument/2006/relationships/customXml" Target="../ink/ink308.xml"/><Relationship Id="rId170" Type="http://schemas.openxmlformats.org/officeDocument/2006/relationships/customXml" Target="../ink/ink319.xml"/><Relationship Id="rId191" Type="http://schemas.openxmlformats.org/officeDocument/2006/relationships/customXml" Target="../ink/ink340.xml"/><Relationship Id="rId107" Type="http://schemas.openxmlformats.org/officeDocument/2006/relationships/customXml" Target="../ink/ink275.xml"/><Relationship Id="rId242" Type="http://schemas.openxmlformats.org/officeDocument/2006/relationships/image" Target="../media/image3600.png"/><Relationship Id="rId123" Type="http://schemas.openxmlformats.org/officeDocument/2006/relationships/image" Target="../media/image53.png"/><Relationship Id="rId128" Type="http://schemas.openxmlformats.org/officeDocument/2006/relationships/customXml" Target="../ink/ink286.xml"/><Relationship Id="rId144" Type="http://schemas.openxmlformats.org/officeDocument/2006/relationships/customXml" Target="../ink/ink293.xml"/><Relationship Id="rId149" Type="http://schemas.openxmlformats.org/officeDocument/2006/relationships/customXml" Target="../ink/ink298.xml"/><Relationship Id="rId5" Type="http://schemas.openxmlformats.org/officeDocument/2006/relationships/customXml" Target="../ink/ink266.xml"/><Relationship Id="rId90" Type="http://schemas.openxmlformats.org/officeDocument/2006/relationships/customXml" Target="../ink/ink273.xml"/><Relationship Id="rId160" Type="http://schemas.openxmlformats.org/officeDocument/2006/relationships/customXml" Target="../ink/ink309.xml"/><Relationship Id="rId165" Type="http://schemas.openxmlformats.org/officeDocument/2006/relationships/customXml" Target="../ink/ink314.xml"/><Relationship Id="rId181" Type="http://schemas.openxmlformats.org/officeDocument/2006/relationships/customXml" Target="../ink/ink330.xml"/><Relationship Id="rId186" Type="http://schemas.openxmlformats.org/officeDocument/2006/relationships/customXml" Target="../ink/ink335.xml"/><Relationship Id="rId237" Type="http://schemas.openxmlformats.org/officeDocument/2006/relationships/customXml" Target="../ink/ink350.xml"/><Relationship Id="rId232" Type="http://schemas.openxmlformats.org/officeDocument/2006/relationships/image" Target="../media/image284.png"/><Relationship Id="rId113" Type="http://schemas.openxmlformats.org/officeDocument/2006/relationships/customXml" Target="../ink/ink278.xml"/><Relationship Id="rId118" Type="http://schemas.openxmlformats.org/officeDocument/2006/relationships/customXml" Target="../ink/ink281.xml"/><Relationship Id="rId134" Type="http://schemas.openxmlformats.org/officeDocument/2006/relationships/customXml" Target="../ink/ink289.xml"/><Relationship Id="rId139" Type="http://schemas.openxmlformats.org/officeDocument/2006/relationships/image" Target="../media/image32.svg"/><Relationship Id="rId43" Type="http://schemas.openxmlformats.org/officeDocument/2006/relationships/image" Target="../media/image2133.png"/><Relationship Id="rId85" Type="http://schemas.openxmlformats.org/officeDocument/2006/relationships/image" Target="../media/image545.png"/><Relationship Id="rId150" Type="http://schemas.openxmlformats.org/officeDocument/2006/relationships/customXml" Target="../ink/ink299.xml"/><Relationship Id="rId155" Type="http://schemas.openxmlformats.org/officeDocument/2006/relationships/customXml" Target="../ink/ink304.xml"/><Relationship Id="rId171" Type="http://schemas.openxmlformats.org/officeDocument/2006/relationships/customXml" Target="../ink/ink320.xml"/><Relationship Id="rId176" Type="http://schemas.openxmlformats.org/officeDocument/2006/relationships/customXml" Target="../ink/ink325.xml"/><Relationship Id="rId192" Type="http://schemas.openxmlformats.org/officeDocument/2006/relationships/customXml" Target="../ink/ink341.xml"/><Relationship Id="rId243" Type="http://schemas.openxmlformats.org/officeDocument/2006/relationships/customXml" Target="../ink/ink353.xml"/><Relationship Id="rId108" Type="http://schemas.openxmlformats.org/officeDocument/2006/relationships/image" Target="../media/image549.png"/><Relationship Id="rId124" Type="http://schemas.openxmlformats.org/officeDocument/2006/relationships/customXml" Target="../ink/ink284.xml"/><Relationship Id="rId129" Type="http://schemas.openxmlformats.org/officeDocument/2006/relationships/image" Target="../media/image562.png"/><Relationship Id="rId59" Type="http://schemas.openxmlformats.org/officeDocument/2006/relationships/image" Target="../media/image2173.png"/><Relationship Id="rId70" Type="http://schemas.openxmlformats.org/officeDocument/2006/relationships/image" Target="../media/image541.png"/><Relationship Id="rId140" Type="http://schemas.openxmlformats.org/officeDocument/2006/relationships/image" Target="../media/image37.png"/><Relationship Id="rId145" Type="http://schemas.openxmlformats.org/officeDocument/2006/relationships/customXml" Target="../ink/ink294.xml"/><Relationship Id="rId161" Type="http://schemas.openxmlformats.org/officeDocument/2006/relationships/customXml" Target="../ink/ink310.xml"/><Relationship Id="rId166" Type="http://schemas.openxmlformats.org/officeDocument/2006/relationships/customXml" Target="../ink/ink315.xml"/><Relationship Id="rId182" Type="http://schemas.openxmlformats.org/officeDocument/2006/relationships/customXml" Target="../ink/ink331.xml"/><Relationship Id="rId187" Type="http://schemas.openxmlformats.org/officeDocument/2006/relationships/customXml" Target="../ink/ink336.xml"/><Relationship Id="rId1" Type="http://schemas.openxmlformats.org/officeDocument/2006/relationships/slideLayout" Target="../slideLayouts/slideLayout3.xml"/><Relationship Id="rId233" Type="http://schemas.openxmlformats.org/officeDocument/2006/relationships/customXml" Target="../ink/ink348.xml"/><Relationship Id="rId238" Type="http://schemas.openxmlformats.org/officeDocument/2006/relationships/image" Target="../media/image539.png"/><Relationship Id="rId114" Type="http://schemas.openxmlformats.org/officeDocument/2006/relationships/image" Target="../media/image490.png"/><Relationship Id="rId119" Type="http://schemas.openxmlformats.org/officeDocument/2006/relationships/image" Target="../media/image51.png"/><Relationship Id="rId81" Type="http://schemas.openxmlformats.org/officeDocument/2006/relationships/image" Target="../media/image543.png"/><Relationship Id="rId86" Type="http://schemas.openxmlformats.org/officeDocument/2006/relationships/customXml" Target="../ink/ink271.xml"/><Relationship Id="rId130" Type="http://schemas.openxmlformats.org/officeDocument/2006/relationships/customXml" Target="../ink/ink287.xml"/><Relationship Id="rId135" Type="http://schemas.openxmlformats.org/officeDocument/2006/relationships/image" Target="../media/image565.png"/><Relationship Id="rId151" Type="http://schemas.openxmlformats.org/officeDocument/2006/relationships/customXml" Target="../ink/ink300.xml"/><Relationship Id="rId156" Type="http://schemas.openxmlformats.org/officeDocument/2006/relationships/customXml" Target="../ink/ink305.xml"/><Relationship Id="rId177" Type="http://schemas.openxmlformats.org/officeDocument/2006/relationships/customXml" Target="../ink/ink326.xml"/><Relationship Id="rId172" Type="http://schemas.openxmlformats.org/officeDocument/2006/relationships/customXml" Target="../ink/ink321.xml"/><Relationship Id="rId193" Type="http://schemas.openxmlformats.org/officeDocument/2006/relationships/customXml" Target="../ink/ink342.xml"/><Relationship Id="rId228" Type="http://schemas.openxmlformats.org/officeDocument/2006/relationships/image" Target="../media/image534.png"/><Relationship Id="rId244" Type="http://schemas.openxmlformats.org/officeDocument/2006/relationships/image" Target="../media/image506.png"/><Relationship Id="rId109" Type="http://schemas.openxmlformats.org/officeDocument/2006/relationships/customXml" Target="../ink/ink276.xml"/><Relationship Id="rId97" Type="http://schemas.openxmlformats.org/officeDocument/2006/relationships/image" Target="../media/image537.png"/><Relationship Id="rId120" Type="http://schemas.openxmlformats.org/officeDocument/2006/relationships/customXml" Target="../ink/ink282.xml"/><Relationship Id="rId125" Type="http://schemas.openxmlformats.org/officeDocument/2006/relationships/image" Target="../media/image561.png"/><Relationship Id="rId141" Type="http://schemas.openxmlformats.org/officeDocument/2006/relationships/image" Target="../media/image38.svg"/><Relationship Id="rId146" Type="http://schemas.openxmlformats.org/officeDocument/2006/relationships/customXml" Target="../ink/ink295.xml"/><Relationship Id="rId167" Type="http://schemas.openxmlformats.org/officeDocument/2006/relationships/customXml" Target="../ink/ink316.xml"/><Relationship Id="rId188" Type="http://schemas.openxmlformats.org/officeDocument/2006/relationships/customXml" Target="../ink/ink337.xml"/><Relationship Id="rId71" Type="http://schemas.openxmlformats.org/officeDocument/2006/relationships/customXml" Target="../ink/ink267.xml"/><Relationship Id="rId162" Type="http://schemas.openxmlformats.org/officeDocument/2006/relationships/customXml" Target="../ink/ink311.xml"/><Relationship Id="rId183" Type="http://schemas.openxmlformats.org/officeDocument/2006/relationships/customXml" Target="../ink/ink332.xml"/><Relationship Id="rId234" Type="http://schemas.openxmlformats.org/officeDocument/2006/relationships/image" Target="../media/image537.png"/><Relationship Id="rId239" Type="http://schemas.openxmlformats.org/officeDocument/2006/relationships/customXml" Target="../ink/ink351.xml"/><Relationship Id="rId2" Type="http://schemas.openxmlformats.org/officeDocument/2006/relationships/notesSlide" Target="../notesSlides/notesSlide10.xml"/><Relationship Id="rId87" Type="http://schemas.openxmlformats.org/officeDocument/2006/relationships/image" Target="../media/image546.png"/><Relationship Id="rId110" Type="http://schemas.openxmlformats.org/officeDocument/2006/relationships/image" Target="../media/image550.png"/><Relationship Id="rId115" Type="http://schemas.openxmlformats.org/officeDocument/2006/relationships/customXml" Target="../ink/ink279.xml"/><Relationship Id="rId131" Type="http://schemas.openxmlformats.org/officeDocument/2006/relationships/image" Target="../media/image563.png"/><Relationship Id="rId136" Type="http://schemas.openxmlformats.org/officeDocument/2006/relationships/customXml" Target="../ink/ink290.xml"/><Relationship Id="rId45" Type="http://schemas.openxmlformats.org/officeDocument/2006/relationships/image" Target="../media/image2143.png"/><Relationship Id="rId157" Type="http://schemas.openxmlformats.org/officeDocument/2006/relationships/customXml" Target="../ink/ink306.xml"/><Relationship Id="rId178" Type="http://schemas.openxmlformats.org/officeDocument/2006/relationships/customXml" Target="../ink/ink327.xml"/><Relationship Id="rId82" Type="http://schemas.openxmlformats.org/officeDocument/2006/relationships/customXml" Target="../ink/ink269.xml"/><Relationship Id="rId152" Type="http://schemas.openxmlformats.org/officeDocument/2006/relationships/customXml" Target="../ink/ink301.xml"/><Relationship Id="rId61" Type="http://schemas.openxmlformats.org/officeDocument/2006/relationships/image" Target="../media/image2182.png"/><Relationship Id="rId173" Type="http://schemas.openxmlformats.org/officeDocument/2006/relationships/customXml" Target="../ink/ink322.xml"/><Relationship Id="rId194" Type="http://schemas.openxmlformats.org/officeDocument/2006/relationships/customXml" Target="../ink/ink343.xml"/><Relationship Id="rId229" Type="http://schemas.openxmlformats.org/officeDocument/2006/relationships/customXml" Target="../ink/ink346.xml"/><Relationship Id="rId240" Type="http://schemas.openxmlformats.org/officeDocument/2006/relationships/image" Target="../media/image540.png"/><Relationship Id="rId245" Type="http://schemas.openxmlformats.org/officeDocument/2006/relationships/customXml" Target="../ink/ink354.xml"/><Relationship Id="rId126" Type="http://schemas.openxmlformats.org/officeDocument/2006/relationships/image" Target="../media/image33.png"/><Relationship Id="rId147" Type="http://schemas.openxmlformats.org/officeDocument/2006/relationships/customXml" Target="../ink/ink296.xml"/><Relationship Id="rId168" Type="http://schemas.openxmlformats.org/officeDocument/2006/relationships/customXml" Target="../ink/ink317.xml"/><Relationship Id="rId72" Type="http://schemas.openxmlformats.org/officeDocument/2006/relationships/image" Target="../media/image470.png"/><Relationship Id="rId98" Type="http://schemas.openxmlformats.org/officeDocument/2006/relationships/customXml" Target="../ink/ink274.xml"/><Relationship Id="rId121" Type="http://schemas.openxmlformats.org/officeDocument/2006/relationships/image" Target="../media/image52.png"/><Relationship Id="rId142" Type="http://schemas.openxmlformats.org/officeDocument/2006/relationships/customXml" Target="../ink/ink291.xml"/><Relationship Id="rId163" Type="http://schemas.openxmlformats.org/officeDocument/2006/relationships/customXml" Target="../ink/ink312.xml"/><Relationship Id="rId184" Type="http://schemas.openxmlformats.org/officeDocument/2006/relationships/customXml" Target="../ink/ink333.xml"/><Relationship Id="rId189" Type="http://schemas.openxmlformats.org/officeDocument/2006/relationships/customXml" Target="../ink/ink338.xml"/><Relationship Id="rId3" Type="http://schemas.openxmlformats.org/officeDocument/2006/relationships/image" Target="../media/image51.jpg"/><Relationship Id="rId230" Type="http://schemas.openxmlformats.org/officeDocument/2006/relationships/image" Target="../media/image536.png"/><Relationship Id="rId235" Type="http://schemas.openxmlformats.org/officeDocument/2006/relationships/customXml" Target="../ink/ink349.xml"/><Relationship Id="rId116" Type="http://schemas.openxmlformats.org/officeDocument/2006/relationships/image" Target="../media/image507.png"/><Relationship Id="rId137" Type="http://schemas.openxmlformats.org/officeDocument/2006/relationships/image" Target="../media/image566.png"/><Relationship Id="rId158" Type="http://schemas.openxmlformats.org/officeDocument/2006/relationships/customXml" Target="../ink/ink307.xml"/><Relationship Id="rId83" Type="http://schemas.openxmlformats.org/officeDocument/2006/relationships/image" Target="../media/image544.png"/><Relationship Id="rId88" Type="http://schemas.openxmlformats.org/officeDocument/2006/relationships/customXml" Target="../ink/ink272.xml"/><Relationship Id="rId111" Type="http://schemas.openxmlformats.org/officeDocument/2006/relationships/customXml" Target="../ink/ink277.xml"/><Relationship Id="rId132" Type="http://schemas.openxmlformats.org/officeDocument/2006/relationships/customXml" Target="../ink/ink288.xml"/><Relationship Id="rId41" Type="http://schemas.openxmlformats.org/officeDocument/2006/relationships/image" Target="../media/image2123.png"/><Relationship Id="rId153" Type="http://schemas.openxmlformats.org/officeDocument/2006/relationships/customXml" Target="../ink/ink302.xml"/><Relationship Id="rId174" Type="http://schemas.openxmlformats.org/officeDocument/2006/relationships/customXml" Target="../ink/ink323.xml"/><Relationship Id="rId179" Type="http://schemas.openxmlformats.org/officeDocument/2006/relationships/customXml" Target="../ink/ink328.xml"/><Relationship Id="rId195" Type="http://schemas.openxmlformats.org/officeDocument/2006/relationships/customXml" Target="../ink/ink344.xml"/><Relationship Id="rId190" Type="http://schemas.openxmlformats.org/officeDocument/2006/relationships/customXml" Target="../ink/ink339.xml"/><Relationship Id="rId241" Type="http://schemas.openxmlformats.org/officeDocument/2006/relationships/customXml" Target="../ink/ink352.xml"/><Relationship Id="rId246" Type="http://schemas.openxmlformats.org/officeDocument/2006/relationships/image" Target="../media/image282.png"/><Relationship Id="rId106" Type="http://schemas.openxmlformats.org/officeDocument/2006/relationships/image" Target="../media/image548.png"/><Relationship Id="rId127" Type="http://schemas.openxmlformats.org/officeDocument/2006/relationships/customXml" Target="../ink/ink285.xml"/><Relationship Id="rId57" Type="http://schemas.openxmlformats.org/officeDocument/2006/relationships/image" Target="../media/image2163.png"/><Relationship Id="rId73" Type="http://schemas.openxmlformats.org/officeDocument/2006/relationships/customXml" Target="../ink/ink268.xml"/><Relationship Id="rId122" Type="http://schemas.openxmlformats.org/officeDocument/2006/relationships/customXml" Target="../ink/ink283.xml"/><Relationship Id="rId143" Type="http://schemas.openxmlformats.org/officeDocument/2006/relationships/customXml" Target="../ink/ink292.xml"/><Relationship Id="rId148" Type="http://schemas.openxmlformats.org/officeDocument/2006/relationships/customXml" Target="../ink/ink297.xml"/><Relationship Id="rId164" Type="http://schemas.openxmlformats.org/officeDocument/2006/relationships/customXml" Target="../ink/ink313.xml"/><Relationship Id="rId169" Type="http://schemas.openxmlformats.org/officeDocument/2006/relationships/customXml" Target="../ink/ink318.xml"/><Relationship Id="rId185" Type="http://schemas.openxmlformats.org/officeDocument/2006/relationships/customXml" Target="../ink/ink334.xml"/><Relationship Id="rId4" Type="http://schemas.openxmlformats.org/officeDocument/2006/relationships/image" Target="../media/image78.png"/><Relationship Id="rId180" Type="http://schemas.openxmlformats.org/officeDocument/2006/relationships/customXml" Target="../ink/ink329.xml"/><Relationship Id="rId236" Type="http://schemas.openxmlformats.org/officeDocument/2006/relationships/image" Target="../media/image538.png"/><Relationship Id="rId231" Type="http://schemas.openxmlformats.org/officeDocument/2006/relationships/customXml" Target="../ink/ink347.xml"/><Relationship Id="rId89" Type="http://schemas.openxmlformats.org/officeDocument/2006/relationships/image" Target="../media/image547.png"/><Relationship Id="rId112" Type="http://schemas.openxmlformats.org/officeDocument/2006/relationships/image" Target="../media/image480.png"/><Relationship Id="rId133" Type="http://schemas.openxmlformats.org/officeDocument/2006/relationships/image" Target="../media/image564.png"/><Relationship Id="rId47" Type="http://schemas.openxmlformats.org/officeDocument/2006/relationships/image" Target="../media/image2153.png"/><Relationship Id="rId154" Type="http://schemas.openxmlformats.org/officeDocument/2006/relationships/customXml" Target="../ink/ink303.xml"/><Relationship Id="rId175" Type="http://schemas.openxmlformats.org/officeDocument/2006/relationships/customXml" Target="../ink/ink324.xml"/><Relationship Id="rId196" Type="http://schemas.openxmlformats.org/officeDocument/2006/relationships/customXml" Target="../ink/ink345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11.xml"/><Relationship Id="rId21" Type="http://schemas.openxmlformats.org/officeDocument/2006/relationships/image" Target="../media/image88.png"/><Relationship Id="rId42" Type="http://schemas.openxmlformats.org/officeDocument/2006/relationships/customXml" Target="../ink/ink377.xml"/><Relationship Id="rId63" Type="http://schemas.openxmlformats.org/officeDocument/2006/relationships/image" Target="../media/image106.png"/><Relationship Id="rId84" Type="http://schemas.openxmlformats.org/officeDocument/2006/relationships/customXml" Target="../ink/ink398.xml"/><Relationship Id="rId138" Type="http://schemas.openxmlformats.org/officeDocument/2006/relationships/image" Target="../media/image144.png"/><Relationship Id="rId16" Type="http://schemas.openxmlformats.org/officeDocument/2006/relationships/customXml" Target="../ink/ink361.xml"/><Relationship Id="rId107" Type="http://schemas.openxmlformats.org/officeDocument/2006/relationships/image" Target="../media/image131.png"/><Relationship Id="rId11" Type="http://schemas.openxmlformats.org/officeDocument/2006/relationships/image" Target="../media/image83.png"/><Relationship Id="rId32" Type="http://schemas.openxmlformats.org/officeDocument/2006/relationships/customXml" Target="../ink/ink371.xml"/><Relationship Id="rId37" Type="http://schemas.openxmlformats.org/officeDocument/2006/relationships/image" Target="../media/image93.png"/><Relationship Id="rId53" Type="http://schemas.openxmlformats.org/officeDocument/2006/relationships/image" Target="../media/image101.png"/><Relationship Id="rId58" Type="http://schemas.openxmlformats.org/officeDocument/2006/relationships/customXml" Target="../ink/ink385.xml"/><Relationship Id="rId74" Type="http://schemas.openxmlformats.org/officeDocument/2006/relationships/customXml" Target="../ink/ink393.xml"/><Relationship Id="rId79" Type="http://schemas.openxmlformats.org/officeDocument/2006/relationships/image" Target="../media/image115.png"/><Relationship Id="rId102" Type="http://schemas.openxmlformats.org/officeDocument/2006/relationships/customXml" Target="../ink/ink406.xml"/><Relationship Id="rId123" Type="http://schemas.openxmlformats.org/officeDocument/2006/relationships/customXml" Target="../ink/ink414.xml"/><Relationship Id="rId128" Type="http://schemas.openxmlformats.org/officeDocument/2006/relationships/image" Target="../media/image139.png"/><Relationship Id="rId5" Type="http://schemas.openxmlformats.org/officeDocument/2006/relationships/image" Target="../media/image80.png"/><Relationship Id="rId90" Type="http://schemas.openxmlformats.org/officeDocument/2006/relationships/customXml" Target="../ink/ink401.xml"/><Relationship Id="rId95" Type="http://schemas.openxmlformats.org/officeDocument/2006/relationships/image" Target="../media/image126.png"/><Relationship Id="rId22" Type="http://schemas.openxmlformats.org/officeDocument/2006/relationships/customXml" Target="../ink/ink364.xml"/><Relationship Id="rId27" Type="http://schemas.openxmlformats.org/officeDocument/2006/relationships/image" Target="../media/image89.png"/><Relationship Id="rId43" Type="http://schemas.openxmlformats.org/officeDocument/2006/relationships/image" Target="../media/image96.png"/><Relationship Id="rId48" Type="http://schemas.openxmlformats.org/officeDocument/2006/relationships/customXml" Target="../ink/ink380.xml"/><Relationship Id="rId64" Type="http://schemas.openxmlformats.org/officeDocument/2006/relationships/customXml" Target="../ink/ink388.xml"/><Relationship Id="rId69" Type="http://schemas.openxmlformats.org/officeDocument/2006/relationships/image" Target="../media/image109.png"/><Relationship Id="rId113" Type="http://schemas.openxmlformats.org/officeDocument/2006/relationships/image" Target="../media/image78.png"/><Relationship Id="rId118" Type="http://schemas.openxmlformats.org/officeDocument/2006/relationships/image" Target="../media/image134.png"/><Relationship Id="rId134" Type="http://schemas.openxmlformats.org/officeDocument/2006/relationships/image" Target="../media/image142.png"/><Relationship Id="rId139" Type="http://schemas.openxmlformats.org/officeDocument/2006/relationships/customXml" Target="../ink/ink422.xml"/><Relationship Id="rId80" Type="http://schemas.openxmlformats.org/officeDocument/2006/relationships/customXml" Target="../ink/ink396.xml"/><Relationship Id="rId85" Type="http://schemas.openxmlformats.org/officeDocument/2006/relationships/image" Target="../media/image118.png"/><Relationship Id="rId12" Type="http://schemas.openxmlformats.org/officeDocument/2006/relationships/customXml" Target="../ink/ink359.xml"/><Relationship Id="rId17" Type="http://schemas.openxmlformats.org/officeDocument/2006/relationships/image" Target="../media/image86.png"/><Relationship Id="rId33" Type="http://schemas.openxmlformats.org/officeDocument/2006/relationships/customXml" Target="../ink/ink372.xml"/><Relationship Id="rId38" Type="http://schemas.openxmlformats.org/officeDocument/2006/relationships/customXml" Target="../ink/ink375.xml"/><Relationship Id="rId59" Type="http://schemas.openxmlformats.org/officeDocument/2006/relationships/image" Target="../media/image104.png"/><Relationship Id="rId103" Type="http://schemas.openxmlformats.org/officeDocument/2006/relationships/image" Target="../media/image129.png"/><Relationship Id="rId108" Type="http://schemas.openxmlformats.org/officeDocument/2006/relationships/customXml" Target="../ink/ink409.xml"/><Relationship Id="rId124" Type="http://schemas.openxmlformats.org/officeDocument/2006/relationships/image" Target="../media/image137.png"/><Relationship Id="rId129" Type="http://schemas.openxmlformats.org/officeDocument/2006/relationships/customXml" Target="../ink/ink417.xml"/><Relationship Id="rId54" Type="http://schemas.openxmlformats.org/officeDocument/2006/relationships/customXml" Target="../ink/ink383.xml"/><Relationship Id="rId70" Type="http://schemas.openxmlformats.org/officeDocument/2006/relationships/customXml" Target="../ink/ink391.xml"/><Relationship Id="rId75" Type="http://schemas.openxmlformats.org/officeDocument/2006/relationships/image" Target="../media/image112.png"/><Relationship Id="rId91" Type="http://schemas.openxmlformats.org/officeDocument/2006/relationships/image" Target="../media/image121.png"/><Relationship Id="rId96" Type="http://schemas.openxmlformats.org/officeDocument/2006/relationships/image" Target="../media/image37.png"/><Relationship Id="rId140" Type="http://schemas.openxmlformats.org/officeDocument/2006/relationships/image" Target="../media/image145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56.xml"/><Relationship Id="rId23" Type="http://schemas.openxmlformats.org/officeDocument/2006/relationships/customXml" Target="../ink/ink365.xml"/><Relationship Id="rId28" Type="http://schemas.openxmlformats.org/officeDocument/2006/relationships/customXml" Target="../ink/ink369.xml"/><Relationship Id="rId49" Type="http://schemas.openxmlformats.org/officeDocument/2006/relationships/image" Target="../media/image99.png"/><Relationship Id="rId114" Type="http://schemas.openxmlformats.org/officeDocument/2006/relationships/image" Target="../media/image33.png"/><Relationship Id="rId119" Type="http://schemas.openxmlformats.org/officeDocument/2006/relationships/customXml" Target="../ink/ink412.xml"/><Relationship Id="rId44" Type="http://schemas.openxmlformats.org/officeDocument/2006/relationships/customXml" Target="../ink/ink378.xml"/><Relationship Id="rId60" Type="http://schemas.openxmlformats.org/officeDocument/2006/relationships/customXml" Target="../ink/ink386.xml"/><Relationship Id="rId65" Type="http://schemas.openxmlformats.org/officeDocument/2006/relationships/image" Target="../media/image107.png"/><Relationship Id="rId81" Type="http://schemas.openxmlformats.org/officeDocument/2006/relationships/image" Target="../media/image116.png"/><Relationship Id="rId86" Type="http://schemas.openxmlformats.org/officeDocument/2006/relationships/customXml" Target="../ink/ink399.xml"/><Relationship Id="rId130" Type="http://schemas.openxmlformats.org/officeDocument/2006/relationships/image" Target="../media/image140.png"/><Relationship Id="rId135" Type="http://schemas.openxmlformats.org/officeDocument/2006/relationships/customXml" Target="../ink/ink420.xml"/><Relationship Id="rId13" Type="http://schemas.openxmlformats.org/officeDocument/2006/relationships/image" Target="../media/image84.png"/><Relationship Id="rId18" Type="http://schemas.openxmlformats.org/officeDocument/2006/relationships/customXml" Target="../ink/ink362.xml"/><Relationship Id="rId39" Type="http://schemas.openxmlformats.org/officeDocument/2006/relationships/image" Target="../media/image94.png"/><Relationship Id="rId109" Type="http://schemas.openxmlformats.org/officeDocument/2006/relationships/image" Target="../media/image132.png"/><Relationship Id="rId34" Type="http://schemas.openxmlformats.org/officeDocument/2006/relationships/customXml" Target="../ink/ink373.xml"/><Relationship Id="rId50" Type="http://schemas.openxmlformats.org/officeDocument/2006/relationships/customXml" Target="../ink/ink381.xml"/><Relationship Id="rId55" Type="http://schemas.openxmlformats.org/officeDocument/2006/relationships/image" Target="../media/image102.png"/><Relationship Id="rId76" Type="http://schemas.openxmlformats.org/officeDocument/2006/relationships/customXml" Target="../ink/ink394.xml"/><Relationship Id="rId97" Type="http://schemas.openxmlformats.org/officeDocument/2006/relationships/image" Target="../media/image38.svg"/><Relationship Id="rId104" Type="http://schemas.openxmlformats.org/officeDocument/2006/relationships/customXml" Target="../ink/ink407.xml"/><Relationship Id="rId120" Type="http://schemas.openxmlformats.org/officeDocument/2006/relationships/image" Target="../media/image135.png"/><Relationship Id="rId125" Type="http://schemas.openxmlformats.org/officeDocument/2006/relationships/customXml" Target="../ink/ink415.xml"/><Relationship Id="rId7" Type="http://schemas.openxmlformats.org/officeDocument/2006/relationships/image" Target="../media/image81.png"/><Relationship Id="rId71" Type="http://schemas.openxmlformats.org/officeDocument/2006/relationships/image" Target="../media/image110.png"/><Relationship Id="rId92" Type="http://schemas.openxmlformats.org/officeDocument/2006/relationships/customXml" Target="../ink/ink402.xml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90.png"/><Relationship Id="rId24" Type="http://schemas.openxmlformats.org/officeDocument/2006/relationships/customXml" Target="../ink/ink366.xml"/><Relationship Id="rId40" Type="http://schemas.openxmlformats.org/officeDocument/2006/relationships/customXml" Target="../ink/ink376.xml"/><Relationship Id="rId45" Type="http://schemas.openxmlformats.org/officeDocument/2006/relationships/image" Target="../media/image97.png"/><Relationship Id="rId66" Type="http://schemas.openxmlformats.org/officeDocument/2006/relationships/customXml" Target="../ink/ink389.xml"/><Relationship Id="rId87" Type="http://schemas.openxmlformats.org/officeDocument/2006/relationships/image" Target="../media/image119.png"/><Relationship Id="rId110" Type="http://schemas.openxmlformats.org/officeDocument/2006/relationships/customXml" Target="../ink/ink410.xml"/><Relationship Id="rId115" Type="http://schemas.openxmlformats.org/officeDocument/2006/relationships/image" Target="../media/image31.png"/><Relationship Id="rId131" Type="http://schemas.openxmlformats.org/officeDocument/2006/relationships/customXml" Target="../ink/ink418.xml"/><Relationship Id="rId136" Type="http://schemas.openxmlformats.org/officeDocument/2006/relationships/image" Target="../media/image143.png"/><Relationship Id="rId61" Type="http://schemas.openxmlformats.org/officeDocument/2006/relationships/image" Target="../media/image105.png"/><Relationship Id="rId82" Type="http://schemas.openxmlformats.org/officeDocument/2006/relationships/customXml" Target="../ink/ink397.xml"/><Relationship Id="rId19" Type="http://schemas.openxmlformats.org/officeDocument/2006/relationships/image" Target="../media/image87.png"/><Relationship Id="rId14" Type="http://schemas.openxmlformats.org/officeDocument/2006/relationships/customXml" Target="../ink/ink360.xml"/><Relationship Id="rId30" Type="http://schemas.openxmlformats.org/officeDocument/2006/relationships/customXml" Target="../ink/ink370.xml"/><Relationship Id="rId35" Type="http://schemas.openxmlformats.org/officeDocument/2006/relationships/image" Target="../media/image92.png"/><Relationship Id="rId56" Type="http://schemas.openxmlformats.org/officeDocument/2006/relationships/customXml" Target="../ink/ink384.xml"/><Relationship Id="rId77" Type="http://schemas.openxmlformats.org/officeDocument/2006/relationships/image" Target="../media/image114.png"/><Relationship Id="rId100" Type="http://schemas.openxmlformats.org/officeDocument/2006/relationships/customXml" Target="../ink/ink405.xml"/><Relationship Id="rId105" Type="http://schemas.openxmlformats.org/officeDocument/2006/relationships/image" Target="../media/image130.png"/><Relationship Id="rId126" Type="http://schemas.openxmlformats.org/officeDocument/2006/relationships/image" Target="../media/image138.png"/><Relationship Id="rId8" Type="http://schemas.openxmlformats.org/officeDocument/2006/relationships/customXml" Target="../ink/ink357.xml"/><Relationship Id="rId51" Type="http://schemas.openxmlformats.org/officeDocument/2006/relationships/image" Target="../media/image100.png"/><Relationship Id="rId72" Type="http://schemas.openxmlformats.org/officeDocument/2006/relationships/customXml" Target="../ink/ink392.xml"/><Relationship Id="rId93" Type="http://schemas.openxmlformats.org/officeDocument/2006/relationships/image" Target="../media/image125.png"/><Relationship Id="rId98" Type="http://schemas.openxmlformats.org/officeDocument/2006/relationships/customXml" Target="../ink/ink404.xml"/><Relationship Id="rId121" Type="http://schemas.openxmlformats.org/officeDocument/2006/relationships/customXml" Target="../ink/ink413.xml"/><Relationship Id="rId3" Type="http://schemas.openxmlformats.org/officeDocument/2006/relationships/image" Target="../media/image79.png"/><Relationship Id="rId25" Type="http://schemas.openxmlformats.org/officeDocument/2006/relationships/customXml" Target="../ink/ink367.xml"/><Relationship Id="rId46" Type="http://schemas.openxmlformats.org/officeDocument/2006/relationships/customXml" Target="../ink/ink379.xml"/><Relationship Id="rId67" Type="http://schemas.openxmlformats.org/officeDocument/2006/relationships/image" Target="../media/image108.png"/><Relationship Id="rId116" Type="http://schemas.openxmlformats.org/officeDocument/2006/relationships/image" Target="../media/image32.svg"/><Relationship Id="rId137" Type="http://schemas.openxmlformats.org/officeDocument/2006/relationships/customXml" Target="../ink/ink421.xml"/><Relationship Id="rId20" Type="http://schemas.openxmlformats.org/officeDocument/2006/relationships/customXml" Target="../ink/ink363.xml"/><Relationship Id="rId41" Type="http://schemas.openxmlformats.org/officeDocument/2006/relationships/image" Target="../media/image95.png"/><Relationship Id="rId62" Type="http://schemas.openxmlformats.org/officeDocument/2006/relationships/customXml" Target="../ink/ink387.xml"/><Relationship Id="rId83" Type="http://schemas.openxmlformats.org/officeDocument/2006/relationships/image" Target="../media/image117.png"/><Relationship Id="rId88" Type="http://schemas.openxmlformats.org/officeDocument/2006/relationships/customXml" Target="../ink/ink400.xml"/><Relationship Id="rId111" Type="http://schemas.openxmlformats.org/officeDocument/2006/relationships/image" Target="../media/image133.png"/><Relationship Id="rId132" Type="http://schemas.openxmlformats.org/officeDocument/2006/relationships/image" Target="../media/image141.png"/><Relationship Id="rId15" Type="http://schemas.openxmlformats.org/officeDocument/2006/relationships/image" Target="../media/image85.png"/><Relationship Id="rId36" Type="http://schemas.openxmlformats.org/officeDocument/2006/relationships/customXml" Target="../ink/ink374.xml"/><Relationship Id="rId57" Type="http://schemas.openxmlformats.org/officeDocument/2006/relationships/image" Target="../media/image103.png"/><Relationship Id="rId106" Type="http://schemas.openxmlformats.org/officeDocument/2006/relationships/customXml" Target="../ink/ink408.xml"/><Relationship Id="rId127" Type="http://schemas.openxmlformats.org/officeDocument/2006/relationships/customXml" Target="../ink/ink416.xml"/><Relationship Id="rId10" Type="http://schemas.openxmlformats.org/officeDocument/2006/relationships/customXml" Target="../ink/ink358.xml"/><Relationship Id="rId31" Type="http://schemas.openxmlformats.org/officeDocument/2006/relationships/image" Target="../media/image91.png"/><Relationship Id="rId52" Type="http://schemas.openxmlformats.org/officeDocument/2006/relationships/customXml" Target="../ink/ink382.xml"/><Relationship Id="rId73" Type="http://schemas.openxmlformats.org/officeDocument/2006/relationships/image" Target="../media/image111.png"/><Relationship Id="rId78" Type="http://schemas.openxmlformats.org/officeDocument/2006/relationships/customXml" Target="../ink/ink395.xml"/><Relationship Id="rId94" Type="http://schemas.openxmlformats.org/officeDocument/2006/relationships/customXml" Target="../ink/ink403.xml"/><Relationship Id="rId99" Type="http://schemas.openxmlformats.org/officeDocument/2006/relationships/image" Target="../media/image127.png"/><Relationship Id="rId101" Type="http://schemas.openxmlformats.org/officeDocument/2006/relationships/image" Target="../media/image128.png"/><Relationship Id="rId122" Type="http://schemas.openxmlformats.org/officeDocument/2006/relationships/image" Target="../media/image136.png"/><Relationship Id="rId4" Type="http://schemas.openxmlformats.org/officeDocument/2006/relationships/customXml" Target="../ink/ink355.xml"/><Relationship Id="rId9" Type="http://schemas.openxmlformats.org/officeDocument/2006/relationships/image" Target="../media/image82.png"/><Relationship Id="rId26" Type="http://schemas.openxmlformats.org/officeDocument/2006/relationships/customXml" Target="../ink/ink368.xml"/><Relationship Id="rId47" Type="http://schemas.openxmlformats.org/officeDocument/2006/relationships/image" Target="../media/image98.png"/><Relationship Id="rId68" Type="http://schemas.openxmlformats.org/officeDocument/2006/relationships/customXml" Target="../ink/ink390.xml"/><Relationship Id="rId89" Type="http://schemas.openxmlformats.org/officeDocument/2006/relationships/image" Target="../media/image120.png"/><Relationship Id="rId112" Type="http://schemas.openxmlformats.org/officeDocument/2006/relationships/image" Target="../media/image51.jpg"/><Relationship Id="rId133" Type="http://schemas.openxmlformats.org/officeDocument/2006/relationships/customXml" Target="../ink/ink4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6.png"/></Relationships>
</file>

<file path=ppt/slides/_rels/slide14.xml.rels><?xml version="1.0" encoding="UTF-8" standalone="yes"?>
<Relationships xmlns="http://schemas.openxmlformats.org/package/2006/relationships"><Relationship Id="rId231" Type="http://schemas.openxmlformats.org/officeDocument/2006/relationships/image" Target="../media/image6801.png"/><Relationship Id="rId273" Type="http://schemas.openxmlformats.org/officeDocument/2006/relationships/customXml" Target="../ink/ink458.xml"/><Relationship Id="rId294" Type="http://schemas.openxmlformats.org/officeDocument/2006/relationships/image" Target="../media/image147.png"/><Relationship Id="rId89" Type="http://schemas.openxmlformats.org/officeDocument/2006/relationships/image" Target="../media/image1100.png"/><Relationship Id="rId196" Type="http://schemas.openxmlformats.org/officeDocument/2006/relationships/customXml" Target="../ink/ink425.xml"/><Relationship Id="rId200" Type="http://schemas.openxmlformats.org/officeDocument/2006/relationships/customXml" Target="../ink/ink427.xml"/><Relationship Id="rId205" Type="http://schemas.openxmlformats.org/officeDocument/2006/relationships/image" Target="../media/image6751.png"/><Relationship Id="rId226" Type="http://schemas.openxmlformats.org/officeDocument/2006/relationships/customXml" Target="../ink/ink449.xml"/><Relationship Id="rId221" Type="http://schemas.openxmlformats.org/officeDocument/2006/relationships/customXml" Target="../ink/ink446.xml"/><Relationship Id="rId268" Type="http://schemas.openxmlformats.org/officeDocument/2006/relationships/image" Target="../media/image960.png"/><Relationship Id="rId284" Type="http://schemas.openxmlformats.org/officeDocument/2006/relationships/customXml" Target="../ink/ink465.xml"/><Relationship Id="rId289" Type="http://schemas.openxmlformats.org/officeDocument/2006/relationships/customXml" Target="../ink/ink470.xml"/><Relationship Id="rId79" Type="http://schemas.openxmlformats.org/officeDocument/2006/relationships/image" Target="../media/image1050.png"/><Relationship Id="rId216" Type="http://schemas.openxmlformats.org/officeDocument/2006/relationships/customXml" Target="../ink/ink441.xml"/><Relationship Id="rId211" Type="http://schemas.openxmlformats.org/officeDocument/2006/relationships/customXml" Target="../ink/ink436.xml"/><Relationship Id="rId224" Type="http://schemas.openxmlformats.org/officeDocument/2006/relationships/customXml" Target="../ink/ink448.xml"/><Relationship Id="rId232" Type="http://schemas.openxmlformats.org/officeDocument/2006/relationships/customXml" Target="../ink/ink452.xml"/><Relationship Id="rId266" Type="http://schemas.openxmlformats.org/officeDocument/2006/relationships/image" Target="../media/image950.png"/><Relationship Id="rId274" Type="http://schemas.openxmlformats.org/officeDocument/2006/relationships/image" Target="../media/image1010.png"/><Relationship Id="rId279" Type="http://schemas.openxmlformats.org/officeDocument/2006/relationships/customXml" Target="../ink/ink461.xml"/><Relationship Id="rId287" Type="http://schemas.openxmlformats.org/officeDocument/2006/relationships/customXml" Target="../ink/ink468.xml"/><Relationship Id="rId295" Type="http://schemas.openxmlformats.org/officeDocument/2006/relationships/customXml" Target="../ink/ink474.xml"/><Relationship Id="rId282" Type="http://schemas.openxmlformats.org/officeDocument/2006/relationships/customXml" Target="../ink/ink463.xml"/><Relationship Id="rId77" Type="http://schemas.openxmlformats.org/officeDocument/2006/relationships/image" Target="../media/image1040.png"/><Relationship Id="rId290" Type="http://schemas.openxmlformats.org/officeDocument/2006/relationships/customXml" Target="../ink/ink471.xml"/><Relationship Id="rId197" Type="http://schemas.openxmlformats.org/officeDocument/2006/relationships/image" Target="../media/image6721.png"/><Relationship Id="rId206" Type="http://schemas.openxmlformats.org/officeDocument/2006/relationships/customXml" Target="../ink/ink431.xml"/><Relationship Id="rId219" Type="http://schemas.openxmlformats.org/officeDocument/2006/relationships/customXml" Target="../ink/ink444.xml"/><Relationship Id="rId227" Type="http://schemas.openxmlformats.org/officeDocument/2006/relationships/image" Target="../media/image6781.png"/><Relationship Id="rId85" Type="http://schemas.openxmlformats.org/officeDocument/2006/relationships/image" Target="../media/image1080.png"/><Relationship Id="rId3" Type="http://schemas.openxmlformats.org/officeDocument/2006/relationships/customXml" Target="../ink/ink423.xml"/><Relationship Id="rId201" Type="http://schemas.openxmlformats.org/officeDocument/2006/relationships/image" Target="../media/image6741.png"/><Relationship Id="rId214" Type="http://schemas.openxmlformats.org/officeDocument/2006/relationships/customXml" Target="../ink/ink439.xml"/><Relationship Id="rId222" Type="http://schemas.openxmlformats.org/officeDocument/2006/relationships/customXml" Target="../ink/ink447.xml"/><Relationship Id="rId230" Type="http://schemas.openxmlformats.org/officeDocument/2006/relationships/customXml" Target="../ink/ink451.xml"/><Relationship Id="rId264" Type="http://schemas.openxmlformats.org/officeDocument/2006/relationships/image" Target="../media/image940.png"/><Relationship Id="rId269" Type="http://schemas.openxmlformats.org/officeDocument/2006/relationships/customXml" Target="../ink/ink456.xml"/><Relationship Id="rId277" Type="http://schemas.openxmlformats.org/officeDocument/2006/relationships/customXml" Target="../ink/ink460.xml"/><Relationship Id="rId285" Type="http://schemas.openxmlformats.org/officeDocument/2006/relationships/customXml" Target="../ink/ink466.xml"/><Relationship Id="rId272" Type="http://schemas.openxmlformats.org/officeDocument/2006/relationships/image" Target="../media/image1000.png"/><Relationship Id="rId280" Type="http://schemas.openxmlformats.org/officeDocument/2006/relationships/image" Target="../media/image1041.png"/><Relationship Id="rId293" Type="http://schemas.openxmlformats.org/officeDocument/2006/relationships/image" Target="../media/image159.png"/><Relationship Id="rId195" Type="http://schemas.openxmlformats.org/officeDocument/2006/relationships/image" Target="../media/image6713.png"/><Relationship Id="rId209" Type="http://schemas.openxmlformats.org/officeDocument/2006/relationships/customXml" Target="../ink/ink434.xml"/><Relationship Id="rId217" Type="http://schemas.openxmlformats.org/officeDocument/2006/relationships/customXml" Target="../ink/ink442.xml"/><Relationship Id="rId75" Type="http://schemas.openxmlformats.org/officeDocument/2006/relationships/image" Target="../media/image1031.png"/><Relationship Id="rId83" Type="http://schemas.openxmlformats.org/officeDocument/2006/relationships/image" Target="../media/image1070.png"/><Relationship Id="rId1" Type="http://schemas.openxmlformats.org/officeDocument/2006/relationships/slideLayout" Target="../slideLayouts/slideLayout3.xml"/><Relationship Id="rId204" Type="http://schemas.openxmlformats.org/officeDocument/2006/relationships/customXml" Target="../ink/ink430.xml"/><Relationship Id="rId212" Type="http://schemas.openxmlformats.org/officeDocument/2006/relationships/customXml" Target="../ink/ink437.xml"/><Relationship Id="rId220" Type="http://schemas.openxmlformats.org/officeDocument/2006/relationships/customXml" Target="../ink/ink445.xml"/><Relationship Id="rId225" Type="http://schemas.openxmlformats.org/officeDocument/2006/relationships/image" Target="../media/image6771.png"/><Relationship Id="rId233" Type="http://schemas.openxmlformats.org/officeDocument/2006/relationships/image" Target="../media/image6813.png"/><Relationship Id="rId267" Type="http://schemas.openxmlformats.org/officeDocument/2006/relationships/customXml" Target="../ink/ink455.xml"/><Relationship Id="rId288" Type="http://schemas.openxmlformats.org/officeDocument/2006/relationships/customXml" Target="../ink/ink469.xml"/><Relationship Id="rId270" Type="http://schemas.openxmlformats.org/officeDocument/2006/relationships/image" Target="../media/image981.png"/><Relationship Id="rId275" Type="http://schemas.openxmlformats.org/officeDocument/2006/relationships/customXml" Target="../ink/ink459.xml"/><Relationship Id="rId283" Type="http://schemas.openxmlformats.org/officeDocument/2006/relationships/customXml" Target="../ink/ink464.xml"/><Relationship Id="rId291" Type="http://schemas.openxmlformats.org/officeDocument/2006/relationships/customXml" Target="../ink/ink472.xml"/><Relationship Id="rId296" Type="http://schemas.openxmlformats.org/officeDocument/2006/relationships/image" Target="../media/image1121.png"/><Relationship Id="rId198" Type="http://schemas.openxmlformats.org/officeDocument/2006/relationships/customXml" Target="../ink/ink426.xml"/><Relationship Id="rId65" Type="http://schemas.openxmlformats.org/officeDocument/2006/relationships/image" Target="../media/image991.png"/><Relationship Id="rId81" Type="http://schemas.openxmlformats.org/officeDocument/2006/relationships/image" Target="../media/image1060.png"/><Relationship Id="rId193" Type="http://schemas.openxmlformats.org/officeDocument/2006/relationships/image" Target="../media/image6701.png"/><Relationship Id="rId202" Type="http://schemas.openxmlformats.org/officeDocument/2006/relationships/customXml" Target="../ink/ink428.xml"/><Relationship Id="rId207" Type="http://schemas.openxmlformats.org/officeDocument/2006/relationships/customXml" Target="../ink/ink432.xml"/><Relationship Id="rId210" Type="http://schemas.openxmlformats.org/officeDocument/2006/relationships/customXml" Target="../ink/ink435.xml"/><Relationship Id="rId215" Type="http://schemas.openxmlformats.org/officeDocument/2006/relationships/customXml" Target="../ink/ink440.xml"/><Relationship Id="rId223" Type="http://schemas.openxmlformats.org/officeDocument/2006/relationships/image" Target="../media/image6761.png"/><Relationship Id="rId228" Type="http://schemas.openxmlformats.org/officeDocument/2006/relationships/customXml" Target="../ink/ink450.xml"/><Relationship Id="rId278" Type="http://schemas.openxmlformats.org/officeDocument/2006/relationships/image" Target="../media/image1032.png"/><Relationship Id="rId265" Type="http://schemas.openxmlformats.org/officeDocument/2006/relationships/customXml" Target="../ink/ink454.xml"/><Relationship Id="rId281" Type="http://schemas.openxmlformats.org/officeDocument/2006/relationships/customXml" Target="../ink/ink462.xml"/><Relationship Id="rId286" Type="http://schemas.openxmlformats.org/officeDocument/2006/relationships/customXml" Target="../ink/ink467.xml"/><Relationship Id="rId213" Type="http://schemas.openxmlformats.org/officeDocument/2006/relationships/customXml" Target="../ink/ink438.xml"/><Relationship Id="rId218" Type="http://schemas.openxmlformats.org/officeDocument/2006/relationships/customXml" Target="../ink/ink443.xml"/><Relationship Id="rId234" Type="http://schemas.openxmlformats.org/officeDocument/2006/relationships/customXml" Target="../ink/ink453.xml"/><Relationship Id="rId2" Type="http://schemas.openxmlformats.org/officeDocument/2006/relationships/notesSlide" Target="../notesSlides/notesSlide14.xml"/><Relationship Id="rId271" Type="http://schemas.openxmlformats.org/officeDocument/2006/relationships/customXml" Target="../ink/ink457.xml"/><Relationship Id="rId276" Type="http://schemas.openxmlformats.org/officeDocument/2006/relationships/image" Target="../media/image1021.png"/><Relationship Id="rId292" Type="http://schemas.openxmlformats.org/officeDocument/2006/relationships/customXml" Target="../ink/ink473.xml"/><Relationship Id="rId87" Type="http://schemas.openxmlformats.org/officeDocument/2006/relationships/image" Target="../media/image1090.png"/><Relationship Id="rId194" Type="http://schemas.openxmlformats.org/officeDocument/2006/relationships/customXml" Target="../ink/ink424.xml"/><Relationship Id="rId199" Type="http://schemas.openxmlformats.org/officeDocument/2006/relationships/image" Target="../media/image6731.png"/><Relationship Id="rId203" Type="http://schemas.openxmlformats.org/officeDocument/2006/relationships/customXml" Target="../ink/ink429.xml"/><Relationship Id="rId208" Type="http://schemas.openxmlformats.org/officeDocument/2006/relationships/customXml" Target="../ink/ink433.xml"/><Relationship Id="rId229" Type="http://schemas.openxmlformats.org/officeDocument/2006/relationships/image" Target="../media/image6791.png"/></Relationships>
</file>

<file path=ppt/slides/_rels/slide15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531.xml"/><Relationship Id="rId303" Type="http://schemas.openxmlformats.org/officeDocument/2006/relationships/customXml" Target="../ink/ink535.xml"/><Relationship Id="rId117" Type="http://schemas.openxmlformats.org/officeDocument/2006/relationships/image" Target="../media/image1280.png"/><Relationship Id="rId159" Type="http://schemas.openxmlformats.org/officeDocument/2006/relationships/image" Target="../media/image1440.png"/><Relationship Id="rId63" Type="http://schemas.openxmlformats.org/officeDocument/2006/relationships/image" Target="../media/image17.png"/><Relationship Id="rId324" Type="http://schemas.openxmlformats.org/officeDocument/2006/relationships/customXml" Target="../ink/ink556.xml"/><Relationship Id="rId345" Type="http://schemas.openxmlformats.org/officeDocument/2006/relationships/customXml" Target="../ink/ink577.xml"/><Relationship Id="rId205" Type="http://schemas.openxmlformats.org/officeDocument/2006/relationships/image" Target="../media/image6751.png"/><Relationship Id="rId226" Type="http://schemas.openxmlformats.org/officeDocument/2006/relationships/customXml" Target="../ink/ink501.xml"/><Relationship Id="rId170" Type="http://schemas.openxmlformats.org/officeDocument/2006/relationships/image" Target="../media/image149.png"/><Relationship Id="rId191" Type="http://schemas.openxmlformats.org/officeDocument/2006/relationships/image" Target="../media/image157.png"/><Relationship Id="rId268" Type="http://schemas.openxmlformats.org/officeDocument/2006/relationships/image" Target="../media/image960.png"/><Relationship Id="rId289" Type="http://schemas.openxmlformats.org/officeDocument/2006/relationships/customXml" Target="../ink/ink522.xml"/><Relationship Id="rId107" Type="http://schemas.openxmlformats.org/officeDocument/2006/relationships/image" Target="../media/image1200.png"/><Relationship Id="rId314" Type="http://schemas.openxmlformats.org/officeDocument/2006/relationships/customXml" Target="../ink/ink546.xml"/><Relationship Id="rId335" Type="http://schemas.openxmlformats.org/officeDocument/2006/relationships/customXml" Target="../ink/ink567.xml"/><Relationship Id="rId149" Type="http://schemas.openxmlformats.org/officeDocument/2006/relationships/image" Target="../media/image650.png"/><Relationship Id="rId356" Type="http://schemas.openxmlformats.org/officeDocument/2006/relationships/customXml" Target="../ink/ink588.xml"/><Relationship Id="rId32" Type="http://schemas.openxmlformats.org/officeDocument/2006/relationships/image" Target="../media/image870.png"/><Relationship Id="rId216" Type="http://schemas.openxmlformats.org/officeDocument/2006/relationships/customXml" Target="../ink/ink493.xml"/><Relationship Id="rId95" Type="http://schemas.openxmlformats.org/officeDocument/2006/relationships/image" Target="../media/image1140.png"/><Relationship Id="rId279" Type="http://schemas.openxmlformats.org/officeDocument/2006/relationships/customXml" Target="../ink/ink513.xml"/><Relationship Id="rId290" Type="http://schemas.openxmlformats.org/officeDocument/2006/relationships/customXml" Target="../ink/ink523.xml"/><Relationship Id="rId304" Type="http://schemas.openxmlformats.org/officeDocument/2006/relationships/customXml" Target="../ink/ink536.xml"/><Relationship Id="rId325" Type="http://schemas.openxmlformats.org/officeDocument/2006/relationships/customXml" Target="../ink/ink557.xml"/><Relationship Id="rId139" Type="http://schemas.openxmlformats.org/officeDocument/2006/relationships/image" Target="../media/image1380.png"/><Relationship Id="rId346" Type="http://schemas.openxmlformats.org/officeDocument/2006/relationships/customXml" Target="../ink/ink578.xml"/><Relationship Id="rId22" Type="http://schemas.openxmlformats.org/officeDocument/2006/relationships/image" Target="../media/image830.png"/><Relationship Id="rId206" Type="http://schemas.openxmlformats.org/officeDocument/2006/relationships/customXml" Target="../ink/ink483.xml"/><Relationship Id="rId227" Type="http://schemas.openxmlformats.org/officeDocument/2006/relationships/image" Target="../media/image6781.png"/><Relationship Id="rId85" Type="http://schemas.openxmlformats.org/officeDocument/2006/relationships/image" Target="../media/image1080.png"/><Relationship Id="rId269" Type="http://schemas.openxmlformats.org/officeDocument/2006/relationships/customXml" Target="../ink/ink508.xml"/><Relationship Id="rId280" Type="http://schemas.openxmlformats.org/officeDocument/2006/relationships/image" Target="../media/image1041.png"/><Relationship Id="rId315" Type="http://schemas.openxmlformats.org/officeDocument/2006/relationships/customXml" Target="../ink/ink547.xml"/><Relationship Id="rId129" Type="http://schemas.openxmlformats.org/officeDocument/2006/relationships/image" Target="../media/image1340.png"/><Relationship Id="rId336" Type="http://schemas.openxmlformats.org/officeDocument/2006/relationships/customXml" Target="../ink/ink568.xml"/><Relationship Id="rId12" Type="http://schemas.openxmlformats.org/officeDocument/2006/relationships/image" Target="../media/image780.png"/><Relationship Id="rId357" Type="http://schemas.openxmlformats.org/officeDocument/2006/relationships/customXml" Target="../ink/ink589.xml"/><Relationship Id="rId217" Type="http://schemas.openxmlformats.org/officeDocument/2006/relationships/customXml" Target="../ink/ink494.xml"/><Relationship Id="rId75" Type="http://schemas.openxmlformats.org/officeDocument/2006/relationships/image" Target="../media/image1031.png"/><Relationship Id="rId161" Type="http://schemas.openxmlformats.org/officeDocument/2006/relationships/image" Target="../media/image1450.png"/><Relationship Id="rId6" Type="http://schemas.openxmlformats.org/officeDocument/2006/relationships/image" Target="../media/image750.png"/><Relationship Id="rId270" Type="http://schemas.openxmlformats.org/officeDocument/2006/relationships/image" Target="../media/image981.png"/><Relationship Id="rId291" Type="http://schemas.openxmlformats.org/officeDocument/2006/relationships/customXml" Target="../ink/ink524.xml"/><Relationship Id="rId305" Type="http://schemas.openxmlformats.org/officeDocument/2006/relationships/customXml" Target="../ink/ink537.xml"/><Relationship Id="rId326" Type="http://schemas.openxmlformats.org/officeDocument/2006/relationships/customXml" Target="../ink/ink558.xml"/><Relationship Id="rId119" Type="http://schemas.openxmlformats.org/officeDocument/2006/relationships/image" Target="../media/image1290.png"/><Relationship Id="rId347" Type="http://schemas.openxmlformats.org/officeDocument/2006/relationships/customXml" Target="../ink/ink579.xml"/><Relationship Id="rId65" Type="http://schemas.openxmlformats.org/officeDocument/2006/relationships/image" Target="../media/image991.png"/><Relationship Id="rId151" Type="http://schemas.openxmlformats.org/officeDocument/2006/relationships/image" Target="../media/image660.png"/><Relationship Id="rId193" Type="http://schemas.openxmlformats.org/officeDocument/2006/relationships/image" Target="../media/image6701.png"/><Relationship Id="rId207" Type="http://schemas.openxmlformats.org/officeDocument/2006/relationships/customXml" Target="../ink/ink484.xml"/><Relationship Id="rId228" Type="http://schemas.openxmlformats.org/officeDocument/2006/relationships/customXml" Target="../ink/ink502.xml"/><Relationship Id="rId172" Type="http://schemas.openxmlformats.org/officeDocument/2006/relationships/image" Target="../media/image150.png"/><Relationship Id="rId281" Type="http://schemas.openxmlformats.org/officeDocument/2006/relationships/customXml" Target="../ink/ink514.xml"/><Relationship Id="rId316" Type="http://schemas.openxmlformats.org/officeDocument/2006/relationships/customXml" Target="../ink/ink548.xml"/><Relationship Id="rId109" Type="http://schemas.openxmlformats.org/officeDocument/2006/relationships/image" Target="../media/image1210.png"/><Relationship Id="rId337" Type="http://schemas.openxmlformats.org/officeDocument/2006/relationships/customXml" Target="../ink/ink569.xml"/><Relationship Id="rId97" Type="http://schemas.openxmlformats.org/officeDocument/2006/relationships/image" Target="../media/image1150.png"/><Relationship Id="rId141" Type="http://schemas.openxmlformats.org/officeDocument/2006/relationships/image" Target="../media/image1390.png"/><Relationship Id="rId358" Type="http://schemas.openxmlformats.org/officeDocument/2006/relationships/customXml" Target="../ink/ink590.xml"/><Relationship Id="rId218" Type="http://schemas.openxmlformats.org/officeDocument/2006/relationships/customXml" Target="../ink/ink495.xml"/><Relationship Id="rId183" Type="http://schemas.openxmlformats.org/officeDocument/2006/relationships/image" Target="../media/image153.png"/><Relationship Id="rId271" Type="http://schemas.openxmlformats.org/officeDocument/2006/relationships/customXml" Target="../ink/ink509.xml"/><Relationship Id="rId292" Type="http://schemas.openxmlformats.org/officeDocument/2006/relationships/customXml" Target="../ink/ink525.xml"/><Relationship Id="rId306" Type="http://schemas.openxmlformats.org/officeDocument/2006/relationships/customXml" Target="../ink/ink538.xml"/><Relationship Id="rId87" Type="http://schemas.openxmlformats.org/officeDocument/2006/relationships/image" Target="../media/image1090.png"/><Relationship Id="rId327" Type="http://schemas.openxmlformats.org/officeDocument/2006/relationships/customXml" Target="../ink/ink559.xml"/><Relationship Id="rId131" Type="http://schemas.openxmlformats.org/officeDocument/2006/relationships/image" Target="../media/image1350.png"/><Relationship Id="rId348" Type="http://schemas.openxmlformats.org/officeDocument/2006/relationships/customXml" Target="../ink/ink580.xml"/><Relationship Id="rId24" Type="http://schemas.openxmlformats.org/officeDocument/2006/relationships/image" Target="../media/image840.png"/><Relationship Id="rId194" Type="http://schemas.openxmlformats.org/officeDocument/2006/relationships/customXml" Target="../ink/ink476.xml"/><Relationship Id="rId208" Type="http://schemas.openxmlformats.org/officeDocument/2006/relationships/customXml" Target="../ink/ink485.xml"/><Relationship Id="rId229" Type="http://schemas.openxmlformats.org/officeDocument/2006/relationships/image" Target="../media/image6791.png"/><Relationship Id="rId282" Type="http://schemas.openxmlformats.org/officeDocument/2006/relationships/customXml" Target="../ink/ink515.xml"/><Relationship Id="rId77" Type="http://schemas.openxmlformats.org/officeDocument/2006/relationships/image" Target="../media/image1040.png"/><Relationship Id="rId168" Type="http://schemas.openxmlformats.org/officeDocument/2006/relationships/image" Target="../media/image148.png"/><Relationship Id="rId312" Type="http://schemas.openxmlformats.org/officeDocument/2006/relationships/customXml" Target="../ink/ink544.xml"/><Relationship Id="rId317" Type="http://schemas.openxmlformats.org/officeDocument/2006/relationships/customXml" Target="../ink/ink549.xml"/><Relationship Id="rId105" Type="http://schemas.openxmlformats.org/officeDocument/2006/relationships/image" Target="../media/image1190.png"/><Relationship Id="rId333" Type="http://schemas.openxmlformats.org/officeDocument/2006/relationships/customXml" Target="../ink/ink565.xml"/><Relationship Id="rId338" Type="http://schemas.openxmlformats.org/officeDocument/2006/relationships/customXml" Target="../ink/ink570.xml"/><Relationship Id="rId147" Type="http://schemas.openxmlformats.org/officeDocument/2006/relationships/image" Target="../media/image640.png"/><Relationship Id="rId14" Type="http://schemas.openxmlformats.org/officeDocument/2006/relationships/image" Target="../media/image790.png"/><Relationship Id="rId354" Type="http://schemas.openxmlformats.org/officeDocument/2006/relationships/customXml" Target="../ink/ink586.xml"/><Relationship Id="rId359" Type="http://schemas.openxmlformats.org/officeDocument/2006/relationships/customXml" Target="../ink/ink591.xml"/><Relationship Id="rId219" Type="http://schemas.openxmlformats.org/officeDocument/2006/relationships/customXml" Target="../ink/ink496.xml"/><Relationship Id="rId163" Type="http://schemas.openxmlformats.org/officeDocument/2006/relationships/image" Target="../media/image1460.png"/><Relationship Id="rId189" Type="http://schemas.openxmlformats.org/officeDocument/2006/relationships/image" Target="../media/image156.png"/><Relationship Id="rId93" Type="http://schemas.openxmlformats.org/officeDocument/2006/relationships/image" Target="../media/image1120.png"/><Relationship Id="rId121" Type="http://schemas.openxmlformats.org/officeDocument/2006/relationships/image" Target="../media/image1300.png"/><Relationship Id="rId8" Type="http://schemas.openxmlformats.org/officeDocument/2006/relationships/image" Target="../media/image760.png"/><Relationship Id="rId3" Type="http://schemas.openxmlformats.org/officeDocument/2006/relationships/customXml" Target="../ink/ink475.xml"/><Relationship Id="rId214" Type="http://schemas.openxmlformats.org/officeDocument/2006/relationships/customXml" Target="../ink/ink491.xml"/><Relationship Id="rId230" Type="http://schemas.openxmlformats.org/officeDocument/2006/relationships/customXml" Target="../ink/ink503.xml"/><Relationship Id="rId277" Type="http://schemas.openxmlformats.org/officeDocument/2006/relationships/customXml" Target="../ink/ink512.xml"/><Relationship Id="rId298" Type="http://schemas.openxmlformats.org/officeDocument/2006/relationships/customXml" Target="../ink/ink530.xml"/><Relationship Id="rId272" Type="http://schemas.openxmlformats.org/officeDocument/2006/relationships/image" Target="../media/image1000.png"/><Relationship Id="rId293" Type="http://schemas.openxmlformats.org/officeDocument/2006/relationships/image" Target="../media/image159.png"/><Relationship Id="rId302" Type="http://schemas.openxmlformats.org/officeDocument/2006/relationships/customXml" Target="../ink/ink534.xml"/><Relationship Id="rId307" Type="http://schemas.openxmlformats.org/officeDocument/2006/relationships/customXml" Target="../ink/ink539.xml"/><Relationship Id="rId323" Type="http://schemas.openxmlformats.org/officeDocument/2006/relationships/customXml" Target="../ink/ink555.xml"/><Relationship Id="rId328" Type="http://schemas.openxmlformats.org/officeDocument/2006/relationships/customXml" Target="../ink/ink560.xml"/><Relationship Id="rId137" Type="http://schemas.openxmlformats.org/officeDocument/2006/relationships/image" Target="../media/image1370.png"/><Relationship Id="rId344" Type="http://schemas.openxmlformats.org/officeDocument/2006/relationships/customXml" Target="../ink/ink576.xml"/><Relationship Id="rId349" Type="http://schemas.openxmlformats.org/officeDocument/2006/relationships/customXml" Target="../ink/ink581.xml"/><Relationship Id="rId195" Type="http://schemas.openxmlformats.org/officeDocument/2006/relationships/image" Target="../media/image6713.png"/><Relationship Id="rId209" Type="http://schemas.openxmlformats.org/officeDocument/2006/relationships/customXml" Target="../ink/ink486.xml"/><Relationship Id="rId83" Type="http://schemas.openxmlformats.org/officeDocument/2006/relationships/image" Target="../media/image1070.png"/><Relationship Id="rId174" Type="http://schemas.openxmlformats.org/officeDocument/2006/relationships/image" Target="../media/image151.png"/><Relationship Id="rId111" Type="http://schemas.openxmlformats.org/officeDocument/2006/relationships/image" Target="../media/image1250.png"/><Relationship Id="rId153" Type="http://schemas.openxmlformats.org/officeDocument/2006/relationships/image" Target="../media/image1410.png"/><Relationship Id="rId20" Type="http://schemas.openxmlformats.org/officeDocument/2006/relationships/image" Target="../media/image820.png"/><Relationship Id="rId360" Type="http://schemas.openxmlformats.org/officeDocument/2006/relationships/customXml" Target="../ink/ink592.xml"/><Relationship Id="rId204" Type="http://schemas.openxmlformats.org/officeDocument/2006/relationships/customXml" Target="../ink/ink482.xml"/><Relationship Id="rId220" Type="http://schemas.openxmlformats.org/officeDocument/2006/relationships/customXml" Target="../ink/ink497.xml"/><Relationship Id="rId225" Type="http://schemas.openxmlformats.org/officeDocument/2006/relationships/image" Target="../media/image6771.png"/><Relationship Id="rId267" Type="http://schemas.openxmlformats.org/officeDocument/2006/relationships/customXml" Target="../ink/ink507.xml"/><Relationship Id="rId288" Type="http://schemas.openxmlformats.org/officeDocument/2006/relationships/customXml" Target="../ink/ink521.xml"/><Relationship Id="rId283" Type="http://schemas.openxmlformats.org/officeDocument/2006/relationships/customXml" Target="../ink/ink516.xml"/><Relationship Id="rId313" Type="http://schemas.openxmlformats.org/officeDocument/2006/relationships/customXml" Target="../ink/ink545.xml"/><Relationship Id="rId318" Type="http://schemas.openxmlformats.org/officeDocument/2006/relationships/customXml" Target="../ink/ink550.xml"/><Relationship Id="rId127" Type="http://schemas.openxmlformats.org/officeDocument/2006/relationships/image" Target="../media/image1330.png"/><Relationship Id="rId339" Type="http://schemas.openxmlformats.org/officeDocument/2006/relationships/customXml" Target="../ink/ink571.xml"/><Relationship Id="rId185" Type="http://schemas.openxmlformats.org/officeDocument/2006/relationships/image" Target="../media/image154.png"/><Relationship Id="rId99" Type="http://schemas.openxmlformats.org/officeDocument/2006/relationships/image" Target="../media/image1160.png"/><Relationship Id="rId101" Type="http://schemas.openxmlformats.org/officeDocument/2006/relationships/image" Target="../media/image1170.png"/><Relationship Id="rId334" Type="http://schemas.openxmlformats.org/officeDocument/2006/relationships/customXml" Target="../ink/ink566.xml"/><Relationship Id="rId143" Type="http://schemas.openxmlformats.org/officeDocument/2006/relationships/image" Target="../media/image1400.png"/><Relationship Id="rId350" Type="http://schemas.openxmlformats.org/officeDocument/2006/relationships/customXml" Target="../ink/ink582.xml"/><Relationship Id="rId10" Type="http://schemas.openxmlformats.org/officeDocument/2006/relationships/image" Target="../media/image770.png"/><Relationship Id="rId355" Type="http://schemas.openxmlformats.org/officeDocument/2006/relationships/customXml" Target="../ink/ink587.xml"/><Relationship Id="rId210" Type="http://schemas.openxmlformats.org/officeDocument/2006/relationships/customXml" Target="../ink/ink487.xml"/><Relationship Id="rId215" Type="http://schemas.openxmlformats.org/officeDocument/2006/relationships/customXml" Target="../ink/ink492.xml"/><Relationship Id="rId278" Type="http://schemas.openxmlformats.org/officeDocument/2006/relationships/image" Target="../media/image1032.png"/><Relationship Id="rId4" Type="http://schemas.openxmlformats.org/officeDocument/2006/relationships/image" Target="../media/image740.png"/><Relationship Id="rId231" Type="http://schemas.openxmlformats.org/officeDocument/2006/relationships/image" Target="../media/image6801.png"/><Relationship Id="rId273" Type="http://schemas.openxmlformats.org/officeDocument/2006/relationships/customXml" Target="../ink/ink510.xml"/><Relationship Id="rId294" Type="http://schemas.openxmlformats.org/officeDocument/2006/relationships/customXml" Target="../ink/ink526.xml"/><Relationship Id="rId308" Type="http://schemas.openxmlformats.org/officeDocument/2006/relationships/customXml" Target="../ink/ink540.xml"/><Relationship Id="rId329" Type="http://schemas.openxmlformats.org/officeDocument/2006/relationships/customXml" Target="../ink/ink561.xml"/><Relationship Id="rId26" Type="http://schemas.openxmlformats.org/officeDocument/2006/relationships/image" Target="../media/image850.png"/><Relationship Id="rId89" Type="http://schemas.openxmlformats.org/officeDocument/2006/relationships/image" Target="../media/image1100.png"/><Relationship Id="rId133" Type="http://schemas.openxmlformats.org/officeDocument/2006/relationships/image" Target="../media/image570.png"/><Relationship Id="rId340" Type="http://schemas.openxmlformats.org/officeDocument/2006/relationships/customXml" Target="../ink/ink572.xml"/><Relationship Id="rId361" Type="http://schemas.openxmlformats.org/officeDocument/2006/relationships/customXml" Target="../ink/ink593.xml"/><Relationship Id="rId196" Type="http://schemas.openxmlformats.org/officeDocument/2006/relationships/customXml" Target="../ink/ink477.xml"/><Relationship Id="rId200" Type="http://schemas.openxmlformats.org/officeDocument/2006/relationships/customXml" Target="../ink/ink479.xml"/><Relationship Id="rId221" Type="http://schemas.openxmlformats.org/officeDocument/2006/relationships/customXml" Target="../ink/ink498.xml"/><Relationship Id="rId284" Type="http://schemas.openxmlformats.org/officeDocument/2006/relationships/customXml" Target="../ink/ink517.xml"/><Relationship Id="rId319" Type="http://schemas.openxmlformats.org/officeDocument/2006/relationships/customXml" Target="../ink/ink551.xml"/><Relationship Id="rId16" Type="http://schemas.openxmlformats.org/officeDocument/2006/relationships/image" Target="../media/image800.png"/><Relationship Id="rId79" Type="http://schemas.openxmlformats.org/officeDocument/2006/relationships/image" Target="../media/image1050.png"/><Relationship Id="rId330" Type="http://schemas.openxmlformats.org/officeDocument/2006/relationships/customXml" Target="../ink/ink562.xml"/><Relationship Id="rId123" Type="http://schemas.openxmlformats.org/officeDocument/2006/relationships/image" Target="../media/image1310.png"/><Relationship Id="rId351" Type="http://schemas.openxmlformats.org/officeDocument/2006/relationships/customXml" Target="../ink/ink583.xml"/><Relationship Id="rId211" Type="http://schemas.openxmlformats.org/officeDocument/2006/relationships/customXml" Target="../ink/ink488.xml"/><Relationship Id="rId232" Type="http://schemas.openxmlformats.org/officeDocument/2006/relationships/customXml" Target="../ink/ink504.xml"/><Relationship Id="rId274" Type="http://schemas.openxmlformats.org/officeDocument/2006/relationships/image" Target="../media/image1010.png"/><Relationship Id="rId295" Type="http://schemas.openxmlformats.org/officeDocument/2006/relationships/customXml" Target="../ink/ink527.xml"/><Relationship Id="rId309" Type="http://schemas.openxmlformats.org/officeDocument/2006/relationships/customXml" Target="../ink/ink541.xml"/><Relationship Id="rId320" Type="http://schemas.openxmlformats.org/officeDocument/2006/relationships/customXml" Target="../ink/ink552.xml"/><Relationship Id="rId113" Type="http://schemas.openxmlformats.org/officeDocument/2006/relationships/image" Target="../media/image1260.png"/><Relationship Id="rId197" Type="http://schemas.openxmlformats.org/officeDocument/2006/relationships/image" Target="../media/image6721.png"/><Relationship Id="rId341" Type="http://schemas.openxmlformats.org/officeDocument/2006/relationships/customXml" Target="../ink/ink573.xml"/><Relationship Id="rId155" Type="http://schemas.openxmlformats.org/officeDocument/2006/relationships/image" Target="../media/image1420.png"/><Relationship Id="rId362" Type="http://schemas.openxmlformats.org/officeDocument/2006/relationships/customXml" Target="../ink/ink594.xml"/><Relationship Id="rId201" Type="http://schemas.openxmlformats.org/officeDocument/2006/relationships/image" Target="../media/image6741.png"/><Relationship Id="rId222" Type="http://schemas.openxmlformats.org/officeDocument/2006/relationships/customXml" Target="../ink/ink499.xml"/><Relationship Id="rId264" Type="http://schemas.openxmlformats.org/officeDocument/2006/relationships/image" Target="../media/image940.png"/><Relationship Id="rId285" Type="http://schemas.openxmlformats.org/officeDocument/2006/relationships/customXml" Target="../ink/ink518.xml"/><Relationship Id="rId59" Type="http://schemas.openxmlformats.org/officeDocument/2006/relationships/image" Target="../media/image971.png"/><Relationship Id="rId310" Type="http://schemas.openxmlformats.org/officeDocument/2006/relationships/customXml" Target="../ink/ink542.xml"/><Relationship Id="rId103" Type="http://schemas.openxmlformats.org/officeDocument/2006/relationships/image" Target="../media/image1180.png"/><Relationship Id="rId166" Type="http://schemas.openxmlformats.org/officeDocument/2006/relationships/image" Target="../media/image1470.png"/><Relationship Id="rId187" Type="http://schemas.openxmlformats.org/officeDocument/2006/relationships/image" Target="../media/image155.png"/><Relationship Id="rId91" Type="http://schemas.openxmlformats.org/officeDocument/2006/relationships/image" Target="../media/image1110.png"/><Relationship Id="rId331" Type="http://schemas.openxmlformats.org/officeDocument/2006/relationships/customXml" Target="../ink/ink563.xml"/><Relationship Id="rId145" Type="http://schemas.openxmlformats.org/officeDocument/2006/relationships/image" Target="../media/image630.png"/><Relationship Id="rId352" Type="http://schemas.openxmlformats.org/officeDocument/2006/relationships/customXml" Target="../ink/ink584.xml"/><Relationship Id="rId1" Type="http://schemas.openxmlformats.org/officeDocument/2006/relationships/slideLayout" Target="../slideLayouts/slideLayout3.xml"/><Relationship Id="rId212" Type="http://schemas.openxmlformats.org/officeDocument/2006/relationships/customXml" Target="../ink/ink489.xml"/><Relationship Id="rId233" Type="http://schemas.openxmlformats.org/officeDocument/2006/relationships/image" Target="../media/image6813.png"/><Relationship Id="rId275" Type="http://schemas.openxmlformats.org/officeDocument/2006/relationships/customXml" Target="../ink/ink511.xml"/><Relationship Id="rId296" Type="http://schemas.openxmlformats.org/officeDocument/2006/relationships/customXml" Target="../ink/ink528.xml"/><Relationship Id="rId49" Type="http://schemas.openxmlformats.org/officeDocument/2006/relationships/image" Target="../media/image920.png"/><Relationship Id="rId300" Type="http://schemas.openxmlformats.org/officeDocument/2006/relationships/customXml" Target="../ink/ink532.xml"/><Relationship Id="rId28" Type="http://schemas.openxmlformats.org/officeDocument/2006/relationships/image" Target="../media/image860.png"/><Relationship Id="rId198" Type="http://schemas.openxmlformats.org/officeDocument/2006/relationships/customXml" Target="../ink/ink478.xml"/><Relationship Id="rId81" Type="http://schemas.openxmlformats.org/officeDocument/2006/relationships/image" Target="../media/image1060.png"/><Relationship Id="rId177" Type="http://schemas.openxmlformats.org/officeDocument/2006/relationships/image" Target="../media/image152.png"/><Relationship Id="rId321" Type="http://schemas.openxmlformats.org/officeDocument/2006/relationships/customXml" Target="../ink/ink553.xml"/><Relationship Id="rId135" Type="http://schemas.openxmlformats.org/officeDocument/2006/relationships/image" Target="../media/image1360.png"/><Relationship Id="rId342" Type="http://schemas.openxmlformats.org/officeDocument/2006/relationships/customXml" Target="../ink/ink574.xml"/><Relationship Id="rId363" Type="http://schemas.openxmlformats.org/officeDocument/2006/relationships/customXml" Target="../ink/ink595.xml"/><Relationship Id="rId202" Type="http://schemas.openxmlformats.org/officeDocument/2006/relationships/customXml" Target="../ink/ink480.xml"/><Relationship Id="rId223" Type="http://schemas.openxmlformats.org/officeDocument/2006/relationships/image" Target="../media/image6761.png"/><Relationship Id="rId265" Type="http://schemas.openxmlformats.org/officeDocument/2006/relationships/customXml" Target="../ink/ink506.xml"/><Relationship Id="rId286" Type="http://schemas.openxmlformats.org/officeDocument/2006/relationships/customXml" Target="../ink/ink519.xml"/><Relationship Id="rId18" Type="http://schemas.openxmlformats.org/officeDocument/2006/relationships/image" Target="../media/image810.png"/><Relationship Id="rId311" Type="http://schemas.openxmlformats.org/officeDocument/2006/relationships/customXml" Target="../ink/ink543.xml"/><Relationship Id="rId125" Type="http://schemas.openxmlformats.org/officeDocument/2006/relationships/image" Target="../media/image1320.png"/><Relationship Id="rId332" Type="http://schemas.openxmlformats.org/officeDocument/2006/relationships/customXml" Target="../ink/ink564.xml"/><Relationship Id="rId353" Type="http://schemas.openxmlformats.org/officeDocument/2006/relationships/customXml" Target="../ink/ink585.xml"/><Relationship Id="rId213" Type="http://schemas.openxmlformats.org/officeDocument/2006/relationships/customXml" Target="../ink/ink490.xml"/><Relationship Id="rId234" Type="http://schemas.openxmlformats.org/officeDocument/2006/relationships/customXml" Target="../ink/ink505.xml"/><Relationship Id="rId2" Type="http://schemas.openxmlformats.org/officeDocument/2006/relationships/notesSlide" Target="../notesSlides/notesSlide15.xml"/><Relationship Id="rId276" Type="http://schemas.openxmlformats.org/officeDocument/2006/relationships/image" Target="../media/image1021.png"/><Relationship Id="rId297" Type="http://schemas.openxmlformats.org/officeDocument/2006/relationships/customXml" Target="../ink/ink529.xml"/><Relationship Id="rId301" Type="http://schemas.openxmlformats.org/officeDocument/2006/relationships/customXml" Target="../ink/ink533.xml"/><Relationship Id="rId322" Type="http://schemas.openxmlformats.org/officeDocument/2006/relationships/customXml" Target="../ink/ink554.xml"/><Relationship Id="rId115" Type="http://schemas.openxmlformats.org/officeDocument/2006/relationships/image" Target="../media/image1270.png"/><Relationship Id="rId343" Type="http://schemas.openxmlformats.org/officeDocument/2006/relationships/customXml" Target="../ink/ink575.xml"/><Relationship Id="rId157" Type="http://schemas.openxmlformats.org/officeDocument/2006/relationships/image" Target="../media/image1430.png"/><Relationship Id="rId199" Type="http://schemas.openxmlformats.org/officeDocument/2006/relationships/image" Target="../media/image6731.png"/><Relationship Id="rId203" Type="http://schemas.openxmlformats.org/officeDocument/2006/relationships/customXml" Target="../ink/ink481.xml"/><Relationship Id="rId224" Type="http://schemas.openxmlformats.org/officeDocument/2006/relationships/customXml" Target="../ink/ink500.xml"/><Relationship Id="rId266" Type="http://schemas.openxmlformats.org/officeDocument/2006/relationships/image" Target="../media/image950.png"/><Relationship Id="rId287" Type="http://schemas.openxmlformats.org/officeDocument/2006/relationships/customXml" Target="../ink/ink520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43.xml"/><Relationship Id="rId299" Type="http://schemas.openxmlformats.org/officeDocument/2006/relationships/customXml" Target="../ink/ink702.xml"/><Relationship Id="rId303" Type="http://schemas.openxmlformats.org/officeDocument/2006/relationships/customXml" Target="../ink/ink704.xml"/><Relationship Id="rId42" Type="http://schemas.openxmlformats.org/officeDocument/2006/relationships/image" Target="../media/image176.png"/><Relationship Id="rId63" Type="http://schemas.openxmlformats.org/officeDocument/2006/relationships/customXml" Target="../ink/ink611.xml"/><Relationship Id="rId84" Type="http://schemas.openxmlformats.org/officeDocument/2006/relationships/image" Target="../media/image197.png"/><Relationship Id="rId138" Type="http://schemas.openxmlformats.org/officeDocument/2006/relationships/customXml" Target="../ink/ink657.xml"/><Relationship Id="rId159" Type="http://schemas.openxmlformats.org/officeDocument/2006/relationships/customXml" Target="../ink/ink676.xml"/><Relationship Id="rId324" Type="http://schemas.openxmlformats.org/officeDocument/2006/relationships/image" Target="../media/image840.png"/><Relationship Id="rId170" Type="http://schemas.openxmlformats.org/officeDocument/2006/relationships/customXml" Target="../ink/ink682.xml"/><Relationship Id="rId107" Type="http://schemas.openxmlformats.org/officeDocument/2006/relationships/customXml" Target="../ink/ink633.xml"/><Relationship Id="rId268" Type="http://schemas.openxmlformats.org/officeDocument/2006/relationships/image" Target="../media/image960.png"/><Relationship Id="rId289" Type="http://schemas.openxmlformats.org/officeDocument/2006/relationships/customXml" Target="../ink/ink697.xml"/><Relationship Id="rId53" Type="http://schemas.openxmlformats.org/officeDocument/2006/relationships/customXml" Target="../ink/ink606.xml"/><Relationship Id="rId74" Type="http://schemas.openxmlformats.org/officeDocument/2006/relationships/image" Target="../media/image192.png"/><Relationship Id="rId32" Type="http://schemas.openxmlformats.org/officeDocument/2006/relationships/image" Target="../media/image172.png"/><Relationship Id="rId128" Type="http://schemas.openxmlformats.org/officeDocument/2006/relationships/image" Target="../media/image211.png"/><Relationship Id="rId149" Type="http://schemas.openxmlformats.org/officeDocument/2006/relationships/customXml" Target="../ink/ink666.xml"/><Relationship Id="rId314" Type="http://schemas.openxmlformats.org/officeDocument/2006/relationships/image" Target="../media/image790.png"/><Relationship Id="rId5" Type="http://schemas.openxmlformats.org/officeDocument/2006/relationships/customXml" Target="../ink/ink597.xml"/><Relationship Id="rId95" Type="http://schemas.openxmlformats.org/officeDocument/2006/relationships/customXml" Target="../ink/ink627.xml"/><Relationship Id="rId160" Type="http://schemas.openxmlformats.org/officeDocument/2006/relationships/customXml" Target="../ink/ink677.xml"/><Relationship Id="rId279" Type="http://schemas.openxmlformats.org/officeDocument/2006/relationships/customXml" Target="../ink/ink691.xml"/><Relationship Id="rId43" Type="http://schemas.openxmlformats.org/officeDocument/2006/relationships/customXml" Target="../ink/ink601.xml"/><Relationship Id="rId64" Type="http://schemas.openxmlformats.org/officeDocument/2006/relationships/image" Target="../media/image187.png"/><Relationship Id="rId22" Type="http://schemas.openxmlformats.org/officeDocument/2006/relationships/image" Target="../media/image167.png"/><Relationship Id="rId118" Type="http://schemas.openxmlformats.org/officeDocument/2006/relationships/customXml" Target="../ink/ink644.xml"/><Relationship Id="rId139" Type="http://schemas.openxmlformats.org/officeDocument/2006/relationships/image" Target="../media/image216.png"/><Relationship Id="rId290" Type="http://schemas.openxmlformats.org/officeDocument/2006/relationships/image" Target="../media/image1050.png"/><Relationship Id="rId304" Type="http://schemas.openxmlformats.org/officeDocument/2006/relationships/image" Target="../media/image740.png"/><Relationship Id="rId325" Type="http://schemas.openxmlformats.org/officeDocument/2006/relationships/customXml" Target="../ink/ink715.xml"/><Relationship Id="rId85" Type="http://schemas.openxmlformats.org/officeDocument/2006/relationships/customXml" Target="../ink/ink622.xml"/><Relationship Id="rId150" Type="http://schemas.openxmlformats.org/officeDocument/2006/relationships/customXml" Target="../ink/ink667.xml"/><Relationship Id="rId171" Type="http://schemas.openxmlformats.org/officeDocument/2006/relationships/image" Target="../media/image223.png"/><Relationship Id="rId269" Type="http://schemas.openxmlformats.org/officeDocument/2006/relationships/customXml" Target="../ink/ink686.xml"/><Relationship Id="rId108" Type="http://schemas.openxmlformats.org/officeDocument/2006/relationships/customXml" Target="../ink/ink634.xml"/><Relationship Id="rId12" Type="http://schemas.openxmlformats.org/officeDocument/2006/relationships/image" Target="../media/image162.png"/><Relationship Id="rId129" Type="http://schemas.openxmlformats.org/officeDocument/2006/relationships/customXml" Target="../ink/ink652.xml"/><Relationship Id="rId280" Type="http://schemas.openxmlformats.org/officeDocument/2006/relationships/image" Target="../media/image1041.png"/><Relationship Id="rId315" Type="http://schemas.openxmlformats.org/officeDocument/2006/relationships/customXml" Target="../ink/ink710.xml"/><Relationship Id="rId54" Type="http://schemas.openxmlformats.org/officeDocument/2006/relationships/image" Target="../media/image182.png"/><Relationship Id="rId75" Type="http://schemas.openxmlformats.org/officeDocument/2006/relationships/customXml" Target="../ink/ink617.xml"/><Relationship Id="rId96" Type="http://schemas.openxmlformats.org/officeDocument/2006/relationships/image" Target="../media/image203.png"/><Relationship Id="rId140" Type="http://schemas.openxmlformats.org/officeDocument/2006/relationships/customXml" Target="../ink/ink658.xml"/><Relationship Id="rId161" Type="http://schemas.openxmlformats.org/officeDocument/2006/relationships/image" Target="../media/image218.png"/><Relationship Id="rId6" Type="http://schemas.openxmlformats.org/officeDocument/2006/relationships/image" Target="../media/image158.png"/><Relationship Id="rId119" Type="http://schemas.openxmlformats.org/officeDocument/2006/relationships/customXml" Target="../ink/ink645.xml"/><Relationship Id="rId270" Type="http://schemas.openxmlformats.org/officeDocument/2006/relationships/image" Target="../media/image981.png"/><Relationship Id="rId291" Type="http://schemas.openxmlformats.org/officeDocument/2006/relationships/customXml" Target="../ink/ink698.xml"/><Relationship Id="rId305" Type="http://schemas.openxmlformats.org/officeDocument/2006/relationships/customXml" Target="../ink/ink705.xml"/><Relationship Id="rId326" Type="http://schemas.openxmlformats.org/officeDocument/2006/relationships/image" Target="../media/image850.png"/><Relationship Id="rId44" Type="http://schemas.openxmlformats.org/officeDocument/2006/relationships/image" Target="../media/image177.png"/><Relationship Id="rId65" Type="http://schemas.openxmlformats.org/officeDocument/2006/relationships/customXml" Target="../ink/ink612.xml"/><Relationship Id="rId86" Type="http://schemas.openxmlformats.org/officeDocument/2006/relationships/image" Target="../media/image198.png"/><Relationship Id="rId130" Type="http://schemas.openxmlformats.org/officeDocument/2006/relationships/image" Target="../media/image212.png"/><Relationship Id="rId151" Type="http://schemas.openxmlformats.org/officeDocument/2006/relationships/customXml" Target="../ink/ink668.xml"/><Relationship Id="rId172" Type="http://schemas.openxmlformats.org/officeDocument/2006/relationships/customXml" Target="../ink/ink683.xml"/><Relationship Id="rId109" Type="http://schemas.openxmlformats.org/officeDocument/2006/relationships/customXml" Target="../ink/ink635.xml"/><Relationship Id="rId281" Type="http://schemas.openxmlformats.org/officeDocument/2006/relationships/customXml" Target="../ink/ink692.xml"/><Relationship Id="rId316" Type="http://schemas.openxmlformats.org/officeDocument/2006/relationships/image" Target="../media/image800.png"/><Relationship Id="rId55" Type="http://schemas.openxmlformats.org/officeDocument/2006/relationships/customXml" Target="../ink/ink607.xml"/><Relationship Id="rId76" Type="http://schemas.openxmlformats.org/officeDocument/2006/relationships/image" Target="../media/image193.png"/><Relationship Id="rId97" Type="http://schemas.openxmlformats.org/officeDocument/2006/relationships/customXml" Target="../ink/ink628.xml"/><Relationship Id="rId34" Type="http://schemas.openxmlformats.org/officeDocument/2006/relationships/image" Target="../media/image173.png"/><Relationship Id="rId120" Type="http://schemas.openxmlformats.org/officeDocument/2006/relationships/customXml" Target="../ink/ink646.xml"/><Relationship Id="rId141" Type="http://schemas.openxmlformats.org/officeDocument/2006/relationships/customXml" Target="../ink/ink659.xml"/><Relationship Id="rId7" Type="http://schemas.openxmlformats.org/officeDocument/2006/relationships/customXml" Target="../ink/ink598.xml"/><Relationship Id="rId162" Type="http://schemas.openxmlformats.org/officeDocument/2006/relationships/customXml" Target="../ink/ink678.xml"/><Relationship Id="rId271" Type="http://schemas.openxmlformats.org/officeDocument/2006/relationships/customXml" Target="../ink/ink687.xml"/><Relationship Id="rId292" Type="http://schemas.openxmlformats.org/officeDocument/2006/relationships/image" Target="../media/image1060.png"/><Relationship Id="rId306" Type="http://schemas.openxmlformats.org/officeDocument/2006/relationships/image" Target="../media/image750.png"/><Relationship Id="rId45" Type="http://schemas.openxmlformats.org/officeDocument/2006/relationships/customXml" Target="../ink/ink602.xml"/><Relationship Id="rId66" Type="http://schemas.openxmlformats.org/officeDocument/2006/relationships/image" Target="../media/image188.png"/><Relationship Id="rId87" Type="http://schemas.openxmlformats.org/officeDocument/2006/relationships/customXml" Target="../ink/ink623.xml"/><Relationship Id="rId110" Type="http://schemas.openxmlformats.org/officeDocument/2006/relationships/customXml" Target="../ink/ink636.xml"/><Relationship Id="rId24" Type="http://schemas.openxmlformats.org/officeDocument/2006/relationships/image" Target="../media/image168.png"/><Relationship Id="rId131" Type="http://schemas.openxmlformats.org/officeDocument/2006/relationships/customXml" Target="../ink/ink653.xml"/><Relationship Id="rId327" Type="http://schemas.openxmlformats.org/officeDocument/2006/relationships/customXml" Target="../ink/ink716.xml"/><Relationship Id="rId152" Type="http://schemas.openxmlformats.org/officeDocument/2006/relationships/customXml" Target="../ink/ink669.xml"/><Relationship Id="rId56" Type="http://schemas.openxmlformats.org/officeDocument/2006/relationships/image" Target="../media/image183.png"/><Relationship Id="rId77" Type="http://schemas.openxmlformats.org/officeDocument/2006/relationships/customXml" Target="../ink/ink618.xml"/><Relationship Id="rId100" Type="http://schemas.openxmlformats.org/officeDocument/2006/relationships/image" Target="../media/image205.png"/><Relationship Id="rId14" Type="http://schemas.openxmlformats.org/officeDocument/2006/relationships/image" Target="../media/image163.png"/><Relationship Id="rId282" Type="http://schemas.openxmlformats.org/officeDocument/2006/relationships/image" Target="../media/image991.png"/><Relationship Id="rId317" Type="http://schemas.openxmlformats.org/officeDocument/2006/relationships/customXml" Target="../ink/ink711.xml"/><Relationship Id="rId8" Type="http://schemas.openxmlformats.org/officeDocument/2006/relationships/image" Target="../media/image160.png"/><Relationship Id="rId98" Type="http://schemas.openxmlformats.org/officeDocument/2006/relationships/image" Target="../media/image204.png"/><Relationship Id="rId121" Type="http://schemas.openxmlformats.org/officeDocument/2006/relationships/customXml" Target="../ink/ink647.xml"/><Relationship Id="rId142" Type="http://schemas.openxmlformats.org/officeDocument/2006/relationships/customXml" Target="../ink/ink660.xml"/><Relationship Id="rId163" Type="http://schemas.openxmlformats.org/officeDocument/2006/relationships/image" Target="../media/image219.png"/><Relationship Id="rId3" Type="http://schemas.openxmlformats.org/officeDocument/2006/relationships/customXml" Target="../ink/ink596.xml"/><Relationship Id="rId277" Type="http://schemas.openxmlformats.org/officeDocument/2006/relationships/customXml" Target="../ink/ink690.xml"/><Relationship Id="rId298" Type="http://schemas.openxmlformats.org/officeDocument/2006/relationships/image" Target="../media/image1090.png"/><Relationship Id="rId46" Type="http://schemas.openxmlformats.org/officeDocument/2006/relationships/image" Target="../media/image178.png"/><Relationship Id="rId67" Type="http://schemas.openxmlformats.org/officeDocument/2006/relationships/customXml" Target="../ink/ink613.xml"/><Relationship Id="rId116" Type="http://schemas.openxmlformats.org/officeDocument/2006/relationships/customXml" Target="../ink/ink642.xml"/><Relationship Id="rId137" Type="http://schemas.openxmlformats.org/officeDocument/2006/relationships/customXml" Target="../ink/ink656.xml"/><Relationship Id="rId158" Type="http://schemas.openxmlformats.org/officeDocument/2006/relationships/customXml" Target="../ink/ink675.xml"/><Relationship Id="rId272" Type="http://schemas.openxmlformats.org/officeDocument/2006/relationships/image" Target="../media/image1000.png"/><Relationship Id="rId293" Type="http://schemas.openxmlformats.org/officeDocument/2006/relationships/customXml" Target="../ink/ink699.xml"/><Relationship Id="rId302" Type="http://schemas.openxmlformats.org/officeDocument/2006/relationships/image" Target="../media/image224.png"/><Relationship Id="rId307" Type="http://schemas.openxmlformats.org/officeDocument/2006/relationships/customXml" Target="../ink/ink706.xml"/><Relationship Id="rId323" Type="http://schemas.openxmlformats.org/officeDocument/2006/relationships/customXml" Target="../ink/ink714.xml"/><Relationship Id="rId328" Type="http://schemas.openxmlformats.org/officeDocument/2006/relationships/image" Target="../media/image860.png"/><Relationship Id="rId41" Type="http://schemas.openxmlformats.org/officeDocument/2006/relationships/customXml" Target="../ink/ink600.xml"/><Relationship Id="rId62" Type="http://schemas.openxmlformats.org/officeDocument/2006/relationships/image" Target="../media/image186.png"/><Relationship Id="rId83" Type="http://schemas.openxmlformats.org/officeDocument/2006/relationships/customXml" Target="../ink/ink621.xml"/><Relationship Id="rId88" Type="http://schemas.openxmlformats.org/officeDocument/2006/relationships/image" Target="../media/image199.png"/><Relationship Id="rId111" Type="http://schemas.openxmlformats.org/officeDocument/2006/relationships/customXml" Target="../ink/ink637.xml"/><Relationship Id="rId20" Type="http://schemas.openxmlformats.org/officeDocument/2006/relationships/image" Target="../media/image166.png"/><Relationship Id="rId132" Type="http://schemas.openxmlformats.org/officeDocument/2006/relationships/image" Target="../media/image213.png"/><Relationship Id="rId153" Type="http://schemas.openxmlformats.org/officeDocument/2006/relationships/customXml" Target="../ink/ink670.xml"/><Relationship Id="rId267" Type="http://schemas.openxmlformats.org/officeDocument/2006/relationships/customXml" Target="../ink/ink685.xml"/><Relationship Id="rId288" Type="http://schemas.openxmlformats.org/officeDocument/2006/relationships/image" Target="../media/image1040.png"/><Relationship Id="rId57" Type="http://schemas.openxmlformats.org/officeDocument/2006/relationships/customXml" Target="../ink/ink608.xml"/><Relationship Id="rId106" Type="http://schemas.openxmlformats.org/officeDocument/2006/relationships/image" Target="../media/image208.png"/><Relationship Id="rId127" Type="http://schemas.openxmlformats.org/officeDocument/2006/relationships/customXml" Target="../ink/ink651.xml"/><Relationship Id="rId283" Type="http://schemas.openxmlformats.org/officeDocument/2006/relationships/customXml" Target="../ink/ink693.xml"/><Relationship Id="rId313" Type="http://schemas.openxmlformats.org/officeDocument/2006/relationships/customXml" Target="../ink/ink709.xml"/><Relationship Id="rId318" Type="http://schemas.openxmlformats.org/officeDocument/2006/relationships/image" Target="../media/image810.png"/><Relationship Id="rId52" Type="http://schemas.openxmlformats.org/officeDocument/2006/relationships/image" Target="../media/image181.png"/><Relationship Id="rId73" Type="http://schemas.openxmlformats.org/officeDocument/2006/relationships/customXml" Target="../ink/ink616.xml"/><Relationship Id="rId78" Type="http://schemas.openxmlformats.org/officeDocument/2006/relationships/image" Target="../media/image194.png"/><Relationship Id="rId94" Type="http://schemas.openxmlformats.org/officeDocument/2006/relationships/image" Target="../media/image202.png"/><Relationship Id="rId99" Type="http://schemas.openxmlformats.org/officeDocument/2006/relationships/customXml" Target="../ink/ink629.xml"/><Relationship Id="rId101" Type="http://schemas.openxmlformats.org/officeDocument/2006/relationships/customXml" Target="../ink/ink630.xml"/><Relationship Id="rId10" Type="http://schemas.openxmlformats.org/officeDocument/2006/relationships/image" Target="../media/image161.png"/><Relationship Id="rId122" Type="http://schemas.openxmlformats.org/officeDocument/2006/relationships/customXml" Target="../ink/ink648.xml"/><Relationship Id="rId143" Type="http://schemas.openxmlformats.org/officeDocument/2006/relationships/image" Target="../media/image217.png"/><Relationship Id="rId148" Type="http://schemas.openxmlformats.org/officeDocument/2006/relationships/customXml" Target="../ink/ink665.xml"/><Relationship Id="rId164" Type="http://schemas.openxmlformats.org/officeDocument/2006/relationships/customXml" Target="../ink/ink679.xml"/><Relationship Id="rId169" Type="http://schemas.openxmlformats.org/officeDocument/2006/relationships/image" Target="../media/image222.png"/><Relationship Id="rId4" Type="http://schemas.openxmlformats.org/officeDocument/2006/relationships/image" Target="../media/image792.png"/><Relationship Id="rId9" Type="http://schemas.openxmlformats.org/officeDocument/2006/relationships/customXml" Target="../ink/ink599.xml"/><Relationship Id="rId278" Type="http://schemas.openxmlformats.org/officeDocument/2006/relationships/image" Target="../media/image1032.png"/><Relationship Id="rId26" Type="http://schemas.openxmlformats.org/officeDocument/2006/relationships/image" Target="../media/image169.png"/><Relationship Id="rId273" Type="http://schemas.openxmlformats.org/officeDocument/2006/relationships/customXml" Target="../ink/ink688.xml"/><Relationship Id="rId294" Type="http://schemas.openxmlformats.org/officeDocument/2006/relationships/image" Target="../media/image1070.png"/><Relationship Id="rId308" Type="http://schemas.openxmlformats.org/officeDocument/2006/relationships/image" Target="../media/image760.png"/><Relationship Id="rId329" Type="http://schemas.openxmlformats.org/officeDocument/2006/relationships/customXml" Target="../ink/ink717.xml"/><Relationship Id="rId47" Type="http://schemas.openxmlformats.org/officeDocument/2006/relationships/customXml" Target="../ink/ink603.xml"/><Relationship Id="rId68" Type="http://schemas.openxmlformats.org/officeDocument/2006/relationships/image" Target="../media/image189.png"/><Relationship Id="rId89" Type="http://schemas.openxmlformats.org/officeDocument/2006/relationships/customXml" Target="../ink/ink624.xml"/><Relationship Id="rId112" Type="http://schemas.openxmlformats.org/officeDocument/2006/relationships/customXml" Target="../ink/ink638.xml"/><Relationship Id="rId133" Type="http://schemas.openxmlformats.org/officeDocument/2006/relationships/customXml" Target="../ink/ink654.xml"/><Relationship Id="rId154" Type="http://schemas.openxmlformats.org/officeDocument/2006/relationships/customXml" Target="../ink/ink671.xml"/><Relationship Id="rId16" Type="http://schemas.openxmlformats.org/officeDocument/2006/relationships/image" Target="../media/image164.png"/><Relationship Id="rId284" Type="http://schemas.openxmlformats.org/officeDocument/2006/relationships/customXml" Target="../ink/ink694.xml"/><Relationship Id="rId319" Type="http://schemas.openxmlformats.org/officeDocument/2006/relationships/customXml" Target="../ink/ink712.xml"/><Relationship Id="rId58" Type="http://schemas.openxmlformats.org/officeDocument/2006/relationships/image" Target="../media/image184.png"/><Relationship Id="rId79" Type="http://schemas.openxmlformats.org/officeDocument/2006/relationships/customXml" Target="../ink/ink619.xml"/><Relationship Id="rId102" Type="http://schemas.openxmlformats.org/officeDocument/2006/relationships/image" Target="../media/image206.png"/><Relationship Id="rId123" Type="http://schemas.openxmlformats.org/officeDocument/2006/relationships/customXml" Target="../ink/ink649.xml"/><Relationship Id="rId144" Type="http://schemas.openxmlformats.org/officeDocument/2006/relationships/customXml" Target="../ink/ink661.xml"/><Relationship Id="rId330" Type="http://schemas.openxmlformats.org/officeDocument/2006/relationships/customXml" Target="../ink/ink718.xml"/><Relationship Id="rId90" Type="http://schemas.openxmlformats.org/officeDocument/2006/relationships/image" Target="../media/image200.png"/><Relationship Id="rId165" Type="http://schemas.openxmlformats.org/officeDocument/2006/relationships/image" Target="../media/image220.png"/><Relationship Id="rId274" Type="http://schemas.openxmlformats.org/officeDocument/2006/relationships/image" Target="../media/image1010.png"/><Relationship Id="rId295" Type="http://schemas.openxmlformats.org/officeDocument/2006/relationships/customXml" Target="../ink/ink700.xml"/><Relationship Id="rId309" Type="http://schemas.openxmlformats.org/officeDocument/2006/relationships/customXml" Target="../ink/ink707.xml"/><Relationship Id="rId48" Type="http://schemas.openxmlformats.org/officeDocument/2006/relationships/image" Target="../media/image179.png"/><Relationship Id="rId69" Type="http://schemas.openxmlformats.org/officeDocument/2006/relationships/customXml" Target="../ink/ink614.xml"/><Relationship Id="rId113" Type="http://schemas.openxmlformats.org/officeDocument/2006/relationships/customXml" Target="../ink/ink639.xml"/><Relationship Id="rId134" Type="http://schemas.openxmlformats.org/officeDocument/2006/relationships/image" Target="../media/image214.png"/><Relationship Id="rId320" Type="http://schemas.openxmlformats.org/officeDocument/2006/relationships/image" Target="../media/image820.png"/><Relationship Id="rId80" Type="http://schemas.openxmlformats.org/officeDocument/2006/relationships/image" Target="../media/image195.png"/><Relationship Id="rId155" Type="http://schemas.openxmlformats.org/officeDocument/2006/relationships/customXml" Target="../ink/ink672.xml"/><Relationship Id="rId264" Type="http://schemas.openxmlformats.org/officeDocument/2006/relationships/image" Target="../media/image940.png"/><Relationship Id="rId285" Type="http://schemas.openxmlformats.org/officeDocument/2006/relationships/customXml" Target="../ink/ink695.xml"/><Relationship Id="rId59" Type="http://schemas.openxmlformats.org/officeDocument/2006/relationships/customXml" Target="../ink/ink609.xml"/><Relationship Id="rId103" Type="http://schemas.openxmlformats.org/officeDocument/2006/relationships/customXml" Target="../ink/ink631.xml"/><Relationship Id="rId38" Type="http://schemas.openxmlformats.org/officeDocument/2006/relationships/image" Target="../media/image174.png"/><Relationship Id="rId124" Type="http://schemas.openxmlformats.org/officeDocument/2006/relationships/image" Target="../media/image209.png"/><Relationship Id="rId310" Type="http://schemas.openxmlformats.org/officeDocument/2006/relationships/image" Target="../media/image770.png"/><Relationship Id="rId70" Type="http://schemas.openxmlformats.org/officeDocument/2006/relationships/image" Target="../media/image190.png"/><Relationship Id="rId91" Type="http://schemas.openxmlformats.org/officeDocument/2006/relationships/customXml" Target="../ink/ink625.xml"/><Relationship Id="rId145" Type="http://schemas.openxmlformats.org/officeDocument/2006/relationships/customXml" Target="../ink/ink662.xml"/><Relationship Id="rId166" Type="http://schemas.openxmlformats.org/officeDocument/2006/relationships/customXml" Target="../ink/ink680.xml"/><Relationship Id="rId331" Type="http://schemas.openxmlformats.org/officeDocument/2006/relationships/customXml" Target="../ink/ink719.xml"/><Relationship Id="rId1" Type="http://schemas.openxmlformats.org/officeDocument/2006/relationships/slideLayout" Target="../slideLayouts/slideLayout3.xml"/><Relationship Id="rId49" Type="http://schemas.openxmlformats.org/officeDocument/2006/relationships/customXml" Target="../ink/ink604.xml"/><Relationship Id="rId114" Type="http://schemas.openxmlformats.org/officeDocument/2006/relationships/customXml" Target="../ink/ink640.xml"/><Relationship Id="rId28" Type="http://schemas.openxmlformats.org/officeDocument/2006/relationships/image" Target="../media/image170.png"/><Relationship Id="rId275" Type="http://schemas.openxmlformats.org/officeDocument/2006/relationships/customXml" Target="../ink/ink689.xml"/><Relationship Id="rId296" Type="http://schemas.openxmlformats.org/officeDocument/2006/relationships/image" Target="../media/image1080.png"/><Relationship Id="rId300" Type="http://schemas.openxmlformats.org/officeDocument/2006/relationships/image" Target="../media/image1100.png"/><Relationship Id="rId60" Type="http://schemas.openxmlformats.org/officeDocument/2006/relationships/image" Target="../media/image185.png"/><Relationship Id="rId81" Type="http://schemas.openxmlformats.org/officeDocument/2006/relationships/customXml" Target="../ink/ink620.xml"/><Relationship Id="rId135" Type="http://schemas.openxmlformats.org/officeDocument/2006/relationships/customXml" Target="../ink/ink655.xml"/><Relationship Id="rId156" Type="http://schemas.openxmlformats.org/officeDocument/2006/relationships/customXml" Target="../ink/ink673.xml"/><Relationship Id="rId321" Type="http://schemas.openxmlformats.org/officeDocument/2006/relationships/customXml" Target="../ink/ink713.xml"/><Relationship Id="rId18" Type="http://schemas.openxmlformats.org/officeDocument/2006/relationships/image" Target="../media/image165.png"/><Relationship Id="rId265" Type="http://schemas.openxmlformats.org/officeDocument/2006/relationships/customXml" Target="../ink/ink684.xml"/><Relationship Id="rId286" Type="http://schemas.openxmlformats.org/officeDocument/2006/relationships/image" Target="../media/image1031.png"/><Relationship Id="rId50" Type="http://schemas.openxmlformats.org/officeDocument/2006/relationships/image" Target="../media/image180.png"/><Relationship Id="rId104" Type="http://schemas.openxmlformats.org/officeDocument/2006/relationships/image" Target="../media/image207.png"/><Relationship Id="rId125" Type="http://schemas.openxmlformats.org/officeDocument/2006/relationships/customXml" Target="../ink/ink650.xml"/><Relationship Id="rId146" Type="http://schemas.openxmlformats.org/officeDocument/2006/relationships/customXml" Target="../ink/ink663.xml"/><Relationship Id="rId167" Type="http://schemas.openxmlformats.org/officeDocument/2006/relationships/image" Target="../media/image221.png"/><Relationship Id="rId311" Type="http://schemas.openxmlformats.org/officeDocument/2006/relationships/customXml" Target="../ink/ink708.xml"/><Relationship Id="rId332" Type="http://schemas.openxmlformats.org/officeDocument/2006/relationships/image" Target="../media/image870.png"/><Relationship Id="rId71" Type="http://schemas.openxmlformats.org/officeDocument/2006/relationships/customXml" Target="../ink/ink615.xml"/><Relationship Id="rId92" Type="http://schemas.openxmlformats.org/officeDocument/2006/relationships/image" Target="../media/image201.png"/><Relationship Id="rId2" Type="http://schemas.openxmlformats.org/officeDocument/2006/relationships/notesSlide" Target="../notesSlides/notesSlide16.xml"/><Relationship Id="rId276" Type="http://schemas.openxmlformats.org/officeDocument/2006/relationships/image" Target="../media/image1021.png"/><Relationship Id="rId297" Type="http://schemas.openxmlformats.org/officeDocument/2006/relationships/customXml" Target="../ink/ink701.xml"/><Relationship Id="rId40" Type="http://schemas.openxmlformats.org/officeDocument/2006/relationships/image" Target="../media/image175.png"/><Relationship Id="rId115" Type="http://schemas.openxmlformats.org/officeDocument/2006/relationships/customXml" Target="../ink/ink641.xml"/><Relationship Id="rId136" Type="http://schemas.openxmlformats.org/officeDocument/2006/relationships/image" Target="../media/image215.png"/><Relationship Id="rId157" Type="http://schemas.openxmlformats.org/officeDocument/2006/relationships/customXml" Target="../ink/ink674.xml"/><Relationship Id="rId301" Type="http://schemas.openxmlformats.org/officeDocument/2006/relationships/customXml" Target="../ink/ink703.xml"/><Relationship Id="rId322" Type="http://schemas.openxmlformats.org/officeDocument/2006/relationships/image" Target="../media/image830.png"/><Relationship Id="rId61" Type="http://schemas.openxmlformats.org/officeDocument/2006/relationships/customXml" Target="../ink/ink610.xml"/><Relationship Id="rId82" Type="http://schemas.openxmlformats.org/officeDocument/2006/relationships/image" Target="../media/image196.png"/><Relationship Id="rId266" Type="http://schemas.openxmlformats.org/officeDocument/2006/relationships/image" Target="../media/image950.png"/><Relationship Id="rId287" Type="http://schemas.openxmlformats.org/officeDocument/2006/relationships/customXml" Target="../ink/ink696.xml"/><Relationship Id="rId105" Type="http://schemas.openxmlformats.org/officeDocument/2006/relationships/customXml" Target="../ink/ink632.xml"/><Relationship Id="rId30" Type="http://schemas.openxmlformats.org/officeDocument/2006/relationships/image" Target="../media/image171.png"/><Relationship Id="rId126" Type="http://schemas.openxmlformats.org/officeDocument/2006/relationships/image" Target="../media/image210.png"/><Relationship Id="rId147" Type="http://schemas.openxmlformats.org/officeDocument/2006/relationships/customXml" Target="../ink/ink664.xml"/><Relationship Id="rId168" Type="http://schemas.openxmlformats.org/officeDocument/2006/relationships/customXml" Target="../ink/ink681.xml"/><Relationship Id="rId312" Type="http://schemas.openxmlformats.org/officeDocument/2006/relationships/image" Target="../media/image780.png"/><Relationship Id="rId51" Type="http://schemas.openxmlformats.org/officeDocument/2006/relationships/customXml" Target="../ink/ink605.xml"/><Relationship Id="rId72" Type="http://schemas.openxmlformats.org/officeDocument/2006/relationships/image" Target="../media/image191.png"/><Relationship Id="rId93" Type="http://schemas.openxmlformats.org/officeDocument/2006/relationships/customXml" Target="../ink/ink626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64.xml"/><Relationship Id="rId42" Type="http://schemas.openxmlformats.org/officeDocument/2006/relationships/image" Target="../media/image176.png"/><Relationship Id="rId63" Type="http://schemas.openxmlformats.org/officeDocument/2006/relationships/customXml" Target="../ink/ink732.xml"/><Relationship Id="rId84" Type="http://schemas.openxmlformats.org/officeDocument/2006/relationships/image" Target="../media/image197.png"/><Relationship Id="rId138" Type="http://schemas.openxmlformats.org/officeDocument/2006/relationships/customXml" Target="../ink/ink778.xml"/><Relationship Id="rId159" Type="http://schemas.openxmlformats.org/officeDocument/2006/relationships/customXml" Target="../ink/ink797.xml"/><Relationship Id="rId170" Type="http://schemas.openxmlformats.org/officeDocument/2006/relationships/customXml" Target="../ink/ink803.xml"/><Relationship Id="rId191" Type="http://schemas.openxmlformats.org/officeDocument/2006/relationships/image" Target="../media/image234.png"/><Relationship Id="rId205" Type="http://schemas.openxmlformats.org/officeDocument/2006/relationships/image" Target="../media/image240.png"/><Relationship Id="rId226" Type="http://schemas.openxmlformats.org/officeDocument/2006/relationships/customXml" Target="../ink/ink833.xml"/><Relationship Id="rId107" Type="http://schemas.openxmlformats.org/officeDocument/2006/relationships/customXml" Target="../ink/ink754.xml"/><Relationship Id="rId53" Type="http://schemas.openxmlformats.org/officeDocument/2006/relationships/customXml" Target="../ink/ink727.xml"/><Relationship Id="rId74" Type="http://schemas.openxmlformats.org/officeDocument/2006/relationships/image" Target="../media/image192.png"/><Relationship Id="rId32" Type="http://schemas.openxmlformats.org/officeDocument/2006/relationships/image" Target="../media/image172.png"/><Relationship Id="rId128" Type="http://schemas.openxmlformats.org/officeDocument/2006/relationships/image" Target="../media/image211.png"/><Relationship Id="rId149" Type="http://schemas.openxmlformats.org/officeDocument/2006/relationships/customXml" Target="../ink/ink787.xml"/><Relationship Id="rId95" Type="http://schemas.openxmlformats.org/officeDocument/2006/relationships/customXml" Target="../ink/ink748.xml"/><Relationship Id="rId160" Type="http://schemas.openxmlformats.org/officeDocument/2006/relationships/customXml" Target="../ink/ink798.xml"/><Relationship Id="rId181" Type="http://schemas.openxmlformats.org/officeDocument/2006/relationships/image" Target="../media/image229.png"/><Relationship Id="rId216" Type="http://schemas.openxmlformats.org/officeDocument/2006/relationships/customXml" Target="../ink/ink828.xml"/><Relationship Id="rId237" Type="http://schemas.openxmlformats.org/officeDocument/2006/relationships/image" Target="../media/image850.png"/><Relationship Id="rId43" Type="http://schemas.openxmlformats.org/officeDocument/2006/relationships/customXml" Target="../ink/ink722.xml"/><Relationship Id="rId64" Type="http://schemas.openxmlformats.org/officeDocument/2006/relationships/image" Target="../media/image187.png"/><Relationship Id="rId22" Type="http://schemas.openxmlformats.org/officeDocument/2006/relationships/image" Target="../media/image167.png"/><Relationship Id="rId118" Type="http://schemas.openxmlformats.org/officeDocument/2006/relationships/customXml" Target="../ink/ink765.xml"/><Relationship Id="rId139" Type="http://schemas.openxmlformats.org/officeDocument/2006/relationships/image" Target="../media/image216.png"/><Relationship Id="rId85" Type="http://schemas.openxmlformats.org/officeDocument/2006/relationships/customXml" Target="../ink/ink743.xml"/><Relationship Id="rId150" Type="http://schemas.openxmlformats.org/officeDocument/2006/relationships/customXml" Target="../ink/ink788.xml"/><Relationship Id="rId171" Type="http://schemas.openxmlformats.org/officeDocument/2006/relationships/image" Target="../media/image223.png"/><Relationship Id="rId192" Type="http://schemas.openxmlformats.org/officeDocument/2006/relationships/customXml" Target="../ink/ink814.xml"/><Relationship Id="rId206" Type="http://schemas.openxmlformats.org/officeDocument/2006/relationships/customXml" Target="../ink/ink822.xml"/><Relationship Id="rId227" Type="http://schemas.openxmlformats.org/officeDocument/2006/relationships/image" Target="../media/image800.png"/><Relationship Id="rId108" Type="http://schemas.openxmlformats.org/officeDocument/2006/relationships/customXml" Target="../ink/ink755.xml"/><Relationship Id="rId12" Type="http://schemas.openxmlformats.org/officeDocument/2006/relationships/image" Target="../media/image162.png"/><Relationship Id="rId129" Type="http://schemas.openxmlformats.org/officeDocument/2006/relationships/customXml" Target="../ink/ink773.xml"/><Relationship Id="rId54" Type="http://schemas.openxmlformats.org/officeDocument/2006/relationships/image" Target="../media/image182.png"/><Relationship Id="rId75" Type="http://schemas.openxmlformats.org/officeDocument/2006/relationships/customXml" Target="../ink/ink738.xml"/><Relationship Id="rId96" Type="http://schemas.openxmlformats.org/officeDocument/2006/relationships/image" Target="../media/image203.png"/><Relationship Id="rId140" Type="http://schemas.openxmlformats.org/officeDocument/2006/relationships/customXml" Target="../ink/ink779.xml"/><Relationship Id="rId161" Type="http://schemas.openxmlformats.org/officeDocument/2006/relationships/image" Target="../media/image218.png"/><Relationship Id="rId182" Type="http://schemas.openxmlformats.org/officeDocument/2006/relationships/customXml" Target="../ink/ink809.xml"/><Relationship Id="rId217" Type="http://schemas.openxmlformats.org/officeDocument/2006/relationships/image" Target="../media/image750.png"/><Relationship Id="rId6" Type="http://schemas.openxmlformats.org/officeDocument/2006/relationships/image" Target="../media/image158.png"/><Relationship Id="rId238" Type="http://schemas.openxmlformats.org/officeDocument/2006/relationships/customXml" Target="../ink/ink839.xml"/><Relationship Id="rId119" Type="http://schemas.openxmlformats.org/officeDocument/2006/relationships/customXml" Target="../ink/ink766.xml"/><Relationship Id="rId44" Type="http://schemas.openxmlformats.org/officeDocument/2006/relationships/image" Target="../media/image177.png"/><Relationship Id="rId65" Type="http://schemas.openxmlformats.org/officeDocument/2006/relationships/customXml" Target="../ink/ink733.xml"/><Relationship Id="rId86" Type="http://schemas.openxmlformats.org/officeDocument/2006/relationships/image" Target="../media/image198.png"/><Relationship Id="rId130" Type="http://schemas.openxmlformats.org/officeDocument/2006/relationships/image" Target="../media/image212.png"/><Relationship Id="rId151" Type="http://schemas.openxmlformats.org/officeDocument/2006/relationships/customXml" Target="../ink/ink789.xml"/><Relationship Id="rId172" Type="http://schemas.openxmlformats.org/officeDocument/2006/relationships/customXml" Target="../ink/ink804.xml"/><Relationship Id="rId193" Type="http://schemas.openxmlformats.org/officeDocument/2006/relationships/customXml" Target="../ink/ink815.xml"/><Relationship Id="rId207" Type="http://schemas.openxmlformats.org/officeDocument/2006/relationships/image" Target="../media/image241.png"/><Relationship Id="rId228" Type="http://schemas.openxmlformats.org/officeDocument/2006/relationships/customXml" Target="../ink/ink834.xml"/><Relationship Id="rId109" Type="http://schemas.openxmlformats.org/officeDocument/2006/relationships/customXml" Target="../ink/ink756.xml"/><Relationship Id="rId55" Type="http://schemas.openxmlformats.org/officeDocument/2006/relationships/customXml" Target="../ink/ink728.xml"/><Relationship Id="rId76" Type="http://schemas.openxmlformats.org/officeDocument/2006/relationships/image" Target="../media/image193.png"/><Relationship Id="rId97" Type="http://schemas.openxmlformats.org/officeDocument/2006/relationships/customXml" Target="../ink/ink749.xml"/><Relationship Id="rId34" Type="http://schemas.openxmlformats.org/officeDocument/2006/relationships/image" Target="../media/image173.png"/><Relationship Id="rId120" Type="http://schemas.openxmlformats.org/officeDocument/2006/relationships/customXml" Target="../ink/ink767.xml"/><Relationship Id="rId141" Type="http://schemas.openxmlformats.org/officeDocument/2006/relationships/customXml" Target="../ink/ink780.xml"/><Relationship Id="rId162" Type="http://schemas.openxmlformats.org/officeDocument/2006/relationships/customXml" Target="../ink/ink799.xml"/><Relationship Id="rId183" Type="http://schemas.openxmlformats.org/officeDocument/2006/relationships/image" Target="../media/image230.png"/><Relationship Id="rId218" Type="http://schemas.openxmlformats.org/officeDocument/2006/relationships/customXml" Target="../ink/ink829.xml"/><Relationship Id="rId239" Type="http://schemas.openxmlformats.org/officeDocument/2006/relationships/image" Target="../media/image860.png"/><Relationship Id="rId45" Type="http://schemas.openxmlformats.org/officeDocument/2006/relationships/customXml" Target="../ink/ink723.xml"/><Relationship Id="rId66" Type="http://schemas.openxmlformats.org/officeDocument/2006/relationships/image" Target="../media/image188.png"/><Relationship Id="rId87" Type="http://schemas.openxmlformats.org/officeDocument/2006/relationships/customXml" Target="../ink/ink744.xml"/><Relationship Id="rId110" Type="http://schemas.openxmlformats.org/officeDocument/2006/relationships/customXml" Target="../ink/ink757.xml"/><Relationship Id="rId24" Type="http://schemas.openxmlformats.org/officeDocument/2006/relationships/image" Target="../media/image168.png"/><Relationship Id="rId131" Type="http://schemas.openxmlformats.org/officeDocument/2006/relationships/customXml" Target="../ink/ink774.xml"/><Relationship Id="rId152" Type="http://schemas.openxmlformats.org/officeDocument/2006/relationships/customXml" Target="../ink/ink790.xml"/><Relationship Id="rId173" Type="http://schemas.openxmlformats.org/officeDocument/2006/relationships/image" Target="../media/image225.png"/><Relationship Id="rId194" Type="http://schemas.openxmlformats.org/officeDocument/2006/relationships/customXml" Target="../ink/ink816.xml"/><Relationship Id="rId208" Type="http://schemas.openxmlformats.org/officeDocument/2006/relationships/customXml" Target="../ink/ink823.xml"/><Relationship Id="rId229" Type="http://schemas.openxmlformats.org/officeDocument/2006/relationships/image" Target="../media/image810.png"/><Relationship Id="rId240" Type="http://schemas.openxmlformats.org/officeDocument/2006/relationships/customXml" Target="../ink/ink840.xml"/><Relationship Id="rId56" Type="http://schemas.openxmlformats.org/officeDocument/2006/relationships/image" Target="../media/image183.png"/><Relationship Id="rId77" Type="http://schemas.openxmlformats.org/officeDocument/2006/relationships/customXml" Target="../ink/ink739.xml"/><Relationship Id="rId100" Type="http://schemas.openxmlformats.org/officeDocument/2006/relationships/image" Target="../media/image205.png"/><Relationship Id="rId14" Type="http://schemas.openxmlformats.org/officeDocument/2006/relationships/image" Target="../media/image163.png"/><Relationship Id="rId51" Type="http://schemas.openxmlformats.org/officeDocument/2006/relationships/customXml" Target="../ink/ink726.xml"/><Relationship Id="rId72" Type="http://schemas.openxmlformats.org/officeDocument/2006/relationships/image" Target="../media/image191.png"/><Relationship Id="rId93" Type="http://schemas.openxmlformats.org/officeDocument/2006/relationships/customXml" Target="../ink/ink747.xml"/><Relationship Id="rId98" Type="http://schemas.openxmlformats.org/officeDocument/2006/relationships/image" Target="../media/image204.png"/><Relationship Id="rId121" Type="http://schemas.openxmlformats.org/officeDocument/2006/relationships/customXml" Target="../ink/ink768.xml"/><Relationship Id="rId142" Type="http://schemas.openxmlformats.org/officeDocument/2006/relationships/customXml" Target="../ink/ink781.xml"/><Relationship Id="rId163" Type="http://schemas.openxmlformats.org/officeDocument/2006/relationships/image" Target="../media/image219.png"/><Relationship Id="rId184" Type="http://schemas.openxmlformats.org/officeDocument/2006/relationships/customXml" Target="../ink/ink810.xml"/><Relationship Id="rId189" Type="http://schemas.openxmlformats.org/officeDocument/2006/relationships/image" Target="../media/image233.png"/><Relationship Id="rId8" Type="http://schemas.openxmlformats.org/officeDocument/2006/relationships/image" Target="../media/image160.png"/><Relationship Id="rId219" Type="http://schemas.openxmlformats.org/officeDocument/2006/relationships/image" Target="../media/image760.png"/><Relationship Id="rId3" Type="http://schemas.openxmlformats.org/officeDocument/2006/relationships/customXml" Target="../ink/ink720.xml"/><Relationship Id="rId214" Type="http://schemas.openxmlformats.org/officeDocument/2006/relationships/customXml" Target="../ink/ink827.xml"/><Relationship Id="rId230" Type="http://schemas.openxmlformats.org/officeDocument/2006/relationships/customXml" Target="../ink/ink835.xml"/><Relationship Id="rId235" Type="http://schemas.openxmlformats.org/officeDocument/2006/relationships/image" Target="../media/image840.png"/><Relationship Id="rId46" Type="http://schemas.openxmlformats.org/officeDocument/2006/relationships/image" Target="../media/image178.png"/><Relationship Id="rId67" Type="http://schemas.openxmlformats.org/officeDocument/2006/relationships/customXml" Target="../ink/ink734.xml"/><Relationship Id="rId116" Type="http://schemas.openxmlformats.org/officeDocument/2006/relationships/customXml" Target="../ink/ink763.xml"/><Relationship Id="rId137" Type="http://schemas.openxmlformats.org/officeDocument/2006/relationships/customXml" Target="../ink/ink777.xml"/><Relationship Id="rId158" Type="http://schemas.openxmlformats.org/officeDocument/2006/relationships/customXml" Target="../ink/ink796.xml"/><Relationship Id="rId41" Type="http://schemas.openxmlformats.org/officeDocument/2006/relationships/customXml" Target="../ink/ink721.xml"/><Relationship Id="rId62" Type="http://schemas.openxmlformats.org/officeDocument/2006/relationships/image" Target="../media/image186.png"/><Relationship Id="rId83" Type="http://schemas.openxmlformats.org/officeDocument/2006/relationships/customXml" Target="../ink/ink742.xml"/><Relationship Id="rId88" Type="http://schemas.openxmlformats.org/officeDocument/2006/relationships/image" Target="../media/image199.png"/><Relationship Id="rId111" Type="http://schemas.openxmlformats.org/officeDocument/2006/relationships/customXml" Target="../ink/ink758.xml"/><Relationship Id="rId20" Type="http://schemas.openxmlformats.org/officeDocument/2006/relationships/image" Target="../media/image166.png"/><Relationship Id="rId132" Type="http://schemas.openxmlformats.org/officeDocument/2006/relationships/image" Target="../media/image213.png"/><Relationship Id="rId153" Type="http://schemas.openxmlformats.org/officeDocument/2006/relationships/customXml" Target="../ink/ink791.xml"/><Relationship Id="rId174" Type="http://schemas.openxmlformats.org/officeDocument/2006/relationships/customXml" Target="../ink/ink805.xml"/><Relationship Id="rId179" Type="http://schemas.openxmlformats.org/officeDocument/2006/relationships/image" Target="../media/image228.png"/><Relationship Id="rId195" Type="http://schemas.openxmlformats.org/officeDocument/2006/relationships/image" Target="../media/image235.png"/><Relationship Id="rId209" Type="http://schemas.openxmlformats.org/officeDocument/2006/relationships/customXml" Target="../ink/ink824.xml"/><Relationship Id="rId190" Type="http://schemas.openxmlformats.org/officeDocument/2006/relationships/customXml" Target="../ink/ink813.xml"/><Relationship Id="rId204" Type="http://schemas.openxmlformats.org/officeDocument/2006/relationships/customXml" Target="../ink/ink821.xml"/><Relationship Id="rId220" Type="http://schemas.openxmlformats.org/officeDocument/2006/relationships/customXml" Target="../ink/ink830.xml"/><Relationship Id="rId225" Type="http://schemas.openxmlformats.org/officeDocument/2006/relationships/image" Target="../media/image790.png"/><Relationship Id="rId241" Type="http://schemas.openxmlformats.org/officeDocument/2006/relationships/customXml" Target="../ink/ink841.xml"/><Relationship Id="rId57" Type="http://schemas.openxmlformats.org/officeDocument/2006/relationships/customXml" Target="../ink/ink729.xml"/><Relationship Id="rId106" Type="http://schemas.openxmlformats.org/officeDocument/2006/relationships/image" Target="../media/image208.png"/><Relationship Id="rId127" Type="http://schemas.openxmlformats.org/officeDocument/2006/relationships/customXml" Target="../ink/ink772.xml"/><Relationship Id="rId52" Type="http://schemas.openxmlformats.org/officeDocument/2006/relationships/image" Target="../media/image181.png"/><Relationship Id="rId73" Type="http://schemas.openxmlformats.org/officeDocument/2006/relationships/customXml" Target="../ink/ink737.xml"/><Relationship Id="rId78" Type="http://schemas.openxmlformats.org/officeDocument/2006/relationships/image" Target="../media/image194.png"/><Relationship Id="rId94" Type="http://schemas.openxmlformats.org/officeDocument/2006/relationships/image" Target="../media/image202.png"/><Relationship Id="rId99" Type="http://schemas.openxmlformats.org/officeDocument/2006/relationships/customXml" Target="../ink/ink750.xml"/><Relationship Id="rId101" Type="http://schemas.openxmlformats.org/officeDocument/2006/relationships/customXml" Target="../ink/ink751.xml"/><Relationship Id="rId10" Type="http://schemas.openxmlformats.org/officeDocument/2006/relationships/image" Target="../media/image161.png"/><Relationship Id="rId122" Type="http://schemas.openxmlformats.org/officeDocument/2006/relationships/customXml" Target="../ink/ink769.xml"/><Relationship Id="rId143" Type="http://schemas.openxmlformats.org/officeDocument/2006/relationships/image" Target="../media/image217.png"/><Relationship Id="rId148" Type="http://schemas.openxmlformats.org/officeDocument/2006/relationships/customXml" Target="../ink/ink786.xml"/><Relationship Id="rId164" Type="http://schemas.openxmlformats.org/officeDocument/2006/relationships/customXml" Target="../ink/ink800.xml"/><Relationship Id="rId169" Type="http://schemas.openxmlformats.org/officeDocument/2006/relationships/image" Target="../media/image222.png"/><Relationship Id="rId185" Type="http://schemas.openxmlformats.org/officeDocument/2006/relationships/image" Target="../media/image231.png"/><Relationship Id="rId180" Type="http://schemas.openxmlformats.org/officeDocument/2006/relationships/customXml" Target="../ink/ink808.xml"/><Relationship Id="rId4" Type="http://schemas.openxmlformats.org/officeDocument/2006/relationships/image" Target="../media/image792.png"/><Relationship Id="rId210" Type="http://schemas.openxmlformats.org/officeDocument/2006/relationships/customXml" Target="../ink/ink825.xml"/><Relationship Id="rId215" Type="http://schemas.openxmlformats.org/officeDocument/2006/relationships/image" Target="../media/image740.png"/><Relationship Id="rId236" Type="http://schemas.openxmlformats.org/officeDocument/2006/relationships/customXml" Target="../ink/ink838.xml"/><Relationship Id="rId26" Type="http://schemas.openxmlformats.org/officeDocument/2006/relationships/image" Target="../media/image169.png"/><Relationship Id="rId231" Type="http://schemas.openxmlformats.org/officeDocument/2006/relationships/image" Target="../media/image820.png"/><Relationship Id="rId47" Type="http://schemas.openxmlformats.org/officeDocument/2006/relationships/customXml" Target="../ink/ink724.xml"/><Relationship Id="rId68" Type="http://schemas.openxmlformats.org/officeDocument/2006/relationships/image" Target="../media/image189.png"/><Relationship Id="rId89" Type="http://schemas.openxmlformats.org/officeDocument/2006/relationships/customXml" Target="../ink/ink745.xml"/><Relationship Id="rId112" Type="http://schemas.openxmlformats.org/officeDocument/2006/relationships/customXml" Target="../ink/ink759.xml"/><Relationship Id="rId133" Type="http://schemas.openxmlformats.org/officeDocument/2006/relationships/customXml" Target="../ink/ink775.xml"/><Relationship Id="rId154" Type="http://schemas.openxmlformats.org/officeDocument/2006/relationships/customXml" Target="../ink/ink792.xml"/><Relationship Id="rId175" Type="http://schemas.openxmlformats.org/officeDocument/2006/relationships/image" Target="../media/image226.png"/><Relationship Id="rId196" Type="http://schemas.openxmlformats.org/officeDocument/2006/relationships/customXml" Target="../ink/ink817.xml"/><Relationship Id="rId200" Type="http://schemas.openxmlformats.org/officeDocument/2006/relationships/customXml" Target="../ink/ink819.xml"/><Relationship Id="rId16" Type="http://schemas.openxmlformats.org/officeDocument/2006/relationships/image" Target="../media/image164.png"/><Relationship Id="rId221" Type="http://schemas.openxmlformats.org/officeDocument/2006/relationships/image" Target="../media/image770.png"/><Relationship Id="rId242" Type="http://schemas.openxmlformats.org/officeDocument/2006/relationships/customXml" Target="../ink/ink842.xml"/><Relationship Id="rId58" Type="http://schemas.openxmlformats.org/officeDocument/2006/relationships/image" Target="../media/image184.png"/><Relationship Id="rId79" Type="http://schemas.openxmlformats.org/officeDocument/2006/relationships/customXml" Target="../ink/ink740.xml"/><Relationship Id="rId102" Type="http://schemas.openxmlformats.org/officeDocument/2006/relationships/image" Target="../media/image206.png"/><Relationship Id="rId123" Type="http://schemas.openxmlformats.org/officeDocument/2006/relationships/customXml" Target="../ink/ink770.xml"/><Relationship Id="rId144" Type="http://schemas.openxmlformats.org/officeDocument/2006/relationships/customXml" Target="../ink/ink782.xml"/><Relationship Id="rId90" Type="http://schemas.openxmlformats.org/officeDocument/2006/relationships/image" Target="../media/image200.png"/><Relationship Id="rId165" Type="http://schemas.openxmlformats.org/officeDocument/2006/relationships/image" Target="../media/image220.png"/><Relationship Id="rId186" Type="http://schemas.openxmlformats.org/officeDocument/2006/relationships/customXml" Target="../ink/ink811.xml"/><Relationship Id="rId211" Type="http://schemas.openxmlformats.org/officeDocument/2006/relationships/customXml" Target="../ink/ink826.xml"/><Relationship Id="rId232" Type="http://schemas.openxmlformats.org/officeDocument/2006/relationships/customXml" Target="../ink/ink836.xml"/><Relationship Id="rId48" Type="http://schemas.openxmlformats.org/officeDocument/2006/relationships/image" Target="../media/image179.png"/><Relationship Id="rId69" Type="http://schemas.openxmlformats.org/officeDocument/2006/relationships/customXml" Target="../ink/ink735.xml"/><Relationship Id="rId113" Type="http://schemas.openxmlformats.org/officeDocument/2006/relationships/customXml" Target="../ink/ink760.xml"/><Relationship Id="rId134" Type="http://schemas.openxmlformats.org/officeDocument/2006/relationships/image" Target="../media/image214.png"/><Relationship Id="rId80" Type="http://schemas.openxmlformats.org/officeDocument/2006/relationships/image" Target="../media/image195.png"/><Relationship Id="rId155" Type="http://schemas.openxmlformats.org/officeDocument/2006/relationships/customXml" Target="../ink/ink793.xml"/><Relationship Id="rId176" Type="http://schemas.openxmlformats.org/officeDocument/2006/relationships/customXml" Target="../ink/ink806.xml"/><Relationship Id="rId197" Type="http://schemas.openxmlformats.org/officeDocument/2006/relationships/image" Target="../media/image236.png"/><Relationship Id="rId201" Type="http://schemas.openxmlformats.org/officeDocument/2006/relationships/image" Target="../media/image238.png"/><Relationship Id="rId222" Type="http://schemas.openxmlformats.org/officeDocument/2006/relationships/customXml" Target="../ink/ink831.xml"/><Relationship Id="rId243" Type="http://schemas.openxmlformats.org/officeDocument/2006/relationships/image" Target="../media/image870.png"/><Relationship Id="rId59" Type="http://schemas.openxmlformats.org/officeDocument/2006/relationships/customXml" Target="../ink/ink730.xml"/><Relationship Id="rId103" Type="http://schemas.openxmlformats.org/officeDocument/2006/relationships/customXml" Target="../ink/ink752.xml"/><Relationship Id="rId38" Type="http://schemas.openxmlformats.org/officeDocument/2006/relationships/image" Target="../media/image174.png"/><Relationship Id="rId124" Type="http://schemas.openxmlformats.org/officeDocument/2006/relationships/image" Target="../media/image209.png"/><Relationship Id="rId70" Type="http://schemas.openxmlformats.org/officeDocument/2006/relationships/image" Target="../media/image190.png"/><Relationship Id="rId91" Type="http://schemas.openxmlformats.org/officeDocument/2006/relationships/customXml" Target="../ink/ink746.xml"/><Relationship Id="rId145" Type="http://schemas.openxmlformats.org/officeDocument/2006/relationships/customXml" Target="../ink/ink783.xml"/><Relationship Id="rId166" Type="http://schemas.openxmlformats.org/officeDocument/2006/relationships/customXml" Target="../ink/ink801.xml"/><Relationship Id="rId187" Type="http://schemas.openxmlformats.org/officeDocument/2006/relationships/image" Target="../media/image232.png"/><Relationship Id="rId1" Type="http://schemas.openxmlformats.org/officeDocument/2006/relationships/slideLayout" Target="../slideLayouts/slideLayout3.xml"/><Relationship Id="rId212" Type="http://schemas.openxmlformats.org/officeDocument/2006/relationships/image" Target="../media/image242.png"/><Relationship Id="rId233" Type="http://schemas.openxmlformats.org/officeDocument/2006/relationships/image" Target="../media/image830.png"/><Relationship Id="rId49" Type="http://schemas.openxmlformats.org/officeDocument/2006/relationships/customXml" Target="../ink/ink725.xml"/><Relationship Id="rId114" Type="http://schemas.openxmlformats.org/officeDocument/2006/relationships/customXml" Target="../ink/ink761.xml"/><Relationship Id="rId28" Type="http://schemas.openxmlformats.org/officeDocument/2006/relationships/image" Target="../media/image170.png"/><Relationship Id="rId60" Type="http://schemas.openxmlformats.org/officeDocument/2006/relationships/image" Target="../media/image185.png"/><Relationship Id="rId81" Type="http://schemas.openxmlformats.org/officeDocument/2006/relationships/customXml" Target="../ink/ink741.xml"/><Relationship Id="rId135" Type="http://schemas.openxmlformats.org/officeDocument/2006/relationships/customXml" Target="../ink/ink776.xml"/><Relationship Id="rId156" Type="http://schemas.openxmlformats.org/officeDocument/2006/relationships/customXml" Target="../ink/ink794.xml"/><Relationship Id="rId177" Type="http://schemas.openxmlformats.org/officeDocument/2006/relationships/image" Target="../media/image227.png"/><Relationship Id="rId198" Type="http://schemas.openxmlformats.org/officeDocument/2006/relationships/customXml" Target="../ink/ink818.xml"/><Relationship Id="rId202" Type="http://schemas.openxmlformats.org/officeDocument/2006/relationships/customXml" Target="../ink/ink820.xml"/><Relationship Id="rId223" Type="http://schemas.openxmlformats.org/officeDocument/2006/relationships/image" Target="../media/image780.png"/><Relationship Id="rId18" Type="http://schemas.openxmlformats.org/officeDocument/2006/relationships/image" Target="../media/image165.png"/><Relationship Id="rId50" Type="http://schemas.openxmlformats.org/officeDocument/2006/relationships/image" Target="../media/image180.png"/><Relationship Id="rId104" Type="http://schemas.openxmlformats.org/officeDocument/2006/relationships/image" Target="../media/image207.png"/><Relationship Id="rId125" Type="http://schemas.openxmlformats.org/officeDocument/2006/relationships/customXml" Target="../ink/ink771.xml"/><Relationship Id="rId146" Type="http://schemas.openxmlformats.org/officeDocument/2006/relationships/customXml" Target="../ink/ink784.xml"/><Relationship Id="rId167" Type="http://schemas.openxmlformats.org/officeDocument/2006/relationships/image" Target="../media/image221.png"/><Relationship Id="rId188" Type="http://schemas.openxmlformats.org/officeDocument/2006/relationships/customXml" Target="../ink/ink812.xml"/><Relationship Id="rId71" Type="http://schemas.openxmlformats.org/officeDocument/2006/relationships/customXml" Target="../ink/ink736.xml"/><Relationship Id="rId92" Type="http://schemas.openxmlformats.org/officeDocument/2006/relationships/image" Target="../media/image201.png"/><Relationship Id="rId213" Type="http://schemas.openxmlformats.org/officeDocument/2006/relationships/image" Target="../media/image243.svg"/><Relationship Id="rId234" Type="http://schemas.openxmlformats.org/officeDocument/2006/relationships/customXml" Target="../ink/ink837.xml"/><Relationship Id="rId2" Type="http://schemas.openxmlformats.org/officeDocument/2006/relationships/notesSlide" Target="../notesSlides/notesSlide17.xml"/><Relationship Id="rId40" Type="http://schemas.openxmlformats.org/officeDocument/2006/relationships/image" Target="../media/image175.png"/><Relationship Id="rId115" Type="http://schemas.openxmlformats.org/officeDocument/2006/relationships/customXml" Target="../ink/ink762.xml"/><Relationship Id="rId136" Type="http://schemas.openxmlformats.org/officeDocument/2006/relationships/image" Target="../media/image215.png"/><Relationship Id="rId157" Type="http://schemas.openxmlformats.org/officeDocument/2006/relationships/customXml" Target="../ink/ink795.xml"/><Relationship Id="rId178" Type="http://schemas.openxmlformats.org/officeDocument/2006/relationships/customXml" Target="../ink/ink807.xml"/><Relationship Id="rId61" Type="http://schemas.openxmlformats.org/officeDocument/2006/relationships/customXml" Target="../ink/ink731.xml"/><Relationship Id="rId82" Type="http://schemas.openxmlformats.org/officeDocument/2006/relationships/image" Target="../media/image196.png"/><Relationship Id="rId199" Type="http://schemas.openxmlformats.org/officeDocument/2006/relationships/image" Target="../media/image237.png"/><Relationship Id="rId203" Type="http://schemas.openxmlformats.org/officeDocument/2006/relationships/image" Target="../media/image239.png"/><Relationship Id="rId224" Type="http://schemas.openxmlformats.org/officeDocument/2006/relationships/customXml" Target="../ink/ink832.xml"/><Relationship Id="rId105" Type="http://schemas.openxmlformats.org/officeDocument/2006/relationships/customXml" Target="../ink/ink753.xml"/><Relationship Id="rId30" Type="http://schemas.openxmlformats.org/officeDocument/2006/relationships/image" Target="../media/image171.png"/><Relationship Id="rId126" Type="http://schemas.openxmlformats.org/officeDocument/2006/relationships/image" Target="../media/image210.png"/><Relationship Id="rId147" Type="http://schemas.openxmlformats.org/officeDocument/2006/relationships/customXml" Target="../ink/ink785.xml"/><Relationship Id="rId168" Type="http://schemas.openxmlformats.org/officeDocument/2006/relationships/customXml" Target="../ink/ink802.xml"/></Relationships>
</file>

<file path=ppt/slides/_rels/slide18.xml.rels><?xml version="1.0" encoding="UTF-8" standalone="yes"?>
<Relationships xmlns="http://schemas.openxmlformats.org/package/2006/relationships"><Relationship Id="rId299" Type="http://schemas.openxmlformats.org/officeDocument/2006/relationships/customXml" Target="../ink/ink918.xml"/><Relationship Id="rId303" Type="http://schemas.openxmlformats.org/officeDocument/2006/relationships/customXml" Target="../ink/ink922.xml"/><Relationship Id="rId42" Type="http://schemas.openxmlformats.org/officeDocument/2006/relationships/image" Target="../media/image176.png"/><Relationship Id="rId84" Type="http://schemas.openxmlformats.org/officeDocument/2006/relationships/image" Target="../media/image197.png"/><Relationship Id="rId324" Type="http://schemas.openxmlformats.org/officeDocument/2006/relationships/customXml" Target="../ink/ink943.xml"/><Relationship Id="rId366" Type="http://schemas.openxmlformats.org/officeDocument/2006/relationships/image" Target="../media/image750.png"/><Relationship Id="rId387" Type="http://schemas.openxmlformats.org/officeDocument/2006/relationships/customXml" Target="../ink/ink976.xml"/><Relationship Id="rId226" Type="http://schemas.openxmlformats.org/officeDocument/2006/relationships/customXml" Target="../ink/ink849.xml"/><Relationship Id="rId247" Type="http://schemas.openxmlformats.org/officeDocument/2006/relationships/customXml" Target="../ink/ink866.xml"/><Relationship Id="rId191" Type="http://schemas.openxmlformats.org/officeDocument/2006/relationships/image" Target="../media/image234.png"/><Relationship Id="rId205" Type="http://schemas.openxmlformats.org/officeDocument/2006/relationships/image" Target="../media/image240.png"/><Relationship Id="rId268" Type="http://schemas.openxmlformats.org/officeDocument/2006/relationships/customXml" Target="../ink/ink887.xml"/><Relationship Id="rId289" Type="http://schemas.openxmlformats.org/officeDocument/2006/relationships/customXml" Target="../ink/ink908.xml"/><Relationship Id="rId74" Type="http://schemas.openxmlformats.org/officeDocument/2006/relationships/image" Target="../media/image192.png"/><Relationship Id="rId32" Type="http://schemas.openxmlformats.org/officeDocument/2006/relationships/image" Target="../media/image172.png"/><Relationship Id="rId128" Type="http://schemas.openxmlformats.org/officeDocument/2006/relationships/image" Target="../media/image211.png"/><Relationship Id="rId314" Type="http://schemas.openxmlformats.org/officeDocument/2006/relationships/customXml" Target="../ink/ink933.xml"/><Relationship Id="rId335" Type="http://schemas.openxmlformats.org/officeDocument/2006/relationships/customXml" Target="../ink/ink954.xml"/><Relationship Id="rId377" Type="http://schemas.openxmlformats.org/officeDocument/2006/relationships/customXml" Target="../ink/ink971.xml"/><Relationship Id="rId216" Type="http://schemas.openxmlformats.org/officeDocument/2006/relationships/image" Target="../media/image244.png"/><Relationship Id="rId237" Type="http://schemas.openxmlformats.org/officeDocument/2006/relationships/customXml" Target="../ink/ink856.xml"/><Relationship Id="rId181" Type="http://schemas.openxmlformats.org/officeDocument/2006/relationships/image" Target="../media/image229.png"/><Relationship Id="rId258" Type="http://schemas.openxmlformats.org/officeDocument/2006/relationships/customXml" Target="../ink/ink877.xml"/><Relationship Id="rId279" Type="http://schemas.openxmlformats.org/officeDocument/2006/relationships/customXml" Target="../ink/ink898.xml"/><Relationship Id="rId64" Type="http://schemas.openxmlformats.org/officeDocument/2006/relationships/image" Target="../media/image187.png"/><Relationship Id="rId22" Type="http://schemas.openxmlformats.org/officeDocument/2006/relationships/image" Target="../media/image167.png"/><Relationship Id="rId290" Type="http://schemas.openxmlformats.org/officeDocument/2006/relationships/customXml" Target="../ink/ink909.xml"/><Relationship Id="rId139" Type="http://schemas.openxmlformats.org/officeDocument/2006/relationships/image" Target="../media/image216.png"/><Relationship Id="rId304" Type="http://schemas.openxmlformats.org/officeDocument/2006/relationships/customXml" Target="../ink/ink923.xml"/><Relationship Id="rId325" Type="http://schemas.openxmlformats.org/officeDocument/2006/relationships/customXml" Target="../ink/ink944.xml"/><Relationship Id="rId367" Type="http://schemas.openxmlformats.org/officeDocument/2006/relationships/customXml" Target="../ink/ink966.xml"/><Relationship Id="rId388" Type="http://schemas.openxmlformats.org/officeDocument/2006/relationships/image" Target="../media/image860.png"/><Relationship Id="rId227" Type="http://schemas.openxmlformats.org/officeDocument/2006/relationships/image" Target="../media/image249.png"/><Relationship Id="rId171" Type="http://schemas.openxmlformats.org/officeDocument/2006/relationships/image" Target="../media/image223.png"/><Relationship Id="rId248" Type="http://schemas.openxmlformats.org/officeDocument/2006/relationships/customXml" Target="../ink/ink867.xml"/><Relationship Id="rId269" Type="http://schemas.openxmlformats.org/officeDocument/2006/relationships/customXml" Target="../ink/ink888.xml"/><Relationship Id="rId12" Type="http://schemas.openxmlformats.org/officeDocument/2006/relationships/image" Target="../media/image162.png"/><Relationship Id="rId280" Type="http://schemas.openxmlformats.org/officeDocument/2006/relationships/customXml" Target="../ink/ink899.xml"/><Relationship Id="rId315" Type="http://schemas.openxmlformats.org/officeDocument/2006/relationships/customXml" Target="../ink/ink934.xml"/><Relationship Id="rId336" Type="http://schemas.openxmlformats.org/officeDocument/2006/relationships/customXml" Target="../ink/ink955.xml"/><Relationship Id="rId217" Type="http://schemas.openxmlformats.org/officeDocument/2006/relationships/customXml" Target="../ink/ink844.xml"/><Relationship Id="rId54" Type="http://schemas.openxmlformats.org/officeDocument/2006/relationships/image" Target="../media/image182.png"/><Relationship Id="rId96" Type="http://schemas.openxmlformats.org/officeDocument/2006/relationships/image" Target="../media/image203.png"/><Relationship Id="rId161" Type="http://schemas.openxmlformats.org/officeDocument/2006/relationships/image" Target="../media/image218.png"/><Relationship Id="rId378" Type="http://schemas.openxmlformats.org/officeDocument/2006/relationships/image" Target="../media/image810.png"/><Relationship Id="rId238" Type="http://schemas.openxmlformats.org/officeDocument/2006/relationships/customXml" Target="../ink/ink857.xml"/><Relationship Id="rId259" Type="http://schemas.openxmlformats.org/officeDocument/2006/relationships/customXml" Target="../ink/ink878.xml"/><Relationship Id="rId6" Type="http://schemas.openxmlformats.org/officeDocument/2006/relationships/image" Target="../media/image158.png"/><Relationship Id="rId270" Type="http://schemas.openxmlformats.org/officeDocument/2006/relationships/customXml" Target="../ink/ink889.xml"/><Relationship Id="rId291" Type="http://schemas.openxmlformats.org/officeDocument/2006/relationships/customXml" Target="../ink/ink910.xml"/><Relationship Id="rId305" Type="http://schemas.openxmlformats.org/officeDocument/2006/relationships/customXml" Target="../ink/ink924.xml"/><Relationship Id="rId326" Type="http://schemas.openxmlformats.org/officeDocument/2006/relationships/customXml" Target="../ink/ink945.xml"/><Relationship Id="rId44" Type="http://schemas.openxmlformats.org/officeDocument/2006/relationships/image" Target="../media/image177.png"/><Relationship Id="rId86" Type="http://schemas.openxmlformats.org/officeDocument/2006/relationships/image" Target="../media/image198.png"/><Relationship Id="rId130" Type="http://schemas.openxmlformats.org/officeDocument/2006/relationships/image" Target="../media/image212.png"/><Relationship Id="rId368" Type="http://schemas.openxmlformats.org/officeDocument/2006/relationships/image" Target="../media/image760.png"/><Relationship Id="rId389" Type="http://schemas.openxmlformats.org/officeDocument/2006/relationships/customXml" Target="../ink/ink977.xml"/><Relationship Id="rId228" Type="http://schemas.openxmlformats.org/officeDocument/2006/relationships/customXml" Target="../ink/ink850.xml"/><Relationship Id="rId249" Type="http://schemas.openxmlformats.org/officeDocument/2006/relationships/customXml" Target="../ink/ink868.xml"/><Relationship Id="rId207" Type="http://schemas.openxmlformats.org/officeDocument/2006/relationships/image" Target="../media/image241.png"/><Relationship Id="rId260" Type="http://schemas.openxmlformats.org/officeDocument/2006/relationships/customXml" Target="../ink/ink879.xml"/><Relationship Id="rId281" Type="http://schemas.openxmlformats.org/officeDocument/2006/relationships/customXml" Target="../ink/ink900.xml"/><Relationship Id="rId316" Type="http://schemas.openxmlformats.org/officeDocument/2006/relationships/customXml" Target="../ink/ink935.xml"/><Relationship Id="rId337" Type="http://schemas.openxmlformats.org/officeDocument/2006/relationships/customXml" Target="../ink/ink956.xml"/><Relationship Id="rId76" Type="http://schemas.openxmlformats.org/officeDocument/2006/relationships/image" Target="../media/image193.png"/><Relationship Id="rId34" Type="http://schemas.openxmlformats.org/officeDocument/2006/relationships/image" Target="../media/image173.png"/><Relationship Id="rId379" Type="http://schemas.openxmlformats.org/officeDocument/2006/relationships/customXml" Target="../ink/ink972.xml"/><Relationship Id="rId218" Type="http://schemas.openxmlformats.org/officeDocument/2006/relationships/image" Target="../media/image245.png"/><Relationship Id="rId239" Type="http://schemas.openxmlformats.org/officeDocument/2006/relationships/customXml" Target="../ink/ink858.xml"/><Relationship Id="rId183" Type="http://schemas.openxmlformats.org/officeDocument/2006/relationships/image" Target="../media/image230.png"/><Relationship Id="rId390" Type="http://schemas.openxmlformats.org/officeDocument/2006/relationships/customXml" Target="../ink/ink978.xml"/><Relationship Id="rId250" Type="http://schemas.openxmlformats.org/officeDocument/2006/relationships/customXml" Target="../ink/ink869.xml"/><Relationship Id="rId271" Type="http://schemas.openxmlformats.org/officeDocument/2006/relationships/customXml" Target="../ink/ink890.xml"/><Relationship Id="rId292" Type="http://schemas.openxmlformats.org/officeDocument/2006/relationships/customXml" Target="../ink/ink911.xml"/><Relationship Id="rId306" Type="http://schemas.openxmlformats.org/officeDocument/2006/relationships/customXml" Target="../ink/ink925.xml"/><Relationship Id="rId66" Type="http://schemas.openxmlformats.org/officeDocument/2006/relationships/image" Target="../media/image188.png"/><Relationship Id="rId24" Type="http://schemas.openxmlformats.org/officeDocument/2006/relationships/image" Target="../media/image168.png"/><Relationship Id="rId327" Type="http://schemas.openxmlformats.org/officeDocument/2006/relationships/customXml" Target="../ink/ink946.xml"/><Relationship Id="rId369" Type="http://schemas.openxmlformats.org/officeDocument/2006/relationships/customXml" Target="../ink/ink967.xml"/><Relationship Id="rId229" Type="http://schemas.openxmlformats.org/officeDocument/2006/relationships/image" Target="../media/image250.png"/><Relationship Id="rId173" Type="http://schemas.openxmlformats.org/officeDocument/2006/relationships/image" Target="../media/image225.png"/><Relationship Id="rId380" Type="http://schemas.openxmlformats.org/officeDocument/2006/relationships/image" Target="../media/image820.png"/><Relationship Id="rId240" Type="http://schemas.openxmlformats.org/officeDocument/2006/relationships/customXml" Target="../ink/ink859.xml"/><Relationship Id="rId261" Type="http://schemas.openxmlformats.org/officeDocument/2006/relationships/customXml" Target="../ink/ink880.xml"/><Relationship Id="rId56" Type="http://schemas.openxmlformats.org/officeDocument/2006/relationships/image" Target="../media/image183.png"/><Relationship Id="rId100" Type="http://schemas.openxmlformats.org/officeDocument/2006/relationships/image" Target="../media/image205.png"/><Relationship Id="rId14" Type="http://schemas.openxmlformats.org/officeDocument/2006/relationships/image" Target="../media/image163.png"/><Relationship Id="rId282" Type="http://schemas.openxmlformats.org/officeDocument/2006/relationships/customXml" Target="../ink/ink901.xml"/><Relationship Id="rId317" Type="http://schemas.openxmlformats.org/officeDocument/2006/relationships/customXml" Target="../ink/ink936.xml"/><Relationship Id="rId338" Type="http://schemas.openxmlformats.org/officeDocument/2006/relationships/customXml" Target="../ink/ink957.xml"/><Relationship Id="rId359" Type="http://schemas.openxmlformats.org/officeDocument/2006/relationships/image" Target="../media/image792.png"/><Relationship Id="rId219" Type="http://schemas.openxmlformats.org/officeDocument/2006/relationships/customXml" Target="../ink/ink845.xml"/><Relationship Id="rId98" Type="http://schemas.openxmlformats.org/officeDocument/2006/relationships/image" Target="../media/image204.png"/><Relationship Id="rId163" Type="http://schemas.openxmlformats.org/officeDocument/2006/relationships/image" Target="../media/image219.png"/><Relationship Id="rId8" Type="http://schemas.openxmlformats.org/officeDocument/2006/relationships/image" Target="../media/image160.png"/><Relationship Id="rId370" Type="http://schemas.openxmlformats.org/officeDocument/2006/relationships/image" Target="../media/image770.png"/><Relationship Id="rId391" Type="http://schemas.openxmlformats.org/officeDocument/2006/relationships/customXml" Target="../ink/ink979.xml"/><Relationship Id="rId230" Type="http://schemas.openxmlformats.org/officeDocument/2006/relationships/customXml" Target="../ink/ink851.xml"/><Relationship Id="rId251" Type="http://schemas.openxmlformats.org/officeDocument/2006/relationships/customXml" Target="../ink/ink870.xml"/><Relationship Id="rId46" Type="http://schemas.openxmlformats.org/officeDocument/2006/relationships/image" Target="../media/image178.png"/><Relationship Id="rId272" Type="http://schemas.openxmlformats.org/officeDocument/2006/relationships/customXml" Target="../ink/ink891.xml"/><Relationship Id="rId293" Type="http://schemas.openxmlformats.org/officeDocument/2006/relationships/customXml" Target="../ink/ink912.xml"/><Relationship Id="rId307" Type="http://schemas.openxmlformats.org/officeDocument/2006/relationships/customXml" Target="../ink/ink926.xml"/><Relationship Id="rId328" Type="http://schemas.openxmlformats.org/officeDocument/2006/relationships/customXml" Target="../ink/ink947.xml"/><Relationship Id="rId88" Type="http://schemas.openxmlformats.org/officeDocument/2006/relationships/image" Target="../media/image199.png"/><Relationship Id="rId132" Type="http://schemas.openxmlformats.org/officeDocument/2006/relationships/image" Target="../media/image213.png"/><Relationship Id="rId195" Type="http://schemas.openxmlformats.org/officeDocument/2006/relationships/image" Target="../media/image235.png"/><Relationship Id="rId360" Type="http://schemas.openxmlformats.org/officeDocument/2006/relationships/customXml" Target="../ink/ink962.xml"/><Relationship Id="rId381" Type="http://schemas.openxmlformats.org/officeDocument/2006/relationships/customXml" Target="../ink/ink973.xml"/><Relationship Id="rId220" Type="http://schemas.openxmlformats.org/officeDocument/2006/relationships/image" Target="../media/image246.png"/><Relationship Id="rId241" Type="http://schemas.openxmlformats.org/officeDocument/2006/relationships/customXml" Target="../ink/ink860.xml"/><Relationship Id="rId262" Type="http://schemas.openxmlformats.org/officeDocument/2006/relationships/customXml" Target="../ink/ink881.xml"/><Relationship Id="rId283" Type="http://schemas.openxmlformats.org/officeDocument/2006/relationships/customXml" Target="../ink/ink902.xml"/><Relationship Id="rId318" Type="http://schemas.openxmlformats.org/officeDocument/2006/relationships/customXml" Target="../ink/ink937.xml"/><Relationship Id="rId339" Type="http://schemas.openxmlformats.org/officeDocument/2006/relationships/customXml" Target="../ink/ink958.xml"/><Relationship Id="rId78" Type="http://schemas.openxmlformats.org/officeDocument/2006/relationships/image" Target="../media/image194.png"/><Relationship Id="rId143" Type="http://schemas.openxmlformats.org/officeDocument/2006/relationships/image" Target="../media/image217.png"/><Relationship Id="rId185" Type="http://schemas.openxmlformats.org/officeDocument/2006/relationships/image" Target="../media/image231.png"/><Relationship Id="rId371" Type="http://schemas.openxmlformats.org/officeDocument/2006/relationships/customXml" Target="../ink/ink968.xml"/><Relationship Id="rId236" Type="http://schemas.openxmlformats.org/officeDocument/2006/relationships/customXml" Target="../ink/ink855.xml"/><Relationship Id="rId257" Type="http://schemas.openxmlformats.org/officeDocument/2006/relationships/customXml" Target="../ink/ink876.xml"/><Relationship Id="rId278" Type="http://schemas.openxmlformats.org/officeDocument/2006/relationships/customXml" Target="../ink/ink897.xml"/><Relationship Id="rId210" Type="http://schemas.openxmlformats.org/officeDocument/2006/relationships/image" Target="../media/image2420.png"/><Relationship Id="rId4" Type="http://schemas.openxmlformats.org/officeDocument/2006/relationships/image" Target="../media/image740.png"/><Relationship Id="rId392" Type="http://schemas.openxmlformats.org/officeDocument/2006/relationships/image" Target="../media/image870.png"/><Relationship Id="rId231" Type="http://schemas.openxmlformats.org/officeDocument/2006/relationships/image" Target="../media/image251.png"/><Relationship Id="rId252" Type="http://schemas.openxmlformats.org/officeDocument/2006/relationships/customXml" Target="../ink/ink871.xml"/><Relationship Id="rId273" Type="http://schemas.openxmlformats.org/officeDocument/2006/relationships/customXml" Target="../ink/ink892.xml"/><Relationship Id="rId26" Type="http://schemas.openxmlformats.org/officeDocument/2006/relationships/image" Target="../media/image169.png"/><Relationship Id="rId294" Type="http://schemas.openxmlformats.org/officeDocument/2006/relationships/customXml" Target="../ink/ink913.xml"/><Relationship Id="rId308" Type="http://schemas.openxmlformats.org/officeDocument/2006/relationships/customXml" Target="../ink/ink927.xml"/><Relationship Id="rId329" Type="http://schemas.openxmlformats.org/officeDocument/2006/relationships/customXml" Target="../ink/ink948.xml"/><Relationship Id="rId68" Type="http://schemas.openxmlformats.org/officeDocument/2006/relationships/image" Target="../media/image189.png"/><Relationship Id="rId175" Type="http://schemas.openxmlformats.org/officeDocument/2006/relationships/image" Target="../media/image226.png"/><Relationship Id="rId340" Type="http://schemas.openxmlformats.org/officeDocument/2006/relationships/customXml" Target="../ink/ink959.xml"/><Relationship Id="rId361" Type="http://schemas.openxmlformats.org/officeDocument/2006/relationships/customXml" Target="../ink/ink963.xml"/><Relationship Id="rId382" Type="http://schemas.openxmlformats.org/officeDocument/2006/relationships/image" Target="../media/image830.png"/><Relationship Id="rId221" Type="http://schemas.openxmlformats.org/officeDocument/2006/relationships/customXml" Target="../ink/ink846.xml"/><Relationship Id="rId242" Type="http://schemas.openxmlformats.org/officeDocument/2006/relationships/customXml" Target="../ink/ink861.xml"/><Relationship Id="rId263" Type="http://schemas.openxmlformats.org/officeDocument/2006/relationships/customXml" Target="../ink/ink882.xml"/><Relationship Id="rId16" Type="http://schemas.openxmlformats.org/officeDocument/2006/relationships/image" Target="../media/image164.png"/><Relationship Id="rId284" Type="http://schemas.openxmlformats.org/officeDocument/2006/relationships/customXml" Target="../ink/ink903.xml"/><Relationship Id="rId319" Type="http://schemas.openxmlformats.org/officeDocument/2006/relationships/customXml" Target="../ink/ink938.xml"/><Relationship Id="rId58" Type="http://schemas.openxmlformats.org/officeDocument/2006/relationships/image" Target="../media/image184.png"/><Relationship Id="rId102" Type="http://schemas.openxmlformats.org/officeDocument/2006/relationships/image" Target="../media/image206.png"/><Relationship Id="rId330" Type="http://schemas.openxmlformats.org/officeDocument/2006/relationships/customXml" Target="../ink/ink949.xml"/><Relationship Id="rId90" Type="http://schemas.openxmlformats.org/officeDocument/2006/relationships/image" Target="../media/image200.png"/><Relationship Id="rId165" Type="http://schemas.openxmlformats.org/officeDocument/2006/relationships/image" Target="../media/image220.png"/><Relationship Id="rId372" Type="http://schemas.openxmlformats.org/officeDocument/2006/relationships/image" Target="../media/image780.png"/><Relationship Id="rId393" Type="http://schemas.openxmlformats.org/officeDocument/2006/relationships/image" Target="../media/image242.png"/><Relationship Id="rId232" Type="http://schemas.openxmlformats.org/officeDocument/2006/relationships/customXml" Target="../ink/ink852.xml"/><Relationship Id="rId253" Type="http://schemas.openxmlformats.org/officeDocument/2006/relationships/customXml" Target="../ink/ink872.xml"/><Relationship Id="rId274" Type="http://schemas.openxmlformats.org/officeDocument/2006/relationships/customXml" Target="../ink/ink893.xml"/><Relationship Id="rId295" Type="http://schemas.openxmlformats.org/officeDocument/2006/relationships/customXml" Target="../ink/ink914.xml"/><Relationship Id="rId309" Type="http://schemas.openxmlformats.org/officeDocument/2006/relationships/customXml" Target="../ink/ink928.xml"/><Relationship Id="rId48" Type="http://schemas.openxmlformats.org/officeDocument/2006/relationships/image" Target="../media/image179.png"/><Relationship Id="rId134" Type="http://schemas.openxmlformats.org/officeDocument/2006/relationships/image" Target="../media/image214.png"/><Relationship Id="rId320" Type="http://schemas.openxmlformats.org/officeDocument/2006/relationships/customXml" Target="../ink/ink939.xml"/><Relationship Id="rId80" Type="http://schemas.openxmlformats.org/officeDocument/2006/relationships/image" Target="../media/image195.png"/><Relationship Id="rId197" Type="http://schemas.openxmlformats.org/officeDocument/2006/relationships/image" Target="../media/image236.png"/><Relationship Id="rId341" Type="http://schemas.openxmlformats.org/officeDocument/2006/relationships/customXml" Target="../ink/ink960.xml"/><Relationship Id="rId362" Type="http://schemas.openxmlformats.org/officeDocument/2006/relationships/customXml" Target="../ink/ink964.xml"/><Relationship Id="rId383" Type="http://schemas.openxmlformats.org/officeDocument/2006/relationships/customXml" Target="../ink/ink974.xml"/><Relationship Id="rId222" Type="http://schemas.openxmlformats.org/officeDocument/2006/relationships/image" Target="../media/image247.png"/><Relationship Id="rId243" Type="http://schemas.openxmlformats.org/officeDocument/2006/relationships/customXml" Target="../ink/ink862.xml"/><Relationship Id="rId264" Type="http://schemas.openxmlformats.org/officeDocument/2006/relationships/customXml" Target="../ink/ink883.xml"/><Relationship Id="rId285" Type="http://schemas.openxmlformats.org/officeDocument/2006/relationships/customXml" Target="../ink/ink904.xml"/><Relationship Id="rId201" Type="http://schemas.openxmlformats.org/officeDocument/2006/relationships/image" Target="../media/image238.png"/><Relationship Id="rId38" Type="http://schemas.openxmlformats.org/officeDocument/2006/relationships/image" Target="../media/image174.png"/><Relationship Id="rId124" Type="http://schemas.openxmlformats.org/officeDocument/2006/relationships/image" Target="../media/image209.png"/><Relationship Id="rId310" Type="http://schemas.openxmlformats.org/officeDocument/2006/relationships/customXml" Target="../ink/ink929.xml"/><Relationship Id="rId70" Type="http://schemas.openxmlformats.org/officeDocument/2006/relationships/image" Target="../media/image190.png"/><Relationship Id="rId187" Type="http://schemas.openxmlformats.org/officeDocument/2006/relationships/image" Target="../media/image232.png"/><Relationship Id="rId331" Type="http://schemas.openxmlformats.org/officeDocument/2006/relationships/customXml" Target="../ink/ink950.xml"/><Relationship Id="rId373" Type="http://schemas.openxmlformats.org/officeDocument/2006/relationships/customXml" Target="../ink/ink969.xml"/><Relationship Id="rId394" Type="http://schemas.openxmlformats.org/officeDocument/2006/relationships/image" Target="../media/image243.svg"/><Relationship Id="rId1" Type="http://schemas.openxmlformats.org/officeDocument/2006/relationships/slideLayout" Target="../slideLayouts/slideLayout3.xml"/><Relationship Id="rId233" Type="http://schemas.openxmlformats.org/officeDocument/2006/relationships/image" Target="../media/image252.png"/><Relationship Id="rId254" Type="http://schemas.openxmlformats.org/officeDocument/2006/relationships/customXml" Target="../ink/ink873.xml"/><Relationship Id="rId212" Type="http://schemas.openxmlformats.org/officeDocument/2006/relationships/image" Target="../media/image243.png"/><Relationship Id="rId275" Type="http://schemas.openxmlformats.org/officeDocument/2006/relationships/customXml" Target="../ink/ink894.xml"/><Relationship Id="rId28" Type="http://schemas.openxmlformats.org/officeDocument/2006/relationships/image" Target="../media/image170.png"/><Relationship Id="rId296" Type="http://schemas.openxmlformats.org/officeDocument/2006/relationships/customXml" Target="../ink/ink915.xml"/><Relationship Id="rId300" Type="http://schemas.openxmlformats.org/officeDocument/2006/relationships/customXml" Target="../ink/ink919.xml"/><Relationship Id="rId60" Type="http://schemas.openxmlformats.org/officeDocument/2006/relationships/image" Target="../media/image185.png"/><Relationship Id="rId177" Type="http://schemas.openxmlformats.org/officeDocument/2006/relationships/image" Target="../media/image227.png"/><Relationship Id="rId321" Type="http://schemas.openxmlformats.org/officeDocument/2006/relationships/customXml" Target="../ink/ink940.xml"/><Relationship Id="rId342" Type="http://schemas.openxmlformats.org/officeDocument/2006/relationships/customXml" Target="../ink/ink961.xml"/><Relationship Id="rId363" Type="http://schemas.openxmlformats.org/officeDocument/2006/relationships/customXml" Target="../ink/ink965.xml"/><Relationship Id="rId384" Type="http://schemas.openxmlformats.org/officeDocument/2006/relationships/image" Target="../media/image840.png"/><Relationship Id="rId223" Type="http://schemas.openxmlformats.org/officeDocument/2006/relationships/customXml" Target="../ink/ink847.xml"/><Relationship Id="rId244" Type="http://schemas.openxmlformats.org/officeDocument/2006/relationships/customXml" Target="../ink/ink863.xml"/><Relationship Id="rId265" Type="http://schemas.openxmlformats.org/officeDocument/2006/relationships/customXml" Target="../ink/ink884.xml"/><Relationship Id="rId18" Type="http://schemas.openxmlformats.org/officeDocument/2006/relationships/image" Target="../media/image165.png"/><Relationship Id="rId286" Type="http://schemas.openxmlformats.org/officeDocument/2006/relationships/customXml" Target="../ink/ink905.xml"/><Relationship Id="rId50" Type="http://schemas.openxmlformats.org/officeDocument/2006/relationships/image" Target="../media/image180.png"/><Relationship Id="rId104" Type="http://schemas.openxmlformats.org/officeDocument/2006/relationships/image" Target="../media/image207.png"/><Relationship Id="rId311" Type="http://schemas.openxmlformats.org/officeDocument/2006/relationships/customXml" Target="../ink/ink930.xml"/><Relationship Id="rId167" Type="http://schemas.openxmlformats.org/officeDocument/2006/relationships/image" Target="../media/image221.png"/><Relationship Id="rId332" Type="http://schemas.openxmlformats.org/officeDocument/2006/relationships/customXml" Target="../ink/ink951.xml"/><Relationship Id="rId374" Type="http://schemas.openxmlformats.org/officeDocument/2006/relationships/image" Target="../media/image790.png"/><Relationship Id="rId234" Type="http://schemas.openxmlformats.org/officeDocument/2006/relationships/customXml" Target="../ink/ink853.xml"/><Relationship Id="rId92" Type="http://schemas.openxmlformats.org/officeDocument/2006/relationships/image" Target="../media/image201.png"/><Relationship Id="rId2" Type="http://schemas.openxmlformats.org/officeDocument/2006/relationships/notesSlide" Target="../notesSlides/notesSlide18.xml"/><Relationship Id="rId255" Type="http://schemas.openxmlformats.org/officeDocument/2006/relationships/customXml" Target="../ink/ink874.xml"/><Relationship Id="rId276" Type="http://schemas.openxmlformats.org/officeDocument/2006/relationships/customXml" Target="../ink/ink895.xml"/><Relationship Id="rId297" Type="http://schemas.openxmlformats.org/officeDocument/2006/relationships/customXml" Target="../ink/ink916.xml"/><Relationship Id="rId40" Type="http://schemas.openxmlformats.org/officeDocument/2006/relationships/image" Target="../media/image175.png"/><Relationship Id="rId136" Type="http://schemas.openxmlformats.org/officeDocument/2006/relationships/image" Target="../media/image215.png"/><Relationship Id="rId301" Type="http://schemas.openxmlformats.org/officeDocument/2006/relationships/customXml" Target="../ink/ink920.xml"/><Relationship Id="rId322" Type="http://schemas.openxmlformats.org/officeDocument/2006/relationships/customXml" Target="../ink/ink941.xml"/><Relationship Id="rId82" Type="http://schemas.openxmlformats.org/officeDocument/2006/relationships/image" Target="../media/image196.png"/><Relationship Id="rId199" Type="http://schemas.openxmlformats.org/officeDocument/2006/relationships/image" Target="../media/image237.png"/><Relationship Id="rId203" Type="http://schemas.openxmlformats.org/officeDocument/2006/relationships/image" Target="../media/image239.png"/><Relationship Id="rId385" Type="http://schemas.openxmlformats.org/officeDocument/2006/relationships/customXml" Target="../ink/ink975.xml"/><Relationship Id="rId224" Type="http://schemas.openxmlformats.org/officeDocument/2006/relationships/image" Target="../media/image248.png"/><Relationship Id="rId245" Type="http://schemas.openxmlformats.org/officeDocument/2006/relationships/customXml" Target="../ink/ink864.xml"/><Relationship Id="rId266" Type="http://schemas.openxmlformats.org/officeDocument/2006/relationships/customXml" Target="../ink/ink885.xml"/><Relationship Id="rId287" Type="http://schemas.openxmlformats.org/officeDocument/2006/relationships/customXml" Target="../ink/ink906.xml"/><Relationship Id="rId30" Type="http://schemas.openxmlformats.org/officeDocument/2006/relationships/image" Target="../media/image171.png"/><Relationship Id="rId126" Type="http://schemas.openxmlformats.org/officeDocument/2006/relationships/image" Target="../media/image210.png"/><Relationship Id="rId312" Type="http://schemas.openxmlformats.org/officeDocument/2006/relationships/customXml" Target="../ink/ink931.xml"/><Relationship Id="rId333" Type="http://schemas.openxmlformats.org/officeDocument/2006/relationships/customXml" Target="../ink/ink952.xml"/><Relationship Id="rId72" Type="http://schemas.openxmlformats.org/officeDocument/2006/relationships/image" Target="../media/image191.png"/><Relationship Id="rId189" Type="http://schemas.openxmlformats.org/officeDocument/2006/relationships/image" Target="../media/image233.png"/><Relationship Id="rId375" Type="http://schemas.openxmlformats.org/officeDocument/2006/relationships/customXml" Target="../ink/ink970.xml"/><Relationship Id="rId3" Type="http://schemas.openxmlformats.org/officeDocument/2006/relationships/customXml" Target="../ink/ink843.xml"/><Relationship Id="rId235" Type="http://schemas.openxmlformats.org/officeDocument/2006/relationships/customXml" Target="../ink/ink854.xml"/><Relationship Id="rId256" Type="http://schemas.openxmlformats.org/officeDocument/2006/relationships/customXml" Target="../ink/ink875.xml"/><Relationship Id="rId277" Type="http://schemas.openxmlformats.org/officeDocument/2006/relationships/customXml" Target="../ink/ink896.xml"/><Relationship Id="rId298" Type="http://schemas.openxmlformats.org/officeDocument/2006/relationships/customXml" Target="../ink/ink917.xml"/><Relationship Id="rId302" Type="http://schemas.openxmlformats.org/officeDocument/2006/relationships/customXml" Target="../ink/ink921.xml"/><Relationship Id="rId323" Type="http://schemas.openxmlformats.org/officeDocument/2006/relationships/customXml" Target="../ink/ink942.xml"/><Relationship Id="rId62" Type="http://schemas.openxmlformats.org/officeDocument/2006/relationships/image" Target="../media/image186.png"/><Relationship Id="rId20" Type="http://schemas.openxmlformats.org/officeDocument/2006/relationships/image" Target="../media/image166.png"/><Relationship Id="rId179" Type="http://schemas.openxmlformats.org/officeDocument/2006/relationships/image" Target="../media/image228.png"/><Relationship Id="rId386" Type="http://schemas.openxmlformats.org/officeDocument/2006/relationships/image" Target="../media/image850.png"/><Relationship Id="rId225" Type="http://schemas.openxmlformats.org/officeDocument/2006/relationships/customXml" Target="../ink/ink848.xml"/><Relationship Id="rId246" Type="http://schemas.openxmlformats.org/officeDocument/2006/relationships/customXml" Target="../ink/ink865.xml"/><Relationship Id="rId267" Type="http://schemas.openxmlformats.org/officeDocument/2006/relationships/customXml" Target="../ink/ink886.xml"/><Relationship Id="rId288" Type="http://schemas.openxmlformats.org/officeDocument/2006/relationships/customXml" Target="../ink/ink907.xml"/><Relationship Id="rId106" Type="http://schemas.openxmlformats.org/officeDocument/2006/relationships/image" Target="../media/image208.png"/><Relationship Id="rId313" Type="http://schemas.openxmlformats.org/officeDocument/2006/relationships/customXml" Target="../ink/ink932.xml"/><Relationship Id="rId52" Type="http://schemas.openxmlformats.org/officeDocument/2006/relationships/image" Target="../media/image181.png"/><Relationship Id="rId94" Type="http://schemas.openxmlformats.org/officeDocument/2006/relationships/image" Target="../media/image202.png"/><Relationship Id="rId10" Type="http://schemas.openxmlformats.org/officeDocument/2006/relationships/image" Target="../media/image161.png"/><Relationship Id="rId169" Type="http://schemas.openxmlformats.org/officeDocument/2006/relationships/image" Target="../media/image222.png"/><Relationship Id="rId334" Type="http://schemas.openxmlformats.org/officeDocument/2006/relationships/customXml" Target="../ink/ink953.xml"/><Relationship Id="rId376" Type="http://schemas.openxmlformats.org/officeDocument/2006/relationships/image" Target="../media/image800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27.xml"/><Relationship Id="rId299" Type="http://schemas.openxmlformats.org/officeDocument/2006/relationships/image" Target="../media/image760.png"/><Relationship Id="rId303" Type="http://schemas.openxmlformats.org/officeDocument/2006/relationships/image" Target="../media/image780.png"/><Relationship Id="rId42" Type="http://schemas.openxmlformats.org/officeDocument/2006/relationships/image" Target="../media/image271.png"/><Relationship Id="rId63" Type="http://schemas.openxmlformats.org/officeDocument/2006/relationships/customXml" Target="../ink/ink996.xml"/><Relationship Id="rId84" Type="http://schemas.openxmlformats.org/officeDocument/2006/relationships/image" Target="../media/image294.png"/><Relationship Id="rId191" Type="http://schemas.openxmlformats.org/officeDocument/2006/relationships/customXml" Target="../ink/ink1041.xml"/><Relationship Id="rId205" Type="http://schemas.openxmlformats.org/officeDocument/2006/relationships/image" Target="../media/image360.png"/><Relationship Id="rId226" Type="http://schemas.openxmlformats.org/officeDocument/2006/relationships/image" Target="../media/image360.png"/><Relationship Id="rId247" Type="http://schemas.openxmlformats.org/officeDocument/2006/relationships/customXml" Target="../ink/ink1078.xml"/><Relationship Id="rId107" Type="http://schemas.openxmlformats.org/officeDocument/2006/relationships/customXml" Target="../ink/ink1018.xml"/><Relationship Id="rId268" Type="http://schemas.openxmlformats.org/officeDocument/2006/relationships/customXml" Target="../ink/ink1098.xml"/><Relationship Id="rId289" Type="http://schemas.openxmlformats.org/officeDocument/2006/relationships/customXml" Target="../ink/ink1118.xml"/><Relationship Id="rId11" Type="http://schemas.openxmlformats.org/officeDocument/2006/relationships/customXml" Target="../ink/ink984.xml"/><Relationship Id="rId53" Type="http://schemas.openxmlformats.org/officeDocument/2006/relationships/customXml" Target="../ink/ink991.xml"/><Relationship Id="rId74" Type="http://schemas.openxmlformats.org/officeDocument/2006/relationships/image" Target="../media/image289.png"/><Relationship Id="rId32" Type="http://schemas.openxmlformats.org/officeDocument/2006/relationships/image" Target="../media/image267.png"/><Relationship Id="rId128" Type="http://schemas.openxmlformats.org/officeDocument/2006/relationships/customXml" Target="../ink/ink1036.xml"/><Relationship Id="rId314" Type="http://schemas.openxmlformats.org/officeDocument/2006/relationships/customXml" Target="../ink/ink1132.xml"/><Relationship Id="rId5" Type="http://schemas.openxmlformats.org/officeDocument/2006/relationships/customXml" Target="../ink/ink981.xml"/><Relationship Id="rId95" Type="http://schemas.openxmlformats.org/officeDocument/2006/relationships/customXml" Target="../ink/ink1012.xml"/><Relationship Id="rId216" Type="http://schemas.openxmlformats.org/officeDocument/2006/relationships/customXml" Target="../ink/ink1056.xml"/><Relationship Id="rId237" Type="http://schemas.openxmlformats.org/officeDocument/2006/relationships/image" Target="../media/image255.png"/><Relationship Id="rId258" Type="http://schemas.openxmlformats.org/officeDocument/2006/relationships/customXml" Target="../ink/ink1088.xml"/><Relationship Id="rId279" Type="http://schemas.openxmlformats.org/officeDocument/2006/relationships/customXml" Target="../ink/ink1108.xml"/><Relationship Id="rId43" Type="http://schemas.openxmlformats.org/officeDocument/2006/relationships/customXml" Target="../ink/ink986.xml"/><Relationship Id="rId64" Type="http://schemas.openxmlformats.org/officeDocument/2006/relationships/image" Target="../media/image283.png"/><Relationship Id="rId22" Type="http://schemas.openxmlformats.org/officeDocument/2006/relationships/image" Target="../media/image262.png"/><Relationship Id="rId118" Type="http://schemas.openxmlformats.org/officeDocument/2006/relationships/customXml" Target="../ink/ink1028.xml"/><Relationship Id="rId290" Type="http://schemas.openxmlformats.org/officeDocument/2006/relationships/customXml" Target="../ink/ink1119.xml"/><Relationship Id="rId304" Type="http://schemas.openxmlformats.org/officeDocument/2006/relationships/customXml" Target="../ink/ink1127.xml"/><Relationship Id="rId85" Type="http://schemas.openxmlformats.org/officeDocument/2006/relationships/customXml" Target="../ink/ink1007.xml"/><Relationship Id="rId192" Type="http://schemas.openxmlformats.org/officeDocument/2006/relationships/image" Target="../media/image354.png"/><Relationship Id="rId206" Type="http://schemas.openxmlformats.org/officeDocument/2006/relationships/customXml" Target="../ink/ink1049.xml"/><Relationship Id="rId227" Type="http://schemas.openxmlformats.org/officeDocument/2006/relationships/customXml" Target="../ink/ink1065.xml"/><Relationship Id="rId248" Type="http://schemas.openxmlformats.org/officeDocument/2006/relationships/customXml" Target="../ink/ink1079.xml"/><Relationship Id="rId269" Type="http://schemas.openxmlformats.org/officeDocument/2006/relationships/customXml" Target="../ink/ink1099.xml"/><Relationship Id="rId108" Type="http://schemas.openxmlformats.org/officeDocument/2006/relationships/image" Target="../media/image256.png"/><Relationship Id="rId12" Type="http://schemas.openxmlformats.org/officeDocument/2006/relationships/image" Target="../media/image257.png"/><Relationship Id="rId129" Type="http://schemas.openxmlformats.org/officeDocument/2006/relationships/image" Target="../media/image325.png"/><Relationship Id="rId280" Type="http://schemas.openxmlformats.org/officeDocument/2006/relationships/customXml" Target="../ink/ink1109.xml"/><Relationship Id="rId315" Type="http://schemas.openxmlformats.org/officeDocument/2006/relationships/image" Target="../media/image840.png"/><Relationship Id="rId54" Type="http://schemas.openxmlformats.org/officeDocument/2006/relationships/image" Target="../media/image277.png"/><Relationship Id="rId75" Type="http://schemas.openxmlformats.org/officeDocument/2006/relationships/customXml" Target="../ink/ink1002.xml"/><Relationship Id="rId96" Type="http://schemas.openxmlformats.org/officeDocument/2006/relationships/image" Target="../media/image300.png"/><Relationship Id="rId217" Type="http://schemas.openxmlformats.org/officeDocument/2006/relationships/customXml" Target="../ink/ink1057.xml"/><Relationship Id="rId6" Type="http://schemas.openxmlformats.org/officeDocument/2006/relationships/image" Target="../media/image254.png"/><Relationship Id="rId238" Type="http://schemas.openxmlformats.org/officeDocument/2006/relationships/customXml" Target="../ink/ink1072.xml"/><Relationship Id="rId259" Type="http://schemas.openxmlformats.org/officeDocument/2006/relationships/customXml" Target="../ink/ink1089.xml"/><Relationship Id="rId119" Type="http://schemas.openxmlformats.org/officeDocument/2006/relationships/customXml" Target="../ink/ink1029.xml"/><Relationship Id="rId270" Type="http://schemas.openxmlformats.org/officeDocument/2006/relationships/customXml" Target="../ink/ink1100.xml"/><Relationship Id="rId291" Type="http://schemas.openxmlformats.org/officeDocument/2006/relationships/customXml" Target="../ink/ink1120.xml"/><Relationship Id="rId305" Type="http://schemas.openxmlformats.org/officeDocument/2006/relationships/image" Target="../media/image790.png"/><Relationship Id="rId44" Type="http://schemas.openxmlformats.org/officeDocument/2006/relationships/image" Target="../media/image272.png"/><Relationship Id="rId65" Type="http://schemas.openxmlformats.org/officeDocument/2006/relationships/customXml" Target="../ink/ink997.xml"/><Relationship Id="rId86" Type="http://schemas.openxmlformats.org/officeDocument/2006/relationships/image" Target="../media/image295.png"/><Relationship Id="rId130" Type="http://schemas.openxmlformats.org/officeDocument/2006/relationships/customXml" Target="../ink/ink1037.xml"/><Relationship Id="rId193" Type="http://schemas.openxmlformats.org/officeDocument/2006/relationships/customXml" Target="../ink/ink1042.xml"/><Relationship Id="rId207" Type="http://schemas.openxmlformats.org/officeDocument/2006/relationships/image" Target="../media/image361.png"/><Relationship Id="rId228" Type="http://schemas.openxmlformats.org/officeDocument/2006/relationships/image" Target="../media/image361.png"/><Relationship Id="rId249" Type="http://schemas.openxmlformats.org/officeDocument/2006/relationships/customXml" Target="../ink/ink1080.xml"/><Relationship Id="rId109" Type="http://schemas.openxmlformats.org/officeDocument/2006/relationships/customXml" Target="../ink/ink1019.xml"/><Relationship Id="rId260" Type="http://schemas.openxmlformats.org/officeDocument/2006/relationships/customXml" Target="../ink/ink1090.xml"/><Relationship Id="rId281" Type="http://schemas.openxmlformats.org/officeDocument/2006/relationships/customXml" Target="../ink/ink1110.xml"/><Relationship Id="rId316" Type="http://schemas.openxmlformats.org/officeDocument/2006/relationships/customXml" Target="../ink/ink1133.xml"/><Relationship Id="rId55" Type="http://schemas.openxmlformats.org/officeDocument/2006/relationships/customXml" Target="../ink/ink992.xml"/><Relationship Id="rId76" Type="http://schemas.openxmlformats.org/officeDocument/2006/relationships/image" Target="../media/image290.png"/><Relationship Id="rId97" Type="http://schemas.openxmlformats.org/officeDocument/2006/relationships/customXml" Target="../ink/ink1013.xml"/><Relationship Id="rId120" Type="http://schemas.openxmlformats.org/officeDocument/2006/relationships/customXml" Target="../ink/ink1030.xml"/><Relationship Id="rId34" Type="http://schemas.openxmlformats.org/officeDocument/2006/relationships/image" Target="../media/image268.png"/><Relationship Id="rId7" Type="http://schemas.openxmlformats.org/officeDocument/2006/relationships/customXml" Target="../ink/ink982.xml"/><Relationship Id="rId218" Type="http://schemas.openxmlformats.org/officeDocument/2006/relationships/customXml" Target="../ink/ink1058.xml"/><Relationship Id="rId239" Type="http://schemas.openxmlformats.org/officeDocument/2006/relationships/image" Target="../media/image2552.png"/><Relationship Id="rId250" Type="http://schemas.openxmlformats.org/officeDocument/2006/relationships/customXml" Target="../ink/ink1081.xml"/><Relationship Id="rId271" Type="http://schemas.openxmlformats.org/officeDocument/2006/relationships/customXml" Target="../ink/ink1101.xml"/><Relationship Id="rId292" Type="http://schemas.openxmlformats.org/officeDocument/2006/relationships/customXml" Target="../ink/ink1121.xml"/><Relationship Id="rId306" Type="http://schemas.openxmlformats.org/officeDocument/2006/relationships/customXml" Target="../ink/ink1128.xml"/><Relationship Id="rId45" Type="http://schemas.openxmlformats.org/officeDocument/2006/relationships/customXml" Target="../ink/ink987.xml"/><Relationship Id="rId66" Type="http://schemas.openxmlformats.org/officeDocument/2006/relationships/image" Target="../media/image285.png"/><Relationship Id="rId87" Type="http://schemas.openxmlformats.org/officeDocument/2006/relationships/customXml" Target="../ink/ink1008.xml"/><Relationship Id="rId110" Type="http://schemas.openxmlformats.org/officeDocument/2006/relationships/customXml" Target="../ink/ink1020.xml"/><Relationship Id="rId24" Type="http://schemas.openxmlformats.org/officeDocument/2006/relationships/image" Target="../media/image263.png"/><Relationship Id="rId131" Type="http://schemas.openxmlformats.org/officeDocument/2006/relationships/image" Target="../media/image326.png"/><Relationship Id="rId194" Type="http://schemas.openxmlformats.org/officeDocument/2006/relationships/image" Target="../media/image355.png"/><Relationship Id="rId208" Type="http://schemas.openxmlformats.org/officeDocument/2006/relationships/customXml" Target="../ink/ink1050.xml"/><Relationship Id="rId229" Type="http://schemas.openxmlformats.org/officeDocument/2006/relationships/customXml" Target="../ink/ink1066.xml"/><Relationship Id="rId240" Type="http://schemas.openxmlformats.org/officeDocument/2006/relationships/customXml" Target="../ink/ink1073.xml"/><Relationship Id="rId261" Type="http://schemas.openxmlformats.org/officeDocument/2006/relationships/customXml" Target="../ink/ink1091.xml"/><Relationship Id="rId56" Type="http://schemas.openxmlformats.org/officeDocument/2006/relationships/image" Target="../media/image278.png"/><Relationship Id="rId77" Type="http://schemas.openxmlformats.org/officeDocument/2006/relationships/customXml" Target="../ink/ink1003.xml"/><Relationship Id="rId100" Type="http://schemas.openxmlformats.org/officeDocument/2006/relationships/image" Target="../media/image319.png"/><Relationship Id="rId14" Type="http://schemas.openxmlformats.org/officeDocument/2006/relationships/image" Target="../media/image258.png"/><Relationship Id="rId282" Type="http://schemas.openxmlformats.org/officeDocument/2006/relationships/customXml" Target="../ink/ink1111.xml"/><Relationship Id="rId317" Type="http://schemas.openxmlformats.org/officeDocument/2006/relationships/image" Target="../media/image850.png"/><Relationship Id="rId8" Type="http://schemas.openxmlformats.org/officeDocument/2006/relationships/image" Target="../media/image2531.png"/><Relationship Id="rId98" Type="http://schemas.openxmlformats.org/officeDocument/2006/relationships/image" Target="../media/image301.png"/><Relationship Id="rId121" Type="http://schemas.openxmlformats.org/officeDocument/2006/relationships/customXml" Target="../ink/ink1031.xml"/><Relationship Id="rId219" Type="http://schemas.openxmlformats.org/officeDocument/2006/relationships/customXml" Target="../ink/ink1059.xml"/><Relationship Id="rId230" Type="http://schemas.openxmlformats.org/officeDocument/2006/relationships/image" Target="../media/image362.png"/><Relationship Id="rId251" Type="http://schemas.openxmlformats.org/officeDocument/2006/relationships/customXml" Target="../ink/ink1082.xml"/><Relationship Id="rId46" Type="http://schemas.openxmlformats.org/officeDocument/2006/relationships/image" Target="../media/image273.png"/><Relationship Id="rId67" Type="http://schemas.openxmlformats.org/officeDocument/2006/relationships/customXml" Target="../ink/ink998.xml"/><Relationship Id="rId272" Type="http://schemas.openxmlformats.org/officeDocument/2006/relationships/customXml" Target="../ink/ink1102.xml"/><Relationship Id="rId293" Type="http://schemas.openxmlformats.org/officeDocument/2006/relationships/image" Target="../media/image311.png"/><Relationship Id="rId307" Type="http://schemas.openxmlformats.org/officeDocument/2006/relationships/image" Target="../media/image800.png"/><Relationship Id="rId88" Type="http://schemas.openxmlformats.org/officeDocument/2006/relationships/image" Target="../media/image296.png"/><Relationship Id="rId111" Type="http://schemas.openxmlformats.org/officeDocument/2006/relationships/customXml" Target="../ink/ink1021.xml"/><Relationship Id="rId132" Type="http://schemas.openxmlformats.org/officeDocument/2006/relationships/customXml" Target="../ink/ink1038.xml"/><Relationship Id="rId195" Type="http://schemas.openxmlformats.org/officeDocument/2006/relationships/customXml" Target="../ink/ink1043.xml"/><Relationship Id="rId209" Type="http://schemas.openxmlformats.org/officeDocument/2006/relationships/image" Target="../media/image362.png"/><Relationship Id="rId220" Type="http://schemas.openxmlformats.org/officeDocument/2006/relationships/customXml" Target="../ink/ink1060.xml"/><Relationship Id="rId241" Type="http://schemas.openxmlformats.org/officeDocument/2006/relationships/customXml" Target="../ink/ink1074.xml"/><Relationship Id="rId57" Type="http://schemas.openxmlformats.org/officeDocument/2006/relationships/customXml" Target="../ink/ink993.xml"/><Relationship Id="rId262" Type="http://schemas.openxmlformats.org/officeDocument/2006/relationships/customXml" Target="../ink/ink1092.xml"/><Relationship Id="rId283" Type="http://schemas.openxmlformats.org/officeDocument/2006/relationships/customXml" Target="../ink/ink1112.xml"/><Relationship Id="rId318" Type="http://schemas.openxmlformats.org/officeDocument/2006/relationships/customXml" Target="../ink/ink1134.xml"/><Relationship Id="rId78" Type="http://schemas.openxmlformats.org/officeDocument/2006/relationships/image" Target="../media/image291.png"/><Relationship Id="rId99" Type="http://schemas.openxmlformats.org/officeDocument/2006/relationships/customXml" Target="../ink/ink1014.xml"/><Relationship Id="rId101" Type="http://schemas.openxmlformats.org/officeDocument/2006/relationships/customXml" Target="../ink/ink1015.xml"/><Relationship Id="rId122" Type="http://schemas.openxmlformats.org/officeDocument/2006/relationships/customXml" Target="../ink/ink1032.xml"/><Relationship Id="rId9" Type="http://schemas.openxmlformats.org/officeDocument/2006/relationships/customXml" Target="../ink/ink983.xml"/><Relationship Id="rId210" Type="http://schemas.openxmlformats.org/officeDocument/2006/relationships/customXml" Target="../ink/ink1051.xml"/><Relationship Id="rId26" Type="http://schemas.openxmlformats.org/officeDocument/2006/relationships/image" Target="../media/image264.png"/><Relationship Id="rId231" Type="http://schemas.openxmlformats.org/officeDocument/2006/relationships/customXml" Target="../ink/ink1067.xml"/><Relationship Id="rId252" Type="http://schemas.openxmlformats.org/officeDocument/2006/relationships/image" Target="../media/image366.png"/><Relationship Id="rId273" Type="http://schemas.openxmlformats.org/officeDocument/2006/relationships/customXml" Target="../ink/ink1103.xml"/><Relationship Id="rId294" Type="http://schemas.openxmlformats.org/officeDocument/2006/relationships/customXml" Target="../ink/ink1122.xml"/><Relationship Id="rId308" Type="http://schemas.openxmlformats.org/officeDocument/2006/relationships/customXml" Target="../ink/ink1129.xml"/><Relationship Id="rId47" Type="http://schemas.openxmlformats.org/officeDocument/2006/relationships/customXml" Target="../ink/ink988.xml"/><Relationship Id="rId68" Type="http://schemas.openxmlformats.org/officeDocument/2006/relationships/image" Target="../media/image286.png"/><Relationship Id="rId89" Type="http://schemas.openxmlformats.org/officeDocument/2006/relationships/customXml" Target="../ink/ink1009.xml"/><Relationship Id="rId112" Type="http://schemas.openxmlformats.org/officeDocument/2006/relationships/customXml" Target="../ink/ink1022.xml"/><Relationship Id="rId196" Type="http://schemas.openxmlformats.org/officeDocument/2006/relationships/customXml" Target="../ink/ink1044.xml"/><Relationship Id="rId200" Type="http://schemas.openxmlformats.org/officeDocument/2006/relationships/customXml" Target="../ink/ink1046.xml"/><Relationship Id="rId16" Type="http://schemas.openxmlformats.org/officeDocument/2006/relationships/image" Target="../media/image259.png"/><Relationship Id="rId221" Type="http://schemas.openxmlformats.org/officeDocument/2006/relationships/customXml" Target="../ink/ink1061.xml"/><Relationship Id="rId242" Type="http://schemas.openxmlformats.org/officeDocument/2006/relationships/image" Target="../media/image364.png"/><Relationship Id="rId263" Type="http://schemas.openxmlformats.org/officeDocument/2006/relationships/customXml" Target="../ink/ink1093.xml"/><Relationship Id="rId284" Type="http://schemas.openxmlformats.org/officeDocument/2006/relationships/customXml" Target="../ink/ink1113.xml"/><Relationship Id="rId319" Type="http://schemas.openxmlformats.org/officeDocument/2006/relationships/image" Target="../media/image860.png"/><Relationship Id="rId58" Type="http://schemas.openxmlformats.org/officeDocument/2006/relationships/image" Target="../media/image279.png"/><Relationship Id="rId79" Type="http://schemas.openxmlformats.org/officeDocument/2006/relationships/customXml" Target="../ink/ink1004.xml"/><Relationship Id="rId102" Type="http://schemas.openxmlformats.org/officeDocument/2006/relationships/image" Target="../media/image320.png"/><Relationship Id="rId123" Type="http://schemas.openxmlformats.org/officeDocument/2006/relationships/customXml" Target="../ink/ink1033.xml"/><Relationship Id="rId90" Type="http://schemas.openxmlformats.org/officeDocument/2006/relationships/image" Target="../media/image297.png"/><Relationship Id="rId186" Type="http://schemas.openxmlformats.org/officeDocument/2006/relationships/image" Target="../media/image351.png"/><Relationship Id="rId211" Type="http://schemas.openxmlformats.org/officeDocument/2006/relationships/image" Target="../media/image363.png"/><Relationship Id="rId232" Type="http://schemas.openxmlformats.org/officeDocument/2006/relationships/image" Target="../media/image363.png"/><Relationship Id="rId253" Type="http://schemas.openxmlformats.org/officeDocument/2006/relationships/customXml" Target="../ink/ink1083.xml"/><Relationship Id="rId274" Type="http://schemas.openxmlformats.org/officeDocument/2006/relationships/customXml" Target="../ink/ink1104.xml"/><Relationship Id="rId295" Type="http://schemas.openxmlformats.org/officeDocument/2006/relationships/image" Target="../media/image740.png"/><Relationship Id="rId309" Type="http://schemas.openxmlformats.org/officeDocument/2006/relationships/image" Target="../media/image810.png"/><Relationship Id="rId48" Type="http://schemas.openxmlformats.org/officeDocument/2006/relationships/image" Target="../media/image274.png"/><Relationship Id="rId69" Type="http://schemas.openxmlformats.org/officeDocument/2006/relationships/customXml" Target="../ink/ink999.xml"/><Relationship Id="rId113" Type="http://schemas.openxmlformats.org/officeDocument/2006/relationships/customXml" Target="../ink/ink1023.xml"/><Relationship Id="rId320" Type="http://schemas.openxmlformats.org/officeDocument/2006/relationships/customXml" Target="../ink/ink1135.xml"/><Relationship Id="rId80" Type="http://schemas.openxmlformats.org/officeDocument/2006/relationships/image" Target="../media/image292.png"/><Relationship Id="rId197" Type="http://schemas.openxmlformats.org/officeDocument/2006/relationships/image" Target="../media/image356.png"/><Relationship Id="rId201" Type="http://schemas.openxmlformats.org/officeDocument/2006/relationships/image" Target="../media/image358.png"/><Relationship Id="rId222" Type="http://schemas.openxmlformats.org/officeDocument/2006/relationships/customXml" Target="../ink/ink1062.xml"/><Relationship Id="rId243" Type="http://schemas.openxmlformats.org/officeDocument/2006/relationships/customXml" Target="../ink/ink1075.xml"/><Relationship Id="rId264" Type="http://schemas.openxmlformats.org/officeDocument/2006/relationships/customXml" Target="../ink/ink1094.xml"/><Relationship Id="rId285" Type="http://schemas.openxmlformats.org/officeDocument/2006/relationships/customXml" Target="../ink/ink1114.xml"/><Relationship Id="rId59" Type="http://schemas.openxmlformats.org/officeDocument/2006/relationships/customXml" Target="../ink/ink994.xml"/><Relationship Id="rId103" Type="http://schemas.openxmlformats.org/officeDocument/2006/relationships/customXml" Target="../ink/ink1016.xml"/><Relationship Id="rId38" Type="http://schemas.openxmlformats.org/officeDocument/2006/relationships/image" Target="../media/image269.png"/><Relationship Id="rId124" Type="http://schemas.openxmlformats.org/officeDocument/2006/relationships/customXml" Target="../ink/ink1034.xml"/><Relationship Id="rId310" Type="http://schemas.openxmlformats.org/officeDocument/2006/relationships/customXml" Target="../ink/ink1130.xml"/><Relationship Id="rId70" Type="http://schemas.openxmlformats.org/officeDocument/2006/relationships/image" Target="../media/image287.png"/><Relationship Id="rId91" Type="http://schemas.openxmlformats.org/officeDocument/2006/relationships/customXml" Target="../ink/ink1010.xml"/><Relationship Id="rId187" Type="http://schemas.openxmlformats.org/officeDocument/2006/relationships/customXml" Target="../ink/ink1039.xml"/><Relationship Id="rId1" Type="http://schemas.openxmlformats.org/officeDocument/2006/relationships/slideLayout" Target="../slideLayouts/slideLayout3.xml"/><Relationship Id="rId212" Type="http://schemas.openxmlformats.org/officeDocument/2006/relationships/customXml" Target="../ink/ink1052.xml"/><Relationship Id="rId233" Type="http://schemas.openxmlformats.org/officeDocument/2006/relationships/customXml" Target="../ink/ink1068.xml"/><Relationship Id="rId254" Type="http://schemas.openxmlformats.org/officeDocument/2006/relationships/customXml" Target="../ink/ink1084.xml"/><Relationship Id="rId49" Type="http://schemas.openxmlformats.org/officeDocument/2006/relationships/customXml" Target="../ink/ink989.xml"/><Relationship Id="rId114" Type="http://schemas.openxmlformats.org/officeDocument/2006/relationships/customXml" Target="../ink/ink1024.xml"/><Relationship Id="rId28" Type="http://schemas.openxmlformats.org/officeDocument/2006/relationships/image" Target="../media/image265.png"/><Relationship Id="rId275" Type="http://schemas.openxmlformats.org/officeDocument/2006/relationships/customXml" Target="../ink/ink1105.xml"/><Relationship Id="rId296" Type="http://schemas.openxmlformats.org/officeDocument/2006/relationships/customXml" Target="../ink/ink1123.xml"/><Relationship Id="rId300" Type="http://schemas.openxmlformats.org/officeDocument/2006/relationships/customXml" Target="../ink/ink1125.xml"/><Relationship Id="rId60" Type="http://schemas.openxmlformats.org/officeDocument/2006/relationships/image" Target="../media/image280.png"/><Relationship Id="rId81" Type="http://schemas.openxmlformats.org/officeDocument/2006/relationships/customXml" Target="../ink/ink1005.xml"/><Relationship Id="rId198" Type="http://schemas.openxmlformats.org/officeDocument/2006/relationships/customXml" Target="../ink/ink1045.xml"/><Relationship Id="rId321" Type="http://schemas.openxmlformats.org/officeDocument/2006/relationships/customXml" Target="../ink/ink1136.xml"/><Relationship Id="rId202" Type="http://schemas.openxmlformats.org/officeDocument/2006/relationships/customXml" Target="../ink/ink1047.xml"/><Relationship Id="rId223" Type="http://schemas.openxmlformats.org/officeDocument/2006/relationships/customXml" Target="../ink/ink1063.xml"/><Relationship Id="rId244" Type="http://schemas.openxmlformats.org/officeDocument/2006/relationships/customXml" Target="../ink/ink1076.xml"/><Relationship Id="rId18" Type="http://schemas.openxmlformats.org/officeDocument/2006/relationships/image" Target="../media/image260.png"/><Relationship Id="rId265" Type="http://schemas.openxmlformats.org/officeDocument/2006/relationships/customXml" Target="../ink/ink1095.xml"/><Relationship Id="rId286" Type="http://schemas.openxmlformats.org/officeDocument/2006/relationships/customXml" Target="../ink/ink1115.xml"/><Relationship Id="rId50" Type="http://schemas.openxmlformats.org/officeDocument/2006/relationships/image" Target="../media/image275.png"/><Relationship Id="rId104" Type="http://schemas.openxmlformats.org/officeDocument/2006/relationships/image" Target="../media/image321.png"/><Relationship Id="rId125" Type="http://schemas.openxmlformats.org/officeDocument/2006/relationships/image" Target="../media/image323.png"/><Relationship Id="rId188" Type="http://schemas.openxmlformats.org/officeDocument/2006/relationships/image" Target="../media/image352.png"/><Relationship Id="rId311" Type="http://schemas.openxmlformats.org/officeDocument/2006/relationships/image" Target="../media/image820.png"/><Relationship Id="rId71" Type="http://schemas.openxmlformats.org/officeDocument/2006/relationships/customXml" Target="../ink/ink1000.xml"/><Relationship Id="rId92" Type="http://schemas.openxmlformats.org/officeDocument/2006/relationships/image" Target="../media/image298.png"/><Relationship Id="rId213" Type="http://schemas.openxmlformats.org/officeDocument/2006/relationships/customXml" Target="../ink/ink1053.xml"/><Relationship Id="rId234" Type="http://schemas.openxmlformats.org/officeDocument/2006/relationships/customXml" Target="../ink/ink1069.xml"/><Relationship Id="rId2" Type="http://schemas.openxmlformats.org/officeDocument/2006/relationships/notesSlide" Target="../notesSlides/notesSlide19.xml"/><Relationship Id="rId255" Type="http://schemas.openxmlformats.org/officeDocument/2006/relationships/customXml" Target="../ink/ink1085.xml"/><Relationship Id="rId276" Type="http://schemas.openxmlformats.org/officeDocument/2006/relationships/customXml" Target="../ink/ink1106.xml"/><Relationship Id="rId297" Type="http://schemas.openxmlformats.org/officeDocument/2006/relationships/image" Target="../media/image750.png"/><Relationship Id="rId40" Type="http://schemas.openxmlformats.org/officeDocument/2006/relationships/image" Target="../media/image270.png"/><Relationship Id="rId115" Type="http://schemas.openxmlformats.org/officeDocument/2006/relationships/customXml" Target="../ink/ink1025.xml"/><Relationship Id="rId301" Type="http://schemas.openxmlformats.org/officeDocument/2006/relationships/image" Target="../media/image770.png"/><Relationship Id="rId322" Type="http://schemas.openxmlformats.org/officeDocument/2006/relationships/customXml" Target="../ink/ink1137.xml"/><Relationship Id="rId61" Type="http://schemas.openxmlformats.org/officeDocument/2006/relationships/customXml" Target="../ink/ink995.xml"/><Relationship Id="rId82" Type="http://schemas.openxmlformats.org/officeDocument/2006/relationships/image" Target="../media/image293.png"/><Relationship Id="rId199" Type="http://schemas.openxmlformats.org/officeDocument/2006/relationships/image" Target="../media/image357.png"/><Relationship Id="rId203" Type="http://schemas.openxmlformats.org/officeDocument/2006/relationships/image" Target="../media/image359.png"/><Relationship Id="rId224" Type="http://schemas.openxmlformats.org/officeDocument/2006/relationships/image" Target="../media/image359.png"/><Relationship Id="rId245" Type="http://schemas.openxmlformats.org/officeDocument/2006/relationships/customXml" Target="../ink/ink1077.xml"/><Relationship Id="rId266" Type="http://schemas.openxmlformats.org/officeDocument/2006/relationships/customXml" Target="../ink/ink1096.xml"/><Relationship Id="rId287" Type="http://schemas.openxmlformats.org/officeDocument/2006/relationships/customXml" Target="../ink/ink1116.xml"/><Relationship Id="rId105" Type="http://schemas.openxmlformats.org/officeDocument/2006/relationships/customXml" Target="../ink/ink1017.xml"/><Relationship Id="rId30" Type="http://schemas.openxmlformats.org/officeDocument/2006/relationships/image" Target="../media/image266.png"/><Relationship Id="rId126" Type="http://schemas.openxmlformats.org/officeDocument/2006/relationships/customXml" Target="../ink/ink1035.xml"/><Relationship Id="rId312" Type="http://schemas.openxmlformats.org/officeDocument/2006/relationships/customXml" Target="../ink/ink1131.xml"/><Relationship Id="rId51" Type="http://schemas.openxmlformats.org/officeDocument/2006/relationships/customXml" Target="../ink/ink990.xml"/><Relationship Id="rId72" Type="http://schemas.openxmlformats.org/officeDocument/2006/relationships/image" Target="../media/image288.png"/><Relationship Id="rId93" Type="http://schemas.openxmlformats.org/officeDocument/2006/relationships/customXml" Target="../ink/ink1011.xml"/><Relationship Id="rId189" Type="http://schemas.openxmlformats.org/officeDocument/2006/relationships/customXml" Target="../ink/ink1040.xml"/><Relationship Id="rId3" Type="http://schemas.openxmlformats.org/officeDocument/2006/relationships/customXml" Target="../ink/ink980.xml"/><Relationship Id="rId214" Type="http://schemas.openxmlformats.org/officeDocument/2006/relationships/customXml" Target="../ink/ink1054.xml"/><Relationship Id="rId235" Type="http://schemas.openxmlformats.org/officeDocument/2006/relationships/customXml" Target="../ink/ink1070.xml"/><Relationship Id="rId256" Type="http://schemas.openxmlformats.org/officeDocument/2006/relationships/customXml" Target="../ink/ink1086.xml"/><Relationship Id="rId277" Type="http://schemas.openxmlformats.org/officeDocument/2006/relationships/image" Target="../media/image367.png"/><Relationship Id="rId298" Type="http://schemas.openxmlformats.org/officeDocument/2006/relationships/customXml" Target="../ink/ink1124.xml"/><Relationship Id="rId116" Type="http://schemas.openxmlformats.org/officeDocument/2006/relationships/customXml" Target="../ink/ink1026.xml"/><Relationship Id="rId302" Type="http://schemas.openxmlformats.org/officeDocument/2006/relationships/customXml" Target="../ink/ink1126.xml"/><Relationship Id="rId323" Type="http://schemas.openxmlformats.org/officeDocument/2006/relationships/image" Target="../media/image870.png"/><Relationship Id="rId41" Type="http://schemas.openxmlformats.org/officeDocument/2006/relationships/customXml" Target="../ink/ink985.xml"/><Relationship Id="rId62" Type="http://schemas.openxmlformats.org/officeDocument/2006/relationships/image" Target="../media/image281.png"/><Relationship Id="rId83" Type="http://schemas.openxmlformats.org/officeDocument/2006/relationships/customXml" Target="../ink/ink1006.xml"/><Relationship Id="rId20" Type="http://schemas.openxmlformats.org/officeDocument/2006/relationships/image" Target="../media/image261.png"/><Relationship Id="rId190" Type="http://schemas.openxmlformats.org/officeDocument/2006/relationships/image" Target="../media/image353.png"/><Relationship Id="rId204" Type="http://schemas.openxmlformats.org/officeDocument/2006/relationships/customXml" Target="../ink/ink1048.xml"/><Relationship Id="rId225" Type="http://schemas.openxmlformats.org/officeDocument/2006/relationships/customXml" Target="../ink/ink1064.xml"/><Relationship Id="rId246" Type="http://schemas.openxmlformats.org/officeDocument/2006/relationships/image" Target="../media/image365.png"/><Relationship Id="rId267" Type="http://schemas.openxmlformats.org/officeDocument/2006/relationships/customXml" Target="../ink/ink1097.xml"/><Relationship Id="rId288" Type="http://schemas.openxmlformats.org/officeDocument/2006/relationships/customXml" Target="../ink/ink1117.xml"/><Relationship Id="rId106" Type="http://schemas.openxmlformats.org/officeDocument/2006/relationships/image" Target="../media/image322.png"/><Relationship Id="rId127" Type="http://schemas.openxmlformats.org/officeDocument/2006/relationships/image" Target="../media/image324.png"/><Relationship Id="rId313" Type="http://schemas.openxmlformats.org/officeDocument/2006/relationships/image" Target="../media/image830.png"/><Relationship Id="rId10" Type="http://schemas.openxmlformats.org/officeDocument/2006/relationships/image" Target="../media/image2541.png"/><Relationship Id="rId52" Type="http://schemas.openxmlformats.org/officeDocument/2006/relationships/image" Target="../media/image276.png"/><Relationship Id="rId73" Type="http://schemas.openxmlformats.org/officeDocument/2006/relationships/customXml" Target="../ink/ink1001.xml"/><Relationship Id="rId94" Type="http://schemas.openxmlformats.org/officeDocument/2006/relationships/image" Target="../media/image299.png"/><Relationship Id="rId4" Type="http://schemas.openxmlformats.org/officeDocument/2006/relationships/image" Target="../media/image253.png"/><Relationship Id="rId215" Type="http://schemas.openxmlformats.org/officeDocument/2006/relationships/customXml" Target="../ink/ink1055.xml"/><Relationship Id="rId236" Type="http://schemas.openxmlformats.org/officeDocument/2006/relationships/customXml" Target="../ink/ink1071.xml"/><Relationship Id="rId257" Type="http://schemas.openxmlformats.org/officeDocument/2006/relationships/customXml" Target="../ink/ink1087.xml"/><Relationship Id="rId278" Type="http://schemas.openxmlformats.org/officeDocument/2006/relationships/customXml" Target="../ink/ink110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90.xml"/><Relationship Id="rId42" Type="http://schemas.openxmlformats.org/officeDocument/2006/relationships/customXml" Target="../ink/ink1143.xml"/><Relationship Id="rId63" Type="http://schemas.openxmlformats.org/officeDocument/2006/relationships/image" Target="../media/image371.png"/><Relationship Id="rId84" Type="http://schemas.openxmlformats.org/officeDocument/2006/relationships/image" Target="../media/image381.png"/><Relationship Id="rId138" Type="http://schemas.openxmlformats.org/officeDocument/2006/relationships/customXml" Target="../ink/ink1201.xml"/><Relationship Id="rId159" Type="http://schemas.openxmlformats.org/officeDocument/2006/relationships/customXml" Target="../ink/ink1214.xml"/><Relationship Id="rId170" Type="http://schemas.openxmlformats.org/officeDocument/2006/relationships/customXml" Target="../ink/ink1225.xml"/><Relationship Id="rId191" Type="http://schemas.openxmlformats.org/officeDocument/2006/relationships/customXml" Target="../ink/ink1246.xml"/><Relationship Id="rId205" Type="http://schemas.openxmlformats.org/officeDocument/2006/relationships/customXml" Target="../ink/ink1260.xml"/><Relationship Id="rId226" Type="http://schemas.openxmlformats.org/officeDocument/2006/relationships/customXml" Target="../ink/ink1281.xml"/><Relationship Id="rId247" Type="http://schemas.openxmlformats.org/officeDocument/2006/relationships/image" Target="../media/image780.png"/><Relationship Id="rId107" Type="http://schemas.openxmlformats.org/officeDocument/2006/relationships/customXml" Target="../ink/ink1180.xml"/><Relationship Id="rId268" Type="http://schemas.openxmlformats.org/officeDocument/2006/relationships/image" Target="../media/image414.png"/><Relationship Id="rId53" Type="http://schemas.openxmlformats.org/officeDocument/2006/relationships/image" Target="../media/image350.png"/><Relationship Id="rId74" Type="http://schemas.openxmlformats.org/officeDocument/2006/relationships/image" Target="../media/image376.png"/><Relationship Id="rId128" Type="http://schemas.openxmlformats.org/officeDocument/2006/relationships/image" Target="../media/image395.png"/><Relationship Id="rId149" Type="http://schemas.openxmlformats.org/officeDocument/2006/relationships/image" Target="../media/image405.png"/><Relationship Id="rId32" Type="http://schemas.openxmlformats.org/officeDocument/2006/relationships/image" Target="../media/image870.png"/><Relationship Id="rId5" Type="http://schemas.openxmlformats.org/officeDocument/2006/relationships/customXml" Target="../ink/ink1139.xml"/><Relationship Id="rId95" Type="http://schemas.openxmlformats.org/officeDocument/2006/relationships/customXml" Target="../ink/ink1171.xml"/><Relationship Id="rId160" Type="http://schemas.openxmlformats.org/officeDocument/2006/relationships/customXml" Target="../ink/ink1215.xml"/><Relationship Id="rId181" Type="http://schemas.openxmlformats.org/officeDocument/2006/relationships/customXml" Target="../ink/ink1236.xml"/><Relationship Id="rId216" Type="http://schemas.openxmlformats.org/officeDocument/2006/relationships/customXml" Target="../ink/ink1271.xml"/><Relationship Id="rId237" Type="http://schemas.openxmlformats.org/officeDocument/2006/relationships/image" Target="../media/image412.png"/><Relationship Id="rId258" Type="http://schemas.openxmlformats.org/officeDocument/2006/relationships/customXml" Target="../ink/ink1299.xml"/><Relationship Id="rId43" Type="http://schemas.openxmlformats.org/officeDocument/2006/relationships/image" Target="../media/image345.png"/><Relationship Id="rId64" Type="http://schemas.openxmlformats.org/officeDocument/2006/relationships/customXml" Target="../ink/ink1155.xml"/><Relationship Id="rId22" Type="http://schemas.openxmlformats.org/officeDocument/2006/relationships/image" Target="../media/image336.png"/><Relationship Id="rId118" Type="http://schemas.openxmlformats.org/officeDocument/2006/relationships/image" Target="../media/image390.png"/><Relationship Id="rId139" Type="http://schemas.openxmlformats.org/officeDocument/2006/relationships/image" Target="../media/image400.png"/><Relationship Id="rId85" Type="http://schemas.openxmlformats.org/officeDocument/2006/relationships/customXml" Target="../ink/ink1166.xml"/><Relationship Id="rId150" Type="http://schemas.openxmlformats.org/officeDocument/2006/relationships/customXml" Target="../ink/ink1207.xml"/><Relationship Id="rId171" Type="http://schemas.openxmlformats.org/officeDocument/2006/relationships/customXml" Target="../ink/ink1226.xml"/><Relationship Id="rId192" Type="http://schemas.openxmlformats.org/officeDocument/2006/relationships/customXml" Target="../ink/ink1247.xml"/><Relationship Id="rId206" Type="http://schemas.openxmlformats.org/officeDocument/2006/relationships/customXml" Target="../ink/ink1261.xml"/><Relationship Id="rId227" Type="http://schemas.openxmlformats.org/officeDocument/2006/relationships/customXml" Target="../ink/ink1282.xml"/><Relationship Id="rId248" Type="http://schemas.openxmlformats.org/officeDocument/2006/relationships/customXml" Target="../ink/ink1294.xml"/><Relationship Id="rId269" Type="http://schemas.openxmlformats.org/officeDocument/2006/relationships/image" Target="../media/image316.png"/><Relationship Id="rId12" Type="http://schemas.openxmlformats.org/officeDocument/2006/relationships/image" Target="../media/image331.png"/><Relationship Id="rId108" Type="http://schemas.openxmlformats.org/officeDocument/2006/relationships/customXml" Target="../ink/ink1181.xml"/><Relationship Id="rId129" Type="http://schemas.openxmlformats.org/officeDocument/2006/relationships/customXml" Target="../ink/ink1196.xml"/><Relationship Id="rId54" Type="http://schemas.openxmlformats.org/officeDocument/2006/relationships/customXml" Target="../ink/ink1149.xml"/><Relationship Id="rId75" Type="http://schemas.openxmlformats.org/officeDocument/2006/relationships/customXml" Target="../ink/ink1161.xml"/><Relationship Id="rId96" Type="http://schemas.openxmlformats.org/officeDocument/2006/relationships/image" Target="../media/image387.png"/><Relationship Id="rId140" Type="http://schemas.openxmlformats.org/officeDocument/2006/relationships/customXml" Target="../ink/ink1202.xml"/><Relationship Id="rId161" Type="http://schemas.openxmlformats.org/officeDocument/2006/relationships/customXml" Target="../ink/ink1216.xml"/><Relationship Id="rId182" Type="http://schemas.openxmlformats.org/officeDocument/2006/relationships/customXml" Target="../ink/ink1237.xml"/><Relationship Id="rId217" Type="http://schemas.openxmlformats.org/officeDocument/2006/relationships/customXml" Target="../ink/ink1272.xml"/><Relationship Id="rId6" Type="http://schemas.openxmlformats.org/officeDocument/2006/relationships/image" Target="../media/image328.png"/><Relationship Id="rId238" Type="http://schemas.openxmlformats.org/officeDocument/2006/relationships/customXml" Target="../ink/ink1289.xml"/><Relationship Id="rId259" Type="http://schemas.openxmlformats.org/officeDocument/2006/relationships/image" Target="../media/image840.png"/><Relationship Id="rId119" Type="http://schemas.openxmlformats.org/officeDocument/2006/relationships/customXml" Target="../ink/ink1191.xml"/><Relationship Id="rId270" Type="http://schemas.openxmlformats.org/officeDocument/2006/relationships/image" Target="../media/image317.svg"/><Relationship Id="rId44" Type="http://schemas.openxmlformats.org/officeDocument/2006/relationships/customXml" Target="../ink/ink1144.xml"/><Relationship Id="rId65" Type="http://schemas.openxmlformats.org/officeDocument/2006/relationships/image" Target="../media/image372.png"/><Relationship Id="rId86" Type="http://schemas.openxmlformats.org/officeDocument/2006/relationships/image" Target="../media/image382.png"/><Relationship Id="rId130" Type="http://schemas.openxmlformats.org/officeDocument/2006/relationships/image" Target="../media/image396.png"/><Relationship Id="rId151" Type="http://schemas.openxmlformats.org/officeDocument/2006/relationships/image" Target="../media/image406.png"/><Relationship Id="rId172" Type="http://schemas.openxmlformats.org/officeDocument/2006/relationships/customXml" Target="../ink/ink1227.xml"/><Relationship Id="rId193" Type="http://schemas.openxmlformats.org/officeDocument/2006/relationships/customXml" Target="../ink/ink1248.xml"/><Relationship Id="rId207" Type="http://schemas.openxmlformats.org/officeDocument/2006/relationships/customXml" Target="../ink/ink1262.xml"/><Relationship Id="rId228" Type="http://schemas.openxmlformats.org/officeDocument/2006/relationships/customXml" Target="../ink/ink1283.xml"/><Relationship Id="rId249" Type="http://schemas.openxmlformats.org/officeDocument/2006/relationships/image" Target="../media/image790.png"/><Relationship Id="rId109" Type="http://schemas.openxmlformats.org/officeDocument/2006/relationships/customXml" Target="../ink/ink1182.xml"/><Relationship Id="rId260" Type="http://schemas.openxmlformats.org/officeDocument/2006/relationships/customXml" Target="../ink/ink1300.xml"/><Relationship Id="rId55" Type="http://schemas.openxmlformats.org/officeDocument/2006/relationships/image" Target="../media/image368.png"/><Relationship Id="rId76" Type="http://schemas.openxmlformats.org/officeDocument/2006/relationships/image" Target="../media/image377.png"/><Relationship Id="rId97" Type="http://schemas.openxmlformats.org/officeDocument/2006/relationships/customXml" Target="../ink/ink1172.xml"/><Relationship Id="rId120" Type="http://schemas.openxmlformats.org/officeDocument/2006/relationships/image" Target="../media/image391.png"/><Relationship Id="rId141" Type="http://schemas.openxmlformats.org/officeDocument/2006/relationships/image" Target="../media/image401.png"/><Relationship Id="rId7" Type="http://schemas.openxmlformats.org/officeDocument/2006/relationships/customXml" Target="../ink/ink1140.xml"/><Relationship Id="rId162" Type="http://schemas.openxmlformats.org/officeDocument/2006/relationships/customXml" Target="../ink/ink1217.xml"/><Relationship Id="rId183" Type="http://schemas.openxmlformats.org/officeDocument/2006/relationships/customXml" Target="../ink/ink1238.xml"/><Relationship Id="rId218" Type="http://schemas.openxmlformats.org/officeDocument/2006/relationships/customXml" Target="../ink/ink1273.xml"/><Relationship Id="rId239" Type="http://schemas.openxmlformats.org/officeDocument/2006/relationships/image" Target="../media/image740.png"/><Relationship Id="rId250" Type="http://schemas.openxmlformats.org/officeDocument/2006/relationships/customXml" Target="../ink/ink1295.xml"/><Relationship Id="rId45" Type="http://schemas.openxmlformats.org/officeDocument/2006/relationships/image" Target="../media/image346.png"/><Relationship Id="rId66" Type="http://schemas.openxmlformats.org/officeDocument/2006/relationships/customXml" Target="../ink/ink1156.xml"/><Relationship Id="rId87" Type="http://schemas.openxmlformats.org/officeDocument/2006/relationships/customXml" Target="../ink/ink1167.xml"/><Relationship Id="rId24" Type="http://schemas.openxmlformats.org/officeDocument/2006/relationships/image" Target="../media/image337.png"/><Relationship Id="rId110" Type="http://schemas.openxmlformats.org/officeDocument/2006/relationships/customXml" Target="../ink/ink1183.xml"/><Relationship Id="rId131" Type="http://schemas.openxmlformats.org/officeDocument/2006/relationships/customXml" Target="../ink/ink1197.xml"/><Relationship Id="rId152" Type="http://schemas.openxmlformats.org/officeDocument/2006/relationships/customXml" Target="../ink/ink1208.xml"/><Relationship Id="rId173" Type="http://schemas.openxmlformats.org/officeDocument/2006/relationships/customXml" Target="../ink/ink1228.xml"/><Relationship Id="rId194" Type="http://schemas.openxmlformats.org/officeDocument/2006/relationships/customXml" Target="../ink/ink1249.xml"/><Relationship Id="rId208" Type="http://schemas.openxmlformats.org/officeDocument/2006/relationships/customXml" Target="../ink/ink1263.xml"/><Relationship Id="rId229" Type="http://schemas.openxmlformats.org/officeDocument/2006/relationships/image" Target="../media/image409.png"/><Relationship Id="rId240" Type="http://schemas.openxmlformats.org/officeDocument/2006/relationships/customXml" Target="../ink/ink1290.xml"/><Relationship Id="rId261" Type="http://schemas.openxmlformats.org/officeDocument/2006/relationships/image" Target="../media/image850.png"/><Relationship Id="rId56" Type="http://schemas.openxmlformats.org/officeDocument/2006/relationships/customXml" Target="../ink/ink1150.xml"/><Relationship Id="rId77" Type="http://schemas.openxmlformats.org/officeDocument/2006/relationships/customXml" Target="../ink/ink1162.xml"/><Relationship Id="rId100" Type="http://schemas.openxmlformats.org/officeDocument/2006/relationships/image" Target="../media/image389.png"/><Relationship Id="rId14" Type="http://schemas.openxmlformats.org/officeDocument/2006/relationships/image" Target="../media/image332.png"/><Relationship Id="rId35" Type="http://schemas.openxmlformats.org/officeDocument/2006/relationships/image" Target="../media/image341.png"/><Relationship Id="rId98" Type="http://schemas.openxmlformats.org/officeDocument/2006/relationships/image" Target="../media/image388.png"/><Relationship Id="rId8" Type="http://schemas.openxmlformats.org/officeDocument/2006/relationships/image" Target="../media/image329.png"/><Relationship Id="rId121" Type="http://schemas.openxmlformats.org/officeDocument/2006/relationships/customXml" Target="../ink/ink1192.xml"/><Relationship Id="rId142" Type="http://schemas.openxmlformats.org/officeDocument/2006/relationships/customXml" Target="../ink/ink1203.xml"/><Relationship Id="rId163" Type="http://schemas.openxmlformats.org/officeDocument/2006/relationships/customXml" Target="../ink/ink1218.xml"/><Relationship Id="rId184" Type="http://schemas.openxmlformats.org/officeDocument/2006/relationships/customXml" Target="../ink/ink1239.xml"/><Relationship Id="rId219" Type="http://schemas.openxmlformats.org/officeDocument/2006/relationships/customXml" Target="../ink/ink1274.xml"/><Relationship Id="rId230" Type="http://schemas.openxmlformats.org/officeDocument/2006/relationships/customXml" Target="../ink/ink1284.xml"/><Relationship Id="rId251" Type="http://schemas.openxmlformats.org/officeDocument/2006/relationships/image" Target="../media/image800.png"/><Relationship Id="rId46" Type="http://schemas.openxmlformats.org/officeDocument/2006/relationships/customXml" Target="../ink/ink1145.xml"/><Relationship Id="rId67" Type="http://schemas.openxmlformats.org/officeDocument/2006/relationships/image" Target="../media/image373.png"/><Relationship Id="rId88" Type="http://schemas.openxmlformats.org/officeDocument/2006/relationships/image" Target="../media/image383.png"/><Relationship Id="rId111" Type="http://schemas.openxmlformats.org/officeDocument/2006/relationships/customXml" Target="../ink/ink1184.xml"/><Relationship Id="rId132" Type="http://schemas.openxmlformats.org/officeDocument/2006/relationships/image" Target="../media/image397.png"/><Relationship Id="rId153" Type="http://schemas.openxmlformats.org/officeDocument/2006/relationships/customXml" Target="../ink/ink1209.xml"/><Relationship Id="rId174" Type="http://schemas.openxmlformats.org/officeDocument/2006/relationships/customXml" Target="../ink/ink1229.xml"/><Relationship Id="rId195" Type="http://schemas.openxmlformats.org/officeDocument/2006/relationships/customXml" Target="../ink/ink1250.xml"/><Relationship Id="rId209" Type="http://schemas.openxmlformats.org/officeDocument/2006/relationships/customXml" Target="../ink/ink1264.xml"/><Relationship Id="rId220" Type="http://schemas.openxmlformats.org/officeDocument/2006/relationships/customXml" Target="../ink/ink1275.xml"/><Relationship Id="rId241" Type="http://schemas.openxmlformats.org/officeDocument/2006/relationships/image" Target="../media/image750.png"/><Relationship Id="rId57" Type="http://schemas.openxmlformats.org/officeDocument/2006/relationships/customXml" Target="../ink/ink1151.xml"/><Relationship Id="rId262" Type="http://schemas.openxmlformats.org/officeDocument/2006/relationships/customXml" Target="../ink/ink1301.xml"/><Relationship Id="rId78" Type="http://schemas.openxmlformats.org/officeDocument/2006/relationships/image" Target="../media/image378.png"/><Relationship Id="rId99" Type="http://schemas.openxmlformats.org/officeDocument/2006/relationships/customXml" Target="../ink/ink1173.xml"/><Relationship Id="rId101" Type="http://schemas.openxmlformats.org/officeDocument/2006/relationships/customXml" Target="../ink/ink1174.xml"/><Relationship Id="rId122" Type="http://schemas.openxmlformats.org/officeDocument/2006/relationships/image" Target="../media/image392.png"/><Relationship Id="rId143" Type="http://schemas.openxmlformats.org/officeDocument/2006/relationships/image" Target="../media/image402.png"/><Relationship Id="rId164" Type="http://schemas.openxmlformats.org/officeDocument/2006/relationships/customXml" Target="../ink/ink1219.xml"/><Relationship Id="rId185" Type="http://schemas.openxmlformats.org/officeDocument/2006/relationships/customXml" Target="../ink/ink1240.xml"/><Relationship Id="rId210" Type="http://schemas.openxmlformats.org/officeDocument/2006/relationships/customXml" Target="../ink/ink1265.xml"/><Relationship Id="rId26" Type="http://schemas.openxmlformats.org/officeDocument/2006/relationships/image" Target="../media/image338.png"/><Relationship Id="rId231" Type="http://schemas.openxmlformats.org/officeDocument/2006/relationships/image" Target="../media/image410.png"/><Relationship Id="rId252" Type="http://schemas.openxmlformats.org/officeDocument/2006/relationships/customXml" Target="../ink/ink1296.xml"/><Relationship Id="rId47" Type="http://schemas.openxmlformats.org/officeDocument/2006/relationships/image" Target="../media/image347.png"/><Relationship Id="rId68" Type="http://schemas.openxmlformats.org/officeDocument/2006/relationships/customXml" Target="../ink/ink1157.xml"/><Relationship Id="rId89" Type="http://schemas.openxmlformats.org/officeDocument/2006/relationships/customXml" Target="../ink/ink1168.xml"/><Relationship Id="rId112" Type="http://schemas.openxmlformats.org/officeDocument/2006/relationships/customXml" Target="../ink/ink1185.xml"/><Relationship Id="rId133" Type="http://schemas.openxmlformats.org/officeDocument/2006/relationships/customXml" Target="../ink/ink1198.xml"/><Relationship Id="rId154" Type="http://schemas.openxmlformats.org/officeDocument/2006/relationships/customXml" Target="../ink/ink1210.xml"/><Relationship Id="rId175" Type="http://schemas.openxmlformats.org/officeDocument/2006/relationships/customXml" Target="../ink/ink1230.xml"/><Relationship Id="rId196" Type="http://schemas.openxmlformats.org/officeDocument/2006/relationships/customXml" Target="../ink/ink1251.xml"/><Relationship Id="rId200" Type="http://schemas.openxmlformats.org/officeDocument/2006/relationships/customXml" Target="../ink/ink1255.xml"/><Relationship Id="rId16" Type="http://schemas.openxmlformats.org/officeDocument/2006/relationships/image" Target="../media/image333.png"/><Relationship Id="rId221" Type="http://schemas.openxmlformats.org/officeDocument/2006/relationships/customXml" Target="../ink/ink1276.xml"/><Relationship Id="rId242" Type="http://schemas.openxmlformats.org/officeDocument/2006/relationships/customXml" Target="../ink/ink1291.xml"/><Relationship Id="rId263" Type="http://schemas.openxmlformats.org/officeDocument/2006/relationships/image" Target="../media/image860.png"/><Relationship Id="rId37" Type="http://schemas.openxmlformats.org/officeDocument/2006/relationships/image" Target="../media/image342.png"/><Relationship Id="rId58" Type="http://schemas.openxmlformats.org/officeDocument/2006/relationships/customXml" Target="../ink/ink1152.xml"/><Relationship Id="rId79" Type="http://schemas.openxmlformats.org/officeDocument/2006/relationships/customXml" Target="../ink/ink1163.xml"/><Relationship Id="rId102" Type="http://schemas.openxmlformats.org/officeDocument/2006/relationships/customXml" Target="../ink/ink1175.xml"/><Relationship Id="rId123" Type="http://schemas.openxmlformats.org/officeDocument/2006/relationships/customXml" Target="../ink/ink1193.xml"/><Relationship Id="rId144" Type="http://schemas.openxmlformats.org/officeDocument/2006/relationships/customXml" Target="../ink/ink1204.xml"/><Relationship Id="rId90" Type="http://schemas.openxmlformats.org/officeDocument/2006/relationships/image" Target="../media/image384.png"/><Relationship Id="rId165" Type="http://schemas.openxmlformats.org/officeDocument/2006/relationships/customXml" Target="../ink/ink1220.xml"/><Relationship Id="rId186" Type="http://schemas.openxmlformats.org/officeDocument/2006/relationships/customXml" Target="../ink/ink1241.xml"/><Relationship Id="rId211" Type="http://schemas.openxmlformats.org/officeDocument/2006/relationships/customXml" Target="../ink/ink1266.xml"/><Relationship Id="rId232" Type="http://schemas.openxmlformats.org/officeDocument/2006/relationships/customXml" Target="../ink/ink1285.xml"/><Relationship Id="rId253" Type="http://schemas.openxmlformats.org/officeDocument/2006/relationships/image" Target="../media/image810.png"/><Relationship Id="rId48" Type="http://schemas.openxmlformats.org/officeDocument/2006/relationships/customXml" Target="../ink/ink1146.xml"/><Relationship Id="rId69" Type="http://schemas.openxmlformats.org/officeDocument/2006/relationships/image" Target="../media/image374.png"/><Relationship Id="rId113" Type="http://schemas.openxmlformats.org/officeDocument/2006/relationships/customXml" Target="../ink/ink1186.xml"/><Relationship Id="rId134" Type="http://schemas.openxmlformats.org/officeDocument/2006/relationships/image" Target="../media/image398.png"/><Relationship Id="rId80" Type="http://schemas.openxmlformats.org/officeDocument/2006/relationships/image" Target="../media/image379.png"/><Relationship Id="rId155" Type="http://schemas.openxmlformats.org/officeDocument/2006/relationships/customXml" Target="../ink/ink1211.xml"/><Relationship Id="rId176" Type="http://schemas.openxmlformats.org/officeDocument/2006/relationships/customXml" Target="../ink/ink1231.xml"/><Relationship Id="rId197" Type="http://schemas.openxmlformats.org/officeDocument/2006/relationships/customXml" Target="../ink/ink1252.xml"/><Relationship Id="rId201" Type="http://schemas.openxmlformats.org/officeDocument/2006/relationships/customXml" Target="../ink/ink1256.xml"/><Relationship Id="rId222" Type="http://schemas.openxmlformats.org/officeDocument/2006/relationships/customXml" Target="../ink/ink1277.xml"/><Relationship Id="rId243" Type="http://schemas.openxmlformats.org/officeDocument/2006/relationships/image" Target="../media/image760.png"/><Relationship Id="rId264" Type="http://schemas.openxmlformats.org/officeDocument/2006/relationships/customXml" Target="../ink/ink1302.xml"/><Relationship Id="rId38" Type="http://schemas.openxmlformats.org/officeDocument/2006/relationships/customXml" Target="../ink/ink1141.xml"/><Relationship Id="rId59" Type="http://schemas.openxmlformats.org/officeDocument/2006/relationships/image" Target="../media/image369.png"/><Relationship Id="rId103" Type="http://schemas.openxmlformats.org/officeDocument/2006/relationships/customXml" Target="../ink/ink1176.xml"/><Relationship Id="rId124" Type="http://schemas.openxmlformats.org/officeDocument/2006/relationships/image" Target="../media/image393.png"/><Relationship Id="rId70" Type="http://schemas.openxmlformats.org/officeDocument/2006/relationships/customXml" Target="../ink/ink1158.xml"/><Relationship Id="rId91" Type="http://schemas.openxmlformats.org/officeDocument/2006/relationships/customXml" Target="../ink/ink1169.xml"/><Relationship Id="rId145" Type="http://schemas.openxmlformats.org/officeDocument/2006/relationships/image" Target="../media/image403.png"/><Relationship Id="rId166" Type="http://schemas.openxmlformats.org/officeDocument/2006/relationships/customXml" Target="../ink/ink1221.xml"/><Relationship Id="rId187" Type="http://schemas.openxmlformats.org/officeDocument/2006/relationships/customXml" Target="../ink/ink1242.xml"/><Relationship Id="rId1" Type="http://schemas.openxmlformats.org/officeDocument/2006/relationships/slideLayout" Target="../slideLayouts/slideLayout3.xml"/><Relationship Id="rId212" Type="http://schemas.openxmlformats.org/officeDocument/2006/relationships/customXml" Target="../ink/ink1267.xml"/><Relationship Id="rId233" Type="http://schemas.openxmlformats.org/officeDocument/2006/relationships/image" Target="../media/image411.png"/><Relationship Id="rId254" Type="http://schemas.openxmlformats.org/officeDocument/2006/relationships/customXml" Target="../ink/ink1297.xml"/><Relationship Id="rId49" Type="http://schemas.openxmlformats.org/officeDocument/2006/relationships/image" Target="../media/image348.png"/><Relationship Id="rId28" Type="http://schemas.openxmlformats.org/officeDocument/2006/relationships/image" Target="../media/image339.png"/><Relationship Id="rId114" Type="http://schemas.openxmlformats.org/officeDocument/2006/relationships/customXml" Target="../ink/ink1187.xml"/><Relationship Id="rId60" Type="http://schemas.openxmlformats.org/officeDocument/2006/relationships/customXml" Target="../ink/ink1153.xml"/><Relationship Id="rId81" Type="http://schemas.openxmlformats.org/officeDocument/2006/relationships/customXml" Target="../ink/ink1164.xml"/><Relationship Id="rId135" Type="http://schemas.openxmlformats.org/officeDocument/2006/relationships/customXml" Target="../ink/ink1199.xml"/><Relationship Id="rId156" Type="http://schemas.openxmlformats.org/officeDocument/2006/relationships/customXml" Target="../ink/ink1212.xml"/><Relationship Id="rId177" Type="http://schemas.openxmlformats.org/officeDocument/2006/relationships/customXml" Target="../ink/ink1232.xml"/><Relationship Id="rId198" Type="http://schemas.openxmlformats.org/officeDocument/2006/relationships/customXml" Target="../ink/ink1253.xml"/><Relationship Id="rId202" Type="http://schemas.openxmlformats.org/officeDocument/2006/relationships/customXml" Target="../ink/ink1257.xml"/><Relationship Id="rId223" Type="http://schemas.openxmlformats.org/officeDocument/2006/relationships/customXml" Target="../ink/ink1278.xml"/><Relationship Id="rId244" Type="http://schemas.openxmlformats.org/officeDocument/2006/relationships/customXml" Target="../ink/ink1292.xml"/><Relationship Id="rId39" Type="http://schemas.openxmlformats.org/officeDocument/2006/relationships/image" Target="../media/image343.png"/><Relationship Id="rId18" Type="http://schemas.openxmlformats.org/officeDocument/2006/relationships/image" Target="../media/image334.png"/><Relationship Id="rId265" Type="http://schemas.openxmlformats.org/officeDocument/2006/relationships/customXml" Target="../ink/ink1303.xml"/><Relationship Id="rId50" Type="http://schemas.openxmlformats.org/officeDocument/2006/relationships/customXml" Target="../ink/ink1147.xml"/><Relationship Id="rId104" Type="http://schemas.openxmlformats.org/officeDocument/2006/relationships/customXml" Target="../ink/ink1177.xml"/><Relationship Id="rId125" Type="http://schemas.openxmlformats.org/officeDocument/2006/relationships/customXml" Target="../ink/ink1194.xml"/><Relationship Id="rId146" Type="http://schemas.openxmlformats.org/officeDocument/2006/relationships/customXml" Target="../ink/ink1205.xml"/><Relationship Id="rId167" Type="http://schemas.openxmlformats.org/officeDocument/2006/relationships/customXml" Target="../ink/ink1222.xml"/><Relationship Id="rId188" Type="http://schemas.openxmlformats.org/officeDocument/2006/relationships/customXml" Target="../ink/ink1243.xml"/><Relationship Id="rId71" Type="http://schemas.openxmlformats.org/officeDocument/2006/relationships/customXml" Target="../ink/ink1159.xml"/><Relationship Id="rId92" Type="http://schemas.openxmlformats.org/officeDocument/2006/relationships/image" Target="../media/image385.png"/><Relationship Id="rId213" Type="http://schemas.openxmlformats.org/officeDocument/2006/relationships/customXml" Target="../ink/ink1268.xml"/><Relationship Id="rId234" Type="http://schemas.openxmlformats.org/officeDocument/2006/relationships/customXml" Target="../ink/ink1286.xml"/><Relationship Id="rId2" Type="http://schemas.openxmlformats.org/officeDocument/2006/relationships/notesSlide" Target="../notesSlides/notesSlide20.xml"/><Relationship Id="rId255" Type="http://schemas.openxmlformats.org/officeDocument/2006/relationships/image" Target="../media/image820.png"/><Relationship Id="rId40" Type="http://schemas.openxmlformats.org/officeDocument/2006/relationships/customXml" Target="../ink/ink1142.xml"/><Relationship Id="rId115" Type="http://schemas.openxmlformats.org/officeDocument/2006/relationships/customXml" Target="../ink/ink1188.xml"/><Relationship Id="rId136" Type="http://schemas.openxmlformats.org/officeDocument/2006/relationships/customXml" Target="../ink/ink1200.xml"/><Relationship Id="rId157" Type="http://schemas.openxmlformats.org/officeDocument/2006/relationships/image" Target="../media/image408.png"/><Relationship Id="rId178" Type="http://schemas.openxmlformats.org/officeDocument/2006/relationships/customXml" Target="../ink/ink1233.xml"/><Relationship Id="rId61" Type="http://schemas.openxmlformats.org/officeDocument/2006/relationships/image" Target="../media/image370.png"/><Relationship Id="rId82" Type="http://schemas.openxmlformats.org/officeDocument/2006/relationships/image" Target="../media/image380.png"/><Relationship Id="rId199" Type="http://schemas.openxmlformats.org/officeDocument/2006/relationships/customXml" Target="../ink/ink1254.xml"/><Relationship Id="rId203" Type="http://schemas.openxmlformats.org/officeDocument/2006/relationships/customXml" Target="../ink/ink1258.xml"/><Relationship Id="rId224" Type="http://schemas.openxmlformats.org/officeDocument/2006/relationships/customXml" Target="../ink/ink1279.xml"/><Relationship Id="rId245" Type="http://schemas.openxmlformats.org/officeDocument/2006/relationships/image" Target="../media/image770.png"/><Relationship Id="rId266" Type="http://schemas.openxmlformats.org/officeDocument/2006/relationships/customXml" Target="../ink/ink1304.xml"/><Relationship Id="rId105" Type="http://schemas.openxmlformats.org/officeDocument/2006/relationships/customXml" Target="../ink/ink1178.xml"/><Relationship Id="rId126" Type="http://schemas.openxmlformats.org/officeDocument/2006/relationships/image" Target="../media/image394.png"/><Relationship Id="rId147" Type="http://schemas.openxmlformats.org/officeDocument/2006/relationships/image" Target="../media/image404.png"/><Relationship Id="rId168" Type="http://schemas.openxmlformats.org/officeDocument/2006/relationships/customXml" Target="../ink/ink1223.xml"/><Relationship Id="rId51" Type="http://schemas.openxmlformats.org/officeDocument/2006/relationships/image" Target="../media/image349.png"/><Relationship Id="rId72" Type="http://schemas.openxmlformats.org/officeDocument/2006/relationships/image" Target="../media/image375.png"/><Relationship Id="rId93" Type="http://schemas.openxmlformats.org/officeDocument/2006/relationships/customXml" Target="../ink/ink1170.xml"/><Relationship Id="rId189" Type="http://schemas.openxmlformats.org/officeDocument/2006/relationships/customXml" Target="../ink/ink1244.xml"/><Relationship Id="rId3" Type="http://schemas.openxmlformats.org/officeDocument/2006/relationships/customXml" Target="../ink/ink1138.xml"/><Relationship Id="rId214" Type="http://schemas.openxmlformats.org/officeDocument/2006/relationships/customXml" Target="../ink/ink1269.xml"/><Relationship Id="rId235" Type="http://schemas.openxmlformats.org/officeDocument/2006/relationships/customXml" Target="../ink/ink1287.xml"/><Relationship Id="rId256" Type="http://schemas.openxmlformats.org/officeDocument/2006/relationships/customXml" Target="../ink/ink1298.xml"/><Relationship Id="rId116" Type="http://schemas.openxmlformats.org/officeDocument/2006/relationships/customXml" Target="../ink/ink1189.xml"/><Relationship Id="rId137" Type="http://schemas.openxmlformats.org/officeDocument/2006/relationships/image" Target="../media/image399.png"/><Relationship Id="rId158" Type="http://schemas.openxmlformats.org/officeDocument/2006/relationships/customXml" Target="../ink/ink1213.xml"/><Relationship Id="rId41" Type="http://schemas.openxmlformats.org/officeDocument/2006/relationships/image" Target="../media/image344.png"/><Relationship Id="rId62" Type="http://schemas.openxmlformats.org/officeDocument/2006/relationships/customXml" Target="../ink/ink1154.xml"/><Relationship Id="rId83" Type="http://schemas.openxmlformats.org/officeDocument/2006/relationships/customXml" Target="../ink/ink1165.xml"/><Relationship Id="rId20" Type="http://schemas.openxmlformats.org/officeDocument/2006/relationships/image" Target="../media/image335.png"/><Relationship Id="rId179" Type="http://schemas.openxmlformats.org/officeDocument/2006/relationships/customXml" Target="../ink/ink1234.xml"/><Relationship Id="rId190" Type="http://schemas.openxmlformats.org/officeDocument/2006/relationships/customXml" Target="../ink/ink1245.xml"/><Relationship Id="rId204" Type="http://schemas.openxmlformats.org/officeDocument/2006/relationships/customXml" Target="../ink/ink1259.xml"/><Relationship Id="rId225" Type="http://schemas.openxmlformats.org/officeDocument/2006/relationships/customXml" Target="../ink/ink1280.xml"/><Relationship Id="rId246" Type="http://schemas.openxmlformats.org/officeDocument/2006/relationships/customXml" Target="../ink/ink1293.xml"/><Relationship Id="rId267" Type="http://schemas.openxmlformats.org/officeDocument/2006/relationships/customXml" Target="../ink/ink1305.xml"/><Relationship Id="rId106" Type="http://schemas.openxmlformats.org/officeDocument/2006/relationships/customXml" Target="../ink/ink1179.xml"/><Relationship Id="rId127" Type="http://schemas.openxmlformats.org/officeDocument/2006/relationships/customXml" Target="../ink/ink1195.xml"/><Relationship Id="rId52" Type="http://schemas.openxmlformats.org/officeDocument/2006/relationships/customXml" Target="../ink/ink1148.xml"/><Relationship Id="rId31" Type="http://schemas.openxmlformats.org/officeDocument/2006/relationships/image" Target="../media/image340.png"/><Relationship Id="rId73" Type="http://schemas.openxmlformats.org/officeDocument/2006/relationships/customXml" Target="../ink/ink1160.xml"/><Relationship Id="rId94" Type="http://schemas.openxmlformats.org/officeDocument/2006/relationships/image" Target="../media/image386.png"/><Relationship Id="rId10" Type="http://schemas.openxmlformats.org/officeDocument/2006/relationships/image" Target="../media/image330.png"/><Relationship Id="rId148" Type="http://schemas.openxmlformats.org/officeDocument/2006/relationships/customXml" Target="../ink/ink1206.xml"/><Relationship Id="rId169" Type="http://schemas.openxmlformats.org/officeDocument/2006/relationships/customXml" Target="../ink/ink1224.xml"/><Relationship Id="rId4" Type="http://schemas.openxmlformats.org/officeDocument/2006/relationships/image" Target="../media/image327.png"/><Relationship Id="rId180" Type="http://schemas.openxmlformats.org/officeDocument/2006/relationships/customXml" Target="../ink/ink1235.xml"/><Relationship Id="rId215" Type="http://schemas.openxmlformats.org/officeDocument/2006/relationships/customXml" Target="../ink/ink1270.xml"/><Relationship Id="rId236" Type="http://schemas.openxmlformats.org/officeDocument/2006/relationships/customXml" Target="../ink/ink1288.xml"/><Relationship Id="rId257" Type="http://schemas.openxmlformats.org/officeDocument/2006/relationships/image" Target="../media/image830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55.xml"/><Relationship Id="rId63" Type="http://schemas.openxmlformats.org/officeDocument/2006/relationships/customXml" Target="../ink/ink1325.xml"/><Relationship Id="rId21" Type="http://schemas.openxmlformats.org/officeDocument/2006/relationships/image" Target="../media/image423.png"/><Relationship Id="rId159" Type="http://schemas.openxmlformats.org/officeDocument/2006/relationships/customXml" Target="../ink/ink1383.xml"/><Relationship Id="rId170" Type="http://schemas.openxmlformats.org/officeDocument/2006/relationships/image" Target="../media/image488.png"/><Relationship Id="rId226" Type="http://schemas.openxmlformats.org/officeDocument/2006/relationships/customXml" Target="../ink/ink1446.xml"/><Relationship Id="rId107" Type="http://schemas.openxmlformats.org/officeDocument/2006/relationships/image" Target="../media/image465.png"/><Relationship Id="rId268" Type="http://schemas.openxmlformats.org/officeDocument/2006/relationships/customXml" Target="../ink/ink1476.xml"/><Relationship Id="rId11" Type="http://schemas.openxmlformats.org/officeDocument/2006/relationships/customXml" Target="../ink/ink1311.xml"/><Relationship Id="rId53" Type="http://schemas.openxmlformats.org/officeDocument/2006/relationships/customXml" Target="../ink/ink1320.xml"/><Relationship Id="rId74" Type="http://schemas.openxmlformats.org/officeDocument/2006/relationships/image" Target="../media/image449.png"/><Relationship Id="rId128" Type="http://schemas.openxmlformats.org/officeDocument/2006/relationships/customXml" Target="../ink/ink1366.xml"/><Relationship Id="rId149" Type="http://schemas.openxmlformats.org/officeDocument/2006/relationships/customXml" Target="../ink/ink1378.xml"/><Relationship Id="rId32" Type="http://schemas.openxmlformats.org/officeDocument/2006/relationships/image" Target="../media/image870.png"/><Relationship Id="rId5" Type="http://schemas.openxmlformats.org/officeDocument/2006/relationships/customXml" Target="../ink/ink1307.xml"/><Relationship Id="rId95" Type="http://schemas.openxmlformats.org/officeDocument/2006/relationships/image" Target="../media/image459.png"/><Relationship Id="rId160" Type="http://schemas.openxmlformats.org/officeDocument/2006/relationships/image" Target="../media/image485.png"/><Relationship Id="rId181" Type="http://schemas.openxmlformats.org/officeDocument/2006/relationships/customXml" Target="../ink/ink1401.xml"/><Relationship Id="rId216" Type="http://schemas.openxmlformats.org/officeDocument/2006/relationships/customXml" Target="../ink/ink1436.xml"/><Relationship Id="rId237" Type="http://schemas.openxmlformats.org/officeDocument/2006/relationships/customXml" Target="../ink/ink1457.xml"/><Relationship Id="rId258" Type="http://schemas.openxmlformats.org/officeDocument/2006/relationships/customXml" Target="../ink/ink1471.xml"/><Relationship Id="rId64" Type="http://schemas.openxmlformats.org/officeDocument/2006/relationships/image" Target="../media/image445.png"/><Relationship Id="rId118" Type="http://schemas.openxmlformats.org/officeDocument/2006/relationships/customXml" Target="../ink/ink1356.xml"/><Relationship Id="rId139" Type="http://schemas.openxmlformats.org/officeDocument/2006/relationships/image" Target="../media/image474.png"/><Relationship Id="rId22" Type="http://schemas.openxmlformats.org/officeDocument/2006/relationships/image" Target="../media/image830.png"/><Relationship Id="rId85" Type="http://schemas.openxmlformats.org/officeDocument/2006/relationships/image" Target="../media/image454.png"/><Relationship Id="rId150" Type="http://schemas.openxmlformats.org/officeDocument/2006/relationships/image" Target="../media/image479.png"/><Relationship Id="rId171" Type="http://schemas.openxmlformats.org/officeDocument/2006/relationships/customXml" Target="../ink/ink1391.xml"/><Relationship Id="rId192" Type="http://schemas.openxmlformats.org/officeDocument/2006/relationships/customXml" Target="../ink/ink1412.xml"/><Relationship Id="rId206" Type="http://schemas.openxmlformats.org/officeDocument/2006/relationships/customXml" Target="../ink/ink1426.xml"/><Relationship Id="rId227" Type="http://schemas.openxmlformats.org/officeDocument/2006/relationships/customXml" Target="../ink/ink1447.xml"/><Relationship Id="rId248" Type="http://schemas.openxmlformats.org/officeDocument/2006/relationships/customXml" Target="../ink/ink1467.xml"/><Relationship Id="rId269" Type="http://schemas.openxmlformats.org/officeDocument/2006/relationships/customXml" Target="../ink/ink1477.xml"/><Relationship Id="rId12" Type="http://schemas.openxmlformats.org/officeDocument/2006/relationships/customXml" Target="../ink/ink1312.xml"/><Relationship Id="rId108" Type="http://schemas.openxmlformats.org/officeDocument/2006/relationships/customXml" Target="../ink/ink1349.xml"/><Relationship Id="rId33" Type="http://schemas.openxmlformats.org/officeDocument/2006/relationships/image" Target="../media/image429.png"/><Relationship Id="rId129" Type="http://schemas.openxmlformats.org/officeDocument/2006/relationships/customXml" Target="../ink/ink1367.xml"/><Relationship Id="rId54" Type="http://schemas.openxmlformats.org/officeDocument/2006/relationships/image" Target="../media/image439.png"/><Relationship Id="rId75" Type="http://schemas.openxmlformats.org/officeDocument/2006/relationships/customXml" Target="../ink/ink1332.xml"/><Relationship Id="rId96" Type="http://schemas.openxmlformats.org/officeDocument/2006/relationships/customXml" Target="../ink/ink1343.xml"/><Relationship Id="rId140" Type="http://schemas.openxmlformats.org/officeDocument/2006/relationships/customXml" Target="../ink/ink1373.xml"/><Relationship Id="rId161" Type="http://schemas.openxmlformats.org/officeDocument/2006/relationships/customXml" Target="../ink/ink1384.xml"/><Relationship Id="rId182" Type="http://schemas.openxmlformats.org/officeDocument/2006/relationships/customXml" Target="../ink/ink1402.xml"/><Relationship Id="rId217" Type="http://schemas.openxmlformats.org/officeDocument/2006/relationships/customXml" Target="../ink/ink1437.xml"/><Relationship Id="rId6" Type="http://schemas.openxmlformats.org/officeDocument/2006/relationships/image" Target="../media/image418.png"/><Relationship Id="rId238" Type="http://schemas.openxmlformats.org/officeDocument/2006/relationships/customXml" Target="../ink/ink1458.xml"/><Relationship Id="rId259" Type="http://schemas.openxmlformats.org/officeDocument/2006/relationships/image" Target="../media/image780.png"/><Relationship Id="rId23" Type="http://schemas.openxmlformats.org/officeDocument/2006/relationships/image" Target="../media/image424.png"/><Relationship Id="rId119" Type="http://schemas.openxmlformats.org/officeDocument/2006/relationships/customXml" Target="../ink/ink1357.xml"/><Relationship Id="rId270" Type="http://schemas.openxmlformats.org/officeDocument/2006/relationships/customXml" Target="../ink/ink1478.xml"/><Relationship Id="rId65" Type="http://schemas.openxmlformats.org/officeDocument/2006/relationships/customXml" Target="../ink/ink1326.xml"/><Relationship Id="rId44" Type="http://schemas.openxmlformats.org/officeDocument/2006/relationships/image" Target="../media/image435.png"/><Relationship Id="rId86" Type="http://schemas.openxmlformats.org/officeDocument/2006/relationships/customXml" Target="../ink/ink1338.xml"/><Relationship Id="rId130" Type="http://schemas.openxmlformats.org/officeDocument/2006/relationships/customXml" Target="../ink/ink1368.xml"/><Relationship Id="rId151" Type="http://schemas.openxmlformats.org/officeDocument/2006/relationships/customXml" Target="../ink/ink1379.xml"/><Relationship Id="rId172" Type="http://schemas.openxmlformats.org/officeDocument/2006/relationships/customXml" Target="../ink/ink1392.xml"/><Relationship Id="rId193" Type="http://schemas.openxmlformats.org/officeDocument/2006/relationships/customXml" Target="../ink/ink1413.xml"/><Relationship Id="rId207" Type="http://schemas.openxmlformats.org/officeDocument/2006/relationships/customXml" Target="../ink/ink1427.xml"/><Relationship Id="rId228" Type="http://schemas.openxmlformats.org/officeDocument/2006/relationships/customXml" Target="../ink/ink1448.xml"/><Relationship Id="rId13" Type="http://schemas.openxmlformats.org/officeDocument/2006/relationships/customXml" Target="../ink/ink1313.xml"/><Relationship Id="rId109" Type="http://schemas.openxmlformats.org/officeDocument/2006/relationships/image" Target="../media/image466.png"/><Relationship Id="rId260" Type="http://schemas.openxmlformats.org/officeDocument/2006/relationships/customXml" Target="../ink/ink1472.xml"/><Relationship Id="rId55" Type="http://schemas.openxmlformats.org/officeDocument/2006/relationships/customXml" Target="../ink/ink1321.xml"/><Relationship Id="rId76" Type="http://schemas.openxmlformats.org/officeDocument/2006/relationships/image" Target="../media/image450.png"/><Relationship Id="rId97" Type="http://schemas.openxmlformats.org/officeDocument/2006/relationships/image" Target="../media/image460.png"/><Relationship Id="rId120" Type="http://schemas.openxmlformats.org/officeDocument/2006/relationships/customXml" Target="../ink/ink1358.xml"/><Relationship Id="rId141" Type="http://schemas.openxmlformats.org/officeDocument/2006/relationships/image" Target="../media/image475.png"/><Relationship Id="rId7" Type="http://schemas.openxmlformats.org/officeDocument/2006/relationships/customXml" Target="../ink/ink1308.xml"/><Relationship Id="rId162" Type="http://schemas.openxmlformats.org/officeDocument/2006/relationships/image" Target="../media/image486.png"/><Relationship Id="rId183" Type="http://schemas.openxmlformats.org/officeDocument/2006/relationships/customXml" Target="../ink/ink1403.xml"/><Relationship Id="rId218" Type="http://schemas.openxmlformats.org/officeDocument/2006/relationships/customXml" Target="../ink/ink1438.xml"/><Relationship Id="rId239" Type="http://schemas.openxmlformats.org/officeDocument/2006/relationships/customXml" Target="../ink/ink1459.xml"/><Relationship Id="rId271" Type="http://schemas.openxmlformats.org/officeDocument/2006/relationships/customXml" Target="../ink/ink1479.xml"/><Relationship Id="rId66" Type="http://schemas.openxmlformats.org/officeDocument/2006/relationships/image" Target="../media/image446.png"/><Relationship Id="rId87" Type="http://schemas.openxmlformats.org/officeDocument/2006/relationships/image" Target="../media/image455.png"/><Relationship Id="rId110" Type="http://schemas.openxmlformats.org/officeDocument/2006/relationships/customXml" Target="../ink/ink1350.xml"/><Relationship Id="rId131" Type="http://schemas.openxmlformats.org/officeDocument/2006/relationships/image" Target="../media/image469.png"/><Relationship Id="rId24" Type="http://schemas.openxmlformats.org/officeDocument/2006/relationships/image" Target="../media/image840.png"/><Relationship Id="rId152" Type="http://schemas.openxmlformats.org/officeDocument/2006/relationships/image" Target="../media/image481.png"/><Relationship Id="rId173" Type="http://schemas.openxmlformats.org/officeDocument/2006/relationships/customXml" Target="../ink/ink1393.xml"/><Relationship Id="rId194" Type="http://schemas.openxmlformats.org/officeDocument/2006/relationships/customXml" Target="../ink/ink1414.xml"/><Relationship Id="rId208" Type="http://schemas.openxmlformats.org/officeDocument/2006/relationships/customXml" Target="../ink/ink1428.xml"/><Relationship Id="rId229" Type="http://schemas.openxmlformats.org/officeDocument/2006/relationships/customXml" Target="../ink/ink1449.xml"/><Relationship Id="rId240" Type="http://schemas.openxmlformats.org/officeDocument/2006/relationships/customXml" Target="../ink/ink1460.xml"/><Relationship Id="rId261" Type="http://schemas.openxmlformats.org/officeDocument/2006/relationships/image" Target="../media/image790.png"/><Relationship Id="rId14" Type="http://schemas.openxmlformats.org/officeDocument/2006/relationships/customXml" Target="../ink/ink1314.xml"/><Relationship Id="rId56" Type="http://schemas.openxmlformats.org/officeDocument/2006/relationships/image" Target="../media/image441.png"/><Relationship Id="rId77" Type="http://schemas.openxmlformats.org/officeDocument/2006/relationships/customXml" Target="../ink/ink1333.xml"/><Relationship Id="rId100" Type="http://schemas.openxmlformats.org/officeDocument/2006/relationships/customXml" Target="../ink/ink1345.xml"/><Relationship Id="rId35" Type="http://schemas.openxmlformats.org/officeDocument/2006/relationships/image" Target="../media/image430.png"/><Relationship Id="rId8" Type="http://schemas.openxmlformats.org/officeDocument/2006/relationships/image" Target="../media/image419.png"/><Relationship Id="rId98" Type="http://schemas.openxmlformats.org/officeDocument/2006/relationships/customXml" Target="../ink/ink1344.xml"/><Relationship Id="rId121" Type="http://schemas.openxmlformats.org/officeDocument/2006/relationships/customXml" Target="../ink/ink1359.xml"/><Relationship Id="rId142" Type="http://schemas.openxmlformats.org/officeDocument/2006/relationships/customXml" Target="../ink/ink1374.xml"/><Relationship Id="rId163" Type="http://schemas.openxmlformats.org/officeDocument/2006/relationships/customXml" Target="../ink/ink1385.xml"/><Relationship Id="rId184" Type="http://schemas.openxmlformats.org/officeDocument/2006/relationships/customXml" Target="../ink/ink1404.xml"/><Relationship Id="rId219" Type="http://schemas.openxmlformats.org/officeDocument/2006/relationships/customXml" Target="../ink/ink1439.xml"/><Relationship Id="rId230" Type="http://schemas.openxmlformats.org/officeDocument/2006/relationships/customXml" Target="../ink/ink1450.xml"/><Relationship Id="rId251" Type="http://schemas.openxmlformats.org/officeDocument/2006/relationships/image" Target="../media/image740.png"/><Relationship Id="rId67" Type="http://schemas.openxmlformats.org/officeDocument/2006/relationships/customXml" Target="../ink/ink1327.xml"/><Relationship Id="rId25" Type="http://schemas.openxmlformats.org/officeDocument/2006/relationships/image" Target="../media/image425.png"/><Relationship Id="rId272" Type="http://schemas.openxmlformats.org/officeDocument/2006/relationships/customXml" Target="../ink/ink1480.xml"/><Relationship Id="rId88" Type="http://schemas.openxmlformats.org/officeDocument/2006/relationships/customXml" Target="../ink/ink1339.xml"/><Relationship Id="rId111" Type="http://schemas.openxmlformats.org/officeDocument/2006/relationships/image" Target="../media/image467.png"/><Relationship Id="rId132" Type="http://schemas.openxmlformats.org/officeDocument/2006/relationships/customXml" Target="../ink/ink1369.xml"/><Relationship Id="rId153" Type="http://schemas.openxmlformats.org/officeDocument/2006/relationships/customXml" Target="../ink/ink1380.xml"/><Relationship Id="rId174" Type="http://schemas.openxmlformats.org/officeDocument/2006/relationships/customXml" Target="../ink/ink1394.xml"/><Relationship Id="rId195" Type="http://schemas.openxmlformats.org/officeDocument/2006/relationships/customXml" Target="../ink/ink1415.xml"/><Relationship Id="rId209" Type="http://schemas.openxmlformats.org/officeDocument/2006/relationships/customXml" Target="../ink/ink1429.xml"/><Relationship Id="rId220" Type="http://schemas.openxmlformats.org/officeDocument/2006/relationships/customXml" Target="../ink/ink1440.xml"/><Relationship Id="rId241" Type="http://schemas.openxmlformats.org/officeDocument/2006/relationships/customXml" Target="../ink/ink1461.xml"/><Relationship Id="rId15" Type="http://schemas.openxmlformats.org/officeDocument/2006/relationships/customXml" Target="../ink/ink1315.xml"/><Relationship Id="rId57" Type="http://schemas.openxmlformats.org/officeDocument/2006/relationships/customXml" Target="../ink/ink1322.xml"/><Relationship Id="rId262" Type="http://schemas.openxmlformats.org/officeDocument/2006/relationships/customXml" Target="../ink/ink1473.xml"/><Relationship Id="rId78" Type="http://schemas.openxmlformats.org/officeDocument/2006/relationships/image" Target="../media/image451.png"/><Relationship Id="rId99" Type="http://schemas.openxmlformats.org/officeDocument/2006/relationships/image" Target="../media/image461.png"/><Relationship Id="rId101" Type="http://schemas.openxmlformats.org/officeDocument/2006/relationships/image" Target="../media/image462.png"/><Relationship Id="rId122" Type="http://schemas.openxmlformats.org/officeDocument/2006/relationships/customXml" Target="../ink/ink1360.xml"/><Relationship Id="rId143" Type="http://schemas.openxmlformats.org/officeDocument/2006/relationships/image" Target="../media/image476.png"/><Relationship Id="rId164" Type="http://schemas.openxmlformats.org/officeDocument/2006/relationships/image" Target="../media/image487.png"/><Relationship Id="rId185" Type="http://schemas.openxmlformats.org/officeDocument/2006/relationships/customXml" Target="../ink/ink1405.xml"/><Relationship Id="rId9" Type="http://schemas.openxmlformats.org/officeDocument/2006/relationships/customXml" Target="../ink/ink1309.xml"/><Relationship Id="rId210" Type="http://schemas.openxmlformats.org/officeDocument/2006/relationships/customXml" Target="../ink/ink1430.xml"/><Relationship Id="rId231" Type="http://schemas.openxmlformats.org/officeDocument/2006/relationships/customXml" Target="../ink/ink1451.xml"/><Relationship Id="rId252" Type="http://schemas.openxmlformats.org/officeDocument/2006/relationships/customXml" Target="../ink/ink1468.xml"/><Relationship Id="rId26" Type="http://schemas.openxmlformats.org/officeDocument/2006/relationships/image" Target="../media/image850.png"/><Relationship Id="rId273" Type="http://schemas.openxmlformats.org/officeDocument/2006/relationships/customXml" Target="../ink/ink1481.xml"/><Relationship Id="rId68" Type="http://schemas.openxmlformats.org/officeDocument/2006/relationships/image" Target="../media/image447.png"/><Relationship Id="rId89" Type="http://schemas.openxmlformats.org/officeDocument/2006/relationships/image" Target="../media/image456.png"/><Relationship Id="rId112" Type="http://schemas.openxmlformats.org/officeDocument/2006/relationships/customXml" Target="../ink/ink1351.xml"/><Relationship Id="rId133" Type="http://schemas.openxmlformats.org/officeDocument/2006/relationships/image" Target="../media/image471.png"/><Relationship Id="rId154" Type="http://schemas.openxmlformats.org/officeDocument/2006/relationships/image" Target="../media/image482.png"/><Relationship Id="rId175" Type="http://schemas.openxmlformats.org/officeDocument/2006/relationships/customXml" Target="../ink/ink1395.xml"/><Relationship Id="rId196" Type="http://schemas.openxmlformats.org/officeDocument/2006/relationships/customXml" Target="../ink/ink1416.xml"/><Relationship Id="rId200" Type="http://schemas.openxmlformats.org/officeDocument/2006/relationships/customXml" Target="../ink/ink1420.xml"/><Relationship Id="rId16" Type="http://schemas.openxmlformats.org/officeDocument/2006/relationships/customXml" Target="../ink/ink1316.xml"/><Relationship Id="rId221" Type="http://schemas.openxmlformats.org/officeDocument/2006/relationships/customXml" Target="../ink/ink1441.xml"/><Relationship Id="rId242" Type="http://schemas.openxmlformats.org/officeDocument/2006/relationships/image" Target="../media/image414.png"/><Relationship Id="rId263" Type="http://schemas.openxmlformats.org/officeDocument/2006/relationships/image" Target="../media/image800.png"/><Relationship Id="rId58" Type="http://schemas.openxmlformats.org/officeDocument/2006/relationships/image" Target="../media/image442.png"/><Relationship Id="rId79" Type="http://schemas.openxmlformats.org/officeDocument/2006/relationships/customXml" Target="../ink/ink1334.xml"/><Relationship Id="rId102" Type="http://schemas.openxmlformats.org/officeDocument/2006/relationships/customXml" Target="../ink/ink1346.xml"/><Relationship Id="rId37" Type="http://schemas.openxmlformats.org/officeDocument/2006/relationships/image" Target="../media/image431.png"/><Relationship Id="rId123" Type="http://schemas.openxmlformats.org/officeDocument/2006/relationships/customXml" Target="../ink/ink1361.xml"/><Relationship Id="rId144" Type="http://schemas.openxmlformats.org/officeDocument/2006/relationships/customXml" Target="../ink/ink1375.xml"/><Relationship Id="rId90" Type="http://schemas.openxmlformats.org/officeDocument/2006/relationships/customXml" Target="../ink/ink1340.xml"/><Relationship Id="rId165" Type="http://schemas.openxmlformats.org/officeDocument/2006/relationships/customXml" Target="../ink/ink1386.xml"/><Relationship Id="rId186" Type="http://schemas.openxmlformats.org/officeDocument/2006/relationships/customXml" Target="../ink/ink1406.xml"/><Relationship Id="rId211" Type="http://schemas.openxmlformats.org/officeDocument/2006/relationships/customXml" Target="../ink/ink1431.xml"/><Relationship Id="rId232" Type="http://schemas.openxmlformats.org/officeDocument/2006/relationships/customXml" Target="../ink/ink1452.xml"/><Relationship Id="rId253" Type="http://schemas.openxmlformats.org/officeDocument/2006/relationships/image" Target="../media/image750.png"/><Relationship Id="rId274" Type="http://schemas.openxmlformats.org/officeDocument/2006/relationships/customXml" Target="../ink/ink1482.xml"/><Relationship Id="rId69" Type="http://schemas.openxmlformats.org/officeDocument/2006/relationships/customXml" Target="../ink/ink1328.xml"/><Relationship Id="rId113" Type="http://schemas.openxmlformats.org/officeDocument/2006/relationships/image" Target="../media/image468.png"/><Relationship Id="rId27" Type="http://schemas.openxmlformats.org/officeDocument/2006/relationships/image" Target="../media/image426.png"/><Relationship Id="rId48" Type="http://schemas.openxmlformats.org/officeDocument/2006/relationships/image" Target="../media/image436.png"/><Relationship Id="rId134" Type="http://schemas.openxmlformats.org/officeDocument/2006/relationships/customXml" Target="../ink/ink1370.xml"/><Relationship Id="rId80" Type="http://schemas.openxmlformats.org/officeDocument/2006/relationships/image" Target="../media/image452.png"/><Relationship Id="rId155" Type="http://schemas.openxmlformats.org/officeDocument/2006/relationships/customXml" Target="../ink/ink1381.xml"/><Relationship Id="rId176" Type="http://schemas.openxmlformats.org/officeDocument/2006/relationships/customXml" Target="../ink/ink1396.xml"/><Relationship Id="rId197" Type="http://schemas.openxmlformats.org/officeDocument/2006/relationships/customXml" Target="../ink/ink1417.xml"/><Relationship Id="rId201" Type="http://schemas.openxmlformats.org/officeDocument/2006/relationships/customXml" Target="../ink/ink1421.xml"/><Relationship Id="rId222" Type="http://schemas.openxmlformats.org/officeDocument/2006/relationships/customXml" Target="../ink/ink1442.xml"/><Relationship Id="rId243" Type="http://schemas.openxmlformats.org/officeDocument/2006/relationships/customXml" Target="../ink/ink1462.xml"/><Relationship Id="rId264" Type="http://schemas.openxmlformats.org/officeDocument/2006/relationships/customXml" Target="../ink/ink1474.xml"/><Relationship Id="rId17" Type="http://schemas.openxmlformats.org/officeDocument/2006/relationships/image" Target="../media/image421.png"/><Relationship Id="rId59" Type="http://schemas.openxmlformats.org/officeDocument/2006/relationships/customXml" Target="../ink/ink1323.xml"/><Relationship Id="rId103" Type="http://schemas.openxmlformats.org/officeDocument/2006/relationships/image" Target="../media/image463.png"/><Relationship Id="rId124" Type="http://schemas.openxmlformats.org/officeDocument/2006/relationships/customXml" Target="../ink/ink1362.xml"/><Relationship Id="rId70" Type="http://schemas.openxmlformats.org/officeDocument/2006/relationships/customXml" Target="../ink/ink1329.xml"/><Relationship Id="rId91" Type="http://schemas.openxmlformats.org/officeDocument/2006/relationships/image" Target="../media/image457.png"/><Relationship Id="rId145" Type="http://schemas.openxmlformats.org/officeDocument/2006/relationships/image" Target="../media/image477.png"/><Relationship Id="rId166" Type="http://schemas.openxmlformats.org/officeDocument/2006/relationships/customXml" Target="../ink/ink1387.xml"/><Relationship Id="rId187" Type="http://schemas.openxmlformats.org/officeDocument/2006/relationships/customXml" Target="../ink/ink1407.xml"/><Relationship Id="rId1" Type="http://schemas.openxmlformats.org/officeDocument/2006/relationships/slideLayout" Target="../slideLayouts/slideLayout3.xml"/><Relationship Id="rId212" Type="http://schemas.openxmlformats.org/officeDocument/2006/relationships/customXml" Target="../ink/ink1432.xml"/><Relationship Id="rId233" Type="http://schemas.openxmlformats.org/officeDocument/2006/relationships/customXml" Target="../ink/ink1453.xml"/><Relationship Id="rId254" Type="http://schemas.openxmlformats.org/officeDocument/2006/relationships/customXml" Target="../ink/ink1469.xml"/><Relationship Id="rId114" Type="http://schemas.openxmlformats.org/officeDocument/2006/relationships/customXml" Target="../ink/ink1352.xml"/><Relationship Id="rId28" Type="http://schemas.openxmlformats.org/officeDocument/2006/relationships/image" Target="../media/image860.png"/><Relationship Id="rId275" Type="http://schemas.openxmlformats.org/officeDocument/2006/relationships/customXml" Target="../ink/ink1483.xml"/><Relationship Id="rId60" Type="http://schemas.openxmlformats.org/officeDocument/2006/relationships/image" Target="../media/image443.png"/><Relationship Id="rId81" Type="http://schemas.openxmlformats.org/officeDocument/2006/relationships/customXml" Target="../ink/ink1335.xml"/><Relationship Id="rId135" Type="http://schemas.openxmlformats.org/officeDocument/2006/relationships/image" Target="../media/image472.png"/><Relationship Id="rId156" Type="http://schemas.openxmlformats.org/officeDocument/2006/relationships/image" Target="../media/image483.png"/><Relationship Id="rId177" Type="http://schemas.openxmlformats.org/officeDocument/2006/relationships/customXml" Target="../ink/ink1397.xml"/><Relationship Id="rId198" Type="http://schemas.openxmlformats.org/officeDocument/2006/relationships/customXml" Target="../ink/ink1418.xml"/><Relationship Id="rId202" Type="http://schemas.openxmlformats.org/officeDocument/2006/relationships/customXml" Target="../ink/ink1422.xml"/><Relationship Id="rId223" Type="http://schemas.openxmlformats.org/officeDocument/2006/relationships/customXml" Target="../ink/ink1443.xml"/><Relationship Id="rId244" Type="http://schemas.openxmlformats.org/officeDocument/2006/relationships/customXml" Target="../ink/ink1463.xml"/><Relationship Id="rId18" Type="http://schemas.openxmlformats.org/officeDocument/2006/relationships/customXml" Target="../ink/ink1317.xml"/><Relationship Id="rId39" Type="http://schemas.openxmlformats.org/officeDocument/2006/relationships/image" Target="../media/image433.png"/><Relationship Id="rId265" Type="http://schemas.openxmlformats.org/officeDocument/2006/relationships/image" Target="../media/image810.png"/><Relationship Id="rId50" Type="http://schemas.openxmlformats.org/officeDocument/2006/relationships/image" Target="../media/image437.png"/><Relationship Id="rId104" Type="http://schemas.openxmlformats.org/officeDocument/2006/relationships/customXml" Target="../ink/ink1347.xml"/><Relationship Id="rId125" Type="http://schemas.openxmlformats.org/officeDocument/2006/relationships/customXml" Target="../ink/ink1363.xml"/><Relationship Id="rId146" Type="http://schemas.openxmlformats.org/officeDocument/2006/relationships/customXml" Target="../ink/ink1376.xml"/><Relationship Id="rId167" Type="http://schemas.openxmlformats.org/officeDocument/2006/relationships/customXml" Target="../ink/ink1388.xml"/><Relationship Id="rId188" Type="http://schemas.openxmlformats.org/officeDocument/2006/relationships/customXml" Target="../ink/ink1408.xml"/><Relationship Id="rId71" Type="http://schemas.openxmlformats.org/officeDocument/2006/relationships/customXml" Target="../ink/ink1330.xml"/><Relationship Id="rId92" Type="http://schemas.openxmlformats.org/officeDocument/2006/relationships/customXml" Target="../ink/ink1341.xml"/><Relationship Id="rId213" Type="http://schemas.openxmlformats.org/officeDocument/2006/relationships/customXml" Target="../ink/ink1433.xml"/><Relationship Id="rId234" Type="http://schemas.openxmlformats.org/officeDocument/2006/relationships/customXml" Target="../ink/ink1454.xml"/><Relationship Id="rId2" Type="http://schemas.openxmlformats.org/officeDocument/2006/relationships/notesSlide" Target="../notesSlides/notesSlide21.xml"/><Relationship Id="rId29" Type="http://schemas.openxmlformats.org/officeDocument/2006/relationships/image" Target="../media/image427.png"/><Relationship Id="rId255" Type="http://schemas.openxmlformats.org/officeDocument/2006/relationships/image" Target="../media/image760.png"/><Relationship Id="rId276" Type="http://schemas.openxmlformats.org/officeDocument/2006/relationships/image" Target="../media/image412.png"/><Relationship Id="rId115" Type="http://schemas.openxmlformats.org/officeDocument/2006/relationships/customXml" Target="../ink/ink1353.xml"/><Relationship Id="rId136" Type="http://schemas.openxmlformats.org/officeDocument/2006/relationships/customXml" Target="../ink/ink1371.xml"/><Relationship Id="rId157" Type="http://schemas.openxmlformats.org/officeDocument/2006/relationships/customXml" Target="../ink/ink1382.xml"/><Relationship Id="rId178" Type="http://schemas.openxmlformats.org/officeDocument/2006/relationships/customXml" Target="../ink/ink1398.xml"/><Relationship Id="rId61" Type="http://schemas.openxmlformats.org/officeDocument/2006/relationships/customXml" Target="../ink/ink1324.xml"/><Relationship Id="rId82" Type="http://schemas.openxmlformats.org/officeDocument/2006/relationships/image" Target="../media/image453.png"/><Relationship Id="rId199" Type="http://schemas.openxmlformats.org/officeDocument/2006/relationships/customXml" Target="../ink/ink1419.xml"/><Relationship Id="rId203" Type="http://schemas.openxmlformats.org/officeDocument/2006/relationships/customXml" Target="../ink/ink1423.xml"/><Relationship Id="rId19" Type="http://schemas.openxmlformats.org/officeDocument/2006/relationships/image" Target="../media/image422.png"/><Relationship Id="rId224" Type="http://schemas.openxmlformats.org/officeDocument/2006/relationships/customXml" Target="../ink/ink1444.xml"/><Relationship Id="rId245" Type="http://schemas.openxmlformats.org/officeDocument/2006/relationships/customXml" Target="../ink/ink1464.xml"/><Relationship Id="rId266" Type="http://schemas.openxmlformats.org/officeDocument/2006/relationships/customXml" Target="../ink/ink1475.xml"/><Relationship Id="rId105" Type="http://schemas.openxmlformats.org/officeDocument/2006/relationships/image" Target="../media/image464.png"/><Relationship Id="rId126" Type="http://schemas.openxmlformats.org/officeDocument/2006/relationships/customXml" Target="../ink/ink1364.xml"/><Relationship Id="rId147" Type="http://schemas.openxmlformats.org/officeDocument/2006/relationships/image" Target="../media/image478.png"/><Relationship Id="rId168" Type="http://schemas.openxmlformats.org/officeDocument/2006/relationships/customXml" Target="../ink/ink1389.xml"/><Relationship Id="rId51" Type="http://schemas.openxmlformats.org/officeDocument/2006/relationships/customXml" Target="../ink/ink1319.xml"/><Relationship Id="rId72" Type="http://schemas.openxmlformats.org/officeDocument/2006/relationships/image" Target="../media/image448.png"/><Relationship Id="rId93" Type="http://schemas.openxmlformats.org/officeDocument/2006/relationships/image" Target="../media/image458.png"/><Relationship Id="rId189" Type="http://schemas.openxmlformats.org/officeDocument/2006/relationships/customXml" Target="../ink/ink1409.xml"/><Relationship Id="rId3" Type="http://schemas.openxmlformats.org/officeDocument/2006/relationships/customXml" Target="../ink/ink1306.xml"/><Relationship Id="rId214" Type="http://schemas.openxmlformats.org/officeDocument/2006/relationships/customXml" Target="../ink/ink1434.xml"/><Relationship Id="rId235" Type="http://schemas.openxmlformats.org/officeDocument/2006/relationships/customXml" Target="../ink/ink1455.xml"/><Relationship Id="rId256" Type="http://schemas.openxmlformats.org/officeDocument/2006/relationships/customXml" Target="../ink/ink1470.xml"/><Relationship Id="rId277" Type="http://schemas.openxmlformats.org/officeDocument/2006/relationships/image" Target="../media/image316.png"/><Relationship Id="rId116" Type="http://schemas.openxmlformats.org/officeDocument/2006/relationships/customXml" Target="../ink/ink1354.xml"/><Relationship Id="rId137" Type="http://schemas.openxmlformats.org/officeDocument/2006/relationships/image" Target="../media/image473.png"/><Relationship Id="rId158" Type="http://schemas.openxmlformats.org/officeDocument/2006/relationships/image" Target="../media/image484.png"/><Relationship Id="rId20" Type="http://schemas.openxmlformats.org/officeDocument/2006/relationships/customXml" Target="../ink/ink1318.xml"/><Relationship Id="rId62" Type="http://schemas.openxmlformats.org/officeDocument/2006/relationships/image" Target="../media/image444.png"/><Relationship Id="rId83" Type="http://schemas.openxmlformats.org/officeDocument/2006/relationships/customXml" Target="../ink/ink1336.xml"/><Relationship Id="rId41" Type="http://schemas.openxmlformats.org/officeDocument/2006/relationships/image" Target="../media/image434.png"/><Relationship Id="rId179" Type="http://schemas.openxmlformats.org/officeDocument/2006/relationships/customXml" Target="../ink/ink1399.xml"/><Relationship Id="rId190" Type="http://schemas.openxmlformats.org/officeDocument/2006/relationships/customXml" Target="../ink/ink1410.xml"/><Relationship Id="rId204" Type="http://schemas.openxmlformats.org/officeDocument/2006/relationships/customXml" Target="../ink/ink1424.xml"/><Relationship Id="rId225" Type="http://schemas.openxmlformats.org/officeDocument/2006/relationships/customXml" Target="../ink/ink1445.xml"/><Relationship Id="rId246" Type="http://schemas.openxmlformats.org/officeDocument/2006/relationships/customXml" Target="../ink/ink1465.xml"/><Relationship Id="rId267" Type="http://schemas.openxmlformats.org/officeDocument/2006/relationships/image" Target="../media/image820.png"/><Relationship Id="rId106" Type="http://schemas.openxmlformats.org/officeDocument/2006/relationships/customXml" Target="../ink/ink1348.xml"/><Relationship Id="rId127" Type="http://schemas.openxmlformats.org/officeDocument/2006/relationships/customXml" Target="../ink/ink1365.xml"/><Relationship Id="rId10" Type="http://schemas.openxmlformats.org/officeDocument/2006/relationships/customXml" Target="../ink/ink1310.xml"/><Relationship Id="rId52" Type="http://schemas.openxmlformats.org/officeDocument/2006/relationships/image" Target="../media/image438.png"/><Relationship Id="rId73" Type="http://schemas.openxmlformats.org/officeDocument/2006/relationships/customXml" Target="../ink/ink1331.xml"/><Relationship Id="rId94" Type="http://schemas.openxmlformats.org/officeDocument/2006/relationships/customXml" Target="../ink/ink1342.xml"/><Relationship Id="rId31" Type="http://schemas.openxmlformats.org/officeDocument/2006/relationships/image" Target="../media/image428.png"/><Relationship Id="rId148" Type="http://schemas.openxmlformats.org/officeDocument/2006/relationships/customXml" Target="../ink/ink1377.xml"/><Relationship Id="rId169" Type="http://schemas.openxmlformats.org/officeDocument/2006/relationships/customXml" Target="../ink/ink1390.xml"/><Relationship Id="rId4" Type="http://schemas.openxmlformats.org/officeDocument/2006/relationships/image" Target="../media/image417.png"/><Relationship Id="rId180" Type="http://schemas.openxmlformats.org/officeDocument/2006/relationships/customXml" Target="../ink/ink1400.xml"/><Relationship Id="rId215" Type="http://schemas.openxmlformats.org/officeDocument/2006/relationships/customXml" Target="../ink/ink1435.xml"/><Relationship Id="rId236" Type="http://schemas.openxmlformats.org/officeDocument/2006/relationships/customXml" Target="../ink/ink1456.xml"/><Relationship Id="rId257" Type="http://schemas.openxmlformats.org/officeDocument/2006/relationships/image" Target="../media/image770.png"/><Relationship Id="rId278" Type="http://schemas.openxmlformats.org/officeDocument/2006/relationships/image" Target="../media/image317.svg"/><Relationship Id="rId84" Type="http://schemas.openxmlformats.org/officeDocument/2006/relationships/customXml" Target="../ink/ink1337.xml"/><Relationship Id="rId138" Type="http://schemas.openxmlformats.org/officeDocument/2006/relationships/customXml" Target="../ink/ink1372.xml"/><Relationship Id="rId191" Type="http://schemas.openxmlformats.org/officeDocument/2006/relationships/customXml" Target="../ink/ink1411.xml"/><Relationship Id="rId205" Type="http://schemas.openxmlformats.org/officeDocument/2006/relationships/customXml" Target="../ink/ink1425.xml"/><Relationship Id="rId247" Type="http://schemas.openxmlformats.org/officeDocument/2006/relationships/customXml" Target="../ink/ink1466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36.xml"/><Relationship Id="rId769" Type="http://schemas.openxmlformats.org/officeDocument/2006/relationships/image" Target="../media/image4180.png"/><Relationship Id="rId63" Type="http://schemas.openxmlformats.org/officeDocument/2006/relationships/image" Target="../media/image371.png"/><Relationship Id="rId159" Type="http://schemas.openxmlformats.org/officeDocument/2006/relationships/customXml" Target="../ink/ink1560.xml"/><Relationship Id="rId780" Type="http://schemas.openxmlformats.org/officeDocument/2006/relationships/image" Target="../media/image750.png"/><Relationship Id="rId170" Type="http://schemas.openxmlformats.org/officeDocument/2006/relationships/customXml" Target="../ink/ink1571.xml"/><Relationship Id="rId226" Type="http://schemas.openxmlformats.org/officeDocument/2006/relationships/customXml" Target="../ink/ink1627.xml"/><Relationship Id="rId107" Type="http://schemas.openxmlformats.org/officeDocument/2006/relationships/customXml" Target="../ink/ink1526.xml"/><Relationship Id="rId53" Type="http://schemas.openxmlformats.org/officeDocument/2006/relationships/image" Target="../media/image350.png"/><Relationship Id="rId74" Type="http://schemas.openxmlformats.org/officeDocument/2006/relationships/image" Target="../media/image376.png"/><Relationship Id="rId128" Type="http://schemas.openxmlformats.org/officeDocument/2006/relationships/image" Target="../media/image395.png"/><Relationship Id="rId149" Type="http://schemas.openxmlformats.org/officeDocument/2006/relationships/image" Target="../media/image405.png"/><Relationship Id="rId770" Type="http://schemas.openxmlformats.org/officeDocument/2006/relationships/customXml" Target="../ink/ink1645.xml"/><Relationship Id="rId805" Type="http://schemas.openxmlformats.org/officeDocument/2006/relationships/customXml" Target="../ink/ink1665.xml"/><Relationship Id="rId32" Type="http://schemas.openxmlformats.org/officeDocument/2006/relationships/image" Target="../media/image870.png"/><Relationship Id="rId5" Type="http://schemas.openxmlformats.org/officeDocument/2006/relationships/customXml" Target="../ink/ink1485.xml"/><Relationship Id="rId95" Type="http://schemas.openxmlformats.org/officeDocument/2006/relationships/customXml" Target="../ink/ink1517.xml"/><Relationship Id="rId160" Type="http://schemas.openxmlformats.org/officeDocument/2006/relationships/customXml" Target="../ink/ink1561.xml"/><Relationship Id="rId181" Type="http://schemas.openxmlformats.org/officeDocument/2006/relationships/customXml" Target="../ink/ink1582.xml"/><Relationship Id="rId216" Type="http://schemas.openxmlformats.org/officeDocument/2006/relationships/customXml" Target="../ink/ink1617.xml"/><Relationship Id="rId791" Type="http://schemas.openxmlformats.org/officeDocument/2006/relationships/customXml" Target="../ink/ink1657.xml"/><Relationship Id="rId43" Type="http://schemas.openxmlformats.org/officeDocument/2006/relationships/image" Target="../media/image345.png"/><Relationship Id="rId64" Type="http://schemas.openxmlformats.org/officeDocument/2006/relationships/customXml" Target="../ink/ink1501.xml"/><Relationship Id="rId22" Type="http://schemas.openxmlformats.org/officeDocument/2006/relationships/image" Target="../media/image336.png"/><Relationship Id="rId118" Type="http://schemas.openxmlformats.org/officeDocument/2006/relationships/image" Target="../media/image390.png"/><Relationship Id="rId139" Type="http://schemas.openxmlformats.org/officeDocument/2006/relationships/image" Target="../media/image400.png"/><Relationship Id="rId760" Type="http://schemas.openxmlformats.org/officeDocument/2006/relationships/image" Target="../media/image5991.png"/><Relationship Id="rId85" Type="http://schemas.openxmlformats.org/officeDocument/2006/relationships/customXml" Target="../ink/ink1512.xml"/><Relationship Id="rId150" Type="http://schemas.openxmlformats.org/officeDocument/2006/relationships/customXml" Target="../ink/ink1553.xml"/><Relationship Id="rId171" Type="http://schemas.openxmlformats.org/officeDocument/2006/relationships/customXml" Target="../ink/ink1572.xml"/><Relationship Id="rId192" Type="http://schemas.openxmlformats.org/officeDocument/2006/relationships/customXml" Target="../ink/ink1593.xml"/><Relationship Id="rId206" Type="http://schemas.openxmlformats.org/officeDocument/2006/relationships/customXml" Target="../ink/ink1607.xml"/><Relationship Id="rId227" Type="http://schemas.openxmlformats.org/officeDocument/2006/relationships/customXml" Target="../ink/ink1628.xml"/><Relationship Id="rId781" Type="http://schemas.openxmlformats.org/officeDocument/2006/relationships/customXml" Target="../ink/ink1652.xml"/><Relationship Id="rId12" Type="http://schemas.openxmlformats.org/officeDocument/2006/relationships/image" Target="../media/image331.png"/><Relationship Id="rId108" Type="http://schemas.openxmlformats.org/officeDocument/2006/relationships/customXml" Target="../ink/ink1527.xml"/><Relationship Id="rId129" Type="http://schemas.openxmlformats.org/officeDocument/2006/relationships/customXml" Target="../ink/ink1542.xml"/><Relationship Id="rId54" Type="http://schemas.openxmlformats.org/officeDocument/2006/relationships/customXml" Target="../ink/ink1495.xml"/><Relationship Id="rId75" Type="http://schemas.openxmlformats.org/officeDocument/2006/relationships/customXml" Target="../ink/ink1507.xml"/><Relationship Id="rId96" Type="http://schemas.openxmlformats.org/officeDocument/2006/relationships/image" Target="../media/image387.png"/><Relationship Id="rId140" Type="http://schemas.openxmlformats.org/officeDocument/2006/relationships/customXml" Target="../ink/ink1548.xml"/><Relationship Id="rId161" Type="http://schemas.openxmlformats.org/officeDocument/2006/relationships/customXml" Target="../ink/ink1562.xml"/><Relationship Id="rId182" Type="http://schemas.openxmlformats.org/officeDocument/2006/relationships/customXml" Target="../ink/ink1583.xml"/><Relationship Id="rId217" Type="http://schemas.openxmlformats.org/officeDocument/2006/relationships/customXml" Target="../ink/ink1618.xml"/><Relationship Id="rId771" Type="http://schemas.openxmlformats.org/officeDocument/2006/relationships/image" Target="../media/image4190.png"/><Relationship Id="rId792" Type="http://schemas.openxmlformats.org/officeDocument/2006/relationships/image" Target="../media/image810.png"/><Relationship Id="rId6" Type="http://schemas.openxmlformats.org/officeDocument/2006/relationships/image" Target="../media/image328.png"/><Relationship Id="rId119" Type="http://schemas.openxmlformats.org/officeDocument/2006/relationships/customXml" Target="../ink/ink1537.xml"/><Relationship Id="rId44" Type="http://schemas.openxmlformats.org/officeDocument/2006/relationships/customXml" Target="../ink/ink1490.xml"/><Relationship Id="rId65" Type="http://schemas.openxmlformats.org/officeDocument/2006/relationships/image" Target="../media/image372.png"/><Relationship Id="rId86" Type="http://schemas.openxmlformats.org/officeDocument/2006/relationships/image" Target="../media/image382.png"/><Relationship Id="rId130" Type="http://schemas.openxmlformats.org/officeDocument/2006/relationships/image" Target="../media/image396.png"/><Relationship Id="rId151" Type="http://schemas.openxmlformats.org/officeDocument/2006/relationships/image" Target="../media/image406.png"/><Relationship Id="rId761" Type="http://schemas.openxmlformats.org/officeDocument/2006/relationships/customXml" Target="../ink/ink1638.xml"/><Relationship Id="rId782" Type="http://schemas.openxmlformats.org/officeDocument/2006/relationships/image" Target="../media/image760.png"/><Relationship Id="rId172" Type="http://schemas.openxmlformats.org/officeDocument/2006/relationships/customXml" Target="../ink/ink1573.xml"/><Relationship Id="rId193" Type="http://schemas.openxmlformats.org/officeDocument/2006/relationships/customXml" Target="../ink/ink1594.xml"/><Relationship Id="rId207" Type="http://schemas.openxmlformats.org/officeDocument/2006/relationships/customXml" Target="../ink/ink1608.xml"/><Relationship Id="rId228" Type="http://schemas.openxmlformats.org/officeDocument/2006/relationships/customXml" Target="../ink/ink1629.xml"/><Relationship Id="rId109" Type="http://schemas.openxmlformats.org/officeDocument/2006/relationships/customXml" Target="../ink/ink1528.xml"/><Relationship Id="rId55" Type="http://schemas.openxmlformats.org/officeDocument/2006/relationships/image" Target="../media/image368.png"/><Relationship Id="rId76" Type="http://schemas.openxmlformats.org/officeDocument/2006/relationships/image" Target="../media/image377.png"/><Relationship Id="rId97" Type="http://schemas.openxmlformats.org/officeDocument/2006/relationships/customXml" Target="../ink/ink1518.xml"/><Relationship Id="rId120" Type="http://schemas.openxmlformats.org/officeDocument/2006/relationships/image" Target="../media/image391.png"/><Relationship Id="rId141" Type="http://schemas.openxmlformats.org/officeDocument/2006/relationships/image" Target="../media/image401.png"/><Relationship Id="rId772" Type="http://schemas.openxmlformats.org/officeDocument/2006/relationships/customXml" Target="../ink/ink1646.xml"/><Relationship Id="rId793" Type="http://schemas.openxmlformats.org/officeDocument/2006/relationships/customXml" Target="../ink/ink1658.xml"/><Relationship Id="rId7" Type="http://schemas.openxmlformats.org/officeDocument/2006/relationships/customXml" Target="../ink/ink1486.xml"/><Relationship Id="rId162" Type="http://schemas.openxmlformats.org/officeDocument/2006/relationships/customXml" Target="../ink/ink1563.xml"/><Relationship Id="rId183" Type="http://schemas.openxmlformats.org/officeDocument/2006/relationships/customXml" Target="../ink/ink1584.xml"/><Relationship Id="rId218" Type="http://schemas.openxmlformats.org/officeDocument/2006/relationships/customXml" Target="../ink/ink1619.xml"/><Relationship Id="rId45" Type="http://schemas.openxmlformats.org/officeDocument/2006/relationships/image" Target="../media/image346.png"/><Relationship Id="rId66" Type="http://schemas.openxmlformats.org/officeDocument/2006/relationships/customXml" Target="../ink/ink1502.xml"/><Relationship Id="rId87" Type="http://schemas.openxmlformats.org/officeDocument/2006/relationships/customXml" Target="../ink/ink1513.xml"/><Relationship Id="rId24" Type="http://schemas.openxmlformats.org/officeDocument/2006/relationships/image" Target="../media/image337.png"/><Relationship Id="rId110" Type="http://schemas.openxmlformats.org/officeDocument/2006/relationships/customXml" Target="../ink/ink1529.xml"/><Relationship Id="rId131" Type="http://schemas.openxmlformats.org/officeDocument/2006/relationships/customXml" Target="../ink/ink1543.xml"/><Relationship Id="rId762" Type="http://schemas.openxmlformats.org/officeDocument/2006/relationships/customXml" Target="../ink/ink1639.xml"/><Relationship Id="rId783" Type="http://schemas.openxmlformats.org/officeDocument/2006/relationships/customXml" Target="../ink/ink1653.xml"/><Relationship Id="rId152" Type="http://schemas.openxmlformats.org/officeDocument/2006/relationships/customXml" Target="../ink/ink1554.xml"/><Relationship Id="rId173" Type="http://schemas.openxmlformats.org/officeDocument/2006/relationships/customXml" Target="../ink/ink1574.xml"/><Relationship Id="rId194" Type="http://schemas.openxmlformats.org/officeDocument/2006/relationships/customXml" Target="../ink/ink1595.xml"/><Relationship Id="rId208" Type="http://schemas.openxmlformats.org/officeDocument/2006/relationships/customXml" Target="../ink/ink1609.xml"/><Relationship Id="rId229" Type="http://schemas.openxmlformats.org/officeDocument/2006/relationships/customXml" Target="../ink/ink1630.xml"/><Relationship Id="rId56" Type="http://schemas.openxmlformats.org/officeDocument/2006/relationships/customXml" Target="../ink/ink1496.xml"/><Relationship Id="rId77" Type="http://schemas.openxmlformats.org/officeDocument/2006/relationships/customXml" Target="../ink/ink1508.xml"/><Relationship Id="rId100" Type="http://schemas.openxmlformats.org/officeDocument/2006/relationships/image" Target="../media/image389.png"/><Relationship Id="rId14" Type="http://schemas.openxmlformats.org/officeDocument/2006/relationships/image" Target="../media/image332.png"/><Relationship Id="rId35" Type="http://schemas.openxmlformats.org/officeDocument/2006/relationships/image" Target="../media/image341.png"/><Relationship Id="rId773" Type="http://schemas.openxmlformats.org/officeDocument/2006/relationships/image" Target="../media/image4210.png"/><Relationship Id="rId98" Type="http://schemas.openxmlformats.org/officeDocument/2006/relationships/image" Target="../media/image388.png"/><Relationship Id="rId8" Type="http://schemas.openxmlformats.org/officeDocument/2006/relationships/image" Target="../media/image329.png"/><Relationship Id="rId121" Type="http://schemas.openxmlformats.org/officeDocument/2006/relationships/customXml" Target="../ink/ink1538.xml"/><Relationship Id="rId142" Type="http://schemas.openxmlformats.org/officeDocument/2006/relationships/customXml" Target="../ink/ink1549.xml"/><Relationship Id="rId163" Type="http://schemas.openxmlformats.org/officeDocument/2006/relationships/customXml" Target="../ink/ink1564.xml"/><Relationship Id="rId184" Type="http://schemas.openxmlformats.org/officeDocument/2006/relationships/customXml" Target="../ink/ink1585.xml"/><Relationship Id="rId219" Type="http://schemas.openxmlformats.org/officeDocument/2006/relationships/customXml" Target="../ink/ink1620.xml"/><Relationship Id="rId794" Type="http://schemas.openxmlformats.org/officeDocument/2006/relationships/image" Target="../media/image820.png"/><Relationship Id="rId230" Type="http://schemas.openxmlformats.org/officeDocument/2006/relationships/customXml" Target="../ink/ink1631.xml"/><Relationship Id="rId46" Type="http://schemas.openxmlformats.org/officeDocument/2006/relationships/customXml" Target="../ink/ink1491.xml"/><Relationship Id="rId67" Type="http://schemas.openxmlformats.org/officeDocument/2006/relationships/image" Target="../media/image373.png"/><Relationship Id="rId763" Type="http://schemas.openxmlformats.org/officeDocument/2006/relationships/customXml" Target="../ink/ink1640.xml"/><Relationship Id="rId88" Type="http://schemas.openxmlformats.org/officeDocument/2006/relationships/image" Target="../media/image383.png"/><Relationship Id="rId111" Type="http://schemas.openxmlformats.org/officeDocument/2006/relationships/customXml" Target="../ink/ink1530.xml"/><Relationship Id="rId132" Type="http://schemas.openxmlformats.org/officeDocument/2006/relationships/image" Target="../media/image397.png"/><Relationship Id="rId153" Type="http://schemas.openxmlformats.org/officeDocument/2006/relationships/customXml" Target="../ink/ink1555.xml"/><Relationship Id="rId174" Type="http://schemas.openxmlformats.org/officeDocument/2006/relationships/customXml" Target="../ink/ink1575.xml"/><Relationship Id="rId195" Type="http://schemas.openxmlformats.org/officeDocument/2006/relationships/customXml" Target="../ink/ink1596.xml"/><Relationship Id="rId209" Type="http://schemas.openxmlformats.org/officeDocument/2006/relationships/customXml" Target="../ink/ink1610.xml"/><Relationship Id="rId784" Type="http://schemas.openxmlformats.org/officeDocument/2006/relationships/image" Target="../media/image770.png"/><Relationship Id="rId220" Type="http://schemas.openxmlformats.org/officeDocument/2006/relationships/customXml" Target="../ink/ink1621.xml"/><Relationship Id="rId57" Type="http://schemas.openxmlformats.org/officeDocument/2006/relationships/customXml" Target="../ink/ink1497.xml"/><Relationship Id="rId78" Type="http://schemas.openxmlformats.org/officeDocument/2006/relationships/image" Target="../media/image378.png"/><Relationship Id="rId99" Type="http://schemas.openxmlformats.org/officeDocument/2006/relationships/customXml" Target="../ink/ink1519.xml"/><Relationship Id="rId101" Type="http://schemas.openxmlformats.org/officeDocument/2006/relationships/customXml" Target="../ink/ink1520.xml"/><Relationship Id="rId122" Type="http://schemas.openxmlformats.org/officeDocument/2006/relationships/image" Target="../media/image392.png"/><Relationship Id="rId143" Type="http://schemas.openxmlformats.org/officeDocument/2006/relationships/image" Target="../media/image402.png"/><Relationship Id="rId164" Type="http://schemas.openxmlformats.org/officeDocument/2006/relationships/customXml" Target="../ink/ink1565.xml"/><Relationship Id="rId185" Type="http://schemas.openxmlformats.org/officeDocument/2006/relationships/customXml" Target="../ink/ink1586.xml"/><Relationship Id="rId774" Type="http://schemas.openxmlformats.org/officeDocument/2006/relationships/customXml" Target="../ink/ink1647.xml"/><Relationship Id="rId795" Type="http://schemas.openxmlformats.org/officeDocument/2006/relationships/customXml" Target="../ink/ink1659.xml"/><Relationship Id="rId210" Type="http://schemas.openxmlformats.org/officeDocument/2006/relationships/customXml" Target="../ink/ink1611.xml"/><Relationship Id="rId26" Type="http://schemas.openxmlformats.org/officeDocument/2006/relationships/image" Target="../media/image338.png"/><Relationship Id="rId231" Type="http://schemas.openxmlformats.org/officeDocument/2006/relationships/customXml" Target="../ink/ink1632.xml"/><Relationship Id="rId47" Type="http://schemas.openxmlformats.org/officeDocument/2006/relationships/image" Target="../media/image347.png"/><Relationship Id="rId68" Type="http://schemas.openxmlformats.org/officeDocument/2006/relationships/customXml" Target="../ink/ink1503.xml"/><Relationship Id="rId89" Type="http://schemas.openxmlformats.org/officeDocument/2006/relationships/customXml" Target="../ink/ink1514.xml"/><Relationship Id="rId112" Type="http://schemas.openxmlformats.org/officeDocument/2006/relationships/customXml" Target="../ink/ink1531.xml"/><Relationship Id="rId133" Type="http://schemas.openxmlformats.org/officeDocument/2006/relationships/customXml" Target="../ink/ink1544.xml"/><Relationship Id="rId154" Type="http://schemas.openxmlformats.org/officeDocument/2006/relationships/customXml" Target="../ink/ink1556.xml"/><Relationship Id="rId175" Type="http://schemas.openxmlformats.org/officeDocument/2006/relationships/customXml" Target="../ink/ink1576.xml"/><Relationship Id="rId764" Type="http://schemas.openxmlformats.org/officeDocument/2006/relationships/customXml" Target="../ink/ink1641.xml"/><Relationship Id="rId785" Type="http://schemas.openxmlformats.org/officeDocument/2006/relationships/customXml" Target="../ink/ink1654.xml"/><Relationship Id="rId196" Type="http://schemas.openxmlformats.org/officeDocument/2006/relationships/customXml" Target="../ink/ink1597.xml"/><Relationship Id="rId200" Type="http://schemas.openxmlformats.org/officeDocument/2006/relationships/customXml" Target="../ink/ink1601.xml"/><Relationship Id="rId16" Type="http://schemas.openxmlformats.org/officeDocument/2006/relationships/image" Target="../media/image333.png"/><Relationship Id="rId221" Type="http://schemas.openxmlformats.org/officeDocument/2006/relationships/customXml" Target="../ink/ink1622.xml"/><Relationship Id="rId37" Type="http://schemas.openxmlformats.org/officeDocument/2006/relationships/image" Target="../media/image342.png"/><Relationship Id="rId58" Type="http://schemas.openxmlformats.org/officeDocument/2006/relationships/customXml" Target="../ink/ink1498.xml"/><Relationship Id="rId79" Type="http://schemas.openxmlformats.org/officeDocument/2006/relationships/customXml" Target="../ink/ink1509.xml"/><Relationship Id="rId102" Type="http://schemas.openxmlformats.org/officeDocument/2006/relationships/customXml" Target="../ink/ink1521.xml"/><Relationship Id="rId123" Type="http://schemas.openxmlformats.org/officeDocument/2006/relationships/customXml" Target="../ink/ink1539.xml"/><Relationship Id="rId144" Type="http://schemas.openxmlformats.org/officeDocument/2006/relationships/customXml" Target="../ink/ink1550.xml"/><Relationship Id="rId775" Type="http://schemas.openxmlformats.org/officeDocument/2006/relationships/customXml" Target="../ink/ink1648.xml"/><Relationship Id="rId796" Type="http://schemas.openxmlformats.org/officeDocument/2006/relationships/image" Target="../media/image830.png"/><Relationship Id="rId90" Type="http://schemas.openxmlformats.org/officeDocument/2006/relationships/image" Target="../media/image384.png"/><Relationship Id="rId165" Type="http://schemas.openxmlformats.org/officeDocument/2006/relationships/customXml" Target="../ink/ink1566.xml"/><Relationship Id="rId186" Type="http://schemas.openxmlformats.org/officeDocument/2006/relationships/customXml" Target="../ink/ink1587.xml"/><Relationship Id="rId800" Type="http://schemas.openxmlformats.org/officeDocument/2006/relationships/image" Target="../media/image850.png"/><Relationship Id="rId211" Type="http://schemas.openxmlformats.org/officeDocument/2006/relationships/customXml" Target="../ink/ink1612.xml"/><Relationship Id="rId232" Type="http://schemas.openxmlformats.org/officeDocument/2006/relationships/customXml" Target="../ink/ink1633.xml"/><Relationship Id="rId48" Type="http://schemas.openxmlformats.org/officeDocument/2006/relationships/customXml" Target="../ink/ink1492.xml"/><Relationship Id="rId69" Type="http://schemas.openxmlformats.org/officeDocument/2006/relationships/image" Target="../media/image374.png"/><Relationship Id="rId113" Type="http://schemas.openxmlformats.org/officeDocument/2006/relationships/customXml" Target="../ink/ink1532.xml"/><Relationship Id="rId134" Type="http://schemas.openxmlformats.org/officeDocument/2006/relationships/image" Target="../media/image398.png"/><Relationship Id="rId765" Type="http://schemas.openxmlformats.org/officeDocument/2006/relationships/customXml" Target="../ink/ink1642.xml"/><Relationship Id="rId786" Type="http://schemas.openxmlformats.org/officeDocument/2006/relationships/image" Target="../media/image780.png"/><Relationship Id="rId80" Type="http://schemas.openxmlformats.org/officeDocument/2006/relationships/image" Target="../media/image379.png"/><Relationship Id="rId155" Type="http://schemas.openxmlformats.org/officeDocument/2006/relationships/customXml" Target="../ink/ink1557.xml"/><Relationship Id="rId176" Type="http://schemas.openxmlformats.org/officeDocument/2006/relationships/customXml" Target="../ink/ink1577.xml"/><Relationship Id="rId197" Type="http://schemas.openxmlformats.org/officeDocument/2006/relationships/customXml" Target="../ink/ink1598.xml"/><Relationship Id="rId201" Type="http://schemas.openxmlformats.org/officeDocument/2006/relationships/customXml" Target="../ink/ink1602.xml"/><Relationship Id="rId222" Type="http://schemas.openxmlformats.org/officeDocument/2006/relationships/customXml" Target="../ink/ink1623.xml"/><Relationship Id="rId38" Type="http://schemas.openxmlformats.org/officeDocument/2006/relationships/customXml" Target="../ink/ink1487.xml"/><Relationship Id="rId59" Type="http://schemas.openxmlformats.org/officeDocument/2006/relationships/image" Target="../media/image369.png"/><Relationship Id="rId103" Type="http://schemas.openxmlformats.org/officeDocument/2006/relationships/customXml" Target="../ink/ink1522.xml"/><Relationship Id="rId124" Type="http://schemas.openxmlformats.org/officeDocument/2006/relationships/image" Target="../media/image393.png"/><Relationship Id="rId776" Type="http://schemas.openxmlformats.org/officeDocument/2006/relationships/customXml" Target="../ink/ink1649.xml"/><Relationship Id="rId797" Type="http://schemas.openxmlformats.org/officeDocument/2006/relationships/customXml" Target="../ink/ink1660.xml"/><Relationship Id="rId70" Type="http://schemas.openxmlformats.org/officeDocument/2006/relationships/customXml" Target="../ink/ink1504.xml"/><Relationship Id="rId91" Type="http://schemas.openxmlformats.org/officeDocument/2006/relationships/customXml" Target="../ink/ink1515.xml"/><Relationship Id="rId145" Type="http://schemas.openxmlformats.org/officeDocument/2006/relationships/image" Target="../media/image403.png"/><Relationship Id="rId166" Type="http://schemas.openxmlformats.org/officeDocument/2006/relationships/customXml" Target="../ink/ink1567.xml"/><Relationship Id="rId187" Type="http://schemas.openxmlformats.org/officeDocument/2006/relationships/customXml" Target="../ink/ink1588.xml"/><Relationship Id="rId801" Type="http://schemas.openxmlformats.org/officeDocument/2006/relationships/customXml" Target="../ink/ink1662.xml"/><Relationship Id="rId1" Type="http://schemas.openxmlformats.org/officeDocument/2006/relationships/slideLayout" Target="../slideLayouts/slideLayout3.xml"/><Relationship Id="rId212" Type="http://schemas.openxmlformats.org/officeDocument/2006/relationships/customXml" Target="../ink/ink1613.xml"/><Relationship Id="rId233" Type="http://schemas.openxmlformats.org/officeDocument/2006/relationships/customXml" Target="../ink/ink1634.xml"/><Relationship Id="rId49" Type="http://schemas.openxmlformats.org/officeDocument/2006/relationships/image" Target="../media/image348.png"/><Relationship Id="rId28" Type="http://schemas.openxmlformats.org/officeDocument/2006/relationships/image" Target="../media/image339.png"/><Relationship Id="rId114" Type="http://schemas.openxmlformats.org/officeDocument/2006/relationships/customXml" Target="../ink/ink1533.xml"/><Relationship Id="rId766" Type="http://schemas.openxmlformats.org/officeDocument/2006/relationships/customXml" Target="../ink/ink1643.xml"/><Relationship Id="rId60" Type="http://schemas.openxmlformats.org/officeDocument/2006/relationships/customXml" Target="../ink/ink1499.xml"/><Relationship Id="rId81" Type="http://schemas.openxmlformats.org/officeDocument/2006/relationships/customXml" Target="../ink/ink1510.xml"/><Relationship Id="rId135" Type="http://schemas.openxmlformats.org/officeDocument/2006/relationships/customXml" Target="../ink/ink1545.xml"/><Relationship Id="rId156" Type="http://schemas.openxmlformats.org/officeDocument/2006/relationships/customXml" Target="../ink/ink1558.xml"/><Relationship Id="rId177" Type="http://schemas.openxmlformats.org/officeDocument/2006/relationships/customXml" Target="../ink/ink1578.xml"/><Relationship Id="rId198" Type="http://schemas.openxmlformats.org/officeDocument/2006/relationships/customXml" Target="../ink/ink1599.xml"/><Relationship Id="rId787" Type="http://schemas.openxmlformats.org/officeDocument/2006/relationships/customXml" Target="../ink/ink1655.xml"/><Relationship Id="rId202" Type="http://schemas.openxmlformats.org/officeDocument/2006/relationships/customXml" Target="../ink/ink1603.xml"/><Relationship Id="rId223" Type="http://schemas.openxmlformats.org/officeDocument/2006/relationships/customXml" Target="../ink/ink1624.xml"/><Relationship Id="rId39" Type="http://schemas.openxmlformats.org/officeDocument/2006/relationships/image" Target="../media/image343.png"/><Relationship Id="rId18" Type="http://schemas.openxmlformats.org/officeDocument/2006/relationships/image" Target="../media/image334.png"/><Relationship Id="rId50" Type="http://schemas.openxmlformats.org/officeDocument/2006/relationships/customXml" Target="../ink/ink1493.xml"/><Relationship Id="rId104" Type="http://schemas.openxmlformats.org/officeDocument/2006/relationships/customXml" Target="../ink/ink1523.xml"/><Relationship Id="rId125" Type="http://schemas.openxmlformats.org/officeDocument/2006/relationships/customXml" Target="../ink/ink1540.xml"/><Relationship Id="rId146" Type="http://schemas.openxmlformats.org/officeDocument/2006/relationships/customXml" Target="../ink/ink1551.xml"/><Relationship Id="rId167" Type="http://schemas.openxmlformats.org/officeDocument/2006/relationships/customXml" Target="../ink/ink1568.xml"/><Relationship Id="rId188" Type="http://schemas.openxmlformats.org/officeDocument/2006/relationships/customXml" Target="../ink/ink1589.xml"/><Relationship Id="rId777" Type="http://schemas.openxmlformats.org/officeDocument/2006/relationships/customXml" Target="../ink/ink1650.xml"/><Relationship Id="rId798" Type="http://schemas.openxmlformats.org/officeDocument/2006/relationships/image" Target="../media/image840.png"/><Relationship Id="rId71" Type="http://schemas.openxmlformats.org/officeDocument/2006/relationships/customXml" Target="../ink/ink1505.xml"/><Relationship Id="rId92" Type="http://schemas.openxmlformats.org/officeDocument/2006/relationships/image" Target="../media/image385.png"/><Relationship Id="rId213" Type="http://schemas.openxmlformats.org/officeDocument/2006/relationships/customXml" Target="../ink/ink1614.xml"/><Relationship Id="rId234" Type="http://schemas.openxmlformats.org/officeDocument/2006/relationships/customXml" Target="../ink/ink1635.xml"/><Relationship Id="rId802" Type="http://schemas.openxmlformats.org/officeDocument/2006/relationships/image" Target="../media/image860.png"/><Relationship Id="rId2" Type="http://schemas.openxmlformats.org/officeDocument/2006/relationships/notesSlide" Target="../notesSlides/notesSlide22.xml"/><Relationship Id="rId40" Type="http://schemas.openxmlformats.org/officeDocument/2006/relationships/customXml" Target="../ink/ink1488.xml"/><Relationship Id="rId115" Type="http://schemas.openxmlformats.org/officeDocument/2006/relationships/customXml" Target="../ink/ink1534.xml"/><Relationship Id="rId136" Type="http://schemas.openxmlformats.org/officeDocument/2006/relationships/customXml" Target="../ink/ink1546.xml"/><Relationship Id="rId157" Type="http://schemas.openxmlformats.org/officeDocument/2006/relationships/image" Target="../media/image408.png"/><Relationship Id="rId178" Type="http://schemas.openxmlformats.org/officeDocument/2006/relationships/customXml" Target="../ink/ink1579.xml"/><Relationship Id="rId767" Type="http://schemas.openxmlformats.org/officeDocument/2006/relationships/image" Target="../media/image4170.png"/><Relationship Id="rId788" Type="http://schemas.openxmlformats.org/officeDocument/2006/relationships/image" Target="../media/image790.png"/><Relationship Id="rId61" Type="http://schemas.openxmlformats.org/officeDocument/2006/relationships/image" Target="../media/image370.png"/><Relationship Id="rId82" Type="http://schemas.openxmlformats.org/officeDocument/2006/relationships/image" Target="../media/image380.png"/><Relationship Id="rId199" Type="http://schemas.openxmlformats.org/officeDocument/2006/relationships/customXml" Target="../ink/ink1600.xml"/><Relationship Id="rId203" Type="http://schemas.openxmlformats.org/officeDocument/2006/relationships/customXml" Target="../ink/ink1604.xml"/><Relationship Id="rId224" Type="http://schemas.openxmlformats.org/officeDocument/2006/relationships/customXml" Target="../ink/ink1625.xml"/><Relationship Id="rId105" Type="http://schemas.openxmlformats.org/officeDocument/2006/relationships/customXml" Target="../ink/ink1524.xml"/><Relationship Id="rId126" Type="http://schemas.openxmlformats.org/officeDocument/2006/relationships/image" Target="../media/image394.png"/><Relationship Id="rId147" Type="http://schemas.openxmlformats.org/officeDocument/2006/relationships/image" Target="../media/image404.png"/><Relationship Id="rId168" Type="http://schemas.openxmlformats.org/officeDocument/2006/relationships/customXml" Target="../ink/ink1569.xml"/><Relationship Id="rId778" Type="http://schemas.openxmlformats.org/officeDocument/2006/relationships/image" Target="../media/image740.png"/><Relationship Id="rId799" Type="http://schemas.openxmlformats.org/officeDocument/2006/relationships/customXml" Target="../ink/ink1661.xml"/><Relationship Id="rId51" Type="http://schemas.openxmlformats.org/officeDocument/2006/relationships/image" Target="../media/image349.png"/><Relationship Id="rId72" Type="http://schemas.openxmlformats.org/officeDocument/2006/relationships/image" Target="../media/image375.png"/><Relationship Id="rId93" Type="http://schemas.openxmlformats.org/officeDocument/2006/relationships/customXml" Target="../ink/ink1516.xml"/><Relationship Id="rId189" Type="http://schemas.openxmlformats.org/officeDocument/2006/relationships/customXml" Target="../ink/ink1590.xml"/><Relationship Id="rId803" Type="http://schemas.openxmlformats.org/officeDocument/2006/relationships/customXml" Target="../ink/ink1663.xml"/><Relationship Id="rId3" Type="http://schemas.openxmlformats.org/officeDocument/2006/relationships/customXml" Target="../ink/ink1484.xml"/><Relationship Id="rId214" Type="http://schemas.openxmlformats.org/officeDocument/2006/relationships/customXml" Target="../ink/ink1615.xml"/><Relationship Id="rId235" Type="http://schemas.openxmlformats.org/officeDocument/2006/relationships/customXml" Target="../ink/ink1636.xml"/><Relationship Id="rId116" Type="http://schemas.openxmlformats.org/officeDocument/2006/relationships/customXml" Target="../ink/ink1535.xml"/><Relationship Id="rId137" Type="http://schemas.openxmlformats.org/officeDocument/2006/relationships/image" Target="../media/image399.png"/><Relationship Id="rId158" Type="http://schemas.openxmlformats.org/officeDocument/2006/relationships/customXml" Target="../ink/ink1559.xml"/><Relationship Id="rId768" Type="http://schemas.openxmlformats.org/officeDocument/2006/relationships/customXml" Target="../ink/ink1644.xml"/><Relationship Id="rId789" Type="http://schemas.openxmlformats.org/officeDocument/2006/relationships/customXml" Target="../ink/ink1656.xml"/><Relationship Id="rId41" Type="http://schemas.openxmlformats.org/officeDocument/2006/relationships/image" Target="../media/image344.png"/><Relationship Id="rId62" Type="http://schemas.openxmlformats.org/officeDocument/2006/relationships/customXml" Target="../ink/ink1500.xml"/><Relationship Id="rId83" Type="http://schemas.openxmlformats.org/officeDocument/2006/relationships/customXml" Target="../ink/ink1511.xml"/><Relationship Id="rId20" Type="http://schemas.openxmlformats.org/officeDocument/2006/relationships/image" Target="../media/image335.png"/><Relationship Id="rId179" Type="http://schemas.openxmlformats.org/officeDocument/2006/relationships/customXml" Target="../ink/ink1580.xml"/><Relationship Id="rId190" Type="http://schemas.openxmlformats.org/officeDocument/2006/relationships/customXml" Target="../ink/ink1591.xml"/><Relationship Id="rId204" Type="http://schemas.openxmlformats.org/officeDocument/2006/relationships/customXml" Target="../ink/ink1605.xml"/><Relationship Id="rId225" Type="http://schemas.openxmlformats.org/officeDocument/2006/relationships/customXml" Target="../ink/ink1626.xml"/><Relationship Id="rId106" Type="http://schemas.openxmlformats.org/officeDocument/2006/relationships/customXml" Target="../ink/ink1525.xml"/><Relationship Id="rId127" Type="http://schemas.openxmlformats.org/officeDocument/2006/relationships/customXml" Target="../ink/ink1541.xml"/><Relationship Id="rId779" Type="http://schemas.openxmlformats.org/officeDocument/2006/relationships/customXml" Target="../ink/ink1651.xml"/><Relationship Id="rId52" Type="http://schemas.openxmlformats.org/officeDocument/2006/relationships/customXml" Target="../ink/ink1494.xml"/><Relationship Id="rId31" Type="http://schemas.openxmlformats.org/officeDocument/2006/relationships/image" Target="../media/image340.png"/><Relationship Id="rId73" Type="http://schemas.openxmlformats.org/officeDocument/2006/relationships/customXml" Target="../ink/ink1506.xml"/><Relationship Id="rId94" Type="http://schemas.openxmlformats.org/officeDocument/2006/relationships/image" Target="../media/image386.png"/><Relationship Id="rId10" Type="http://schemas.openxmlformats.org/officeDocument/2006/relationships/image" Target="../media/image330.png"/><Relationship Id="rId148" Type="http://schemas.openxmlformats.org/officeDocument/2006/relationships/customXml" Target="../ink/ink1552.xml"/><Relationship Id="rId169" Type="http://schemas.openxmlformats.org/officeDocument/2006/relationships/customXml" Target="../ink/ink1570.xml"/><Relationship Id="rId790" Type="http://schemas.openxmlformats.org/officeDocument/2006/relationships/image" Target="../media/image800.png"/><Relationship Id="rId804" Type="http://schemas.openxmlformats.org/officeDocument/2006/relationships/customXml" Target="../ink/ink1664.xml"/><Relationship Id="rId4" Type="http://schemas.openxmlformats.org/officeDocument/2006/relationships/image" Target="../media/image327.png"/><Relationship Id="rId180" Type="http://schemas.openxmlformats.org/officeDocument/2006/relationships/customXml" Target="../ink/ink1581.xml"/><Relationship Id="rId215" Type="http://schemas.openxmlformats.org/officeDocument/2006/relationships/customXml" Target="../ink/ink1616.xml"/><Relationship Id="rId236" Type="http://schemas.openxmlformats.org/officeDocument/2006/relationships/customXml" Target="../ink/ink1637.xml"/><Relationship Id="rId42" Type="http://schemas.openxmlformats.org/officeDocument/2006/relationships/customXml" Target="../ink/ink1489.xml"/><Relationship Id="rId84" Type="http://schemas.openxmlformats.org/officeDocument/2006/relationships/image" Target="../media/image381.png"/><Relationship Id="rId138" Type="http://schemas.openxmlformats.org/officeDocument/2006/relationships/customXml" Target="../ink/ink1547.xml"/><Relationship Id="rId191" Type="http://schemas.openxmlformats.org/officeDocument/2006/relationships/customXml" Target="../ink/ink1592.xml"/><Relationship Id="rId205" Type="http://schemas.openxmlformats.org/officeDocument/2006/relationships/customXml" Target="../ink/ink1606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77.xml"/><Relationship Id="rId117" Type="http://schemas.openxmlformats.org/officeDocument/2006/relationships/customXml" Target="../ink/ink1684.xml"/><Relationship Id="rId21" Type="http://schemas.openxmlformats.org/officeDocument/2006/relationships/image" Target="../media/image548.png"/><Relationship Id="rId112" Type="http://schemas.openxmlformats.org/officeDocument/2006/relationships/image" Target="../media/image549.png"/><Relationship Id="rId47" Type="http://schemas.openxmlformats.org/officeDocument/2006/relationships/image" Target="../media/image2153.png"/><Relationship Id="rId133" Type="http://schemas.openxmlformats.org/officeDocument/2006/relationships/customXml" Target="../ink/ink1699.xml"/><Relationship Id="rId63" Type="http://schemas.openxmlformats.org/officeDocument/2006/relationships/image" Target="../media/image2192.png"/><Relationship Id="rId138" Type="http://schemas.openxmlformats.org/officeDocument/2006/relationships/customXml" Target="../ink/ink1704.xml"/><Relationship Id="rId154" Type="http://schemas.openxmlformats.org/officeDocument/2006/relationships/customXml" Target="../ink/ink1720.xml"/><Relationship Id="rId159" Type="http://schemas.openxmlformats.org/officeDocument/2006/relationships/customXml" Target="../ink/ink1725.xml"/><Relationship Id="rId170" Type="http://schemas.openxmlformats.org/officeDocument/2006/relationships/customXml" Target="../ink/ink1736.xml"/><Relationship Id="rId196" Type="http://schemas.openxmlformats.org/officeDocument/2006/relationships/image" Target="../media/image5631.png"/><Relationship Id="rId200" Type="http://schemas.openxmlformats.org/officeDocument/2006/relationships/image" Target="../media/image5651.png"/><Relationship Id="rId16" Type="http://schemas.openxmlformats.org/officeDocument/2006/relationships/image" Target="../media/image547.png"/><Relationship Id="rId11" Type="http://schemas.openxmlformats.org/officeDocument/2006/relationships/customXml" Target="../ink/ink1669.xml"/><Relationship Id="rId32" Type="http://schemas.openxmlformats.org/officeDocument/2006/relationships/image" Target="../media/image78.png"/><Relationship Id="rId102" Type="http://schemas.openxmlformats.org/officeDocument/2006/relationships/image" Target="../media/image537.png"/><Relationship Id="rId123" Type="http://schemas.openxmlformats.org/officeDocument/2006/relationships/customXml" Target="../ink/ink1689.xml"/><Relationship Id="rId128" Type="http://schemas.openxmlformats.org/officeDocument/2006/relationships/customXml" Target="../ink/ink1694.xml"/><Relationship Id="rId144" Type="http://schemas.openxmlformats.org/officeDocument/2006/relationships/customXml" Target="../ink/ink1710.xml"/><Relationship Id="rId149" Type="http://schemas.openxmlformats.org/officeDocument/2006/relationships/customXml" Target="../ink/ink1715.xml"/><Relationship Id="rId160" Type="http://schemas.openxmlformats.org/officeDocument/2006/relationships/customXml" Target="../ink/ink1726.xml"/><Relationship Id="rId165" Type="http://schemas.openxmlformats.org/officeDocument/2006/relationships/customXml" Target="../ink/ink1731.xml"/><Relationship Id="rId22" Type="http://schemas.openxmlformats.org/officeDocument/2006/relationships/customXml" Target="../ink/ink1675.xml"/><Relationship Id="rId27" Type="http://schemas.openxmlformats.org/officeDocument/2006/relationships/image" Target="../media/image560.png"/><Relationship Id="rId113" Type="http://schemas.openxmlformats.org/officeDocument/2006/relationships/customXml" Target="../ink/ink1682.xml"/><Relationship Id="rId118" Type="http://schemas.openxmlformats.org/officeDocument/2006/relationships/image" Target="../media/image552.png"/><Relationship Id="rId43" Type="http://schemas.openxmlformats.org/officeDocument/2006/relationships/image" Target="../media/image2133.png"/><Relationship Id="rId134" Type="http://schemas.openxmlformats.org/officeDocument/2006/relationships/customXml" Target="../ink/ink1700.xml"/><Relationship Id="rId139" Type="http://schemas.openxmlformats.org/officeDocument/2006/relationships/customXml" Target="../ink/ink1705.xml"/><Relationship Id="rId150" Type="http://schemas.openxmlformats.org/officeDocument/2006/relationships/customXml" Target="../ink/ink1716.xml"/><Relationship Id="rId155" Type="http://schemas.openxmlformats.org/officeDocument/2006/relationships/customXml" Target="../ink/ink1721.xml"/><Relationship Id="rId171" Type="http://schemas.openxmlformats.org/officeDocument/2006/relationships/customXml" Target="../ink/ink1737.xml"/><Relationship Id="rId192" Type="http://schemas.openxmlformats.org/officeDocument/2006/relationships/image" Target="../media/image5371.png"/><Relationship Id="rId197" Type="http://schemas.openxmlformats.org/officeDocument/2006/relationships/customXml" Target="../ink/ink1742.xml"/><Relationship Id="rId201" Type="http://schemas.openxmlformats.org/officeDocument/2006/relationships/customXml" Target="../ink/ink1744.xml"/><Relationship Id="rId12" Type="http://schemas.openxmlformats.org/officeDocument/2006/relationships/image" Target="../media/image545.png"/><Relationship Id="rId17" Type="http://schemas.openxmlformats.org/officeDocument/2006/relationships/customXml" Target="../ink/ink1672.xml"/><Relationship Id="rId33" Type="http://schemas.openxmlformats.org/officeDocument/2006/relationships/customXml" Target="../ink/ink1679.xml"/><Relationship Id="rId103" Type="http://schemas.openxmlformats.org/officeDocument/2006/relationships/customXml" Target="../ink/ink1680.xml"/><Relationship Id="rId124" Type="http://schemas.openxmlformats.org/officeDocument/2006/relationships/customXml" Target="../ink/ink1690.xml"/><Relationship Id="rId129" Type="http://schemas.openxmlformats.org/officeDocument/2006/relationships/customXml" Target="../ink/ink1695.xml"/><Relationship Id="rId59" Type="http://schemas.openxmlformats.org/officeDocument/2006/relationships/image" Target="../media/image2173.png"/><Relationship Id="rId140" Type="http://schemas.openxmlformats.org/officeDocument/2006/relationships/customXml" Target="../ink/ink1706.xml"/><Relationship Id="rId145" Type="http://schemas.openxmlformats.org/officeDocument/2006/relationships/customXml" Target="../ink/ink1711.xml"/><Relationship Id="rId161" Type="http://schemas.openxmlformats.org/officeDocument/2006/relationships/customXml" Target="../ink/ink1727.xml"/><Relationship Id="rId166" Type="http://schemas.openxmlformats.org/officeDocument/2006/relationships/customXml" Target="../ink/ink17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2.png"/><Relationship Id="rId23" Type="http://schemas.openxmlformats.org/officeDocument/2006/relationships/image" Target="../media/image554.png"/><Relationship Id="rId28" Type="http://schemas.openxmlformats.org/officeDocument/2006/relationships/customXml" Target="../ink/ink1678.xml"/><Relationship Id="rId114" Type="http://schemas.openxmlformats.org/officeDocument/2006/relationships/image" Target="../media/image550.png"/><Relationship Id="rId119" Type="http://schemas.openxmlformats.org/officeDocument/2006/relationships/customXml" Target="../ink/ink1685.xml"/><Relationship Id="rId10" Type="http://schemas.openxmlformats.org/officeDocument/2006/relationships/image" Target="../media/image544.png"/><Relationship Id="rId31" Type="http://schemas.openxmlformats.org/officeDocument/2006/relationships/image" Target="../media/image51.jpg"/><Relationship Id="rId122" Type="http://schemas.openxmlformats.org/officeDocument/2006/relationships/customXml" Target="../ink/ink1688.xml"/><Relationship Id="rId130" Type="http://schemas.openxmlformats.org/officeDocument/2006/relationships/customXml" Target="../ink/ink1696.xml"/><Relationship Id="rId135" Type="http://schemas.openxmlformats.org/officeDocument/2006/relationships/customXml" Target="../ink/ink1701.xml"/><Relationship Id="rId143" Type="http://schemas.openxmlformats.org/officeDocument/2006/relationships/customXml" Target="../ink/ink1709.xml"/><Relationship Id="rId148" Type="http://schemas.openxmlformats.org/officeDocument/2006/relationships/customXml" Target="../ink/ink1714.xml"/><Relationship Id="rId151" Type="http://schemas.openxmlformats.org/officeDocument/2006/relationships/customXml" Target="../ink/ink1717.xml"/><Relationship Id="rId156" Type="http://schemas.openxmlformats.org/officeDocument/2006/relationships/customXml" Target="../ink/ink1722.xml"/><Relationship Id="rId164" Type="http://schemas.openxmlformats.org/officeDocument/2006/relationships/customXml" Target="../ink/ink1730.xml"/><Relationship Id="rId169" Type="http://schemas.openxmlformats.org/officeDocument/2006/relationships/customXml" Target="../ink/ink1735.xml"/><Relationship Id="rId198" Type="http://schemas.openxmlformats.org/officeDocument/2006/relationships/image" Target="../media/image5641.png"/><Relationship Id="rId9" Type="http://schemas.openxmlformats.org/officeDocument/2006/relationships/customXml" Target="../ink/ink1668.xml"/><Relationship Id="rId4" Type="http://schemas.openxmlformats.org/officeDocument/2006/relationships/image" Target="../media/image541.png"/><Relationship Id="rId172" Type="http://schemas.openxmlformats.org/officeDocument/2006/relationships/customXml" Target="../ink/ink1738.xml"/><Relationship Id="rId193" Type="http://schemas.openxmlformats.org/officeDocument/2006/relationships/customXml" Target="../ink/ink1740.xml"/><Relationship Id="rId202" Type="http://schemas.openxmlformats.org/officeDocument/2006/relationships/image" Target="../media/image5661.png"/><Relationship Id="rId13" Type="http://schemas.openxmlformats.org/officeDocument/2006/relationships/customXml" Target="../ink/ink1670.xml"/><Relationship Id="rId18" Type="http://schemas.openxmlformats.org/officeDocument/2006/relationships/customXml" Target="../ink/ink1673.xml"/><Relationship Id="rId104" Type="http://schemas.openxmlformats.org/officeDocument/2006/relationships/customXml" Target="../ink/ink1681.xml"/><Relationship Id="rId120" Type="http://schemas.openxmlformats.org/officeDocument/2006/relationships/customXml" Target="../ink/ink1686.xml"/><Relationship Id="rId125" Type="http://schemas.openxmlformats.org/officeDocument/2006/relationships/customXml" Target="../ink/ink1691.xml"/><Relationship Id="rId141" Type="http://schemas.openxmlformats.org/officeDocument/2006/relationships/customXml" Target="../ink/ink1707.xml"/><Relationship Id="rId146" Type="http://schemas.openxmlformats.org/officeDocument/2006/relationships/customXml" Target="../ink/ink1712.xml"/><Relationship Id="rId167" Type="http://schemas.openxmlformats.org/officeDocument/2006/relationships/customXml" Target="../ink/ink1733.xml"/><Relationship Id="rId7" Type="http://schemas.openxmlformats.org/officeDocument/2006/relationships/customXml" Target="../ink/ink1667.xml"/><Relationship Id="rId162" Type="http://schemas.openxmlformats.org/officeDocument/2006/relationships/customXml" Target="../ink/ink1728.xml"/><Relationship Id="rId2" Type="http://schemas.openxmlformats.org/officeDocument/2006/relationships/notesSlide" Target="../notesSlides/notesSlide23.xml"/><Relationship Id="rId29" Type="http://schemas.openxmlformats.org/officeDocument/2006/relationships/image" Target="../media/image561.png"/><Relationship Id="rId24" Type="http://schemas.openxmlformats.org/officeDocument/2006/relationships/customXml" Target="../ink/ink1676.xml"/><Relationship Id="rId115" Type="http://schemas.openxmlformats.org/officeDocument/2006/relationships/customXml" Target="../ink/ink1683.xml"/><Relationship Id="rId45" Type="http://schemas.openxmlformats.org/officeDocument/2006/relationships/image" Target="../media/image2143.png"/><Relationship Id="rId131" Type="http://schemas.openxmlformats.org/officeDocument/2006/relationships/customXml" Target="../ink/ink1697.xml"/><Relationship Id="rId136" Type="http://schemas.openxmlformats.org/officeDocument/2006/relationships/customXml" Target="../ink/ink1702.xml"/><Relationship Id="rId157" Type="http://schemas.openxmlformats.org/officeDocument/2006/relationships/customXml" Target="../ink/ink1723.xml"/><Relationship Id="rId61" Type="http://schemas.openxmlformats.org/officeDocument/2006/relationships/image" Target="../media/image2182.png"/><Relationship Id="rId152" Type="http://schemas.openxmlformats.org/officeDocument/2006/relationships/customXml" Target="../ink/ink1718.xml"/><Relationship Id="rId173" Type="http://schemas.openxmlformats.org/officeDocument/2006/relationships/customXml" Target="../ink/ink1739.xml"/><Relationship Id="rId194" Type="http://schemas.openxmlformats.org/officeDocument/2006/relationships/image" Target="../media/image5620.png"/><Relationship Id="rId199" Type="http://schemas.openxmlformats.org/officeDocument/2006/relationships/customXml" Target="../ink/ink1743.xml"/><Relationship Id="rId203" Type="http://schemas.openxmlformats.org/officeDocument/2006/relationships/image" Target="../media/image31.png"/><Relationship Id="rId19" Type="http://schemas.openxmlformats.org/officeDocument/2006/relationships/image" Target="../media/image553.png"/><Relationship Id="rId14" Type="http://schemas.openxmlformats.org/officeDocument/2006/relationships/image" Target="../media/image546.png"/><Relationship Id="rId30" Type="http://schemas.openxmlformats.org/officeDocument/2006/relationships/image" Target="../media/image33.png"/><Relationship Id="rId126" Type="http://schemas.openxmlformats.org/officeDocument/2006/relationships/customXml" Target="../ink/ink1692.xml"/><Relationship Id="rId147" Type="http://schemas.openxmlformats.org/officeDocument/2006/relationships/customXml" Target="../ink/ink1713.xml"/><Relationship Id="rId168" Type="http://schemas.openxmlformats.org/officeDocument/2006/relationships/customXml" Target="../ink/ink1734.xml"/><Relationship Id="rId8" Type="http://schemas.openxmlformats.org/officeDocument/2006/relationships/image" Target="../media/image543.png"/><Relationship Id="rId121" Type="http://schemas.openxmlformats.org/officeDocument/2006/relationships/customXml" Target="../ink/ink1687.xml"/><Relationship Id="rId142" Type="http://schemas.openxmlformats.org/officeDocument/2006/relationships/customXml" Target="../ink/ink1708.xml"/><Relationship Id="rId163" Type="http://schemas.openxmlformats.org/officeDocument/2006/relationships/customXml" Target="../ink/ink1729.xml"/><Relationship Id="rId3" Type="http://schemas.openxmlformats.org/officeDocument/2006/relationships/customXml" Target="../ink/ink1666.xml"/><Relationship Id="rId25" Type="http://schemas.openxmlformats.org/officeDocument/2006/relationships/image" Target="../media/image559.png"/><Relationship Id="rId116" Type="http://schemas.openxmlformats.org/officeDocument/2006/relationships/image" Target="../media/image551.png"/><Relationship Id="rId137" Type="http://schemas.openxmlformats.org/officeDocument/2006/relationships/customXml" Target="../ink/ink1703.xml"/><Relationship Id="rId158" Type="http://schemas.openxmlformats.org/officeDocument/2006/relationships/customXml" Target="../ink/ink1724.xml"/><Relationship Id="rId20" Type="http://schemas.openxmlformats.org/officeDocument/2006/relationships/customXml" Target="../ink/ink1674.xml"/><Relationship Id="rId41" Type="http://schemas.openxmlformats.org/officeDocument/2006/relationships/image" Target="../media/image2123.png"/><Relationship Id="rId132" Type="http://schemas.openxmlformats.org/officeDocument/2006/relationships/customXml" Target="../ink/ink1698.xml"/><Relationship Id="rId153" Type="http://schemas.openxmlformats.org/officeDocument/2006/relationships/customXml" Target="../ink/ink1719.xml"/><Relationship Id="rId195" Type="http://schemas.openxmlformats.org/officeDocument/2006/relationships/customXml" Target="../ink/ink1741.xml"/><Relationship Id="rId204" Type="http://schemas.openxmlformats.org/officeDocument/2006/relationships/image" Target="../media/image32.svg"/><Relationship Id="rId15" Type="http://schemas.openxmlformats.org/officeDocument/2006/relationships/customXml" Target="../ink/ink1671.xml"/><Relationship Id="rId127" Type="http://schemas.openxmlformats.org/officeDocument/2006/relationships/customXml" Target="../ink/ink1693.xml"/><Relationship Id="rId57" Type="http://schemas.openxmlformats.org/officeDocument/2006/relationships/image" Target="../media/image2163.png"/></Relationships>
</file>

<file path=ppt/slides/_rels/slide24.xml.rels><?xml version="1.0" encoding="UTF-8" standalone="yes"?>
<Relationships xmlns="http://schemas.openxmlformats.org/package/2006/relationships"><Relationship Id="rId42" Type="http://schemas.openxmlformats.org/officeDocument/2006/relationships/image" Target="../media/image3701.png"/><Relationship Id="rId138" Type="http://schemas.openxmlformats.org/officeDocument/2006/relationships/customXml" Target="../ink/ink1761.xml"/><Relationship Id="rId159" Type="http://schemas.openxmlformats.org/officeDocument/2006/relationships/customXml" Target="../ink/ink1772.xml"/><Relationship Id="rId63" Type="http://schemas.openxmlformats.org/officeDocument/2006/relationships/image" Target="../media/image2192.png"/><Relationship Id="rId170" Type="http://schemas.openxmlformats.org/officeDocument/2006/relationships/customXml" Target="../ink/ink1783.xml"/><Relationship Id="rId191" Type="http://schemas.openxmlformats.org/officeDocument/2006/relationships/customXml" Target="../ink/ink1804.xml"/><Relationship Id="rId205" Type="http://schemas.openxmlformats.org/officeDocument/2006/relationships/customXml" Target="../ink/ink1818.xml"/><Relationship Id="rId242" Type="http://schemas.openxmlformats.org/officeDocument/2006/relationships/customXml" Target="../ink/ink1830.xml"/><Relationship Id="rId37" Type="http://schemas.openxmlformats.org/officeDocument/2006/relationships/customXml" Target="../ink/ink1747.xml"/><Relationship Id="rId123" Type="http://schemas.openxmlformats.org/officeDocument/2006/relationships/image" Target="../media/image3910.png"/><Relationship Id="rId128" Type="http://schemas.openxmlformats.org/officeDocument/2006/relationships/customXml" Target="../ink/ink1756.xml"/><Relationship Id="rId144" Type="http://schemas.openxmlformats.org/officeDocument/2006/relationships/customXml" Target="../ink/ink1764.xml"/><Relationship Id="rId149" Type="http://schemas.openxmlformats.org/officeDocument/2006/relationships/image" Target="../media/image4040.png"/><Relationship Id="rId102" Type="http://schemas.openxmlformats.org/officeDocument/2006/relationships/image" Target="../media/image5371.png"/><Relationship Id="rId5" Type="http://schemas.openxmlformats.org/officeDocument/2006/relationships/customXml" Target="../ink/ink1745.xml"/><Relationship Id="rId160" Type="http://schemas.openxmlformats.org/officeDocument/2006/relationships/customXml" Target="../ink/ink1773.xml"/><Relationship Id="rId165" Type="http://schemas.openxmlformats.org/officeDocument/2006/relationships/customXml" Target="../ink/ink1778.xml"/><Relationship Id="rId181" Type="http://schemas.openxmlformats.org/officeDocument/2006/relationships/customXml" Target="../ink/ink1794.xml"/><Relationship Id="rId186" Type="http://schemas.openxmlformats.org/officeDocument/2006/relationships/customXml" Target="../ink/ink1799.xml"/><Relationship Id="rId237" Type="http://schemas.openxmlformats.org/officeDocument/2006/relationships/image" Target="../media/image5661.png"/><Relationship Id="rId95" Type="http://schemas.openxmlformats.org/officeDocument/2006/relationships/image" Target="../media/image3860.png"/><Relationship Id="rId232" Type="http://schemas.openxmlformats.org/officeDocument/2006/relationships/customXml" Target="../ink/ink1825.xml"/><Relationship Id="rId43" Type="http://schemas.openxmlformats.org/officeDocument/2006/relationships/customXml" Target="../ink/ink1750.xml"/><Relationship Id="rId134" Type="http://schemas.openxmlformats.org/officeDocument/2006/relationships/customXml" Target="../ink/ink1759.xml"/><Relationship Id="rId139" Type="http://schemas.openxmlformats.org/officeDocument/2006/relationships/image" Target="../media/image3990.png"/><Relationship Id="rId150" Type="http://schemas.openxmlformats.org/officeDocument/2006/relationships/customXml" Target="../ink/ink1767.xml"/><Relationship Id="rId155" Type="http://schemas.openxmlformats.org/officeDocument/2006/relationships/image" Target="../media/image2133.png"/><Relationship Id="rId171" Type="http://schemas.openxmlformats.org/officeDocument/2006/relationships/customXml" Target="../ink/ink1784.xml"/><Relationship Id="rId176" Type="http://schemas.openxmlformats.org/officeDocument/2006/relationships/customXml" Target="../ink/ink1789.xml"/><Relationship Id="rId192" Type="http://schemas.openxmlformats.org/officeDocument/2006/relationships/customXml" Target="../ink/ink1805.xml"/><Relationship Id="rId197" Type="http://schemas.openxmlformats.org/officeDocument/2006/relationships/customXml" Target="../ink/ink1810.xml"/><Relationship Id="rId206" Type="http://schemas.openxmlformats.org/officeDocument/2006/relationships/customXml" Target="../ink/ink1819.xml"/><Relationship Id="rId201" Type="http://schemas.openxmlformats.org/officeDocument/2006/relationships/customXml" Target="../ink/ink1814.xml"/><Relationship Id="rId243" Type="http://schemas.openxmlformats.org/officeDocument/2006/relationships/customXml" Target="../ink/ink1831.xml"/><Relationship Id="rId38" Type="http://schemas.openxmlformats.org/officeDocument/2006/relationships/image" Target="../media/image3681.png"/><Relationship Id="rId124" Type="http://schemas.openxmlformats.org/officeDocument/2006/relationships/customXml" Target="../ink/ink1754.xml"/><Relationship Id="rId129" Type="http://schemas.openxmlformats.org/officeDocument/2006/relationships/image" Target="../media/image3940.png"/><Relationship Id="rId59" Type="http://schemas.openxmlformats.org/officeDocument/2006/relationships/image" Target="../media/image2173.png"/><Relationship Id="rId140" Type="http://schemas.openxmlformats.org/officeDocument/2006/relationships/customXml" Target="../ink/ink1762.xml"/><Relationship Id="rId145" Type="http://schemas.openxmlformats.org/officeDocument/2006/relationships/image" Target="../media/image4020.png"/><Relationship Id="rId161" Type="http://schemas.openxmlformats.org/officeDocument/2006/relationships/customXml" Target="../ink/ink1774.xml"/><Relationship Id="rId166" Type="http://schemas.openxmlformats.org/officeDocument/2006/relationships/customXml" Target="../ink/ink1779.xml"/><Relationship Id="rId182" Type="http://schemas.openxmlformats.org/officeDocument/2006/relationships/customXml" Target="../ink/ink1795.xml"/><Relationship Id="rId187" Type="http://schemas.openxmlformats.org/officeDocument/2006/relationships/customXml" Target="../ink/ink1800.xml"/><Relationship Id="rId91" Type="http://schemas.openxmlformats.org/officeDocument/2006/relationships/image" Target="../media/image3840.png"/><Relationship Id="rId1" Type="http://schemas.openxmlformats.org/officeDocument/2006/relationships/slideLayout" Target="../slideLayouts/slideLayout3.xml"/><Relationship Id="rId233" Type="http://schemas.openxmlformats.org/officeDocument/2006/relationships/image" Target="../media/image5641.png"/><Relationship Id="rId238" Type="http://schemas.openxmlformats.org/officeDocument/2006/relationships/image" Target="../media/image31.png"/><Relationship Id="rId44" Type="http://schemas.openxmlformats.org/officeDocument/2006/relationships/image" Target="../media/image3711.png"/><Relationship Id="rId130" Type="http://schemas.openxmlformats.org/officeDocument/2006/relationships/customXml" Target="../ink/ink1757.xml"/><Relationship Id="rId135" Type="http://schemas.openxmlformats.org/officeDocument/2006/relationships/image" Target="../media/image3970.png"/><Relationship Id="rId151" Type="http://schemas.openxmlformats.org/officeDocument/2006/relationships/image" Target="../media/image4050.png"/><Relationship Id="rId156" Type="http://schemas.openxmlformats.org/officeDocument/2006/relationships/customXml" Target="../ink/ink1770.xml"/><Relationship Id="rId177" Type="http://schemas.openxmlformats.org/officeDocument/2006/relationships/customXml" Target="../ink/ink1790.xml"/><Relationship Id="rId198" Type="http://schemas.openxmlformats.org/officeDocument/2006/relationships/customXml" Target="../ink/ink1811.xml"/><Relationship Id="rId172" Type="http://schemas.openxmlformats.org/officeDocument/2006/relationships/customXml" Target="../ink/ink1785.xml"/><Relationship Id="rId193" Type="http://schemas.openxmlformats.org/officeDocument/2006/relationships/customXml" Target="../ink/ink1806.xml"/><Relationship Id="rId202" Type="http://schemas.openxmlformats.org/officeDocument/2006/relationships/customXml" Target="../ink/ink1815.xml"/><Relationship Id="rId207" Type="http://schemas.openxmlformats.org/officeDocument/2006/relationships/customXml" Target="../ink/ink1820.xml"/><Relationship Id="rId244" Type="http://schemas.openxmlformats.org/officeDocument/2006/relationships/customXml" Target="../ink/ink1832.xml"/><Relationship Id="rId39" Type="http://schemas.openxmlformats.org/officeDocument/2006/relationships/customXml" Target="../ink/ink1748.xml"/><Relationship Id="rId34" Type="http://schemas.openxmlformats.org/officeDocument/2006/relationships/image" Target="../media/image3661.png"/><Relationship Id="rId125" Type="http://schemas.openxmlformats.org/officeDocument/2006/relationships/image" Target="../media/image3920.png"/><Relationship Id="rId141" Type="http://schemas.openxmlformats.org/officeDocument/2006/relationships/image" Target="../media/image4000.png"/><Relationship Id="rId146" Type="http://schemas.openxmlformats.org/officeDocument/2006/relationships/customXml" Target="../ink/ink1765.xml"/><Relationship Id="rId167" Type="http://schemas.openxmlformats.org/officeDocument/2006/relationships/customXml" Target="../ink/ink1780.xml"/><Relationship Id="rId188" Type="http://schemas.openxmlformats.org/officeDocument/2006/relationships/customXml" Target="../ink/ink1801.xml"/><Relationship Id="rId97" Type="http://schemas.openxmlformats.org/officeDocument/2006/relationships/image" Target="../media/image3870.png"/><Relationship Id="rId162" Type="http://schemas.openxmlformats.org/officeDocument/2006/relationships/customXml" Target="../ink/ink1775.xml"/><Relationship Id="rId183" Type="http://schemas.openxmlformats.org/officeDocument/2006/relationships/customXml" Target="../ink/ink1796.xml"/><Relationship Id="rId234" Type="http://schemas.openxmlformats.org/officeDocument/2006/relationships/customXml" Target="../ink/ink1826.xml"/><Relationship Id="rId239" Type="http://schemas.openxmlformats.org/officeDocument/2006/relationships/image" Target="../media/image32.svg"/><Relationship Id="rId2" Type="http://schemas.openxmlformats.org/officeDocument/2006/relationships/notesSlide" Target="../notesSlides/notesSlide24.xml"/><Relationship Id="rId40" Type="http://schemas.openxmlformats.org/officeDocument/2006/relationships/image" Target="../media/image3691.png"/><Relationship Id="rId45" Type="http://schemas.openxmlformats.org/officeDocument/2006/relationships/customXml" Target="../ink/ink1751.xml"/><Relationship Id="rId131" Type="http://schemas.openxmlformats.org/officeDocument/2006/relationships/image" Target="../media/image3950.png"/><Relationship Id="rId136" Type="http://schemas.openxmlformats.org/officeDocument/2006/relationships/customXml" Target="../ink/ink1760.xml"/><Relationship Id="rId157" Type="http://schemas.openxmlformats.org/officeDocument/2006/relationships/image" Target="../media/image2143.png"/><Relationship Id="rId178" Type="http://schemas.openxmlformats.org/officeDocument/2006/relationships/customXml" Target="../ink/ink1791.xml"/><Relationship Id="rId152" Type="http://schemas.openxmlformats.org/officeDocument/2006/relationships/customXml" Target="../ink/ink1768.xml"/><Relationship Id="rId61" Type="http://schemas.openxmlformats.org/officeDocument/2006/relationships/image" Target="../media/image2182.png"/><Relationship Id="rId173" Type="http://schemas.openxmlformats.org/officeDocument/2006/relationships/customXml" Target="../ink/ink1786.xml"/><Relationship Id="rId194" Type="http://schemas.openxmlformats.org/officeDocument/2006/relationships/customXml" Target="../ink/ink1807.xml"/><Relationship Id="rId199" Type="http://schemas.openxmlformats.org/officeDocument/2006/relationships/customXml" Target="../ink/ink1812.xml"/><Relationship Id="rId203" Type="http://schemas.openxmlformats.org/officeDocument/2006/relationships/customXml" Target="../ink/ink1816.xml"/><Relationship Id="rId208" Type="http://schemas.openxmlformats.org/officeDocument/2006/relationships/customXml" Target="../ink/ink1821.xml"/><Relationship Id="rId229" Type="http://schemas.openxmlformats.org/officeDocument/2006/relationships/image" Target="../media/image5620.png"/><Relationship Id="rId240" Type="http://schemas.openxmlformats.org/officeDocument/2006/relationships/customXml" Target="../ink/ink1828.xml"/><Relationship Id="rId245" Type="http://schemas.openxmlformats.org/officeDocument/2006/relationships/customXml" Target="../ink/ink1833.xml"/><Relationship Id="rId35" Type="http://schemas.openxmlformats.org/officeDocument/2006/relationships/customXml" Target="../ink/ink1746.xml"/><Relationship Id="rId126" Type="http://schemas.openxmlformats.org/officeDocument/2006/relationships/customXml" Target="../ink/ink1755.xml"/><Relationship Id="rId147" Type="http://schemas.openxmlformats.org/officeDocument/2006/relationships/image" Target="../media/image4030.png"/><Relationship Id="rId168" Type="http://schemas.openxmlformats.org/officeDocument/2006/relationships/customXml" Target="../ink/ink1781.xml"/><Relationship Id="rId121" Type="http://schemas.openxmlformats.org/officeDocument/2006/relationships/image" Target="../media/image3900.png"/><Relationship Id="rId142" Type="http://schemas.openxmlformats.org/officeDocument/2006/relationships/customXml" Target="../ink/ink1763.xml"/><Relationship Id="rId163" Type="http://schemas.openxmlformats.org/officeDocument/2006/relationships/customXml" Target="../ink/ink1776.xml"/><Relationship Id="rId184" Type="http://schemas.openxmlformats.org/officeDocument/2006/relationships/customXml" Target="../ink/ink1797.xml"/><Relationship Id="rId189" Type="http://schemas.openxmlformats.org/officeDocument/2006/relationships/customXml" Target="../ink/ink1802.xml"/><Relationship Id="rId93" Type="http://schemas.openxmlformats.org/officeDocument/2006/relationships/image" Target="../media/image3850.png"/><Relationship Id="rId3" Type="http://schemas.openxmlformats.org/officeDocument/2006/relationships/image" Target="../media/image51.jpg"/><Relationship Id="rId230" Type="http://schemas.openxmlformats.org/officeDocument/2006/relationships/customXml" Target="../ink/ink1824.xml"/><Relationship Id="rId235" Type="http://schemas.openxmlformats.org/officeDocument/2006/relationships/image" Target="../media/image5651.png"/><Relationship Id="rId137" Type="http://schemas.openxmlformats.org/officeDocument/2006/relationships/image" Target="../media/image3980.png"/><Relationship Id="rId158" Type="http://schemas.openxmlformats.org/officeDocument/2006/relationships/customXml" Target="../ink/ink1771.xml"/><Relationship Id="rId41" Type="http://schemas.openxmlformats.org/officeDocument/2006/relationships/customXml" Target="../ink/ink1749.xml"/><Relationship Id="rId88" Type="http://schemas.openxmlformats.org/officeDocument/2006/relationships/image" Target="../media/image3830.png"/><Relationship Id="rId132" Type="http://schemas.openxmlformats.org/officeDocument/2006/relationships/customXml" Target="../ink/ink1758.xml"/><Relationship Id="rId153" Type="http://schemas.openxmlformats.org/officeDocument/2006/relationships/image" Target="../media/image2123.png"/><Relationship Id="rId174" Type="http://schemas.openxmlformats.org/officeDocument/2006/relationships/customXml" Target="../ink/ink1787.xml"/><Relationship Id="rId179" Type="http://schemas.openxmlformats.org/officeDocument/2006/relationships/customXml" Target="../ink/ink1792.xml"/><Relationship Id="rId195" Type="http://schemas.openxmlformats.org/officeDocument/2006/relationships/customXml" Target="../ink/ink1808.xml"/><Relationship Id="rId209" Type="http://schemas.openxmlformats.org/officeDocument/2006/relationships/customXml" Target="../ink/ink1822.xml"/><Relationship Id="rId190" Type="http://schemas.openxmlformats.org/officeDocument/2006/relationships/customXml" Target="../ink/ink1803.xml"/><Relationship Id="rId204" Type="http://schemas.openxmlformats.org/officeDocument/2006/relationships/customXml" Target="../ink/ink1817.xml"/><Relationship Id="rId241" Type="http://schemas.openxmlformats.org/officeDocument/2006/relationships/customXml" Target="../ink/ink1829.xml"/><Relationship Id="rId36" Type="http://schemas.openxmlformats.org/officeDocument/2006/relationships/image" Target="../media/image3671.png"/><Relationship Id="rId127" Type="http://schemas.openxmlformats.org/officeDocument/2006/relationships/image" Target="../media/image3930.png"/><Relationship Id="rId57" Type="http://schemas.openxmlformats.org/officeDocument/2006/relationships/image" Target="../media/image2163.png"/><Relationship Id="rId122" Type="http://schemas.openxmlformats.org/officeDocument/2006/relationships/customXml" Target="../ink/ink1753.xml"/><Relationship Id="rId143" Type="http://schemas.openxmlformats.org/officeDocument/2006/relationships/image" Target="../media/image4010.png"/><Relationship Id="rId148" Type="http://schemas.openxmlformats.org/officeDocument/2006/relationships/customXml" Target="../ink/ink1766.xml"/><Relationship Id="rId164" Type="http://schemas.openxmlformats.org/officeDocument/2006/relationships/customXml" Target="../ink/ink1777.xml"/><Relationship Id="rId169" Type="http://schemas.openxmlformats.org/officeDocument/2006/relationships/customXml" Target="../ink/ink1782.xml"/><Relationship Id="rId185" Type="http://schemas.openxmlformats.org/officeDocument/2006/relationships/customXml" Target="../ink/ink1798.xml"/><Relationship Id="rId99" Type="http://schemas.openxmlformats.org/officeDocument/2006/relationships/image" Target="../media/image3880.png"/><Relationship Id="rId4" Type="http://schemas.openxmlformats.org/officeDocument/2006/relationships/image" Target="../media/image78.png"/><Relationship Id="rId180" Type="http://schemas.openxmlformats.org/officeDocument/2006/relationships/customXml" Target="../ink/ink1793.xml"/><Relationship Id="rId210" Type="http://schemas.openxmlformats.org/officeDocument/2006/relationships/customXml" Target="../ink/ink1823.xml"/><Relationship Id="rId236" Type="http://schemas.openxmlformats.org/officeDocument/2006/relationships/customXml" Target="../ink/ink1827.xml"/><Relationship Id="rId231" Type="http://schemas.openxmlformats.org/officeDocument/2006/relationships/image" Target="../media/image5631.png"/><Relationship Id="rId89" Type="http://schemas.openxmlformats.org/officeDocument/2006/relationships/customXml" Target="../ink/ink1752.xml"/><Relationship Id="rId133" Type="http://schemas.openxmlformats.org/officeDocument/2006/relationships/image" Target="../media/image3960.png"/><Relationship Id="rId154" Type="http://schemas.openxmlformats.org/officeDocument/2006/relationships/customXml" Target="../ink/ink1769.xml"/><Relationship Id="rId47" Type="http://schemas.openxmlformats.org/officeDocument/2006/relationships/image" Target="../media/image2153.png"/><Relationship Id="rId175" Type="http://schemas.openxmlformats.org/officeDocument/2006/relationships/customXml" Target="../ink/ink1788.xml"/><Relationship Id="rId196" Type="http://schemas.openxmlformats.org/officeDocument/2006/relationships/customXml" Target="../ink/ink1809.xml"/><Relationship Id="rId200" Type="http://schemas.openxmlformats.org/officeDocument/2006/relationships/customXml" Target="../ink/ink18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02.png"/><Relationship Id="rId769" Type="http://schemas.openxmlformats.org/officeDocument/2006/relationships/customXml" Target="../ink/ink1899.xml"/><Relationship Id="rId21" Type="http://schemas.openxmlformats.org/officeDocument/2006/relationships/customXml" Target="../ink/ink1839.xml"/><Relationship Id="rId42" Type="http://schemas.openxmlformats.org/officeDocument/2006/relationships/image" Target="../media/image3103.png"/><Relationship Id="rId47" Type="http://schemas.openxmlformats.org/officeDocument/2006/relationships/customXml" Target="../ink/ink1853.xml"/><Relationship Id="rId63" Type="http://schemas.openxmlformats.org/officeDocument/2006/relationships/customXml" Target="../ink/ink1869.xml"/><Relationship Id="rId68" Type="http://schemas.openxmlformats.org/officeDocument/2006/relationships/image" Target="../media/image1740.png"/><Relationship Id="rId175" Type="http://schemas.openxmlformats.org/officeDocument/2006/relationships/customXml" Target="../ink/ink1874.xml"/><Relationship Id="rId764" Type="http://schemas.openxmlformats.org/officeDocument/2006/relationships/customXml" Target="../ink/ink1894.xml"/><Relationship Id="rId780" Type="http://schemas.openxmlformats.org/officeDocument/2006/relationships/customXml" Target="../ink/ink1910.xml"/><Relationship Id="rId785" Type="http://schemas.openxmlformats.org/officeDocument/2006/relationships/customXml" Target="../ink/ink1915.xml"/><Relationship Id="rId191" Type="http://schemas.openxmlformats.org/officeDocument/2006/relationships/customXml" Target="../ink/ink1887.xml"/><Relationship Id="rId16" Type="http://schemas.openxmlformats.org/officeDocument/2006/relationships/image" Target="../media/image2852.png"/><Relationship Id="rId32" Type="http://schemas.openxmlformats.org/officeDocument/2006/relationships/image" Target="../media/image2932.png"/><Relationship Id="rId37" Type="http://schemas.openxmlformats.org/officeDocument/2006/relationships/customXml" Target="../ink/ink1847.xml"/><Relationship Id="rId53" Type="http://schemas.openxmlformats.org/officeDocument/2006/relationships/customXml" Target="../ink/ink1859.xml"/><Relationship Id="rId58" Type="http://schemas.openxmlformats.org/officeDocument/2006/relationships/customXml" Target="../ink/ink1864.xml"/><Relationship Id="rId770" Type="http://schemas.openxmlformats.org/officeDocument/2006/relationships/customXml" Target="../ink/ink1900.xml"/><Relationship Id="rId775" Type="http://schemas.openxmlformats.org/officeDocument/2006/relationships/customXml" Target="../ink/ink1905.xml"/><Relationship Id="rId5" Type="http://schemas.openxmlformats.org/officeDocument/2006/relationships/customXml" Target="../ink/ink1835.xml"/><Relationship Id="rId181" Type="http://schemas.openxmlformats.org/officeDocument/2006/relationships/customXml" Target="../ink/ink1879.xml"/><Relationship Id="rId186" Type="http://schemas.openxmlformats.org/officeDocument/2006/relationships/customXml" Target="../ink/ink1884.xml"/><Relationship Id="rId22" Type="http://schemas.openxmlformats.org/officeDocument/2006/relationships/image" Target="../media/image2882.png"/><Relationship Id="rId27" Type="http://schemas.openxmlformats.org/officeDocument/2006/relationships/customXml" Target="../ink/ink1842.xml"/><Relationship Id="rId43" Type="http://schemas.openxmlformats.org/officeDocument/2006/relationships/customXml" Target="../ink/ink1850.xml"/><Relationship Id="rId48" Type="http://schemas.openxmlformats.org/officeDocument/2006/relationships/customXml" Target="../ink/ink1854.xml"/><Relationship Id="rId64" Type="http://schemas.openxmlformats.org/officeDocument/2006/relationships/image" Target="../media/image4220.png"/><Relationship Id="rId69" Type="http://schemas.openxmlformats.org/officeDocument/2006/relationships/customXml" Target="../ink/ink1872.xml"/><Relationship Id="rId760" Type="http://schemas.openxmlformats.org/officeDocument/2006/relationships/image" Target="../media/image5991.png"/><Relationship Id="rId765" Type="http://schemas.openxmlformats.org/officeDocument/2006/relationships/customXml" Target="../ink/ink1895.xml"/><Relationship Id="rId786" Type="http://schemas.openxmlformats.org/officeDocument/2006/relationships/customXml" Target="../ink/ink1916.xml"/><Relationship Id="rId176" Type="http://schemas.openxmlformats.org/officeDocument/2006/relationships/customXml" Target="../ink/ink1875.xml"/><Relationship Id="rId192" Type="http://schemas.openxmlformats.org/officeDocument/2006/relationships/customXml" Target="../ink/ink1888.xml"/><Relationship Id="rId781" Type="http://schemas.openxmlformats.org/officeDocument/2006/relationships/customXml" Target="../ink/ink1911.xml"/><Relationship Id="rId17" Type="http://schemas.openxmlformats.org/officeDocument/2006/relationships/customXml" Target="../ink/ink1837.xml"/><Relationship Id="rId33" Type="http://schemas.openxmlformats.org/officeDocument/2006/relationships/customXml" Target="../ink/ink1845.xml"/><Relationship Id="rId38" Type="http://schemas.openxmlformats.org/officeDocument/2006/relationships/image" Target="../media/image2963.png"/><Relationship Id="rId59" Type="http://schemas.openxmlformats.org/officeDocument/2006/relationships/customXml" Target="../ink/ink1865.xml"/><Relationship Id="rId776" Type="http://schemas.openxmlformats.org/officeDocument/2006/relationships/customXml" Target="../ink/ink1906.xml"/><Relationship Id="rId54" Type="http://schemas.openxmlformats.org/officeDocument/2006/relationships/customXml" Target="../ink/ink1860.xml"/><Relationship Id="rId182" Type="http://schemas.openxmlformats.org/officeDocument/2006/relationships/customXml" Target="../ink/ink1880.xml"/><Relationship Id="rId187" Type="http://schemas.openxmlformats.org/officeDocument/2006/relationships/customXml" Target="../ink/ink1885.xml"/><Relationship Id="rId771" Type="http://schemas.openxmlformats.org/officeDocument/2006/relationships/customXml" Target="../ink/ink190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0.png"/><Relationship Id="rId15" Type="http://schemas.openxmlformats.org/officeDocument/2006/relationships/customXml" Target="../ink/ink1836.xml"/><Relationship Id="rId23" Type="http://schemas.openxmlformats.org/officeDocument/2006/relationships/customXml" Target="../ink/ink1840.xml"/><Relationship Id="rId28" Type="http://schemas.openxmlformats.org/officeDocument/2006/relationships/image" Target="../media/image2913.png"/><Relationship Id="rId36" Type="http://schemas.openxmlformats.org/officeDocument/2006/relationships/image" Target="../media/image2953.png"/><Relationship Id="rId49" Type="http://schemas.openxmlformats.org/officeDocument/2006/relationships/customXml" Target="../ink/ink1855.xml"/><Relationship Id="rId57" Type="http://schemas.openxmlformats.org/officeDocument/2006/relationships/customXml" Target="../ink/ink1863.xml"/><Relationship Id="rId766" Type="http://schemas.openxmlformats.org/officeDocument/2006/relationships/customXml" Target="../ink/ink1896.xml"/><Relationship Id="rId779" Type="http://schemas.openxmlformats.org/officeDocument/2006/relationships/customXml" Target="../ink/ink1909.xml"/><Relationship Id="rId31" Type="http://schemas.openxmlformats.org/officeDocument/2006/relationships/customXml" Target="../ink/ink1844.xml"/><Relationship Id="rId44" Type="http://schemas.openxmlformats.org/officeDocument/2006/relationships/customXml" Target="../ink/ink1851.xml"/><Relationship Id="rId52" Type="http://schemas.openxmlformats.org/officeDocument/2006/relationships/customXml" Target="../ink/ink1858.xml"/><Relationship Id="rId60" Type="http://schemas.openxmlformats.org/officeDocument/2006/relationships/customXml" Target="../ink/ink1866.xml"/><Relationship Id="rId65" Type="http://schemas.openxmlformats.org/officeDocument/2006/relationships/customXml" Target="../ink/ink1870.xml"/><Relationship Id="rId164" Type="http://schemas.openxmlformats.org/officeDocument/2006/relationships/image" Target="../media/image124.png"/><Relationship Id="rId177" Type="http://schemas.openxmlformats.org/officeDocument/2006/relationships/image" Target="../media/image122.png"/><Relationship Id="rId185" Type="http://schemas.openxmlformats.org/officeDocument/2006/relationships/customXml" Target="../ink/ink1883.xml"/><Relationship Id="rId761" Type="http://schemas.openxmlformats.org/officeDocument/2006/relationships/customXml" Target="../ink/ink1891.xml"/><Relationship Id="rId774" Type="http://schemas.openxmlformats.org/officeDocument/2006/relationships/customXml" Target="../ink/ink1904.xml"/><Relationship Id="rId782" Type="http://schemas.openxmlformats.org/officeDocument/2006/relationships/customXml" Target="../ink/ink1912.xml"/><Relationship Id="rId787" Type="http://schemas.openxmlformats.org/officeDocument/2006/relationships/customXml" Target="../ink/ink1917.xml"/><Relationship Id="rId4" Type="http://schemas.openxmlformats.org/officeDocument/2006/relationships/image" Target="../media/image1700.png"/><Relationship Id="rId172" Type="http://schemas.openxmlformats.org/officeDocument/2006/relationships/image" Target="../media/image1750.png"/><Relationship Id="rId180" Type="http://schemas.openxmlformats.org/officeDocument/2006/relationships/customXml" Target="../ink/ink1878.xml"/><Relationship Id="rId193" Type="http://schemas.openxmlformats.org/officeDocument/2006/relationships/customXml" Target="../ink/ink1889.xml"/><Relationship Id="rId18" Type="http://schemas.openxmlformats.org/officeDocument/2006/relationships/image" Target="../media/image2862.png"/><Relationship Id="rId39" Type="http://schemas.openxmlformats.org/officeDocument/2006/relationships/customXml" Target="../ink/ink1848.xml"/><Relationship Id="rId34" Type="http://schemas.openxmlformats.org/officeDocument/2006/relationships/image" Target="../media/image2944.png"/><Relationship Id="rId50" Type="http://schemas.openxmlformats.org/officeDocument/2006/relationships/customXml" Target="../ink/ink1856.xml"/><Relationship Id="rId55" Type="http://schemas.openxmlformats.org/officeDocument/2006/relationships/customXml" Target="../ink/ink1861.xml"/><Relationship Id="rId188" Type="http://schemas.openxmlformats.org/officeDocument/2006/relationships/customXml" Target="../ink/ink1886.xml"/><Relationship Id="rId772" Type="http://schemas.openxmlformats.org/officeDocument/2006/relationships/customXml" Target="../ink/ink1902.xml"/><Relationship Id="rId777" Type="http://schemas.openxmlformats.org/officeDocument/2006/relationships/customXml" Target="../ink/ink1907.xml"/><Relationship Id="rId162" Type="http://schemas.openxmlformats.org/officeDocument/2006/relationships/image" Target="../media/image123.png"/><Relationship Id="rId183" Type="http://schemas.openxmlformats.org/officeDocument/2006/relationships/customXml" Target="../ink/ink1881.xml"/><Relationship Id="rId2" Type="http://schemas.openxmlformats.org/officeDocument/2006/relationships/notesSlide" Target="../notesSlides/notesSlide26.xml"/><Relationship Id="rId29" Type="http://schemas.openxmlformats.org/officeDocument/2006/relationships/customXml" Target="../ink/ink1843.xml"/><Relationship Id="rId24" Type="http://schemas.openxmlformats.org/officeDocument/2006/relationships/image" Target="../media/image2892.png"/><Relationship Id="rId40" Type="http://schemas.openxmlformats.org/officeDocument/2006/relationships/image" Target="../media/image3093.png"/><Relationship Id="rId45" Type="http://schemas.openxmlformats.org/officeDocument/2006/relationships/customXml" Target="../ink/ink1852.xml"/><Relationship Id="rId66" Type="http://schemas.openxmlformats.org/officeDocument/2006/relationships/image" Target="../media/image4232.png"/><Relationship Id="rId178" Type="http://schemas.openxmlformats.org/officeDocument/2006/relationships/customXml" Target="../ink/ink1876.xml"/><Relationship Id="rId762" Type="http://schemas.openxmlformats.org/officeDocument/2006/relationships/customXml" Target="../ink/ink1892.xml"/><Relationship Id="rId767" Type="http://schemas.openxmlformats.org/officeDocument/2006/relationships/customXml" Target="../ink/ink1897.xml"/><Relationship Id="rId783" Type="http://schemas.openxmlformats.org/officeDocument/2006/relationships/customXml" Target="../ink/ink1913.xml"/><Relationship Id="rId788" Type="http://schemas.openxmlformats.org/officeDocument/2006/relationships/image" Target="../media/image4250.png"/><Relationship Id="rId61" Type="http://schemas.openxmlformats.org/officeDocument/2006/relationships/customXml" Target="../ink/ink1867.xml"/><Relationship Id="rId173" Type="http://schemas.openxmlformats.org/officeDocument/2006/relationships/customXml" Target="../ink/ink1873.xml"/><Relationship Id="rId194" Type="http://schemas.openxmlformats.org/officeDocument/2006/relationships/customXml" Target="../ink/ink1890.xml"/><Relationship Id="rId19" Type="http://schemas.openxmlformats.org/officeDocument/2006/relationships/customXml" Target="../ink/ink1838.xml"/><Relationship Id="rId14" Type="http://schemas.openxmlformats.org/officeDocument/2006/relationships/image" Target="../media/image2841.png"/><Relationship Id="rId30" Type="http://schemas.openxmlformats.org/officeDocument/2006/relationships/image" Target="../media/image2922.png"/><Relationship Id="rId35" Type="http://schemas.openxmlformats.org/officeDocument/2006/relationships/customXml" Target="../ink/ink1846.xml"/><Relationship Id="rId56" Type="http://schemas.openxmlformats.org/officeDocument/2006/relationships/customXml" Target="../ink/ink1862.xml"/><Relationship Id="rId773" Type="http://schemas.openxmlformats.org/officeDocument/2006/relationships/customXml" Target="../ink/ink1903.xml"/><Relationship Id="rId778" Type="http://schemas.openxmlformats.org/officeDocument/2006/relationships/customXml" Target="../ink/ink1908.xml"/><Relationship Id="rId51" Type="http://schemas.openxmlformats.org/officeDocument/2006/relationships/customXml" Target="../ink/ink1857.xml"/><Relationship Id="rId184" Type="http://schemas.openxmlformats.org/officeDocument/2006/relationships/customXml" Target="../ink/ink1882.xml"/><Relationship Id="rId189" Type="http://schemas.openxmlformats.org/officeDocument/2006/relationships/image" Target="../media/image1770.png"/><Relationship Id="rId3" Type="http://schemas.openxmlformats.org/officeDocument/2006/relationships/customXml" Target="../ink/ink1834.xml"/><Relationship Id="rId25" Type="http://schemas.openxmlformats.org/officeDocument/2006/relationships/customXml" Target="../ink/ink1841.xml"/><Relationship Id="rId46" Type="http://schemas.openxmlformats.org/officeDocument/2006/relationships/image" Target="../media/image3114.png"/><Relationship Id="rId67" Type="http://schemas.openxmlformats.org/officeDocument/2006/relationships/customXml" Target="../ink/ink1871.xml"/><Relationship Id="rId763" Type="http://schemas.openxmlformats.org/officeDocument/2006/relationships/customXml" Target="../ink/ink1893.xml"/><Relationship Id="rId768" Type="http://schemas.openxmlformats.org/officeDocument/2006/relationships/customXml" Target="../ink/ink1898.xml"/><Relationship Id="rId20" Type="http://schemas.openxmlformats.org/officeDocument/2006/relationships/image" Target="../media/image2872.png"/><Relationship Id="rId41" Type="http://schemas.openxmlformats.org/officeDocument/2006/relationships/customXml" Target="../ink/ink1849.xml"/><Relationship Id="rId62" Type="http://schemas.openxmlformats.org/officeDocument/2006/relationships/customXml" Target="../ink/ink1868.xml"/><Relationship Id="rId174" Type="http://schemas.openxmlformats.org/officeDocument/2006/relationships/image" Target="../media/image1760.png"/><Relationship Id="rId179" Type="http://schemas.openxmlformats.org/officeDocument/2006/relationships/customXml" Target="../ink/ink1877.xml"/><Relationship Id="rId784" Type="http://schemas.openxmlformats.org/officeDocument/2006/relationships/customXml" Target="../ink/ink1914.xml"/><Relationship Id="rId190" Type="http://schemas.openxmlformats.org/officeDocument/2006/relationships/image" Target="../media/image4241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22.xml"/><Relationship Id="rId515" Type="http://schemas.openxmlformats.org/officeDocument/2006/relationships/customXml" Target="../ink/ink1955.xml"/><Relationship Id="rId133" Type="http://schemas.openxmlformats.org/officeDocument/2006/relationships/customXml" Target="../ink/ink1931.xml"/><Relationship Id="rId154" Type="http://schemas.openxmlformats.org/officeDocument/2006/relationships/customXml" Target="../ink/ink1935.xml"/><Relationship Id="rId159" Type="http://schemas.openxmlformats.org/officeDocument/2006/relationships/image" Target="../media/image501.png"/><Relationship Id="rId510" Type="http://schemas.openxmlformats.org/officeDocument/2006/relationships/customXml" Target="../ink/ink1951.xml"/><Relationship Id="rId68" Type="http://schemas.openxmlformats.org/officeDocument/2006/relationships/image" Target="../media/image4670.png"/><Relationship Id="rId531" Type="http://schemas.openxmlformats.org/officeDocument/2006/relationships/customXml" Target="../ink/ink1964.xml"/><Relationship Id="rId16" Type="http://schemas.openxmlformats.org/officeDocument/2006/relationships/customXml" Target="../ink/ink1921.xml"/><Relationship Id="rId505" Type="http://schemas.openxmlformats.org/officeDocument/2006/relationships/image" Target="../media/image576.png"/><Relationship Id="rId526" Type="http://schemas.openxmlformats.org/officeDocument/2006/relationships/customXml" Target="../ink/ink1961.xml"/><Relationship Id="rId11" Type="http://schemas.openxmlformats.org/officeDocument/2006/relationships/image" Target="../media/image4291.png"/><Relationship Id="rId123" Type="http://schemas.openxmlformats.org/officeDocument/2006/relationships/customXml" Target="../ink/ink1925.xml"/><Relationship Id="rId128" Type="http://schemas.openxmlformats.org/officeDocument/2006/relationships/image" Target="../media/image496.png"/><Relationship Id="rId500" Type="http://schemas.openxmlformats.org/officeDocument/2006/relationships/customXml" Target="../ink/ink1946.xml"/><Relationship Id="rId521" Type="http://schemas.openxmlformats.org/officeDocument/2006/relationships/customXml" Target="../ink/ink1958.xml"/><Relationship Id="rId5" Type="http://schemas.openxmlformats.org/officeDocument/2006/relationships/hyperlink" Target="https://eprint.iacr.org/2024/546" TargetMode="External"/><Relationship Id="rId160" Type="http://schemas.openxmlformats.org/officeDocument/2006/relationships/customXml" Target="../ink/ink1938.xml"/><Relationship Id="rId165" Type="http://schemas.openxmlformats.org/officeDocument/2006/relationships/customXml" Target="../ink/ink1941.xml"/><Relationship Id="rId516" Type="http://schemas.openxmlformats.org/officeDocument/2006/relationships/image" Target="../media/image4331.png"/><Relationship Id="rId118" Type="http://schemas.openxmlformats.org/officeDocument/2006/relationships/image" Target="../media/image4910.png"/><Relationship Id="rId134" Type="http://schemas.openxmlformats.org/officeDocument/2006/relationships/customXml" Target="../ink/ink1932.xml"/><Relationship Id="rId511" Type="http://schemas.openxmlformats.org/officeDocument/2006/relationships/image" Target="../media/image5790.png"/><Relationship Id="rId532" Type="http://schemas.openxmlformats.org/officeDocument/2006/relationships/customXml" Target="../ink/ink1965.xml"/><Relationship Id="rId155" Type="http://schemas.openxmlformats.org/officeDocument/2006/relationships/image" Target="../media/image499.png"/><Relationship Id="rId3" Type="http://schemas.openxmlformats.org/officeDocument/2006/relationships/hyperlink" Target="https://eprint.iacr.org/2022/959" TargetMode="External"/><Relationship Id="rId497" Type="http://schemas.openxmlformats.org/officeDocument/2006/relationships/image" Target="../media/image504.png"/><Relationship Id="rId506" Type="http://schemas.openxmlformats.org/officeDocument/2006/relationships/customXml" Target="../ink/ink1949.xml"/><Relationship Id="rId519" Type="http://schemas.openxmlformats.org/officeDocument/2006/relationships/customXml" Target="../ink/ink1957.xml"/><Relationship Id="rId12" Type="http://schemas.openxmlformats.org/officeDocument/2006/relationships/customXml" Target="../ink/ink1919.xml"/><Relationship Id="rId116" Type="http://schemas.openxmlformats.org/officeDocument/2006/relationships/image" Target="../media/image4900.png"/><Relationship Id="rId124" Type="http://schemas.openxmlformats.org/officeDocument/2006/relationships/image" Target="../media/image4940.png"/><Relationship Id="rId129" Type="http://schemas.openxmlformats.org/officeDocument/2006/relationships/customXml" Target="../ink/ink1928.xml"/><Relationship Id="rId158" Type="http://schemas.openxmlformats.org/officeDocument/2006/relationships/customXml" Target="../ink/ink1937.xml"/><Relationship Id="rId501" Type="http://schemas.openxmlformats.org/officeDocument/2006/relationships/image" Target="../media/image5060.png"/><Relationship Id="rId514" Type="http://schemas.openxmlformats.org/officeDocument/2006/relationships/customXml" Target="../ink/ink1954.xml"/><Relationship Id="rId522" Type="http://schemas.openxmlformats.org/officeDocument/2006/relationships/image" Target="../media/image4440.png"/><Relationship Id="rId527" Type="http://schemas.openxmlformats.org/officeDocument/2006/relationships/image" Target="../media/image432.png"/><Relationship Id="rId530" Type="http://schemas.openxmlformats.org/officeDocument/2006/relationships/customXml" Target="../ink/ink1963.xml"/><Relationship Id="rId535" Type="http://schemas.openxmlformats.org/officeDocument/2006/relationships/customXml" Target="../ink/ink1968.xml"/><Relationship Id="rId132" Type="http://schemas.openxmlformats.org/officeDocument/2006/relationships/customXml" Target="../ink/ink1930.xml"/><Relationship Id="rId153" Type="http://schemas.openxmlformats.org/officeDocument/2006/relationships/image" Target="../media/image498.png"/><Relationship Id="rId161" Type="http://schemas.openxmlformats.org/officeDocument/2006/relationships/customXml" Target="../ink/ink1939.xml"/><Relationship Id="rId166" Type="http://schemas.openxmlformats.org/officeDocument/2006/relationships/customXml" Target="../ink/ink1942.xml"/><Relationship Id="rId20" Type="http://schemas.openxmlformats.org/officeDocument/2006/relationships/image" Target="../media/image44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5.png"/><Relationship Id="rId509" Type="http://schemas.openxmlformats.org/officeDocument/2006/relationships/image" Target="../media/image578.png"/><Relationship Id="rId15" Type="http://schemas.openxmlformats.org/officeDocument/2006/relationships/image" Target="../media/image4311.png"/><Relationship Id="rId119" Type="http://schemas.openxmlformats.org/officeDocument/2006/relationships/customXml" Target="../ink/ink1923.xml"/><Relationship Id="rId127" Type="http://schemas.openxmlformats.org/officeDocument/2006/relationships/customXml" Target="../ink/ink1927.xml"/><Relationship Id="rId504" Type="http://schemas.openxmlformats.org/officeDocument/2006/relationships/customXml" Target="../ink/ink1948.xml"/><Relationship Id="rId512" Type="http://schemas.openxmlformats.org/officeDocument/2006/relationships/customXml" Target="../ink/ink1952.xml"/><Relationship Id="rId517" Type="http://schemas.openxmlformats.org/officeDocument/2006/relationships/customXml" Target="../ink/ink1956.xml"/><Relationship Id="rId525" Type="http://schemas.openxmlformats.org/officeDocument/2006/relationships/customXml" Target="../ink/ink1960.xml"/><Relationship Id="rId533" Type="http://schemas.openxmlformats.org/officeDocument/2006/relationships/customXml" Target="../ink/ink1966.xml"/><Relationship Id="rId10" Type="http://schemas.openxmlformats.org/officeDocument/2006/relationships/customXml" Target="../ink/ink1918.xml"/><Relationship Id="rId122" Type="http://schemas.openxmlformats.org/officeDocument/2006/relationships/image" Target="../media/image4930.png"/><Relationship Id="rId130" Type="http://schemas.openxmlformats.org/officeDocument/2006/relationships/image" Target="../media/image497.png"/><Relationship Id="rId135" Type="http://schemas.openxmlformats.org/officeDocument/2006/relationships/customXml" Target="../ink/ink1933.xml"/><Relationship Id="rId156" Type="http://schemas.openxmlformats.org/officeDocument/2006/relationships/customXml" Target="../ink/ink1936.xml"/><Relationship Id="rId164" Type="http://schemas.openxmlformats.org/officeDocument/2006/relationships/image" Target="../media/image503.png"/><Relationship Id="rId169" Type="http://schemas.openxmlformats.org/officeDocument/2006/relationships/image" Target="../media/image5800.png"/><Relationship Id="rId520" Type="http://schemas.openxmlformats.org/officeDocument/2006/relationships/image" Target="../media/image4430.png"/><Relationship Id="rId4" Type="http://schemas.openxmlformats.org/officeDocument/2006/relationships/hyperlink" Target="https://eprint.iacr.org/2023/329" TargetMode="External"/><Relationship Id="rId9" Type="http://schemas.openxmlformats.org/officeDocument/2006/relationships/hyperlink" Target="https://eprint.iacr.org/2024/989" TargetMode="External"/><Relationship Id="rId498" Type="http://schemas.openxmlformats.org/officeDocument/2006/relationships/customXml" Target="../ink/ink1945.xml"/><Relationship Id="rId172" Type="http://schemas.openxmlformats.org/officeDocument/2006/relationships/image" Target="../media/image581.png"/><Relationship Id="rId13" Type="http://schemas.openxmlformats.org/officeDocument/2006/relationships/image" Target="../media/image4301.png"/><Relationship Id="rId502" Type="http://schemas.openxmlformats.org/officeDocument/2006/relationships/customXml" Target="../ink/ink1947.xml"/><Relationship Id="rId507" Type="http://schemas.openxmlformats.org/officeDocument/2006/relationships/image" Target="../media/image577.png"/><Relationship Id="rId523" Type="http://schemas.openxmlformats.org/officeDocument/2006/relationships/customXml" Target="../ink/ink1959.xml"/><Relationship Id="rId18" Type="http://schemas.openxmlformats.org/officeDocument/2006/relationships/image" Target="../media/image4460.png"/><Relationship Id="rId528" Type="http://schemas.microsoft.com/office/2007/relationships/hdphoto" Target="../media/hdphoto1.wdp"/><Relationship Id="rId120" Type="http://schemas.openxmlformats.org/officeDocument/2006/relationships/image" Target="../media/image4920.png"/><Relationship Id="rId125" Type="http://schemas.openxmlformats.org/officeDocument/2006/relationships/customXml" Target="../ink/ink1926.xml"/><Relationship Id="rId167" Type="http://schemas.openxmlformats.org/officeDocument/2006/relationships/customXml" Target="../ink/ink1943.xml"/><Relationship Id="rId7" Type="http://schemas.openxmlformats.org/officeDocument/2006/relationships/image" Target="../media/image416.svg"/><Relationship Id="rId162" Type="http://schemas.openxmlformats.org/officeDocument/2006/relationships/image" Target="../media/image502.png"/><Relationship Id="rId2" Type="http://schemas.openxmlformats.org/officeDocument/2006/relationships/notesSlide" Target="../notesSlides/notesSlide27.xml"/><Relationship Id="rId518" Type="http://schemas.openxmlformats.org/officeDocument/2006/relationships/image" Target="../media/image4420.png"/><Relationship Id="rId131" Type="http://schemas.openxmlformats.org/officeDocument/2006/relationships/customXml" Target="../ink/ink1929.xml"/><Relationship Id="rId136" Type="http://schemas.openxmlformats.org/officeDocument/2006/relationships/customXml" Target="../ink/ink1934.xml"/><Relationship Id="rId157" Type="http://schemas.openxmlformats.org/officeDocument/2006/relationships/image" Target="../media/image500.png"/><Relationship Id="rId513" Type="http://schemas.openxmlformats.org/officeDocument/2006/relationships/customXml" Target="../ink/ink1953.xml"/><Relationship Id="rId534" Type="http://schemas.openxmlformats.org/officeDocument/2006/relationships/customXml" Target="../ink/ink1967.xml"/><Relationship Id="rId499" Type="http://schemas.openxmlformats.org/officeDocument/2006/relationships/image" Target="../media/image505.png"/><Relationship Id="rId508" Type="http://schemas.openxmlformats.org/officeDocument/2006/relationships/customXml" Target="../ink/ink1950.xml"/><Relationship Id="rId529" Type="http://schemas.openxmlformats.org/officeDocument/2006/relationships/customXml" Target="../ink/ink1962.xml"/><Relationship Id="rId14" Type="http://schemas.openxmlformats.org/officeDocument/2006/relationships/customXml" Target="../ink/ink1920.xml"/><Relationship Id="rId126" Type="http://schemas.openxmlformats.org/officeDocument/2006/relationships/image" Target="../media/image495.png"/><Relationship Id="rId168" Type="http://schemas.openxmlformats.org/officeDocument/2006/relationships/customXml" Target="../ink/ink1944.xml"/><Relationship Id="rId503" Type="http://schemas.openxmlformats.org/officeDocument/2006/relationships/image" Target="../media/image573.png"/><Relationship Id="rId524" Type="http://schemas.openxmlformats.org/officeDocument/2006/relationships/image" Target="../media/image4450.png"/><Relationship Id="rId30" Type="http://schemas.openxmlformats.org/officeDocument/2006/relationships/image" Target="../media/image2670.png"/><Relationship Id="rId8" Type="http://schemas.openxmlformats.org/officeDocument/2006/relationships/hyperlink" Target="https://eprint.iacr.org/2024/1616" TargetMode="External"/><Relationship Id="rId121" Type="http://schemas.openxmlformats.org/officeDocument/2006/relationships/customXml" Target="../ink/ink1924.xml"/><Relationship Id="rId163" Type="http://schemas.openxmlformats.org/officeDocument/2006/relationships/customXml" Target="../ink/ink1940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73.xml"/><Relationship Id="rId515" Type="http://schemas.openxmlformats.org/officeDocument/2006/relationships/customXml" Target="../ink/ink2006.xml"/><Relationship Id="rId133" Type="http://schemas.openxmlformats.org/officeDocument/2006/relationships/customXml" Target="../ink/ink1982.xml"/><Relationship Id="rId154" Type="http://schemas.openxmlformats.org/officeDocument/2006/relationships/customXml" Target="../ink/ink1986.xml"/><Relationship Id="rId159" Type="http://schemas.openxmlformats.org/officeDocument/2006/relationships/image" Target="../media/image501.png"/><Relationship Id="rId510" Type="http://schemas.openxmlformats.org/officeDocument/2006/relationships/customXml" Target="../ink/ink2002.xml"/><Relationship Id="rId68" Type="http://schemas.openxmlformats.org/officeDocument/2006/relationships/image" Target="../media/image4670.png"/><Relationship Id="rId531" Type="http://schemas.openxmlformats.org/officeDocument/2006/relationships/customXml" Target="../ink/ink2017.xml"/><Relationship Id="rId505" Type="http://schemas.openxmlformats.org/officeDocument/2006/relationships/image" Target="../media/image576.png"/><Relationship Id="rId16" Type="http://schemas.openxmlformats.org/officeDocument/2006/relationships/image" Target="../media/image4450.png"/><Relationship Id="rId526" Type="http://schemas.microsoft.com/office/2007/relationships/hdphoto" Target="../media/hdphoto1.wdp"/><Relationship Id="rId11" Type="http://schemas.openxmlformats.org/officeDocument/2006/relationships/image" Target="../media/image4311.png"/><Relationship Id="rId123" Type="http://schemas.openxmlformats.org/officeDocument/2006/relationships/customXml" Target="../ink/ink1976.xml"/><Relationship Id="rId128" Type="http://schemas.openxmlformats.org/officeDocument/2006/relationships/image" Target="../media/image496.png"/><Relationship Id="rId500" Type="http://schemas.openxmlformats.org/officeDocument/2006/relationships/customXml" Target="../ink/ink1997.xml"/><Relationship Id="rId521" Type="http://schemas.openxmlformats.org/officeDocument/2006/relationships/customXml" Target="../ink/ink2009.xml"/><Relationship Id="rId5" Type="http://schemas.openxmlformats.org/officeDocument/2006/relationships/image" Target="../media/image440.png"/><Relationship Id="rId160" Type="http://schemas.openxmlformats.org/officeDocument/2006/relationships/customXml" Target="../ink/ink1989.xml"/><Relationship Id="rId165" Type="http://schemas.openxmlformats.org/officeDocument/2006/relationships/customXml" Target="../ink/ink1992.xml"/><Relationship Id="rId516" Type="http://schemas.openxmlformats.org/officeDocument/2006/relationships/image" Target="../media/image4331.png"/><Relationship Id="rId118" Type="http://schemas.openxmlformats.org/officeDocument/2006/relationships/image" Target="../media/image4910.png"/><Relationship Id="rId134" Type="http://schemas.openxmlformats.org/officeDocument/2006/relationships/customXml" Target="../ink/ink1983.xml"/><Relationship Id="rId511" Type="http://schemas.openxmlformats.org/officeDocument/2006/relationships/image" Target="../media/image5790.png"/><Relationship Id="rId532" Type="http://schemas.openxmlformats.org/officeDocument/2006/relationships/customXml" Target="../ink/ink2018.xml"/><Relationship Id="rId8" Type="http://schemas.openxmlformats.org/officeDocument/2006/relationships/customXml" Target="../ink/ink1970.xml"/><Relationship Id="rId121" Type="http://schemas.openxmlformats.org/officeDocument/2006/relationships/customXml" Target="../ink/ink1975.xml"/><Relationship Id="rId155" Type="http://schemas.openxmlformats.org/officeDocument/2006/relationships/image" Target="../media/image499.png"/><Relationship Id="rId163" Type="http://schemas.openxmlformats.org/officeDocument/2006/relationships/customXml" Target="../ink/ink1991.xml"/><Relationship Id="rId3" Type="http://schemas.openxmlformats.org/officeDocument/2006/relationships/hyperlink" Target="mailto:mhaller@ucsd.edu" TargetMode="External"/><Relationship Id="rId497" Type="http://schemas.openxmlformats.org/officeDocument/2006/relationships/image" Target="../media/image504.png"/><Relationship Id="rId506" Type="http://schemas.openxmlformats.org/officeDocument/2006/relationships/customXml" Target="../ink/ink2000.xml"/><Relationship Id="rId519" Type="http://schemas.openxmlformats.org/officeDocument/2006/relationships/customXml" Target="../ink/ink2008.xml"/><Relationship Id="rId12" Type="http://schemas.openxmlformats.org/officeDocument/2006/relationships/customXml" Target="../ink/ink1972.xml"/><Relationship Id="rId116" Type="http://schemas.openxmlformats.org/officeDocument/2006/relationships/image" Target="../media/image4900.png"/><Relationship Id="rId124" Type="http://schemas.openxmlformats.org/officeDocument/2006/relationships/image" Target="../media/image4940.png"/><Relationship Id="rId129" Type="http://schemas.openxmlformats.org/officeDocument/2006/relationships/customXml" Target="../ink/ink1979.xml"/><Relationship Id="rId158" Type="http://schemas.openxmlformats.org/officeDocument/2006/relationships/customXml" Target="../ink/ink1988.xml"/><Relationship Id="rId501" Type="http://schemas.openxmlformats.org/officeDocument/2006/relationships/image" Target="../media/image5060.png"/><Relationship Id="rId514" Type="http://schemas.openxmlformats.org/officeDocument/2006/relationships/customXml" Target="../ink/ink2005.xml"/><Relationship Id="rId522" Type="http://schemas.openxmlformats.org/officeDocument/2006/relationships/customXml" Target="../ink/ink2010.xml"/><Relationship Id="rId527" Type="http://schemas.openxmlformats.org/officeDocument/2006/relationships/customXml" Target="../ink/ink2013.xml"/><Relationship Id="rId530" Type="http://schemas.openxmlformats.org/officeDocument/2006/relationships/customXml" Target="../ink/ink2016.xml"/><Relationship Id="rId132" Type="http://schemas.openxmlformats.org/officeDocument/2006/relationships/customXml" Target="../ink/ink1981.xml"/><Relationship Id="rId153" Type="http://schemas.openxmlformats.org/officeDocument/2006/relationships/image" Target="../media/image498.png"/><Relationship Id="rId161" Type="http://schemas.openxmlformats.org/officeDocument/2006/relationships/customXml" Target="../ink/ink1990.xml"/><Relationship Id="rId166" Type="http://schemas.openxmlformats.org/officeDocument/2006/relationships/customXml" Target="../ink/ink1993.xml"/><Relationship Id="rId20" Type="http://schemas.openxmlformats.org/officeDocument/2006/relationships/image" Target="../media/image4470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969.xml"/><Relationship Id="rId509" Type="http://schemas.openxmlformats.org/officeDocument/2006/relationships/image" Target="../media/image578.png"/><Relationship Id="rId119" Type="http://schemas.openxmlformats.org/officeDocument/2006/relationships/customXml" Target="../ink/ink1974.xml"/><Relationship Id="rId127" Type="http://schemas.openxmlformats.org/officeDocument/2006/relationships/customXml" Target="../ink/ink1978.xml"/><Relationship Id="rId504" Type="http://schemas.openxmlformats.org/officeDocument/2006/relationships/customXml" Target="../ink/ink1999.xml"/><Relationship Id="rId512" Type="http://schemas.openxmlformats.org/officeDocument/2006/relationships/customXml" Target="../ink/ink2003.xml"/><Relationship Id="rId517" Type="http://schemas.openxmlformats.org/officeDocument/2006/relationships/customXml" Target="../ink/ink2007.xml"/><Relationship Id="rId525" Type="http://schemas.openxmlformats.org/officeDocument/2006/relationships/image" Target="../media/image432.png"/><Relationship Id="rId533" Type="http://schemas.openxmlformats.org/officeDocument/2006/relationships/customXml" Target="../ink/ink2019.xml"/><Relationship Id="rId10" Type="http://schemas.openxmlformats.org/officeDocument/2006/relationships/customXml" Target="../ink/ink1971.xml"/><Relationship Id="rId122" Type="http://schemas.openxmlformats.org/officeDocument/2006/relationships/image" Target="../media/image4930.png"/><Relationship Id="rId130" Type="http://schemas.openxmlformats.org/officeDocument/2006/relationships/image" Target="../media/image497.png"/><Relationship Id="rId135" Type="http://schemas.openxmlformats.org/officeDocument/2006/relationships/customXml" Target="../ink/ink1984.xml"/><Relationship Id="rId156" Type="http://schemas.openxmlformats.org/officeDocument/2006/relationships/customXml" Target="../ink/ink1987.xml"/><Relationship Id="rId164" Type="http://schemas.openxmlformats.org/officeDocument/2006/relationships/image" Target="../media/image503.png"/><Relationship Id="rId169" Type="http://schemas.openxmlformats.org/officeDocument/2006/relationships/image" Target="../media/image5800.png"/><Relationship Id="rId520" Type="http://schemas.openxmlformats.org/officeDocument/2006/relationships/image" Target="../media/image4430.png"/><Relationship Id="rId4" Type="http://schemas.openxmlformats.org/officeDocument/2006/relationships/hyperlink" Target="mailto:mbackendal@inf.ethz.ch" TargetMode="External"/><Relationship Id="rId9" Type="http://schemas.openxmlformats.org/officeDocument/2006/relationships/image" Target="../media/image4301.png"/><Relationship Id="rId498" Type="http://schemas.openxmlformats.org/officeDocument/2006/relationships/customXml" Target="../ink/ink1996.xml"/><Relationship Id="rId172" Type="http://schemas.openxmlformats.org/officeDocument/2006/relationships/image" Target="../media/image581.png"/><Relationship Id="rId502" Type="http://schemas.openxmlformats.org/officeDocument/2006/relationships/customXml" Target="../ink/ink1998.xml"/><Relationship Id="rId507" Type="http://schemas.openxmlformats.org/officeDocument/2006/relationships/image" Target="../media/image577.png"/><Relationship Id="rId523" Type="http://schemas.openxmlformats.org/officeDocument/2006/relationships/customXml" Target="../ink/ink2011.xml"/><Relationship Id="rId18" Type="http://schemas.openxmlformats.org/officeDocument/2006/relationships/image" Target="../media/image4460.png"/><Relationship Id="rId528" Type="http://schemas.openxmlformats.org/officeDocument/2006/relationships/customXml" Target="../ink/ink2014.xml"/><Relationship Id="rId120" Type="http://schemas.openxmlformats.org/officeDocument/2006/relationships/image" Target="../media/image4920.png"/><Relationship Id="rId125" Type="http://schemas.openxmlformats.org/officeDocument/2006/relationships/customXml" Target="../ink/ink1977.xml"/><Relationship Id="rId167" Type="http://schemas.openxmlformats.org/officeDocument/2006/relationships/customXml" Target="../ink/ink1994.xml"/><Relationship Id="rId7" Type="http://schemas.openxmlformats.org/officeDocument/2006/relationships/image" Target="../media/image4291.png"/><Relationship Id="rId162" Type="http://schemas.openxmlformats.org/officeDocument/2006/relationships/image" Target="../media/image502.png"/><Relationship Id="rId2" Type="http://schemas.openxmlformats.org/officeDocument/2006/relationships/notesSlide" Target="../notesSlides/notesSlide28.xml"/><Relationship Id="rId518" Type="http://schemas.openxmlformats.org/officeDocument/2006/relationships/image" Target="../media/image4420.png"/><Relationship Id="rId131" Type="http://schemas.openxmlformats.org/officeDocument/2006/relationships/customXml" Target="../ink/ink1980.xml"/><Relationship Id="rId136" Type="http://schemas.openxmlformats.org/officeDocument/2006/relationships/customXml" Target="../ink/ink1985.xml"/><Relationship Id="rId157" Type="http://schemas.openxmlformats.org/officeDocument/2006/relationships/image" Target="../media/image500.png"/><Relationship Id="rId513" Type="http://schemas.openxmlformats.org/officeDocument/2006/relationships/customXml" Target="../ink/ink2004.xml"/><Relationship Id="rId499" Type="http://schemas.openxmlformats.org/officeDocument/2006/relationships/image" Target="../media/image505.png"/><Relationship Id="rId508" Type="http://schemas.openxmlformats.org/officeDocument/2006/relationships/customXml" Target="../ink/ink2001.xml"/><Relationship Id="rId529" Type="http://schemas.openxmlformats.org/officeDocument/2006/relationships/customXml" Target="../ink/ink2015.xml"/><Relationship Id="rId126" Type="http://schemas.openxmlformats.org/officeDocument/2006/relationships/image" Target="../media/image495.png"/><Relationship Id="rId168" Type="http://schemas.openxmlformats.org/officeDocument/2006/relationships/customXml" Target="../ink/ink1995.xml"/><Relationship Id="rId503" Type="http://schemas.openxmlformats.org/officeDocument/2006/relationships/image" Target="../media/image573.png"/><Relationship Id="rId14" Type="http://schemas.openxmlformats.org/officeDocument/2006/relationships/image" Target="../media/image4440.png"/><Relationship Id="rId524" Type="http://schemas.openxmlformats.org/officeDocument/2006/relationships/customXml" Target="../ink/ink2012.xml"/><Relationship Id="rId30" Type="http://schemas.openxmlformats.org/officeDocument/2006/relationships/image" Target="../media/image26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15.png"/><Relationship Id="rId133" Type="http://schemas.openxmlformats.org/officeDocument/2006/relationships/image" Target="../media/image18.png"/><Relationship Id="rId138" Type="http://schemas.openxmlformats.org/officeDocument/2006/relationships/customXml" Target="../ink/ink13.xml"/><Relationship Id="rId154" Type="http://schemas.openxmlformats.org/officeDocument/2006/relationships/customXml" Target="../ink/ink21.xml"/><Relationship Id="rId159" Type="http://schemas.openxmlformats.org/officeDocument/2006/relationships/image" Target="../media/image29.png"/><Relationship Id="rId84" Type="http://schemas.openxmlformats.org/officeDocument/2006/relationships/image" Target="../media/image2993.png"/><Relationship Id="rId175" Type="http://schemas.openxmlformats.org/officeDocument/2006/relationships/customXml" Target="../ink/ink37.xml"/><Relationship Id="rId170" Type="http://schemas.openxmlformats.org/officeDocument/2006/relationships/customXml" Target="../ink/ink32.xml"/><Relationship Id="rId191" Type="http://schemas.openxmlformats.org/officeDocument/2006/relationships/image" Target="../media/image6561.png"/><Relationship Id="rId196" Type="http://schemas.openxmlformats.org/officeDocument/2006/relationships/customXml" Target="../ink/ink56.xml"/><Relationship Id="rId107" Type="http://schemas.openxmlformats.org/officeDocument/2006/relationships/image" Target="../media/image310.png"/><Relationship Id="rId123" Type="http://schemas.openxmlformats.org/officeDocument/2006/relationships/image" Target="../media/image13.png"/><Relationship Id="rId128" Type="http://schemas.openxmlformats.org/officeDocument/2006/relationships/customXml" Target="../ink/ink6.xml"/><Relationship Id="rId144" Type="http://schemas.openxmlformats.org/officeDocument/2006/relationships/customXml" Target="../ink/ink16.xml"/><Relationship Id="rId149" Type="http://schemas.openxmlformats.org/officeDocument/2006/relationships/image" Target="../media/image22.png"/><Relationship Id="rId53" Type="http://schemas.openxmlformats.org/officeDocument/2006/relationships/image" Target="../media/image27.png"/><Relationship Id="rId160" Type="http://schemas.openxmlformats.org/officeDocument/2006/relationships/customXml" Target="../ink/ink24.xml"/><Relationship Id="rId165" Type="http://schemas.openxmlformats.org/officeDocument/2006/relationships/customXml" Target="../ink/ink27.xml"/><Relationship Id="rId90" Type="http://schemas.openxmlformats.org/officeDocument/2006/relationships/image" Target="../media/image302.png"/><Relationship Id="rId181" Type="http://schemas.openxmlformats.org/officeDocument/2006/relationships/customXml" Target="../ink/ink43.xml"/><Relationship Id="rId186" Type="http://schemas.openxmlformats.org/officeDocument/2006/relationships/customXml" Target="../ink/ink48.xml"/><Relationship Id="rId134" Type="http://schemas.openxmlformats.org/officeDocument/2006/relationships/customXml" Target="../ink/ink9.xml"/><Relationship Id="rId139" Type="http://schemas.openxmlformats.org/officeDocument/2006/relationships/image" Target="../media/image19.png"/><Relationship Id="rId113" Type="http://schemas.openxmlformats.org/officeDocument/2006/relationships/image" Target="../media/image313.png"/><Relationship Id="rId22" Type="http://schemas.openxmlformats.org/officeDocument/2006/relationships/image" Target="../media/image113.png"/><Relationship Id="rId150" Type="http://schemas.openxmlformats.org/officeDocument/2006/relationships/customXml" Target="../ink/ink19.xml"/><Relationship Id="rId155" Type="http://schemas.openxmlformats.org/officeDocument/2006/relationships/image" Target="../media/image25.png"/><Relationship Id="rId80" Type="http://schemas.openxmlformats.org/officeDocument/2006/relationships/image" Target="../media/image2973.png"/><Relationship Id="rId171" Type="http://schemas.openxmlformats.org/officeDocument/2006/relationships/customXml" Target="../ink/ink33.xml"/><Relationship Id="rId176" Type="http://schemas.openxmlformats.org/officeDocument/2006/relationships/customXml" Target="../ink/ink38.xml"/><Relationship Id="rId192" Type="http://schemas.openxmlformats.org/officeDocument/2006/relationships/customXml" Target="../ink/ink53.xml"/><Relationship Id="rId197" Type="http://schemas.openxmlformats.org/officeDocument/2006/relationships/customXml" Target="../ink/ink57.xml"/><Relationship Id="rId124" Type="http://schemas.openxmlformats.org/officeDocument/2006/relationships/customXml" Target="../ink/ink4.xml"/><Relationship Id="rId129" Type="http://schemas.openxmlformats.org/officeDocument/2006/relationships/image" Target="../media/image16.png"/><Relationship Id="rId103" Type="http://schemas.openxmlformats.org/officeDocument/2006/relationships/image" Target="../media/image308.png"/><Relationship Id="rId140" Type="http://schemas.openxmlformats.org/officeDocument/2006/relationships/customXml" Target="../ink/ink14.xml"/><Relationship Id="rId145" Type="http://schemas.openxmlformats.org/officeDocument/2006/relationships/image" Target="../media/image20.png"/><Relationship Id="rId161" Type="http://schemas.openxmlformats.org/officeDocument/2006/relationships/customXml" Target="../ink/ink25.xml"/><Relationship Id="rId166" Type="http://schemas.openxmlformats.org/officeDocument/2006/relationships/customXml" Target="../ink/ink28.xml"/><Relationship Id="rId96" Type="http://schemas.openxmlformats.org/officeDocument/2006/relationships/image" Target="../media/image305.png"/><Relationship Id="rId182" Type="http://schemas.openxmlformats.org/officeDocument/2006/relationships/customXml" Target="../ink/ink44.xml"/><Relationship Id="rId187" Type="http://schemas.openxmlformats.org/officeDocument/2006/relationships/customXml" Target="../ink/ink49.xml"/><Relationship Id="rId1" Type="http://schemas.openxmlformats.org/officeDocument/2006/relationships/slideLayout" Target="../slideLayouts/slideLayout3.xml"/><Relationship Id="rId190" Type="http://schemas.openxmlformats.org/officeDocument/2006/relationships/customXml" Target="../ink/ink52.xml"/><Relationship Id="rId119" Type="http://schemas.openxmlformats.org/officeDocument/2006/relationships/image" Target="../media/image11.png"/><Relationship Id="rId127" Type="http://schemas.openxmlformats.org/officeDocument/2006/relationships/image" Target="../media/image15.png"/><Relationship Id="rId28" Type="http://schemas.openxmlformats.org/officeDocument/2006/relationships/image" Target="../media/image11313.png"/><Relationship Id="rId122" Type="http://schemas.openxmlformats.org/officeDocument/2006/relationships/customXml" Target="../ink/ink3.xml"/><Relationship Id="rId130" Type="http://schemas.openxmlformats.org/officeDocument/2006/relationships/customXml" Target="../ink/ink7.xml"/><Relationship Id="rId135" Type="http://schemas.openxmlformats.org/officeDocument/2006/relationships/customXml" Target="../ink/ink10.xml"/><Relationship Id="rId143" Type="http://schemas.openxmlformats.org/officeDocument/2006/relationships/image" Target="../media/image318.png"/><Relationship Id="rId148" Type="http://schemas.openxmlformats.org/officeDocument/2006/relationships/customXml" Target="../ink/ink18.xml"/><Relationship Id="rId151" Type="http://schemas.openxmlformats.org/officeDocument/2006/relationships/image" Target="../media/image23.png"/><Relationship Id="rId156" Type="http://schemas.openxmlformats.org/officeDocument/2006/relationships/customXml" Target="../ink/ink22.xml"/><Relationship Id="rId164" Type="http://schemas.openxmlformats.org/officeDocument/2006/relationships/image" Target="../media/image124.png"/><Relationship Id="rId169" Type="http://schemas.openxmlformats.org/officeDocument/2006/relationships/customXml" Target="../ink/ink31.xml"/><Relationship Id="rId86" Type="http://schemas.openxmlformats.org/officeDocument/2006/relationships/image" Target="../media/image3003.png"/><Relationship Id="rId177" Type="http://schemas.openxmlformats.org/officeDocument/2006/relationships/customXml" Target="../ink/ink39.xml"/><Relationship Id="rId94" Type="http://schemas.openxmlformats.org/officeDocument/2006/relationships/image" Target="../media/image304.png"/><Relationship Id="rId101" Type="http://schemas.openxmlformats.org/officeDocument/2006/relationships/image" Target="../media/image307.png"/><Relationship Id="rId185" Type="http://schemas.openxmlformats.org/officeDocument/2006/relationships/customXml" Target="../ink/ink47.xml"/><Relationship Id="rId198" Type="http://schemas.openxmlformats.org/officeDocument/2006/relationships/customXml" Target="../ink/ink58.xml"/><Relationship Id="rId4" Type="http://schemas.openxmlformats.org/officeDocument/2006/relationships/image" Target="../media/image8.png"/><Relationship Id="rId172" Type="http://schemas.openxmlformats.org/officeDocument/2006/relationships/customXml" Target="../ink/ink34.xml"/><Relationship Id="rId180" Type="http://schemas.openxmlformats.org/officeDocument/2006/relationships/customXml" Target="../ink/ink42.xml"/><Relationship Id="rId193" Type="http://schemas.openxmlformats.org/officeDocument/2006/relationships/image" Target="../media/image6571.png"/><Relationship Id="rId109" Type="http://schemas.openxmlformats.org/officeDocument/2006/relationships/image" Target="../media/image10.png"/><Relationship Id="rId120" Type="http://schemas.openxmlformats.org/officeDocument/2006/relationships/customXml" Target="../ink/ink2.xml"/><Relationship Id="rId125" Type="http://schemas.openxmlformats.org/officeDocument/2006/relationships/image" Target="../media/image14.png"/><Relationship Id="rId141" Type="http://schemas.openxmlformats.org/officeDocument/2006/relationships/image" Target="../media/image317.png"/><Relationship Id="rId146" Type="http://schemas.openxmlformats.org/officeDocument/2006/relationships/customXml" Target="../ink/ink17.xml"/><Relationship Id="rId50" Type="http://schemas.openxmlformats.org/officeDocument/2006/relationships/image" Target="../media/image122.png"/><Relationship Id="rId167" Type="http://schemas.openxmlformats.org/officeDocument/2006/relationships/customXml" Target="../ink/ink29.xml"/><Relationship Id="rId188" Type="http://schemas.openxmlformats.org/officeDocument/2006/relationships/customXml" Target="../ink/ink50.xml"/><Relationship Id="rId162" Type="http://schemas.openxmlformats.org/officeDocument/2006/relationships/image" Target="../media/image123.png"/><Relationship Id="rId7" Type="http://schemas.openxmlformats.org/officeDocument/2006/relationships/image" Target="../media/image9.png"/><Relationship Id="rId92" Type="http://schemas.openxmlformats.org/officeDocument/2006/relationships/image" Target="../media/image303.png"/><Relationship Id="rId183" Type="http://schemas.openxmlformats.org/officeDocument/2006/relationships/customXml" Target="../ink/ink45.xml"/><Relationship Id="rId2" Type="http://schemas.openxmlformats.org/officeDocument/2006/relationships/notesSlide" Target="../notesSlides/notesSlide3.xml"/><Relationship Id="rId131" Type="http://schemas.openxmlformats.org/officeDocument/2006/relationships/image" Target="../media/image17.png"/><Relationship Id="rId136" Type="http://schemas.openxmlformats.org/officeDocument/2006/relationships/customXml" Target="../ink/ink11.xml"/><Relationship Id="rId157" Type="http://schemas.openxmlformats.org/officeDocument/2006/relationships/image" Target="../media/image28.png"/><Relationship Id="rId178" Type="http://schemas.openxmlformats.org/officeDocument/2006/relationships/customXml" Target="../ink/ink40.xml"/><Relationship Id="rId115" Type="http://schemas.openxmlformats.org/officeDocument/2006/relationships/image" Target="../media/image314.png"/><Relationship Id="rId152" Type="http://schemas.openxmlformats.org/officeDocument/2006/relationships/customXml" Target="../ink/ink20.xml"/><Relationship Id="rId82" Type="http://schemas.openxmlformats.org/officeDocument/2006/relationships/image" Target="../media/image2983.png"/><Relationship Id="rId173" Type="http://schemas.openxmlformats.org/officeDocument/2006/relationships/customXml" Target="../ink/ink35.xml"/><Relationship Id="rId194" Type="http://schemas.openxmlformats.org/officeDocument/2006/relationships/customXml" Target="../ink/ink54.xml"/><Relationship Id="rId126" Type="http://schemas.openxmlformats.org/officeDocument/2006/relationships/customXml" Target="../ink/ink5.xml"/><Relationship Id="rId147" Type="http://schemas.openxmlformats.org/officeDocument/2006/relationships/image" Target="../media/image21.png"/><Relationship Id="rId168" Type="http://schemas.openxmlformats.org/officeDocument/2006/relationships/customXml" Target="../ink/ink30.xml"/><Relationship Id="rId105" Type="http://schemas.openxmlformats.org/officeDocument/2006/relationships/image" Target="../media/image309.png"/><Relationship Id="rId121" Type="http://schemas.openxmlformats.org/officeDocument/2006/relationships/image" Target="../media/image12.png"/><Relationship Id="rId142" Type="http://schemas.openxmlformats.org/officeDocument/2006/relationships/customXml" Target="../ink/ink15.xml"/><Relationship Id="rId163" Type="http://schemas.openxmlformats.org/officeDocument/2006/relationships/customXml" Target="../ink/ink26.xml"/><Relationship Id="rId51" Type="http://schemas.openxmlformats.org/officeDocument/2006/relationships/image" Target="../media/image26.png"/><Relationship Id="rId98" Type="http://schemas.openxmlformats.org/officeDocument/2006/relationships/image" Target="../media/image306.png"/><Relationship Id="rId184" Type="http://schemas.openxmlformats.org/officeDocument/2006/relationships/customXml" Target="../ink/ink46.xml"/><Relationship Id="rId189" Type="http://schemas.openxmlformats.org/officeDocument/2006/relationships/customXml" Target="../ink/ink51.xml"/><Relationship Id="rId3" Type="http://schemas.openxmlformats.org/officeDocument/2006/relationships/customXml" Target="../ink/ink1.xml"/><Relationship Id="rId137" Type="http://schemas.openxmlformats.org/officeDocument/2006/relationships/customXml" Target="../ink/ink12.xml"/><Relationship Id="rId158" Type="http://schemas.openxmlformats.org/officeDocument/2006/relationships/customXml" Target="../ink/ink23.xml"/><Relationship Id="rId132" Type="http://schemas.openxmlformats.org/officeDocument/2006/relationships/customXml" Target="../ink/ink8.xml"/><Relationship Id="rId153" Type="http://schemas.openxmlformats.org/officeDocument/2006/relationships/image" Target="../media/image24.png"/><Relationship Id="rId174" Type="http://schemas.openxmlformats.org/officeDocument/2006/relationships/customXml" Target="../ink/ink36.xml"/><Relationship Id="rId88" Type="http://schemas.openxmlformats.org/officeDocument/2006/relationships/image" Target="../media/image3014.png"/><Relationship Id="rId179" Type="http://schemas.openxmlformats.org/officeDocument/2006/relationships/customXml" Target="../ink/ink41.xml"/><Relationship Id="rId111" Type="http://schemas.openxmlformats.org/officeDocument/2006/relationships/image" Target="../media/image312.png"/><Relationship Id="rId195" Type="http://schemas.openxmlformats.org/officeDocument/2006/relationships/customXml" Target="../ink/ink55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02.png"/><Relationship Id="rId84" Type="http://schemas.openxmlformats.org/officeDocument/2006/relationships/customXml" Target="../ink/ink2033.xml"/><Relationship Id="rId42" Type="http://schemas.openxmlformats.org/officeDocument/2006/relationships/image" Target="../media/image3103.png"/><Relationship Id="rId89" Type="http://schemas.openxmlformats.org/officeDocument/2006/relationships/customXml" Target="../ink/ink2038.xml"/><Relationship Id="rId68" Type="http://schemas.openxmlformats.org/officeDocument/2006/relationships/image" Target="../media/image3151.png"/><Relationship Id="rId71" Type="http://schemas.openxmlformats.org/officeDocument/2006/relationships/customXml" Target="../ink/ink2020.xml"/><Relationship Id="rId92" Type="http://schemas.openxmlformats.org/officeDocument/2006/relationships/customXml" Target="../ink/ink2041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852.png"/><Relationship Id="rId107" Type="http://schemas.openxmlformats.org/officeDocument/2006/relationships/customXml" Target="../ink/ink2056.xml"/><Relationship Id="rId11" Type="http://schemas.openxmlformats.org/officeDocument/2006/relationships/image" Target="../media/image2821.png"/><Relationship Id="rId74" Type="http://schemas.openxmlformats.org/officeDocument/2006/relationships/customXml" Target="../ink/ink2023.xml"/><Relationship Id="rId24" Type="http://schemas.openxmlformats.org/officeDocument/2006/relationships/image" Target="../media/image2892.png"/><Relationship Id="rId79" Type="http://schemas.openxmlformats.org/officeDocument/2006/relationships/customXml" Target="../ink/ink2028.xml"/><Relationship Id="rId32" Type="http://schemas.openxmlformats.org/officeDocument/2006/relationships/image" Target="../media/image2932.png"/><Relationship Id="rId40" Type="http://schemas.openxmlformats.org/officeDocument/2006/relationships/image" Target="../media/image3093.png"/><Relationship Id="rId87" Type="http://schemas.openxmlformats.org/officeDocument/2006/relationships/customXml" Target="../ink/ink2036.xml"/><Relationship Id="rId102" Type="http://schemas.openxmlformats.org/officeDocument/2006/relationships/customXml" Target="../ink/ink2051.xml"/><Relationship Id="rId66" Type="http://schemas.openxmlformats.org/officeDocument/2006/relationships/image" Target="../media/image3312.png"/><Relationship Id="rId110" Type="http://schemas.openxmlformats.org/officeDocument/2006/relationships/image" Target="../media/image2650.png"/><Relationship Id="rId5" Type="http://schemas.openxmlformats.org/officeDocument/2006/relationships/image" Target="../media/image2740.png"/><Relationship Id="rId82" Type="http://schemas.openxmlformats.org/officeDocument/2006/relationships/customXml" Target="../ink/ink2031.xml"/><Relationship Id="rId90" Type="http://schemas.openxmlformats.org/officeDocument/2006/relationships/customXml" Target="../ink/ink2039.xml"/><Relationship Id="rId95" Type="http://schemas.openxmlformats.org/officeDocument/2006/relationships/customXml" Target="../ink/ink2044.xml"/><Relationship Id="rId69" Type="http://schemas.openxmlformats.org/officeDocument/2006/relationships/image" Target="../media/image4100.png"/><Relationship Id="rId14" Type="http://schemas.openxmlformats.org/officeDocument/2006/relationships/image" Target="../media/image2841.png"/><Relationship Id="rId77" Type="http://schemas.openxmlformats.org/officeDocument/2006/relationships/customXml" Target="../ink/ink2026.xml"/><Relationship Id="rId22" Type="http://schemas.openxmlformats.org/officeDocument/2006/relationships/image" Target="../media/image2882.png"/><Relationship Id="rId30" Type="http://schemas.openxmlformats.org/officeDocument/2006/relationships/image" Target="../media/image2922.png"/><Relationship Id="rId100" Type="http://schemas.openxmlformats.org/officeDocument/2006/relationships/customXml" Target="../ink/ink2049.xml"/><Relationship Id="rId105" Type="http://schemas.openxmlformats.org/officeDocument/2006/relationships/customXml" Target="../ink/ink2054.xml"/><Relationship Id="rId64" Type="http://schemas.openxmlformats.org/officeDocument/2006/relationships/image" Target="../media/image2600.png"/><Relationship Id="rId8" Type="http://schemas.openxmlformats.org/officeDocument/2006/relationships/image" Target="../media/image2801.png"/><Relationship Id="rId72" Type="http://schemas.openxmlformats.org/officeDocument/2006/relationships/customXml" Target="../ink/ink2021.xml"/><Relationship Id="rId80" Type="http://schemas.openxmlformats.org/officeDocument/2006/relationships/customXml" Target="../ink/ink2029.xml"/><Relationship Id="rId85" Type="http://schemas.openxmlformats.org/officeDocument/2006/relationships/customXml" Target="../ink/ink2034.xml"/><Relationship Id="rId93" Type="http://schemas.openxmlformats.org/officeDocument/2006/relationships/customXml" Target="../ink/ink2042.xml"/><Relationship Id="rId98" Type="http://schemas.openxmlformats.org/officeDocument/2006/relationships/customXml" Target="../ink/ink2047.xml"/><Relationship Id="rId3" Type="http://schemas.openxmlformats.org/officeDocument/2006/relationships/image" Target="../media/image2570.png"/><Relationship Id="rId12" Type="http://schemas.openxmlformats.org/officeDocument/2006/relationships/image" Target="../media/image2833.png"/><Relationship Id="rId38" Type="http://schemas.openxmlformats.org/officeDocument/2006/relationships/image" Target="../media/image2963.png"/><Relationship Id="rId46" Type="http://schemas.openxmlformats.org/officeDocument/2006/relationships/image" Target="../media/image3114.png"/><Relationship Id="rId103" Type="http://schemas.openxmlformats.org/officeDocument/2006/relationships/customXml" Target="../ink/ink2052.xml"/><Relationship Id="rId108" Type="http://schemas.openxmlformats.org/officeDocument/2006/relationships/customXml" Target="../ink/ink2057.xml"/><Relationship Id="rId70" Type="http://schemas.openxmlformats.org/officeDocument/2006/relationships/image" Target="../media/image4110.png"/><Relationship Id="rId75" Type="http://schemas.openxmlformats.org/officeDocument/2006/relationships/customXml" Target="../ink/ink2024.xml"/><Relationship Id="rId20" Type="http://schemas.openxmlformats.org/officeDocument/2006/relationships/image" Target="../media/image2872.png"/><Relationship Id="rId83" Type="http://schemas.openxmlformats.org/officeDocument/2006/relationships/customXml" Target="../ink/ink2032.xml"/><Relationship Id="rId88" Type="http://schemas.openxmlformats.org/officeDocument/2006/relationships/customXml" Target="../ink/ink2037.xml"/><Relationship Id="rId91" Type="http://schemas.openxmlformats.org/officeDocument/2006/relationships/customXml" Target="../ink/ink2040.xml"/><Relationship Id="rId96" Type="http://schemas.openxmlformats.org/officeDocument/2006/relationships/customXml" Target="../ink/ink20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90.png"/><Relationship Id="rId28" Type="http://schemas.openxmlformats.org/officeDocument/2006/relationships/image" Target="../media/image2913.png"/><Relationship Id="rId36" Type="http://schemas.openxmlformats.org/officeDocument/2006/relationships/image" Target="../media/image2953.png"/><Relationship Id="rId106" Type="http://schemas.openxmlformats.org/officeDocument/2006/relationships/customXml" Target="../ink/ink2055.xml"/><Relationship Id="rId10" Type="http://schemas.openxmlformats.org/officeDocument/2006/relationships/image" Target="../media/image2812.png"/><Relationship Id="rId73" Type="http://schemas.openxmlformats.org/officeDocument/2006/relationships/customXml" Target="../ink/ink2022.xml"/><Relationship Id="rId78" Type="http://schemas.openxmlformats.org/officeDocument/2006/relationships/customXml" Target="../ink/ink2027.xml"/><Relationship Id="rId81" Type="http://schemas.openxmlformats.org/officeDocument/2006/relationships/customXml" Target="../ink/ink2030.xml"/><Relationship Id="rId86" Type="http://schemas.openxmlformats.org/officeDocument/2006/relationships/customXml" Target="../ink/ink2035.xml"/><Relationship Id="rId94" Type="http://schemas.openxmlformats.org/officeDocument/2006/relationships/customXml" Target="../ink/ink2043.xml"/><Relationship Id="rId99" Type="http://schemas.openxmlformats.org/officeDocument/2006/relationships/customXml" Target="../ink/ink2048.xml"/><Relationship Id="rId101" Type="http://schemas.openxmlformats.org/officeDocument/2006/relationships/customXml" Target="../ink/ink2050.xml"/><Relationship Id="rId65" Type="http://schemas.openxmlformats.org/officeDocument/2006/relationships/image" Target="../media/image2610.png"/><Relationship Id="rId4" Type="http://schemas.openxmlformats.org/officeDocument/2006/relationships/image" Target="../media/image2580.png"/><Relationship Id="rId18" Type="http://schemas.openxmlformats.org/officeDocument/2006/relationships/image" Target="../media/image2862.png"/><Relationship Id="rId109" Type="http://schemas.openxmlformats.org/officeDocument/2006/relationships/image" Target="../media/image34300.png"/><Relationship Id="rId76" Type="http://schemas.openxmlformats.org/officeDocument/2006/relationships/customXml" Target="../ink/ink2025.xml"/><Relationship Id="rId34" Type="http://schemas.openxmlformats.org/officeDocument/2006/relationships/image" Target="../media/image2944.png"/><Relationship Id="rId97" Type="http://schemas.openxmlformats.org/officeDocument/2006/relationships/customXml" Target="../ink/ink2046.xml"/><Relationship Id="rId104" Type="http://schemas.openxmlformats.org/officeDocument/2006/relationships/customXml" Target="../ink/ink2053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50.png"/><Relationship Id="rId21" Type="http://schemas.openxmlformats.org/officeDocument/2006/relationships/customXml" Target="../ink/ink2065.xml"/><Relationship Id="rId42" Type="http://schemas.openxmlformats.org/officeDocument/2006/relationships/image" Target="../media/image2800.png"/><Relationship Id="rId47" Type="http://schemas.openxmlformats.org/officeDocument/2006/relationships/image" Target="../media/image3130.png"/><Relationship Id="rId63" Type="http://schemas.openxmlformats.org/officeDocument/2006/relationships/customXml" Target="../ink/ink2082.xml"/><Relationship Id="rId68" Type="http://schemas.openxmlformats.org/officeDocument/2006/relationships/customXml" Target="../ink/ink2087.xml"/><Relationship Id="rId16" Type="http://schemas.openxmlformats.org/officeDocument/2006/relationships/image" Target="../media/image2900.png"/><Relationship Id="rId11" Type="http://schemas.openxmlformats.org/officeDocument/2006/relationships/customXml" Target="../ink/ink2060.xml"/><Relationship Id="rId24" Type="http://schemas.openxmlformats.org/officeDocument/2006/relationships/image" Target="../media/image2940.png"/><Relationship Id="rId32" Type="http://schemas.openxmlformats.org/officeDocument/2006/relationships/image" Target="../media/image3000.png"/><Relationship Id="rId37" Type="http://schemas.openxmlformats.org/officeDocument/2006/relationships/image" Target="../media/image3050.png"/><Relationship Id="rId40" Type="http://schemas.openxmlformats.org/officeDocument/2006/relationships/image" Target="../media/image3080.png"/><Relationship Id="rId45" Type="http://schemas.openxmlformats.org/officeDocument/2006/relationships/image" Target="../media/image3120.png"/><Relationship Id="rId53" Type="http://schemas.openxmlformats.org/officeDocument/2006/relationships/image" Target="../media/image3160.png"/><Relationship Id="rId58" Type="http://schemas.openxmlformats.org/officeDocument/2006/relationships/customXml" Target="../ink/ink2077.xml"/><Relationship Id="rId66" Type="http://schemas.openxmlformats.org/officeDocument/2006/relationships/customXml" Target="../ink/ink2085.xml"/><Relationship Id="rId74" Type="http://schemas.openxmlformats.org/officeDocument/2006/relationships/customXml" Target="../ink/ink2093.xml"/><Relationship Id="rId5" Type="http://schemas.openxmlformats.org/officeDocument/2006/relationships/image" Target="../media/image2842.png"/><Relationship Id="rId61" Type="http://schemas.openxmlformats.org/officeDocument/2006/relationships/customXml" Target="../ink/ink2080.xml"/><Relationship Id="rId19" Type="http://schemas.openxmlformats.org/officeDocument/2006/relationships/customXml" Target="../ink/ink2064.xml"/><Relationship Id="rId14" Type="http://schemas.openxmlformats.org/officeDocument/2006/relationships/image" Target="../media/image2890.png"/><Relationship Id="rId22" Type="http://schemas.openxmlformats.org/officeDocument/2006/relationships/image" Target="../media/image2930.png"/><Relationship Id="rId27" Type="http://schemas.openxmlformats.org/officeDocument/2006/relationships/customXml" Target="../ink/ink2068.xml"/><Relationship Id="rId30" Type="http://schemas.openxmlformats.org/officeDocument/2006/relationships/image" Target="../media/image2981.png"/><Relationship Id="rId35" Type="http://schemas.openxmlformats.org/officeDocument/2006/relationships/image" Target="../media/image3030.png"/><Relationship Id="rId43" Type="http://schemas.openxmlformats.org/officeDocument/2006/relationships/image" Target="../media/image3110.png"/><Relationship Id="rId48" Type="http://schemas.openxmlformats.org/officeDocument/2006/relationships/customXml" Target="../ink/ink2071.xml"/><Relationship Id="rId56" Type="http://schemas.openxmlformats.org/officeDocument/2006/relationships/customXml" Target="../ink/ink2076.xml"/><Relationship Id="rId64" Type="http://schemas.openxmlformats.org/officeDocument/2006/relationships/customXml" Target="../ink/ink2083.xml"/><Relationship Id="rId69" Type="http://schemas.openxmlformats.org/officeDocument/2006/relationships/customXml" Target="../ink/ink2088.xml"/><Relationship Id="rId8" Type="http://schemas.openxmlformats.org/officeDocument/2006/relationships/image" Target="../media/image2860.png"/><Relationship Id="rId51" Type="http://schemas.openxmlformats.org/officeDocument/2006/relationships/image" Target="../media/image3150.png"/><Relationship Id="rId72" Type="http://schemas.openxmlformats.org/officeDocument/2006/relationships/customXml" Target="../ink/ink2091.xml"/><Relationship Id="rId3" Type="http://schemas.openxmlformats.org/officeDocument/2006/relationships/image" Target="../media/image2820.png"/><Relationship Id="rId12" Type="http://schemas.openxmlformats.org/officeDocument/2006/relationships/image" Target="../media/image2880.png"/><Relationship Id="rId17" Type="http://schemas.openxmlformats.org/officeDocument/2006/relationships/customXml" Target="../ink/ink2063.xml"/><Relationship Id="rId25" Type="http://schemas.openxmlformats.org/officeDocument/2006/relationships/customXml" Target="../ink/ink2067.xml"/><Relationship Id="rId33" Type="http://schemas.openxmlformats.org/officeDocument/2006/relationships/image" Target="../media/image3011.png"/><Relationship Id="rId38" Type="http://schemas.openxmlformats.org/officeDocument/2006/relationships/image" Target="../media/image3060.png"/><Relationship Id="rId46" Type="http://schemas.openxmlformats.org/officeDocument/2006/relationships/customXml" Target="../ink/ink2070.xml"/><Relationship Id="rId59" Type="http://schemas.openxmlformats.org/officeDocument/2006/relationships/customXml" Target="../ink/ink2078.xml"/><Relationship Id="rId67" Type="http://schemas.openxmlformats.org/officeDocument/2006/relationships/customXml" Target="../ink/ink2086.xml"/><Relationship Id="rId108" Type="http://schemas.openxmlformats.org/officeDocument/2006/relationships/image" Target="../media/image3610.png"/><Relationship Id="rId20" Type="http://schemas.openxmlformats.org/officeDocument/2006/relationships/image" Target="../media/image2920.png"/><Relationship Id="rId41" Type="http://schemas.openxmlformats.org/officeDocument/2006/relationships/image" Target="../media/image3090.png"/><Relationship Id="rId54" Type="http://schemas.openxmlformats.org/officeDocument/2006/relationships/customXml" Target="../ink/ink2074.xml"/><Relationship Id="rId62" Type="http://schemas.openxmlformats.org/officeDocument/2006/relationships/customXml" Target="../ink/ink2081.xml"/><Relationship Id="rId70" Type="http://schemas.openxmlformats.org/officeDocument/2006/relationships/customXml" Target="../ink/ink2089.xml"/><Relationship Id="rId75" Type="http://schemas.openxmlformats.org/officeDocument/2006/relationships/image" Target="../media/image3180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058.xml"/><Relationship Id="rId15" Type="http://schemas.openxmlformats.org/officeDocument/2006/relationships/customXml" Target="../ink/ink2062.xml"/><Relationship Id="rId23" Type="http://schemas.openxmlformats.org/officeDocument/2006/relationships/customXml" Target="../ink/ink2066.xml"/><Relationship Id="rId28" Type="http://schemas.openxmlformats.org/officeDocument/2006/relationships/image" Target="../media/image2960.png"/><Relationship Id="rId36" Type="http://schemas.openxmlformats.org/officeDocument/2006/relationships/image" Target="../media/image3040.png"/><Relationship Id="rId49" Type="http://schemas.openxmlformats.org/officeDocument/2006/relationships/image" Target="../media/image3140.png"/><Relationship Id="rId57" Type="http://schemas.openxmlformats.org/officeDocument/2006/relationships/image" Target="../media/image3170.png"/><Relationship Id="rId10" Type="http://schemas.openxmlformats.org/officeDocument/2006/relationships/image" Target="../media/image2870.png"/><Relationship Id="rId31" Type="http://schemas.openxmlformats.org/officeDocument/2006/relationships/image" Target="../media/image2991.png"/><Relationship Id="rId44" Type="http://schemas.openxmlformats.org/officeDocument/2006/relationships/customXml" Target="../ink/ink2069.xml"/><Relationship Id="rId52" Type="http://schemas.openxmlformats.org/officeDocument/2006/relationships/customXml" Target="../ink/ink2073.xml"/><Relationship Id="rId60" Type="http://schemas.openxmlformats.org/officeDocument/2006/relationships/customXml" Target="../ink/ink2079.xml"/><Relationship Id="rId65" Type="http://schemas.openxmlformats.org/officeDocument/2006/relationships/customXml" Target="../ink/ink2084.xml"/><Relationship Id="rId73" Type="http://schemas.openxmlformats.org/officeDocument/2006/relationships/customXml" Target="../ink/ink2092.xml"/><Relationship Id="rId4" Type="http://schemas.openxmlformats.org/officeDocument/2006/relationships/image" Target="../media/image2830.png"/><Relationship Id="rId9" Type="http://schemas.openxmlformats.org/officeDocument/2006/relationships/customXml" Target="../ink/ink2059.xml"/><Relationship Id="rId13" Type="http://schemas.openxmlformats.org/officeDocument/2006/relationships/customXml" Target="../ink/ink2061.xml"/><Relationship Id="rId18" Type="http://schemas.openxmlformats.org/officeDocument/2006/relationships/image" Target="../media/image2911.png"/><Relationship Id="rId39" Type="http://schemas.openxmlformats.org/officeDocument/2006/relationships/image" Target="../media/image3070.png"/><Relationship Id="rId109" Type="http://schemas.openxmlformats.org/officeDocument/2006/relationships/image" Target="../media/image3621.png"/><Relationship Id="rId34" Type="http://schemas.openxmlformats.org/officeDocument/2006/relationships/image" Target="../media/image3020.png"/><Relationship Id="rId50" Type="http://schemas.openxmlformats.org/officeDocument/2006/relationships/customXml" Target="../ink/ink2072.xml"/><Relationship Id="rId55" Type="http://schemas.openxmlformats.org/officeDocument/2006/relationships/customXml" Target="../ink/ink2075.xml"/><Relationship Id="rId76" Type="http://schemas.openxmlformats.org/officeDocument/2006/relationships/image" Target="../media/image3190.png"/><Relationship Id="rId7" Type="http://schemas.openxmlformats.org/officeDocument/2006/relationships/image" Target="../media/image2850.png"/><Relationship Id="rId71" Type="http://schemas.openxmlformats.org/officeDocument/2006/relationships/customXml" Target="../ink/ink2090.xml"/><Relationship Id="rId2" Type="http://schemas.openxmlformats.org/officeDocument/2006/relationships/notesSlide" Target="../notesSlides/notesSlide31.xml"/><Relationship Id="rId29" Type="http://schemas.openxmlformats.org/officeDocument/2006/relationships/image" Target="../media/image2971.png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06.xml"/><Relationship Id="rId84" Type="http://schemas.openxmlformats.org/officeDocument/2006/relationships/customXml" Target="../ink/ink2101.xml"/><Relationship Id="rId21" Type="http://schemas.openxmlformats.org/officeDocument/2006/relationships/image" Target="../media/image2922.png"/><Relationship Id="rId112" Type="http://schemas.openxmlformats.org/officeDocument/2006/relationships/image" Target="../media/image3720.png"/><Relationship Id="rId138" Type="http://schemas.openxmlformats.org/officeDocument/2006/relationships/customXml" Target="../ink/ink2107.xml"/><Relationship Id="rId154" Type="http://schemas.openxmlformats.org/officeDocument/2006/relationships/customXml" Target="../ink/ink2123.xml"/><Relationship Id="rId159" Type="http://schemas.openxmlformats.org/officeDocument/2006/relationships/customXml" Target="../ink/ink2128.xml"/><Relationship Id="rId79" Type="http://schemas.openxmlformats.org/officeDocument/2006/relationships/customXml" Target="../ink/ink2096.xml"/><Relationship Id="rId11" Type="http://schemas.openxmlformats.org/officeDocument/2006/relationships/image" Target="../media/image2872.png"/><Relationship Id="rId123" Type="http://schemas.openxmlformats.org/officeDocument/2006/relationships/image" Target="../media/image3771.png"/><Relationship Id="rId37" Type="http://schemas.openxmlformats.org/officeDocument/2006/relationships/image" Target="../media/image2963.png"/><Relationship Id="rId144" Type="http://schemas.openxmlformats.org/officeDocument/2006/relationships/customXml" Target="../ink/ink2113.xml"/><Relationship Id="rId149" Type="http://schemas.openxmlformats.org/officeDocument/2006/relationships/customXml" Target="../ink/ink2118.xml"/><Relationship Id="rId5" Type="http://schemas.openxmlformats.org/officeDocument/2006/relationships/image" Target="../media/image2841.png"/><Relationship Id="rId82" Type="http://schemas.openxmlformats.org/officeDocument/2006/relationships/customXml" Target="../ink/ink2099.xml"/><Relationship Id="rId152" Type="http://schemas.openxmlformats.org/officeDocument/2006/relationships/customXml" Target="../ink/ink2121.xml"/><Relationship Id="rId160" Type="http://schemas.openxmlformats.org/officeDocument/2006/relationships/customXml" Target="../ink/ink2129.xml"/><Relationship Id="rId165" Type="http://schemas.openxmlformats.org/officeDocument/2006/relationships/image" Target="../media/image4271.png"/><Relationship Id="rId19" Type="http://schemas.openxmlformats.org/officeDocument/2006/relationships/image" Target="../media/image2913.png"/><Relationship Id="rId77" Type="http://schemas.openxmlformats.org/officeDocument/2006/relationships/customXml" Target="../ink/ink2094.xml"/><Relationship Id="rId113" Type="http://schemas.openxmlformats.org/officeDocument/2006/relationships/customXml" Target="../ink/ink2104.xml"/><Relationship Id="rId118" Type="http://schemas.openxmlformats.org/officeDocument/2006/relationships/image" Target="../media/image4270.png"/><Relationship Id="rId139" Type="http://schemas.openxmlformats.org/officeDocument/2006/relationships/customXml" Target="../ink/ink2108.xml"/><Relationship Id="rId35" Type="http://schemas.openxmlformats.org/officeDocument/2006/relationships/image" Target="../media/image2953.png"/><Relationship Id="rId147" Type="http://schemas.openxmlformats.org/officeDocument/2006/relationships/customXml" Target="../ink/ink2116.xml"/><Relationship Id="rId80" Type="http://schemas.openxmlformats.org/officeDocument/2006/relationships/customXml" Target="../ink/ink2097.xml"/><Relationship Id="rId85" Type="http://schemas.openxmlformats.org/officeDocument/2006/relationships/customXml" Target="../ink/ink2102.xml"/><Relationship Id="rId121" Type="http://schemas.openxmlformats.org/officeDocument/2006/relationships/image" Target="../media/image3761.png"/><Relationship Id="rId142" Type="http://schemas.openxmlformats.org/officeDocument/2006/relationships/customXml" Target="../ink/ink2111.xml"/><Relationship Id="rId150" Type="http://schemas.openxmlformats.org/officeDocument/2006/relationships/customXml" Target="../ink/ink2119.xml"/><Relationship Id="rId155" Type="http://schemas.openxmlformats.org/officeDocument/2006/relationships/customXml" Target="../ink/ink2124.xml"/><Relationship Id="rId163" Type="http://schemas.openxmlformats.org/officeDocument/2006/relationships/image" Target="../media/image4140.png"/><Relationship Id="rId3" Type="http://schemas.openxmlformats.org/officeDocument/2006/relationships/image" Target="../media/image3650.png"/><Relationship Id="rId17" Type="http://schemas.openxmlformats.org/officeDocument/2006/relationships/image" Target="../media/image2902.png"/><Relationship Id="rId116" Type="http://schemas.openxmlformats.org/officeDocument/2006/relationships/image" Target="../media/image4261.png"/><Relationship Id="rId124" Type="http://schemas.openxmlformats.org/officeDocument/2006/relationships/image" Target="../media/image3781.png"/><Relationship Id="rId137" Type="http://schemas.openxmlformats.org/officeDocument/2006/relationships/image" Target="../media/image3790.png"/><Relationship Id="rId33" Type="http://schemas.openxmlformats.org/officeDocument/2006/relationships/image" Target="../media/image2944.png"/><Relationship Id="rId158" Type="http://schemas.openxmlformats.org/officeDocument/2006/relationships/customXml" Target="../ink/ink2127.xml"/><Relationship Id="rId38" Type="http://schemas.openxmlformats.org/officeDocument/2006/relationships/image" Target="../media/image4230.png"/><Relationship Id="rId46" Type="http://schemas.openxmlformats.org/officeDocument/2006/relationships/image" Target="../media/image4300.png"/><Relationship Id="rId83" Type="http://schemas.openxmlformats.org/officeDocument/2006/relationships/customXml" Target="../ink/ink2100.xml"/><Relationship Id="rId140" Type="http://schemas.openxmlformats.org/officeDocument/2006/relationships/customXml" Target="../ink/ink2109.xml"/><Relationship Id="rId41" Type="http://schemas.openxmlformats.org/officeDocument/2006/relationships/image" Target="../media/image3103.png"/><Relationship Id="rId145" Type="http://schemas.openxmlformats.org/officeDocument/2006/relationships/customXml" Target="../ink/ink2114.xml"/><Relationship Id="rId153" Type="http://schemas.openxmlformats.org/officeDocument/2006/relationships/customXml" Target="../ink/ink2122.xml"/><Relationship Id="rId161" Type="http://schemas.openxmlformats.org/officeDocument/2006/relationships/customXml" Target="../ink/ink2130.xml"/><Relationship Id="rId166" Type="http://schemas.openxmlformats.org/officeDocument/2006/relationships/customXml" Target="../ink/ink2132.xml"/><Relationship Id="rId1" Type="http://schemas.openxmlformats.org/officeDocument/2006/relationships/slideLayout" Target="../slideLayouts/slideLayout3.xml"/><Relationship Id="rId15" Type="http://schemas.openxmlformats.org/officeDocument/2006/relationships/image" Target="../media/image2892.png"/><Relationship Id="rId23" Type="http://schemas.openxmlformats.org/officeDocument/2006/relationships/image" Target="../media/image2932.png"/><Relationship Id="rId114" Type="http://schemas.openxmlformats.org/officeDocument/2006/relationships/image" Target="../media/image3730.png"/><Relationship Id="rId119" Type="http://schemas.openxmlformats.org/officeDocument/2006/relationships/image" Target="../media/image3740.png"/><Relationship Id="rId78" Type="http://schemas.openxmlformats.org/officeDocument/2006/relationships/customXml" Target="../ink/ink2095.xml"/><Relationship Id="rId81" Type="http://schemas.openxmlformats.org/officeDocument/2006/relationships/customXml" Target="../ink/ink2098.xml"/><Relationship Id="rId86" Type="http://schemas.openxmlformats.org/officeDocument/2006/relationships/customXml" Target="../ink/ink2103.xml"/><Relationship Id="rId122" Type="http://schemas.openxmlformats.org/officeDocument/2006/relationships/image" Target="../media/image4102.png"/><Relationship Id="rId135" Type="http://schemas.openxmlformats.org/officeDocument/2006/relationships/image" Target="../media/image4091.png"/><Relationship Id="rId143" Type="http://schemas.openxmlformats.org/officeDocument/2006/relationships/customXml" Target="../ink/ink2112.xml"/><Relationship Id="rId148" Type="http://schemas.openxmlformats.org/officeDocument/2006/relationships/customXml" Target="../ink/ink2117.xml"/><Relationship Id="rId151" Type="http://schemas.openxmlformats.org/officeDocument/2006/relationships/customXml" Target="../ink/ink2120.xml"/><Relationship Id="rId156" Type="http://schemas.openxmlformats.org/officeDocument/2006/relationships/customXml" Target="../ink/ink2125.xml"/><Relationship Id="rId164" Type="http://schemas.openxmlformats.org/officeDocument/2006/relationships/image" Target="../media/image4240.png"/><Relationship Id="rId44" Type="http://schemas.openxmlformats.org/officeDocument/2006/relationships/image" Target="../media/image4290.png"/><Relationship Id="rId130" Type="http://schemas.openxmlformats.org/officeDocument/2006/relationships/image" Target="../media/image4060.png"/><Relationship Id="rId9" Type="http://schemas.openxmlformats.org/officeDocument/2006/relationships/image" Target="../media/image2862.png"/><Relationship Id="rId13" Type="http://schemas.openxmlformats.org/officeDocument/2006/relationships/image" Target="../media/image2882.png"/><Relationship Id="rId39" Type="http://schemas.openxmlformats.org/officeDocument/2006/relationships/image" Target="../media/image3093.png"/><Relationship Id="rId76" Type="http://schemas.openxmlformats.org/officeDocument/2006/relationships/image" Target="../media/image3750.png"/><Relationship Id="rId120" Type="http://schemas.openxmlformats.org/officeDocument/2006/relationships/image" Target="../media/image3751.png"/><Relationship Id="rId141" Type="http://schemas.openxmlformats.org/officeDocument/2006/relationships/customXml" Target="../ink/ink2110.xml"/><Relationship Id="rId146" Type="http://schemas.openxmlformats.org/officeDocument/2006/relationships/customXml" Target="../ink/ink2115.xml"/><Relationship Id="rId167" Type="http://schemas.openxmlformats.org/officeDocument/2006/relationships/customXml" Target="../ink/ink2133.xml"/><Relationship Id="rId7" Type="http://schemas.openxmlformats.org/officeDocument/2006/relationships/image" Target="../media/image2852.png"/><Relationship Id="rId162" Type="http://schemas.openxmlformats.org/officeDocument/2006/relationships/customXml" Target="../ink/ink2131.xml"/><Relationship Id="rId2" Type="http://schemas.openxmlformats.org/officeDocument/2006/relationships/notesSlide" Target="../notesSlides/notesSlide32.xml"/><Relationship Id="rId115" Type="http://schemas.openxmlformats.org/officeDocument/2006/relationships/customXml" Target="../ink/ink2105.xml"/><Relationship Id="rId136" Type="http://schemas.openxmlformats.org/officeDocument/2006/relationships/image" Target="../media/image4120.png"/><Relationship Id="rId45" Type="http://schemas.openxmlformats.org/officeDocument/2006/relationships/image" Target="../media/image3114.png"/><Relationship Id="rId157" Type="http://schemas.openxmlformats.org/officeDocument/2006/relationships/customXml" Target="../ink/ink2126.xml"/><Relationship Id="rId40" Type="http://schemas.openxmlformats.org/officeDocument/2006/relationships/image" Target="../media/image4260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320.png"/><Relationship Id="rId117" Type="http://schemas.openxmlformats.org/officeDocument/2006/relationships/customXml" Target="../ink/ink2152.xml"/><Relationship Id="rId21" Type="http://schemas.openxmlformats.org/officeDocument/2006/relationships/customXml" Target="../ink/ink2141.xml"/><Relationship Id="rId63" Type="http://schemas.openxmlformats.org/officeDocument/2006/relationships/image" Target="../media/image3770.png"/><Relationship Id="rId112" Type="http://schemas.openxmlformats.org/officeDocument/2006/relationships/customXml" Target="../ink/ink2147.xml"/><Relationship Id="rId133" Type="http://schemas.openxmlformats.org/officeDocument/2006/relationships/customXml" Target="../ink/ink2168.xml"/><Relationship Id="rId138" Type="http://schemas.openxmlformats.org/officeDocument/2006/relationships/customXml" Target="../ink/ink2171.xml"/><Relationship Id="rId68" Type="http://schemas.openxmlformats.org/officeDocument/2006/relationships/image" Target="../media/image4510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8820.png"/><Relationship Id="rId107" Type="http://schemas.openxmlformats.org/officeDocument/2006/relationships/image" Target="../media/image71400.png"/><Relationship Id="rId11" Type="http://schemas.openxmlformats.org/officeDocument/2006/relationships/customXml" Target="../ink/ink2136.xml"/><Relationship Id="rId24" Type="http://schemas.openxmlformats.org/officeDocument/2006/relationships/image" Target="../media/image29220.png"/><Relationship Id="rId110" Type="http://schemas.openxmlformats.org/officeDocument/2006/relationships/image" Target="../media/image4231.png"/><Relationship Id="rId37" Type="http://schemas.openxmlformats.org/officeDocument/2006/relationships/image" Target="../media/image2963.png"/><Relationship Id="rId115" Type="http://schemas.openxmlformats.org/officeDocument/2006/relationships/customXml" Target="../ink/ink2150.xml"/><Relationship Id="rId45" Type="http://schemas.openxmlformats.org/officeDocument/2006/relationships/image" Target="../media/image3114.png"/><Relationship Id="rId123" Type="http://schemas.openxmlformats.org/officeDocument/2006/relationships/customXml" Target="../ink/ink2158.xml"/><Relationship Id="rId128" Type="http://schemas.openxmlformats.org/officeDocument/2006/relationships/customXml" Target="../ink/ink2163.xml"/><Relationship Id="rId131" Type="http://schemas.openxmlformats.org/officeDocument/2006/relationships/customXml" Target="../ink/ink2166.xml"/><Relationship Id="rId136" Type="http://schemas.openxmlformats.org/officeDocument/2006/relationships/image" Target="../media/image4140.png"/><Relationship Id="rId144" Type="http://schemas.openxmlformats.org/officeDocument/2006/relationships/image" Target="../media/image4310.png"/><Relationship Id="rId19" Type="http://schemas.openxmlformats.org/officeDocument/2006/relationships/customXml" Target="../ink/ink2140.xml"/><Relationship Id="rId14" Type="http://schemas.openxmlformats.org/officeDocument/2006/relationships/image" Target="../media/image28720.png"/><Relationship Id="rId22" Type="http://schemas.openxmlformats.org/officeDocument/2006/relationships/image" Target="../media/image29130.png"/><Relationship Id="rId64" Type="http://schemas.openxmlformats.org/officeDocument/2006/relationships/image" Target="../media/image3780.png"/><Relationship Id="rId77" Type="http://schemas.openxmlformats.org/officeDocument/2006/relationships/customXml" Target="../ink/ink2144.xml"/><Relationship Id="rId35" Type="http://schemas.openxmlformats.org/officeDocument/2006/relationships/image" Target="../media/image2953.png"/><Relationship Id="rId113" Type="http://schemas.openxmlformats.org/officeDocument/2006/relationships/customXml" Target="../ink/ink2148.xml"/><Relationship Id="rId118" Type="http://schemas.openxmlformats.org/officeDocument/2006/relationships/customXml" Target="../ink/ink2153.xml"/><Relationship Id="rId126" Type="http://schemas.openxmlformats.org/officeDocument/2006/relationships/customXml" Target="../ink/ink2161.xml"/><Relationship Id="rId134" Type="http://schemas.openxmlformats.org/officeDocument/2006/relationships/customXml" Target="../ink/ink2169.xml"/><Relationship Id="rId147" Type="http://schemas.openxmlformats.org/officeDocument/2006/relationships/image" Target="../media/image3820.png"/><Relationship Id="rId69" Type="http://schemas.openxmlformats.org/officeDocument/2006/relationships/image" Target="../media/image4520.png"/><Relationship Id="rId8" Type="http://schemas.openxmlformats.org/officeDocument/2006/relationships/image" Target="../media/image28410.png"/><Relationship Id="rId121" Type="http://schemas.openxmlformats.org/officeDocument/2006/relationships/customXml" Target="../ink/ink2156.xml"/><Relationship Id="rId3" Type="http://schemas.openxmlformats.org/officeDocument/2006/relationships/image" Target="../media/image3801.png"/><Relationship Id="rId12" Type="http://schemas.openxmlformats.org/officeDocument/2006/relationships/image" Target="../media/image28620.png"/><Relationship Id="rId17" Type="http://schemas.openxmlformats.org/officeDocument/2006/relationships/customXml" Target="../ink/ink2139.xml"/><Relationship Id="rId25" Type="http://schemas.openxmlformats.org/officeDocument/2006/relationships/customXml" Target="../ink/ink2143.xml"/><Relationship Id="rId108" Type="http://schemas.openxmlformats.org/officeDocument/2006/relationships/customXml" Target="../ink/ink2145.xml"/><Relationship Id="rId33" Type="http://schemas.openxmlformats.org/officeDocument/2006/relationships/image" Target="../media/image2944.png"/><Relationship Id="rId116" Type="http://schemas.openxmlformats.org/officeDocument/2006/relationships/customXml" Target="../ink/ink2151.xml"/><Relationship Id="rId124" Type="http://schemas.openxmlformats.org/officeDocument/2006/relationships/customXml" Target="../ink/ink2159.xml"/><Relationship Id="rId129" Type="http://schemas.openxmlformats.org/officeDocument/2006/relationships/customXml" Target="../ink/ink2164.xml"/><Relationship Id="rId137" Type="http://schemas.openxmlformats.org/officeDocument/2006/relationships/image" Target="../media/image3811.png"/><Relationship Id="rId67" Type="http://schemas.openxmlformats.org/officeDocument/2006/relationships/image" Target="../media/image4500.png"/><Relationship Id="rId20" Type="http://schemas.openxmlformats.org/officeDocument/2006/relationships/image" Target="../media/image29020.png"/><Relationship Id="rId62" Type="http://schemas.openxmlformats.org/officeDocument/2006/relationships/image" Target="../media/image3760.png"/><Relationship Id="rId111" Type="http://schemas.openxmlformats.org/officeDocument/2006/relationships/customXml" Target="../ink/ink2146.xml"/><Relationship Id="rId41" Type="http://schemas.openxmlformats.org/officeDocument/2006/relationships/image" Target="../media/image3103.png"/><Relationship Id="rId132" Type="http://schemas.openxmlformats.org/officeDocument/2006/relationships/customXml" Target="../ink/ink2167.xml"/><Relationship Id="rId145" Type="http://schemas.openxmlformats.org/officeDocument/2006/relationships/customXml" Target="../ink/ink2172.xml"/><Relationship Id="rId1" Type="http://schemas.openxmlformats.org/officeDocument/2006/relationships/slideLayout" Target="../slideLayouts/slideLayout3.xml"/><Relationship Id="rId15" Type="http://schemas.openxmlformats.org/officeDocument/2006/relationships/customXml" Target="../ink/ink2138.xml"/><Relationship Id="rId23" Type="http://schemas.openxmlformats.org/officeDocument/2006/relationships/customXml" Target="../ink/ink2142.xml"/><Relationship Id="rId114" Type="http://schemas.openxmlformats.org/officeDocument/2006/relationships/customXml" Target="../ink/ink2149.xml"/><Relationship Id="rId119" Type="http://schemas.openxmlformats.org/officeDocument/2006/relationships/customXml" Target="../ink/ink2154.xml"/><Relationship Id="rId127" Type="http://schemas.openxmlformats.org/officeDocument/2006/relationships/customXml" Target="../ink/ink2162.xml"/><Relationship Id="rId10" Type="http://schemas.openxmlformats.org/officeDocument/2006/relationships/image" Target="../media/image28520.png"/><Relationship Id="rId122" Type="http://schemas.openxmlformats.org/officeDocument/2006/relationships/customXml" Target="../ink/ink2157.xml"/><Relationship Id="rId130" Type="http://schemas.openxmlformats.org/officeDocument/2006/relationships/customXml" Target="../ink/ink2165.xml"/><Relationship Id="rId135" Type="http://schemas.openxmlformats.org/officeDocument/2006/relationships/customXml" Target="../ink/ink2170.xml"/><Relationship Id="rId4" Type="http://schemas.openxmlformats.org/officeDocument/2006/relationships/customXml" Target="../ink/ink2134.xml"/><Relationship Id="rId9" Type="http://schemas.openxmlformats.org/officeDocument/2006/relationships/customXml" Target="../ink/ink2135.xml"/><Relationship Id="rId13" Type="http://schemas.openxmlformats.org/officeDocument/2006/relationships/customXml" Target="../ink/ink2137.xml"/><Relationship Id="rId18" Type="http://schemas.openxmlformats.org/officeDocument/2006/relationships/image" Target="../media/image28920.png"/><Relationship Id="rId109" Type="http://schemas.openxmlformats.org/officeDocument/2006/relationships/image" Target="../media/image71500.png"/><Relationship Id="rId39" Type="http://schemas.openxmlformats.org/officeDocument/2006/relationships/image" Target="../media/image3093.png"/><Relationship Id="rId76" Type="http://schemas.openxmlformats.org/officeDocument/2006/relationships/image" Target="../media/image37500.png"/><Relationship Id="rId120" Type="http://schemas.openxmlformats.org/officeDocument/2006/relationships/customXml" Target="../ink/ink2155.xml"/><Relationship Id="rId125" Type="http://schemas.openxmlformats.org/officeDocument/2006/relationships/customXml" Target="../ink/ink2160.xml"/><Relationship Id="rId146" Type="http://schemas.openxmlformats.org/officeDocument/2006/relationships/image" Target="../media/image3730.pn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84.xml"/><Relationship Id="rId117" Type="http://schemas.openxmlformats.org/officeDocument/2006/relationships/customXml" Target="../ink/ink2192.xml"/><Relationship Id="rId21" Type="http://schemas.openxmlformats.org/officeDocument/2006/relationships/image" Target="../media/image29220.png"/><Relationship Id="rId112" Type="http://schemas.openxmlformats.org/officeDocument/2006/relationships/customXml" Target="../ink/ink2187.xml"/><Relationship Id="rId133" Type="http://schemas.openxmlformats.org/officeDocument/2006/relationships/customXml" Target="../ink/ink2208.xml"/><Relationship Id="rId138" Type="http://schemas.openxmlformats.org/officeDocument/2006/relationships/image" Target="../media/image4142.png"/><Relationship Id="rId2" Type="http://schemas.openxmlformats.org/officeDocument/2006/relationships/notesSlide" Target="../notesSlides/notesSlide34.xml"/><Relationship Id="rId16" Type="http://schemas.openxmlformats.org/officeDocument/2006/relationships/customXml" Target="../ink/ink2179.xml"/><Relationship Id="rId107" Type="http://schemas.openxmlformats.org/officeDocument/2006/relationships/image" Target="../media/image71400.png"/><Relationship Id="rId11" Type="http://schemas.openxmlformats.org/officeDocument/2006/relationships/image" Target="../media/image28720.png"/><Relationship Id="rId24" Type="http://schemas.openxmlformats.org/officeDocument/2006/relationships/customXml" Target="../ink/ink2183.xml"/><Relationship Id="rId110" Type="http://schemas.openxmlformats.org/officeDocument/2006/relationships/image" Target="../media/image4330.png"/><Relationship Id="rId37" Type="http://schemas.openxmlformats.org/officeDocument/2006/relationships/image" Target="../media/image2963.png"/><Relationship Id="rId115" Type="http://schemas.openxmlformats.org/officeDocument/2006/relationships/customXml" Target="../ink/ink2190.xml"/><Relationship Id="rId45" Type="http://schemas.openxmlformats.org/officeDocument/2006/relationships/image" Target="../media/image3114.png"/><Relationship Id="rId123" Type="http://schemas.openxmlformats.org/officeDocument/2006/relationships/customXml" Target="../ink/ink2198.xml"/><Relationship Id="rId128" Type="http://schemas.openxmlformats.org/officeDocument/2006/relationships/customXml" Target="../ink/ink2203.xml"/><Relationship Id="rId131" Type="http://schemas.openxmlformats.org/officeDocument/2006/relationships/customXml" Target="../ink/ink2206.xml"/><Relationship Id="rId136" Type="http://schemas.openxmlformats.org/officeDocument/2006/relationships/image" Target="../media/image4140.png"/><Relationship Id="rId5" Type="http://schemas.openxmlformats.org/officeDocument/2006/relationships/image" Target="../media/image28410.png"/><Relationship Id="rId19" Type="http://schemas.openxmlformats.org/officeDocument/2006/relationships/image" Target="../media/image29130.png"/><Relationship Id="rId14" Type="http://schemas.openxmlformats.org/officeDocument/2006/relationships/customXml" Target="../ink/ink2178.xml"/><Relationship Id="rId22" Type="http://schemas.openxmlformats.org/officeDocument/2006/relationships/customXml" Target="../ink/ink2182.xml"/><Relationship Id="rId35" Type="http://schemas.openxmlformats.org/officeDocument/2006/relationships/image" Target="../media/image2953.png"/><Relationship Id="rId113" Type="http://schemas.openxmlformats.org/officeDocument/2006/relationships/customXml" Target="../ink/ink2188.xml"/><Relationship Id="rId118" Type="http://schemas.openxmlformats.org/officeDocument/2006/relationships/customXml" Target="../ink/ink2193.xml"/><Relationship Id="rId126" Type="http://schemas.openxmlformats.org/officeDocument/2006/relationships/customXml" Target="../ink/ink2201.xml"/><Relationship Id="rId134" Type="http://schemas.openxmlformats.org/officeDocument/2006/relationships/customXml" Target="../ink/ink2209.xml"/><Relationship Id="rId139" Type="http://schemas.openxmlformats.org/officeDocument/2006/relationships/image" Target="../media/image4341.png"/><Relationship Id="rId77" Type="http://schemas.openxmlformats.org/officeDocument/2006/relationships/image" Target="../media/image3800.png"/><Relationship Id="rId147" Type="http://schemas.openxmlformats.org/officeDocument/2006/relationships/image" Target="../media/image4060.png"/><Relationship Id="rId8" Type="http://schemas.openxmlformats.org/officeDocument/2006/relationships/customXml" Target="../ink/ink2175.xml"/><Relationship Id="rId121" Type="http://schemas.openxmlformats.org/officeDocument/2006/relationships/customXml" Target="../ink/ink2196.xml"/><Relationship Id="rId3" Type="http://schemas.openxmlformats.org/officeDocument/2006/relationships/customXml" Target="../ink/ink2173.xml"/><Relationship Id="rId12" Type="http://schemas.openxmlformats.org/officeDocument/2006/relationships/customXml" Target="../ink/ink2177.xml"/><Relationship Id="rId17" Type="http://schemas.openxmlformats.org/officeDocument/2006/relationships/image" Target="../media/image29020.png"/><Relationship Id="rId25" Type="http://schemas.openxmlformats.org/officeDocument/2006/relationships/image" Target="../media/image4320.png"/><Relationship Id="rId108" Type="http://schemas.openxmlformats.org/officeDocument/2006/relationships/customXml" Target="../ink/ink2185.xml"/><Relationship Id="rId33" Type="http://schemas.openxmlformats.org/officeDocument/2006/relationships/image" Target="../media/image2944.png"/><Relationship Id="rId116" Type="http://schemas.openxmlformats.org/officeDocument/2006/relationships/customXml" Target="../ink/ink2191.xml"/><Relationship Id="rId124" Type="http://schemas.openxmlformats.org/officeDocument/2006/relationships/customXml" Target="../ink/ink2199.xml"/><Relationship Id="rId129" Type="http://schemas.openxmlformats.org/officeDocument/2006/relationships/customXml" Target="../ink/ink2204.xml"/><Relationship Id="rId137" Type="http://schemas.openxmlformats.org/officeDocument/2006/relationships/image" Target="../media/image3801.png"/><Relationship Id="rId20" Type="http://schemas.openxmlformats.org/officeDocument/2006/relationships/customXml" Target="../ink/ink2181.xml"/><Relationship Id="rId111" Type="http://schemas.openxmlformats.org/officeDocument/2006/relationships/customXml" Target="../ink/ink2186.xml"/><Relationship Id="rId41" Type="http://schemas.openxmlformats.org/officeDocument/2006/relationships/image" Target="../media/image3103.png"/><Relationship Id="rId132" Type="http://schemas.openxmlformats.org/officeDocument/2006/relationships/customXml" Target="../ink/ink2207.xml"/><Relationship Id="rId140" Type="http://schemas.openxmlformats.org/officeDocument/2006/relationships/image" Target="../media/image4351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174.xml"/><Relationship Id="rId15" Type="http://schemas.openxmlformats.org/officeDocument/2006/relationships/image" Target="../media/image28920.png"/><Relationship Id="rId23" Type="http://schemas.openxmlformats.org/officeDocument/2006/relationships/image" Target="../media/image29320.png"/><Relationship Id="rId114" Type="http://schemas.openxmlformats.org/officeDocument/2006/relationships/customXml" Target="../ink/ink2189.xml"/><Relationship Id="rId119" Type="http://schemas.openxmlformats.org/officeDocument/2006/relationships/customXml" Target="../ink/ink2194.xml"/><Relationship Id="rId127" Type="http://schemas.openxmlformats.org/officeDocument/2006/relationships/customXml" Target="../ink/ink2202.xml"/><Relationship Id="rId10" Type="http://schemas.openxmlformats.org/officeDocument/2006/relationships/customXml" Target="../ink/ink2176.xml"/><Relationship Id="rId122" Type="http://schemas.openxmlformats.org/officeDocument/2006/relationships/customXml" Target="../ink/ink2197.xml"/><Relationship Id="rId130" Type="http://schemas.openxmlformats.org/officeDocument/2006/relationships/customXml" Target="../ink/ink2205.xml"/><Relationship Id="rId135" Type="http://schemas.openxmlformats.org/officeDocument/2006/relationships/customXml" Target="../ink/ink2210.xml"/><Relationship Id="rId78" Type="http://schemas.openxmlformats.org/officeDocument/2006/relationships/image" Target="../media/image3810.png"/><Relationship Id="rId148" Type="http://schemas.openxmlformats.org/officeDocument/2006/relationships/image" Target="../media/image4550.png"/><Relationship Id="rId143" Type="http://schemas.openxmlformats.org/officeDocument/2006/relationships/image" Target="../media/image4560.png"/><Relationship Id="rId9" Type="http://schemas.openxmlformats.org/officeDocument/2006/relationships/image" Target="../media/image28620.png"/><Relationship Id="rId13" Type="http://schemas.openxmlformats.org/officeDocument/2006/relationships/image" Target="../media/image28820.png"/><Relationship Id="rId18" Type="http://schemas.openxmlformats.org/officeDocument/2006/relationships/customXml" Target="../ink/ink2180.xml"/><Relationship Id="rId109" Type="http://schemas.openxmlformats.org/officeDocument/2006/relationships/image" Target="../media/image71500.png"/><Relationship Id="rId39" Type="http://schemas.openxmlformats.org/officeDocument/2006/relationships/image" Target="../media/image3093.png"/><Relationship Id="rId120" Type="http://schemas.openxmlformats.org/officeDocument/2006/relationships/customXml" Target="../ink/ink2195.xml"/><Relationship Id="rId125" Type="http://schemas.openxmlformats.org/officeDocument/2006/relationships/customXml" Target="../ink/ink2200.xml"/><Relationship Id="rId76" Type="http://schemas.openxmlformats.org/officeDocument/2006/relationships/image" Target="../media/image37500.png"/><Relationship Id="rId141" Type="http://schemas.openxmlformats.org/officeDocument/2006/relationships/customXml" Target="../ink/ink2211.xml"/><Relationship Id="rId146" Type="http://schemas.openxmlformats.org/officeDocument/2006/relationships/image" Target="../media/image4310.png"/><Relationship Id="rId7" Type="http://schemas.openxmlformats.org/officeDocument/2006/relationships/image" Target="../media/image285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84" Type="http://schemas.openxmlformats.org/officeDocument/2006/relationships/image" Target="../media/image2330.png"/><Relationship Id="rId189" Type="http://schemas.openxmlformats.org/officeDocument/2006/relationships/image" Target="../media/image33.png"/><Relationship Id="rId192" Type="http://schemas.openxmlformats.org/officeDocument/2006/relationships/image" Target="../media/image36.png"/><Relationship Id="rId3" Type="http://schemas.openxmlformats.org/officeDocument/2006/relationships/image" Target="../media/image30.png"/><Relationship Id="rId188" Type="http://schemas.openxmlformats.org/officeDocument/2006/relationships/image" Target="../media/image32.svg"/><Relationship Id="rId191" Type="http://schemas.openxmlformats.org/officeDocument/2006/relationships/image" Target="../media/image35.png"/><Relationship Id="rId196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79" Type="http://schemas.openxmlformats.org/officeDocument/2006/relationships/image" Target="../media/image2230.png"/><Relationship Id="rId187" Type="http://schemas.openxmlformats.org/officeDocument/2006/relationships/image" Target="../media/image31.png"/><Relationship Id="rId195" Type="http://schemas.openxmlformats.org/officeDocument/2006/relationships/customXml" Target="../ink/ink62.xml"/><Relationship Id="rId1" Type="http://schemas.openxmlformats.org/officeDocument/2006/relationships/slideLayout" Target="../slideLayouts/slideLayout3.xml"/><Relationship Id="rId178" Type="http://schemas.openxmlformats.org/officeDocument/2006/relationships/customXml" Target="../ink/ink60.xml"/><Relationship Id="rId190" Type="http://schemas.openxmlformats.org/officeDocument/2006/relationships/image" Target="../media/image34.png"/><Relationship Id="rId186" Type="http://schemas.openxmlformats.org/officeDocument/2006/relationships/hyperlink" Target="https://eprint.iacr.org/2023/329" TargetMode="External"/><Relationship Id="rId194" Type="http://schemas.openxmlformats.org/officeDocument/2006/relationships/image" Target="../media/image38.svg"/><Relationship Id="rId177" Type="http://schemas.openxmlformats.org/officeDocument/2006/relationships/image" Target="../media/image2220.png"/><Relationship Id="rId185" Type="http://schemas.openxmlformats.org/officeDocument/2006/relationships/hyperlink" Target="https://eprint.iacr.org/2022/959" TargetMode="External"/><Relationship Id="rId4" Type="http://schemas.openxmlformats.org/officeDocument/2006/relationships/customXml" Target="../ink/ink59.xml"/><Relationship Id="rId180" Type="http://schemas.openxmlformats.org/officeDocument/2006/relationships/customXml" Target="../ink/ink61.xml"/><Relationship Id="rId193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.png"/><Relationship Id="rId117" Type="http://schemas.openxmlformats.org/officeDocument/2006/relationships/customXml" Target="../ink/ink68.xml"/><Relationship Id="rId273" Type="http://schemas.openxmlformats.org/officeDocument/2006/relationships/image" Target="../media/image73.png"/><Relationship Id="rId21" Type="http://schemas.openxmlformats.org/officeDocument/2006/relationships/image" Target="../media/image43.png"/><Relationship Id="rId133" Type="http://schemas.openxmlformats.org/officeDocument/2006/relationships/image" Target="../media/image57.png"/><Relationship Id="rId138" Type="http://schemas.openxmlformats.org/officeDocument/2006/relationships/customXml" Target="../ink/ink79.xml"/><Relationship Id="rId154" Type="http://schemas.openxmlformats.org/officeDocument/2006/relationships/customXml" Target="../ink/ink87.xml"/><Relationship Id="rId159" Type="http://schemas.openxmlformats.org/officeDocument/2006/relationships/image" Target="../media/image70.png"/><Relationship Id="rId16" Type="http://schemas.openxmlformats.org/officeDocument/2006/relationships/image" Target="../media/image37.png"/><Relationship Id="rId268" Type="http://schemas.openxmlformats.org/officeDocument/2006/relationships/customXml" Target="../ink/ink92.xml"/><Relationship Id="rId11" Type="http://schemas.openxmlformats.org/officeDocument/2006/relationships/customXml" Target="../ink/ink64.xml"/><Relationship Id="rId123" Type="http://schemas.openxmlformats.org/officeDocument/2006/relationships/image" Target="../media/image53.png"/><Relationship Id="rId128" Type="http://schemas.openxmlformats.org/officeDocument/2006/relationships/customXml" Target="../ink/ink74.xml"/><Relationship Id="rId144" Type="http://schemas.openxmlformats.org/officeDocument/2006/relationships/customXml" Target="../ink/ink82.xml"/><Relationship Id="rId149" Type="http://schemas.openxmlformats.org/officeDocument/2006/relationships/image" Target="../media/image65.png"/><Relationship Id="rId5" Type="http://schemas.openxmlformats.org/officeDocument/2006/relationships/image" Target="../media/image33.png"/><Relationship Id="rId160" Type="http://schemas.openxmlformats.org/officeDocument/2006/relationships/customXml" Target="../ink/ink90.xml"/><Relationship Id="rId274" Type="http://schemas.openxmlformats.org/officeDocument/2006/relationships/customXml" Target="../ink/ink95.xml"/><Relationship Id="rId14" Type="http://schemas.openxmlformats.org/officeDocument/2006/relationships/image" Target="../media/image42.png"/><Relationship Id="rId22" Type="http://schemas.openxmlformats.org/officeDocument/2006/relationships/hyperlink" Target="https://eprint.iacr.org/2022/959" TargetMode="External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118" Type="http://schemas.openxmlformats.org/officeDocument/2006/relationships/customXml" Target="../ink/ink69.xml"/><Relationship Id="rId126" Type="http://schemas.openxmlformats.org/officeDocument/2006/relationships/customXml" Target="../ink/ink73.xml"/><Relationship Id="rId134" Type="http://schemas.openxmlformats.org/officeDocument/2006/relationships/customXml" Target="../ink/ink77.xml"/><Relationship Id="rId139" Type="http://schemas.openxmlformats.org/officeDocument/2006/relationships/image" Target="../media/image60.png"/><Relationship Id="rId147" Type="http://schemas.openxmlformats.org/officeDocument/2006/relationships/image" Target="../media/image64.png"/><Relationship Id="rId8" Type="http://schemas.openxmlformats.org/officeDocument/2006/relationships/image" Target="../media/image30.png"/><Relationship Id="rId121" Type="http://schemas.openxmlformats.org/officeDocument/2006/relationships/image" Target="../media/image52.png"/><Relationship Id="rId142" Type="http://schemas.openxmlformats.org/officeDocument/2006/relationships/customXml" Target="../ink/ink81.xml"/><Relationship Id="rId150" Type="http://schemas.openxmlformats.org/officeDocument/2006/relationships/customXml" Target="../ink/ink85.xml"/><Relationship Id="rId155" Type="http://schemas.openxmlformats.org/officeDocument/2006/relationships/image" Target="../media/image68.png"/><Relationship Id="rId3" Type="http://schemas.openxmlformats.org/officeDocument/2006/relationships/image" Target="../media/image31.png"/><Relationship Id="rId269" Type="http://schemas.openxmlformats.org/officeDocument/2006/relationships/image" Target="../media/image710.png"/><Relationship Id="rId277" Type="http://schemas.openxmlformats.org/officeDocument/2006/relationships/image" Target="../media/image75.png"/><Relationship Id="rId12" Type="http://schemas.openxmlformats.org/officeDocument/2006/relationships/image" Target="../media/image41.png"/><Relationship Id="rId17" Type="http://schemas.openxmlformats.org/officeDocument/2006/relationships/image" Target="../media/image38.svg"/><Relationship Id="rId25" Type="http://schemas.openxmlformats.org/officeDocument/2006/relationships/image" Target="../media/image45.png"/><Relationship Id="rId116" Type="http://schemas.openxmlformats.org/officeDocument/2006/relationships/image" Target="../media/image507.png"/><Relationship Id="rId124" Type="http://schemas.openxmlformats.org/officeDocument/2006/relationships/customXml" Target="../ink/ink72.xml"/><Relationship Id="rId129" Type="http://schemas.openxmlformats.org/officeDocument/2006/relationships/image" Target="../media/image55.png"/><Relationship Id="rId137" Type="http://schemas.openxmlformats.org/officeDocument/2006/relationships/image" Target="../media/image59.png"/><Relationship Id="rId158" Type="http://schemas.openxmlformats.org/officeDocument/2006/relationships/customXml" Target="../ink/ink89.xml"/><Relationship Id="rId272" Type="http://schemas.openxmlformats.org/officeDocument/2006/relationships/customXml" Target="../ink/ink94.xml"/><Relationship Id="rId132" Type="http://schemas.openxmlformats.org/officeDocument/2006/relationships/customXml" Target="../ink/ink76.xml"/><Relationship Id="rId140" Type="http://schemas.openxmlformats.org/officeDocument/2006/relationships/customXml" Target="../ink/ink80.xml"/><Relationship Id="rId145" Type="http://schemas.openxmlformats.org/officeDocument/2006/relationships/image" Target="../media/image63.png"/><Relationship Id="rId153" Type="http://schemas.openxmlformats.org/officeDocument/2006/relationships/image" Target="../media/image67.png"/><Relationship Id="rId161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267" Type="http://schemas.openxmlformats.org/officeDocument/2006/relationships/image" Target="../media/image700.png"/><Relationship Id="rId15" Type="http://schemas.openxmlformats.org/officeDocument/2006/relationships/image" Target="../media/image36.png"/><Relationship Id="rId23" Type="http://schemas.openxmlformats.org/officeDocument/2006/relationships/hyperlink" Target="https://eprint.iacr.org/2023/329" TargetMode="External"/><Relationship Id="rId28" Type="http://schemas.openxmlformats.org/officeDocument/2006/relationships/image" Target="../media/image48.png"/><Relationship Id="rId106" Type="http://schemas.openxmlformats.org/officeDocument/2006/relationships/image" Target="../media/image548.png"/><Relationship Id="rId119" Type="http://schemas.openxmlformats.org/officeDocument/2006/relationships/image" Target="../media/image51.png"/><Relationship Id="rId127" Type="http://schemas.openxmlformats.org/officeDocument/2006/relationships/image" Target="../media/image54.png"/><Relationship Id="rId270" Type="http://schemas.openxmlformats.org/officeDocument/2006/relationships/customXml" Target="../ink/ink93.xml"/><Relationship Id="rId275" Type="http://schemas.openxmlformats.org/officeDocument/2006/relationships/image" Target="../media/image74.png"/><Relationship Id="rId10" Type="http://schemas.openxmlformats.org/officeDocument/2006/relationships/image" Target="../media/image40.png"/><Relationship Id="rId31" Type="http://schemas.openxmlformats.org/officeDocument/2006/relationships/customXml" Target="../ink/ink67.xml"/><Relationship Id="rId122" Type="http://schemas.openxmlformats.org/officeDocument/2006/relationships/customXml" Target="../ink/ink71.xml"/><Relationship Id="rId130" Type="http://schemas.openxmlformats.org/officeDocument/2006/relationships/customXml" Target="../ink/ink75.xml"/><Relationship Id="rId135" Type="http://schemas.openxmlformats.org/officeDocument/2006/relationships/image" Target="../media/image58.png"/><Relationship Id="rId143" Type="http://schemas.openxmlformats.org/officeDocument/2006/relationships/image" Target="../media/image62.png"/><Relationship Id="rId148" Type="http://schemas.openxmlformats.org/officeDocument/2006/relationships/customXml" Target="../ink/ink84.xml"/><Relationship Id="rId151" Type="http://schemas.openxmlformats.org/officeDocument/2006/relationships/image" Target="../media/image66.png"/><Relationship Id="rId156" Type="http://schemas.openxmlformats.org/officeDocument/2006/relationships/customXml" Target="../ink/ink88.xml"/><Relationship Id="rId4" Type="http://schemas.openxmlformats.org/officeDocument/2006/relationships/image" Target="../media/image32.svg"/><Relationship Id="rId9" Type="http://schemas.openxmlformats.org/officeDocument/2006/relationships/customXml" Target="../ink/ink63.xml"/><Relationship Id="rId13" Type="http://schemas.openxmlformats.org/officeDocument/2006/relationships/customXml" Target="../ink/ink65.xml"/><Relationship Id="rId18" Type="http://schemas.openxmlformats.org/officeDocument/2006/relationships/customXml" Target="../ink/ink66.xml"/><Relationship Id="rId120" Type="http://schemas.openxmlformats.org/officeDocument/2006/relationships/customXml" Target="../ink/ink70.xml"/><Relationship Id="rId125" Type="http://schemas.openxmlformats.org/officeDocument/2006/relationships/image" Target="../media/image561.png"/><Relationship Id="rId141" Type="http://schemas.openxmlformats.org/officeDocument/2006/relationships/image" Target="../media/image61.png"/><Relationship Id="rId146" Type="http://schemas.openxmlformats.org/officeDocument/2006/relationships/customXml" Target="../ink/ink83.xml"/><Relationship Id="rId7" Type="http://schemas.openxmlformats.org/officeDocument/2006/relationships/image" Target="../media/image35.png"/><Relationship Id="rId162" Type="http://schemas.openxmlformats.org/officeDocument/2006/relationships/customXml" Target="../ink/ink91.xml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49.png"/><Relationship Id="rId271" Type="http://schemas.openxmlformats.org/officeDocument/2006/relationships/image" Target="../media/image72.png"/><Relationship Id="rId276" Type="http://schemas.openxmlformats.org/officeDocument/2006/relationships/customXml" Target="../ink/ink96.xml"/><Relationship Id="rId24" Type="http://schemas.openxmlformats.org/officeDocument/2006/relationships/image" Target="../media/image44.png"/><Relationship Id="rId131" Type="http://schemas.openxmlformats.org/officeDocument/2006/relationships/image" Target="../media/image56.png"/><Relationship Id="rId136" Type="http://schemas.openxmlformats.org/officeDocument/2006/relationships/customXml" Target="../ink/ink78.xml"/><Relationship Id="rId157" Type="http://schemas.openxmlformats.org/officeDocument/2006/relationships/image" Target="../media/image69.png"/><Relationship Id="rId152" Type="http://schemas.openxmlformats.org/officeDocument/2006/relationships/customXml" Target="../ink/ink8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8" Type="http://schemas.openxmlformats.org/officeDocument/2006/relationships/image" Target="../media/image413.png"/><Relationship Id="rId26" Type="http://schemas.openxmlformats.org/officeDocument/2006/relationships/image" Target="../media/image76.png"/><Relationship Id="rId3" Type="http://schemas.openxmlformats.org/officeDocument/2006/relationships/hyperlink" Target="https://eprint.iacr.org/2024/546" TargetMode="External"/><Relationship Id="rId21" Type="http://schemas.openxmlformats.org/officeDocument/2006/relationships/image" Target="../media/image39.png"/><Relationship Id="rId7" Type="http://schemas.openxmlformats.org/officeDocument/2006/relationships/image" Target="../media/image37.png"/><Relationship Id="rId12" Type="http://schemas.openxmlformats.org/officeDocument/2006/relationships/customXml" Target="../ink/ink97.xml"/><Relationship Id="rId17" Type="http://schemas.openxmlformats.org/officeDocument/2006/relationships/customXml" Target="../ink/ink98.xml"/><Relationship Id="rId25" Type="http://schemas.openxmlformats.org/officeDocument/2006/relationships/customXml" Target="../ink/ink101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7.png"/><Relationship Id="rId20" Type="http://schemas.openxmlformats.org/officeDocument/2006/relationships/customXml" Target="../ink/ink99.xml"/><Relationship Id="rId29" Type="http://schemas.openxmlformats.org/officeDocument/2006/relationships/hyperlink" Target="https://ethz.ch/content/dam/ethz/special-interest/infk/inst-infsec/appliedcrypto/education/theses/lea-micheloud-master-thesis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24" Type="http://schemas.openxmlformats.org/officeDocument/2006/relationships/hyperlink" Target="https://eprint.iacr.org/2024/1616" TargetMode="External"/><Relationship Id="rId5" Type="http://schemas.openxmlformats.org/officeDocument/2006/relationships/image" Target="../media/image32.svg"/><Relationship Id="rId23" Type="http://schemas.openxmlformats.org/officeDocument/2006/relationships/image" Target="../media/image420.png"/><Relationship Id="rId28" Type="http://schemas.openxmlformats.org/officeDocument/2006/relationships/image" Target="../media/image77.png"/><Relationship Id="rId10" Type="http://schemas.openxmlformats.org/officeDocument/2006/relationships/image" Target="../media/image35.png"/><Relationship Id="rId19" Type="http://schemas.openxmlformats.org/officeDocument/2006/relationships/image" Target="../media/image36.png"/><Relationship Id="rId31" Type="http://schemas.openxmlformats.org/officeDocument/2006/relationships/hyperlink" Target="https://eprint.iacr.org/2023/329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22" Type="http://schemas.openxmlformats.org/officeDocument/2006/relationships/customXml" Target="../ink/ink100.xml"/><Relationship Id="rId27" Type="http://schemas.openxmlformats.org/officeDocument/2006/relationships/customXml" Target="../ink/ink102.xml"/><Relationship Id="rId30" Type="http://schemas.openxmlformats.org/officeDocument/2006/relationships/hyperlink" Target="https://eprint.iacr.org/2022/959" TargetMode="Externa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4.xml"/><Relationship Id="rId117" Type="http://schemas.openxmlformats.org/officeDocument/2006/relationships/customXml" Target="../ink/ink176.xml"/><Relationship Id="rId21" Type="http://schemas.openxmlformats.org/officeDocument/2006/relationships/image" Target="../media/image2023.png"/><Relationship Id="rId42" Type="http://schemas.openxmlformats.org/officeDocument/2006/relationships/customXml" Target="../ink/ink122.xml"/><Relationship Id="rId47" Type="http://schemas.openxmlformats.org/officeDocument/2006/relationships/image" Target="../media/image2153.png"/><Relationship Id="rId63" Type="http://schemas.openxmlformats.org/officeDocument/2006/relationships/image" Target="../media/image2192.png"/><Relationship Id="rId68" Type="http://schemas.openxmlformats.org/officeDocument/2006/relationships/customXml" Target="../ink/ink141.xml"/><Relationship Id="rId84" Type="http://schemas.openxmlformats.org/officeDocument/2006/relationships/customXml" Target="../ink/ink157.xml"/><Relationship Id="rId89" Type="http://schemas.openxmlformats.org/officeDocument/2006/relationships/customXml" Target="../ink/ink162.xml"/><Relationship Id="rId16" Type="http://schemas.openxmlformats.org/officeDocument/2006/relationships/customXml" Target="../ink/ink109.xml"/><Relationship Id="rId11" Type="http://schemas.openxmlformats.org/officeDocument/2006/relationships/image" Target="../media/image1971.png"/><Relationship Id="rId32" Type="http://schemas.openxmlformats.org/officeDocument/2006/relationships/customXml" Target="../ink/ink117.xml"/><Relationship Id="rId37" Type="http://schemas.openxmlformats.org/officeDocument/2006/relationships/image" Target="../media/image2103.png"/><Relationship Id="rId53" Type="http://schemas.openxmlformats.org/officeDocument/2006/relationships/customXml" Target="../ink/ink130.xml"/><Relationship Id="rId58" Type="http://schemas.openxmlformats.org/officeDocument/2006/relationships/customXml" Target="../ink/ink134.xml"/><Relationship Id="rId74" Type="http://schemas.openxmlformats.org/officeDocument/2006/relationships/customXml" Target="../ink/ink147.xml"/><Relationship Id="rId79" Type="http://schemas.openxmlformats.org/officeDocument/2006/relationships/customXml" Target="../ink/ink152.xml"/><Relationship Id="rId102" Type="http://schemas.openxmlformats.org/officeDocument/2006/relationships/image" Target="../media/image51.jpg"/><Relationship Id="rId123" Type="http://schemas.openxmlformats.org/officeDocument/2006/relationships/customXml" Target="../ink/ink180.xml"/><Relationship Id="rId128" Type="http://schemas.openxmlformats.org/officeDocument/2006/relationships/customXml" Target="../ink/ink182.xml"/><Relationship Id="rId5" Type="http://schemas.openxmlformats.org/officeDocument/2006/relationships/image" Target="../media/image1941.png"/><Relationship Id="rId90" Type="http://schemas.openxmlformats.org/officeDocument/2006/relationships/customXml" Target="../ink/ink163.xml"/><Relationship Id="rId95" Type="http://schemas.openxmlformats.org/officeDocument/2006/relationships/customXml" Target="../ink/ink168.xml"/><Relationship Id="rId22" Type="http://schemas.openxmlformats.org/officeDocument/2006/relationships/customXml" Target="../ink/ink112.xml"/><Relationship Id="rId27" Type="http://schemas.openxmlformats.org/officeDocument/2006/relationships/image" Target="../media/image2053.png"/><Relationship Id="rId43" Type="http://schemas.openxmlformats.org/officeDocument/2006/relationships/image" Target="../media/image2133.png"/><Relationship Id="rId48" Type="http://schemas.openxmlformats.org/officeDocument/2006/relationships/customXml" Target="../ink/ink125.xml"/><Relationship Id="rId64" Type="http://schemas.openxmlformats.org/officeDocument/2006/relationships/customXml" Target="../ink/ink137.xml"/><Relationship Id="rId69" Type="http://schemas.openxmlformats.org/officeDocument/2006/relationships/customXml" Target="../ink/ink142.xml"/><Relationship Id="rId118" Type="http://schemas.openxmlformats.org/officeDocument/2006/relationships/customXml" Target="../ink/ink177.xml"/><Relationship Id="rId113" Type="http://schemas.openxmlformats.org/officeDocument/2006/relationships/image" Target="../media/image845.png"/><Relationship Id="rId80" Type="http://schemas.openxmlformats.org/officeDocument/2006/relationships/customXml" Target="../ink/ink153.xml"/><Relationship Id="rId85" Type="http://schemas.openxmlformats.org/officeDocument/2006/relationships/customXml" Target="../ink/ink158.xml"/><Relationship Id="rId12" Type="http://schemas.openxmlformats.org/officeDocument/2006/relationships/customXml" Target="../ink/ink107.xml"/><Relationship Id="rId17" Type="http://schemas.openxmlformats.org/officeDocument/2006/relationships/image" Target="../media/image2003.png"/><Relationship Id="rId33" Type="http://schemas.openxmlformats.org/officeDocument/2006/relationships/image" Target="../media/image2083.png"/><Relationship Id="rId38" Type="http://schemas.openxmlformats.org/officeDocument/2006/relationships/customXml" Target="../ink/ink120.xml"/><Relationship Id="rId59" Type="http://schemas.openxmlformats.org/officeDocument/2006/relationships/image" Target="../media/image2173.png"/><Relationship Id="rId103" Type="http://schemas.openxmlformats.org/officeDocument/2006/relationships/image" Target="../media/image78.png"/><Relationship Id="rId124" Type="http://schemas.openxmlformats.org/officeDocument/2006/relationships/image" Target="../media/image848.png"/><Relationship Id="rId129" Type="http://schemas.openxmlformats.org/officeDocument/2006/relationships/image" Target="../media/image506.png"/><Relationship Id="rId54" Type="http://schemas.openxmlformats.org/officeDocument/2006/relationships/customXml" Target="../ink/ink131.xml"/><Relationship Id="rId70" Type="http://schemas.openxmlformats.org/officeDocument/2006/relationships/customXml" Target="../ink/ink143.xml"/><Relationship Id="rId75" Type="http://schemas.openxmlformats.org/officeDocument/2006/relationships/customXml" Target="../ink/ink148.xml"/><Relationship Id="rId91" Type="http://schemas.openxmlformats.org/officeDocument/2006/relationships/customXml" Target="../ink/ink164.xml"/><Relationship Id="rId96" Type="http://schemas.openxmlformats.org/officeDocument/2006/relationships/customXml" Target="../ink/ink169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04.xml"/><Relationship Id="rId23" Type="http://schemas.openxmlformats.org/officeDocument/2006/relationships/image" Target="../media/image2033.png"/><Relationship Id="rId28" Type="http://schemas.openxmlformats.org/officeDocument/2006/relationships/customXml" Target="../ink/ink115.xml"/><Relationship Id="rId49" Type="http://schemas.openxmlformats.org/officeDocument/2006/relationships/customXml" Target="../ink/ink126.xml"/><Relationship Id="rId114" Type="http://schemas.openxmlformats.org/officeDocument/2006/relationships/image" Target="../media/image3600.png"/><Relationship Id="rId119" Type="http://schemas.openxmlformats.org/officeDocument/2006/relationships/customXml" Target="../ink/ink178.xml"/><Relationship Id="rId44" Type="http://schemas.openxmlformats.org/officeDocument/2006/relationships/customXml" Target="../ink/ink123.xml"/><Relationship Id="rId60" Type="http://schemas.openxmlformats.org/officeDocument/2006/relationships/customXml" Target="../ink/ink135.xml"/><Relationship Id="rId65" Type="http://schemas.openxmlformats.org/officeDocument/2006/relationships/customXml" Target="../ink/ink138.xml"/><Relationship Id="rId81" Type="http://schemas.openxmlformats.org/officeDocument/2006/relationships/customXml" Target="../ink/ink154.xml"/><Relationship Id="rId86" Type="http://schemas.openxmlformats.org/officeDocument/2006/relationships/customXml" Target="../ink/ink159.xml"/><Relationship Id="rId130" Type="http://schemas.openxmlformats.org/officeDocument/2006/relationships/image" Target="../media/image31.png"/><Relationship Id="rId151" Type="http://schemas.openxmlformats.org/officeDocument/2006/relationships/image" Target="../media/image282.png"/><Relationship Id="rId13" Type="http://schemas.openxmlformats.org/officeDocument/2006/relationships/image" Target="../media/image1982.png"/><Relationship Id="rId18" Type="http://schemas.openxmlformats.org/officeDocument/2006/relationships/customXml" Target="../ink/ink110.xml"/><Relationship Id="rId39" Type="http://schemas.openxmlformats.org/officeDocument/2006/relationships/image" Target="../media/image2116.png"/><Relationship Id="rId34" Type="http://schemas.openxmlformats.org/officeDocument/2006/relationships/customXml" Target="../ink/ink118.xml"/><Relationship Id="rId50" Type="http://schemas.openxmlformats.org/officeDocument/2006/relationships/customXml" Target="../ink/ink127.xml"/><Relationship Id="rId55" Type="http://schemas.openxmlformats.org/officeDocument/2006/relationships/customXml" Target="../ink/ink132.xml"/><Relationship Id="rId76" Type="http://schemas.openxmlformats.org/officeDocument/2006/relationships/customXml" Target="../ink/ink149.xml"/><Relationship Id="rId97" Type="http://schemas.openxmlformats.org/officeDocument/2006/relationships/customXml" Target="../ink/ink170.xml"/><Relationship Id="rId104" Type="http://schemas.openxmlformats.org/officeDocument/2006/relationships/customXml" Target="../ink/ink175.xml"/><Relationship Id="rId120" Type="http://schemas.openxmlformats.org/officeDocument/2006/relationships/image" Target="../media/image846.png"/><Relationship Id="rId125" Type="http://schemas.openxmlformats.org/officeDocument/2006/relationships/customXml" Target="../ink/ink181.xml"/><Relationship Id="rId7" Type="http://schemas.openxmlformats.org/officeDocument/2006/relationships/image" Target="../media/image1951.png"/><Relationship Id="rId71" Type="http://schemas.openxmlformats.org/officeDocument/2006/relationships/customXml" Target="../ink/ink144.xml"/><Relationship Id="rId92" Type="http://schemas.openxmlformats.org/officeDocument/2006/relationships/customXml" Target="../ink/ink165.xml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2063.png"/><Relationship Id="rId24" Type="http://schemas.openxmlformats.org/officeDocument/2006/relationships/customXml" Target="../ink/ink113.xml"/><Relationship Id="rId40" Type="http://schemas.openxmlformats.org/officeDocument/2006/relationships/customXml" Target="../ink/ink121.xml"/><Relationship Id="rId45" Type="http://schemas.openxmlformats.org/officeDocument/2006/relationships/image" Target="../media/image2143.png"/><Relationship Id="rId66" Type="http://schemas.openxmlformats.org/officeDocument/2006/relationships/customXml" Target="../ink/ink139.xml"/><Relationship Id="rId87" Type="http://schemas.openxmlformats.org/officeDocument/2006/relationships/customXml" Target="../ink/ink160.xml"/><Relationship Id="rId115" Type="http://schemas.openxmlformats.org/officeDocument/2006/relationships/image" Target="../media/image37.png"/><Relationship Id="rId131" Type="http://schemas.openxmlformats.org/officeDocument/2006/relationships/image" Target="../media/image32.svg"/><Relationship Id="rId61" Type="http://schemas.openxmlformats.org/officeDocument/2006/relationships/image" Target="../media/image2182.png"/><Relationship Id="rId82" Type="http://schemas.openxmlformats.org/officeDocument/2006/relationships/customXml" Target="../ink/ink155.xml"/><Relationship Id="rId19" Type="http://schemas.openxmlformats.org/officeDocument/2006/relationships/image" Target="../media/image2012.png"/><Relationship Id="rId14" Type="http://schemas.openxmlformats.org/officeDocument/2006/relationships/customXml" Target="../ink/ink108.xml"/><Relationship Id="rId30" Type="http://schemas.openxmlformats.org/officeDocument/2006/relationships/customXml" Target="../ink/ink116.xml"/><Relationship Id="rId35" Type="http://schemas.openxmlformats.org/officeDocument/2006/relationships/image" Target="../media/image2093.png"/><Relationship Id="rId56" Type="http://schemas.openxmlformats.org/officeDocument/2006/relationships/customXml" Target="../ink/ink133.xml"/><Relationship Id="rId77" Type="http://schemas.openxmlformats.org/officeDocument/2006/relationships/customXml" Target="../ink/ink150.xml"/><Relationship Id="rId100" Type="http://schemas.openxmlformats.org/officeDocument/2006/relationships/customXml" Target="../ink/ink173.xml"/><Relationship Id="rId126" Type="http://schemas.openxmlformats.org/officeDocument/2006/relationships/image" Target="../media/image849.png"/><Relationship Id="rId8" Type="http://schemas.openxmlformats.org/officeDocument/2006/relationships/customXml" Target="../ink/ink105.xml"/><Relationship Id="rId51" Type="http://schemas.openxmlformats.org/officeDocument/2006/relationships/customXml" Target="../ink/ink128.xml"/><Relationship Id="rId72" Type="http://schemas.openxmlformats.org/officeDocument/2006/relationships/customXml" Target="../ink/ink145.xml"/><Relationship Id="rId93" Type="http://schemas.openxmlformats.org/officeDocument/2006/relationships/customXml" Target="../ink/ink166.xml"/><Relationship Id="rId98" Type="http://schemas.openxmlformats.org/officeDocument/2006/relationships/customXml" Target="../ink/ink171.xml"/><Relationship Id="rId121" Type="http://schemas.openxmlformats.org/officeDocument/2006/relationships/customXml" Target="../ink/ink179.xml"/><Relationship Id="rId3" Type="http://schemas.openxmlformats.org/officeDocument/2006/relationships/customXml" Target="../ink/ink103.xml"/><Relationship Id="rId25" Type="http://schemas.openxmlformats.org/officeDocument/2006/relationships/image" Target="../media/image2043.png"/><Relationship Id="rId46" Type="http://schemas.openxmlformats.org/officeDocument/2006/relationships/customXml" Target="../ink/ink124.xml"/><Relationship Id="rId67" Type="http://schemas.openxmlformats.org/officeDocument/2006/relationships/customXml" Target="../ink/ink140.xml"/><Relationship Id="rId116" Type="http://schemas.openxmlformats.org/officeDocument/2006/relationships/image" Target="../media/image38.svg"/><Relationship Id="rId20" Type="http://schemas.openxmlformats.org/officeDocument/2006/relationships/customXml" Target="../ink/ink111.xml"/><Relationship Id="rId41" Type="http://schemas.openxmlformats.org/officeDocument/2006/relationships/image" Target="../media/image2123.png"/><Relationship Id="rId62" Type="http://schemas.openxmlformats.org/officeDocument/2006/relationships/customXml" Target="../ink/ink136.xml"/><Relationship Id="rId83" Type="http://schemas.openxmlformats.org/officeDocument/2006/relationships/customXml" Target="../ink/ink156.xml"/><Relationship Id="rId88" Type="http://schemas.openxmlformats.org/officeDocument/2006/relationships/customXml" Target="../ink/ink161.xml"/><Relationship Id="rId111" Type="http://schemas.openxmlformats.org/officeDocument/2006/relationships/image" Target="../media/image844.png"/><Relationship Id="rId132" Type="http://schemas.openxmlformats.org/officeDocument/2006/relationships/customXml" Target="../ink/ink183.xml"/><Relationship Id="rId15" Type="http://schemas.openxmlformats.org/officeDocument/2006/relationships/image" Target="../media/image1991.png"/><Relationship Id="rId36" Type="http://schemas.openxmlformats.org/officeDocument/2006/relationships/customXml" Target="../ink/ink119.xml"/><Relationship Id="rId57" Type="http://schemas.openxmlformats.org/officeDocument/2006/relationships/image" Target="../media/image2163.png"/><Relationship Id="rId127" Type="http://schemas.openxmlformats.org/officeDocument/2006/relationships/image" Target="../media/image33.png"/><Relationship Id="rId10" Type="http://schemas.openxmlformats.org/officeDocument/2006/relationships/customXml" Target="../ink/ink106.xml"/><Relationship Id="rId31" Type="http://schemas.openxmlformats.org/officeDocument/2006/relationships/image" Target="../media/image2073.png"/><Relationship Id="rId52" Type="http://schemas.openxmlformats.org/officeDocument/2006/relationships/customXml" Target="../ink/ink129.xml"/><Relationship Id="rId73" Type="http://schemas.openxmlformats.org/officeDocument/2006/relationships/customXml" Target="../ink/ink146.xml"/><Relationship Id="rId78" Type="http://schemas.openxmlformats.org/officeDocument/2006/relationships/customXml" Target="../ink/ink151.xml"/><Relationship Id="rId94" Type="http://schemas.openxmlformats.org/officeDocument/2006/relationships/customXml" Target="../ink/ink167.xml"/><Relationship Id="rId99" Type="http://schemas.openxmlformats.org/officeDocument/2006/relationships/customXml" Target="../ink/ink172.xml"/><Relationship Id="rId101" Type="http://schemas.openxmlformats.org/officeDocument/2006/relationships/customXml" Target="../ink/ink174.xml"/><Relationship Id="rId122" Type="http://schemas.openxmlformats.org/officeDocument/2006/relationships/image" Target="../media/image847.png"/><Relationship Id="rId9" Type="http://schemas.openxmlformats.org/officeDocument/2006/relationships/image" Target="../media/image1962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5.xml"/><Relationship Id="rId84" Type="http://schemas.openxmlformats.org/officeDocument/2006/relationships/customXml" Target="../ink/ink190.xml"/><Relationship Id="rId89" Type="http://schemas.openxmlformats.org/officeDocument/2006/relationships/customXml" Target="../ink/ink192.xml"/><Relationship Id="rId112" Type="http://schemas.openxmlformats.org/officeDocument/2006/relationships/image" Target="../media/image31.png"/><Relationship Id="rId47" Type="http://schemas.openxmlformats.org/officeDocument/2006/relationships/image" Target="../media/image2153.png"/><Relationship Id="rId63" Type="http://schemas.openxmlformats.org/officeDocument/2006/relationships/image" Target="../media/image2192.png"/><Relationship Id="rId133" Type="http://schemas.openxmlformats.org/officeDocument/2006/relationships/customXml" Target="../ink/ink221.xml"/><Relationship Id="rId138" Type="http://schemas.openxmlformats.org/officeDocument/2006/relationships/customXml" Target="../ink/ink226.xml"/><Relationship Id="rId154" Type="http://schemas.openxmlformats.org/officeDocument/2006/relationships/customXml" Target="../ink/ink242.xml"/><Relationship Id="rId159" Type="http://schemas.openxmlformats.org/officeDocument/2006/relationships/customXml" Target="../ink/ink247.xml"/><Relationship Id="rId191" Type="http://schemas.openxmlformats.org/officeDocument/2006/relationships/image" Target="../media/image3600.png"/><Relationship Id="rId107" Type="http://schemas.openxmlformats.org/officeDocument/2006/relationships/image" Target="../media/image532.png"/><Relationship Id="rId74" Type="http://schemas.openxmlformats.org/officeDocument/2006/relationships/customXml" Target="../ink/ink186.xml"/><Relationship Id="rId79" Type="http://schemas.openxmlformats.org/officeDocument/2006/relationships/image" Target="../media/image520.png"/><Relationship Id="rId102" Type="http://schemas.openxmlformats.org/officeDocument/2006/relationships/customXml" Target="../ink/ink198.xml"/><Relationship Id="rId123" Type="http://schemas.openxmlformats.org/officeDocument/2006/relationships/customXml" Target="../ink/ink211.xml"/><Relationship Id="rId128" Type="http://schemas.openxmlformats.org/officeDocument/2006/relationships/customXml" Target="../ink/ink216.xml"/><Relationship Id="rId144" Type="http://schemas.openxmlformats.org/officeDocument/2006/relationships/customXml" Target="../ink/ink232.xml"/><Relationship Id="rId149" Type="http://schemas.openxmlformats.org/officeDocument/2006/relationships/customXml" Target="../ink/ink237.xml"/><Relationship Id="rId90" Type="http://schemas.openxmlformats.org/officeDocument/2006/relationships/image" Target="../media/image524.png"/><Relationship Id="rId95" Type="http://schemas.openxmlformats.org/officeDocument/2006/relationships/customXml" Target="../ink/ink195.xml"/><Relationship Id="rId160" Type="http://schemas.openxmlformats.org/officeDocument/2006/relationships/customXml" Target="../ink/ink248.xml"/><Relationship Id="rId165" Type="http://schemas.openxmlformats.org/officeDocument/2006/relationships/customXml" Target="../ink/ink253.xml"/><Relationship Id="rId181" Type="http://schemas.openxmlformats.org/officeDocument/2006/relationships/image" Target="../media/image284.png"/><Relationship Id="rId186" Type="http://schemas.openxmlformats.org/officeDocument/2006/relationships/customXml" Target="../ink/ink261.xml"/><Relationship Id="rId113" Type="http://schemas.openxmlformats.org/officeDocument/2006/relationships/image" Target="../media/image32.svg"/><Relationship Id="rId43" Type="http://schemas.openxmlformats.org/officeDocument/2006/relationships/image" Target="../media/image2133.png"/><Relationship Id="rId118" Type="http://schemas.openxmlformats.org/officeDocument/2006/relationships/customXml" Target="../ink/ink206.xml"/><Relationship Id="rId134" Type="http://schemas.openxmlformats.org/officeDocument/2006/relationships/customXml" Target="../ink/ink222.xml"/><Relationship Id="rId139" Type="http://schemas.openxmlformats.org/officeDocument/2006/relationships/customXml" Target="../ink/ink227.xml"/><Relationship Id="rId80" Type="http://schemas.openxmlformats.org/officeDocument/2006/relationships/customXml" Target="../ink/ink189.xml"/><Relationship Id="rId150" Type="http://schemas.openxmlformats.org/officeDocument/2006/relationships/customXml" Target="../ink/ink238.xml"/><Relationship Id="rId155" Type="http://schemas.openxmlformats.org/officeDocument/2006/relationships/customXml" Target="../ink/ink243.xml"/><Relationship Id="rId192" Type="http://schemas.openxmlformats.org/officeDocument/2006/relationships/customXml" Target="../ink/ink264.xml"/><Relationship Id="rId103" Type="http://schemas.openxmlformats.org/officeDocument/2006/relationships/image" Target="../media/image530.png"/><Relationship Id="rId108" Type="http://schemas.openxmlformats.org/officeDocument/2006/relationships/customXml" Target="../ink/ink201.xml"/><Relationship Id="rId124" Type="http://schemas.openxmlformats.org/officeDocument/2006/relationships/customXml" Target="../ink/ink212.xml"/><Relationship Id="rId59" Type="http://schemas.openxmlformats.org/officeDocument/2006/relationships/image" Target="../media/image2173.png"/><Relationship Id="rId129" Type="http://schemas.openxmlformats.org/officeDocument/2006/relationships/customXml" Target="../ink/ink217.xml"/><Relationship Id="rId75" Type="http://schemas.openxmlformats.org/officeDocument/2006/relationships/image" Target="../media/image518.png"/><Relationship Id="rId91" Type="http://schemas.openxmlformats.org/officeDocument/2006/relationships/customXml" Target="../ink/ink193.xml"/><Relationship Id="rId96" Type="http://schemas.openxmlformats.org/officeDocument/2006/relationships/image" Target="../media/image527.png"/><Relationship Id="rId140" Type="http://schemas.openxmlformats.org/officeDocument/2006/relationships/customXml" Target="../ink/ink228.xml"/><Relationship Id="rId145" Type="http://schemas.openxmlformats.org/officeDocument/2006/relationships/customXml" Target="../ink/ink233.xml"/><Relationship Id="rId161" Type="http://schemas.openxmlformats.org/officeDocument/2006/relationships/customXml" Target="../ink/ink249.xml"/><Relationship Id="rId166" Type="http://schemas.openxmlformats.org/officeDocument/2006/relationships/customXml" Target="../ink/ink254.xml"/><Relationship Id="rId182" Type="http://schemas.openxmlformats.org/officeDocument/2006/relationships/customXml" Target="../ink/ink259.xml"/><Relationship Id="rId187" Type="http://schemas.openxmlformats.org/officeDocument/2006/relationships/image" Target="../media/image539.png"/><Relationship Id="rId1" Type="http://schemas.openxmlformats.org/officeDocument/2006/relationships/slideLayout" Target="../slideLayouts/slideLayout3.xml"/><Relationship Id="rId114" Type="http://schemas.openxmlformats.org/officeDocument/2006/relationships/customXml" Target="../ink/ink202.xml"/><Relationship Id="rId119" Type="http://schemas.openxmlformats.org/officeDocument/2006/relationships/customXml" Target="../ink/ink207.xml"/><Relationship Id="rId81" Type="http://schemas.openxmlformats.org/officeDocument/2006/relationships/image" Target="../media/image521.png"/><Relationship Id="rId86" Type="http://schemas.openxmlformats.org/officeDocument/2006/relationships/image" Target="../media/image522.png"/><Relationship Id="rId130" Type="http://schemas.openxmlformats.org/officeDocument/2006/relationships/customXml" Target="../ink/ink218.xml"/><Relationship Id="rId135" Type="http://schemas.openxmlformats.org/officeDocument/2006/relationships/customXml" Target="../ink/ink223.xml"/><Relationship Id="rId151" Type="http://schemas.openxmlformats.org/officeDocument/2006/relationships/customXml" Target="../ink/ink239.xml"/><Relationship Id="rId156" Type="http://schemas.openxmlformats.org/officeDocument/2006/relationships/customXml" Target="../ink/ink244.xml"/><Relationship Id="rId177" Type="http://schemas.openxmlformats.org/officeDocument/2006/relationships/image" Target="../media/image534.png"/><Relationship Id="rId193" Type="http://schemas.openxmlformats.org/officeDocument/2006/relationships/image" Target="../media/image506.png"/><Relationship Id="rId109" Type="http://schemas.openxmlformats.org/officeDocument/2006/relationships/image" Target="../media/image533.png"/><Relationship Id="rId76" Type="http://schemas.openxmlformats.org/officeDocument/2006/relationships/customXml" Target="../ink/ink187.xml"/><Relationship Id="rId97" Type="http://schemas.openxmlformats.org/officeDocument/2006/relationships/image" Target="../media/image33.png"/><Relationship Id="rId104" Type="http://schemas.openxmlformats.org/officeDocument/2006/relationships/customXml" Target="../ink/ink199.xml"/><Relationship Id="rId120" Type="http://schemas.openxmlformats.org/officeDocument/2006/relationships/customXml" Target="../ink/ink208.xml"/><Relationship Id="rId125" Type="http://schemas.openxmlformats.org/officeDocument/2006/relationships/customXml" Target="../ink/ink213.xml"/><Relationship Id="rId141" Type="http://schemas.openxmlformats.org/officeDocument/2006/relationships/customXml" Target="../ink/ink229.xml"/><Relationship Id="rId146" Type="http://schemas.openxmlformats.org/officeDocument/2006/relationships/customXml" Target="../ink/ink234.xml"/><Relationship Id="rId167" Type="http://schemas.openxmlformats.org/officeDocument/2006/relationships/customXml" Target="../ink/ink255.xml"/><Relationship Id="rId188" Type="http://schemas.openxmlformats.org/officeDocument/2006/relationships/customXml" Target="../ink/ink262.xml"/><Relationship Id="rId71" Type="http://schemas.openxmlformats.org/officeDocument/2006/relationships/image" Target="../media/image516.png"/><Relationship Id="rId92" Type="http://schemas.openxmlformats.org/officeDocument/2006/relationships/image" Target="../media/image525.png"/><Relationship Id="rId162" Type="http://schemas.openxmlformats.org/officeDocument/2006/relationships/customXml" Target="../ink/ink250.xml"/><Relationship Id="rId183" Type="http://schemas.openxmlformats.org/officeDocument/2006/relationships/image" Target="../media/image537.png"/><Relationship Id="rId2" Type="http://schemas.openxmlformats.org/officeDocument/2006/relationships/notesSlide" Target="../notesSlides/notesSlide9.xml"/><Relationship Id="rId87" Type="http://schemas.openxmlformats.org/officeDocument/2006/relationships/customXml" Target="../ink/ink191.xml"/><Relationship Id="rId110" Type="http://schemas.openxmlformats.org/officeDocument/2006/relationships/image" Target="../media/image37.png"/><Relationship Id="rId115" Type="http://schemas.openxmlformats.org/officeDocument/2006/relationships/customXml" Target="../ink/ink203.xml"/><Relationship Id="rId45" Type="http://schemas.openxmlformats.org/officeDocument/2006/relationships/image" Target="../media/image2143.png"/><Relationship Id="rId131" Type="http://schemas.openxmlformats.org/officeDocument/2006/relationships/customXml" Target="../ink/ink219.xml"/><Relationship Id="rId136" Type="http://schemas.openxmlformats.org/officeDocument/2006/relationships/customXml" Target="../ink/ink224.xml"/><Relationship Id="rId157" Type="http://schemas.openxmlformats.org/officeDocument/2006/relationships/customXml" Target="../ink/ink245.xml"/><Relationship Id="rId178" Type="http://schemas.openxmlformats.org/officeDocument/2006/relationships/customXml" Target="../ink/ink257.xml"/><Relationship Id="rId82" Type="http://schemas.openxmlformats.org/officeDocument/2006/relationships/image" Target="../media/image51.jpg"/><Relationship Id="rId61" Type="http://schemas.openxmlformats.org/officeDocument/2006/relationships/image" Target="../media/image2182.png"/><Relationship Id="rId152" Type="http://schemas.openxmlformats.org/officeDocument/2006/relationships/customXml" Target="../ink/ink240.xml"/><Relationship Id="rId194" Type="http://schemas.openxmlformats.org/officeDocument/2006/relationships/customXml" Target="../ink/ink265.xml"/><Relationship Id="rId77" Type="http://schemas.openxmlformats.org/officeDocument/2006/relationships/image" Target="../media/image519.png"/><Relationship Id="rId100" Type="http://schemas.openxmlformats.org/officeDocument/2006/relationships/customXml" Target="../ink/ink197.xml"/><Relationship Id="rId105" Type="http://schemas.openxmlformats.org/officeDocument/2006/relationships/image" Target="../media/image531.png"/><Relationship Id="rId126" Type="http://schemas.openxmlformats.org/officeDocument/2006/relationships/customXml" Target="../ink/ink214.xml"/><Relationship Id="rId147" Type="http://schemas.openxmlformats.org/officeDocument/2006/relationships/customXml" Target="../ink/ink235.xml"/><Relationship Id="rId168" Type="http://schemas.openxmlformats.org/officeDocument/2006/relationships/customXml" Target="../ink/ink256.xml"/><Relationship Id="rId72" Type="http://schemas.openxmlformats.org/officeDocument/2006/relationships/customXml" Target="../ink/ink185.xml"/><Relationship Id="rId93" Type="http://schemas.openxmlformats.org/officeDocument/2006/relationships/customXml" Target="../ink/ink194.xml"/><Relationship Id="rId98" Type="http://schemas.openxmlformats.org/officeDocument/2006/relationships/customXml" Target="../ink/ink196.xml"/><Relationship Id="rId121" Type="http://schemas.openxmlformats.org/officeDocument/2006/relationships/customXml" Target="../ink/ink209.xml"/><Relationship Id="rId142" Type="http://schemas.openxmlformats.org/officeDocument/2006/relationships/customXml" Target="../ink/ink230.xml"/><Relationship Id="rId163" Type="http://schemas.openxmlformats.org/officeDocument/2006/relationships/customXml" Target="../ink/ink251.xml"/><Relationship Id="rId184" Type="http://schemas.openxmlformats.org/officeDocument/2006/relationships/customXml" Target="../ink/ink260.xml"/><Relationship Id="rId189" Type="http://schemas.openxmlformats.org/officeDocument/2006/relationships/image" Target="../media/image540.png"/><Relationship Id="rId3" Type="http://schemas.openxmlformats.org/officeDocument/2006/relationships/customXml" Target="../ink/ink184.xml"/><Relationship Id="rId116" Type="http://schemas.openxmlformats.org/officeDocument/2006/relationships/customXml" Target="../ink/ink204.xml"/><Relationship Id="rId137" Type="http://schemas.openxmlformats.org/officeDocument/2006/relationships/customXml" Target="../ink/ink225.xml"/><Relationship Id="rId158" Type="http://schemas.openxmlformats.org/officeDocument/2006/relationships/customXml" Target="../ink/ink246.xml"/><Relationship Id="rId83" Type="http://schemas.openxmlformats.org/officeDocument/2006/relationships/image" Target="../media/image78.png"/><Relationship Id="rId88" Type="http://schemas.openxmlformats.org/officeDocument/2006/relationships/image" Target="../media/image523.png"/><Relationship Id="rId111" Type="http://schemas.openxmlformats.org/officeDocument/2006/relationships/image" Target="../media/image38.svg"/><Relationship Id="rId41" Type="http://schemas.openxmlformats.org/officeDocument/2006/relationships/image" Target="../media/image2123.png"/><Relationship Id="rId132" Type="http://schemas.openxmlformats.org/officeDocument/2006/relationships/customXml" Target="../ink/ink220.xml"/><Relationship Id="rId153" Type="http://schemas.openxmlformats.org/officeDocument/2006/relationships/customXml" Target="../ink/ink241.xml"/><Relationship Id="rId179" Type="http://schemas.openxmlformats.org/officeDocument/2006/relationships/image" Target="../media/image536.png"/><Relationship Id="rId195" Type="http://schemas.openxmlformats.org/officeDocument/2006/relationships/image" Target="../media/image282.png"/><Relationship Id="rId190" Type="http://schemas.openxmlformats.org/officeDocument/2006/relationships/customXml" Target="../ink/ink263.xml"/><Relationship Id="rId106" Type="http://schemas.openxmlformats.org/officeDocument/2006/relationships/customXml" Target="../ink/ink200.xml"/><Relationship Id="rId57" Type="http://schemas.openxmlformats.org/officeDocument/2006/relationships/image" Target="../media/image2163.png"/><Relationship Id="rId127" Type="http://schemas.openxmlformats.org/officeDocument/2006/relationships/customXml" Target="../ink/ink215.xml"/><Relationship Id="rId73" Type="http://schemas.openxmlformats.org/officeDocument/2006/relationships/image" Target="../media/image517.png"/><Relationship Id="rId78" Type="http://schemas.openxmlformats.org/officeDocument/2006/relationships/customXml" Target="../ink/ink188.xml"/><Relationship Id="rId94" Type="http://schemas.openxmlformats.org/officeDocument/2006/relationships/image" Target="../media/image526.png"/><Relationship Id="rId99" Type="http://schemas.openxmlformats.org/officeDocument/2006/relationships/image" Target="../media/image528.png"/><Relationship Id="rId101" Type="http://schemas.openxmlformats.org/officeDocument/2006/relationships/image" Target="../media/image529.png"/><Relationship Id="rId122" Type="http://schemas.openxmlformats.org/officeDocument/2006/relationships/customXml" Target="../ink/ink210.xml"/><Relationship Id="rId143" Type="http://schemas.openxmlformats.org/officeDocument/2006/relationships/customXml" Target="../ink/ink231.xml"/><Relationship Id="rId148" Type="http://schemas.openxmlformats.org/officeDocument/2006/relationships/customXml" Target="../ink/ink236.xml"/><Relationship Id="rId164" Type="http://schemas.openxmlformats.org/officeDocument/2006/relationships/customXml" Target="../ink/ink252.xml"/><Relationship Id="rId185" Type="http://schemas.openxmlformats.org/officeDocument/2006/relationships/image" Target="../media/image538.png"/><Relationship Id="rId180" Type="http://schemas.openxmlformats.org/officeDocument/2006/relationships/customXml" Target="../ink/ink2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D947E-5BEA-BED9-6396-BC484B823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FD2E33-38ED-D6AE-8847-4B206F9EE886}"/>
              </a:ext>
            </a:extLst>
          </p:cNvPr>
          <p:cNvSpPr txBox="1"/>
          <p:nvPr/>
        </p:nvSpPr>
        <p:spPr>
          <a:xfrm>
            <a:off x="709795" y="2794819"/>
            <a:ext cx="10100899" cy="2644357"/>
          </a:xfrm>
          <a:prstGeom prst="rect">
            <a:avLst/>
          </a:prstGeom>
          <a:noFill/>
        </p:spPr>
        <p:txBody>
          <a:bodyPr wrap="none" lIns="0" tIns="360000" rIns="0" bIns="180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DIN Next LT Pro Medium" panose="020B0603020203050203" pitchFamily="34" charset="0"/>
              </a:rPr>
              <a:t>Matilda Backendal</a:t>
            </a:r>
            <a:r>
              <a:rPr lang="en-US" baseline="30000" dirty="0">
                <a:latin typeface="DIN Next LT Pro Medium" panose="020B0603020203050203" pitchFamily="34" charset="0"/>
              </a:rPr>
              <a:t>1</a:t>
            </a:r>
            <a:r>
              <a:rPr lang="en-US" dirty="0">
                <a:latin typeface="DIN Next LT Pro Light" panose="020B0303020203050203" pitchFamily="34" charset="0"/>
              </a:rPr>
              <a:t>, </a:t>
            </a:r>
            <a:r>
              <a:rPr lang="en-US" b="1" dirty="0"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>
                <a:latin typeface="DIN Next LT Pro Light" panose="020B0303020203050203" pitchFamily="34" charset="0"/>
              </a:rPr>
              <a:t>Hannah</a:t>
            </a:r>
            <a:r>
              <a:rPr lang="en-US" dirty="0">
                <a:latin typeface="DIN Next LT Pro Light" panose="020B030302020305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Davis</a:t>
            </a:r>
            <a:r>
              <a:rPr lang="en-US" baseline="30000" dirty="0">
                <a:latin typeface="DIN Next LT Pro Light" panose="020B030302020305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</a:t>
            </a:r>
            <a:r>
              <a:rPr lang="en-US" dirty="0">
                <a:latin typeface="DIN Next LT Pro Light" panose="020B030302020305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 Felix G</a:t>
            </a:r>
            <a:r>
              <a:rPr lang="sv-SE" dirty="0">
                <a:latin typeface="DIN Next LT Pro Light" panose="020B030302020305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ünther</a:t>
            </a:r>
            <a:r>
              <a:rPr lang="sv-SE" baseline="30000" dirty="0">
                <a:latin typeface="DIN Next LT Pro Light" panose="020B030302020305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</a:t>
            </a:r>
            <a:r>
              <a:rPr lang="sv-SE" dirty="0">
                <a:latin typeface="DIN Next LT Pro Light" panose="020B030302020305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 </a:t>
            </a:r>
            <a:r>
              <a:rPr lang="en-US" dirty="0">
                <a:latin typeface="DIN Next LT Pro Medium" panose="020B0503020203050203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Miro Haller</a:t>
            </a:r>
            <a:r>
              <a:rPr lang="en-US" baseline="30000" dirty="0">
                <a:latin typeface="DIN Next LT Pro Medium" panose="020B0503020203050203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4</a:t>
            </a:r>
            <a:r>
              <a:rPr lang="en-US" dirty="0">
                <a:latin typeface="DIN Next LT Pro Light" panose="020B030302020305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 Kenny Paterson</a:t>
            </a:r>
            <a:r>
              <a:rPr lang="en-US" baseline="30000" dirty="0">
                <a:latin typeface="DIN Next LT Pro Light" panose="020B030302020305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</a:t>
            </a:r>
            <a:endParaRPr lang="en-US" baseline="30000" dirty="0">
              <a:latin typeface="DIN Next LT Pro Medium" panose="020B0503020203050203" pitchFamily="34" charset="77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400" baseline="30000" dirty="0">
                <a:latin typeface="DIN Next LT Pro Light" panose="020B030302020305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  <a:r>
              <a:rPr lang="en-US" sz="1400" dirty="0">
                <a:latin typeface="DIN Next LT Pro Light" panose="020B030302020305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ETH Zurich	,  </a:t>
            </a:r>
            <a:r>
              <a:rPr lang="en-US" sz="1400" baseline="30000" dirty="0">
                <a:latin typeface="DIN Next LT Pro Light" panose="020B030302020305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</a:t>
            </a:r>
            <a:r>
              <a:rPr lang="en-US" sz="1400" dirty="0">
                <a:latin typeface="DIN Next LT Pro Light" panose="020B030302020305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Seagate Technology,  </a:t>
            </a:r>
            <a:r>
              <a:rPr lang="en-US" sz="1400" baseline="30000" dirty="0">
                <a:latin typeface="DIN Next LT Pro Light" panose="020B030302020305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</a:t>
            </a:r>
            <a:r>
              <a:rPr lang="en-US" sz="1400" dirty="0">
                <a:latin typeface="DIN Next LT Pro Light" panose="020B030302020305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IBM Research Zurich,  </a:t>
            </a:r>
            <a:r>
              <a:rPr lang="en-US" sz="1400" baseline="30000" dirty="0">
                <a:latin typeface="DIN Next LT Pro Light" panose="020B030302020305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</a:t>
            </a:r>
            <a:r>
              <a:rPr lang="en-US" sz="1400" dirty="0">
                <a:latin typeface="DIN Next LT Pro Light" panose="020B030302020305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UC San Diego</a:t>
            </a:r>
          </a:p>
          <a:p>
            <a:endParaRPr lang="en-US" sz="1600" dirty="0">
              <a:latin typeface="DIN Next LT Pro Light" panose="020B0303020203050203" pitchFamily="34" charset="77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br>
              <a:rPr lang="en-US" sz="1600" dirty="0">
                <a:latin typeface="DIN Next LT Pro Light" panose="020B030302020305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1600" dirty="0">
              <a:latin typeface="DIN Next LT Pro Light" panose="020B0303020203050203" pitchFamily="34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ECDCE-6518-9386-DF16-78068820DFC1}"/>
              </a:ext>
            </a:extLst>
          </p:cNvPr>
          <p:cNvSpPr txBox="1"/>
          <p:nvPr/>
        </p:nvSpPr>
        <p:spPr>
          <a:xfrm>
            <a:off x="5397404" y="5573836"/>
            <a:ext cx="5761406" cy="369332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 algn="r"/>
            <a:r>
              <a:rPr lang="en-US" sz="1800" dirty="0">
                <a:latin typeface="DIN Next LT Pro Light" panose="020B030302020305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RWC, </a:t>
            </a:r>
            <a:r>
              <a:rPr lang="en-US" dirty="0">
                <a:latin typeface="DIN Next LT Pro Light" panose="020B030302020305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March 28</a:t>
            </a:r>
            <a:r>
              <a:rPr lang="en-US" sz="1800" dirty="0">
                <a:latin typeface="DIN Next LT Pro Light" panose="020B030302020305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, 2025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6DED7F-9D5C-DF9B-9EFA-60227B442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629" y="817581"/>
            <a:ext cx="10189231" cy="2422507"/>
          </a:xfrm>
        </p:spPr>
        <p:txBody>
          <a:bodyPr/>
          <a:lstStyle/>
          <a:p>
            <a:pPr algn="ctr"/>
            <a:r>
              <a:rPr lang="en-US" sz="3600" dirty="0">
                <a:latin typeface="DIN Next LT Pro" panose="020B0503020203050203" pitchFamily="34" charset="77"/>
              </a:rPr>
              <a:t>Provably Secure</a:t>
            </a:r>
            <a:br>
              <a:rPr lang="en-US" dirty="0"/>
            </a:br>
            <a:r>
              <a:rPr lang="en-US" dirty="0"/>
              <a:t>End-to-End Encrypted Cloud Storage</a:t>
            </a:r>
          </a:p>
        </p:txBody>
      </p:sp>
    </p:spTree>
    <p:extLst>
      <p:ext uri="{BB962C8B-B14F-4D97-AF65-F5344CB8AC3E}">
        <p14:creationId xmlns:p14="http://schemas.microsoft.com/office/powerpoint/2010/main" val="3745086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6C8AD62-491C-4B0D-0348-F00FFF2F30EB}"/>
              </a:ext>
            </a:extLst>
          </p:cNvPr>
          <p:cNvGrpSpPr/>
          <p:nvPr/>
        </p:nvGrpSpPr>
        <p:grpSpPr>
          <a:xfrm>
            <a:off x="6269715" y="3378838"/>
            <a:ext cx="3761210" cy="1278372"/>
            <a:chOff x="6269715" y="3378838"/>
            <a:chExt cx="3761210" cy="127837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3D98FBC-DE5E-0A4B-4788-DC9B6A6DB26E}"/>
                </a:ext>
              </a:extLst>
            </p:cNvPr>
            <p:cNvCxnSpPr>
              <a:cxnSpLocks/>
            </p:cNvCxnSpPr>
            <p:nvPr/>
          </p:nvCxnSpPr>
          <p:spPr>
            <a:xfrm>
              <a:off x="6269715" y="3378838"/>
              <a:ext cx="611010" cy="4174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101A5E-A113-9027-D159-2721D94B95D0}"/>
                </a:ext>
              </a:extLst>
            </p:cNvPr>
            <p:cNvCxnSpPr>
              <a:cxnSpLocks/>
            </p:cNvCxnSpPr>
            <p:nvPr/>
          </p:nvCxnSpPr>
          <p:spPr>
            <a:xfrm>
              <a:off x="7155332" y="3649752"/>
              <a:ext cx="117506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DD30378-B3CC-39AD-1750-81A7826F5EAA}"/>
                </a:ext>
              </a:extLst>
            </p:cNvPr>
            <p:cNvCxnSpPr>
              <a:cxnSpLocks/>
            </p:cNvCxnSpPr>
            <p:nvPr/>
          </p:nvCxnSpPr>
          <p:spPr>
            <a:xfrm>
              <a:off x="7348617" y="3796645"/>
              <a:ext cx="217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C3278E5-5099-D249-2283-CC8815192076}"/>
                </a:ext>
              </a:extLst>
            </p:cNvPr>
            <p:cNvCxnSpPr>
              <a:cxnSpLocks/>
            </p:cNvCxnSpPr>
            <p:nvPr/>
          </p:nvCxnSpPr>
          <p:spPr>
            <a:xfrm>
              <a:off x="7655171" y="4014284"/>
              <a:ext cx="14187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0749B3E-3582-71F6-0C9C-A02220A561FA}"/>
                </a:ext>
              </a:extLst>
            </p:cNvPr>
            <p:cNvCxnSpPr>
              <a:cxnSpLocks/>
            </p:cNvCxnSpPr>
            <p:nvPr/>
          </p:nvCxnSpPr>
          <p:spPr>
            <a:xfrm>
              <a:off x="7584210" y="3652841"/>
              <a:ext cx="530210" cy="3639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EDAC1B3-E5F7-7C22-ABF6-EA7DC85C7F23}"/>
                </a:ext>
              </a:extLst>
            </p:cNvPr>
            <p:cNvCxnSpPr>
              <a:cxnSpLocks/>
            </p:cNvCxnSpPr>
            <p:nvPr/>
          </p:nvCxnSpPr>
          <p:spPr>
            <a:xfrm>
              <a:off x="8087841" y="4531381"/>
              <a:ext cx="190873" cy="1258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72D8FBB-F56F-D43A-4C58-1FFF8FA0084C}"/>
                </a:ext>
              </a:extLst>
            </p:cNvPr>
            <p:cNvCxnSpPr>
              <a:cxnSpLocks/>
            </p:cNvCxnSpPr>
            <p:nvPr/>
          </p:nvCxnSpPr>
          <p:spPr>
            <a:xfrm>
              <a:off x="7995940" y="4653939"/>
              <a:ext cx="20349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DDCD011-932B-B515-8EFC-E42C9DCB1058}"/>
                </a:ext>
              </a:extLst>
            </p:cNvPr>
            <p:cNvCxnSpPr>
              <a:cxnSpLocks/>
            </p:cNvCxnSpPr>
            <p:nvPr/>
          </p:nvCxnSpPr>
          <p:spPr>
            <a:xfrm>
              <a:off x="8089013" y="4531381"/>
              <a:ext cx="28673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CEA41D8-4DA2-065C-8006-16A8D495742F}"/>
                </a:ext>
              </a:extLst>
            </p:cNvPr>
            <p:cNvCxnSpPr>
              <a:cxnSpLocks/>
            </p:cNvCxnSpPr>
            <p:nvPr/>
          </p:nvCxnSpPr>
          <p:spPr>
            <a:xfrm>
              <a:off x="7851965" y="4169881"/>
              <a:ext cx="2727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F5034F0-F829-65BE-7ED9-7D2E2C481046}"/>
                </a:ext>
              </a:extLst>
            </p:cNvPr>
            <p:cNvCxnSpPr>
              <a:cxnSpLocks/>
            </p:cNvCxnSpPr>
            <p:nvPr/>
          </p:nvCxnSpPr>
          <p:spPr>
            <a:xfrm>
              <a:off x="6707962" y="3524722"/>
              <a:ext cx="115855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51225E5-95E9-8057-6D0E-9A039F0DDB86}"/>
                </a:ext>
              </a:extLst>
            </p:cNvPr>
            <p:cNvCxnSpPr>
              <a:cxnSpLocks/>
            </p:cNvCxnSpPr>
            <p:nvPr/>
          </p:nvCxnSpPr>
          <p:spPr>
            <a:xfrm>
              <a:off x="6274774" y="3378838"/>
              <a:ext cx="188207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39EB192-E843-3BFE-F02F-B0989B838605}"/>
                </a:ext>
              </a:extLst>
            </p:cNvPr>
            <p:cNvCxnSpPr>
              <a:cxnSpLocks/>
            </p:cNvCxnSpPr>
            <p:nvPr/>
          </p:nvCxnSpPr>
          <p:spPr>
            <a:xfrm>
              <a:off x="8806916" y="4509028"/>
              <a:ext cx="24491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64BD8F4-7CBF-B787-DB88-94218B7BE4BC}"/>
                </a:ext>
              </a:extLst>
            </p:cNvPr>
            <p:cNvCxnSpPr>
              <a:cxnSpLocks/>
            </p:cNvCxnSpPr>
            <p:nvPr/>
          </p:nvCxnSpPr>
          <p:spPr>
            <a:xfrm>
              <a:off x="8270773" y="4303816"/>
              <a:ext cx="4754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D1F1847-5129-9F3E-F968-F2A4FC3E7457}"/>
                </a:ext>
              </a:extLst>
            </p:cNvPr>
            <p:cNvCxnSpPr>
              <a:cxnSpLocks/>
            </p:cNvCxnSpPr>
            <p:nvPr/>
          </p:nvCxnSpPr>
          <p:spPr>
            <a:xfrm>
              <a:off x="8333299" y="4168563"/>
              <a:ext cx="71844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9329775-6F88-A534-8BB3-A0A514A3127C}"/>
                </a:ext>
              </a:extLst>
            </p:cNvPr>
            <p:cNvCxnSpPr>
              <a:cxnSpLocks/>
            </p:cNvCxnSpPr>
            <p:nvPr/>
          </p:nvCxnSpPr>
          <p:spPr>
            <a:xfrm>
              <a:off x="8108026" y="3522532"/>
              <a:ext cx="25299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9E7165B-BA8E-52C2-9D0A-D774E89CBE2D}"/>
                </a:ext>
              </a:extLst>
            </p:cNvPr>
            <p:cNvCxnSpPr>
              <a:cxnSpLocks/>
            </p:cNvCxnSpPr>
            <p:nvPr/>
          </p:nvCxnSpPr>
          <p:spPr>
            <a:xfrm>
              <a:off x="8169220" y="3895733"/>
              <a:ext cx="2414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DC4FD88-9BA6-BBAA-09DE-D72FF4C02906}"/>
                </a:ext>
              </a:extLst>
            </p:cNvPr>
            <p:cNvCxnSpPr>
              <a:cxnSpLocks/>
            </p:cNvCxnSpPr>
            <p:nvPr/>
          </p:nvCxnSpPr>
          <p:spPr>
            <a:xfrm>
              <a:off x="8441645" y="3750053"/>
              <a:ext cx="25299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98057AF-BE9B-D092-1DB7-A24FADC51490}"/>
                </a:ext>
              </a:extLst>
            </p:cNvPr>
            <p:cNvCxnSpPr>
              <a:cxnSpLocks/>
            </p:cNvCxnSpPr>
            <p:nvPr/>
          </p:nvCxnSpPr>
          <p:spPr>
            <a:xfrm>
              <a:off x="6709439" y="3522532"/>
              <a:ext cx="589842" cy="4029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DE06AFF-198A-6706-B74B-CC03EF477FF6}"/>
                </a:ext>
              </a:extLst>
            </p:cNvPr>
            <p:cNvCxnSpPr>
              <a:cxnSpLocks/>
            </p:cNvCxnSpPr>
            <p:nvPr/>
          </p:nvCxnSpPr>
          <p:spPr>
            <a:xfrm>
              <a:off x="7341848" y="3796014"/>
              <a:ext cx="320116" cy="220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920CEE6-52F1-2D3C-E2A4-287E198068FE}"/>
                </a:ext>
              </a:extLst>
            </p:cNvPr>
            <p:cNvCxnSpPr>
              <a:cxnSpLocks/>
            </p:cNvCxnSpPr>
            <p:nvPr/>
          </p:nvCxnSpPr>
          <p:spPr>
            <a:xfrm>
              <a:off x="7562019" y="3793840"/>
              <a:ext cx="176239" cy="12160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13CE365-8A36-8CAE-E57D-729FAEAAAF7F}"/>
                </a:ext>
              </a:extLst>
            </p:cNvPr>
            <p:cNvCxnSpPr>
              <a:cxnSpLocks/>
            </p:cNvCxnSpPr>
            <p:nvPr/>
          </p:nvCxnSpPr>
          <p:spPr>
            <a:xfrm>
              <a:off x="7995940" y="3773725"/>
              <a:ext cx="176239" cy="12160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7023A5A-6505-307F-C883-174F20F65B49}"/>
                </a:ext>
              </a:extLst>
            </p:cNvPr>
            <p:cNvCxnSpPr>
              <a:cxnSpLocks/>
            </p:cNvCxnSpPr>
            <p:nvPr/>
          </p:nvCxnSpPr>
          <p:spPr>
            <a:xfrm>
              <a:off x="7866514" y="3523905"/>
              <a:ext cx="544211" cy="3717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244E0ED-D1C8-61D3-54F6-25A37BDB7E58}"/>
                </a:ext>
              </a:extLst>
            </p:cNvPr>
            <p:cNvCxnSpPr>
              <a:cxnSpLocks/>
            </p:cNvCxnSpPr>
            <p:nvPr/>
          </p:nvCxnSpPr>
          <p:spPr>
            <a:xfrm>
              <a:off x="8153108" y="3380818"/>
              <a:ext cx="1863257" cy="12728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F15F97-515E-1C1E-1337-36DB0C4C6F21}"/>
                </a:ext>
              </a:extLst>
            </p:cNvPr>
            <p:cNvCxnSpPr>
              <a:cxnSpLocks/>
            </p:cNvCxnSpPr>
            <p:nvPr/>
          </p:nvCxnSpPr>
          <p:spPr>
            <a:xfrm>
              <a:off x="8624781" y="3876222"/>
              <a:ext cx="213458" cy="1399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745BEBC-49CC-BFE6-DBE8-C802FF83FE3C}"/>
                </a:ext>
              </a:extLst>
            </p:cNvPr>
            <p:cNvCxnSpPr>
              <a:cxnSpLocks/>
            </p:cNvCxnSpPr>
            <p:nvPr/>
          </p:nvCxnSpPr>
          <p:spPr>
            <a:xfrm>
              <a:off x="7465293" y="4083326"/>
              <a:ext cx="330931" cy="2260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D745917-5A5A-04B3-4A03-4F953542AF8C}"/>
                </a:ext>
              </a:extLst>
            </p:cNvPr>
            <p:cNvCxnSpPr>
              <a:cxnSpLocks/>
            </p:cNvCxnSpPr>
            <p:nvPr/>
          </p:nvCxnSpPr>
          <p:spPr>
            <a:xfrm>
              <a:off x="7845137" y="4166043"/>
              <a:ext cx="535521" cy="3658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EB3544-406C-C39F-F244-0476FA4D93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3439" y="4247562"/>
              <a:ext cx="594752" cy="4063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D5B9A02-293A-E386-4D4F-0BE6D7620445}"/>
                </a:ext>
              </a:extLst>
            </p:cNvPr>
            <p:cNvCxnSpPr>
              <a:cxnSpLocks/>
            </p:cNvCxnSpPr>
            <p:nvPr/>
          </p:nvCxnSpPr>
          <p:spPr>
            <a:xfrm>
              <a:off x="9050480" y="4170543"/>
              <a:ext cx="490995" cy="3354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B33D4CF-0590-86A5-B5FB-706B7D70E03B}"/>
                </a:ext>
              </a:extLst>
            </p:cNvPr>
            <p:cNvCxnSpPr>
              <a:cxnSpLocks/>
            </p:cNvCxnSpPr>
            <p:nvPr/>
          </p:nvCxnSpPr>
          <p:spPr>
            <a:xfrm>
              <a:off x="9024417" y="4320984"/>
              <a:ext cx="490995" cy="3354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65929AD-DD38-9DA0-6B0E-DAA14F878B70}"/>
                </a:ext>
              </a:extLst>
            </p:cNvPr>
            <p:cNvCxnSpPr>
              <a:cxnSpLocks/>
            </p:cNvCxnSpPr>
            <p:nvPr/>
          </p:nvCxnSpPr>
          <p:spPr>
            <a:xfrm>
              <a:off x="8747854" y="4303487"/>
              <a:ext cx="299439" cy="2045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B548A66-4341-9AD0-F281-5CFFE7FE4256}"/>
                </a:ext>
              </a:extLst>
            </p:cNvPr>
            <p:cNvCxnSpPr>
              <a:cxnSpLocks/>
            </p:cNvCxnSpPr>
            <p:nvPr/>
          </p:nvCxnSpPr>
          <p:spPr>
            <a:xfrm>
              <a:off x="8662575" y="4408266"/>
              <a:ext cx="153563" cy="10490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AE089E2-B071-8A9C-7E15-2443063B200F}"/>
                </a:ext>
              </a:extLst>
            </p:cNvPr>
            <p:cNvCxnSpPr>
              <a:cxnSpLocks/>
            </p:cNvCxnSpPr>
            <p:nvPr/>
          </p:nvCxnSpPr>
          <p:spPr>
            <a:xfrm>
              <a:off x="8448619" y="4422949"/>
              <a:ext cx="340082" cy="2323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7082A4E-9A30-670D-1F0C-20A9BDCA80D9}"/>
                </a:ext>
              </a:extLst>
            </p:cNvPr>
            <p:cNvCxnSpPr>
              <a:cxnSpLocks/>
            </p:cNvCxnSpPr>
            <p:nvPr/>
          </p:nvCxnSpPr>
          <p:spPr>
            <a:xfrm>
              <a:off x="7178529" y="4083326"/>
              <a:ext cx="29432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32458DB-C3B0-1891-0310-05470184A51E}"/>
                </a:ext>
              </a:extLst>
            </p:cNvPr>
            <p:cNvCxnSpPr>
              <a:cxnSpLocks/>
            </p:cNvCxnSpPr>
            <p:nvPr/>
          </p:nvCxnSpPr>
          <p:spPr>
            <a:xfrm>
              <a:off x="6971018" y="3925156"/>
              <a:ext cx="328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E3C90-DCBB-24EC-E716-736A8DAD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BE753E-E2C9-78DB-AF74-21CEE7FD10F4}"/>
              </a:ext>
            </a:extLst>
          </p:cNvPr>
          <p:cNvCxnSpPr>
            <a:cxnSpLocks/>
          </p:cNvCxnSpPr>
          <p:nvPr/>
        </p:nvCxnSpPr>
        <p:spPr>
          <a:xfrm>
            <a:off x="1969391" y="3790362"/>
            <a:ext cx="49113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EC92D4-6B1E-B156-82BC-812343195220}"/>
              </a:ext>
            </a:extLst>
          </p:cNvPr>
          <p:cNvCxnSpPr>
            <a:cxnSpLocks/>
          </p:cNvCxnSpPr>
          <p:nvPr/>
        </p:nvCxnSpPr>
        <p:spPr>
          <a:xfrm>
            <a:off x="2096000" y="3925008"/>
            <a:ext cx="4896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AD2C4F-682F-292E-AF45-C1FB611E5BC0}"/>
              </a:ext>
            </a:extLst>
          </p:cNvPr>
          <p:cNvCxnSpPr>
            <a:cxnSpLocks/>
          </p:cNvCxnSpPr>
          <p:nvPr/>
        </p:nvCxnSpPr>
        <p:spPr>
          <a:xfrm>
            <a:off x="2201508" y="4083326"/>
            <a:ext cx="49958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3FA4BA-628B-CBBC-3AAA-3F79A4A85617}"/>
              </a:ext>
            </a:extLst>
          </p:cNvPr>
          <p:cNvCxnSpPr>
            <a:cxnSpLocks/>
          </p:cNvCxnSpPr>
          <p:nvPr/>
        </p:nvCxnSpPr>
        <p:spPr>
          <a:xfrm>
            <a:off x="2335151" y="4247562"/>
            <a:ext cx="50771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0937B1CC-3D8B-41B6-C362-3CBD0476BE63}"/>
              </a:ext>
            </a:extLst>
          </p:cNvPr>
          <p:cNvGrpSpPr/>
          <p:nvPr/>
        </p:nvGrpSpPr>
        <p:grpSpPr>
          <a:xfrm>
            <a:off x="8035363" y="2623789"/>
            <a:ext cx="523786" cy="552796"/>
            <a:chOff x="1143224" y="1709675"/>
            <a:chExt cx="2056700" cy="2170613"/>
          </a:xfrm>
        </p:grpSpPr>
        <p:pic>
          <p:nvPicPr>
            <p:cNvPr id="397" name="Google Shape;333;p31">
              <a:extLst>
                <a:ext uri="{FF2B5EF4-FFF2-40B4-BE49-F238E27FC236}">
                  <a16:creationId xmlns:a16="http://schemas.microsoft.com/office/drawing/2014/main" id="{88D4B84F-17D7-6769-D4DD-0CAFABF965B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3224" y="3060388"/>
              <a:ext cx="2056700" cy="81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34;p31">
              <a:extLst>
                <a:ext uri="{FF2B5EF4-FFF2-40B4-BE49-F238E27FC236}">
                  <a16:creationId xmlns:a16="http://schemas.microsoft.com/office/drawing/2014/main" id="{B9797ECC-D5E9-8FCB-0C0D-AD2482FA122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66350" y="1709675"/>
              <a:ext cx="1338399" cy="1338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3D550F-29D0-9E83-3BE0-111FB1DDD21B}"/>
              </a:ext>
            </a:extLst>
          </p:cNvPr>
          <p:cNvGrpSpPr/>
          <p:nvPr/>
        </p:nvGrpSpPr>
        <p:grpSpPr>
          <a:xfrm>
            <a:off x="7187508" y="364406"/>
            <a:ext cx="3893655" cy="2134407"/>
            <a:chOff x="7399270" y="441501"/>
            <a:chExt cx="3469939" cy="1979372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4990917-832B-64E8-F329-7C8C7C6DEB5C}"/>
                </a:ext>
              </a:extLst>
            </p:cNvPr>
            <p:cNvGrpSpPr/>
            <p:nvPr/>
          </p:nvGrpSpPr>
          <p:grpSpPr>
            <a:xfrm>
              <a:off x="9139275" y="779181"/>
              <a:ext cx="1729934" cy="573780"/>
              <a:chOff x="8766909" y="1748219"/>
              <a:chExt cx="1729934" cy="573780"/>
            </a:xfrm>
          </p:grpSpPr>
          <p:sp>
            <p:nvSpPr>
              <p:cNvPr id="401" name="TextBox 400">
                <a:extLst>
                  <a:ext uri="{FF2B5EF4-FFF2-40B4-BE49-F238E27FC236}">
                    <a16:creationId xmlns:a16="http://schemas.microsoft.com/office/drawing/2014/main" id="{2B4A8182-91BF-64F9-7C93-5223EF3DA37D}"/>
                  </a:ext>
                </a:extLst>
              </p:cNvPr>
              <p:cNvSpPr txBox="1"/>
              <p:nvPr/>
            </p:nvSpPr>
            <p:spPr>
              <a:xfrm>
                <a:off x="8766909" y="1921889"/>
                <a:ext cx="17299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The Hand Black" panose="03070902030502020204" pitchFamily="66" charset="0"/>
                  </a:rPr>
                  <a:t>ELUSIVE GOAL</a:t>
                </a: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402" name="Ink 401">
                    <a:extLst>
                      <a:ext uri="{FF2B5EF4-FFF2-40B4-BE49-F238E27FC236}">
                        <a16:creationId xmlns:a16="http://schemas.microsoft.com/office/drawing/2014/main" id="{2C6AFD7C-6484-3367-0307-9977F4B76D97}"/>
                      </a:ext>
                    </a:extLst>
                  </p14:cNvPr>
                  <p14:cNvContentPartPr/>
                  <p14:nvPr/>
                </p14:nvContentPartPr>
                <p14:xfrm rot="11040773">
                  <a:off x="9098149" y="1748219"/>
                  <a:ext cx="248760" cy="163800"/>
                </p14:xfrm>
              </p:contentPart>
            </mc:Choice>
            <mc:Fallback xmlns="">
              <p:pic>
                <p:nvPicPr>
                  <p:cNvPr id="402" name="Ink 401">
                    <a:extLst>
                      <a:ext uri="{FF2B5EF4-FFF2-40B4-BE49-F238E27FC236}">
                        <a16:creationId xmlns:a16="http://schemas.microsoft.com/office/drawing/2014/main" id="{2C6AFD7C-6484-3367-0307-9977F4B76D97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 rot="11040773">
                    <a:off x="9093829" y="1743908"/>
                    <a:ext cx="257400" cy="17242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7426250-1416-EA9B-0F27-FEFA3A0A53C3}"/>
                </a:ext>
              </a:extLst>
            </p:cNvPr>
            <p:cNvGrpSpPr/>
            <p:nvPr/>
          </p:nvGrpSpPr>
          <p:grpSpPr>
            <a:xfrm>
              <a:off x="7399270" y="441501"/>
              <a:ext cx="2319389" cy="1979372"/>
              <a:chOff x="7146429" y="936324"/>
              <a:chExt cx="2319389" cy="197937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CE9246B8-0C08-1A2E-5E77-AA8C7B37B340}"/>
                      </a:ext>
                    </a:extLst>
                  </p14:cNvPr>
                  <p14:cNvContentPartPr/>
                  <p14:nvPr/>
                </p14:nvContentPartPr>
                <p14:xfrm>
                  <a:off x="7422364" y="2089841"/>
                  <a:ext cx="1814852" cy="592523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CE9246B8-0C08-1A2E-5E77-AA8C7B37B340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7418514" y="2085835"/>
                    <a:ext cx="1822552" cy="600535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FD61C212-5FCE-84C6-A3A3-8373E2A857F5}"/>
                  </a:ext>
                </a:extLst>
              </p:cNvPr>
              <p:cNvSpPr/>
              <p:nvPr/>
            </p:nvSpPr>
            <p:spPr>
              <a:xfrm rot="10740000">
                <a:off x="7482030" y="972594"/>
                <a:ext cx="1627928" cy="506108"/>
              </a:xfrm>
              <a:custGeom>
                <a:avLst/>
                <a:gdLst>
                  <a:gd name="connsiteX0" fmla="*/ 1386161 w 1386161"/>
                  <a:gd name="connsiteY0" fmla="*/ 506108 h 506108"/>
                  <a:gd name="connsiteX1" fmla="*/ 1251483 w 1386161"/>
                  <a:gd name="connsiteY1" fmla="*/ 479154 h 506108"/>
                  <a:gd name="connsiteX2" fmla="*/ 36077 w 1386161"/>
                  <a:gd name="connsiteY2" fmla="*/ 464302 h 506108"/>
                  <a:gd name="connsiteX3" fmla="*/ 0 w 1386161"/>
                  <a:gd name="connsiteY3" fmla="*/ 470983 h 506108"/>
                  <a:gd name="connsiteX4" fmla="*/ 29798 w 1386161"/>
                  <a:gd name="connsiteY4" fmla="*/ 37745 h 506108"/>
                  <a:gd name="connsiteX5" fmla="*/ 127437 w 1386161"/>
                  <a:gd name="connsiteY5" fmla="*/ 25063 h 506108"/>
                  <a:gd name="connsiteX6" fmla="*/ 1176358 w 1386161"/>
                  <a:gd name="connsiteY6" fmla="*/ 38600 h 506108"/>
                  <a:gd name="connsiteX7" fmla="*/ 1350152 w 1386161"/>
                  <a:gd name="connsiteY7" fmla="*/ 67281 h 50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6161" h="506108">
                    <a:moveTo>
                      <a:pt x="1386161" y="506108"/>
                    </a:moveTo>
                    <a:lnTo>
                      <a:pt x="1251483" y="479154"/>
                    </a:lnTo>
                    <a:cubicBezTo>
                      <a:pt x="852001" y="412182"/>
                      <a:pt x="438643" y="407047"/>
                      <a:pt x="36077" y="464302"/>
                    </a:cubicBezTo>
                    <a:lnTo>
                      <a:pt x="0" y="470983"/>
                    </a:lnTo>
                    <a:lnTo>
                      <a:pt x="29798" y="37745"/>
                    </a:lnTo>
                    <a:lnTo>
                      <a:pt x="127437" y="25063"/>
                    </a:lnTo>
                    <a:cubicBezTo>
                      <a:pt x="476071" y="-12425"/>
                      <a:pt x="829770" y="-7815"/>
                      <a:pt x="1176358" y="38600"/>
                    </a:cubicBezTo>
                    <a:lnTo>
                      <a:pt x="1350152" y="67281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C339033-36E9-04A8-652E-EA79B67FCF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6876" y="982232"/>
                <a:ext cx="118441" cy="13850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BADFF0A-5304-64E7-472C-3A728CA37D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37832" y="993541"/>
                <a:ext cx="66334" cy="137933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9389068-E64A-7FFF-7C2B-4B23684ABA7E}"/>
                  </a:ext>
                </a:extLst>
              </p:cNvPr>
              <p:cNvSpPr txBox="1"/>
              <p:nvPr/>
            </p:nvSpPr>
            <p:spPr>
              <a:xfrm>
                <a:off x="7146429" y="936324"/>
                <a:ext cx="2319389" cy="40011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sz="2000" dirty="0">
                    <a:latin typeface="DIN Next LT Pro Condensed" panose="020B0506020203050203" pitchFamily="34" charset="0"/>
                  </a:rPr>
                  <a:t>E2EE CLOUD STORAGE</a:t>
                </a: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13" name="Ink 412">
                    <a:extLst>
                      <a:ext uri="{FF2B5EF4-FFF2-40B4-BE49-F238E27FC236}">
                        <a16:creationId xmlns:a16="http://schemas.microsoft.com/office/drawing/2014/main" id="{F3F7B253-2A85-0265-BD1B-D8FAC8A0C41D}"/>
                      </a:ext>
                    </a:extLst>
                  </p14:cNvPr>
                  <p14:cNvContentPartPr/>
                  <p14:nvPr/>
                </p14:nvContentPartPr>
                <p14:xfrm>
                  <a:off x="7320899" y="2606456"/>
                  <a:ext cx="131040" cy="171720"/>
                </p14:xfrm>
              </p:contentPart>
            </mc:Choice>
            <mc:Fallback xmlns="">
              <p:pic>
                <p:nvPicPr>
                  <p:cNvPr id="413" name="Ink 412">
                    <a:extLst>
                      <a:ext uri="{FF2B5EF4-FFF2-40B4-BE49-F238E27FC236}">
                        <a16:creationId xmlns:a16="http://schemas.microsoft.com/office/drawing/2014/main" id="{F3F7B253-2A85-0265-BD1B-D8FAC8A0C41D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316567" y="2602136"/>
                    <a:ext cx="139704" cy="1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414" name="Ink 413">
                    <a:extLst>
                      <a:ext uri="{FF2B5EF4-FFF2-40B4-BE49-F238E27FC236}">
                        <a16:creationId xmlns:a16="http://schemas.microsoft.com/office/drawing/2014/main" id="{476A5103-B05E-E71D-CF4B-A6585CE235D3}"/>
                      </a:ext>
                    </a:extLst>
                  </p14:cNvPr>
                  <p14:cNvContentPartPr/>
                  <p14:nvPr/>
                </p14:nvContentPartPr>
                <p14:xfrm>
                  <a:off x="9317819" y="2606456"/>
                  <a:ext cx="93600" cy="91440"/>
                </p14:xfrm>
              </p:contentPart>
            </mc:Choice>
            <mc:Fallback xmlns="">
              <p:pic>
                <p:nvPicPr>
                  <p:cNvPr id="414" name="Ink 413">
                    <a:extLst>
                      <a:ext uri="{FF2B5EF4-FFF2-40B4-BE49-F238E27FC236}">
                        <a16:creationId xmlns:a16="http://schemas.microsoft.com/office/drawing/2014/main" id="{476A5103-B05E-E71D-CF4B-A6585CE235D3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9313499" y="2602119"/>
                    <a:ext cx="102240" cy="1001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415" name="Ink 414">
                    <a:extLst>
                      <a:ext uri="{FF2B5EF4-FFF2-40B4-BE49-F238E27FC236}">
                        <a16:creationId xmlns:a16="http://schemas.microsoft.com/office/drawing/2014/main" id="{227907C5-F5CF-3A1A-1497-4BBD9C9B3939}"/>
                      </a:ext>
                    </a:extLst>
                  </p14:cNvPr>
                  <p14:cNvContentPartPr/>
                  <p14:nvPr/>
                </p14:nvContentPartPr>
                <p14:xfrm>
                  <a:off x="8187779" y="2799416"/>
                  <a:ext cx="215280" cy="22680"/>
                </p14:xfrm>
              </p:contentPart>
            </mc:Choice>
            <mc:Fallback xmlns="">
              <p:pic>
                <p:nvPicPr>
                  <p:cNvPr id="415" name="Ink 414">
                    <a:extLst>
                      <a:ext uri="{FF2B5EF4-FFF2-40B4-BE49-F238E27FC236}">
                        <a16:creationId xmlns:a16="http://schemas.microsoft.com/office/drawing/2014/main" id="{227907C5-F5CF-3A1A-1497-4BBD9C9B3939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8183452" y="2795096"/>
                    <a:ext cx="223934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22" name="Ink 421">
                    <a:extLst>
                      <a:ext uri="{FF2B5EF4-FFF2-40B4-BE49-F238E27FC236}">
                        <a16:creationId xmlns:a16="http://schemas.microsoft.com/office/drawing/2014/main" id="{9770F047-AA1B-C31E-B931-185F279D3F38}"/>
                      </a:ext>
                    </a:extLst>
                  </p14:cNvPr>
                  <p14:cNvContentPartPr/>
                  <p14:nvPr/>
                </p14:nvContentPartPr>
                <p14:xfrm>
                  <a:off x="8306579" y="2885096"/>
                  <a:ext cx="192600" cy="30600"/>
                </p14:xfrm>
              </p:contentPart>
            </mc:Choice>
            <mc:Fallback xmlns="">
              <p:pic>
                <p:nvPicPr>
                  <p:cNvPr id="422" name="Ink 421">
                    <a:extLst>
                      <a:ext uri="{FF2B5EF4-FFF2-40B4-BE49-F238E27FC236}">
                        <a16:creationId xmlns:a16="http://schemas.microsoft.com/office/drawing/2014/main" id="{9770F047-AA1B-C31E-B931-185F279D3F38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302267" y="2880826"/>
                    <a:ext cx="201224" cy="391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425" name="Ink 424">
                    <a:extLst>
                      <a:ext uri="{FF2B5EF4-FFF2-40B4-BE49-F238E27FC236}">
                        <a16:creationId xmlns:a16="http://schemas.microsoft.com/office/drawing/2014/main" id="{59639B79-9CEA-A11A-56FC-D80871FB2291}"/>
                      </a:ext>
                    </a:extLst>
                  </p14:cNvPr>
                  <p14:cNvContentPartPr/>
                  <p14:nvPr/>
                </p14:nvContentPartPr>
                <p14:xfrm>
                  <a:off x="9179579" y="2244296"/>
                  <a:ext cx="12600" cy="61560"/>
                </p14:xfrm>
              </p:contentPart>
            </mc:Choice>
            <mc:Fallback xmlns="">
              <p:pic>
                <p:nvPicPr>
                  <p:cNvPr id="425" name="Ink 424">
                    <a:extLst>
                      <a:ext uri="{FF2B5EF4-FFF2-40B4-BE49-F238E27FC236}">
                        <a16:creationId xmlns:a16="http://schemas.microsoft.com/office/drawing/2014/main" id="{59639B79-9CEA-A11A-56FC-D80871FB2291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9175259" y="2239976"/>
                    <a:ext cx="21240" cy="702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EBAB001-14A8-FEAA-49BB-03749E875903}"/>
              </a:ext>
            </a:extLst>
          </p:cNvPr>
          <p:cNvGrpSpPr/>
          <p:nvPr/>
        </p:nvGrpSpPr>
        <p:grpSpPr>
          <a:xfrm>
            <a:off x="9386589" y="3105392"/>
            <a:ext cx="839594" cy="643778"/>
            <a:chOff x="7490373" y="2805248"/>
            <a:chExt cx="839594" cy="643778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AE2BCCE0-D8B3-E5FF-5A6A-27C763605CE7}"/>
                </a:ext>
              </a:extLst>
            </p:cNvPr>
            <p:cNvSpPr txBox="1"/>
            <p:nvPr/>
          </p:nvSpPr>
          <p:spPr>
            <a:xfrm>
              <a:off x="7720951" y="2805248"/>
              <a:ext cx="387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he Hand Black" panose="03070902030502020204" pitchFamily="66" charset="0"/>
                </a:rPr>
                <a:t>?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F6D6DAB-F682-80D7-A217-CCD6643B6C90}"/>
                </a:ext>
              </a:extLst>
            </p:cNvPr>
            <p:cNvSpPr txBox="1"/>
            <p:nvPr/>
          </p:nvSpPr>
          <p:spPr>
            <a:xfrm rot="816251">
              <a:off x="7942892" y="2925806"/>
              <a:ext cx="387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he Hand Black" panose="03070902030502020204" pitchFamily="66" charset="0"/>
                </a:rPr>
                <a:t>?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D75D091-7A37-7A51-EB3E-796130A9D52B}"/>
                </a:ext>
              </a:extLst>
            </p:cNvPr>
            <p:cNvSpPr txBox="1"/>
            <p:nvPr/>
          </p:nvSpPr>
          <p:spPr>
            <a:xfrm rot="20670034">
              <a:off x="7490373" y="2896783"/>
              <a:ext cx="387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he Hand Black" panose="03070902030502020204" pitchFamily="66" charset="0"/>
                </a:rPr>
                <a:t>?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23907C8-79A6-A298-84B9-8BF8F09429B4}"/>
              </a:ext>
            </a:extLst>
          </p:cNvPr>
          <p:cNvGrpSpPr/>
          <p:nvPr/>
        </p:nvGrpSpPr>
        <p:grpSpPr>
          <a:xfrm>
            <a:off x="7556739" y="2526901"/>
            <a:ext cx="497891" cy="1080957"/>
            <a:chOff x="4588123" y="4566462"/>
            <a:chExt cx="411480" cy="89335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3F16361-063E-73AB-1EE3-BDC8D6D0ADE0}"/>
                    </a:ext>
                  </a:extLst>
                </p14:cNvPr>
                <p14:cNvContentPartPr/>
                <p14:nvPr/>
              </p14:nvContentPartPr>
              <p14:xfrm rot="21119629">
                <a:off x="4724774" y="4566462"/>
                <a:ext cx="189928" cy="242143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3F16361-063E-73AB-1EE3-BDC8D6D0ADE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 rot="21119629">
                  <a:off x="4720457" y="4562144"/>
                  <a:ext cx="198561" cy="2507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95A4C64-EC7B-A8A1-C588-98D86CF0C26C}"/>
                    </a:ext>
                  </a:extLst>
                </p14:cNvPr>
                <p14:cNvContentPartPr/>
                <p14:nvPr/>
              </p14:nvContentPartPr>
              <p14:xfrm rot="19828348">
                <a:off x="4711134" y="4840776"/>
                <a:ext cx="133174" cy="230474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95A4C64-EC7B-A8A1-C588-98D86CF0C26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 rot="19828348">
                  <a:off x="4706815" y="4836461"/>
                  <a:ext cx="141812" cy="23910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6BA13C-1055-6355-28A3-546502080206}"/>
                </a:ext>
              </a:extLst>
            </p:cNvPr>
            <p:cNvGrpSpPr/>
            <p:nvPr/>
          </p:nvGrpSpPr>
          <p:grpSpPr>
            <a:xfrm>
              <a:off x="4588123" y="4641660"/>
              <a:ext cx="411480" cy="194040"/>
              <a:chOff x="4588123" y="4641660"/>
              <a:chExt cx="411480" cy="19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18EE3BB2-140A-79AE-CA89-A4366688CFAE}"/>
                      </a:ext>
                    </a:extLst>
                  </p14:cNvPr>
                  <p14:cNvContentPartPr/>
                  <p14:nvPr/>
                </p14:nvContentPartPr>
                <p14:xfrm>
                  <a:off x="4783963" y="4641660"/>
                  <a:ext cx="215640" cy="1692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8EE3BB2-140A-79AE-CA89-A4366688CFAE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4779643" y="4637340"/>
                    <a:ext cx="224280" cy="17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9D8C9C13-FF34-D0C2-0902-F0ACF44CCEE8}"/>
                      </a:ext>
                    </a:extLst>
                  </p14:cNvPr>
                  <p14:cNvContentPartPr/>
                  <p14:nvPr/>
                </p14:nvContentPartPr>
                <p14:xfrm>
                  <a:off x="4588123" y="4656420"/>
                  <a:ext cx="192960" cy="1792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9D8C9C13-FF34-D0C2-0902-F0ACF44CCEE8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4583803" y="4652100"/>
                    <a:ext cx="201600" cy="187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3D68376-E409-FA54-FEB9-26FD9CFA4487}"/>
                </a:ext>
              </a:extLst>
            </p:cNvPr>
            <p:cNvGrpSpPr/>
            <p:nvPr/>
          </p:nvGrpSpPr>
          <p:grpSpPr>
            <a:xfrm>
              <a:off x="4701912" y="5095495"/>
              <a:ext cx="173831" cy="364320"/>
              <a:chOff x="4695073" y="5103636"/>
              <a:chExt cx="173831" cy="364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35B7AD5-A467-FC67-90C3-B149FE8EA199}"/>
                      </a:ext>
                    </a:extLst>
                  </p14:cNvPr>
                  <p14:cNvContentPartPr/>
                  <p14:nvPr/>
                </p14:nvContentPartPr>
                <p14:xfrm>
                  <a:off x="4774584" y="5103636"/>
                  <a:ext cx="94320" cy="3643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35B7AD5-A467-FC67-90C3-B149FE8EA199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4771002" y="5100064"/>
                    <a:ext cx="101484" cy="3714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6A4F1DC9-7E91-CEA9-4480-5BC2721D30A1}"/>
                      </a:ext>
                    </a:extLst>
                  </p14:cNvPr>
                  <p14:cNvContentPartPr/>
                  <p14:nvPr/>
                </p14:nvContentPartPr>
                <p14:xfrm rot="197868">
                  <a:off x="4695073" y="5103810"/>
                  <a:ext cx="63360" cy="358306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6A4F1DC9-7E91-CEA9-4480-5BC2721D30A1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 rot="197868">
                    <a:off x="4691503" y="5100239"/>
                    <a:ext cx="70499" cy="36544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0FA2ABF-22E7-B5D6-10A1-A347E7062808}"/>
              </a:ext>
            </a:extLst>
          </p:cNvPr>
          <p:cNvGrpSpPr/>
          <p:nvPr/>
        </p:nvGrpSpPr>
        <p:grpSpPr>
          <a:xfrm>
            <a:off x="9604133" y="3541748"/>
            <a:ext cx="274644" cy="1065329"/>
            <a:chOff x="6008851" y="4674542"/>
            <a:chExt cx="206344" cy="88043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0827FD6-3FE4-6CFA-2408-A9C2C0FA8774}"/>
                    </a:ext>
                  </a:extLst>
                </p14:cNvPr>
                <p14:cNvContentPartPr/>
                <p14:nvPr/>
              </p14:nvContentPartPr>
              <p14:xfrm rot="480371" flipH="1">
                <a:off x="6025267" y="4674542"/>
                <a:ext cx="189928" cy="242143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0827FD6-3FE4-6CFA-2408-A9C2C0FA877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 rot="480371" flipH="1">
                  <a:off x="6022020" y="4670972"/>
                  <a:ext cx="196421" cy="2492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7A3416F-6485-1D41-DFDF-B1D801BFAAE3}"/>
                    </a:ext>
                  </a:extLst>
                </p14:cNvPr>
                <p14:cNvContentPartPr/>
                <p14:nvPr/>
              </p14:nvContentPartPr>
              <p14:xfrm rot="19752451">
                <a:off x="6068142" y="4943948"/>
                <a:ext cx="133174" cy="230474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7A3416F-6485-1D41-DFDF-B1D801BFAAE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 rot="19752451">
                  <a:off x="6063823" y="4939633"/>
                  <a:ext cx="141812" cy="2391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E8C1A3F-FE36-66C6-A975-D67C4C2CDB9A}"/>
                    </a:ext>
                  </a:extLst>
                </p14:cNvPr>
                <p14:cNvContentPartPr/>
                <p14:nvPr/>
              </p14:nvContentPartPr>
              <p14:xfrm>
                <a:off x="6008851" y="4746508"/>
                <a:ext cx="121680" cy="228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E8C1A3F-FE36-66C6-A975-D67C4C2CDB9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05606" y="4742937"/>
                  <a:ext cx="128170" cy="2353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5D335EC-6AF3-BB1D-307B-C27119B66214}"/>
                    </a:ext>
                  </a:extLst>
                </p14:cNvPr>
                <p14:cNvContentPartPr/>
                <p14:nvPr/>
              </p14:nvContentPartPr>
              <p14:xfrm rot="274443">
                <a:off x="6134729" y="4931249"/>
                <a:ext cx="68400" cy="252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5D335EC-6AF3-BB1D-307B-C27119B6621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 rot="274443">
                  <a:off x="6131459" y="4927681"/>
                  <a:ext cx="74940" cy="2598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7D02B3E-3DE5-06E0-6273-74A3C2ACEE59}"/>
                    </a:ext>
                  </a:extLst>
                </p14:cNvPr>
                <p14:cNvContentPartPr/>
                <p14:nvPr/>
              </p14:nvContentPartPr>
              <p14:xfrm rot="211551">
                <a:off x="6112344" y="5202180"/>
                <a:ext cx="6840" cy="352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7D02B3E-3DE5-06E0-6273-74A3C2ACEE5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 rot="211551">
                  <a:off x="6109061" y="5198610"/>
                  <a:ext cx="13406" cy="3599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9B7ACA7-2051-4E3F-A14B-FFFFD7DB9CE8}"/>
                    </a:ext>
                  </a:extLst>
                </p14:cNvPr>
                <p14:cNvContentPartPr/>
                <p14:nvPr/>
              </p14:nvContentPartPr>
              <p14:xfrm>
                <a:off x="6132883" y="5198940"/>
                <a:ext cx="39600" cy="355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9B7ACA7-2051-4E3F-A14B-FFFFD7DB9CE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128563" y="5194620"/>
                  <a:ext cx="48240" cy="363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335FC4C6-9003-9FB3-7609-16724B1E70E3}"/>
              </a:ext>
            </a:extLst>
          </p:cNvPr>
          <p:cNvPicPr>
            <a:picLocks noChangeAspect="1"/>
          </p:cNvPicPr>
          <p:nvPr/>
        </p:nvPicPr>
        <p:blipFill rotWithShape="1">
          <a:blip r:embed="rId126"/>
          <a:srcRect t="34627" b="29483"/>
          <a:stretch/>
        </p:blipFill>
        <p:spPr>
          <a:xfrm>
            <a:off x="9914915" y="3757129"/>
            <a:ext cx="907494" cy="266105"/>
          </a:xfrm>
          <a:prstGeom prst="rect">
            <a:avLst/>
          </a:prstGeom>
        </p:spPr>
      </p:pic>
      <p:grpSp>
        <p:nvGrpSpPr>
          <p:cNvPr id="260" name="Group 259">
            <a:extLst>
              <a:ext uri="{FF2B5EF4-FFF2-40B4-BE49-F238E27FC236}">
                <a16:creationId xmlns:a16="http://schemas.microsoft.com/office/drawing/2014/main" id="{74180D9E-97B6-DF70-52AF-033942D46B97}"/>
              </a:ext>
            </a:extLst>
          </p:cNvPr>
          <p:cNvGrpSpPr/>
          <p:nvPr/>
        </p:nvGrpSpPr>
        <p:grpSpPr>
          <a:xfrm>
            <a:off x="6173884" y="2196785"/>
            <a:ext cx="1043063" cy="1301661"/>
            <a:chOff x="6165972" y="2333011"/>
            <a:chExt cx="948239" cy="1183328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40DDBAD-8549-8734-1F0C-5064C28415F9}"/>
                </a:ext>
              </a:extLst>
            </p:cNvPr>
            <p:cNvGrpSpPr/>
            <p:nvPr/>
          </p:nvGrpSpPr>
          <p:grpSpPr>
            <a:xfrm flipH="1">
              <a:off x="6463356" y="2582569"/>
              <a:ext cx="354240" cy="933770"/>
              <a:chOff x="3680203" y="4607170"/>
              <a:chExt cx="354240" cy="93377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9B2F2AA1-4DC6-D4CA-1215-920D6E4D2321}"/>
                      </a:ext>
                    </a:extLst>
                  </p14:cNvPr>
                  <p14:cNvContentPartPr/>
                  <p14:nvPr/>
                </p14:nvContentPartPr>
                <p14:xfrm rot="1679701" flipH="1">
                  <a:off x="3759149" y="4607170"/>
                  <a:ext cx="189928" cy="242143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9B2F2AA1-4DC6-D4CA-1215-920D6E4D2321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 rot="1679701" flipH="1">
                    <a:off x="3754832" y="4602852"/>
                    <a:ext cx="198561" cy="2507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97C39595-20FC-35C1-A01A-B7DF5AD6B472}"/>
                      </a:ext>
                    </a:extLst>
                  </p14:cNvPr>
                  <p14:cNvContentPartPr/>
                  <p14:nvPr/>
                </p14:nvContentPartPr>
                <p14:xfrm rot="19296376">
                  <a:off x="3828126" y="4879137"/>
                  <a:ext cx="133174" cy="230474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97C39595-20FC-35C1-A01A-B7DF5AD6B472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 rot="19296376">
                    <a:off x="3823807" y="4874822"/>
                    <a:ext cx="141812" cy="239103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6459C7C-7680-427C-C24F-48B9FD914AE8}"/>
                  </a:ext>
                </a:extLst>
              </p:cNvPr>
              <p:cNvGrpSpPr/>
              <p:nvPr/>
            </p:nvGrpSpPr>
            <p:grpSpPr>
              <a:xfrm>
                <a:off x="3680203" y="4652460"/>
                <a:ext cx="354240" cy="469440"/>
                <a:chOff x="3680203" y="4652460"/>
                <a:chExt cx="354240" cy="469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0">
                  <p14:nvContentPartPr>
                    <p14:cNvPr id="96" name="Ink 95">
                      <a:extLst>
                        <a:ext uri="{FF2B5EF4-FFF2-40B4-BE49-F238E27FC236}">
                          <a16:creationId xmlns:a16="http://schemas.microsoft.com/office/drawing/2014/main" id="{27B7676E-4947-60A7-48DD-6B49B627C3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80203" y="4652460"/>
                    <a:ext cx="199440" cy="271800"/>
                  </p14:xfrm>
                </p:contentPart>
              </mc:Choice>
              <mc:Fallback xmlns="">
                <p:pic>
                  <p:nvPicPr>
                    <p:cNvPr id="96" name="Ink 95">
                      <a:extLst>
                        <a:ext uri="{FF2B5EF4-FFF2-40B4-BE49-F238E27FC236}">
                          <a16:creationId xmlns:a16="http://schemas.microsoft.com/office/drawing/2014/main" id="{27B7676E-4947-60A7-48DD-6B49B627C374}"/>
                        </a:ext>
                      </a:extLst>
                    </p:cNvPr>
                    <p:cNvPicPr/>
                    <p:nvPr/>
                  </p:nvPicPr>
                  <p:blipFill>
                    <a:blip r:embed="rId131"/>
                    <a:stretch>
                      <a:fillRect/>
                    </a:stretch>
                  </p:blipFill>
                  <p:spPr>
                    <a:xfrm>
                      <a:off x="3675883" y="4648140"/>
                      <a:ext cx="208080" cy="280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2">
                  <p14:nvContentPartPr>
                    <p14:cNvPr id="97" name="Ink 96">
                      <a:extLst>
                        <a:ext uri="{FF2B5EF4-FFF2-40B4-BE49-F238E27FC236}">
                          <a16:creationId xmlns:a16="http://schemas.microsoft.com/office/drawing/2014/main" id="{40E99E20-53BC-1C36-ADD5-B791EA1008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79643" y="4862340"/>
                    <a:ext cx="154800" cy="259560"/>
                  </p14:xfrm>
                </p:contentPart>
              </mc:Choice>
              <mc:Fallback xmlns="">
                <p:pic>
                  <p:nvPicPr>
                    <p:cNvPr id="97" name="Ink 96">
                      <a:extLst>
                        <a:ext uri="{FF2B5EF4-FFF2-40B4-BE49-F238E27FC236}">
                          <a16:creationId xmlns:a16="http://schemas.microsoft.com/office/drawing/2014/main" id="{40E99E20-53BC-1C36-ADD5-B791EA100842}"/>
                        </a:ext>
                      </a:extLst>
                    </p:cNvPr>
                    <p:cNvPicPr/>
                    <p:nvPr/>
                  </p:nvPicPr>
                  <p:blipFill>
                    <a:blip r:embed="rId133"/>
                    <a:stretch>
                      <a:fillRect/>
                    </a:stretch>
                  </p:blipFill>
                  <p:spPr>
                    <a:xfrm>
                      <a:off x="3875323" y="4858020"/>
                      <a:ext cx="163440" cy="268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994BBBA-EF6A-665D-3D7A-59486CA4B238}"/>
                  </a:ext>
                </a:extLst>
              </p:cNvPr>
              <p:cNvGrpSpPr/>
              <p:nvPr/>
            </p:nvGrpSpPr>
            <p:grpSpPr>
              <a:xfrm>
                <a:off x="3815923" y="5123700"/>
                <a:ext cx="109800" cy="417240"/>
                <a:chOff x="3815923" y="5123700"/>
                <a:chExt cx="109800" cy="417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4">
                  <p14:nvContentPartPr>
                    <p14:cNvPr id="100" name="Ink 99">
                      <a:extLst>
                        <a:ext uri="{FF2B5EF4-FFF2-40B4-BE49-F238E27FC236}">
                          <a16:creationId xmlns:a16="http://schemas.microsoft.com/office/drawing/2014/main" id="{71914E83-DCB7-05CE-36E5-C5C693BF73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15283" y="5123700"/>
                    <a:ext cx="10440" cy="417240"/>
                  </p14:xfrm>
                </p:contentPart>
              </mc:Choice>
              <mc:Fallback xmlns="">
                <p:pic>
                  <p:nvPicPr>
                    <p:cNvPr id="100" name="Ink 99">
                      <a:extLst>
                        <a:ext uri="{FF2B5EF4-FFF2-40B4-BE49-F238E27FC236}">
                          <a16:creationId xmlns:a16="http://schemas.microsoft.com/office/drawing/2014/main" id="{71914E83-DCB7-05CE-36E5-C5C693BF73AF}"/>
                        </a:ext>
                      </a:extLst>
                    </p:cNvPr>
                    <p:cNvPicPr/>
                    <p:nvPr/>
                  </p:nvPicPr>
                  <p:blipFill>
                    <a:blip r:embed="rId135"/>
                    <a:stretch>
                      <a:fillRect/>
                    </a:stretch>
                  </p:blipFill>
                  <p:spPr>
                    <a:xfrm>
                      <a:off x="3910963" y="5119380"/>
                      <a:ext cx="19080" cy="425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6">
                  <p14:nvContentPartPr>
                    <p14:cNvPr id="101" name="Ink 100">
                      <a:extLst>
                        <a:ext uri="{FF2B5EF4-FFF2-40B4-BE49-F238E27FC236}">
                          <a16:creationId xmlns:a16="http://schemas.microsoft.com/office/drawing/2014/main" id="{AE241F65-8FDF-0E34-6FD2-02723F8794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15923" y="5130180"/>
                    <a:ext cx="96840" cy="357120"/>
                  </p14:xfrm>
                </p:contentPart>
              </mc:Choice>
              <mc:Fallback xmlns="">
                <p:pic>
                  <p:nvPicPr>
                    <p:cNvPr id="101" name="Ink 100">
                      <a:extLst>
                        <a:ext uri="{FF2B5EF4-FFF2-40B4-BE49-F238E27FC236}">
                          <a16:creationId xmlns:a16="http://schemas.microsoft.com/office/drawing/2014/main" id="{AE241F65-8FDF-0E34-6FD2-02723F87947E}"/>
                        </a:ext>
                      </a:extLst>
                    </p:cNvPr>
                    <p:cNvPicPr/>
                    <p:nvPr/>
                  </p:nvPicPr>
                  <p:blipFill>
                    <a:blip r:embed="rId137"/>
                    <a:stretch>
                      <a:fillRect/>
                    </a:stretch>
                  </p:blipFill>
                  <p:spPr>
                    <a:xfrm>
                      <a:off x="3811603" y="5125860"/>
                      <a:ext cx="105480" cy="365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16F881C-7E8D-F624-6B44-1A73DA9A5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96DAC541-7B7A-43D3-8B79-37D633B846F1}">
                  <asvg:svgBlip xmlns:asvg="http://schemas.microsoft.com/office/drawing/2016/SVG/main" r:embed="rId139"/>
                </a:ext>
              </a:extLst>
            </a:blip>
            <a:stretch>
              <a:fillRect/>
            </a:stretch>
          </p:blipFill>
          <p:spPr>
            <a:xfrm>
              <a:off x="6165972" y="2333011"/>
              <a:ext cx="948239" cy="254167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4808729-A5C2-320C-EE28-D9BE2D55B153}"/>
              </a:ext>
            </a:extLst>
          </p:cNvPr>
          <p:cNvCxnSpPr>
            <a:cxnSpLocks/>
          </p:cNvCxnSpPr>
          <p:nvPr/>
        </p:nvCxnSpPr>
        <p:spPr>
          <a:xfrm>
            <a:off x="1969391" y="3790362"/>
            <a:ext cx="49113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287F7D5-F94C-7EB7-93D2-5E6AEEA18F91}"/>
              </a:ext>
            </a:extLst>
          </p:cNvPr>
          <p:cNvCxnSpPr>
            <a:cxnSpLocks/>
          </p:cNvCxnSpPr>
          <p:nvPr/>
        </p:nvCxnSpPr>
        <p:spPr>
          <a:xfrm>
            <a:off x="2096000" y="3925008"/>
            <a:ext cx="4896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Graphic 138">
            <a:extLst>
              <a:ext uri="{FF2B5EF4-FFF2-40B4-BE49-F238E27FC236}">
                <a16:creationId xmlns:a16="http://schemas.microsoft.com/office/drawing/2014/main" id="{7BE8503A-6F47-600E-2738-BEF0DD9840BE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5953616" y="4344522"/>
            <a:ext cx="586842" cy="402010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414F397-101D-B4C9-C092-30C6D3E4C73C}"/>
              </a:ext>
            </a:extLst>
          </p:cNvPr>
          <p:cNvGrpSpPr/>
          <p:nvPr/>
        </p:nvGrpSpPr>
        <p:grpSpPr>
          <a:xfrm>
            <a:off x="3963432" y="3467301"/>
            <a:ext cx="828689" cy="782086"/>
            <a:chOff x="4645802" y="2712578"/>
            <a:chExt cx="828689" cy="782086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BCF6BF3B-1CCF-2574-E3F4-E1E1770DEB16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3C83D47A-23AC-0560-9EB6-0CF7789ACCF5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2">
                  <p14:nvContentPartPr>
                    <p14:cNvPr id="175" name="Ink 174">
                      <a:extLst>
                        <a:ext uri="{FF2B5EF4-FFF2-40B4-BE49-F238E27FC236}">
                          <a16:creationId xmlns:a16="http://schemas.microsoft.com/office/drawing/2014/main" id="{8E4609FC-D312-D22B-FDBE-019AD8A822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12" name="Ink 311">
                      <a:extLst>
                        <a:ext uri="{FF2B5EF4-FFF2-40B4-BE49-F238E27FC236}">
                          <a16:creationId xmlns:a16="http://schemas.microsoft.com/office/drawing/2014/main" id="{17DB75AB-8C79-F93C-33EF-E7C945883916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176" name="Ink 175">
                      <a:extLst>
                        <a:ext uri="{FF2B5EF4-FFF2-40B4-BE49-F238E27FC236}">
                          <a16:creationId xmlns:a16="http://schemas.microsoft.com/office/drawing/2014/main" id="{C84F3CD7-6447-6F9D-3057-902FC9E4006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13" name="Ink 312">
                      <a:extLst>
                        <a:ext uri="{FF2B5EF4-FFF2-40B4-BE49-F238E27FC236}">
                          <a16:creationId xmlns:a16="http://schemas.microsoft.com/office/drawing/2014/main" id="{D5F74347-D3B3-24F4-88B4-389F178BEFA6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1887F81D-11D7-4AA9-A1F8-D07B0A15931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14" name="Ink 313">
                      <a:extLst>
                        <a:ext uri="{FF2B5EF4-FFF2-40B4-BE49-F238E27FC236}">
                          <a16:creationId xmlns:a16="http://schemas.microsoft.com/office/drawing/2014/main" id="{40B668B1-6B1C-26B4-9386-012C6450F6F4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178" name="Ink 177">
                      <a:extLst>
                        <a:ext uri="{FF2B5EF4-FFF2-40B4-BE49-F238E27FC236}">
                          <a16:creationId xmlns:a16="http://schemas.microsoft.com/office/drawing/2014/main" id="{016A927D-614F-AABD-93C9-ACCA22FB35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15" name="Ink 314">
                      <a:extLst>
                        <a:ext uri="{FF2B5EF4-FFF2-40B4-BE49-F238E27FC236}">
                          <a16:creationId xmlns:a16="http://schemas.microsoft.com/office/drawing/2014/main" id="{523D8B90-E1CD-7AFF-F4CE-4EC4F58A2798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179" name="Ink 178">
                      <a:extLst>
                        <a:ext uri="{FF2B5EF4-FFF2-40B4-BE49-F238E27FC236}">
                          <a16:creationId xmlns:a16="http://schemas.microsoft.com/office/drawing/2014/main" id="{A2195DCE-6164-895D-B0FF-37C7A51F8D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16" name="Ink 315">
                      <a:extLst>
                        <a:ext uri="{FF2B5EF4-FFF2-40B4-BE49-F238E27FC236}">
                          <a16:creationId xmlns:a16="http://schemas.microsoft.com/office/drawing/2014/main" id="{612C6BE2-0C90-C72F-3633-14EAEC058711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180" name="Ink 179">
                      <a:extLst>
                        <a:ext uri="{FF2B5EF4-FFF2-40B4-BE49-F238E27FC236}">
                          <a16:creationId xmlns:a16="http://schemas.microsoft.com/office/drawing/2014/main" id="{C3AC83A5-8A04-37A5-6FA2-AD5286DBE5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17" name="Ink 316">
                      <a:extLst>
                        <a:ext uri="{FF2B5EF4-FFF2-40B4-BE49-F238E27FC236}">
                          <a16:creationId xmlns:a16="http://schemas.microsoft.com/office/drawing/2014/main" id="{338CD746-F8E0-BC4A-219F-E62DAE535EC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B043E3E2-CE83-EAE6-BE4B-DD4948B7FE7F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8">
                  <p14:nvContentPartPr>
                    <p14:cNvPr id="169" name="Ink 168">
                      <a:extLst>
                        <a:ext uri="{FF2B5EF4-FFF2-40B4-BE49-F238E27FC236}">
                          <a16:creationId xmlns:a16="http://schemas.microsoft.com/office/drawing/2014/main" id="{FA7658C0-FE26-58DD-97C4-8DD4E76C22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06" name="Ink 305">
                      <a:extLst>
                        <a:ext uri="{FF2B5EF4-FFF2-40B4-BE49-F238E27FC236}">
                          <a16:creationId xmlns:a16="http://schemas.microsoft.com/office/drawing/2014/main" id="{4AD191B0-C444-A618-1890-448FB2CCC5FC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170" name="Ink 169">
                      <a:extLst>
                        <a:ext uri="{FF2B5EF4-FFF2-40B4-BE49-F238E27FC236}">
                          <a16:creationId xmlns:a16="http://schemas.microsoft.com/office/drawing/2014/main" id="{0824BB64-E994-8529-52AE-77663D84E17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07" name="Ink 306">
                      <a:extLst>
                        <a:ext uri="{FF2B5EF4-FFF2-40B4-BE49-F238E27FC236}">
                          <a16:creationId xmlns:a16="http://schemas.microsoft.com/office/drawing/2014/main" id="{6B27B2DD-991E-AD05-650B-CB1D88E7E95E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171" name="Ink 170">
                      <a:extLst>
                        <a:ext uri="{FF2B5EF4-FFF2-40B4-BE49-F238E27FC236}">
                          <a16:creationId xmlns:a16="http://schemas.microsoft.com/office/drawing/2014/main" id="{90D65C92-6C22-5B75-4990-60E443AABD6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08" name="Ink 307">
                      <a:extLst>
                        <a:ext uri="{FF2B5EF4-FFF2-40B4-BE49-F238E27FC236}">
                          <a16:creationId xmlns:a16="http://schemas.microsoft.com/office/drawing/2014/main" id="{15FB9C47-71FD-43F3-05C7-A8BC4AEEE47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172" name="Ink 171">
                      <a:extLst>
                        <a:ext uri="{FF2B5EF4-FFF2-40B4-BE49-F238E27FC236}">
                          <a16:creationId xmlns:a16="http://schemas.microsoft.com/office/drawing/2014/main" id="{2A6E0951-449A-FEE5-DB49-2D091DF1E7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09" name="Ink 308">
                      <a:extLst>
                        <a:ext uri="{FF2B5EF4-FFF2-40B4-BE49-F238E27FC236}">
                          <a16:creationId xmlns:a16="http://schemas.microsoft.com/office/drawing/2014/main" id="{E0D0703C-43F7-900A-D299-064BAD921A0E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2">
                  <p14:nvContentPartPr>
                    <p14:cNvPr id="173" name="Ink 172">
                      <a:extLst>
                        <a:ext uri="{FF2B5EF4-FFF2-40B4-BE49-F238E27FC236}">
                          <a16:creationId xmlns:a16="http://schemas.microsoft.com/office/drawing/2014/main" id="{41BFA95C-6E32-3B09-99A3-70DF72B101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10" name="Ink 309">
                      <a:extLst>
                        <a:ext uri="{FF2B5EF4-FFF2-40B4-BE49-F238E27FC236}">
                          <a16:creationId xmlns:a16="http://schemas.microsoft.com/office/drawing/2014/main" id="{578B031F-E774-25AD-0151-7A4BD38796F4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174" name="Ink 173">
                      <a:extLst>
                        <a:ext uri="{FF2B5EF4-FFF2-40B4-BE49-F238E27FC236}">
                          <a16:creationId xmlns:a16="http://schemas.microsoft.com/office/drawing/2014/main" id="{FC6F20B6-A4DB-5A83-049E-BFBC2BAD1E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11" name="Ink 310">
                      <a:extLst>
                        <a:ext uri="{FF2B5EF4-FFF2-40B4-BE49-F238E27FC236}">
                          <a16:creationId xmlns:a16="http://schemas.microsoft.com/office/drawing/2014/main" id="{E4B69DD0-1E01-0787-78A8-5C03E4F10A4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F165470F-FB46-550C-D8D4-AC55DD79FD52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163" name="Ink 162">
                      <a:extLst>
                        <a:ext uri="{FF2B5EF4-FFF2-40B4-BE49-F238E27FC236}">
                          <a16:creationId xmlns:a16="http://schemas.microsoft.com/office/drawing/2014/main" id="{1F3DD238-5703-419B-050E-690ED7281E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00" name="Ink 299">
                      <a:extLst>
                        <a:ext uri="{FF2B5EF4-FFF2-40B4-BE49-F238E27FC236}">
                          <a16:creationId xmlns:a16="http://schemas.microsoft.com/office/drawing/2014/main" id="{5035F4B7-89C1-A6E8-6671-97092B93382E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164" name="Ink 163">
                      <a:extLst>
                        <a:ext uri="{FF2B5EF4-FFF2-40B4-BE49-F238E27FC236}">
                          <a16:creationId xmlns:a16="http://schemas.microsoft.com/office/drawing/2014/main" id="{BA479A49-EFF5-5E3C-B979-2B8EC2FEB8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01" name="Ink 300">
                      <a:extLst>
                        <a:ext uri="{FF2B5EF4-FFF2-40B4-BE49-F238E27FC236}">
                          <a16:creationId xmlns:a16="http://schemas.microsoft.com/office/drawing/2014/main" id="{7FD9D6E5-5338-C0DD-B0C8-BB1D973B44BD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CBC6AEDE-24AF-6935-5672-97B933B58C3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02" name="Ink 301">
                      <a:extLst>
                        <a:ext uri="{FF2B5EF4-FFF2-40B4-BE49-F238E27FC236}">
                          <a16:creationId xmlns:a16="http://schemas.microsoft.com/office/drawing/2014/main" id="{5BABCBD0-AF0E-790B-56BB-B2A4DB11E0D6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CBAA0D6E-485C-0F60-C69B-A84F123031C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03" name="Ink 302">
                      <a:extLst>
                        <a:ext uri="{FF2B5EF4-FFF2-40B4-BE49-F238E27FC236}">
                          <a16:creationId xmlns:a16="http://schemas.microsoft.com/office/drawing/2014/main" id="{6C298721-77C6-48CE-F689-EDA01176C059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167" name="Ink 166">
                      <a:extLst>
                        <a:ext uri="{FF2B5EF4-FFF2-40B4-BE49-F238E27FC236}">
                          <a16:creationId xmlns:a16="http://schemas.microsoft.com/office/drawing/2014/main" id="{55FEF230-5F22-DEB8-C64B-C519E3E56D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04" name="Ink 303">
                      <a:extLst>
                        <a:ext uri="{FF2B5EF4-FFF2-40B4-BE49-F238E27FC236}">
                          <a16:creationId xmlns:a16="http://schemas.microsoft.com/office/drawing/2014/main" id="{376FE360-FA47-7103-E5FF-BC87F1284878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168" name="Ink 167">
                      <a:extLst>
                        <a:ext uri="{FF2B5EF4-FFF2-40B4-BE49-F238E27FC236}">
                          <a16:creationId xmlns:a16="http://schemas.microsoft.com/office/drawing/2014/main" id="{AB60DCAD-5E33-032C-B5AB-ECFF77E637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05" name="Ink 304">
                      <a:extLst>
                        <a:ext uri="{FF2B5EF4-FFF2-40B4-BE49-F238E27FC236}">
                          <a16:creationId xmlns:a16="http://schemas.microsoft.com/office/drawing/2014/main" id="{855BBEB5-9EC1-8345-59D7-FFC748131D8D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54" name="Parallelogram 153">
              <a:extLst>
                <a:ext uri="{FF2B5EF4-FFF2-40B4-BE49-F238E27FC236}">
                  <a16:creationId xmlns:a16="http://schemas.microsoft.com/office/drawing/2014/main" id="{79AE8B06-A9D6-740B-9121-6895E4EEE2CC}"/>
                </a:ext>
              </a:extLst>
            </p:cNvPr>
            <p:cNvSpPr/>
            <p:nvPr/>
          </p:nvSpPr>
          <p:spPr>
            <a:xfrm rot="1740000" flipH="1">
              <a:off x="5210897" y="3123361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Parallelogram 157">
              <a:extLst>
                <a:ext uri="{FF2B5EF4-FFF2-40B4-BE49-F238E27FC236}">
                  <a16:creationId xmlns:a16="http://schemas.microsoft.com/office/drawing/2014/main" id="{CD8E58D9-E99A-9148-A0CA-7E06E968C29A}"/>
                </a:ext>
              </a:extLst>
            </p:cNvPr>
            <p:cNvSpPr/>
            <p:nvPr/>
          </p:nvSpPr>
          <p:spPr>
            <a:xfrm rot="1877503" flipH="1">
              <a:off x="4943253" y="2961601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Parallelogram 158">
              <a:extLst>
                <a:ext uri="{FF2B5EF4-FFF2-40B4-BE49-F238E27FC236}">
                  <a16:creationId xmlns:a16="http://schemas.microsoft.com/office/drawing/2014/main" id="{9E6A3E2C-E9FF-938C-1655-8CE472713AE2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AE696F2B-9286-0FA8-23E0-2580CBC5E140}"/>
              </a:ext>
            </a:extLst>
          </p:cNvPr>
          <p:cNvGrpSpPr/>
          <p:nvPr/>
        </p:nvGrpSpPr>
        <p:grpSpPr>
          <a:xfrm>
            <a:off x="2960295" y="3470990"/>
            <a:ext cx="828432" cy="782086"/>
            <a:chOff x="4645802" y="2712578"/>
            <a:chExt cx="828432" cy="78208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54503169-7441-CAC7-55EA-D73A70032CBF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BDA6D75E-AEB8-725F-0D44-1B6B2380DBB4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201" name="Ink 200">
                      <a:extLst>
                        <a:ext uri="{FF2B5EF4-FFF2-40B4-BE49-F238E27FC236}">
                          <a16:creationId xmlns:a16="http://schemas.microsoft.com/office/drawing/2014/main" id="{0AB8B2CA-C0FD-4143-B66C-AC57D7C6F52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64" name="Ink 363">
                      <a:extLst>
                        <a:ext uri="{FF2B5EF4-FFF2-40B4-BE49-F238E27FC236}">
                          <a16:creationId xmlns:a16="http://schemas.microsoft.com/office/drawing/2014/main" id="{9E10738B-01BF-403F-D2E8-D5CD577000AA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202" name="Ink 201">
                      <a:extLst>
                        <a:ext uri="{FF2B5EF4-FFF2-40B4-BE49-F238E27FC236}">
                          <a16:creationId xmlns:a16="http://schemas.microsoft.com/office/drawing/2014/main" id="{1898327B-09F4-3087-7155-5AFACA411D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65" name="Ink 364">
                      <a:extLst>
                        <a:ext uri="{FF2B5EF4-FFF2-40B4-BE49-F238E27FC236}">
                          <a16:creationId xmlns:a16="http://schemas.microsoft.com/office/drawing/2014/main" id="{719626F8-2A67-E934-FD95-55B581251344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204" name="Ink 203">
                      <a:extLst>
                        <a:ext uri="{FF2B5EF4-FFF2-40B4-BE49-F238E27FC236}">
                          <a16:creationId xmlns:a16="http://schemas.microsoft.com/office/drawing/2014/main" id="{1E3E29AB-9A99-8AFB-FE9A-0EB7E26C1B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66" name="Ink 365">
                      <a:extLst>
                        <a:ext uri="{FF2B5EF4-FFF2-40B4-BE49-F238E27FC236}">
                          <a16:creationId xmlns:a16="http://schemas.microsoft.com/office/drawing/2014/main" id="{68CB769C-2962-E044-451E-0FF94066EE49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205" name="Ink 204">
                      <a:extLst>
                        <a:ext uri="{FF2B5EF4-FFF2-40B4-BE49-F238E27FC236}">
                          <a16:creationId xmlns:a16="http://schemas.microsoft.com/office/drawing/2014/main" id="{432F64A6-DD87-4EFC-64A9-532AAE66A28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67" name="Ink 366">
                      <a:extLst>
                        <a:ext uri="{FF2B5EF4-FFF2-40B4-BE49-F238E27FC236}">
                          <a16:creationId xmlns:a16="http://schemas.microsoft.com/office/drawing/2014/main" id="{85B4E3D8-F736-C692-1B5A-CC3E18A387D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4">
                  <p14:nvContentPartPr>
                    <p14:cNvPr id="207" name="Ink 206">
                      <a:extLst>
                        <a:ext uri="{FF2B5EF4-FFF2-40B4-BE49-F238E27FC236}">
                          <a16:creationId xmlns:a16="http://schemas.microsoft.com/office/drawing/2014/main" id="{50751CE8-C62B-BBD0-3901-78EA39C07B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68" name="Ink 367">
                      <a:extLst>
                        <a:ext uri="{FF2B5EF4-FFF2-40B4-BE49-F238E27FC236}">
                          <a16:creationId xmlns:a16="http://schemas.microsoft.com/office/drawing/2014/main" id="{2DF05377-2AF4-07DC-5BC5-29DCB75CE3CE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208" name="Ink 207">
                      <a:extLst>
                        <a:ext uri="{FF2B5EF4-FFF2-40B4-BE49-F238E27FC236}">
                          <a16:creationId xmlns:a16="http://schemas.microsoft.com/office/drawing/2014/main" id="{76F95051-8C9E-188C-F4FC-88931E161C9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69" name="Ink 368">
                      <a:extLst>
                        <a:ext uri="{FF2B5EF4-FFF2-40B4-BE49-F238E27FC236}">
                          <a16:creationId xmlns:a16="http://schemas.microsoft.com/office/drawing/2014/main" id="{2783AF35-781C-581A-429F-4864093ABE5D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2091100-A28F-5400-4730-7E97911192AD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195" name="Ink 194">
                      <a:extLst>
                        <a:ext uri="{FF2B5EF4-FFF2-40B4-BE49-F238E27FC236}">
                          <a16:creationId xmlns:a16="http://schemas.microsoft.com/office/drawing/2014/main" id="{E01B3711-DDF5-718D-11EC-3FCA0064AFC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58" name="Ink 357">
                      <a:extLst>
                        <a:ext uri="{FF2B5EF4-FFF2-40B4-BE49-F238E27FC236}">
                          <a16:creationId xmlns:a16="http://schemas.microsoft.com/office/drawing/2014/main" id="{B29179A2-1E4C-9842-616A-924D2F8DC297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196" name="Ink 195">
                      <a:extLst>
                        <a:ext uri="{FF2B5EF4-FFF2-40B4-BE49-F238E27FC236}">
                          <a16:creationId xmlns:a16="http://schemas.microsoft.com/office/drawing/2014/main" id="{9EE8038D-2237-72F1-70E7-BE719BC860D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59" name="Ink 358">
                      <a:extLst>
                        <a:ext uri="{FF2B5EF4-FFF2-40B4-BE49-F238E27FC236}">
                          <a16:creationId xmlns:a16="http://schemas.microsoft.com/office/drawing/2014/main" id="{CFBB1F6A-42E8-49A7-D394-709E25914CE9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8">
                  <p14:nvContentPartPr>
                    <p14:cNvPr id="197" name="Ink 196">
                      <a:extLst>
                        <a:ext uri="{FF2B5EF4-FFF2-40B4-BE49-F238E27FC236}">
                          <a16:creationId xmlns:a16="http://schemas.microsoft.com/office/drawing/2014/main" id="{A9F6A64D-6421-EFF4-4B3D-359FB65E52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60" name="Ink 359">
                      <a:extLst>
                        <a:ext uri="{FF2B5EF4-FFF2-40B4-BE49-F238E27FC236}">
                          <a16:creationId xmlns:a16="http://schemas.microsoft.com/office/drawing/2014/main" id="{FAA0ADBE-B62F-5FFA-DCFB-42ED285962CD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198" name="Ink 197">
                      <a:extLst>
                        <a:ext uri="{FF2B5EF4-FFF2-40B4-BE49-F238E27FC236}">
                          <a16:creationId xmlns:a16="http://schemas.microsoft.com/office/drawing/2014/main" id="{29F049A0-702C-DE85-ADC0-5EC1343347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61" name="Ink 360">
                      <a:extLst>
                        <a:ext uri="{FF2B5EF4-FFF2-40B4-BE49-F238E27FC236}">
                          <a16:creationId xmlns:a16="http://schemas.microsoft.com/office/drawing/2014/main" id="{F482FD4D-FEEB-E3E8-2B9E-0E2FD747C6B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0">
                  <p14:nvContentPartPr>
                    <p14:cNvPr id="199" name="Ink 198">
                      <a:extLst>
                        <a:ext uri="{FF2B5EF4-FFF2-40B4-BE49-F238E27FC236}">
                          <a16:creationId xmlns:a16="http://schemas.microsoft.com/office/drawing/2014/main" id="{41CA6923-31F4-EBED-61A2-8470C67D11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62" name="Ink 361">
                      <a:extLst>
                        <a:ext uri="{FF2B5EF4-FFF2-40B4-BE49-F238E27FC236}">
                          <a16:creationId xmlns:a16="http://schemas.microsoft.com/office/drawing/2014/main" id="{8C0517D9-A301-1FF6-A101-180C120FF4DA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200" name="Ink 199">
                      <a:extLst>
                        <a:ext uri="{FF2B5EF4-FFF2-40B4-BE49-F238E27FC236}">
                          <a16:creationId xmlns:a16="http://schemas.microsoft.com/office/drawing/2014/main" id="{61B54B11-44CC-8EC2-2A3C-2F378466A17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63" name="Ink 362">
                      <a:extLst>
                        <a:ext uri="{FF2B5EF4-FFF2-40B4-BE49-F238E27FC236}">
                          <a16:creationId xmlns:a16="http://schemas.microsoft.com/office/drawing/2014/main" id="{437443A1-C16F-F95E-27D6-72EEA7B8766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AA7D2285-8158-6DE1-3973-FD2AB9855DCD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2">
                  <p14:nvContentPartPr>
                    <p14:cNvPr id="189" name="Ink 188">
                      <a:extLst>
                        <a:ext uri="{FF2B5EF4-FFF2-40B4-BE49-F238E27FC236}">
                          <a16:creationId xmlns:a16="http://schemas.microsoft.com/office/drawing/2014/main" id="{4A94C378-A6DA-6C69-A29E-F40B557DA4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52" name="Ink 351">
                      <a:extLst>
                        <a:ext uri="{FF2B5EF4-FFF2-40B4-BE49-F238E27FC236}">
                          <a16:creationId xmlns:a16="http://schemas.microsoft.com/office/drawing/2014/main" id="{9B0CEF25-0778-89C1-27F4-7EE1ED030D8E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190" name="Ink 189">
                      <a:extLst>
                        <a:ext uri="{FF2B5EF4-FFF2-40B4-BE49-F238E27FC236}">
                          <a16:creationId xmlns:a16="http://schemas.microsoft.com/office/drawing/2014/main" id="{63552CEB-C518-AD06-F5E0-BE0943A743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53" name="Ink 352">
                      <a:extLst>
                        <a:ext uri="{FF2B5EF4-FFF2-40B4-BE49-F238E27FC236}">
                          <a16:creationId xmlns:a16="http://schemas.microsoft.com/office/drawing/2014/main" id="{368A2871-10FE-786D-ED2B-42CEC36721BA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4">
                  <p14:nvContentPartPr>
                    <p14:cNvPr id="191" name="Ink 190">
                      <a:extLst>
                        <a:ext uri="{FF2B5EF4-FFF2-40B4-BE49-F238E27FC236}">
                          <a16:creationId xmlns:a16="http://schemas.microsoft.com/office/drawing/2014/main" id="{B32507D5-A147-DDB6-618D-BFF7DECF2EC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54" name="Ink 353">
                      <a:extLst>
                        <a:ext uri="{FF2B5EF4-FFF2-40B4-BE49-F238E27FC236}">
                          <a16:creationId xmlns:a16="http://schemas.microsoft.com/office/drawing/2014/main" id="{E72D1890-D047-71EB-8FDD-8F0B5400A72E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192" name="Ink 191">
                      <a:extLst>
                        <a:ext uri="{FF2B5EF4-FFF2-40B4-BE49-F238E27FC236}">
                          <a16:creationId xmlns:a16="http://schemas.microsoft.com/office/drawing/2014/main" id="{83DA2797-12D4-56B4-5F0E-D99B3A659E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55" name="Ink 354">
                      <a:extLst>
                        <a:ext uri="{FF2B5EF4-FFF2-40B4-BE49-F238E27FC236}">
                          <a16:creationId xmlns:a16="http://schemas.microsoft.com/office/drawing/2014/main" id="{5AD0F54D-6A63-04F5-96F2-69E856396576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6">
                  <p14:nvContentPartPr>
                    <p14:cNvPr id="193" name="Ink 192">
                      <a:extLst>
                        <a:ext uri="{FF2B5EF4-FFF2-40B4-BE49-F238E27FC236}">
                          <a16:creationId xmlns:a16="http://schemas.microsoft.com/office/drawing/2014/main" id="{F70FF0D7-ACC9-FAC9-97E1-AB5C171269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56" name="Ink 355">
                      <a:extLst>
                        <a:ext uri="{FF2B5EF4-FFF2-40B4-BE49-F238E27FC236}">
                          <a16:creationId xmlns:a16="http://schemas.microsoft.com/office/drawing/2014/main" id="{0A620479-3E34-D461-2AC1-7DB28D9532D4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194" name="Ink 193">
                      <a:extLst>
                        <a:ext uri="{FF2B5EF4-FFF2-40B4-BE49-F238E27FC236}">
                          <a16:creationId xmlns:a16="http://schemas.microsoft.com/office/drawing/2014/main" id="{9EB22BC5-10D6-0547-D32A-1C5E2735E4E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57" name="Ink 356">
                      <a:extLst>
                        <a:ext uri="{FF2B5EF4-FFF2-40B4-BE49-F238E27FC236}">
                          <a16:creationId xmlns:a16="http://schemas.microsoft.com/office/drawing/2014/main" id="{4CD037BE-5385-E8EB-18AC-CF50497ABE05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83" name="Parallelogram 182">
              <a:extLst>
                <a:ext uri="{FF2B5EF4-FFF2-40B4-BE49-F238E27FC236}">
                  <a16:creationId xmlns:a16="http://schemas.microsoft.com/office/drawing/2014/main" id="{676D95FE-ADD3-BD11-60A2-A20D4E1392FD}"/>
                </a:ext>
              </a:extLst>
            </p:cNvPr>
            <p:cNvSpPr/>
            <p:nvPr/>
          </p:nvSpPr>
          <p:spPr>
            <a:xfrm rot="1680000" flipH="1">
              <a:off x="5210640" y="3123583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Parallelogram 183">
              <a:extLst>
                <a:ext uri="{FF2B5EF4-FFF2-40B4-BE49-F238E27FC236}">
                  <a16:creationId xmlns:a16="http://schemas.microsoft.com/office/drawing/2014/main" id="{40EBF254-376E-1E54-2F85-4C7191A499FE}"/>
                </a:ext>
              </a:extLst>
            </p:cNvPr>
            <p:cNvSpPr/>
            <p:nvPr/>
          </p:nvSpPr>
          <p:spPr>
            <a:xfrm rot="1877503" flipH="1">
              <a:off x="4943253" y="2961601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Parallelogram 184">
              <a:extLst>
                <a:ext uri="{FF2B5EF4-FFF2-40B4-BE49-F238E27FC236}">
                  <a16:creationId xmlns:a16="http://schemas.microsoft.com/office/drawing/2014/main" id="{E4E609C6-57DE-6D41-AC26-345D68D30E10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DFA22B8E-EE57-6261-8564-AF2238674984}"/>
              </a:ext>
            </a:extLst>
          </p:cNvPr>
          <p:cNvGrpSpPr/>
          <p:nvPr/>
        </p:nvGrpSpPr>
        <p:grpSpPr>
          <a:xfrm>
            <a:off x="4971438" y="3468110"/>
            <a:ext cx="828689" cy="782086"/>
            <a:chOff x="4645802" y="2712578"/>
            <a:chExt cx="828689" cy="782086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4EF6386E-9837-17E5-FFA5-3090CFF2BFCE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29E092DC-D7F1-40A2-F8EA-C445E6F17561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8">
                  <p14:nvContentPartPr>
                    <p14:cNvPr id="238" name="Ink 237">
                      <a:extLst>
                        <a:ext uri="{FF2B5EF4-FFF2-40B4-BE49-F238E27FC236}">
                          <a16:creationId xmlns:a16="http://schemas.microsoft.com/office/drawing/2014/main" id="{BD535B44-697E-D016-B2C1-301B3D16C13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90" name="Ink 389">
                      <a:extLst>
                        <a:ext uri="{FF2B5EF4-FFF2-40B4-BE49-F238E27FC236}">
                          <a16:creationId xmlns:a16="http://schemas.microsoft.com/office/drawing/2014/main" id="{78700F5D-2F83-D602-DE8C-CB67005D82C5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239" name="Ink 238">
                      <a:extLst>
                        <a:ext uri="{FF2B5EF4-FFF2-40B4-BE49-F238E27FC236}">
                          <a16:creationId xmlns:a16="http://schemas.microsoft.com/office/drawing/2014/main" id="{886141C6-2A78-4DE8-A252-6FA50CC02B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91" name="Ink 390">
                      <a:extLst>
                        <a:ext uri="{FF2B5EF4-FFF2-40B4-BE49-F238E27FC236}">
                          <a16:creationId xmlns:a16="http://schemas.microsoft.com/office/drawing/2014/main" id="{E61588F5-4DD3-EA11-9860-2C0CB438D83C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0">
                  <p14:nvContentPartPr>
                    <p14:cNvPr id="240" name="Ink 239">
                      <a:extLst>
                        <a:ext uri="{FF2B5EF4-FFF2-40B4-BE49-F238E27FC236}">
                          <a16:creationId xmlns:a16="http://schemas.microsoft.com/office/drawing/2014/main" id="{A9F09DEF-AE8C-0850-740A-F66E530E3B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92" name="Ink 391">
                      <a:extLst>
                        <a:ext uri="{FF2B5EF4-FFF2-40B4-BE49-F238E27FC236}">
                          <a16:creationId xmlns:a16="http://schemas.microsoft.com/office/drawing/2014/main" id="{DB33C68A-9DA3-C966-B1A0-C2C083C88DFF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1">
                  <p14:nvContentPartPr>
                    <p14:cNvPr id="241" name="Ink 240">
                      <a:extLst>
                        <a:ext uri="{FF2B5EF4-FFF2-40B4-BE49-F238E27FC236}">
                          <a16:creationId xmlns:a16="http://schemas.microsoft.com/office/drawing/2014/main" id="{1950541D-7244-DA02-BE29-7B8AAAB2EAC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93" name="Ink 392">
                      <a:extLst>
                        <a:ext uri="{FF2B5EF4-FFF2-40B4-BE49-F238E27FC236}">
                          <a16:creationId xmlns:a16="http://schemas.microsoft.com/office/drawing/2014/main" id="{4F7190BE-2DF4-E99B-B3A7-3439BD7064D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2">
                  <p14:nvContentPartPr>
                    <p14:cNvPr id="242" name="Ink 241">
                      <a:extLst>
                        <a:ext uri="{FF2B5EF4-FFF2-40B4-BE49-F238E27FC236}">
                          <a16:creationId xmlns:a16="http://schemas.microsoft.com/office/drawing/2014/main" id="{C12983C5-F5D8-8A90-E4F4-649ECF16E8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94" name="Ink 393">
                      <a:extLst>
                        <a:ext uri="{FF2B5EF4-FFF2-40B4-BE49-F238E27FC236}">
                          <a16:creationId xmlns:a16="http://schemas.microsoft.com/office/drawing/2014/main" id="{38F4B546-57AB-E4F1-A326-0FFAD9478552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3">
                  <p14:nvContentPartPr>
                    <p14:cNvPr id="243" name="Ink 242">
                      <a:extLst>
                        <a:ext uri="{FF2B5EF4-FFF2-40B4-BE49-F238E27FC236}">
                          <a16:creationId xmlns:a16="http://schemas.microsoft.com/office/drawing/2014/main" id="{F7AA8801-7FE2-D071-00B8-4CCAA35A8DC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95" name="Ink 394">
                      <a:extLst>
                        <a:ext uri="{FF2B5EF4-FFF2-40B4-BE49-F238E27FC236}">
                          <a16:creationId xmlns:a16="http://schemas.microsoft.com/office/drawing/2014/main" id="{AF289CB3-735B-71C7-16B5-6DD4257922D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B49D2109-883D-5F8B-E53D-9C0A818DD22C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84">
                  <p14:nvContentPartPr>
                    <p14:cNvPr id="232" name="Ink 231">
                      <a:extLst>
                        <a:ext uri="{FF2B5EF4-FFF2-40B4-BE49-F238E27FC236}">
                          <a16:creationId xmlns:a16="http://schemas.microsoft.com/office/drawing/2014/main" id="{3F02D872-0757-0843-6E47-0432BA1A7E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84" name="Ink 383">
                      <a:extLst>
                        <a:ext uri="{FF2B5EF4-FFF2-40B4-BE49-F238E27FC236}">
                          <a16:creationId xmlns:a16="http://schemas.microsoft.com/office/drawing/2014/main" id="{68C6A598-8EBA-7071-EFCB-E199F3BA8FA2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5">
                  <p14:nvContentPartPr>
                    <p14:cNvPr id="233" name="Ink 232">
                      <a:extLst>
                        <a:ext uri="{FF2B5EF4-FFF2-40B4-BE49-F238E27FC236}">
                          <a16:creationId xmlns:a16="http://schemas.microsoft.com/office/drawing/2014/main" id="{D4BC5A19-53C2-3B3A-D55B-AF3F150435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85" name="Ink 384">
                      <a:extLst>
                        <a:ext uri="{FF2B5EF4-FFF2-40B4-BE49-F238E27FC236}">
                          <a16:creationId xmlns:a16="http://schemas.microsoft.com/office/drawing/2014/main" id="{D9C5BF9E-D032-0EC4-590F-3B3AC7623BD2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6">
                  <p14:nvContentPartPr>
                    <p14:cNvPr id="234" name="Ink 233">
                      <a:extLst>
                        <a:ext uri="{FF2B5EF4-FFF2-40B4-BE49-F238E27FC236}">
                          <a16:creationId xmlns:a16="http://schemas.microsoft.com/office/drawing/2014/main" id="{42E7BD94-2413-46FF-4759-A6046206C5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86" name="Ink 385">
                      <a:extLst>
                        <a:ext uri="{FF2B5EF4-FFF2-40B4-BE49-F238E27FC236}">
                          <a16:creationId xmlns:a16="http://schemas.microsoft.com/office/drawing/2014/main" id="{4E2C01AE-52CE-5550-46BF-76E28BD4BC7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7">
                  <p14:nvContentPartPr>
                    <p14:cNvPr id="235" name="Ink 234">
                      <a:extLst>
                        <a:ext uri="{FF2B5EF4-FFF2-40B4-BE49-F238E27FC236}">
                          <a16:creationId xmlns:a16="http://schemas.microsoft.com/office/drawing/2014/main" id="{774B0D6C-391D-F3F9-935B-75CA8A9C5A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87" name="Ink 386">
                      <a:extLst>
                        <a:ext uri="{FF2B5EF4-FFF2-40B4-BE49-F238E27FC236}">
                          <a16:creationId xmlns:a16="http://schemas.microsoft.com/office/drawing/2014/main" id="{E12EA06A-0B0A-985D-E0C8-C6AFC3F32F8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8">
                  <p14:nvContentPartPr>
                    <p14:cNvPr id="236" name="Ink 235">
                      <a:extLst>
                        <a:ext uri="{FF2B5EF4-FFF2-40B4-BE49-F238E27FC236}">
                          <a16:creationId xmlns:a16="http://schemas.microsoft.com/office/drawing/2014/main" id="{0E997B05-EDFA-8C1C-B2CB-34DFA4C663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88" name="Ink 387">
                      <a:extLst>
                        <a:ext uri="{FF2B5EF4-FFF2-40B4-BE49-F238E27FC236}">
                          <a16:creationId xmlns:a16="http://schemas.microsoft.com/office/drawing/2014/main" id="{18C989BA-9E7A-93A0-E78F-E4709226D0B2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237" name="Ink 236">
                      <a:extLst>
                        <a:ext uri="{FF2B5EF4-FFF2-40B4-BE49-F238E27FC236}">
                          <a16:creationId xmlns:a16="http://schemas.microsoft.com/office/drawing/2014/main" id="{29C72A9C-E0BF-749D-9836-2DF282469C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89" name="Ink 388">
                      <a:extLst>
                        <a:ext uri="{FF2B5EF4-FFF2-40B4-BE49-F238E27FC236}">
                          <a16:creationId xmlns:a16="http://schemas.microsoft.com/office/drawing/2014/main" id="{0093632E-2B2D-3131-8373-E4DD45B6663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E8F49CDA-CFFC-2CF7-F21E-0276CB605895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90">
                  <p14:nvContentPartPr>
                    <p14:cNvPr id="226" name="Ink 225">
                      <a:extLst>
                        <a:ext uri="{FF2B5EF4-FFF2-40B4-BE49-F238E27FC236}">
                          <a16:creationId xmlns:a16="http://schemas.microsoft.com/office/drawing/2014/main" id="{65E28CC6-6139-ACD8-E08F-0F05AD8E05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78" name="Ink 377">
                      <a:extLst>
                        <a:ext uri="{FF2B5EF4-FFF2-40B4-BE49-F238E27FC236}">
                          <a16:creationId xmlns:a16="http://schemas.microsoft.com/office/drawing/2014/main" id="{887565CF-94B0-57ED-03ED-FEB70167F689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1">
                  <p14:nvContentPartPr>
                    <p14:cNvPr id="227" name="Ink 226">
                      <a:extLst>
                        <a:ext uri="{FF2B5EF4-FFF2-40B4-BE49-F238E27FC236}">
                          <a16:creationId xmlns:a16="http://schemas.microsoft.com/office/drawing/2014/main" id="{D70DAA68-6FBE-10A9-FAE8-C91A3585447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79" name="Ink 378">
                      <a:extLst>
                        <a:ext uri="{FF2B5EF4-FFF2-40B4-BE49-F238E27FC236}">
                          <a16:creationId xmlns:a16="http://schemas.microsoft.com/office/drawing/2014/main" id="{4B04D19B-91C2-368F-14D7-1F09C7CB14B6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2">
                  <p14:nvContentPartPr>
                    <p14:cNvPr id="228" name="Ink 227">
                      <a:extLst>
                        <a:ext uri="{FF2B5EF4-FFF2-40B4-BE49-F238E27FC236}">
                          <a16:creationId xmlns:a16="http://schemas.microsoft.com/office/drawing/2014/main" id="{0C01B1DC-5932-17F7-E2D3-62BF9843A4B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80" name="Ink 379">
                      <a:extLst>
                        <a:ext uri="{FF2B5EF4-FFF2-40B4-BE49-F238E27FC236}">
                          <a16:creationId xmlns:a16="http://schemas.microsoft.com/office/drawing/2014/main" id="{BB467525-7FB3-B602-8D6D-5A041E720286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3">
                  <p14:nvContentPartPr>
                    <p14:cNvPr id="229" name="Ink 228">
                      <a:extLst>
                        <a:ext uri="{FF2B5EF4-FFF2-40B4-BE49-F238E27FC236}">
                          <a16:creationId xmlns:a16="http://schemas.microsoft.com/office/drawing/2014/main" id="{65907DF1-3F03-FBA9-DD90-2D1AA445A2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81" name="Ink 380">
                      <a:extLst>
                        <a:ext uri="{FF2B5EF4-FFF2-40B4-BE49-F238E27FC236}">
                          <a16:creationId xmlns:a16="http://schemas.microsoft.com/office/drawing/2014/main" id="{3B091E03-14B8-59F5-86FE-ECF80701FC05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4">
                  <p14:nvContentPartPr>
                    <p14:cNvPr id="230" name="Ink 229">
                      <a:extLst>
                        <a:ext uri="{FF2B5EF4-FFF2-40B4-BE49-F238E27FC236}">
                          <a16:creationId xmlns:a16="http://schemas.microsoft.com/office/drawing/2014/main" id="{B22C4DAB-430E-3B0A-E8CC-87E543C6FD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82" name="Ink 381">
                      <a:extLst>
                        <a:ext uri="{FF2B5EF4-FFF2-40B4-BE49-F238E27FC236}">
                          <a16:creationId xmlns:a16="http://schemas.microsoft.com/office/drawing/2014/main" id="{EFDCDAF9-4640-E274-28D5-A2D63919FFDD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5">
                  <p14:nvContentPartPr>
                    <p14:cNvPr id="231" name="Ink 230">
                      <a:extLst>
                        <a:ext uri="{FF2B5EF4-FFF2-40B4-BE49-F238E27FC236}">
                          <a16:creationId xmlns:a16="http://schemas.microsoft.com/office/drawing/2014/main" id="{15B1191E-162A-9FE5-10E9-AAA3F7E0C1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83" name="Ink 382">
                      <a:extLst>
                        <a:ext uri="{FF2B5EF4-FFF2-40B4-BE49-F238E27FC236}">
                          <a16:creationId xmlns:a16="http://schemas.microsoft.com/office/drawing/2014/main" id="{C863F0E4-3FB3-26D2-FDCD-4AC16CF66DDC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220" name="Parallelogram 219">
              <a:extLst>
                <a:ext uri="{FF2B5EF4-FFF2-40B4-BE49-F238E27FC236}">
                  <a16:creationId xmlns:a16="http://schemas.microsoft.com/office/drawing/2014/main" id="{9F240B4C-A7A4-7E9A-5BC3-E70A8623182E}"/>
                </a:ext>
              </a:extLst>
            </p:cNvPr>
            <p:cNvSpPr/>
            <p:nvPr/>
          </p:nvSpPr>
          <p:spPr>
            <a:xfrm rot="1740000" flipH="1">
              <a:off x="5210897" y="3123361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1" name="Parallelogram 220">
              <a:extLst>
                <a:ext uri="{FF2B5EF4-FFF2-40B4-BE49-F238E27FC236}">
                  <a16:creationId xmlns:a16="http://schemas.microsoft.com/office/drawing/2014/main" id="{B10854C1-6E60-F1A7-1EE0-8D11D5686610}"/>
                </a:ext>
              </a:extLst>
            </p:cNvPr>
            <p:cNvSpPr/>
            <p:nvPr/>
          </p:nvSpPr>
          <p:spPr>
            <a:xfrm rot="1877503" flipH="1">
              <a:off x="4940755" y="2964099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Parallelogram 221">
              <a:extLst>
                <a:ext uri="{FF2B5EF4-FFF2-40B4-BE49-F238E27FC236}">
                  <a16:creationId xmlns:a16="http://schemas.microsoft.com/office/drawing/2014/main" id="{CD31A628-7C1B-7772-5A8E-0B098D76EDB5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4BA64E39-DCBF-9C5C-9BB5-E1438C4905A5}"/>
              </a:ext>
            </a:extLst>
          </p:cNvPr>
          <p:cNvGrpSpPr/>
          <p:nvPr/>
        </p:nvGrpSpPr>
        <p:grpSpPr>
          <a:xfrm>
            <a:off x="5503256" y="3798335"/>
            <a:ext cx="1004835" cy="539344"/>
            <a:chOff x="6025672" y="4460524"/>
            <a:chExt cx="1004835" cy="539344"/>
          </a:xfrm>
        </p:grpSpPr>
        <p:sp>
          <p:nvSpPr>
            <p:cNvPr id="245" name="Freeform: Shape 45">
              <a:extLst>
                <a:ext uri="{FF2B5EF4-FFF2-40B4-BE49-F238E27FC236}">
                  <a16:creationId xmlns:a16="http://schemas.microsoft.com/office/drawing/2014/main" id="{BFB9370D-99DB-706C-B17F-561DE2C0621B}"/>
                </a:ext>
              </a:extLst>
            </p:cNvPr>
            <p:cNvSpPr/>
            <p:nvPr/>
          </p:nvSpPr>
          <p:spPr>
            <a:xfrm>
              <a:off x="6776272" y="4553738"/>
              <a:ext cx="254235" cy="181027"/>
            </a:xfrm>
            <a:custGeom>
              <a:avLst/>
              <a:gdLst>
                <a:gd name="connsiteX0" fmla="*/ 240506 w 240506"/>
                <a:gd name="connsiteY0" fmla="*/ 73951 h 173963"/>
                <a:gd name="connsiteX1" fmla="*/ 240506 w 240506"/>
                <a:gd name="connsiteY1" fmla="*/ 73951 h 173963"/>
                <a:gd name="connsiteX2" fmla="*/ 228600 w 240506"/>
                <a:gd name="connsiteY2" fmla="*/ 45376 h 173963"/>
                <a:gd name="connsiteX3" fmla="*/ 221456 w 240506"/>
                <a:gd name="connsiteY3" fmla="*/ 42995 h 173963"/>
                <a:gd name="connsiteX4" fmla="*/ 216694 w 240506"/>
                <a:gd name="connsiteY4" fmla="*/ 35851 h 173963"/>
                <a:gd name="connsiteX5" fmla="*/ 197644 w 240506"/>
                <a:gd name="connsiteY5" fmla="*/ 28707 h 173963"/>
                <a:gd name="connsiteX6" fmla="*/ 188119 w 240506"/>
                <a:gd name="connsiteY6" fmla="*/ 23945 h 173963"/>
                <a:gd name="connsiteX7" fmla="*/ 180975 w 240506"/>
                <a:gd name="connsiteY7" fmla="*/ 16801 h 173963"/>
                <a:gd name="connsiteX8" fmla="*/ 123825 w 240506"/>
                <a:gd name="connsiteY8" fmla="*/ 4895 h 173963"/>
                <a:gd name="connsiteX9" fmla="*/ 104775 w 240506"/>
                <a:gd name="connsiteY9" fmla="*/ 132 h 173963"/>
                <a:gd name="connsiteX10" fmla="*/ 69056 w 240506"/>
                <a:gd name="connsiteY10" fmla="*/ 7276 h 173963"/>
                <a:gd name="connsiteX11" fmla="*/ 61912 w 240506"/>
                <a:gd name="connsiteY11" fmla="*/ 14420 h 173963"/>
                <a:gd name="connsiteX12" fmla="*/ 54769 w 240506"/>
                <a:gd name="connsiteY12" fmla="*/ 16801 h 173963"/>
                <a:gd name="connsiteX13" fmla="*/ 45244 w 240506"/>
                <a:gd name="connsiteY13" fmla="*/ 21563 h 173963"/>
                <a:gd name="connsiteX14" fmla="*/ 38100 w 240506"/>
                <a:gd name="connsiteY14" fmla="*/ 28707 h 173963"/>
                <a:gd name="connsiteX15" fmla="*/ 28575 w 240506"/>
                <a:gd name="connsiteY15" fmla="*/ 33470 h 173963"/>
                <a:gd name="connsiteX16" fmla="*/ 26194 w 240506"/>
                <a:gd name="connsiteY16" fmla="*/ 40613 h 173963"/>
                <a:gd name="connsiteX17" fmla="*/ 19050 w 240506"/>
                <a:gd name="connsiteY17" fmla="*/ 47757 h 173963"/>
                <a:gd name="connsiteX18" fmla="*/ 9525 w 240506"/>
                <a:gd name="connsiteY18" fmla="*/ 62045 h 173963"/>
                <a:gd name="connsiteX19" fmla="*/ 4762 w 240506"/>
                <a:gd name="connsiteY19" fmla="*/ 69188 h 173963"/>
                <a:gd name="connsiteX20" fmla="*/ 0 w 240506"/>
                <a:gd name="connsiteY20" fmla="*/ 88238 h 173963"/>
                <a:gd name="connsiteX21" fmla="*/ 2381 w 240506"/>
                <a:gd name="connsiteY21" fmla="*/ 114432 h 173963"/>
                <a:gd name="connsiteX22" fmla="*/ 4762 w 240506"/>
                <a:gd name="connsiteY22" fmla="*/ 121576 h 173963"/>
                <a:gd name="connsiteX23" fmla="*/ 11906 w 240506"/>
                <a:gd name="connsiteY23" fmla="*/ 126338 h 173963"/>
                <a:gd name="connsiteX24" fmla="*/ 16669 w 240506"/>
                <a:gd name="connsiteY24" fmla="*/ 133482 h 173963"/>
                <a:gd name="connsiteX25" fmla="*/ 19050 w 240506"/>
                <a:gd name="connsiteY25" fmla="*/ 140626 h 173963"/>
                <a:gd name="connsiteX26" fmla="*/ 33337 w 240506"/>
                <a:gd name="connsiteY26" fmla="*/ 150151 h 173963"/>
                <a:gd name="connsiteX27" fmla="*/ 42862 w 240506"/>
                <a:gd name="connsiteY27" fmla="*/ 159676 h 173963"/>
                <a:gd name="connsiteX28" fmla="*/ 52387 w 240506"/>
                <a:gd name="connsiteY28" fmla="*/ 162057 h 173963"/>
                <a:gd name="connsiteX29" fmla="*/ 71437 w 240506"/>
                <a:gd name="connsiteY29" fmla="*/ 169201 h 173963"/>
                <a:gd name="connsiteX30" fmla="*/ 100012 w 240506"/>
                <a:gd name="connsiteY30" fmla="*/ 173963 h 173963"/>
                <a:gd name="connsiteX31" fmla="*/ 176212 w 240506"/>
                <a:gd name="connsiteY31" fmla="*/ 171582 h 173963"/>
                <a:gd name="connsiteX32" fmla="*/ 183356 w 240506"/>
                <a:gd name="connsiteY32" fmla="*/ 169201 h 173963"/>
                <a:gd name="connsiteX33" fmla="*/ 209550 w 240506"/>
                <a:gd name="connsiteY33" fmla="*/ 147770 h 173963"/>
                <a:gd name="connsiteX34" fmla="*/ 216694 w 240506"/>
                <a:gd name="connsiteY34" fmla="*/ 140626 h 173963"/>
                <a:gd name="connsiteX35" fmla="*/ 221456 w 240506"/>
                <a:gd name="connsiteY35" fmla="*/ 131101 h 173963"/>
                <a:gd name="connsiteX36" fmla="*/ 228600 w 240506"/>
                <a:gd name="connsiteY36" fmla="*/ 121576 h 173963"/>
                <a:gd name="connsiteX37" fmla="*/ 233362 w 240506"/>
                <a:gd name="connsiteY37" fmla="*/ 104907 h 173963"/>
                <a:gd name="connsiteX38" fmla="*/ 240506 w 240506"/>
                <a:gd name="connsiteY38" fmla="*/ 73951 h 17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0506" h="173963">
                  <a:moveTo>
                    <a:pt x="240506" y="73951"/>
                  </a:moveTo>
                  <a:lnTo>
                    <a:pt x="240506" y="73951"/>
                  </a:lnTo>
                  <a:cubicBezTo>
                    <a:pt x="239943" y="72262"/>
                    <a:pt x="234693" y="50251"/>
                    <a:pt x="228600" y="45376"/>
                  </a:cubicBezTo>
                  <a:cubicBezTo>
                    <a:pt x="226640" y="43808"/>
                    <a:pt x="223837" y="43789"/>
                    <a:pt x="221456" y="42995"/>
                  </a:cubicBezTo>
                  <a:cubicBezTo>
                    <a:pt x="219869" y="40614"/>
                    <a:pt x="218892" y="37683"/>
                    <a:pt x="216694" y="35851"/>
                  </a:cubicBezTo>
                  <a:cubicBezTo>
                    <a:pt x="209461" y="29823"/>
                    <a:pt x="205801" y="31766"/>
                    <a:pt x="197644" y="28707"/>
                  </a:cubicBezTo>
                  <a:cubicBezTo>
                    <a:pt x="194320" y="27461"/>
                    <a:pt x="191294" y="25532"/>
                    <a:pt x="188119" y="23945"/>
                  </a:cubicBezTo>
                  <a:cubicBezTo>
                    <a:pt x="185738" y="21564"/>
                    <a:pt x="184027" y="18225"/>
                    <a:pt x="180975" y="16801"/>
                  </a:cubicBezTo>
                  <a:cubicBezTo>
                    <a:pt x="156425" y="5344"/>
                    <a:pt x="149941" y="7071"/>
                    <a:pt x="123825" y="4895"/>
                  </a:cubicBezTo>
                  <a:cubicBezTo>
                    <a:pt x="117475" y="3307"/>
                    <a:pt x="111309" y="516"/>
                    <a:pt x="104775" y="132"/>
                  </a:cubicBezTo>
                  <a:cubicBezTo>
                    <a:pt x="89803" y="-749"/>
                    <a:pt x="82166" y="2906"/>
                    <a:pt x="69056" y="7276"/>
                  </a:cubicBezTo>
                  <a:cubicBezTo>
                    <a:pt x="66675" y="9657"/>
                    <a:pt x="64714" y="12552"/>
                    <a:pt x="61912" y="14420"/>
                  </a:cubicBezTo>
                  <a:cubicBezTo>
                    <a:pt x="59824" y="15812"/>
                    <a:pt x="57076" y="15812"/>
                    <a:pt x="54769" y="16801"/>
                  </a:cubicBezTo>
                  <a:cubicBezTo>
                    <a:pt x="51506" y="18199"/>
                    <a:pt x="48419" y="19976"/>
                    <a:pt x="45244" y="21563"/>
                  </a:cubicBezTo>
                  <a:cubicBezTo>
                    <a:pt x="42863" y="23944"/>
                    <a:pt x="40840" y="26749"/>
                    <a:pt x="38100" y="28707"/>
                  </a:cubicBezTo>
                  <a:cubicBezTo>
                    <a:pt x="35211" y="30770"/>
                    <a:pt x="31085" y="30960"/>
                    <a:pt x="28575" y="33470"/>
                  </a:cubicBezTo>
                  <a:cubicBezTo>
                    <a:pt x="26800" y="35245"/>
                    <a:pt x="27586" y="38525"/>
                    <a:pt x="26194" y="40613"/>
                  </a:cubicBezTo>
                  <a:cubicBezTo>
                    <a:pt x="24326" y="43415"/>
                    <a:pt x="21118" y="45099"/>
                    <a:pt x="19050" y="47757"/>
                  </a:cubicBezTo>
                  <a:cubicBezTo>
                    <a:pt x="15536" y="52275"/>
                    <a:pt x="12700" y="57282"/>
                    <a:pt x="9525" y="62045"/>
                  </a:cubicBezTo>
                  <a:lnTo>
                    <a:pt x="4762" y="69188"/>
                  </a:lnTo>
                  <a:cubicBezTo>
                    <a:pt x="2883" y="74825"/>
                    <a:pt x="0" y="82492"/>
                    <a:pt x="0" y="88238"/>
                  </a:cubicBezTo>
                  <a:cubicBezTo>
                    <a:pt x="0" y="97005"/>
                    <a:pt x="1141" y="105753"/>
                    <a:pt x="2381" y="114432"/>
                  </a:cubicBezTo>
                  <a:cubicBezTo>
                    <a:pt x="2736" y="116917"/>
                    <a:pt x="3194" y="119616"/>
                    <a:pt x="4762" y="121576"/>
                  </a:cubicBezTo>
                  <a:cubicBezTo>
                    <a:pt x="6550" y="123811"/>
                    <a:pt x="9525" y="124751"/>
                    <a:pt x="11906" y="126338"/>
                  </a:cubicBezTo>
                  <a:cubicBezTo>
                    <a:pt x="13494" y="128719"/>
                    <a:pt x="15389" y="130922"/>
                    <a:pt x="16669" y="133482"/>
                  </a:cubicBezTo>
                  <a:cubicBezTo>
                    <a:pt x="17792" y="135727"/>
                    <a:pt x="17275" y="138851"/>
                    <a:pt x="19050" y="140626"/>
                  </a:cubicBezTo>
                  <a:cubicBezTo>
                    <a:pt x="23097" y="144673"/>
                    <a:pt x="29290" y="146104"/>
                    <a:pt x="33337" y="150151"/>
                  </a:cubicBezTo>
                  <a:cubicBezTo>
                    <a:pt x="36512" y="153326"/>
                    <a:pt x="39054" y="157296"/>
                    <a:pt x="42862" y="159676"/>
                  </a:cubicBezTo>
                  <a:cubicBezTo>
                    <a:pt x="45637" y="161410"/>
                    <a:pt x="49282" y="161022"/>
                    <a:pt x="52387" y="162057"/>
                  </a:cubicBezTo>
                  <a:cubicBezTo>
                    <a:pt x="67481" y="167088"/>
                    <a:pt x="59736" y="165858"/>
                    <a:pt x="71437" y="169201"/>
                  </a:cubicBezTo>
                  <a:cubicBezTo>
                    <a:pt x="83673" y="172697"/>
                    <a:pt x="84553" y="172031"/>
                    <a:pt x="100012" y="173963"/>
                  </a:cubicBezTo>
                  <a:cubicBezTo>
                    <a:pt x="125412" y="173169"/>
                    <a:pt x="150841" y="173032"/>
                    <a:pt x="176212" y="171582"/>
                  </a:cubicBezTo>
                  <a:cubicBezTo>
                    <a:pt x="178718" y="171439"/>
                    <a:pt x="181413" y="170790"/>
                    <a:pt x="183356" y="169201"/>
                  </a:cubicBezTo>
                  <a:cubicBezTo>
                    <a:pt x="211991" y="145773"/>
                    <a:pt x="191704" y="153718"/>
                    <a:pt x="209550" y="147770"/>
                  </a:cubicBezTo>
                  <a:cubicBezTo>
                    <a:pt x="211931" y="145389"/>
                    <a:pt x="214737" y="143366"/>
                    <a:pt x="216694" y="140626"/>
                  </a:cubicBezTo>
                  <a:cubicBezTo>
                    <a:pt x="218757" y="137737"/>
                    <a:pt x="219575" y="134111"/>
                    <a:pt x="221456" y="131101"/>
                  </a:cubicBezTo>
                  <a:cubicBezTo>
                    <a:pt x="223559" y="127735"/>
                    <a:pt x="226219" y="124751"/>
                    <a:pt x="228600" y="121576"/>
                  </a:cubicBezTo>
                  <a:cubicBezTo>
                    <a:pt x="229952" y="117519"/>
                    <a:pt x="233063" y="108794"/>
                    <a:pt x="233362" y="104907"/>
                  </a:cubicBezTo>
                  <a:cubicBezTo>
                    <a:pt x="233910" y="97784"/>
                    <a:pt x="239315" y="79110"/>
                    <a:pt x="240506" y="739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67B7B779-B0BA-A874-0391-4EB3B62C260D}"/>
                </a:ext>
              </a:extLst>
            </p:cNvPr>
            <p:cNvGrpSpPr/>
            <p:nvPr/>
          </p:nvGrpSpPr>
          <p:grpSpPr>
            <a:xfrm>
              <a:off x="6025672" y="4460524"/>
              <a:ext cx="1004595" cy="539344"/>
              <a:chOff x="6231510" y="4436515"/>
              <a:chExt cx="1004595" cy="539344"/>
            </a:xfrm>
          </p:grpSpPr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16C7B2AB-7ACB-FE52-B6D0-ABC521F81908}"/>
                  </a:ext>
                </a:extLst>
              </p:cNvPr>
              <p:cNvGrpSpPr/>
              <p:nvPr/>
            </p:nvGrpSpPr>
            <p:grpSpPr>
              <a:xfrm>
                <a:off x="6265925" y="4436515"/>
                <a:ext cx="970180" cy="539344"/>
                <a:chOff x="3096813" y="3502198"/>
                <a:chExt cx="970180" cy="539344"/>
              </a:xfrm>
            </p:grpSpPr>
            <p:grpSp>
              <p:nvGrpSpPr>
                <p:cNvPr id="249" name="Group 248">
                  <a:extLst>
                    <a:ext uri="{FF2B5EF4-FFF2-40B4-BE49-F238E27FC236}">
                      <a16:creationId xmlns:a16="http://schemas.microsoft.com/office/drawing/2014/main" id="{C0159458-B05F-FBC0-2FB1-AFF69A968288}"/>
                    </a:ext>
                  </a:extLst>
                </p:cNvPr>
                <p:cNvGrpSpPr/>
                <p:nvPr/>
              </p:nvGrpSpPr>
              <p:grpSpPr>
                <a:xfrm>
                  <a:off x="3096813" y="3502198"/>
                  <a:ext cx="712800" cy="371160"/>
                  <a:chOff x="3086681" y="3497150"/>
                  <a:chExt cx="712800" cy="3711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6">
                    <p14:nvContentPartPr>
                      <p14:cNvPr id="254" name="Ink 253">
                        <a:extLst>
                          <a:ext uri="{FF2B5EF4-FFF2-40B4-BE49-F238E27FC236}">
                            <a16:creationId xmlns:a16="http://schemas.microsoft.com/office/drawing/2014/main" id="{569403AF-F149-2FDD-BD75-D1F94A0275D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86681" y="3497150"/>
                      <a:ext cx="482040" cy="116640"/>
                    </p14:xfrm>
                  </p:contentPart>
                </mc:Choice>
                <mc:Fallback xmlns="">
                  <p:pic>
                    <p:nvPicPr>
                      <p:cNvPr id="55" name="Ink 54">
                        <a:extLst>
                          <a:ext uri="{FF2B5EF4-FFF2-40B4-BE49-F238E27FC236}">
                            <a16:creationId xmlns:a16="http://schemas.microsoft.com/office/drawing/2014/main" id="{A0641667-3524-DC38-5B1A-ACFA29FD5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8"/>
                      <a:stretch>
                        <a:fillRect/>
                      </a:stretch>
                    </p:blipFill>
                    <p:spPr>
                      <a:xfrm>
                        <a:off x="3082361" y="3492830"/>
                        <a:ext cx="490680" cy="125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9">
                    <p14:nvContentPartPr>
                      <p14:cNvPr id="255" name="Ink 254">
                        <a:extLst>
                          <a:ext uri="{FF2B5EF4-FFF2-40B4-BE49-F238E27FC236}">
                            <a16:creationId xmlns:a16="http://schemas.microsoft.com/office/drawing/2014/main" id="{BB6B7413-A888-79EF-613B-C30ADD33910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81681" y="3529190"/>
                      <a:ext cx="217800" cy="153720"/>
                    </p14:xfrm>
                  </p:contentPart>
                </mc:Choice>
                <mc:Fallback xmlns="">
                  <p:pic>
                    <p:nvPicPr>
                      <p:cNvPr id="57" name="Ink 56">
                        <a:extLst>
                          <a:ext uri="{FF2B5EF4-FFF2-40B4-BE49-F238E27FC236}">
                            <a16:creationId xmlns:a16="http://schemas.microsoft.com/office/drawing/2014/main" id="{7E1D9D5C-55FB-1AAD-7BE2-DE427B9A4E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0"/>
                      <a:stretch>
                        <a:fillRect/>
                      </a:stretch>
                    </p:blipFill>
                    <p:spPr>
                      <a:xfrm>
                        <a:off x="3577361" y="3524870"/>
                        <a:ext cx="226440" cy="162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1">
                    <p14:nvContentPartPr>
                      <p14:cNvPr id="256" name="Ink 255">
                        <a:extLst>
                          <a:ext uri="{FF2B5EF4-FFF2-40B4-BE49-F238E27FC236}">
                            <a16:creationId xmlns:a16="http://schemas.microsoft.com/office/drawing/2014/main" id="{75937313-ADEB-061E-D14D-A02373E62A0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44801" y="3532070"/>
                      <a:ext cx="274680" cy="336240"/>
                    </p14:xfrm>
                  </p:contentPart>
                </mc:Choice>
                <mc:Fallback xmlns="">
                  <p:pic>
                    <p:nvPicPr>
                      <p:cNvPr id="256" name="Ink 255">
                        <a:extLst>
                          <a:ext uri="{FF2B5EF4-FFF2-40B4-BE49-F238E27FC236}">
                            <a16:creationId xmlns:a16="http://schemas.microsoft.com/office/drawing/2014/main" id="{75937313-ADEB-061E-D14D-A02373E62A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2"/>
                      <a:stretch>
                        <a:fillRect/>
                      </a:stretch>
                    </p:blipFill>
                    <p:spPr>
                      <a:xfrm>
                        <a:off x="3340481" y="3527745"/>
                        <a:ext cx="283320" cy="34488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33">
                  <p14:nvContentPartPr>
                    <p14:cNvPr id="250" name="Ink 249">
                      <a:extLst>
                        <a:ext uri="{FF2B5EF4-FFF2-40B4-BE49-F238E27FC236}">
                          <a16:creationId xmlns:a16="http://schemas.microsoft.com/office/drawing/2014/main" id="{3F796CD0-CB1C-686D-1118-76AC8DEA65F5}"/>
                        </a:ext>
                      </a:extLst>
                    </p14:cNvPr>
                    <p14:cNvContentPartPr/>
                    <p14:nvPr/>
                  </p14:nvContentPartPr>
                  <p14:xfrm rot="4411721">
                    <a:off x="3850958" y="3563442"/>
                    <a:ext cx="189928" cy="242143"/>
                  </p14:xfrm>
                </p:contentPart>
              </mc:Choice>
              <mc:Fallback xmlns="">
                <p:pic>
                  <p:nvPicPr>
                    <p:cNvPr id="51" name="Ink 50">
                      <a:extLst>
                        <a:ext uri="{FF2B5EF4-FFF2-40B4-BE49-F238E27FC236}">
                          <a16:creationId xmlns:a16="http://schemas.microsoft.com/office/drawing/2014/main" id="{702A217B-53C9-2B25-C4D4-71EADA08A3F8}"/>
                        </a:ext>
                      </a:extLst>
                    </p:cNvPr>
                    <p:cNvPicPr/>
                    <p:nvPr/>
                  </p:nvPicPr>
                  <p:blipFill>
                    <a:blip r:embed="rId234"/>
                    <a:stretch>
                      <a:fillRect/>
                    </a:stretch>
                  </p:blipFill>
                  <p:spPr>
                    <a:xfrm rot="4411721">
                      <a:off x="3846641" y="3559124"/>
                      <a:ext cx="198561" cy="250778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4C4C1965-A2FB-1AC7-3374-EA7EDDC19E2A}"/>
                    </a:ext>
                  </a:extLst>
                </p:cNvPr>
                <p:cNvGrpSpPr/>
                <p:nvPr/>
              </p:nvGrpSpPr>
              <p:grpSpPr>
                <a:xfrm>
                  <a:off x="3816222" y="3694502"/>
                  <a:ext cx="169920" cy="347040"/>
                  <a:chOff x="3806090" y="3689454"/>
                  <a:chExt cx="169920" cy="3470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5">
                    <p14:nvContentPartPr>
                      <p14:cNvPr id="252" name="Ink 251">
                        <a:extLst>
                          <a:ext uri="{FF2B5EF4-FFF2-40B4-BE49-F238E27FC236}">
                            <a16:creationId xmlns:a16="http://schemas.microsoft.com/office/drawing/2014/main" id="{F23FFAFD-0BCF-02BA-CAB3-8D7159E769E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806090" y="3689454"/>
                      <a:ext cx="97200" cy="347040"/>
                    </p14:xfrm>
                  </p:contentPart>
                </mc:Choice>
                <mc:Fallback xmlns="">
                  <p:pic>
                    <p:nvPicPr>
                      <p:cNvPr id="53" name="Ink 52">
                        <a:extLst>
                          <a:ext uri="{FF2B5EF4-FFF2-40B4-BE49-F238E27FC236}">
                            <a16:creationId xmlns:a16="http://schemas.microsoft.com/office/drawing/2014/main" id="{3EB3ED42-7353-706C-C0EC-4C5F1BEEA8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6"/>
                      <a:stretch>
                        <a:fillRect/>
                      </a:stretch>
                    </p:blipFill>
                    <p:spPr>
                      <a:xfrm>
                        <a:off x="3801770" y="3685134"/>
                        <a:ext cx="105840" cy="35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7">
                    <p14:nvContentPartPr>
                      <p14:cNvPr id="253" name="Ink 252">
                        <a:extLst>
                          <a:ext uri="{FF2B5EF4-FFF2-40B4-BE49-F238E27FC236}">
                            <a16:creationId xmlns:a16="http://schemas.microsoft.com/office/drawing/2014/main" id="{4AA9283C-C000-83B3-F60C-EA58C9D9608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820490" y="3715734"/>
                      <a:ext cx="155520" cy="235800"/>
                    </p14:xfrm>
                  </p:contentPart>
                </mc:Choice>
                <mc:Fallback xmlns="">
                  <p:pic>
                    <p:nvPicPr>
                      <p:cNvPr id="54" name="Ink 53">
                        <a:extLst>
                          <a:ext uri="{FF2B5EF4-FFF2-40B4-BE49-F238E27FC236}">
                            <a16:creationId xmlns:a16="http://schemas.microsoft.com/office/drawing/2014/main" id="{A2D05E2D-676A-DABD-5AF6-871D5B33D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8"/>
                      <a:stretch>
                        <a:fillRect/>
                      </a:stretch>
                    </p:blipFill>
                    <p:spPr>
                      <a:xfrm>
                        <a:off x="3816170" y="3711414"/>
                        <a:ext cx="164160" cy="244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E31E6F86-C4D8-DBDA-8DD1-37FB81B43F92}"/>
                      </a:ext>
                    </a:extLst>
                  </p14:cNvPr>
                  <p14:cNvContentPartPr/>
                  <p14:nvPr/>
                </p14:nvContentPartPr>
                <p14:xfrm>
                  <a:off x="6231510" y="4437712"/>
                  <a:ext cx="32400" cy="576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FDB4FC18-6786-B8C1-4077-231B87B3EB3C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6227237" y="4433392"/>
                    <a:ext cx="40945" cy="66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" name="Title 4">
            <a:extLst>
              <a:ext uri="{FF2B5EF4-FFF2-40B4-BE49-F238E27FC236}">
                <a16:creationId xmlns:a16="http://schemas.microsoft.com/office/drawing/2014/main" id="{3AAA1CB0-CAA8-677E-9677-0002EC6AF015}"/>
              </a:ext>
            </a:extLst>
          </p:cNvPr>
          <p:cNvSpPr txBox="1">
            <a:spLocks/>
          </p:cNvSpPr>
          <p:nvPr/>
        </p:nvSpPr>
        <p:spPr>
          <a:xfrm>
            <a:off x="0" y="240266"/>
            <a:ext cx="4351298" cy="543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396000" tIns="108000" rIns="72000" bIns="36000" rtlCol="0" anchor="ctr" anchorCtr="0">
            <a:sp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DIN Next LT Pro Medium" panose="020B0503020203050203" pitchFamily="34" charset="77"/>
                <a:ea typeface="+mj-ea"/>
                <a:cs typeface="+mj-cs"/>
              </a:defRPr>
            </a:lvl1pPr>
          </a:lstStyle>
          <a:p>
            <a:r>
              <a:rPr lang="en-US" dirty="0"/>
              <a:t>Why Is It </a:t>
            </a:r>
            <a:r>
              <a:rPr lang="en-US" i="1" dirty="0"/>
              <a:t>Actually</a:t>
            </a:r>
            <a:r>
              <a:rPr lang="en-US" dirty="0"/>
              <a:t> Hard?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58D46A-C236-76A1-BA5D-514D05CD2606}"/>
              </a:ext>
            </a:extLst>
          </p:cNvPr>
          <p:cNvGrpSpPr/>
          <p:nvPr/>
        </p:nvGrpSpPr>
        <p:grpSpPr>
          <a:xfrm>
            <a:off x="3082976" y="2539230"/>
            <a:ext cx="1729934" cy="872906"/>
            <a:chOff x="3082976" y="2539230"/>
            <a:chExt cx="1729934" cy="87290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5B98F9-8662-71B2-3A57-853A4F274F2A}"/>
                </a:ext>
              </a:extLst>
            </p:cNvPr>
            <p:cNvSpPr txBox="1"/>
            <p:nvPr/>
          </p:nvSpPr>
          <p:spPr>
            <a:xfrm>
              <a:off x="3082976" y="2539230"/>
              <a:ext cx="1729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he Hand Black" panose="03070902030502020204" pitchFamily="66" charset="0"/>
                </a:rPr>
                <a:t>KEY DISTRIBUTION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F06AD99-ADFC-9886-8A64-B194A0F08331}"/>
                    </a:ext>
                  </a:extLst>
                </p14:cNvPr>
                <p14:cNvContentPartPr/>
                <p14:nvPr/>
              </p14:nvContentPartPr>
              <p14:xfrm>
                <a:off x="3203579" y="2932976"/>
                <a:ext cx="103680" cy="47916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8DB2B420-28B4-4204-62BE-F3568DB20E8D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199259" y="2928653"/>
                  <a:ext cx="112320" cy="4878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757117-94AA-D999-C4F8-70141B366E5B}"/>
              </a:ext>
            </a:extLst>
          </p:cNvPr>
          <p:cNvGrpSpPr/>
          <p:nvPr/>
        </p:nvGrpSpPr>
        <p:grpSpPr>
          <a:xfrm>
            <a:off x="3426313" y="2990135"/>
            <a:ext cx="2090502" cy="623798"/>
            <a:chOff x="3773154" y="2990135"/>
            <a:chExt cx="2090502" cy="62379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84E0F5-767F-69EC-E058-18D8489EE379}"/>
                </a:ext>
              </a:extLst>
            </p:cNvPr>
            <p:cNvSpPr txBox="1"/>
            <p:nvPr/>
          </p:nvSpPr>
          <p:spPr>
            <a:xfrm>
              <a:off x="3773154" y="2990135"/>
              <a:ext cx="2090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he Hand Black" panose="03070902030502020204" pitchFamily="66" charset="0"/>
                </a:rPr>
                <a:t>PASSWORD-BASED SECURITY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6115A2A-B9A0-130B-B4AB-3FD855BC56CD}"/>
                    </a:ext>
                  </a:extLst>
                </p14:cNvPr>
                <p14:cNvContentPartPr/>
                <p14:nvPr/>
              </p14:nvContentPartPr>
              <p14:xfrm>
                <a:off x="4698138" y="3325213"/>
                <a:ext cx="44640" cy="2887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F873EBC-1CE6-1434-BD2D-16641A3B6C45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693818" y="3320888"/>
                  <a:ext cx="53280" cy="2973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C6E3835-FCB8-FE24-4298-D2A56531CB6B}"/>
              </a:ext>
            </a:extLst>
          </p:cNvPr>
          <p:cNvGrpSpPr/>
          <p:nvPr/>
        </p:nvGrpSpPr>
        <p:grpSpPr>
          <a:xfrm>
            <a:off x="4902665" y="2539230"/>
            <a:ext cx="1729934" cy="977424"/>
            <a:chOff x="4902665" y="2539230"/>
            <a:chExt cx="1729934" cy="97742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E326875-36A0-6B9B-ECCA-D2A0C5C61E36}"/>
                </a:ext>
              </a:extLst>
            </p:cNvPr>
            <p:cNvSpPr txBox="1"/>
            <p:nvPr/>
          </p:nvSpPr>
          <p:spPr>
            <a:xfrm>
              <a:off x="4902665" y="2539230"/>
              <a:ext cx="1729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he Hand Black" panose="03070902030502020204" pitchFamily="66" charset="0"/>
                </a:rPr>
                <a:t>FILE SHARING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2628825-0967-D6EE-CCD1-B2C92C8E9D23}"/>
                    </a:ext>
                  </a:extLst>
                </p14:cNvPr>
                <p14:cNvContentPartPr/>
                <p14:nvPr/>
              </p14:nvContentPartPr>
              <p14:xfrm>
                <a:off x="5301956" y="2930214"/>
                <a:ext cx="86040" cy="586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0428652-0A61-21F0-3F8E-216739EBCAC3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5297636" y="2925894"/>
                  <a:ext cx="94680" cy="595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D05C76-A2F8-8A20-A61B-0F75E81F1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96B52AD-DFED-533A-FF16-CCAF5512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60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3BFD5-3692-9BDB-D460-855273257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E0AF565-CB28-0AD6-9720-0B5F1012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266"/>
            <a:ext cx="2024742" cy="543977"/>
          </a:xfrm>
        </p:spPr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6A8A7-4C17-1234-B689-873B5684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CH" smtClean="0"/>
              <a:t>11</a:t>
            </a:fld>
            <a:endParaRPr lang="en-CH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BBB1CB-6F81-7661-E5E9-CF887BE0A690}"/>
              </a:ext>
            </a:extLst>
          </p:cNvPr>
          <p:cNvGrpSpPr/>
          <p:nvPr/>
        </p:nvGrpSpPr>
        <p:grpSpPr>
          <a:xfrm>
            <a:off x="7791700" y="3972878"/>
            <a:ext cx="2567528" cy="443350"/>
            <a:chOff x="807306" y="1500979"/>
            <a:chExt cx="2567528" cy="4433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73D2F4-38CD-CEB6-6240-125C300E52D2}"/>
                </a:ext>
              </a:extLst>
            </p:cNvPr>
            <p:cNvSpPr/>
            <p:nvPr/>
          </p:nvSpPr>
          <p:spPr>
            <a:xfrm>
              <a:off x="807306" y="1500979"/>
              <a:ext cx="430109" cy="443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DIN Next LT Pro" panose="020B0503020203050203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A852AB-2CBC-F0C5-2678-82AE786B8BB8}"/>
                </a:ext>
              </a:extLst>
            </p:cNvPr>
            <p:cNvSpPr/>
            <p:nvPr/>
          </p:nvSpPr>
          <p:spPr>
            <a:xfrm>
              <a:off x="1245523" y="1500979"/>
              <a:ext cx="2129311" cy="443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DIN Next LT Pro" panose="020B0503020203050203" pitchFamily="34" charset="0"/>
                </a:rPr>
                <a:t>Syntax</a:t>
              </a:r>
              <a:endParaRPr lang="en-US" sz="2400" dirty="0">
                <a:solidFill>
                  <a:schemeClr val="tx1"/>
                </a:solidFill>
                <a:latin typeface="DIN Next LT Pro" panose="020B050302020305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B2FC46-86C6-04AD-A191-6A0F12C65301}"/>
              </a:ext>
            </a:extLst>
          </p:cNvPr>
          <p:cNvGrpSpPr/>
          <p:nvPr/>
        </p:nvGrpSpPr>
        <p:grpSpPr>
          <a:xfrm>
            <a:off x="7791700" y="5163049"/>
            <a:ext cx="2567528" cy="443350"/>
            <a:chOff x="807306" y="1500979"/>
            <a:chExt cx="2567528" cy="4433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0617AD-D34D-0A04-51A2-102D7FBDB6C4}"/>
                </a:ext>
              </a:extLst>
            </p:cNvPr>
            <p:cNvSpPr/>
            <p:nvPr/>
          </p:nvSpPr>
          <p:spPr>
            <a:xfrm>
              <a:off x="807306" y="1500979"/>
              <a:ext cx="430109" cy="443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DIN Next LT Pro" panose="020B0503020203050203" pitchFamily="34" charset="0"/>
                </a:rPr>
                <a:t>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63CDF9-4291-AEBD-559D-AF6C90628DFE}"/>
                </a:ext>
              </a:extLst>
            </p:cNvPr>
            <p:cNvSpPr/>
            <p:nvPr/>
          </p:nvSpPr>
          <p:spPr>
            <a:xfrm>
              <a:off x="1245523" y="1500979"/>
              <a:ext cx="2129311" cy="443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DIN Next LT Pro" panose="020B0503020203050203" pitchFamily="34" charset="0"/>
                </a:rPr>
                <a:t>Construction</a:t>
              </a:r>
              <a:endParaRPr lang="en-US" sz="2400" dirty="0">
                <a:solidFill>
                  <a:schemeClr val="tx1"/>
                </a:solidFill>
                <a:latin typeface="DIN Next LT Pro" panose="020B0503020203050203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17E7FAE-F359-93C1-5CD1-CEE122C77E19}"/>
              </a:ext>
            </a:extLst>
          </p:cNvPr>
          <p:cNvGrpSpPr/>
          <p:nvPr/>
        </p:nvGrpSpPr>
        <p:grpSpPr>
          <a:xfrm>
            <a:off x="1034288" y="3774559"/>
            <a:ext cx="6503015" cy="2050131"/>
            <a:chOff x="2508737" y="1059718"/>
            <a:chExt cx="6503015" cy="205013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2F47297-DC29-B759-9253-54CC53028F79}"/>
                </a:ext>
              </a:extLst>
            </p:cNvPr>
            <p:cNvGrpSpPr/>
            <p:nvPr/>
          </p:nvGrpSpPr>
          <p:grpSpPr>
            <a:xfrm>
              <a:off x="2508737" y="1059718"/>
              <a:ext cx="6503015" cy="2050131"/>
              <a:chOff x="2508737" y="1059718"/>
              <a:chExt cx="6503015" cy="205013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D252D59-528D-95E9-5284-6AAF0A543E0E}"/>
                  </a:ext>
                </a:extLst>
              </p:cNvPr>
              <p:cNvSpPr/>
              <p:nvPr/>
            </p:nvSpPr>
            <p:spPr>
              <a:xfrm>
                <a:off x="2508737" y="1059718"/>
                <a:ext cx="6503015" cy="2014599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B7BF05A-1F72-6FFE-1E1B-7FFAFD37AB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784" t="22539" r="5008" b="11891"/>
              <a:stretch/>
            </p:blipFill>
            <p:spPr>
              <a:xfrm>
                <a:off x="2533826" y="1201201"/>
                <a:ext cx="6452836" cy="190864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9E497B4-4AF3-C7B1-ACCC-46AF023444D8}"/>
                    </a:ext>
                  </a:extLst>
                </p14:cNvPr>
                <p14:cNvContentPartPr/>
                <p14:nvPr/>
              </p14:nvContentPartPr>
              <p14:xfrm>
                <a:off x="2533826" y="3004008"/>
                <a:ext cx="6452836" cy="105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9E497B4-4AF3-C7B1-ACCC-46AF023444D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29506" y="2999703"/>
                  <a:ext cx="6461475" cy="114451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FC16947-20AA-5C1A-5062-8B017A724F41}"/>
                </a:ext>
              </a:extLst>
            </p:cNvPr>
            <p:cNvSpPr txBox="1"/>
            <p:nvPr/>
          </p:nvSpPr>
          <p:spPr>
            <a:xfrm>
              <a:off x="5165454" y="2728134"/>
              <a:ext cx="12840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CRYPTO 2024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825D171-38A5-75A5-079A-3E81882B548F}"/>
              </a:ext>
            </a:extLst>
          </p:cNvPr>
          <p:cNvGrpSpPr/>
          <p:nvPr/>
        </p:nvGrpSpPr>
        <p:grpSpPr>
          <a:xfrm>
            <a:off x="2630299" y="1473570"/>
            <a:ext cx="417473" cy="1501618"/>
            <a:chOff x="6681969" y="3633289"/>
            <a:chExt cx="417474" cy="150161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CBB6CA5-48AE-AC5F-8FC2-4A79CCB540A0}"/>
                    </a:ext>
                  </a:extLst>
                </p14:cNvPr>
                <p14:cNvContentPartPr/>
                <p14:nvPr/>
              </p14:nvContentPartPr>
              <p14:xfrm>
                <a:off x="6709140" y="4515557"/>
                <a:ext cx="140281" cy="61935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CBB6CA5-48AE-AC5F-8FC2-4A79CCB540A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03009" y="4509436"/>
                  <a:ext cx="152542" cy="6315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8FDEDE7-F8AD-364E-26C9-889711A6CDDF}"/>
                    </a:ext>
                  </a:extLst>
                </p14:cNvPr>
                <p14:cNvContentPartPr/>
                <p14:nvPr/>
              </p14:nvContentPartPr>
              <p14:xfrm>
                <a:off x="6681969" y="3633289"/>
                <a:ext cx="334066" cy="40151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8FDEDE7-F8AD-364E-26C9-889711A6CDD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75849" y="3627167"/>
                  <a:ext cx="346305" cy="4137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532162F-3FC4-ADFF-58CE-F36B5EAFAD67}"/>
                    </a:ext>
                  </a:extLst>
                </p14:cNvPr>
                <p14:cNvContentPartPr/>
                <p14:nvPr/>
              </p14:nvContentPartPr>
              <p14:xfrm>
                <a:off x="6868785" y="3637785"/>
                <a:ext cx="44062" cy="225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532162F-3FC4-ADFF-58CE-F36B5EAFAD6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62695" y="3633960"/>
                  <a:ext cx="56242" cy="78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ED44CCE-7452-ECE6-B740-96698539FC11}"/>
                    </a:ext>
                  </a:extLst>
                </p14:cNvPr>
                <p14:cNvContentPartPr/>
                <p14:nvPr/>
              </p14:nvContentPartPr>
              <p14:xfrm>
                <a:off x="6847653" y="4047388"/>
                <a:ext cx="7419" cy="458162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ED44CCE-7452-ECE6-B740-96698539FC1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41920" y="4041270"/>
                  <a:ext cx="18885" cy="4703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4F13C5A-0853-08D8-0E3F-30633609D3B4}"/>
                    </a:ext>
                  </a:extLst>
                </p14:cNvPr>
                <p14:cNvContentPartPr/>
                <p14:nvPr/>
              </p14:nvContentPartPr>
              <p14:xfrm>
                <a:off x="6860948" y="4520995"/>
                <a:ext cx="130389" cy="587427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4F13C5A-0853-08D8-0E3F-30633609D3B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54842" y="4514876"/>
                  <a:ext cx="142602" cy="5996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49CB469-AF51-C21B-BDFB-45A4A5CBC7DE}"/>
                    </a:ext>
                  </a:extLst>
                </p14:cNvPr>
                <p14:cNvContentPartPr/>
                <p14:nvPr/>
              </p14:nvContentPartPr>
              <p14:xfrm>
                <a:off x="6725582" y="4043791"/>
                <a:ext cx="118924" cy="539093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49CB469-AF51-C21B-BDFB-45A4A5CBC7D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719474" y="4037677"/>
                  <a:ext cx="131140" cy="5513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9792738-D756-4105-3096-D7C36BE2548E}"/>
                    </a:ext>
                  </a:extLst>
                </p14:cNvPr>
                <p14:cNvContentPartPr/>
                <p14:nvPr/>
              </p14:nvContentPartPr>
              <p14:xfrm>
                <a:off x="6713217" y="4586930"/>
                <a:ext cx="12140" cy="21582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9792738-D756-4105-3096-D7C36BE2548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07320" y="4580815"/>
                  <a:ext cx="23933" cy="338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30467B4-3E44-D148-C38C-D7D1B3192019}"/>
                    </a:ext>
                  </a:extLst>
                </p14:cNvPr>
                <p14:cNvContentPartPr/>
                <p14:nvPr/>
              </p14:nvContentPartPr>
              <p14:xfrm>
                <a:off x="6863643" y="4037456"/>
                <a:ext cx="235800" cy="428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30467B4-3E44-D148-C38C-D7D1B319201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857514" y="4031336"/>
                  <a:ext cx="248059" cy="44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A47C438-8A39-6B19-4922-E47ACF30D0C8}"/>
              </a:ext>
            </a:extLst>
          </p:cNvPr>
          <p:cNvGrpSpPr/>
          <p:nvPr/>
        </p:nvGrpSpPr>
        <p:grpSpPr>
          <a:xfrm flipH="1">
            <a:off x="3154872" y="1473570"/>
            <a:ext cx="692363" cy="1501618"/>
            <a:chOff x="6995918" y="3408405"/>
            <a:chExt cx="572201" cy="124100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D91A89D-A718-2568-7336-177B4931BBF8}"/>
                </a:ext>
              </a:extLst>
            </p:cNvPr>
            <p:cNvGrpSpPr/>
            <p:nvPr/>
          </p:nvGrpSpPr>
          <p:grpSpPr>
            <a:xfrm flipH="1">
              <a:off x="6995918" y="3408405"/>
              <a:ext cx="432618" cy="1241006"/>
              <a:chOff x="5119966" y="1092421"/>
              <a:chExt cx="838260" cy="240462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AB29247B-92C5-A113-22F6-32804808C17D}"/>
                      </a:ext>
                    </a:extLst>
                  </p14:cNvPr>
                  <p14:cNvContentPartPr/>
                  <p14:nvPr/>
                </p14:nvContentPartPr>
                <p14:xfrm>
                  <a:off x="5163477" y="2505247"/>
                  <a:ext cx="224641" cy="99180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AB29247B-92C5-A113-22F6-32804808C17D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153660" y="2495444"/>
                    <a:ext cx="244275" cy="101140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AC8C18D-3E3B-9F3F-F313-FFD40B43B793}"/>
                  </a:ext>
                </a:extLst>
              </p:cNvPr>
              <p:cNvGrpSpPr/>
              <p:nvPr/>
            </p:nvGrpSpPr>
            <p:grpSpPr>
              <a:xfrm>
                <a:off x="5119966" y="1092421"/>
                <a:ext cx="838260" cy="2362214"/>
                <a:chOff x="5119966" y="1092421"/>
                <a:chExt cx="838260" cy="236221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83" name="Ink 82">
                      <a:extLst>
                        <a:ext uri="{FF2B5EF4-FFF2-40B4-BE49-F238E27FC236}">
                          <a16:creationId xmlns:a16="http://schemas.microsoft.com/office/drawing/2014/main" id="{1FD32E6E-FB3D-9509-6818-88E3A968D2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19966" y="1092421"/>
                    <a:ext cx="534960" cy="642960"/>
                  </p14:xfrm>
                </p:contentPart>
              </mc:Choice>
              <mc:Fallback xmlns="">
                <p:pic>
                  <p:nvPicPr>
                    <p:cNvPr id="83" name="Ink 82">
                      <a:extLst>
                        <a:ext uri="{FF2B5EF4-FFF2-40B4-BE49-F238E27FC236}">
                          <a16:creationId xmlns:a16="http://schemas.microsoft.com/office/drawing/2014/main" id="{1FD32E6E-FB3D-9509-6818-88E3A968D2CA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5110166" y="1082618"/>
                      <a:ext cx="554560" cy="66256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84" name="Ink 83">
                      <a:extLst>
                        <a:ext uri="{FF2B5EF4-FFF2-40B4-BE49-F238E27FC236}">
                          <a16:creationId xmlns:a16="http://schemas.microsoft.com/office/drawing/2014/main" id="{335825A1-35C5-4E55-394F-A6AE1BC678B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9126" y="1099621"/>
                    <a:ext cx="70560" cy="360"/>
                  </p14:xfrm>
                </p:contentPart>
              </mc:Choice>
              <mc:Fallback xmlns="">
                <p:pic>
                  <p:nvPicPr>
                    <p:cNvPr id="84" name="Ink 83">
                      <a:extLst>
                        <a:ext uri="{FF2B5EF4-FFF2-40B4-BE49-F238E27FC236}">
                          <a16:creationId xmlns:a16="http://schemas.microsoft.com/office/drawing/2014/main" id="{335825A1-35C5-4E55-394F-A6AE1BC678BF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5409374" y="1093501"/>
                      <a:ext cx="90064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85" name="Ink 84">
                      <a:extLst>
                        <a:ext uri="{FF2B5EF4-FFF2-40B4-BE49-F238E27FC236}">
                          <a16:creationId xmlns:a16="http://schemas.microsoft.com/office/drawing/2014/main" id="{B5F9E582-D59D-4230-D438-E50AE0D780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85286" y="1755541"/>
                    <a:ext cx="11880" cy="733680"/>
                  </p14:xfrm>
                </p:contentPart>
              </mc:Choice>
              <mc:Fallback xmlns="">
                <p:pic>
                  <p:nvPicPr>
                    <p:cNvPr id="85" name="Ink 84">
                      <a:extLst>
                        <a:ext uri="{FF2B5EF4-FFF2-40B4-BE49-F238E27FC236}">
                          <a16:creationId xmlns:a16="http://schemas.microsoft.com/office/drawing/2014/main" id="{B5F9E582-D59D-4230-D438-E50AE0D780E8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5376106" y="1745743"/>
                      <a:ext cx="30240" cy="7532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86" name="Ink 85">
                      <a:extLst>
                        <a:ext uri="{FF2B5EF4-FFF2-40B4-BE49-F238E27FC236}">
                          <a16:creationId xmlns:a16="http://schemas.microsoft.com/office/drawing/2014/main" id="{A03CE403-B8C4-33EF-758C-3BA6782818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6576" y="2513955"/>
                    <a:ext cx="208800" cy="940680"/>
                  </p14:xfrm>
                </p:contentPart>
              </mc:Choice>
              <mc:Fallback xmlns="">
                <p:pic>
                  <p:nvPicPr>
                    <p:cNvPr id="86" name="Ink 85">
                      <a:extLst>
                        <a:ext uri="{FF2B5EF4-FFF2-40B4-BE49-F238E27FC236}">
                          <a16:creationId xmlns:a16="http://schemas.microsoft.com/office/drawing/2014/main" id="{A03CE403-B8C4-33EF-758C-3BA678281859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5396797" y="2504156"/>
                      <a:ext cx="228357" cy="9602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87" name="Ink 86">
                      <a:extLst>
                        <a:ext uri="{FF2B5EF4-FFF2-40B4-BE49-F238E27FC236}">
                          <a16:creationId xmlns:a16="http://schemas.microsoft.com/office/drawing/2014/main" id="{72097FA5-F5AB-8B7C-2ABD-D4698CF1BA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6746" y="1755991"/>
                    <a:ext cx="216720" cy="334440"/>
                  </p14:xfrm>
                </p:contentPart>
              </mc:Choice>
              <mc:Fallback xmlns="">
                <p:pic>
                  <p:nvPicPr>
                    <p:cNvPr id="87" name="Ink 86">
                      <a:extLst>
                        <a:ext uri="{FF2B5EF4-FFF2-40B4-BE49-F238E27FC236}">
                          <a16:creationId xmlns:a16="http://schemas.microsoft.com/office/drawing/2014/main" id="{72097FA5-F5AB-8B7C-2ABD-D4698CF1BAFD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5386947" y="1746205"/>
                      <a:ext cx="236317" cy="3540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88" name="Ink 87">
                      <a:extLst>
                        <a:ext uri="{FF2B5EF4-FFF2-40B4-BE49-F238E27FC236}">
                          <a16:creationId xmlns:a16="http://schemas.microsoft.com/office/drawing/2014/main" id="{92303BC7-B79C-4F19-17DB-41B728FA73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26666" y="1986301"/>
                    <a:ext cx="331560" cy="117720"/>
                  </p14:xfrm>
                </p:contentPart>
              </mc:Choice>
              <mc:Fallback xmlns="">
                <p:pic>
                  <p:nvPicPr>
                    <p:cNvPr id="88" name="Ink 87">
                      <a:extLst>
                        <a:ext uri="{FF2B5EF4-FFF2-40B4-BE49-F238E27FC236}">
                          <a16:creationId xmlns:a16="http://schemas.microsoft.com/office/drawing/2014/main" id="{92303BC7-B79C-4F19-17DB-41B728FA7330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5616880" y="1976491"/>
                      <a:ext cx="351131" cy="1373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90" name="Ink 89">
                      <a:extLst>
                        <a:ext uri="{FF2B5EF4-FFF2-40B4-BE49-F238E27FC236}">
                          <a16:creationId xmlns:a16="http://schemas.microsoft.com/office/drawing/2014/main" id="{E86F5DE4-2113-0F76-F20A-2CA05FDFEB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9806" y="1749781"/>
                    <a:ext cx="190440" cy="863280"/>
                  </p14:xfrm>
                </p:contentPart>
              </mc:Choice>
              <mc:Fallback xmlns="">
                <p:pic>
                  <p:nvPicPr>
                    <p:cNvPr id="90" name="Ink 89">
                      <a:extLst>
                        <a:ext uri="{FF2B5EF4-FFF2-40B4-BE49-F238E27FC236}">
                          <a16:creationId xmlns:a16="http://schemas.microsoft.com/office/drawing/2014/main" id="{E86F5DE4-2113-0F76-F20A-2CA05FDFEBDB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5180025" y="1739991"/>
                      <a:ext cx="210002" cy="8828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95" name="Ink 94">
                      <a:extLst>
                        <a:ext uri="{FF2B5EF4-FFF2-40B4-BE49-F238E27FC236}">
                          <a16:creationId xmlns:a16="http://schemas.microsoft.com/office/drawing/2014/main" id="{91DD90A8-4C55-309C-6504-7CD0F037AD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0006" y="2619541"/>
                    <a:ext cx="19440" cy="34560"/>
                  </p14:xfrm>
                </p:contentPart>
              </mc:Choice>
              <mc:Fallback xmlns="">
                <p:pic>
                  <p:nvPicPr>
                    <p:cNvPr id="95" name="Ink 94">
                      <a:extLst>
                        <a:ext uri="{FF2B5EF4-FFF2-40B4-BE49-F238E27FC236}">
                          <a16:creationId xmlns:a16="http://schemas.microsoft.com/office/drawing/2014/main" id="{91DD90A8-4C55-309C-6504-7CD0F037ADA1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5160564" y="2609749"/>
                      <a:ext cx="38325" cy="54144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24AA3FF6-3EDC-61D5-4303-998D6C51D164}"/>
                </a:ext>
              </a:extLst>
            </p:cNvPr>
            <p:cNvGrpSpPr/>
            <p:nvPr/>
          </p:nvGrpSpPr>
          <p:grpSpPr>
            <a:xfrm>
              <a:off x="7177879" y="3481978"/>
              <a:ext cx="390240" cy="312480"/>
              <a:chOff x="7177879" y="3481978"/>
              <a:chExt cx="390240" cy="31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41F825F2-B682-BB93-EFC2-8BF095B69578}"/>
                      </a:ext>
                    </a:extLst>
                  </p14:cNvPr>
                  <p14:cNvContentPartPr/>
                  <p14:nvPr/>
                </p14:nvContentPartPr>
                <p14:xfrm>
                  <a:off x="7177879" y="3481978"/>
                  <a:ext cx="250560" cy="1263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41F825F2-B682-BB93-EFC2-8BF095B69578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7174308" y="3478410"/>
                    <a:ext cx="257702" cy="1334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53421929-A596-4118-CCE9-7056341BBB0E}"/>
                      </a:ext>
                    </a:extLst>
                  </p14:cNvPr>
                  <p14:cNvContentPartPr/>
                  <p14:nvPr/>
                </p14:nvContentPartPr>
                <p14:xfrm>
                  <a:off x="7420879" y="3511498"/>
                  <a:ext cx="36360" cy="4500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53421929-A596-4118-CCE9-7056341BBB0E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7417273" y="3507922"/>
                    <a:ext cx="43572" cy="521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466F44EB-0486-4D7E-109F-E162B68E6401}"/>
                      </a:ext>
                    </a:extLst>
                  </p14:cNvPr>
                  <p14:cNvContentPartPr/>
                  <p14:nvPr/>
                </p14:nvContentPartPr>
                <p14:xfrm>
                  <a:off x="7447159" y="3512578"/>
                  <a:ext cx="106560" cy="2613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466F44EB-0486-4D7E-109F-E162B68E6401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443587" y="3509006"/>
                    <a:ext cx="113704" cy="2685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4CD7AF90-3B28-ECC7-4FE7-09D5108E26AC}"/>
                      </a:ext>
                    </a:extLst>
                  </p14:cNvPr>
                  <p14:cNvContentPartPr/>
                  <p14:nvPr/>
                </p14:nvContentPartPr>
                <p14:xfrm>
                  <a:off x="7455799" y="3555418"/>
                  <a:ext cx="112320" cy="23904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4CD7AF90-3B28-ECC7-4FE7-09D5108E26AC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7452224" y="3551846"/>
                    <a:ext cx="119470" cy="246184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0C81C6B-9D0A-B23A-4F06-05C3ED2EA4BF}"/>
              </a:ext>
            </a:extLst>
          </p:cNvPr>
          <p:cNvGrpSpPr/>
          <p:nvPr/>
        </p:nvGrpSpPr>
        <p:grpSpPr>
          <a:xfrm>
            <a:off x="2616349" y="1469844"/>
            <a:ext cx="346680" cy="219240"/>
            <a:chOff x="2004663" y="1761956"/>
            <a:chExt cx="346680" cy="21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CF892BB-59AA-5810-BA33-2D0A028AF596}"/>
                    </a:ext>
                  </a:extLst>
                </p14:cNvPr>
                <p14:cNvContentPartPr/>
                <p14:nvPr/>
              </p14:nvContentPartPr>
              <p14:xfrm>
                <a:off x="2246943" y="1761956"/>
                <a:ext cx="11520" cy="680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CF892BB-59AA-5810-BA33-2D0A028AF59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242623" y="1757636"/>
                  <a:ext cx="201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585FD7F-F8CD-2898-9C2C-1FB60C332669}"/>
                    </a:ext>
                  </a:extLst>
                </p14:cNvPr>
                <p14:cNvContentPartPr/>
                <p14:nvPr/>
              </p14:nvContentPartPr>
              <p14:xfrm>
                <a:off x="2223903" y="1769876"/>
                <a:ext cx="3240" cy="56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585FD7F-F8CD-2898-9C2C-1FB60C33266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20015" y="1765556"/>
                  <a:ext cx="11016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E5DFB37-196F-D209-04FC-E63EFB8C3E48}"/>
                    </a:ext>
                  </a:extLst>
                </p14:cNvPr>
                <p14:cNvContentPartPr/>
                <p14:nvPr/>
              </p14:nvContentPartPr>
              <p14:xfrm>
                <a:off x="2211303" y="1768076"/>
                <a:ext cx="8280" cy="489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E5DFB37-196F-D209-04FC-E63EFB8C3E4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06787" y="1763724"/>
                  <a:ext cx="17313" cy="576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08928BD-B151-9C47-371D-060CF1CCC67C}"/>
                    </a:ext>
                  </a:extLst>
                </p14:cNvPr>
                <p14:cNvContentPartPr/>
                <p14:nvPr/>
              </p14:nvContentPartPr>
              <p14:xfrm>
                <a:off x="2192583" y="1774556"/>
                <a:ext cx="19080" cy="464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08928BD-B151-9C47-371D-060CF1CCC67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88343" y="1770269"/>
                  <a:ext cx="27560" cy="550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8037586-8AE4-9660-F573-CC562D02C878}"/>
                    </a:ext>
                  </a:extLst>
                </p14:cNvPr>
                <p14:cNvContentPartPr/>
                <p14:nvPr/>
              </p14:nvContentPartPr>
              <p14:xfrm>
                <a:off x="2166303" y="1768076"/>
                <a:ext cx="14400" cy="651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8037586-8AE4-9660-F573-CC562D02C87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161983" y="1763756"/>
                  <a:ext cx="230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127C87B-1B6F-6771-58AB-7572D0E54F6B}"/>
                    </a:ext>
                  </a:extLst>
                </p14:cNvPr>
                <p14:cNvContentPartPr/>
                <p14:nvPr/>
              </p14:nvContentPartPr>
              <p14:xfrm>
                <a:off x="2184303" y="1782116"/>
                <a:ext cx="7200" cy="381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127C87B-1B6F-6771-58AB-7572D0E54F6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179983" y="1777755"/>
                  <a:ext cx="15840" cy="468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01E1CD64-5D98-C9EC-8227-59FE1D8CEE6D}"/>
                    </a:ext>
                  </a:extLst>
                </p14:cNvPr>
                <p14:cNvContentPartPr/>
                <p14:nvPr/>
              </p14:nvContentPartPr>
              <p14:xfrm>
                <a:off x="2144343" y="1772756"/>
                <a:ext cx="18000" cy="561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01E1CD64-5D98-C9EC-8227-59FE1D8CEE6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140023" y="1768436"/>
                  <a:ext cx="266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25B9526-C9FD-3B0A-E2F9-5E696C47F926}"/>
                    </a:ext>
                  </a:extLst>
                </p14:cNvPr>
                <p14:cNvContentPartPr/>
                <p14:nvPr/>
              </p14:nvContentPartPr>
              <p14:xfrm>
                <a:off x="2125983" y="1797596"/>
                <a:ext cx="9720" cy="442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25B9526-C9FD-3B0A-E2F9-5E696C47F92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121663" y="1793276"/>
                  <a:ext cx="183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461B602-5AFF-5579-27FC-3F1A00AF968A}"/>
                    </a:ext>
                  </a:extLst>
                </p14:cNvPr>
                <p14:cNvContentPartPr/>
                <p14:nvPr/>
              </p14:nvContentPartPr>
              <p14:xfrm>
                <a:off x="2081343" y="1796156"/>
                <a:ext cx="49680" cy="972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461B602-5AFF-5579-27FC-3F1A00AF968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077023" y="1791852"/>
                  <a:ext cx="58320" cy="1058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8345EFC-32A7-7615-5AA7-2343A166955D}"/>
                    </a:ext>
                  </a:extLst>
                </p14:cNvPr>
                <p14:cNvContentPartPr/>
                <p14:nvPr/>
              </p14:nvContentPartPr>
              <p14:xfrm>
                <a:off x="2084943" y="1822436"/>
                <a:ext cx="21600" cy="62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8345EFC-32A7-7615-5AA7-2343A166955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080623" y="1818091"/>
                  <a:ext cx="30240" cy="713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CAC901E-4F47-0E94-0251-C1053337AE62}"/>
                    </a:ext>
                  </a:extLst>
                </p14:cNvPr>
                <p14:cNvContentPartPr/>
                <p14:nvPr/>
              </p14:nvContentPartPr>
              <p14:xfrm>
                <a:off x="2057583" y="1853396"/>
                <a:ext cx="22320" cy="741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CAC901E-4F47-0E94-0251-C1053337AE6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053263" y="1849076"/>
                  <a:ext cx="309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2D85141-83DB-2903-407E-4C7A2C580B42}"/>
                    </a:ext>
                  </a:extLst>
                </p14:cNvPr>
                <p14:cNvContentPartPr/>
                <p14:nvPr/>
              </p14:nvContentPartPr>
              <p14:xfrm>
                <a:off x="2043903" y="1879676"/>
                <a:ext cx="9720" cy="65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2D85141-83DB-2903-407E-4C7A2C580B4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039737" y="1875356"/>
                  <a:ext cx="18051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294A255-9510-ABD0-538F-FE597A69CD8D}"/>
                    </a:ext>
                  </a:extLst>
                </p14:cNvPr>
                <p14:cNvContentPartPr/>
                <p14:nvPr/>
              </p14:nvContentPartPr>
              <p14:xfrm>
                <a:off x="2004663" y="1977236"/>
                <a:ext cx="3960" cy="39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294A255-9510-ABD0-538F-FE597A69CD8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000343" y="1972916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890AA45-CFA0-367C-9415-891BF438E208}"/>
                    </a:ext>
                  </a:extLst>
                </p14:cNvPr>
                <p14:cNvContentPartPr/>
                <p14:nvPr/>
              </p14:nvContentPartPr>
              <p14:xfrm>
                <a:off x="2268903" y="1796156"/>
                <a:ext cx="61200" cy="669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890AA45-CFA0-367C-9415-891BF438E20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264583" y="1791859"/>
                  <a:ext cx="69840" cy="755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313E6CB-E373-F5F7-F34F-CC7C3E5F4032}"/>
                    </a:ext>
                  </a:extLst>
                </p14:cNvPr>
                <p14:cNvContentPartPr/>
                <p14:nvPr/>
              </p14:nvContentPartPr>
              <p14:xfrm>
                <a:off x="2285823" y="1794356"/>
                <a:ext cx="65520" cy="626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313E6CB-E373-F5F7-F34F-CC7C3E5F403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281527" y="1790036"/>
                  <a:ext cx="74113" cy="7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1A346611-2211-C3E7-97B6-CE307EE5E0B3}"/>
              </a:ext>
            </a:extLst>
          </p:cNvPr>
          <p:cNvGrpSpPr/>
          <p:nvPr/>
        </p:nvGrpSpPr>
        <p:grpSpPr>
          <a:xfrm>
            <a:off x="8223159" y="1554126"/>
            <a:ext cx="365551" cy="1417953"/>
            <a:chOff x="6008851" y="4674542"/>
            <a:chExt cx="206344" cy="88043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C51328B6-2F11-C9A6-AB88-105F90A94B38}"/>
                    </a:ext>
                  </a:extLst>
                </p14:cNvPr>
                <p14:cNvContentPartPr/>
                <p14:nvPr/>
              </p14:nvContentPartPr>
              <p14:xfrm rot="480371" flipH="1">
                <a:off x="6025267" y="4674542"/>
                <a:ext cx="189928" cy="242143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C51328B6-2F11-C9A6-AB88-105F90A94B3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 rot="480371" flipH="1">
                  <a:off x="6021607" y="4670517"/>
                  <a:ext cx="196842" cy="2497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21A3CED-5B40-E847-B034-A4EA1AE19A7B}"/>
                    </a:ext>
                  </a:extLst>
                </p14:cNvPr>
                <p14:cNvContentPartPr/>
                <p14:nvPr/>
              </p14:nvContentPartPr>
              <p14:xfrm rot="19752451">
                <a:off x="6068142" y="4943948"/>
                <a:ext cx="133174" cy="230474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21A3CED-5B40-E847-B034-A4EA1AE19A7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 rot="19752451">
                  <a:off x="6064482" y="4939924"/>
                  <a:ext cx="140087" cy="2380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36C9F9E-935B-9EDD-B499-55A02DA991E1}"/>
                    </a:ext>
                  </a:extLst>
                </p14:cNvPr>
                <p14:cNvContentPartPr/>
                <p14:nvPr/>
              </p14:nvContentPartPr>
              <p14:xfrm>
                <a:off x="6008851" y="4746508"/>
                <a:ext cx="121680" cy="2282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36C9F9E-935B-9EDD-B499-55A02DA991E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005195" y="4742484"/>
                  <a:ext cx="128587" cy="2358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859D101-0A3B-6BCB-B6B1-A3D46C582F02}"/>
                    </a:ext>
                  </a:extLst>
                </p14:cNvPr>
                <p14:cNvContentPartPr/>
                <p14:nvPr/>
              </p14:nvContentPartPr>
              <p14:xfrm rot="274443">
                <a:off x="6134729" y="4931249"/>
                <a:ext cx="68400" cy="252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859D101-0A3B-6BCB-B6B1-A3D46C582F0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 rot="274443">
                  <a:off x="6131043" y="4927227"/>
                  <a:ext cx="75363" cy="2603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C417EC6-870B-17DC-C147-D67E728BD798}"/>
                    </a:ext>
                  </a:extLst>
                </p14:cNvPr>
                <p14:cNvContentPartPr/>
                <p14:nvPr/>
              </p14:nvContentPartPr>
              <p14:xfrm rot="211551">
                <a:off x="6112344" y="5202180"/>
                <a:ext cx="6840" cy="352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C417EC6-870B-17DC-C147-D67E728BD79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 rot="211551">
                  <a:off x="6108613" y="5198156"/>
                  <a:ext cx="13887" cy="3604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499E8A9-0A92-2A4E-FE85-E599C61B4299}"/>
                    </a:ext>
                  </a:extLst>
                </p14:cNvPr>
                <p14:cNvContentPartPr/>
                <p14:nvPr/>
              </p14:nvContentPartPr>
              <p14:xfrm>
                <a:off x="6132883" y="5198940"/>
                <a:ext cx="39600" cy="355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499E8A9-0A92-2A4E-FE85-E599C61B429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29228" y="5194915"/>
                  <a:ext cx="46505" cy="36292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578E2F0-E669-E61B-BA28-83FAB1F4D2F2}"/>
              </a:ext>
            </a:extLst>
          </p:cNvPr>
          <p:cNvGrpSpPr/>
          <p:nvPr/>
        </p:nvGrpSpPr>
        <p:grpSpPr>
          <a:xfrm>
            <a:off x="7572971" y="1112934"/>
            <a:ext cx="662693" cy="1438754"/>
            <a:chOff x="4588123" y="4566462"/>
            <a:chExt cx="411480" cy="89335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C501EFD-5D1A-28AF-7E98-905826227246}"/>
                    </a:ext>
                  </a:extLst>
                </p14:cNvPr>
                <p14:cNvContentPartPr/>
                <p14:nvPr/>
              </p14:nvContentPartPr>
              <p14:xfrm rot="21119629">
                <a:off x="4724774" y="4566462"/>
                <a:ext cx="189928" cy="242143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C501EFD-5D1A-28AF-7E98-90582622724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 rot="21119629">
                  <a:off x="4720752" y="4562437"/>
                  <a:ext cx="197525" cy="2497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DD8D48B-C2D3-3169-76CA-6CAB0D17632F}"/>
                    </a:ext>
                  </a:extLst>
                </p14:cNvPr>
                <p14:cNvContentPartPr/>
                <p14:nvPr/>
              </p14:nvContentPartPr>
              <p14:xfrm rot="19828348">
                <a:off x="4711134" y="4840776"/>
                <a:ext cx="133174" cy="230474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DD8D48B-C2D3-3169-76CA-6CAB0D17632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 rot="19828348">
                  <a:off x="4707105" y="4836752"/>
                  <a:ext cx="140784" cy="23807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644FCCC-E200-CDEF-B845-FEB8065C2211}"/>
                </a:ext>
              </a:extLst>
            </p:cNvPr>
            <p:cNvGrpSpPr/>
            <p:nvPr/>
          </p:nvGrpSpPr>
          <p:grpSpPr>
            <a:xfrm>
              <a:off x="4588123" y="4641660"/>
              <a:ext cx="411480" cy="194040"/>
              <a:chOff x="4588123" y="4641660"/>
              <a:chExt cx="411480" cy="19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6D6EC711-EAA0-6880-2319-073444B31CD5}"/>
                      </a:ext>
                    </a:extLst>
                  </p14:cNvPr>
                  <p14:cNvContentPartPr/>
                  <p14:nvPr/>
                </p14:nvContentPartPr>
                <p14:xfrm>
                  <a:off x="4783963" y="4641660"/>
                  <a:ext cx="215640" cy="16920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6D6EC711-EAA0-6880-2319-073444B31CD5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4779941" y="4637631"/>
                    <a:ext cx="223238" cy="176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FD73C01F-9A17-2601-A43E-59C720F1C36B}"/>
                      </a:ext>
                    </a:extLst>
                  </p14:cNvPr>
                  <p14:cNvContentPartPr/>
                  <p14:nvPr/>
                </p14:nvContentPartPr>
                <p14:xfrm>
                  <a:off x="4588123" y="4656420"/>
                  <a:ext cx="192960" cy="17928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FD73C01F-9A17-2601-A43E-59C720F1C36B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4584094" y="4652391"/>
                    <a:ext cx="200571" cy="1868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96F9E8A4-7F41-768D-79D0-BE1C4865490D}"/>
                </a:ext>
              </a:extLst>
            </p:cNvPr>
            <p:cNvGrpSpPr/>
            <p:nvPr/>
          </p:nvGrpSpPr>
          <p:grpSpPr>
            <a:xfrm>
              <a:off x="4701912" y="5095495"/>
              <a:ext cx="173831" cy="364320"/>
              <a:chOff x="4695073" y="5103636"/>
              <a:chExt cx="173831" cy="364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9754F988-0834-B2F4-ED8E-55D7DAC2C0D7}"/>
                      </a:ext>
                    </a:extLst>
                  </p14:cNvPr>
                  <p14:cNvContentPartPr/>
                  <p14:nvPr/>
                </p14:nvContentPartPr>
                <p14:xfrm>
                  <a:off x="4774584" y="5103636"/>
                  <a:ext cx="94320" cy="36432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9754F988-0834-B2F4-ED8E-55D7DAC2C0D7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4770542" y="5099610"/>
                    <a:ext cx="101955" cy="371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9310BF69-DAC5-2635-8495-36A16B6283F9}"/>
                      </a:ext>
                    </a:extLst>
                  </p14:cNvPr>
                  <p14:cNvContentPartPr/>
                  <p14:nvPr/>
                </p14:nvContentPartPr>
                <p14:xfrm rot="197868">
                  <a:off x="4695073" y="5103810"/>
                  <a:ext cx="63360" cy="358306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9310BF69-DAC5-2635-8495-36A16B6283F9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 rot="197868">
                    <a:off x="4691043" y="5099784"/>
                    <a:ext cx="70972" cy="36591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49" name="Graphic 148">
            <a:extLst>
              <a:ext uri="{FF2B5EF4-FFF2-40B4-BE49-F238E27FC236}">
                <a16:creationId xmlns:a16="http://schemas.microsoft.com/office/drawing/2014/main" id="{D5DA59FD-190E-B82C-13D3-BBF71CDABB95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9477390" y="2685509"/>
            <a:ext cx="533493" cy="365464"/>
          </a:xfrm>
          <a:prstGeom prst="rect">
            <a:avLst/>
          </a:prstGeom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FF8D8999-88F7-2211-6B93-4A36D991ACE7}"/>
              </a:ext>
            </a:extLst>
          </p:cNvPr>
          <p:cNvGrpSpPr/>
          <p:nvPr/>
        </p:nvGrpSpPr>
        <p:grpSpPr>
          <a:xfrm>
            <a:off x="8754620" y="2063766"/>
            <a:ext cx="1004835" cy="539344"/>
            <a:chOff x="6025672" y="4460524"/>
            <a:chExt cx="1004835" cy="539344"/>
          </a:xfrm>
        </p:grpSpPr>
        <p:sp>
          <p:nvSpPr>
            <p:cNvPr id="151" name="Freeform: Shape 45">
              <a:extLst>
                <a:ext uri="{FF2B5EF4-FFF2-40B4-BE49-F238E27FC236}">
                  <a16:creationId xmlns:a16="http://schemas.microsoft.com/office/drawing/2014/main" id="{84B76581-B459-72E9-CDEB-623818EDF284}"/>
                </a:ext>
              </a:extLst>
            </p:cNvPr>
            <p:cNvSpPr/>
            <p:nvPr/>
          </p:nvSpPr>
          <p:spPr>
            <a:xfrm>
              <a:off x="6776272" y="4553738"/>
              <a:ext cx="254235" cy="181027"/>
            </a:xfrm>
            <a:custGeom>
              <a:avLst/>
              <a:gdLst>
                <a:gd name="connsiteX0" fmla="*/ 240506 w 240506"/>
                <a:gd name="connsiteY0" fmla="*/ 73951 h 173963"/>
                <a:gd name="connsiteX1" fmla="*/ 240506 w 240506"/>
                <a:gd name="connsiteY1" fmla="*/ 73951 h 173963"/>
                <a:gd name="connsiteX2" fmla="*/ 228600 w 240506"/>
                <a:gd name="connsiteY2" fmla="*/ 45376 h 173963"/>
                <a:gd name="connsiteX3" fmla="*/ 221456 w 240506"/>
                <a:gd name="connsiteY3" fmla="*/ 42995 h 173963"/>
                <a:gd name="connsiteX4" fmla="*/ 216694 w 240506"/>
                <a:gd name="connsiteY4" fmla="*/ 35851 h 173963"/>
                <a:gd name="connsiteX5" fmla="*/ 197644 w 240506"/>
                <a:gd name="connsiteY5" fmla="*/ 28707 h 173963"/>
                <a:gd name="connsiteX6" fmla="*/ 188119 w 240506"/>
                <a:gd name="connsiteY6" fmla="*/ 23945 h 173963"/>
                <a:gd name="connsiteX7" fmla="*/ 180975 w 240506"/>
                <a:gd name="connsiteY7" fmla="*/ 16801 h 173963"/>
                <a:gd name="connsiteX8" fmla="*/ 123825 w 240506"/>
                <a:gd name="connsiteY8" fmla="*/ 4895 h 173963"/>
                <a:gd name="connsiteX9" fmla="*/ 104775 w 240506"/>
                <a:gd name="connsiteY9" fmla="*/ 132 h 173963"/>
                <a:gd name="connsiteX10" fmla="*/ 69056 w 240506"/>
                <a:gd name="connsiteY10" fmla="*/ 7276 h 173963"/>
                <a:gd name="connsiteX11" fmla="*/ 61912 w 240506"/>
                <a:gd name="connsiteY11" fmla="*/ 14420 h 173963"/>
                <a:gd name="connsiteX12" fmla="*/ 54769 w 240506"/>
                <a:gd name="connsiteY12" fmla="*/ 16801 h 173963"/>
                <a:gd name="connsiteX13" fmla="*/ 45244 w 240506"/>
                <a:gd name="connsiteY13" fmla="*/ 21563 h 173963"/>
                <a:gd name="connsiteX14" fmla="*/ 38100 w 240506"/>
                <a:gd name="connsiteY14" fmla="*/ 28707 h 173963"/>
                <a:gd name="connsiteX15" fmla="*/ 28575 w 240506"/>
                <a:gd name="connsiteY15" fmla="*/ 33470 h 173963"/>
                <a:gd name="connsiteX16" fmla="*/ 26194 w 240506"/>
                <a:gd name="connsiteY16" fmla="*/ 40613 h 173963"/>
                <a:gd name="connsiteX17" fmla="*/ 19050 w 240506"/>
                <a:gd name="connsiteY17" fmla="*/ 47757 h 173963"/>
                <a:gd name="connsiteX18" fmla="*/ 9525 w 240506"/>
                <a:gd name="connsiteY18" fmla="*/ 62045 h 173963"/>
                <a:gd name="connsiteX19" fmla="*/ 4762 w 240506"/>
                <a:gd name="connsiteY19" fmla="*/ 69188 h 173963"/>
                <a:gd name="connsiteX20" fmla="*/ 0 w 240506"/>
                <a:gd name="connsiteY20" fmla="*/ 88238 h 173963"/>
                <a:gd name="connsiteX21" fmla="*/ 2381 w 240506"/>
                <a:gd name="connsiteY21" fmla="*/ 114432 h 173963"/>
                <a:gd name="connsiteX22" fmla="*/ 4762 w 240506"/>
                <a:gd name="connsiteY22" fmla="*/ 121576 h 173963"/>
                <a:gd name="connsiteX23" fmla="*/ 11906 w 240506"/>
                <a:gd name="connsiteY23" fmla="*/ 126338 h 173963"/>
                <a:gd name="connsiteX24" fmla="*/ 16669 w 240506"/>
                <a:gd name="connsiteY24" fmla="*/ 133482 h 173963"/>
                <a:gd name="connsiteX25" fmla="*/ 19050 w 240506"/>
                <a:gd name="connsiteY25" fmla="*/ 140626 h 173963"/>
                <a:gd name="connsiteX26" fmla="*/ 33337 w 240506"/>
                <a:gd name="connsiteY26" fmla="*/ 150151 h 173963"/>
                <a:gd name="connsiteX27" fmla="*/ 42862 w 240506"/>
                <a:gd name="connsiteY27" fmla="*/ 159676 h 173963"/>
                <a:gd name="connsiteX28" fmla="*/ 52387 w 240506"/>
                <a:gd name="connsiteY28" fmla="*/ 162057 h 173963"/>
                <a:gd name="connsiteX29" fmla="*/ 71437 w 240506"/>
                <a:gd name="connsiteY29" fmla="*/ 169201 h 173963"/>
                <a:gd name="connsiteX30" fmla="*/ 100012 w 240506"/>
                <a:gd name="connsiteY30" fmla="*/ 173963 h 173963"/>
                <a:gd name="connsiteX31" fmla="*/ 176212 w 240506"/>
                <a:gd name="connsiteY31" fmla="*/ 171582 h 173963"/>
                <a:gd name="connsiteX32" fmla="*/ 183356 w 240506"/>
                <a:gd name="connsiteY32" fmla="*/ 169201 h 173963"/>
                <a:gd name="connsiteX33" fmla="*/ 209550 w 240506"/>
                <a:gd name="connsiteY33" fmla="*/ 147770 h 173963"/>
                <a:gd name="connsiteX34" fmla="*/ 216694 w 240506"/>
                <a:gd name="connsiteY34" fmla="*/ 140626 h 173963"/>
                <a:gd name="connsiteX35" fmla="*/ 221456 w 240506"/>
                <a:gd name="connsiteY35" fmla="*/ 131101 h 173963"/>
                <a:gd name="connsiteX36" fmla="*/ 228600 w 240506"/>
                <a:gd name="connsiteY36" fmla="*/ 121576 h 173963"/>
                <a:gd name="connsiteX37" fmla="*/ 233362 w 240506"/>
                <a:gd name="connsiteY37" fmla="*/ 104907 h 173963"/>
                <a:gd name="connsiteX38" fmla="*/ 240506 w 240506"/>
                <a:gd name="connsiteY38" fmla="*/ 73951 h 17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0506" h="173963">
                  <a:moveTo>
                    <a:pt x="240506" y="73951"/>
                  </a:moveTo>
                  <a:lnTo>
                    <a:pt x="240506" y="73951"/>
                  </a:lnTo>
                  <a:cubicBezTo>
                    <a:pt x="239943" y="72262"/>
                    <a:pt x="234693" y="50251"/>
                    <a:pt x="228600" y="45376"/>
                  </a:cubicBezTo>
                  <a:cubicBezTo>
                    <a:pt x="226640" y="43808"/>
                    <a:pt x="223837" y="43789"/>
                    <a:pt x="221456" y="42995"/>
                  </a:cubicBezTo>
                  <a:cubicBezTo>
                    <a:pt x="219869" y="40614"/>
                    <a:pt x="218892" y="37683"/>
                    <a:pt x="216694" y="35851"/>
                  </a:cubicBezTo>
                  <a:cubicBezTo>
                    <a:pt x="209461" y="29823"/>
                    <a:pt x="205801" y="31766"/>
                    <a:pt x="197644" y="28707"/>
                  </a:cubicBezTo>
                  <a:cubicBezTo>
                    <a:pt x="194320" y="27461"/>
                    <a:pt x="191294" y="25532"/>
                    <a:pt x="188119" y="23945"/>
                  </a:cubicBezTo>
                  <a:cubicBezTo>
                    <a:pt x="185738" y="21564"/>
                    <a:pt x="184027" y="18225"/>
                    <a:pt x="180975" y="16801"/>
                  </a:cubicBezTo>
                  <a:cubicBezTo>
                    <a:pt x="156425" y="5344"/>
                    <a:pt x="149941" y="7071"/>
                    <a:pt x="123825" y="4895"/>
                  </a:cubicBezTo>
                  <a:cubicBezTo>
                    <a:pt x="117475" y="3307"/>
                    <a:pt x="111309" y="516"/>
                    <a:pt x="104775" y="132"/>
                  </a:cubicBezTo>
                  <a:cubicBezTo>
                    <a:pt x="89803" y="-749"/>
                    <a:pt x="82166" y="2906"/>
                    <a:pt x="69056" y="7276"/>
                  </a:cubicBezTo>
                  <a:cubicBezTo>
                    <a:pt x="66675" y="9657"/>
                    <a:pt x="64714" y="12552"/>
                    <a:pt x="61912" y="14420"/>
                  </a:cubicBezTo>
                  <a:cubicBezTo>
                    <a:pt x="59824" y="15812"/>
                    <a:pt x="57076" y="15812"/>
                    <a:pt x="54769" y="16801"/>
                  </a:cubicBezTo>
                  <a:cubicBezTo>
                    <a:pt x="51506" y="18199"/>
                    <a:pt x="48419" y="19976"/>
                    <a:pt x="45244" y="21563"/>
                  </a:cubicBezTo>
                  <a:cubicBezTo>
                    <a:pt x="42863" y="23944"/>
                    <a:pt x="40840" y="26749"/>
                    <a:pt x="38100" y="28707"/>
                  </a:cubicBezTo>
                  <a:cubicBezTo>
                    <a:pt x="35211" y="30770"/>
                    <a:pt x="31085" y="30960"/>
                    <a:pt x="28575" y="33470"/>
                  </a:cubicBezTo>
                  <a:cubicBezTo>
                    <a:pt x="26800" y="35245"/>
                    <a:pt x="27586" y="38525"/>
                    <a:pt x="26194" y="40613"/>
                  </a:cubicBezTo>
                  <a:cubicBezTo>
                    <a:pt x="24326" y="43415"/>
                    <a:pt x="21118" y="45099"/>
                    <a:pt x="19050" y="47757"/>
                  </a:cubicBezTo>
                  <a:cubicBezTo>
                    <a:pt x="15536" y="52275"/>
                    <a:pt x="12700" y="57282"/>
                    <a:pt x="9525" y="62045"/>
                  </a:cubicBezTo>
                  <a:lnTo>
                    <a:pt x="4762" y="69188"/>
                  </a:lnTo>
                  <a:cubicBezTo>
                    <a:pt x="2883" y="74825"/>
                    <a:pt x="0" y="82492"/>
                    <a:pt x="0" y="88238"/>
                  </a:cubicBezTo>
                  <a:cubicBezTo>
                    <a:pt x="0" y="97005"/>
                    <a:pt x="1141" y="105753"/>
                    <a:pt x="2381" y="114432"/>
                  </a:cubicBezTo>
                  <a:cubicBezTo>
                    <a:pt x="2736" y="116917"/>
                    <a:pt x="3194" y="119616"/>
                    <a:pt x="4762" y="121576"/>
                  </a:cubicBezTo>
                  <a:cubicBezTo>
                    <a:pt x="6550" y="123811"/>
                    <a:pt x="9525" y="124751"/>
                    <a:pt x="11906" y="126338"/>
                  </a:cubicBezTo>
                  <a:cubicBezTo>
                    <a:pt x="13494" y="128719"/>
                    <a:pt x="15389" y="130922"/>
                    <a:pt x="16669" y="133482"/>
                  </a:cubicBezTo>
                  <a:cubicBezTo>
                    <a:pt x="17792" y="135727"/>
                    <a:pt x="17275" y="138851"/>
                    <a:pt x="19050" y="140626"/>
                  </a:cubicBezTo>
                  <a:cubicBezTo>
                    <a:pt x="23097" y="144673"/>
                    <a:pt x="29290" y="146104"/>
                    <a:pt x="33337" y="150151"/>
                  </a:cubicBezTo>
                  <a:cubicBezTo>
                    <a:pt x="36512" y="153326"/>
                    <a:pt x="39054" y="157296"/>
                    <a:pt x="42862" y="159676"/>
                  </a:cubicBezTo>
                  <a:cubicBezTo>
                    <a:pt x="45637" y="161410"/>
                    <a:pt x="49282" y="161022"/>
                    <a:pt x="52387" y="162057"/>
                  </a:cubicBezTo>
                  <a:cubicBezTo>
                    <a:pt x="67481" y="167088"/>
                    <a:pt x="59736" y="165858"/>
                    <a:pt x="71437" y="169201"/>
                  </a:cubicBezTo>
                  <a:cubicBezTo>
                    <a:pt x="83673" y="172697"/>
                    <a:pt x="84553" y="172031"/>
                    <a:pt x="100012" y="173963"/>
                  </a:cubicBezTo>
                  <a:cubicBezTo>
                    <a:pt x="125412" y="173169"/>
                    <a:pt x="150841" y="173032"/>
                    <a:pt x="176212" y="171582"/>
                  </a:cubicBezTo>
                  <a:cubicBezTo>
                    <a:pt x="178718" y="171439"/>
                    <a:pt x="181413" y="170790"/>
                    <a:pt x="183356" y="169201"/>
                  </a:cubicBezTo>
                  <a:cubicBezTo>
                    <a:pt x="211991" y="145773"/>
                    <a:pt x="191704" y="153718"/>
                    <a:pt x="209550" y="147770"/>
                  </a:cubicBezTo>
                  <a:cubicBezTo>
                    <a:pt x="211931" y="145389"/>
                    <a:pt x="214737" y="143366"/>
                    <a:pt x="216694" y="140626"/>
                  </a:cubicBezTo>
                  <a:cubicBezTo>
                    <a:pt x="218757" y="137737"/>
                    <a:pt x="219575" y="134111"/>
                    <a:pt x="221456" y="131101"/>
                  </a:cubicBezTo>
                  <a:cubicBezTo>
                    <a:pt x="223559" y="127735"/>
                    <a:pt x="226219" y="124751"/>
                    <a:pt x="228600" y="121576"/>
                  </a:cubicBezTo>
                  <a:cubicBezTo>
                    <a:pt x="229952" y="117519"/>
                    <a:pt x="233063" y="108794"/>
                    <a:pt x="233362" y="104907"/>
                  </a:cubicBezTo>
                  <a:cubicBezTo>
                    <a:pt x="233910" y="97784"/>
                    <a:pt x="239315" y="79110"/>
                    <a:pt x="240506" y="7395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E538AF05-EDD9-6366-4771-FB22958DBFC7}"/>
                </a:ext>
              </a:extLst>
            </p:cNvPr>
            <p:cNvGrpSpPr/>
            <p:nvPr/>
          </p:nvGrpSpPr>
          <p:grpSpPr>
            <a:xfrm>
              <a:off x="6025672" y="4460524"/>
              <a:ext cx="1004595" cy="539344"/>
              <a:chOff x="6231510" y="4436515"/>
              <a:chExt cx="1004595" cy="539344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8F9664EE-A8EB-3073-77D7-7C68068D3868}"/>
                  </a:ext>
                </a:extLst>
              </p:cNvPr>
              <p:cNvGrpSpPr/>
              <p:nvPr/>
            </p:nvGrpSpPr>
            <p:grpSpPr>
              <a:xfrm>
                <a:off x="6265925" y="4436515"/>
                <a:ext cx="970180" cy="539344"/>
                <a:chOff x="3096813" y="3502198"/>
                <a:chExt cx="970180" cy="539344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85CBDF9B-751E-3841-B88E-7A9B7D0CFCE0}"/>
                    </a:ext>
                  </a:extLst>
                </p:cNvPr>
                <p:cNvGrpSpPr/>
                <p:nvPr/>
              </p:nvGrpSpPr>
              <p:grpSpPr>
                <a:xfrm>
                  <a:off x="3096813" y="3502198"/>
                  <a:ext cx="712800" cy="371160"/>
                  <a:chOff x="3086681" y="3497150"/>
                  <a:chExt cx="712800" cy="3711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8">
                    <p14:nvContentPartPr>
                      <p14:cNvPr id="160" name="Ink 159">
                        <a:extLst>
                          <a:ext uri="{FF2B5EF4-FFF2-40B4-BE49-F238E27FC236}">
                            <a16:creationId xmlns:a16="http://schemas.microsoft.com/office/drawing/2014/main" id="{2A40FD37-A3DE-4F2D-6DEB-92648F5F8FA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86681" y="3497150"/>
                      <a:ext cx="482040" cy="116640"/>
                    </p14:xfrm>
                  </p:contentPart>
                </mc:Choice>
                <mc:Fallback xmlns="">
                  <p:pic>
                    <p:nvPicPr>
                      <p:cNvPr id="160" name="Ink 159">
                        <a:extLst>
                          <a:ext uri="{FF2B5EF4-FFF2-40B4-BE49-F238E27FC236}">
                            <a16:creationId xmlns:a16="http://schemas.microsoft.com/office/drawing/2014/main" id="{2A40FD37-A3DE-4F2D-6DEB-92648F5F8F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9"/>
                      <a:stretch>
                        <a:fillRect/>
                      </a:stretch>
                    </p:blipFill>
                    <p:spPr>
                      <a:xfrm>
                        <a:off x="3080201" y="3490670"/>
                        <a:ext cx="494280" cy="128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0">
                    <p14:nvContentPartPr>
                      <p14:cNvPr id="161" name="Ink 160">
                        <a:extLst>
                          <a:ext uri="{FF2B5EF4-FFF2-40B4-BE49-F238E27FC236}">
                            <a16:creationId xmlns:a16="http://schemas.microsoft.com/office/drawing/2014/main" id="{702F4F73-A0B0-4B6D-8E9F-74562EEAC15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81681" y="3529190"/>
                      <a:ext cx="217800" cy="153720"/>
                    </p14:xfrm>
                  </p:contentPart>
                </mc:Choice>
                <mc:Fallback xmlns="">
                  <p:pic>
                    <p:nvPicPr>
                      <p:cNvPr id="161" name="Ink 160">
                        <a:extLst>
                          <a:ext uri="{FF2B5EF4-FFF2-40B4-BE49-F238E27FC236}">
                            <a16:creationId xmlns:a16="http://schemas.microsoft.com/office/drawing/2014/main" id="{702F4F73-A0B0-4B6D-8E9F-74562EEAC1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1"/>
                      <a:stretch>
                        <a:fillRect/>
                      </a:stretch>
                    </p:blipFill>
                    <p:spPr>
                      <a:xfrm>
                        <a:off x="3575201" y="3522710"/>
                        <a:ext cx="230040" cy="165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2">
                    <p14:nvContentPartPr>
                      <p14:cNvPr id="162" name="Ink 161">
                        <a:extLst>
                          <a:ext uri="{FF2B5EF4-FFF2-40B4-BE49-F238E27FC236}">
                            <a16:creationId xmlns:a16="http://schemas.microsoft.com/office/drawing/2014/main" id="{0BA8BA80-084E-E0BE-7BF7-394C540B3F0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44801" y="3532070"/>
                      <a:ext cx="274680" cy="336240"/>
                    </p14:xfrm>
                  </p:contentPart>
                </mc:Choice>
                <mc:Fallback xmlns="">
                  <p:pic>
                    <p:nvPicPr>
                      <p:cNvPr id="162" name="Ink 161">
                        <a:extLst>
                          <a:ext uri="{FF2B5EF4-FFF2-40B4-BE49-F238E27FC236}">
                            <a16:creationId xmlns:a16="http://schemas.microsoft.com/office/drawing/2014/main" id="{0BA8BA80-084E-E0BE-7BF7-394C540B3F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3"/>
                      <a:stretch>
                        <a:fillRect/>
                      </a:stretch>
                    </p:blipFill>
                    <p:spPr>
                      <a:xfrm>
                        <a:off x="3338321" y="3525583"/>
                        <a:ext cx="286920" cy="34849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04">
                  <p14:nvContentPartPr>
                    <p14:cNvPr id="156" name="Ink 155">
                      <a:extLst>
                        <a:ext uri="{FF2B5EF4-FFF2-40B4-BE49-F238E27FC236}">
                          <a16:creationId xmlns:a16="http://schemas.microsoft.com/office/drawing/2014/main" id="{405EFC01-6DCA-E655-1732-23BA096F2447}"/>
                        </a:ext>
                      </a:extLst>
                    </p14:cNvPr>
                    <p14:cNvContentPartPr/>
                    <p14:nvPr/>
                  </p14:nvContentPartPr>
                  <p14:xfrm rot="4411721">
                    <a:off x="3850958" y="3563442"/>
                    <a:ext cx="189928" cy="242143"/>
                  </p14:xfrm>
                </p:contentPart>
              </mc:Choice>
              <mc:Fallback xmlns="">
                <p:pic>
                  <p:nvPicPr>
                    <p:cNvPr id="156" name="Ink 155">
                      <a:extLst>
                        <a:ext uri="{FF2B5EF4-FFF2-40B4-BE49-F238E27FC236}">
                          <a16:creationId xmlns:a16="http://schemas.microsoft.com/office/drawing/2014/main" id="{405EFC01-6DCA-E655-1732-23BA096F2447}"/>
                        </a:ext>
                      </a:extLst>
                    </p:cNvPr>
                    <p:cNvPicPr/>
                    <p:nvPr/>
                  </p:nvPicPr>
                  <p:blipFill>
                    <a:blip r:embed="rId105"/>
                    <a:stretch>
                      <a:fillRect/>
                    </a:stretch>
                  </p:blipFill>
                  <p:spPr>
                    <a:xfrm rot="4411721">
                      <a:off x="3844483" y="3556966"/>
                      <a:ext cx="202158" cy="254376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BA79A960-CB8D-2ABE-C58F-BEABE1EDA401}"/>
                    </a:ext>
                  </a:extLst>
                </p:cNvPr>
                <p:cNvGrpSpPr/>
                <p:nvPr/>
              </p:nvGrpSpPr>
              <p:grpSpPr>
                <a:xfrm>
                  <a:off x="3816222" y="3694502"/>
                  <a:ext cx="169920" cy="347040"/>
                  <a:chOff x="3806090" y="3689454"/>
                  <a:chExt cx="169920" cy="3470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6">
                    <p14:nvContentPartPr>
                      <p14:cNvPr id="158" name="Ink 157">
                        <a:extLst>
                          <a:ext uri="{FF2B5EF4-FFF2-40B4-BE49-F238E27FC236}">
                            <a16:creationId xmlns:a16="http://schemas.microsoft.com/office/drawing/2014/main" id="{D8094F9E-B366-93BF-57EF-B7CB25ABF08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806090" y="3689454"/>
                      <a:ext cx="97200" cy="347040"/>
                    </p14:xfrm>
                  </p:contentPart>
                </mc:Choice>
                <mc:Fallback xmlns="">
                  <p:pic>
                    <p:nvPicPr>
                      <p:cNvPr id="158" name="Ink 157">
                        <a:extLst>
                          <a:ext uri="{FF2B5EF4-FFF2-40B4-BE49-F238E27FC236}">
                            <a16:creationId xmlns:a16="http://schemas.microsoft.com/office/drawing/2014/main" id="{D8094F9E-B366-93BF-57EF-B7CB25ABF0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7"/>
                      <a:stretch>
                        <a:fillRect/>
                      </a:stretch>
                    </p:blipFill>
                    <p:spPr>
                      <a:xfrm>
                        <a:off x="3799610" y="3682974"/>
                        <a:ext cx="109440" cy="359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8">
                    <p14:nvContentPartPr>
                      <p14:cNvPr id="159" name="Ink 158">
                        <a:extLst>
                          <a:ext uri="{FF2B5EF4-FFF2-40B4-BE49-F238E27FC236}">
                            <a16:creationId xmlns:a16="http://schemas.microsoft.com/office/drawing/2014/main" id="{CDD0FE2F-5351-1EA1-559C-987AEAED108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820490" y="3715734"/>
                      <a:ext cx="155520" cy="235800"/>
                    </p14:xfrm>
                  </p:contentPart>
                </mc:Choice>
                <mc:Fallback xmlns="">
                  <p:pic>
                    <p:nvPicPr>
                      <p:cNvPr id="159" name="Ink 158">
                        <a:extLst>
                          <a:ext uri="{FF2B5EF4-FFF2-40B4-BE49-F238E27FC236}">
                            <a16:creationId xmlns:a16="http://schemas.microsoft.com/office/drawing/2014/main" id="{CDD0FE2F-5351-1EA1-559C-987AEAED1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9"/>
                      <a:stretch>
                        <a:fillRect/>
                      </a:stretch>
                    </p:blipFill>
                    <p:spPr>
                      <a:xfrm>
                        <a:off x="3814010" y="3709254"/>
                        <a:ext cx="167760" cy="248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CBE3CFB9-B15A-015F-67FB-BA73C320D434}"/>
                      </a:ext>
                    </a:extLst>
                  </p14:cNvPr>
                  <p14:cNvContentPartPr/>
                  <p14:nvPr/>
                </p14:nvContentPartPr>
                <p14:xfrm>
                  <a:off x="6231510" y="4437712"/>
                  <a:ext cx="32400" cy="57600"/>
                </p14:xfrm>
              </p:contentPart>
            </mc:Choice>
            <mc:Fallback xmlns="">
              <p:pic>
                <p:nvPicPr>
                  <p:cNvPr id="154" name="Ink 153">
                    <a:extLst>
                      <a:ext uri="{FF2B5EF4-FFF2-40B4-BE49-F238E27FC236}">
                        <a16:creationId xmlns:a16="http://schemas.microsoft.com/office/drawing/2014/main" id="{CBE3CFB9-B15A-015F-67FB-BA73C320D434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225101" y="4431232"/>
                    <a:ext cx="44505" cy="69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B817A14-4D9C-ABFC-30A9-60407DC7C54C}"/>
              </a:ext>
            </a:extLst>
          </p:cNvPr>
          <p:cNvGrpSpPr/>
          <p:nvPr/>
        </p:nvGrpSpPr>
        <p:grpSpPr>
          <a:xfrm>
            <a:off x="7662914" y="2632153"/>
            <a:ext cx="476169" cy="502542"/>
            <a:chOff x="1143224" y="1709675"/>
            <a:chExt cx="2056700" cy="2170613"/>
          </a:xfrm>
        </p:grpSpPr>
        <p:pic>
          <p:nvPicPr>
            <p:cNvPr id="164" name="Google Shape;333;p31">
              <a:extLst>
                <a:ext uri="{FF2B5EF4-FFF2-40B4-BE49-F238E27FC236}">
                  <a16:creationId xmlns:a16="http://schemas.microsoft.com/office/drawing/2014/main" id="{B241FD27-94B0-8097-EA45-650C011788B9}"/>
                </a:ext>
              </a:extLst>
            </p:cNvPr>
            <p:cNvPicPr preferRelativeResize="0"/>
            <p:nvPr/>
          </p:nvPicPr>
          <p:blipFill>
            <a:blip r:embed="rId112">
              <a:alphaModFix/>
            </a:blip>
            <a:stretch>
              <a:fillRect/>
            </a:stretch>
          </p:blipFill>
          <p:spPr>
            <a:xfrm>
              <a:off x="1143224" y="3060388"/>
              <a:ext cx="2056700" cy="81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334;p31">
              <a:extLst>
                <a:ext uri="{FF2B5EF4-FFF2-40B4-BE49-F238E27FC236}">
                  <a16:creationId xmlns:a16="http://schemas.microsoft.com/office/drawing/2014/main" id="{99796AA0-7828-1AB6-A31C-C93B06BAD397}"/>
                </a:ext>
              </a:extLst>
            </p:cNvPr>
            <p:cNvPicPr preferRelativeResize="0"/>
            <p:nvPr/>
          </p:nvPicPr>
          <p:blipFill>
            <a:blip r:embed="rId113">
              <a:alphaModFix/>
            </a:blip>
            <a:stretch>
              <a:fillRect/>
            </a:stretch>
          </p:blipFill>
          <p:spPr>
            <a:xfrm>
              <a:off x="1466350" y="1709675"/>
              <a:ext cx="1338399" cy="1338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6" name="Picture 165">
            <a:extLst>
              <a:ext uri="{FF2B5EF4-FFF2-40B4-BE49-F238E27FC236}">
                <a16:creationId xmlns:a16="http://schemas.microsoft.com/office/drawing/2014/main" id="{18A81416-9547-0DB7-F5B5-31E9EE309507}"/>
              </a:ext>
            </a:extLst>
          </p:cNvPr>
          <p:cNvPicPr>
            <a:picLocks noChangeAspect="1"/>
          </p:cNvPicPr>
          <p:nvPr/>
        </p:nvPicPr>
        <p:blipFill rotWithShape="1">
          <a:blip r:embed="rId114"/>
          <a:srcRect t="34627" b="29483"/>
          <a:stretch/>
        </p:blipFill>
        <p:spPr>
          <a:xfrm>
            <a:off x="8438723" y="3078458"/>
            <a:ext cx="824995" cy="241914"/>
          </a:xfrm>
          <a:prstGeom prst="rect">
            <a:avLst/>
          </a:prstGeom>
        </p:spPr>
      </p:pic>
      <p:pic>
        <p:nvPicPr>
          <p:cNvPr id="168" name="Graphic 167">
            <a:extLst>
              <a:ext uri="{FF2B5EF4-FFF2-40B4-BE49-F238E27FC236}">
                <a16:creationId xmlns:a16="http://schemas.microsoft.com/office/drawing/2014/main" id="{C57E7C31-2B07-5A94-D2BB-3B47C11C8D91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6559797" y="2991561"/>
            <a:ext cx="948239" cy="254167"/>
          </a:xfrm>
          <a:prstGeom prst="rect">
            <a:avLst/>
          </a:prstGeom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6496426C-55EF-C238-22AF-AA6C5E3F0BBE}"/>
              </a:ext>
            </a:extLst>
          </p:cNvPr>
          <p:cNvSpPr txBox="1"/>
          <p:nvPr/>
        </p:nvSpPr>
        <p:spPr>
          <a:xfrm>
            <a:off x="3682766" y="678033"/>
            <a:ext cx="1729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he Hand Black" panose="03070902030502020204" pitchFamily="66" charset="0"/>
              </a:rPr>
              <a:t>HAVE YOU HEARD OF PROVABLE SECURITY?</a:t>
            </a:r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2832C75C-4023-4CC3-558C-C7BA3DF6A170}"/>
              </a:ext>
            </a:extLst>
          </p:cNvPr>
          <p:cNvGrpSpPr/>
          <p:nvPr/>
        </p:nvGrpSpPr>
        <p:grpSpPr>
          <a:xfrm>
            <a:off x="2932250" y="935627"/>
            <a:ext cx="712823" cy="485640"/>
            <a:chOff x="2492452" y="1210628"/>
            <a:chExt cx="784108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E399068F-313B-27B2-2BC5-9DADBF1E500F}"/>
                    </a:ext>
                  </a:extLst>
                </p14:cNvPr>
                <p14:cNvContentPartPr/>
                <p14:nvPr/>
              </p14:nvContentPartPr>
              <p14:xfrm rot="599474">
                <a:off x="2492452" y="1210628"/>
                <a:ext cx="717949" cy="4856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E399068F-313B-27B2-2BC5-9DADBF1E500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 rot="599474">
                  <a:off x="2487700" y="1206308"/>
                  <a:ext cx="727453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F8305CF-F047-C4D4-1E42-32ED555F92E3}"/>
                    </a:ext>
                  </a:extLst>
                </p14:cNvPr>
                <p14:cNvContentPartPr/>
                <p14:nvPr/>
              </p14:nvContentPartPr>
              <p14:xfrm>
                <a:off x="3077584" y="1430755"/>
                <a:ext cx="198976" cy="2170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F8305CF-F047-C4D4-1E42-32ED555F92E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072837" y="1426428"/>
                  <a:ext cx="208470" cy="22573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id="{B4D91E30-0F00-7794-4682-02F12A37A86A}"/>
              </a:ext>
            </a:extLst>
          </p:cNvPr>
          <p:cNvSpPr txBox="1"/>
          <p:nvPr/>
        </p:nvSpPr>
        <p:spPr>
          <a:xfrm>
            <a:off x="8595523" y="1004373"/>
            <a:ext cx="409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he Hand Black" panose="03070902030502020204" pitchFamily="66" charset="0"/>
              </a:rPr>
              <a:t>??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E9ABFAEB-492B-1128-4933-FEF86F7D070E}"/>
              </a:ext>
            </a:extLst>
          </p:cNvPr>
          <p:cNvGrpSpPr/>
          <p:nvPr/>
        </p:nvGrpSpPr>
        <p:grpSpPr>
          <a:xfrm>
            <a:off x="7791700" y="4567963"/>
            <a:ext cx="2567528" cy="443350"/>
            <a:chOff x="807306" y="1500979"/>
            <a:chExt cx="2567528" cy="443350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4EA79879-87A0-68FB-B38B-20F0AF846E57}"/>
                </a:ext>
              </a:extLst>
            </p:cNvPr>
            <p:cNvSpPr/>
            <p:nvPr/>
          </p:nvSpPr>
          <p:spPr>
            <a:xfrm>
              <a:off x="807306" y="1500979"/>
              <a:ext cx="430109" cy="4433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DIN Next LT Pro" panose="020B0503020203050203" pitchFamily="34" charset="0"/>
                </a:rPr>
                <a:t>2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D6475EB8-B371-1DC3-3253-EEC32EA5FE84}"/>
                </a:ext>
              </a:extLst>
            </p:cNvPr>
            <p:cNvSpPr/>
            <p:nvPr/>
          </p:nvSpPr>
          <p:spPr>
            <a:xfrm>
              <a:off x="1245523" y="1500979"/>
              <a:ext cx="2129311" cy="443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DIN Next LT Pro" panose="020B0503020203050203" pitchFamily="34" charset="0"/>
                </a:rPr>
                <a:t>Security notions</a:t>
              </a:r>
              <a:endParaRPr lang="en-US" sz="2400" dirty="0">
                <a:solidFill>
                  <a:schemeClr val="tx1"/>
                </a:solidFill>
                <a:latin typeface="DIN Next LT Pro" panose="020B0503020203050203" pitchFamily="34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86846C98-4E95-08A8-F968-CEF980243302}"/>
                  </a:ext>
                </a:extLst>
              </p14:cNvPr>
              <p14:cNvContentPartPr/>
              <p14:nvPr/>
            </p14:nvContentPartPr>
            <p14:xfrm rot="21254145">
              <a:off x="6968729" y="1173140"/>
              <a:ext cx="34920" cy="267372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86846C98-4E95-08A8-F968-CEF980243302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 rot="21254145">
                <a:off x="6964409" y="1168816"/>
                <a:ext cx="43560" cy="2760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3DE420-8FDB-483D-E49C-D3EDAF43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9CDDE03-BD1E-AE97-CA0C-2C712EF8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9134DC-0047-8269-2034-BA145E6D4776}"/>
              </a:ext>
            </a:extLst>
          </p:cNvPr>
          <p:cNvSpPr txBox="1"/>
          <p:nvPr/>
        </p:nvSpPr>
        <p:spPr>
          <a:xfrm>
            <a:off x="5860401" y="679606"/>
            <a:ext cx="2414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he Hand Black" panose="03070902030502020204" pitchFamily="66" charset="0"/>
              </a:rPr>
              <a:t>WE HAVE ZERO KNOWLEDGE!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0C3D94-052C-E9AD-7164-7B97064D6DC4}"/>
              </a:ext>
            </a:extLst>
          </p:cNvPr>
          <p:cNvGrpSpPr/>
          <p:nvPr/>
        </p:nvGrpSpPr>
        <p:grpSpPr>
          <a:xfrm>
            <a:off x="6718994" y="1557303"/>
            <a:ext cx="764586" cy="1390702"/>
            <a:chOff x="6816734" y="1311328"/>
            <a:chExt cx="824473" cy="149963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E736129-A031-00D2-B07E-FAF30BF825E5}"/>
                    </a:ext>
                  </a:extLst>
                </p14:cNvPr>
                <p14:cNvContentPartPr/>
                <p14:nvPr/>
              </p14:nvContentPartPr>
              <p14:xfrm flipH="1">
                <a:off x="7234127" y="2191608"/>
                <a:ext cx="140281" cy="61935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E736129-A031-00D2-B07E-FAF30BF825E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 flipH="1">
                  <a:off x="7227521" y="2185007"/>
                  <a:ext cx="153493" cy="6325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1F707C38-C756-681E-2E56-F96815D1B904}"/>
                    </a:ext>
                  </a:extLst>
                </p14:cNvPr>
                <p14:cNvContentPartPr/>
                <p14:nvPr/>
              </p14:nvContentPartPr>
              <p14:xfrm flipH="1">
                <a:off x="7074031" y="1311328"/>
                <a:ext cx="321031" cy="397535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1F707C38-C756-681E-2E56-F96815D1B90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 flipH="1">
                  <a:off x="7067432" y="1304728"/>
                  <a:ext cx="334229" cy="4107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5C2D8C5-4EAA-652D-6A9C-ABE95C22B575}"/>
                    </a:ext>
                  </a:extLst>
                </p14:cNvPr>
                <p14:cNvContentPartPr/>
                <p14:nvPr/>
              </p14:nvContentPartPr>
              <p14:xfrm flipH="1">
                <a:off x="7170701" y="1313836"/>
                <a:ext cx="44062" cy="225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5C2D8C5-4EAA-652D-6A9C-ABE95C22B57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 flipH="1">
                  <a:off x="7164130" y="1310011"/>
                  <a:ext cx="57203" cy="78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B2AF487-D06C-D9D1-B6E9-9335A4CE8A13}"/>
                    </a:ext>
                  </a:extLst>
                </p14:cNvPr>
                <p14:cNvContentPartPr/>
                <p14:nvPr/>
              </p14:nvContentPartPr>
              <p14:xfrm flipH="1">
                <a:off x="7228476" y="1723439"/>
                <a:ext cx="7419" cy="458162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B2AF487-D06C-D9D1-B6E9-9335A4CE8A13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 flipH="1">
                  <a:off x="7222170" y="1716844"/>
                  <a:ext cx="20031" cy="4713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221D132-1C7F-17A0-E7DF-3DE44852D6BB}"/>
                    </a:ext>
                  </a:extLst>
                </p14:cNvPr>
                <p14:cNvContentPartPr/>
                <p14:nvPr/>
              </p14:nvContentPartPr>
              <p14:xfrm flipH="1">
                <a:off x="7092211" y="2197046"/>
                <a:ext cx="130389" cy="587427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221D132-1C7F-17A0-E7DF-3DE44852D6BB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 flipH="1">
                  <a:off x="7085634" y="2190450"/>
                  <a:ext cx="143544" cy="6006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1BF8C38-BFB4-0D92-4B99-5E7158B18833}"/>
                    </a:ext>
                  </a:extLst>
                </p14:cNvPr>
                <p14:cNvContentPartPr/>
                <p14:nvPr/>
              </p14:nvContentPartPr>
              <p14:xfrm>
                <a:off x="6816734" y="1396100"/>
                <a:ext cx="413640" cy="345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1BF8C38-BFB4-0D92-4B99-5E7158B1883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09749" y="1389498"/>
                  <a:ext cx="426833" cy="3588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AC0536A-8347-E0B7-8AA7-C537E0442F67}"/>
                    </a:ext>
                  </a:extLst>
                </p14:cNvPr>
                <p14:cNvContentPartPr/>
                <p14:nvPr/>
              </p14:nvContentPartPr>
              <p14:xfrm>
                <a:off x="7247007" y="1427465"/>
                <a:ext cx="394200" cy="312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AC0536A-8347-E0B7-8AA7-C537E0442F6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240405" y="1420867"/>
                  <a:ext cx="407405" cy="32603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11075E9-D7C6-B0F2-66E5-715C5EBA377B}"/>
                  </a:ext>
                </a:extLst>
              </p14:cNvPr>
              <p14:cNvContentPartPr/>
              <p14:nvPr/>
            </p14:nvContentPartPr>
            <p14:xfrm>
              <a:off x="8222951" y="1170457"/>
              <a:ext cx="277920" cy="36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11075E9-D7C6-B0F2-66E5-715C5EBA377B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8218631" y="1166137"/>
                <a:ext cx="2865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0059919-681D-B068-A07D-1C8CECF78301}"/>
                  </a:ext>
                </a:extLst>
              </p14:cNvPr>
              <p14:cNvContentPartPr/>
              <p14:nvPr/>
            </p14:nvContentPartPr>
            <p14:xfrm>
              <a:off x="8499431" y="1361617"/>
              <a:ext cx="85680" cy="150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0059919-681D-B068-A07D-1C8CECF7830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8495111" y="1357297"/>
                <a:ext cx="94320" cy="15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626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35CE-DF10-F8F4-C8A6-E1B3763B0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563" y="900119"/>
            <a:ext cx="10596562" cy="2120172"/>
          </a:xfrm>
        </p:spPr>
        <p:txBody>
          <a:bodyPr/>
          <a:lstStyle/>
          <a:p>
            <a:r>
              <a:rPr lang="en-US" dirty="0"/>
              <a:t>Formalizing E2EE Cloud Storage</a:t>
            </a:r>
          </a:p>
        </p:txBody>
      </p:sp>
    </p:spTree>
    <p:extLst>
      <p:ext uri="{BB962C8B-B14F-4D97-AF65-F5344CB8AC3E}">
        <p14:creationId xmlns:p14="http://schemas.microsoft.com/office/powerpoint/2010/main" val="3767276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3430C-70D3-034F-E043-CD8AB7EFF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CCD60-B4D2-C35C-CDE5-2551CF28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2D4959-14A9-E8D5-6299-02F98E55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D0935-7786-09D7-E195-2ACACF8F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pic>
        <p:nvPicPr>
          <p:cNvPr id="11" name="Picture 10" descr="A collage of images of human skeleton&#10;&#10;AI-generated content may be incorrect.">
            <a:extLst>
              <a:ext uri="{FF2B5EF4-FFF2-40B4-BE49-F238E27FC236}">
                <a16:creationId xmlns:a16="http://schemas.microsoft.com/office/drawing/2014/main" id="{467E8118-5889-1F61-25ED-D36D17094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6793"/>
          <a:stretch/>
        </p:blipFill>
        <p:spPr>
          <a:xfrm>
            <a:off x="3825307" y="564030"/>
            <a:ext cx="3881153" cy="1253583"/>
          </a:xfrm>
          <a:prstGeom prst="rect">
            <a:avLst/>
          </a:prstGeom>
        </p:spPr>
      </p:pic>
      <p:pic>
        <p:nvPicPr>
          <p:cNvPr id="12" name="Picture 11" descr="A collage of images of human skeleton&#10;&#10;AI-generated content may be incorrect.">
            <a:extLst>
              <a:ext uri="{FF2B5EF4-FFF2-40B4-BE49-F238E27FC236}">
                <a16:creationId xmlns:a16="http://schemas.microsoft.com/office/drawing/2014/main" id="{E04E9B86-82EC-F82B-A08C-717457BC1F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207" b="33586"/>
          <a:stretch/>
        </p:blipFill>
        <p:spPr>
          <a:xfrm>
            <a:off x="3825307" y="1850586"/>
            <a:ext cx="3881153" cy="1253584"/>
          </a:xfrm>
          <a:prstGeom prst="rect">
            <a:avLst/>
          </a:prstGeom>
        </p:spPr>
      </p:pic>
      <p:pic>
        <p:nvPicPr>
          <p:cNvPr id="13" name="Picture 12" descr="A collage of images of human skeleton&#10;&#10;AI-generated content may be incorrect.">
            <a:extLst>
              <a:ext uri="{FF2B5EF4-FFF2-40B4-BE49-F238E27FC236}">
                <a16:creationId xmlns:a16="http://schemas.microsoft.com/office/drawing/2014/main" id="{2DBF35A1-342B-AC90-591C-931B947B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415"/>
          <a:stretch/>
        </p:blipFill>
        <p:spPr>
          <a:xfrm>
            <a:off x="3825306" y="3122144"/>
            <a:ext cx="3881153" cy="126786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76A9B3-C8F9-09EC-7E8D-914953680856}"/>
              </a:ext>
            </a:extLst>
          </p:cNvPr>
          <p:cNvCxnSpPr>
            <a:cxnSpLocks/>
          </p:cNvCxnSpPr>
          <p:nvPr/>
        </p:nvCxnSpPr>
        <p:spPr>
          <a:xfrm>
            <a:off x="3825305" y="1814470"/>
            <a:ext cx="388115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2C7C49-6BCC-71F2-1FFD-991324259796}"/>
              </a:ext>
            </a:extLst>
          </p:cNvPr>
          <p:cNvCxnSpPr>
            <a:cxnSpLocks/>
          </p:cNvCxnSpPr>
          <p:nvPr/>
        </p:nvCxnSpPr>
        <p:spPr>
          <a:xfrm>
            <a:off x="3825306" y="3095916"/>
            <a:ext cx="388115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A7DA5B-D487-0114-7E9E-F00AE4D42FBF}"/>
              </a:ext>
            </a:extLst>
          </p:cNvPr>
          <p:cNvGrpSpPr/>
          <p:nvPr/>
        </p:nvGrpSpPr>
        <p:grpSpPr>
          <a:xfrm>
            <a:off x="3698441" y="4382473"/>
            <a:ext cx="4008017" cy="1486515"/>
            <a:chOff x="3698441" y="4382473"/>
            <a:chExt cx="4008017" cy="14865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AB1A4C0-860F-C9A8-C56F-5310BD2E35FB}"/>
                </a:ext>
              </a:extLst>
            </p:cNvPr>
            <p:cNvGrpSpPr/>
            <p:nvPr/>
          </p:nvGrpSpPr>
          <p:grpSpPr>
            <a:xfrm>
              <a:off x="3698441" y="4382473"/>
              <a:ext cx="4008017" cy="1486515"/>
              <a:chOff x="3698441" y="4382473"/>
              <a:chExt cx="4008017" cy="148651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6F9B2BB-5920-BEF6-2DD3-EEF8B1842588}"/>
                  </a:ext>
                </a:extLst>
              </p:cNvPr>
              <p:cNvSpPr/>
              <p:nvPr/>
            </p:nvSpPr>
            <p:spPr>
              <a:xfrm>
                <a:off x="3827365" y="4416233"/>
                <a:ext cx="3831993" cy="145275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 descr="A collage of images of human head&#10;&#10;AI-generated content may be incorrect.">
                <a:extLst>
                  <a:ext uri="{FF2B5EF4-FFF2-40B4-BE49-F238E27FC236}">
                    <a16:creationId xmlns:a16="http://schemas.microsoft.com/office/drawing/2014/main" id="{0CDFFA85-9A32-1A2C-D908-FA797DEDD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85780" b="2449"/>
              <a:stretch/>
            </p:blipFill>
            <p:spPr>
              <a:xfrm>
                <a:off x="4098448" y="4382473"/>
                <a:ext cx="3608010" cy="1486515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DAF2FCA-0C09-86FE-F84E-1257C99C6D01}"/>
                  </a:ext>
                </a:extLst>
              </p:cNvPr>
              <p:cNvSpPr/>
              <p:nvPr/>
            </p:nvSpPr>
            <p:spPr>
              <a:xfrm>
                <a:off x="3698441" y="4819338"/>
                <a:ext cx="2324674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300" b="1" cap="none" spc="0" dirty="0">
                    <a:ln w="12700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50800">
                        <a:schemeClr val="tx1">
                          <a:alpha val="62000"/>
                        </a:schemeClr>
                      </a:glow>
                    </a:effectLst>
                    <a:latin typeface="Impact" panose="020B0806030902050204" pitchFamily="34" charset="0"/>
                  </a:rPr>
                  <a:t>ZERO-KNOWLEDGE</a:t>
                </a:r>
              </a:p>
              <a:p>
                <a:pPr algn="ctr"/>
                <a:r>
                  <a:rPr lang="en-US" sz="2300" b="1" cap="none" spc="0" dirty="0">
                    <a:ln w="12700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50800">
                        <a:schemeClr val="tx1">
                          <a:alpha val="62000"/>
                        </a:schemeClr>
                      </a:glow>
                    </a:effectLst>
                    <a:latin typeface="Impact" panose="020B0806030902050204" pitchFamily="34" charset="0"/>
                  </a:rPr>
                  <a:t>CLOUD STORAGE</a:t>
                </a:r>
                <a:endParaRPr lang="en-US" sz="2300" b="1" cap="none" spc="0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50800">
                      <a:schemeClr val="tx1">
                        <a:alpha val="62000"/>
                      </a:schemeClr>
                    </a:glow>
                  </a:effectLst>
                </a:endParaRP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16C115-1D79-0ED8-DAAC-5183E04F8C01}"/>
                </a:ext>
              </a:extLst>
            </p:cNvPr>
            <p:cNvCxnSpPr>
              <a:cxnSpLocks/>
            </p:cNvCxnSpPr>
            <p:nvPr/>
          </p:nvCxnSpPr>
          <p:spPr>
            <a:xfrm>
              <a:off x="3824283" y="4401580"/>
              <a:ext cx="388115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4C9A12-DBFC-3BA8-AC0E-486778FC4146}"/>
              </a:ext>
            </a:extLst>
          </p:cNvPr>
          <p:cNvGrpSpPr/>
          <p:nvPr/>
        </p:nvGrpSpPr>
        <p:grpSpPr>
          <a:xfrm>
            <a:off x="3675766" y="4345348"/>
            <a:ext cx="4190370" cy="1587703"/>
            <a:chOff x="3437313" y="4332994"/>
            <a:chExt cx="4609407" cy="165217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084E098-4356-97A3-E25A-284DA2861EDB}"/>
                </a:ext>
              </a:extLst>
            </p:cNvPr>
            <p:cNvCxnSpPr>
              <a:cxnSpLocks/>
            </p:cNvCxnSpPr>
            <p:nvPr/>
          </p:nvCxnSpPr>
          <p:spPr>
            <a:xfrm>
              <a:off x="3437313" y="4341247"/>
              <a:ext cx="4609407" cy="1643917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15FC70-DDC8-EA04-025E-1E4F904C4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7313" y="4332994"/>
              <a:ext cx="4609407" cy="1643917"/>
            </a:xfrm>
            <a:prstGeom prst="line">
              <a:avLst/>
            </a:prstGeom>
            <a:ln w="762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886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709FB-EDEC-53F8-B4C8-F52411E73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D0DD-9F34-15A6-AA30-64794D99D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266"/>
            <a:ext cx="4380980" cy="543977"/>
          </a:xfrm>
        </p:spPr>
        <p:txBody>
          <a:bodyPr/>
          <a:lstStyle/>
          <a:p>
            <a:r>
              <a:rPr lang="en-US" dirty="0"/>
              <a:t>Modeling Cloud Storage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BA78B-85E2-1475-F58C-2B39AD946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7CBA7C55-AF42-FC18-E028-4666E2C215F9}"/>
              </a:ext>
            </a:extLst>
          </p:cNvPr>
          <p:cNvSpPr txBox="1">
            <a:spLocks/>
          </p:cNvSpPr>
          <p:nvPr/>
        </p:nvSpPr>
        <p:spPr>
          <a:xfrm>
            <a:off x="360364" y="905464"/>
            <a:ext cx="3604046" cy="3562364"/>
          </a:xfrm>
          <a:prstGeom prst="rect">
            <a:avLst/>
          </a:prstGeom>
        </p:spPr>
        <p:txBody>
          <a:bodyPr>
            <a:no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Core Functionality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Register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(create account)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Authenticate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(log in)</a:t>
            </a:r>
            <a:br>
              <a:rPr lang="en-US" sz="1800" dirty="0">
                <a:latin typeface="The Hand Black" panose="03070902030502020204" pitchFamily="66" charset="0"/>
              </a:rPr>
            </a:br>
            <a:endParaRPr lang="en-US" sz="1800" dirty="0">
              <a:latin typeface="The Hand Black" panose="030709020305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Put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(upload a file)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Update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(modify content)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Get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(download)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Share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Accept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(receive share)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8A90E9-CFA2-4D23-91C2-7DE7D1F89444}"/>
              </a:ext>
            </a:extLst>
          </p:cNvPr>
          <p:cNvGrpSpPr/>
          <p:nvPr/>
        </p:nvGrpSpPr>
        <p:grpSpPr>
          <a:xfrm>
            <a:off x="3554347" y="2510193"/>
            <a:ext cx="4369939" cy="1764941"/>
            <a:chOff x="3554347" y="2510193"/>
            <a:chExt cx="4369939" cy="176494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1E7914-54EE-82C2-2B83-6704E3418581}"/>
                </a:ext>
              </a:extLst>
            </p:cNvPr>
            <p:cNvGrpSpPr/>
            <p:nvPr/>
          </p:nvGrpSpPr>
          <p:grpSpPr>
            <a:xfrm>
              <a:off x="6354729" y="2621716"/>
              <a:ext cx="1569557" cy="936748"/>
              <a:chOff x="8963560" y="2270297"/>
              <a:chExt cx="2089080" cy="1246811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A90C210F-A04A-697E-AC9F-42323503F9E6}"/>
                  </a:ext>
                </a:extLst>
              </p:cNvPr>
              <p:cNvGrpSpPr/>
              <p:nvPr/>
            </p:nvGrpSpPr>
            <p:grpSpPr>
              <a:xfrm flipH="1">
                <a:off x="10166964" y="2836220"/>
                <a:ext cx="827062" cy="680888"/>
                <a:chOff x="2681326" y="1266661"/>
                <a:chExt cx="1214790" cy="1000089"/>
              </a:xfrm>
            </p:grpSpPr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6CB09D5E-725E-AA72-C89D-296ABB4C2F1E}"/>
                    </a:ext>
                  </a:extLst>
                </p:cNvPr>
                <p:cNvGrpSpPr/>
                <p:nvPr/>
              </p:nvGrpSpPr>
              <p:grpSpPr>
                <a:xfrm>
                  <a:off x="2681326" y="1266661"/>
                  <a:ext cx="1192320" cy="304560"/>
                  <a:chOff x="2681326" y="1266661"/>
                  <a:chExt cx="1192320" cy="3045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">
                    <p14:nvContentPartPr>
                      <p14:cNvPr id="216" name="Ink 215">
                        <a:extLst>
                          <a:ext uri="{FF2B5EF4-FFF2-40B4-BE49-F238E27FC236}">
                            <a16:creationId xmlns:a16="http://schemas.microsoft.com/office/drawing/2014/main" id="{E3E38C12-57C7-6E6D-78C9-9592F90085C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692486" y="1284301"/>
                      <a:ext cx="18720" cy="265680"/>
                    </p14:xfrm>
                  </p:contentPart>
                </mc:Choice>
                <mc:Fallback xmlns="">
                  <p:pic>
                    <p:nvPicPr>
                      <p:cNvPr id="46" name="Ink 45">
                        <a:extLst>
                          <a:ext uri="{FF2B5EF4-FFF2-40B4-BE49-F238E27FC236}">
                            <a16:creationId xmlns:a16="http://schemas.microsoft.com/office/drawing/2014/main" id="{567E1240-A2B6-67F2-6A45-8673F151F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3"/>
                      <a:stretch>
                        <a:fillRect/>
                      </a:stretch>
                    </p:blipFill>
                    <p:spPr>
                      <a:xfrm>
                        <a:off x="2683646" y="1275322"/>
                        <a:ext cx="36400" cy="28363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4">
                    <p14:nvContentPartPr>
                      <p14:cNvPr id="217" name="Ink 216">
                        <a:extLst>
                          <a:ext uri="{FF2B5EF4-FFF2-40B4-BE49-F238E27FC236}">
                            <a16:creationId xmlns:a16="http://schemas.microsoft.com/office/drawing/2014/main" id="{71407DF4-9871-C077-C2C6-813B2B2DE6A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681326" y="1266661"/>
                      <a:ext cx="1190160" cy="273600"/>
                    </p14:xfrm>
                  </p:contentPart>
                </mc:Choice>
                <mc:Fallback xmlns="">
                  <p:pic>
                    <p:nvPicPr>
                      <p:cNvPr id="47" name="Ink 46">
                        <a:extLst>
                          <a:ext uri="{FF2B5EF4-FFF2-40B4-BE49-F238E27FC236}">
                            <a16:creationId xmlns:a16="http://schemas.microsoft.com/office/drawing/2014/main" id="{C29C2772-B173-C3CC-6A2C-9E2A3DDCE7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5"/>
                      <a:stretch>
                        <a:fillRect/>
                      </a:stretch>
                    </p:blipFill>
                    <p:spPr>
                      <a:xfrm>
                        <a:off x="2672342" y="1257682"/>
                        <a:ext cx="1208129" cy="29155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6">
                    <p14:nvContentPartPr>
                      <p14:cNvPr id="218" name="Ink 217">
                        <a:extLst>
                          <a:ext uri="{FF2B5EF4-FFF2-40B4-BE49-F238E27FC236}">
                            <a16:creationId xmlns:a16="http://schemas.microsoft.com/office/drawing/2014/main" id="{C65563F6-094A-6A76-7EAC-E2A46A63DC6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20566" y="1540621"/>
                      <a:ext cx="1153080" cy="30600"/>
                    </p14:xfrm>
                  </p:contentPart>
                </mc:Choice>
                <mc:Fallback xmlns="">
                  <p:pic>
                    <p:nvPicPr>
                      <p:cNvPr id="48" name="Ink 47">
                        <a:extLst>
                          <a:ext uri="{FF2B5EF4-FFF2-40B4-BE49-F238E27FC236}">
                            <a16:creationId xmlns:a16="http://schemas.microsoft.com/office/drawing/2014/main" id="{F95FC3E2-027D-462D-8141-432EE25B96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7"/>
                      <a:stretch>
                        <a:fillRect/>
                      </a:stretch>
                    </p:blipFill>
                    <p:spPr>
                      <a:xfrm>
                        <a:off x="2711582" y="1531652"/>
                        <a:ext cx="1171047" cy="4853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8">
                    <p14:nvContentPartPr>
                      <p14:cNvPr id="219" name="Ink 218">
                        <a:extLst>
                          <a:ext uri="{FF2B5EF4-FFF2-40B4-BE49-F238E27FC236}">
                            <a16:creationId xmlns:a16="http://schemas.microsoft.com/office/drawing/2014/main" id="{42AEEEC3-3DAB-55A4-5801-5DBA943823B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09406" y="1542781"/>
                      <a:ext cx="7920" cy="11520"/>
                    </p14:xfrm>
                  </p:contentPart>
                </mc:Choice>
                <mc:Fallback xmlns="">
                  <p:pic>
                    <p:nvPicPr>
                      <p:cNvPr id="49" name="Ink 48">
                        <a:extLst>
                          <a:ext uri="{FF2B5EF4-FFF2-40B4-BE49-F238E27FC236}">
                            <a16:creationId xmlns:a16="http://schemas.microsoft.com/office/drawing/2014/main" id="{FF1D0930-C44B-FFA2-DD39-0FAF61207D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9"/>
                      <a:stretch>
                        <a:fillRect/>
                      </a:stretch>
                    </p:blipFill>
                    <p:spPr>
                      <a:xfrm>
                        <a:off x="2700430" y="1534266"/>
                        <a:ext cx="25872" cy="2855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0">
                    <p14:nvContentPartPr>
                      <p14:cNvPr id="220" name="Ink 219">
                        <a:extLst>
                          <a:ext uri="{FF2B5EF4-FFF2-40B4-BE49-F238E27FC236}">
                            <a16:creationId xmlns:a16="http://schemas.microsoft.com/office/drawing/2014/main" id="{643D45C0-573E-C72C-4CC5-337EF37A84D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32886" y="14362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0" name="Ink 49">
                        <a:extLst>
                          <a:ext uri="{FF2B5EF4-FFF2-40B4-BE49-F238E27FC236}">
                            <a16:creationId xmlns:a16="http://schemas.microsoft.com/office/drawing/2014/main" id="{8248C5FF-B45E-456D-6523-59E2D83ACB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1"/>
                      <a:stretch>
                        <a:fillRect/>
                      </a:stretch>
                    </p:blipFill>
                    <p:spPr>
                      <a:xfrm>
                        <a:off x="2804446" y="1407781"/>
                        <a:ext cx="57240" cy="57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2">
                    <p14:nvContentPartPr>
                      <p14:cNvPr id="221" name="Ink 220">
                        <a:extLst>
                          <a:ext uri="{FF2B5EF4-FFF2-40B4-BE49-F238E27FC236}">
                            <a16:creationId xmlns:a16="http://schemas.microsoft.com/office/drawing/2014/main" id="{9009C131-9EA9-FDD2-5040-82E6A8F91D1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46006" y="14250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1" name="Ink 50">
                        <a:extLst>
                          <a:ext uri="{FF2B5EF4-FFF2-40B4-BE49-F238E27FC236}">
                            <a16:creationId xmlns:a16="http://schemas.microsoft.com/office/drawing/2014/main" id="{402303DB-1446-3F0C-E437-7A472BFB93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1"/>
                      <a:stretch>
                        <a:fillRect/>
                      </a:stretch>
                    </p:blipFill>
                    <p:spPr>
                      <a:xfrm>
                        <a:off x="3017566" y="1396621"/>
                        <a:ext cx="57240" cy="57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3">
                    <p14:nvContentPartPr>
                      <p14:cNvPr id="222" name="Ink 221">
                        <a:extLst>
                          <a:ext uri="{FF2B5EF4-FFF2-40B4-BE49-F238E27FC236}">
                            <a16:creationId xmlns:a16="http://schemas.microsoft.com/office/drawing/2014/main" id="{CE16137C-30EA-1E29-3B34-4F10A22EFE1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53726" y="14250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52" name="Ink 51">
                        <a:extLst>
                          <a:ext uri="{FF2B5EF4-FFF2-40B4-BE49-F238E27FC236}">
                            <a16:creationId xmlns:a16="http://schemas.microsoft.com/office/drawing/2014/main" id="{1B4E23DF-5642-4FAE-FD55-15A1A4A8FA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1"/>
                      <a:stretch>
                        <a:fillRect/>
                      </a:stretch>
                    </p:blipFill>
                    <p:spPr>
                      <a:xfrm>
                        <a:off x="3225286" y="1396621"/>
                        <a:ext cx="57240" cy="57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4">
                    <p14:nvContentPartPr>
                      <p14:cNvPr id="223" name="Ink 222">
                        <a:extLst>
                          <a:ext uri="{FF2B5EF4-FFF2-40B4-BE49-F238E27FC236}">
                            <a16:creationId xmlns:a16="http://schemas.microsoft.com/office/drawing/2014/main" id="{7F3D6093-D722-62DC-58A4-89B27814171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21126" y="1378621"/>
                      <a:ext cx="384120" cy="88200"/>
                    </p14:xfrm>
                  </p:contentPart>
                </mc:Choice>
                <mc:Fallback xmlns="">
                  <p:pic>
                    <p:nvPicPr>
                      <p:cNvPr id="53" name="Ink 52">
                        <a:extLst>
                          <a:ext uri="{FF2B5EF4-FFF2-40B4-BE49-F238E27FC236}">
                            <a16:creationId xmlns:a16="http://schemas.microsoft.com/office/drawing/2014/main" id="{63D0F4D9-9989-B630-26C2-4B57B35209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5"/>
                      <a:stretch>
                        <a:fillRect/>
                      </a:stretch>
                    </p:blipFill>
                    <p:spPr>
                      <a:xfrm>
                        <a:off x="3407917" y="1365496"/>
                        <a:ext cx="410010" cy="11392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F97CD391-067F-16DA-5827-0335F9775225}"/>
                    </a:ext>
                  </a:extLst>
                </p:cNvPr>
                <p:cNvGrpSpPr/>
                <p:nvPr/>
              </p:nvGrpSpPr>
              <p:grpSpPr>
                <a:xfrm>
                  <a:off x="2694277" y="1612727"/>
                  <a:ext cx="1192320" cy="304560"/>
                  <a:chOff x="2681326" y="1266661"/>
                  <a:chExt cx="1192320" cy="3045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6">
                    <p14:nvContentPartPr>
                      <p14:cNvPr id="208" name="Ink 207">
                        <a:extLst>
                          <a:ext uri="{FF2B5EF4-FFF2-40B4-BE49-F238E27FC236}">
                            <a16:creationId xmlns:a16="http://schemas.microsoft.com/office/drawing/2014/main" id="{4CEA8D3E-BC41-04C8-BD2A-52AD1FB4051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692486" y="1284301"/>
                      <a:ext cx="18720" cy="265680"/>
                    </p14:xfrm>
                  </p:contentPart>
                </mc:Choice>
                <mc:Fallback xmlns="">
                  <p:pic>
                    <p:nvPicPr>
                      <p:cNvPr id="38" name="Ink 37">
                        <a:extLst>
                          <a:ext uri="{FF2B5EF4-FFF2-40B4-BE49-F238E27FC236}">
                            <a16:creationId xmlns:a16="http://schemas.microsoft.com/office/drawing/2014/main" id="{565461E3-7BE3-710C-57FC-6A1A7ADDB9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3"/>
                      <a:stretch>
                        <a:fillRect/>
                      </a:stretch>
                    </p:blipFill>
                    <p:spPr>
                      <a:xfrm>
                        <a:off x="2683646" y="1275322"/>
                        <a:ext cx="36400" cy="28363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7">
                    <p14:nvContentPartPr>
                      <p14:cNvPr id="209" name="Ink 208">
                        <a:extLst>
                          <a:ext uri="{FF2B5EF4-FFF2-40B4-BE49-F238E27FC236}">
                            <a16:creationId xmlns:a16="http://schemas.microsoft.com/office/drawing/2014/main" id="{3A12BD02-DEAE-E523-64C4-0AF66852211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681326" y="1266661"/>
                      <a:ext cx="1190160" cy="273600"/>
                    </p14:xfrm>
                  </p:contentPart>
                </mc:Choice>
                <mc:Fallback xmlns="">
                  <p:pic>
                    <p:nvPicPr>
                      <p:cNvPr id="39" name="Ink 38">
                        <a:extLst>
                          <a:ext uri="{FF2B5EF4-FFF2-40B4-BE49-F238E27FC236}">
                            <a16:creationId xmlns:a16="http://schemas.microsoft.com/office/drawing/2014/main" id="{27B4A094-0163-BABE-B482-BC4F1DFBF2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5"/>
                      <a:stretch>
                        <a:fillRect/>
                      </a:stretch>
                    </p:blipFill>
                    <p:spPr>
                      <a:xfrm>
                        <a:off x="2672342" y="1257682"/>
                        <a:ext cx="1208129" cy="29155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8">
                    <p14:nvContentPartPr>
                      <p14:cNvPr id="210" name="Ink 209">
                        <a:extLst>
                          <a:ext uri="{FF2B5EF4-FFF2-40B4-BE49-F238E27FC236}">
                            <a16:creationId xmlns:a16="http://schemas.microsoft.com/office/drawing/2014/main" id="{C08C84ED-7676-C86E-3781-70EC8E4FFAB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20566" y="1540621"/>
                      <a:ext cx="1153080" cy="30600"/>
                    </p14:xfrm>
                  </p:contentPart>
                </mc:Choice>
                <mc:Fallback xmlns="">
                  <p:pic>
                    <p:nvPicPr>
                      <p:cNvPr id="40" name="Ink 39">
                        <a:extLst>
                          <a:ext uri="{FF2B5EF4-FFF2-40B4-BE49-F238E27FC236}">
                            <a16:creationId xmlns:a16="http://schemas.microsoft.com/office/drawing/2014/main" id="{7EE71C9B-0452-9239-DEA2-50DFA1DA8C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7"/>
                      <a:stretch>
                        <a:fillRect/>
                      </a:stretch>
                    </p:blipFill>
                    <p:spPr>
                      <a:xfrm>
                        <a:off x="2711582" y="1531652"/>
                        <a:ext cx="1171047" cy="4853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9">
                    <p14:nvContentPartPr>
                      <p14:cNvPr id="211" name="Ink 210">
                        <a:extLst>
                          <a:ext uri="{FF2B5EF4-FFF2-40B4-BE49-F238E27FC236}">
                            <a16:creationId xmlns:a16="http://schemas.microsoft.com/office/drawing/2014/main" id="{8FE4EA05-2917-C940-EBB1-025F8472ACA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09406" y="1542781"/>
                      <a:ext cx="7920" cy="11520"/>
                    </p14:xfrm>
                  </p:contentPart>
                </mc:Choice>
                <mc:Fallback xmlns="">
                  <p:pic>
                    <p:nvPicPr>
                      <p:cNvPr id="41" name="Ink 40">
                        <a:extLst>
                          <a:ext uri="{FF2B5EF4-FFF2-40B4-BE49-F238E27FC236}">
                            <a16:creationId xmlns:a16="http://schemas.microsoft.com/office/drawing/2014/main" id="{A2E465CD-AA57-0C27-F075-8576094769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9"/>
                      <a:stretch>
                        <a:fillRect/>
                      </a:stretch>
                    </p:blipFill>
                    <p:spPr>
                      <a:xfrm>
                        <a:off x="2700430" y="1534266"/>
                        <a:ext cx="25872" cy="2855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0">
                    <p14:nvContentPartPr>
                      <p14:cNvPr id="212" name="Ink 211">
                        <a:extLst>
                          <a:ext uri="{FF2B5EF4-FFF2-40B4-BE49-F238E27FC236}">
                            <a16:creationId xmlns:a16="http://schemas.microsoft.com/office/drawing/2014/main" id="{C9423456-3774-8984-F3C4-9885C61901E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32886" y="14362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2" name="Ink 41">
                        <a:extLst>
                          <a:ext uri="{FF2B5EF4-FFF2-40B4-BE49-F238E27FC236}">
                            <a16:creationId xmlns:a16="http://schemas.microsoft.com/office/drawing/2014/main" id="{F1F8C266-458B-0B05-DE52-B7C1CAC69A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1"/>
                      <a:stretch>
                        <a:fillRect/>
                      </a:stretch>
                    </p:blipFill>
                    <p:spPr>
                      <a:xfrm>
                        <a:off x="2804446" y="1407781"/>
                        <a:ext cx="57240" cy="57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1">
                    <p14:nvContentPartPr>
                      <p14:cNvPr id="213" name="Ink 212">
                        <a:extLst>
                          <a:ext uri="{FF2B5EF4-FFF2-40B4-BE49-F238E27FC236}">
                            <a16:creationId xmlns:a16="http://schemas.microsoft.com/office/drawing/2014/main" id="{47C8FB9E-623E-D5FE-4DD0-3670444644B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46006" y="14250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3" name="Ink 42">
                        <a:extLst>
                          <a:ext uri="{FF2B5EF4-FFF2-40B4-BE49-F238E27FC236}">
                            <a16:creationId xmlns:a16="http://schemas.microsoft.com/office/drawing/2014/main" id="{83C72C71-070B-CCC9-CEC1-94829FE83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1"/>
                      <a:stretch>
                        <a:fillRect/>
                      </a:stretch>
                    </p:blipFill>
                    <p:spPr>
                      <a:xfrm>
                        <a:off x="3017566" y="1396621"/>
                        <a:ext cx="57240" cy="57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2">
                    <p14:nvContentPartPr>
                      <p14:cNvPr id="214" name="Ink 213">
                        <a:extLst>
                          <a:ext uri="{FF2B5EF4-FFF2-40B4-BE49-F238E27FC236}">
                            <a16:creationId xmlns:a16="http://schemas.microsoft.com/office/drawing/2014/main" id="{369DA160-CB5D-DADF-AEE4-CFD11F0DBEC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53726" y="14250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4" name="Ink 43">
                        <a:extLst>
                          <a:ext uri="{FF2B5EF4-FFF2-40B4-BE49-F238E27FC236}">
                            <a16:creationId xmlns:a16="http://schemas.microsoft.com/office/drawing/2014/main" id="{0F4C005E-D477-CEA1-209B-66AD62BC9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1"/>
                      <a:stretch>
                        <a:fillRect/>
                      </a:stretch>
                    </p:blipFill>
                    <p:spPr>
                      <a:xfrm>
                        <a:off x="3225286" y="1396621"/>
                        <a:ext cx="57240" cy="57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3">
                    <p14:nvContentPartPr>
                      <p14:cNvPr id="215" name="Ink 214">
                        <a:extLst>
                          <a:ext uri="{FF2B5EF4-FFF2-40B4-BE49-F238E27FC236}">
                            <a16:creationId xmlns:a16="http://schemas.microsoft.com/office/drawing/2014/main" id="{E44998A0-4589-B7E4-0D97-C6F6875EF5A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21126" y="1378621"/>
                      <a:ext cx="384120" cy="88200"/>
                    </p14:xfrm>
                  </p:contentPart>
                </mc:Choice>
                <mc:Fallback xmlns="">
                  <p:pic>
                    <p:nvPicPr>
                      <p:cNvPr id="45" name="Ink 44">
                        <a:extLst>
                          <a:ext uri="{FF2B5EF4-FFF2-40B4-BE49-F238E27FC236}">
                            <a16:creationId xmlns:a16="http://schemas.microsoft.com/office/drawing/2014/main" id="{51302FD0-9E39-0586-DEF8-884A07148B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5"/>
                      <a:stretch>
                        <a:fillRect/>
                      </a:stretch>
                    </p:blipFill>
                    <p:spPr>
                      <a:xfrm>
                        <a:off x="3407917" y="1365496"/>
                        <a:ext cx="410010" cy="11392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199" name="Group 198">
                  <a:extLst>
                    <a:ext uri="{FF2B5EF4-FFF2-40B4-BE49-F238E27FC236}">
                      <a16:creationId xmlns:a16="http://schemas.microsoft.com/office/drawing/2014/main" id="{F73019E9-F3DE-4285-F2B5-F732F22D30A7}"/>
                    </a:ext>
                  </a:extLst>
                </p:cNvPr>
                <p:cNvGrpSpPr/>
                <p:nvPr/>
              </p:nvGrpSpPr>
              <p:grpSpPr>
                <a:xfrm>
                  <a:off x="2703796" y="1962190"/>
                  <a:ext cx="1192320" cy="304560"/>
                  <a:chOff x="2681326" y="1266661"/>
                  <a:chExt cx="1192320" cy="3045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4">
                    <p14:nvContentPartPr>
                      <p14:cNvPr id="200" name="Ink 199">
                        <a:extLst>
                          <a:ext uri="{FF2B5EF4-FFF2-40B4-BE49-F238E27FC236}">
                            <a16:creationId xmlns:a16="http://schemas.microsoft.com/office/drawing/2014/main" id="{97BD91FB-EABD-6ED6-BA2A-797DC2E57D4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692486" y="1284301"/>
                      <a:ext cx="18720" cy="265680"/>
                    </p14:xfrm>
                  </p:contentPart>
                </mc:Choice>
                <mc:Fallback xmlns="">
                  <p:pic>
                    <p:nvPicPr>
                      <p:cNvPr id="30" name="Ink 29">
                        <a:extLst>
                          <a:ext uri="{FF2B5EF4-FFF2-40B4-BE49-F238E27FC236}">
                            <a16:creationId xmlns:a16="http://schemas.microsoft.com/office/drawing/2014/main" id="{3DF43125-0983-7E78-1830-F4742F3286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3"/>
                      <a:stretch>
                        <a:fillRect/>
                      </a:stretch>
                    </p:blipFill>
                    <p:spPr>
                      <a:xfrm>
                        <a:off x="2683646" y="1275322"/>
                        <a:ext cx="36400" cy="28363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5">
                    <p14:nvContentPartPr>
                      <p14:cNvPr id="201" name="Ink 200">
                        <a:extLst>
                          <a:ext uri="{FF2B5EF4-FFF2-40B4-BE49-F238E27FC236}">
                            <a16:creationId xmlns:a16="http://schemas.microsoft.com/office/drawing/2014/main" id="{3E072710-617B-F7E4-FDCA-8C41A87B7EC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681326" y="1266661"/>
                      <a:ext cx="1190160" cy="273600"/>
                    </p14:xfrm>
                  </p:contentPart>
                </mc:Choice>
                <mc:Fallback xmlns="">
                  <p:pic>
                    <p:nvPicPr>
                      <p:cNvPr id="31" name="Ink 30">
                        <a:extLst>
                          <a:ext uri="{FF2B5EF4-FFF2-40B4-BE49-F238E27FC236}">
                            <a16:creationId xmlns:a16="http://schemas.microsoft.com/office/drawing/2014/main" id="{A264E0D5-01F2-194D-88E7-14D9156742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5"/>
                      <a:stretch>
                        <a:fillRect/>
                      </a:stretch>
                    </p:blipFill>
                    <p:spPr>
                      <a:xfrm>
                        <a:off x="2672342" y="1257682"/>
                        <a:ext cx="1208129" cy="29155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6">
                    <p14:nvContentPartPr>
                      <p14:cNvPr id="202" name="Ink 201">
                        <a:extLst>
                          <a:ext uri="{FF2B5EF4-FFF2-40B4-BE49-F238E27FC236}">
                            <a16:creationId xmlns:a16="http://schemas.microsoft.com/office/drawing/2014/main" id="{AFB86B0F-A5E2-8339-D1C7-B2B3758D658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20566" y="1540621"/>
                      <a:ext cx="1153080" cy="30600"/>
                    </p14:xfrm>
                  </p:contentPart>
                </mc:Choice>
                <mc:Fallback xmlns="">
                  <p:pic>
                    <p:nvPicPr>
                      <p:cNvPr id="32" name="Ink 31">
                        <a:extLst>
                          <a:ext uri="{FF2B5EF4-FFF2-40B4-BE49-F238E27FC236}">
                            <a16:creationId xmlns:a16="http://schemas.microsoft.com/office/drawing/2014/main" id="{52646ECF-0729-7E3A-A3AE-289E8D2C13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7"/>
                      <a:stretch>
                        <a:fillRect/>
                      </a:stretch>
                    </p:blipFill>
                    <p:spPr>
                      <a:xfrm>
                        <a:off x="2711582" y="1531652"/>
                        <a:ext cx="1171047" cy="4853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7">
                    <p14:nvContentPartPr>
                      <p14:cNvPr id="203" name="Ink 202">
                        <a:extLst>
                          <a:ext uri="{FF2B5EF4-FFF2-40B4-BE49-F238E27FC236}">
                            <a16:creationId xmlns:a16="http://schemas.microsoft.com/office/drawing/2014/main" id="{67BE08E5-ED18-8128-19B5-303FD20277F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709406" y="1542781"/>
                      <a:ext cx="7920" cy="11520"/>
                    </p14:xfrm>
                  </p:contentPart>
                </mc:Choice>
                <mc:Fallback xmlns="">
                  <p:pic>
                    <p:nvPicPr>
                      <p:cNvPr id="33" name="Ink 32">
                        <a:extLst>
                          <a:ext uri="{FF2B5EF4-FFF2-40B4-BE49-F238E27FC236}">
                            <a16:creationId xmlns:a16="http://schemas.microsoft.com/office/drawing/2014/main" id="{CE388593-FDB8-AD4D-2201-451E169FA7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9"/>
                      <a:stretch>
                        <a:fillRect/>
                      </a:stretch>
                    </p:blipFill>
                    <p:spPr>
                      <a:xfrm>
                        <a:off x="2700430" y="1534266"/>
                        <a:ext cx="25872" cy="2855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8">
                    <p14:nvContentPartPr>
                      <p14:cNvPr id="204" name="Ink 203">
                        <a:extLst>
                          <a:ext uri="{FF2B5EF4-FFF2-40B4-BE49-F238E27FC236}">
                            <a16:creationId xmlns:a16="http://schemas.microsoft.com/office/drawing/2014/main" id="{0CB47E5C-1CEC-66B9-EDBF-E9A691CB0AF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2832886" y="14362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4" name="Ink 33">
                        <a:extLst>
                          <a:ext uri="{FF2B5EF4-FFF2-40B4-BE49-F238E27FC236}">
                            <a16:creationId xmlns:a16="http://schemas.microsoft.com/office/drawing/2014/main" id="{12DD1DA0-0E01-C00E-DE53-0C423F2D41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1"/>
                      <a:stretch>
                        <a:fillRect/>
                      </a:stretch>
                    </p:blipFill>
                    <p:spPr>
                      <a:xfrm>
                        <a:off x="2804446" y="1407781"/>
                        <a:ext cx="57240" cy="57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19">
                    <p14:nvContentPartPr>
                      <p14:cNvPr id="205" name="Ink 204">
                        <a:extLst>
                          <a:ext uri="{FF2B5EF4-FFF2-40B4-BE49-F238E27FC236}">
                            <a16:creationId xmlns:a16="http://schemas.microsoft.com/office/drawing/2014/main" id="{794251A0-2274-E971-50F6-5761393E14A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46006" y="14250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5" name="Ink 34">
                        <a:extLst>
                          <a:ext uri="{FF2B5EF4-FFF2-40B4-BE49-F238E27FC236}">
                            <a16:creationId xmlns:a16="http://schemas.microsoft.com/office/drawing/2014/main" id="{E98A1C90-804D-EE9B-4229-D0F3C8EB88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1"/>
                      <a:stretch>
                        <a:fillRect/>
                      </a:stretch>
                    </p:blipFill>
                    <p:spPr>
                      <a:xfrm>
                        <a:off x="3017566" y="1396621"/>
                        <a:ext cx="57240" cy="57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0">
                    <p14:nvContentPartPr>
                      <p14:cNvPr id="206" name="Ink 205">
                        <a:extLst>
                          <a:ext uri="{FF2B5EF4-FFF2-40B4-BE49-F238E27FC236}">
                            <a16:creationId xmlns:a16="http://schemas.microsoft.com/office/drawing/2014/main" id="{EB6C3FE4-3AD4-63B9-72C9-9813DB28FFC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253726" y="14250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36" name="Ink 35">
                        <a:extLst>
                          <a:ext uri="{FF2B5EF4-FFF2-40B4-BE49-F238E27FC236}">
                            <a16:creationId xmlns:a16="http://schemas.microsoft.com/office/drawing/2014/main" id="{FF4FE657-CA4B-E7EA-A5B3-7633E554F7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1"/>
                      <a:stretch>
                        <a:fillRect/>
                      </a:stretch>
                    </p:blipFill>
                    <p:spPr>
                      <a:xfrm>
                        <a:off x="3225286" y="1396621"/>
                        <a:ext cx="57240" cy="572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21">
                    <p14:nvContentPartPr>
                      <p14:cNvPr id="207" name="Ink 206">
                        <a:extLst>
                          <a:ext uri="{FF2B5EF4-FFF2-40B4-BE49-F238E27FC236}">
                            <a16:creationId xmlns:a16="http://schemas.microsoft.com/office/drawing/2014/main" id="{E13DD74B-45B1-CF95-BA76-6C6728C2A92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421126" y="1378621"/>
                      <a:ext cx="384120" cy="88200"/>
                    </p14:xfrm>
                  </p:contentPart>
                </mc:Choice>
                <mc:Fallback xmlns="">
                  <p:pic>
                    <p:nvPicPr>
                      <p:cNvPr id="37" name="Ink 36">
                        <a:extLst>
                          <a:ext uri="{FF2B5EF4-FFF2-40B4-BE49-F238E27FC236}">
                            <a16:creationId xmlns:a16="http://schemas.microsoft.com/office/drawing/2014/main" id="{30845F8F-8A78-9EAE-77BD-EF1C2E4486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5"/>
                      <a:stretch>
                        <a:fillRect/>
                      </a:stretch>
                    </p:blipFill>
                    <p:spPr>
                      <a:xfrm>
                        <a:off x="3407917" y="1365496"/>
                        <a:ext cx="410010" cy="11392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EE51F544-A619-7451-52BC-75E4987CD04D}"/>
                  </a:ext>
                </a:extLst>
              </p:cNvPr>
              <p:cNvGrpSpPr/>
              <p:nvPr/>
            </p:nvGrpSpPr>
            <p:grpSpPr>
              <a:xfrm>
                <a:off x="8963560" y="2270297"/>
                <a:ext cx="2089080" cy="1032120"/>
                <a:chOff x="9137128" y="2257509"/>
                <a:chExt cx="2089080" cy="1032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22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233B264C-2063-8956-7381-0AA6E0E4A6F6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9182488" y="2257509"/>
                    <a:ext cx="1800360" cy="955080"/>
                  </p14:xfrm>
                </p:contentPart>
              </mc:Choice>
              <mc:Fallback xmlns="">
                <p:pic>
                  <p:nvPicPr>
                    <p:cNvPr id="86" name="Ink 85">
                      <a:extLst>
                        <a:ext uri="{FF2B5EF4-FFF2-40B4-BE49-F238E27FC236}">
                          <a16:creationId xmlns:a16="http://schemas.microsoft.com/office/drawing/2014/main" id="{136B0EC7-83D0-4D43-3915-D514832DFDE7}"/>
                        </a:ext>
                      </a:extLst>
                    </p:cNvPr>
                    <p:cNvPicPr/>
                    <p:nvPr/>
                  </p:nvPicPr>
                  <p:blipFill>
                    <a:blip r:embed="rId223"/>
                    <a:stretch>
                      <a:fillRect/>
                    </a:stretch>
                  </p:blipFill>
                  <p:spPr>
                    <a:xfrm flipH="1">
                      <a:off x="9176367" y="2251389"/>
                      <a:ext cx="1812602" cy="967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4">
                  <p14:nvContentPartPr>
                    <p14:cNvPr id="167" name="Ink 166">
                      <a:extLst>
                        <a:ext uri="{FF2B5EF4-FFF2-40B4-BE49-F238E27FC236}">
                          <a16:creationId xmlns:a16="http://schemas.microsoft.com/office/drawing/2014/main" id="{87F98975-F573-D9BF-E32C-F28B0B2D7401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9137128" y="3208629"/>
                    <a:ext cx="1194840" cy="81000"/>
                  </p14:xfrm>
                </p:contentPart>
              </mc:Choice>
              <mc:Fallback xmlns="">
                <p:pic>
                  <p:nvPicPr>
                    <p:cNvPr id="87" name="Ink 86">
                      <a:extLst>
                        <a:ext uri="{FF2B5EF4-FFF2-40B4-BE49-F238E27FC236}">
                          <a16:creationId xmlns:a16="http://schemas.microsoft.com/office/drawing/2014/main" id="{C839FE3C-5302-D183-92B7-E7DFB07161B4}"/>
                        </a:ext>
                      </a:extLst>
                    </p:cNvPr>
                    <p:cNvPicPr/>
                    <p:nvPr/>
                  </p:nvPicPr>
                  <p:blipFill>
                    <a:blip r:embed="rId225"/>
                    <a:stretch>
                      <a:fillRect/>
                    </a:stretch>
                  </p:blipFill>
                  <p:spPr>
                    <a:xfrm flipH="1">
                      <a:off x="9131006" y="3202509"/>
                      <a:ext cx="1207084" cy="93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6">
                  <p14:nvContentPartPr>
                    <p14:cNvPr id="172" name="Ink 171">
                      <a:extLst>
                        <a:ext uri="{FF2B5EF4-FFF2-40B4-BE49-F238E27FC236}">
                          <a16:creationId xmlns:a16="http://schemas.microsoft.com/office/drawing/2014/main" id="{FC106DCC-CE86-5F8A-6057-D94D40415190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11157808" y="2962749"/>
                    <a:ext cx="68400" cy="273240"/>
                  </p14:xfrm>
                </p:contentPart>
              </mc:Choice>
              <mc:Fallback xmlns="">
                <p:pic>
                  <p:nvPicPr>
                    <p:cNvPr id="89" name="Ink 88">
                      <a:extLst>
                        <a:ext uri="{FF2B5EF4-FFF2-40B4-BE49-F238E27FC236}">
                          <a16:creationId xmlns:a16="http://schemas.microsoft.com/office/drawing/2014/main" id="{B08663CD-846C-CA22-365D-ED833C43E4AE}"/>
                        </a:ext>
                      </a:extLst>
                    </p:cNvPr>
                    <p:cNvPicPr/>
                    <p:nvPr/>
                  </p:nvPicPr>
                  <p:blipFill>
                    <a:blip r:embed="rId227"/>
                    <a:stretch>
                      <a:fillRect/>
                    </a:stretch>
                  </p:blipFill>
                  <p:spPr>
                    <a:xfrm flipH="1">
                      <a:off x="11151688" y="2956629"/>
                      <a:ext cx="80640" cy="2854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4E5A0844-F620-29B6-0F82-01FDEE92A2FA}"/>
                      </a:ext>
                    </a:extLst>
                  </p14:cNvPr>
                  <p14:cNvContentPartPr/>
                  <p14:nvPr/>
                </p14:nvContentPartPr>
                <p14:xfrm>
                  <a:off x="9360143" y="3116089"/>
                  <a:ext cx="135360" cy="759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FA5FEC80-B923-E422-8262-049BC7F96E18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9354007" y="3109969"/>
                    <a:ext cx="147633" cy="882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42760E3D-E2D3-0AEA-EADA-FF00E683596A}"/>
                  </a:ext>
                </a:extLst>
              </p:cNvPr>
              <p:cNvGrpSpPr/>
              <p:nvPr/>
            </p:nvGrpSpPr>
            <p:grpSpPr>
              <a:xfrm>
                <a:off x="9289943" y="3011329"/>
                <a:ext cx="249480" cy="32760"/>
                <a:chOff x="9463511" y="2998541"/>
                <a:chExt cx="249480" cy="32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30">
                  <p14:nvContentPartPr>
                    <p14:cNvPr id="164" name="Ink 163">
                      <a:extLst>
                        <a:ext uri="{FF2B5EF4-FFF2-40B4-BE49-F238E27FC236}">
                          <a16:creationId xmlns:a16="http://schemas.microsoft.com/office/drawing/2014/main" id="{3FC11893-F742-64F5-5C12-DA32DFDBAB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463511" y="2999261"/>
                    <a:ext cx="50040" cy="32040"/>
                  </p14:xfrm>
                </p:contentPart>
              </mc:Choice>
              <mc:Fallback xmlns="">
                <p:pic>
                  <p:nvPicPr>
                    <p:cNvPr id="142" name="Ink 141">
                      <a:extLst>
                        <a:ext uri="{FF2B5EF4-FFF2-40B4-BE49-F238E27FC236}">
                          <a16:creationId xmlns:a16="http://schemas.microsoft.com/office/drawing/2014/main" id="{D00465EE-ED0D-BD58-1CDB-524B22B0C7ED}"/>
                        </a:ext>
                      </a:extLst>
                    </p:cNvPr>
                    <p:cNvPicPr/>
                    <p:nvPr/>
                  </p:nvPicPr>
                  <p:blipFill>
                    <a:blip r:embed="rId231"/>
                    <a:stretch>
                      <a:fillRect/>
                    </a:stretch>
                  </p:blipFill>
                  <p:spPr>
                    <a:xfrm>
                      <a:off x="9457391" y="2993141"/>
                      <a:ext cx="62280" cy="44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2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A2D48220-819B-A548-719A-0AD37086820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55391" y="2998541"/>
                    <a:ext cx="57600" cy="32760"/>
                  </p14:xfrm>
                </p:contentPart>
              </mc:Choice>
              <mc:Fallback xmlns="">
                <p:pic>
                  <p:nvPicPr>
                    <p:cNvPr id="143" name="Ink 142">
                      <a:extLst>
                        <a:ext uri="{FF2B5EF4-FFF2-40B4-BE49-F238E27FC236}">
                          <a16:creationId xmlns:a16="http://schemas.microsoft.com/office/drawing/2014/main" id="{7154458E-6778-4287-3A5C-D17DB19D78EE}"/>
                        </a:ext>
                      </a:extLst>
                    </p:cNvPr>
                    <p:cNvPicPr/>
                    <p:nvPr/>
                  </p:nvPicPr>
                  <p:blipFill>
                    <a:blip r:embed="rId233"/>
                    <a:stretch>
                      <a:fillRect/>
                    </a:stretch>
                  </p:blipFill>
                  <p:spPr>
                    <a:xfrm>
                      <a:off x="9649233" y="2992353"/>
                      <a:ext cx="69917" cy="4513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20A33EC6-C195-B99E-FB4C-16FE84A0B650}"/>
                </a:ext>
              </a:extLst>
            </p:cNvPr>
            <p:cNvCxnSpPr>
              <a:cxnSpLocks/>
            </p:cNvCxnSpPr>
            <p:nvPr/>
          </p:nvCxnSpPr>
          <p:spPr>
            <a:xfrm>
              <a:off x="4845949" y="2934324"/>
              <a:ext cx="1329935" cy="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>
                  <a16:creationId xmlns:a16="http://schemas.microsoft.com/office/drawing/2014/main" id="{43B2579E-28CE-8500-CF35-9C3A17DE442B}"/>
                </a:ext>
              </a:extLst>
            </p:cNvPr>
            <p:cNvCxnSpPr>
              <a:cxnSpLocks/>
            </p:cNvCxnSpPr>
            <p:nvPr/>
          </p:nvCxnSpPr>
          <p:spPr>
            <a:xfrm>
              <a:off x="4845949" y="3121284"/>
              <a:ext cx="1329935" cy="0"/>
            </a:xfrm>
            <a:prstGeom prst="straightConnector1">
              <a:avLst/>
            </a:prstGeom>
            <a:ln w="15875">
              <a:headEnd type="arrow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0D1B9968-87C1-0872-4A14-14FD20818D89}"/>
                </a:ext>
              </a:extLst>
            </p:cNvPr>
            <p:cNvGrpSpPr/>
            <p:nvPr/>
          </p:nvGrpSpPr>
          <p:grpSpPr>
            <a:xfrm flipH="1">
              <a:off x="3983580" y="2510193"/>
              <a:ext cx="602578" cy="1279824"/>
              <a:chOff x="3589621" y="2864107"/>
              <a:chExt cx="602578" cy="1279824"/>
            </a:xfrm>
          </p:grpSpPr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5715E7D4-FA28-A053-4154-4A2F7F543089}"/>
                  </a:ext>
                </a:extLst>
              </p:cNvPr>
              <p:cNvGrpSpPr/>
              <p:nvPr/>
            </p:nvGrpSpPr>
            <p:grpSpPr>
              <a:xfrm>
                <a:off x="3589621" y="2864107"/>
                <a:ext cx="602578" cy="1279824"/>
                <a:chOff x="3589621" y="2864107"/>
                <a:chExt cx="602578" cy="127982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34">
                  <p14:nvContentPartPr>
                    <p14:cNvPr id="184" name="Ink 183">
                      <a:extLst>
                        <a:ext uri="{FF2B5EF4-FFF2-40B4-BE49-F238E27FC236}">
                          <a16:creationId xmlns:a16="http://schemas.microsoft.com/office/drawing/2014/main" id="{275708BB-F13B-AC74-3A71-9FF84D5BE1B6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4026659" y="3642158"/>
                    <a:ext cx="127528" cy="501773"/>
                  </p14:xfrm>
                </p:contentPart>
              </mc:Choice>
              <mc:Fallback xmlns="">
                <p:pic>
                  <p:nvPicPr>
                    <p:cNvPr id="184" name="Ink 183">
                      <a:extLst>
                        <a:ext uri="{FF2B5EF4-FFF2-40B4-BE49-F238E27FC236}">
                          <a16:creationId xmlns:a16="http://schemas.microsoft.com/office/drawing/2014/main" id="{275708BB-F13B-AC74-3A71-9FF84D5BE1B6}"/>
                        </a:ext>
                      </a:extLst>
                    </p:cNvPr>
                    <p:cNvPicPr/>
                    <p:nvPr/>
                  </p:nvPicPr>
                  <p:blipFill>
                    <a:blip r:embed="rId264"/>
                    <a:stretch>
                      <a:fillRect/>
                    </a:stretch>
                  </p:blipFill>
                  <p:spPr>
                    <a:xfrm flipH="1">
                      <a:off x="4020535" y="3636039"/>
                      <a:ext cx="139776" cy="51401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5">
                  <p14:nvContentPartPr>
                    <p14:cNvPr id="185" name="Ink 184">
                      <a:extLst>
                        <a:ext uri="{FF2B5EF4-FFF2-40B4-BE49-F238E27FC236}">
                          <a16:creationId xmlns:a16="http://schemas.microsoft.com/office/drawing/2014/main" id="{B948A677-8170-337C-2BAA-08F2B87DB005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4024763" y="3260687"/>
                    <a:ext cx="6745" cy="378645"/>
                  </p14:xfrm>
                </p:contentPart>
              </mc:Choice>
              <mc:Fallback xmlns="">
                <p:pic>
                  <p:nvPicPr>
                    <p:cNvPr id="185" name="Ink 184">
                      <a:extLst>
                        <a:ext uri="{FF2B5EF4-FFF2-40B4-BE49-F238E27FC236}">
                          <a16:creationId xmlns:a16="http://schemas.microsoft.com/office/drawing/2014/main" id="{B948A677-8170-337C-2BAA-08F2B87DB005}"/>
                        </a:ext>
                      </a:extLst>
                    </p:cNvPr>
                    <p:cNvPicPr/>
                    <p:nvPr/>
                  </p:nvPicPr>
                  <p:blipFill>
                    <a:blip r:embed="rId266"/>
                    <a:stretch>
                      <a:fillRect/>
                    </a:stretch>
                  </p:blipFill>
                  <p:spPr>
                    <a:xfrm flipH="1">
                      <a:off x="4019030" y="3254568"/>
                      <a:ext cx="18212" cy="39088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7">
                  <p14:nvContentPartPr>
                    <p14:cNvPr id="186" name="Ink 185">
                      <a:extLst>
                        <a:ext uri="{FF2B5EF4-FFF2-40B4-BE49-F238E27FC236}">
                          <a16:creationId xmlns:a16="http://schemas.microsoft.com/office/drawing/2014/main" id="{936D4B1F-4612-A051-BF0A-FB649B63107B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3898858" y="3644032"/>
                    <a:ext cx="118535" cy="485476"/>
                  </p14:xfrm>
                </p:contentPart>
              </mc:Choice>
              <mc:Fallback xmlns="">
                <p:pic>
                  <p:nvPicPr>
                    <p:cNvPr id="186" name="Ink 185">
                      <a:extLst>
                        <a:ext uri="{FF2B5EF4-FFF2-40B4-BE49-F238E27FC236}">
                          <a16:creationId xmlns:a16="http://schemas.microsoft.com/office/drawing/2014/main" id="{936D4B1F-4612-A051-BF0A-FB649B63107B}"/>
                        </a:ext>
                      </a:extLst>
                    </p:cNvPr>
                    <p:cNvPicPr/>
                    <p:nvPr/>
                  </p:nvPicPr>
                  <p:blipFill>
                    <a:blip r:embed="rId268"/>
                    <a:stretch>
                      <a:fillRect/>
                    </a:stretch>
                  </p:blipFill>
                  <p:spPr>
                    <a:xfrm flipH="1">
                      <a:off x="3892752" y="3637914"/>
                      <a:ext cx="130748" cy="4977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9">
                  <p14:nvContentPartPr>
                    <p14:cNvPr id="187" name="Ink 186">
                      <a:extLst>
                        <a:ext uri="{FF2B5EF4-FFF2-40B4-BE49-F238E27FC236}">
                          <a16:creationId xmlns:a16="http://schemas.microsoft.com/office/drawing/2014/main" id="{AC2DF199-BC3E-A71C-5053-682383946454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3915015" y="3252852"/>
                    <a:ext cx="123032" cy="172602"/>
                  </p14:xfrm>
                </p:contentPart>
              </mc:Choice>
              <mc:Fallback xmlns="">
                <p:pic>
                  <p:nvPicPr>
                    <p:cNvPr id="187" name="Ink 186">
                      <a:extLst>
                        <a:ext uri="{FF2B5EF4-FFF2-40B4-BE49-F238E27FC236}">
                          <a16:creationId xmlns:a16="http://schemas.microsoft.com/office/drawing/2014/main" id="{AC2DF199-BC3E-A71C-5053-682383946454}"/>
                        </a:ext>
                      </a:extLst>
                    </p:cNvPr>
                    <p:cNvPicPr/>
                    <p:nvPr/>
                  </p:nvPicPr>
                  <p:blipFill>
                    <a:blip r:embed="rId270"/>
                    <a:stretch>
                      <a:fillRect/>
                    </a:stretch>
                  </p:blipFill>
                  <p:spPr>
                    <a:xfrm flipH="1">
                      <a:off x="3908899" y="3246739"/>
                      <a:ext cx="135263" cy="18482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3DCB4542-47A4-986F-CC94-7E68CA572E1A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3719295" y="3371713"/>
                    <a:ext cx="188226" cy="60755"/>
                  </p14:xfrm>
                </p:contentPart>
              </mc:Choice>
              <mc:Fallback xmlns="">
                <p:pic>
                  <p:nvPicPr>
                    <p:cNvPr id="188" name="Ink 187">
                      <a:extLst>
                        <a:ext uri="{FF2B5EF4-FFF2-40B4-BE49-F238E27FC236}">
                          <a16:creationId xmlns:a16="http://schemas.microsoft.com/office/drawing/2014/main" id="{3DCB4542-47A4-986F-CC94-7E68CA572E1A}"/>
                        </a:ext>
                      </a:extLst>
                    </p:cNvPr>
                    <p:cNvPicPr/>
                    <p:nvPr/>
                  </p:nvPicPr>
                  <p:blipFill>
                    <a:blip r:embed="rId272"/>
                    <a:stretch>
                      <a:fillRect/>
                    </a:stretch>
                  </p:blipFill>
                  <p:spPr>
                    <a:xfrm flipH="1">
                      <a:off x="3713188" y="3365602"/>
                      <a:ext cx="200439" cy="729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3">
                  <p14:nvContentPartPr>
                    <p14:cNvPr id="189" name="Ink 188">
                      <a:extLst>
                        <a:ext uri="{FF2B5EF4-FFF2-40B4-BE49-F238E27FC236}">
                          <a16:creationId xmlns:a16="http://schemas.microsoft.com/office/drawing/2014/main" id="{738080E0-C487-090C-2BCE-AC9841F858FA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3605256" y="3268599"/>
                    <a:ext cx="110769" cy="115563"/>
                  </p14:xfrm>
                </p:contentPart>
              </mc:Choice>
              <mc:Fallback xmlns="">
                <p:pic>
                  <p:nvPicPr>
                    <p:cNvPr id="189" name="Ink 188">
                      <a:extLst>
                        <a:ext uri="{FF2B5EF4-FFF2-40B4-BE49-F238E27FC236}">
                          <a16:creationId xmlns:a16="http://schemas.microsoft.com/office/drawing/2014/main" id="{738080E0-C487-090C-2BCE-AC9841F858FA}"/>
                        </a:ext>
                      </a:extLst>
                    </p:cNvPr>
                    <p:cNvPicPr/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 flipH="1">
                      <a:off x="3599162" y="3262479"/>
                      <a:ext cx="122957" cy="1278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5">
                  <p14:nvContentPartPr>
                    <p14:cNvPr id="190" name="Ink 189">
                      <a:extLst>
                        <a:ext uri="{FF2B5EF4-FFF2-40B4-BE49-F238E27FC236}">
                          <a16:creationId xmlns:a16="http://schemas.microsoft.com/office/drawing/2014/main" id="{A4B59668-AFD2-C00B-5EC3-4F9D20450432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3662377" y="3235527"/>
                    <a:ext cx="12263" cy="30285"/>
                  </p14:xfrm>
                </p:contentPart>
              </mc:Choice>
              <mc:Fallback xmlns="">
                <p:pic>
                  <p:nvPicPr>
                    <p:cNvPr id="190" name="Ink 189">
                      <a:extLst>
                        <a:ext uri="{FF2B5EF4-FFF2-40B4-BE49-F238E27FC236}">
                          <a16:creationId xmlns:a16="http://schemas.microsoft.com/office/drawing/2014/main" id="{A4B59668-AFD2-C00B-5EC3-4F9D20450432}"/>
                        </a:ext>
                      </a:extLst>
                    </p:cNvPr>
                    <p:cNvPicPr/>
                    <p:nvPr/>
                  </p:nvPicPr>
                  <p:blipFill>
                    <a:blip r:embed="rId276"/>
                    <a:stretch>
                      <a:fillRect/>
                    </a:stretch>
                  </p:blipFill>
                  <p:spPr>
                    <a:xfrm flipH="1">
                      <a:off x="3656245" y="3229540"/>
                      <a:ext cx="24526" cy="422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7">
                  <p14:nvContentPartPr>
                    <p14:cNvPr id="191" name="Ink 190">
                      <a:extLst>
                        <a:ext uri="{FF2B5EF4-FFF2-40B4-BE49-F238E27FC236}">
                          <a16:creationId xmlns:a16="http://schemas.microsoft.com/office/drawing/2014/main" id="{A0ECAAF1-9A53-787E-588F-0AC265C37EF1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3595752" y="3232369"/>
                    <a:ext cx="63355" cy="16535"/>
                  </p14:xfrm>
                </p:contentPart>
              </mc:Choice>
              <mc:Fallback xmlns="">
                <p:pic>
                  <p:nvPicPr>
                    <p:cNvPr id="191" name="Ink 190">
                      <a:extLst>
                        <a:ext uri="{FF2B5EF4-FFF2-40B4-BE49-F238E27FC236}">
                          <a16:creationId xmlns:a16="http://schemas.microsoft.com/office/drawing/2014/main" id="{A0ECAAF1-9A53-787E-588F-0AC265C37EF1}"/>
                        </a:ext>
                      </a:extLst>
                    </p:cNvPr>
                    <p:cNvPicPr/>
                    <p:nvPr/>
                  </p:nvPicPr>
                  <p:blipFill>
                    <a:blip r:embed="rId278"/>
                    <a:stretch>
                      <a:fillRect/>
                    </a:stretch>
                  </p:blipFill>
                  <p:spPr>
                    <a:xfrm flipH="1">
                      <a:off x="3589632" y="3226388"/>
                      <a:ext cx="75594" cy="284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9">
                  <p14:nvContentPartPr>
                    <p14:cNvPr id="192" name="Ink 191">
                      <a:extLst>
                        <a:ext uri="{FF2B5EF4-FFF2-40B4-BE49-F238E27FC236}">
                          <a16:creationId xmlns:a16="http://schemas.microsoft.com/office/drawing/2014/main" id="{3A3AC495-328A-B7B4-18B6-5EC7CAAFCA33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3589621" y="3246861"/>
                    <a:ext cx="11036" cy="34185"/>
                  </p14:xfrm>
                </p:contentPart>
              </mc:Choice>
              <mc:Fallback xmlns="">
                <p:pic>
                  <p:nvPicPr>
                    <p:cNvPr id="192" name="Ink 191">
                      <a:extLst>
                        <a:ext uri="{FF2B5EF4-FFF2-40B4-BE49-F238E27FC236}">
                          <a16:creationId xmlns:a16="http://schemas.microsoft.com/office/drawing/2014/main" id="{3A3AC495-328A-B7B4-18B6-5EC7CAAFCA33}"/>
                        </a:ext>
                      </a:extLst>
                    </p:cNvPr>
                    <p:cNvPicPr/>
                    <p:nvPr/>
                  </p:nvPicPr>
                  <p:blipFill>
                    <a:blip r:embed="rId280"/>
                    <a:stretch>
                      <a:fillRect/>
                    </a:stretch>
                  </p:blipFill>
                  <p:spPr>
                    <a:xfrm flipH="1">
                      <a:off x="3583758" y="3240807"/>
                      <a:ext cx="22762" cy="46292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26274297-A2FC-3853-3DCD-0D605B3A2A5C}"/>
                    </a:ext>
                  </a:extLst>
                </p:cNvPr>
                <p:cNvGrpSpPr/>
                <p:nvPr/>
              </p:nvGrpSpPr>
              <p:grpSpPr>
                <a:xfrm flipH="1">
                  <a:off x="3640101" y="3249648"/>
                  <a:ext cx="16145" cy="14677"/>
                  <a:chOff x="6069286" y="1749781"/>
                  <a:chExt cx="28440" cy="28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1">
                    <p14:nvContentPartPr>
                      <p14:cNvPr id="240" name="Ink 239">
                        <a:extLst>
                          <a:ext uri="{FF2B5EF4-FFF2-40B4-BE49-F238E27FC236}">
                            <a16:creationId xmlns:a16="http://schemas.microsoft.com/office/drawing/2014/main" id="{30E5855F-4403-C4E3-59A5-A37C0B5BBFB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86206" y="174978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139" name="Ink 138">
                        <a:extLst>
                          <a:ext uri="{FF2B5EF4-FFF2-40B4-BE49-F238E27FC236}">
                            <a16:creationId xmlns:a16="http://schemas.microsoft.com/office/drawing/2014/main" id="{DA6356E0-B28C-47DD-6E7C-E6475C5987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6080086" y="174366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2">
                    <p14:nvContentPartPr>
                      <p14:cNvPr id="241" name="Ink 240">
                        <a:extLst>
                          <a:ext uri="{FF2B5EF4-FFF2-40B4-BE49-F238E27FC236}">
                            <a16:creationId xmlns:a16="http://schemas.microsoft.com/office/drawing/2014/main" id="{7DF0813C-BB81-FF2A-5A70-6FA6782E9EC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97366" y="17728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140" name="Ink 139">
                        <a:extLst>
                          <a:ext uri="{FF2B5EF4-FFF2-40B4-BE49-F238E27FC236}">
                            <a16:creationId xmlns:a16="http://schemas.microsoft.com/office/drawing/2014/main" id="{C9D7A152-724D-E2FA-B469-10539D243B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6091246" y="176670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3">
                    <p14:nvContentPartPr>
                      <p14:cNvPr id="242" name="Ink 241">
                        <a:extLst>
                          <a:ext uri="{FF2B5EF4-FFF2-40B4-BE49-F238E27FC236}">
                            <a16:creationId xmlns:a16="http://schemas.microsoft.com/office/drawing/2014/main" id="{B08A09F2-C7F4-0FC1-8152-A1C323C4AFD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9286" y="17778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141" name="Ink 140">
                        <a:extLst>
                          <a:ext uri="{FF2B5EF4-FFF2-40B4-BE49-F238E27FC236}">
                            <a16:creationId xmlns:a16="http://schemas.microsoft.com/office/drawing/2014/main" id="{628322C2-C4DC-4F6E-0818-26F148FC2D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6063166" y="177174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F61BBA96-6D8E-7AA7-0ABC-6B94FAF3E1AE}"/>
                    </a:ext>
                  </a:extLst>
                </p:cNvPr>
                <p:cNvGrpSpPr/>
                <p:nvPr/>
              </p:nvGrpSpPr>
              <p:grpSpPr>
                <a:xfrm>
                  <a:off x="3820144" y="2864107"/>
                  <a:ext cx="372055" cy="377442"/>
                  <a:chOff x="6412158" y="3274323"/>
                  <a:chExt cx="544726" cy="552613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4">
                    <p14:nvContentPartPr>
                      <p14:cNvPr id="229" name="Ink 228">
                        <a:extLst>
                          <a:ext uri="{FF2B5EF4-FFF2-40B4-BE49-F238E27FC236}">
                            <a16:creationId xmlns:a16="http://schemas.microsoft.com/office/drawing/2014/main" id="{B6497F78-D98F-DD18-E34A-8FFA4EEA434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81948" y="3274323"/>
                      <a:ext cx="174936" cy="283520"/>
                    </p14:xfrm>
                  </p:contentPart>
                </mc:Choice>
                <mc:Fallback xmlns="">
                  <p:pic>
                    <p:nvPicPr>
                      <p:cNvPr id="128" name="Ink 127">
                        <a:extLst>
                          <a:ext uri="{FF2B5EF4-FFF2-40B4-BE49-F238E27FC236}">
                            <a16:creationId xmlns:a16="http://schemas.microsoft.com/office/drawing/2014/main" id="{C43A71BD-616E-D6B1-B08A-4E008A528F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5"/>
                      <a:stretch>
                        <a:fillRect/>
                      </a:stretch>
                    </p:blipFill>
                    <p:spPr>
                      <a:xfrm>
                        <a:off x="6772435" y="3264837"/>
                        <a:ext cx="192905" cy="30143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5">
                    <p14:nvContentPartPr>
                      <p14:cNvPr id="230" name="Ink 229">
                        <a:extLst>
                          <a:ext uri="{FF2B5EF4-FFF2-40B4-BE49-F238E27FC236}">
                            <a16:creationId xmlns:a16="http://schemas.microsoft.com/office/drawing/2014/main" id="{C761FA52-3DFF-8A92-B09B-5BB86832929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26316" y="3477740"/>
                      <a:ext cx="429248" cy="84054"/>
                    </p14:xfrm>
                  </p:contentPart>
                </mc:Choice>
                <mc:Fallback xmlns="">
                  <p:pic>
                    <p:nvPicPr>
                      <p:cNvPr id="129" name="Ink 128">
                        <a:extLst>
                          <a:ext uri="{FF2B5EF4-FFF2-40B4-BE49-F238E27FC236}">
                            <a16:creationId xmlns:a16="http://schemas.microsoft.com/office/drawing/2014/main" id="{95BDAB5F-1CDE-1BD1-80F7-ABAAC6C85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7"/>
                      <a:stretch>
                        <a:fillRect/>
                      </a:stretch>
                    </p:blipFill>
                    <p:spPr>
                      <a:xfrm>
                        <a:off x="6516847" y="3468284"/>
                        <a:ext cx="447133" cy="10191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6">
                    <p14:nvContentPartPr>
                      <p14:cNvPr id="231" name="Ink 230">
                        <a:extLst>
                          <a:ext uri="{FF2B5EF4-FFF2-40B4-BE49-F238E27FC236}">
                            <a16:creationId xmlns:a16="http://schemas.microsoft.com/office/drawing/2014/main" id="{8018FF6C-000A-7341-0859-927780D48BF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412158" y="3491970"/>
                      <a:ext cx="431109" cy="128848"/>
                    </p14:xfrm>
                  </p:contentPart>
                </mc:Choice>
                <mc:Fallback xmlns="">
                  <p:pic>
                    <p:nvPicPr>
                      <p:cNvPr id="130" name="Ink 129">
                        <a:extLst>
                          <a:ext uri="{FF2B5EF4-FFF2-40B4-BE49-F238E27FC236}">
                            <a16:creationId xmlns:a16="http://schemas.microsoft.com/office/drawing/2014/main" id="{E242EF4D-D879-58AD-CC1F-63A95E601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9"/>
                      <a:stretch>
                        <a:fillRect/>
                      </a:stretch>
                    </p:blipFill>
                    <p:spPr>
                      <a:xfrm>
                        <a:off x="6402671" y="3482542"/>
                        <a:ext cx="449028" cy="1466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7">
                    <p14:nvContentPartPr>
                      <p14:cNvPr id="232" name="Ink 231">
                        <a:extLst>
                          <a:ext uri="{FF2B5EF4-FFF2-40B4-BE49-F238E27FC236}">
                            <a16:creationId xmlns:a16="http://schemas.microsoft.com/office/drawing/2014/main" id="{57332BDC-D53B-12EC-831D-16CCC7F47DA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533661" y="3571083"/>
                      <a:ext cx="235461" cy="253482"/>
                    </p14:xfrm>
                  </p:contentPart>
                </mc:Choice>
                <mc:Fallback xmlns="">
                  <p:pic>
                    <p:nvPicPr>
                      <p:cNvPr id="131" name="Ink 130">
                        <a:extLst>
                          <a:ext uri="{FF2B5EF4-FFF2-40B4-BE49-F238E27FC236}">
                            <a16:creationId xmlns:a16="http://schemas.microsoft.com/office/drawing/2014/main" id="{95303C55-D427-B2F7-CCA1-6FF95AB334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1"/>
                      <a:stretch>
                        <a:fillRect/>
                      </a:stretch>
                    </p:blipFill>
                    <p:spPr>
                      <a:xfrm>
                        <a:off x="6524201" y="3561597"/>
                        <a:ext cx="253331" cy="271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454D0605-859E-D68F-3A7F-2FF6AD6CB552}"/>
                      </a:ext>
                    </a:extLst>
                  </p:cNvPr>
                  <p:cNvGrpSpPr/>
                  <p:nvPr/>
                </p:nvGrpSpPr>
                <p:grpSpPr>
                  <a:xfrm>
                    <a:off x="6522309" y="3279856"/>
                    <a:ext cx="420425" cy="547080"/>
                    <a:chOff x="8352536" y="3863628"/>
                    <a:chExt cx="570153" cy="747448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88">
                      <p14:nvContentPartPr>
                        <p14:cNvPr id="234" name="Ink 233">
                          <a:extLst>
                            <a:ext uri="{FF2B5EF4-FFF2-40B4-BE49-F238E27FC236}">
                              <a16:creationId xmlns:a16="http://schemas.microsoft.com/office/drawing/2014/main" id="{AAC13F57-8D5E-3320-48EF-7F391F81270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352536" y="3863628"/>
                        <a:ext cx="322200" cy="287279"/>
                      </p14:xfrm>
                    </p:contentPart>
                  </mc:Choice>
                  <mc:Fallback xmlns="">
                    <p:pic>
                      <p:nvPicPr>
                        <p:cNvPr id="133" name="Ink 132">
                          <a:extLst>
                            <a:ext uri="{FF2B5EF4-FFF2-40B4-BE49-F238E27FC236}">
                              <a16:creationId xmlns:a16="http://schemas.microsoft.com/office/drawing/2014/main" id="{C30217A1-3F2E-0C05-7E54-8325D56CC7B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3"/>
                        <a:stretch>
                          <a:fillRect/>
                        </a:stretch>
                      </p:blipFill>
                      <p:spPr>
                        <a:xfrm>
                          <a:off x="8339648" y="3850700"/>
                          <a:ext cx="346544" cy="311698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89">
                      <p14:nvContentPartPr>
                        <p14:cNvPr id="235" name="Ink 234">
                          <a:extLst>
                            <a:ext uri="{FF2B5EF4-FFF2-40B4-BE49-F238E27FC236}">
                              <a16:creationId xmlns:a16="http://schemas.microsoft.com/office/drawing/2014/main" id="{794EBB56-70BD-8B53-4297-F49E3960780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501935" y="3875148"/>
                        <a:ext cx="183960" cy="262800"/>
                      </p14:xfrm>
                    </p:contentPart>
                  </mc:Choice>
                  <mc:Fallback xmlns="">
                    <p:pic>
                      <p:nvPicPr>
                        <p:cNvPr id="134" name="Ink 133">
                          <a:extLst>
                            <a:ext uri="{FF2B5EF4-FFF2-40B4-BE49-F238E27FC236}">
                              <a16:creationId xmlns:a16="http://schemas.microsoft.com/office/drawing/2014/main" id="{650C1586-8F83-8A45-0B36-EC268C5D988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5"/>
                        <a:stretch>
                          <a:fillRect/>
                        </a:stretch>
                      </p:blipFill>
                      <p:spPr>
                        <a:xfrm>
                          <a:off x="8489101" y="3862259"/>
                          <a:ext cx="208203" cy="28714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90">
                      <p14:nvContentPartPr>
                        <p14:cNvPr id="236" name="Ink 235">
                          <a:extLst>
                            <a:ext uri="{FF2B5EF4-FFF2-40B4-BE49-F238E27FC236}">
                              <a16:creationId xmlns:a16="http://schemas.microsoft.com/office/drawing/2014/main" id="{AAF57D77-5B7B-BC2E-F88F-826CB14B2F8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689494" y="3867587"/>
                        <a:ext cx="100078" cy="362880"/>
                      </p14:xfrm>
                    </p:contentPart>
                  </mc:Choice>
                  <mc:Fallback xmlns="">
                    <p:pic>
                      <p:nvPicPr>
                        <p:cNvPr id="135" name="Ink 134">
                          <a:extLst>
                            <a:ext uri="{FF2B5EF4-FFF2-40B4-BE49-F238E27FC236}">
                              <a16:creationId xmlns:a16="http://schemas.microsoft.com/office/drawing/2014/main" id="{FEE7F183-FEF1-02FE-BB6C-5378D65EB8D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7"/>
                        <a:stretch>
                          <a:fillRect/>
                        </a:stretch>
                      </p:blipFill>
                      <p:spPr>
                        <a:xfrm>
                          <a:off x="8676718" y="3854653"/>
                          <a:ext cx="124210" cy="38731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91">
                      <p14:nvContentPartPr>
                        <p14:cNvPr id="237" name="Ink 236">
                          <a:extLst>
                            <a:ext uri="{FF2B5EF4-FFF2-40B4-BE49-F238E27FC236}">
                              <a16:creationId xmlns:a16="http://schemas.microsoft.com/office/drawing/2014/main" id="{B90B5EAD-1F63-E5BE-C487-946AB1F749A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694809" y="4265474"/>
                        <a:ext cx="227880" cy="345602"/>
                      </p14:xfrm>
                    </p:contentPart>
                  </mc:Choice>
                  <mc:Fallback xmlns="">
                    <p:pic>
                      <p:nvPicPr>
                        <p:cNvPr id="136" name="Ink 135">
                          <a:extLst>
                            <a:ext uri="{FF2B5EF4-FFF2-40B4-BE49-F238E27FC236}">
                              <a16:creationId xmlns:a16="http://schemas.microsoft.com/office/drawing/2014/main" id="{2EB7BB87-6987-68C5-9654-0B0CC1EAEF2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9"/>
                        <a:stretch>
                          <a:fillRect/>
                        </a:stretch>
                      </p:blipFill>
                      <p:spPr>
                        <a:xfrm>
                          <a:off x="8681951" y="4252541"/>
                          <a:ext cx="252168" cy="370031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2572567F-6946-45A6-96E7-FECA9FC7BB59}"/>
                      </a:ext>
                    </a:extLst>
                  </p14:cNvPr>
                  <p14:cNvContentPartPr/>
                  <p14:nvPr/>
                </p14:nvContentPartPr>
                <p14:xfrm>
                  <a:off x="4044068" y="3258432"/>
                  <a:ext cx="87480" cy="43020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2572567F-6946-45A6-96E7-FECA9FC7BB59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4037948" y="3251952"/>
                    <a:ext cx="99720" cy="442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126A19-9C7F-5222-D8FC-06D8023B9DDD}"/>
                </a:ext>
              </a:extLst>
            </p:cNvPr>
            <p:cNvSpPr txBox="1"/>
            <p:nvPr/>
          </p:nvSpPr>
          <p:spPr>
            <a:xfrm>
              <a:off x="3554347" y="3905802"/>
              <a:ext cx="1193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DIN Next LT Pro Light" panose="020B0303020203050203" pitchFamily="34" charset="0"/>
                </a:rPr>
                <a:t>client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8369F1-402E-3DEE-8636-56C72EBF576B}"/>
                </a:ext>
              </a:extLst>
            </p:cNvPr>
            <p:cNvSpPr txBox="1"/>
            <p:nvPr/>
          </p:nvSpPr>
          <p:spPr>
            <a:xfrm>
              <a:off x="6468458" y="3904604"/>
              <a:ext cx="1193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DIN Next LT Pro Light" panose="020B0303020203050203" pitchFamily="34" charset="0"/>
                </a:rPr>
                <a:t>server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08B022-C5AF-117E-81F8-7B90C34F6C23}"/>
              </a:ext>
            </a:extLst>
          </p:cNvPr>
          <p:cNvGrpSpPr/>
          <p:nvPr/>
        </p:nvGrpSpPr>
        <p:grpSpPr>
          <a:xfrm>
            <a:off x="2630873" y="1343795"/>
            <a:ext cx="1322484" cy="2840839"/>
            <a:chOff x="2389800" y="1179448"/>
            <a:chExt cx="1322484" cy="2840839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8894047D-DBC8-4BD5-48F5-4C0EF8DA807A}"/>
                </a:ext>
              </a:extLst>
            </p:cNvPr>
            <p:cNvSpPr/>
            <p:nvPr/>
          </p:nvSpPr>
          <p:spPr>
            <a:xfrm>
              <a:off x="2389800" y="1179448"/>
              <a:ext cx="217109" cy="2840839"/>
            </a:xfrm>
            <a:prstGeom prst="righ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29BD0A5-5FC2-4543-F114-E95B80E213C3}"/>
                    </a:ext>
                  </a:extLst>
                </p:cNvPr>
                <p:cNvSpPr txBox="1"/>
                <p:nvPr/>
              </p:nvSpPr>
              <p:spPr>
                <a:xfrm>
                  <a:off x="2625313" y="2371848"/>
                  <a:ext cx="108697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en-US" sz="2400" dirty="0">
                      <a:solidFill>
                        <a:srgbClr val="1B4B91"/>
                      </a:solidFill>
                      <a:latin typeface="The Hand Black" panose="03070902030502020204" pitchFamily="66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lang="de-CH" sz="2000" b="0" i="1" smtClean="0">
                          <a:solidFill>
                            <a:srgbClr val="1B4B9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400" dirty="0">
                      <a:solidFill>
                        <a:srgbClr val="1B4B91"/>
                      </a:solidFill>
                      <a:latin typeface="The Hand Black" panose="03070902030502020204" pitchFamily="66" charset="0"/>
                    </a:rPr>
                    <a:t> KEX?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29BD0A5-5FC2-4543-F114-E95B80E21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5313" y="2371848"/>
                  <a:ext cx="1086971" cy="461665"/>
                </a:xfrm>
                <a:prstGeom prst="rect">
                  <a:avLst/>
                </a:prstGeom>
                <a:blipFill>
                  <a:blip r:embed="rId294"/>
                  <a:stretch>
                    <a:fillRect l="-8380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DA3752E-7110-6399-9461-3A24AA9D4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07EF0B3-8DEB-1460-2B49-0C24A07B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3B6169-D042-56AF-1ABE-A2A4755052EA}"/>
              </a:ext>
            </a:extLst>
          </p:cNvPr>
          <p:cNvGrpSpPr/>
          <p:nvPr/>
        </p:nvGrpSpPr>
        <p:grpSpPr>
          <a:xfrm>
            <a:off x="5018885" y="1606127"/>
            <a:ext cx="1086971" cy="1169973"/>
            <a:chOff x="5018885" y="1606127"/>
            <a:chExt cx="1086971" cy="116997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70AF38-B848-337D-5500-37FDA04F1987}"/>
                </a:ext>
              </a:extLst>
            </p:cNvPr>
            <p:cNvSpPr txBox="1"/>
            <p:nvPr/>
          </p:nvSpPr>
          <p:spPr>
            <a:xfrm>
              <a:off x="5018885" y="1606127"/>
              <a:ext cx="10869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>
                  <a:latin typeface="The Hand Black" panose="03070902030502020204" pitchFamily="66" charset="0"/>
                </a:rPr>
                <a:t>similar to KEX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DDE4760-5623-D548-37ED-40ED6B14063D}"/>
                    </a:ext>
                  </a:extLst>
                </p14:cNvPr>
                <p14:cNvContentPartPr/>
                <p14:nvPr/>
              </p14:nvContentPartPr>
              <p14:xfrm rot="-60000">
                <a:off x="5456558" y="2006672"/>
                <a:ext cx="39273" cy="769428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DDE4760-5623-D548-37ED-40ED6B14063D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 rot="-60000">
                  <a:off x="5452234" y="2002351"/>
                  <a:ext cx="47920" cy="77806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917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42D5E-F55D-A1ED-7856-AE643A048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DE6FC-F35F-9228-E40B-2E577B3C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266"/>
            <a:ext cx="4380980" cy="543977"/>
          </a:xfrm>
        </p:spPr>
        <p:txBody>
          <a:bodyPr/>
          <a:lstStyle/>
          <a:p>
            <a:r>
              <a:rPr lang="en-US" dirty="0"/>
              <a:t>Modeling Cloud Storage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3AA39-0609-A385-B8A3-E7D8BA67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4B24EA2C-9D15-D0AA-50B7-B46E7D0262FA}"/>
              </a:ext>
            </a:extLst>
          </p:cNvPr>
          <p:cNvSpPr txBox="1">
            <a:spLocks/>
          </p:cNvSpPr>
          <p:nvPr/>
        </p:nvSpPr>
        <p:spPr>
          <a:xfrm>
            <a:off x="360364" y="905464"/>
            <a:ext cx="5100260" cy="3406106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Core Functionality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DIN Next LT Pro Light" panose="020B0303020203050203" pitchFamily="34" charset="0"/>
              </a:rPr>
              <a:t>Register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(create account)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Authenticate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(log in)</a:t>
            </a:r>
            <a:br>
              <a:rPr lang="en-US" sz="1800" dirty="0">
                <a:latin typeface="The Hand Black" panose="03070902030502020204" pitchFamily="66" charset="0"/>
              </a:rPr>
            </a:br>
            <a:endParaRPr lang="en-US" sz="1800" dirty="0">
              <a:latin typeface="The Hand Black" panose="030709020305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Put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(upload a file)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Update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(modify content)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Get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(download)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Share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Accept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(receive share)</a:t>
            </a:r>
          </a:p>
        </p:txBody>
      </p: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ADBC9C75-E7B6-A2D1-9509-AA15B2C95D59}"/>
              </a:ext>
            </a:extLst>
          </p:cNvPr>
          <p:cNvGrpSpPr/>
          <p:nvPr/>
        </p:nvGrpSpPr>
        <p:grpSpPr>
          <a:xfrm>
            <a:off x="6354729" y="2621716"/>
            <a:ext cx="1569557" cy="936748"/>
            <a:chOff x="8963560" y="2270297"/>
            <a:chExt cx="2089080" cy="1246811"/>
          </a:xfrm>
        </p:grpSpPr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A078CEBF-8000-142A-AE55-9DEC41DD89FF}"/>
                </a:ext>
              </a:extLst>
            </p:cNvPr>
            <p:cNvGrpSpPr/>
            <p:nvPr/>
          </p:nvGrpSpPr>
          <p:grpSpPr>
            <a:xfrm flipH="1">
              <a:off x="10166964" y="2836220"/>
              <a:ext cx="827062" cy="680888"/>
              <a:chOff x="2681326" y="1266661"/>
              <a:chExt cx="1214790" cy="1000089"/>
            </a:xfrm>
          </p:grpSpPr>
          <p:grpSp>
            <p:nvGrpSpPr>
              <p:cNvPr id="492" name="Group 491">
                <a:extLst>
                  <a:ext uri="{FF2B5EF4-FFF2-40B4-BE49-F238E27FC236}">
                    <a16:creationId xmlns:a16="http://schemas.microsoft.com/office/drawing/2014/main" id="{A0AB2205-834F-0250-E9F0-768A8908F220}"/>
                  </a:ext>
                </a:extLst>
              </p:cNvPr>
              <p:cNvGrpSpPr/>
              <p:nvPr/>
            </p:nvGrpSpPr>
            <p:grpSpPr>
              <a:xfrm>
                <a:off x="2681326" y="1266661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">
                  <p14:nvContentPartPr>
                    <p14:cNvPr id="511" name="Ink 510">
                      <a:extLst>
                        <a:ext uri="{FF2B5EF4-FFF2-40B4-BE49-F238E27FC236}">
                          <a16:creationId xmlns:a16="http://schemas.microsoft.com/office/drawing/2014/main" id="{A7D2EABD-956A-071F-A89A-0E78C5834B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46" name="Ink 45">
                      <a:extLst>
                        <a:ext uri="{FF2B5EF4-FFF2-40B4-BE49-F238E27FC236}">
                          <a16:creationId xmlns:a16="http://schemas.microsoft.com/office/drawing/2014/main" id="{567E1240-A2B6-67F2-6A45-8673F151FAE8}"/>
                        </a:ext>
                      </a:extLst>
                    </p:cNvPr>
                    <p:cNvPicPr/>
                    <p:nvPr/>
                  </p:nvPicPr>
                  <p:blipFill>
                    <a:blip r:embed="rId193"/>
                    <a:stretch>
                      <a:fillRect/>
                    </a:stretch>
                  </p:blipFill>
                  <p:spPr>
                    <a:xfrm>
                      <a:off x="2683646" y="1275322"/>
                      <a:ext cx="36400" cy="2836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4">
                  <p14:nvContentPartPr>
                    <p14:cNvPr id="512" name="Ink 511">
                      <a:extLst>
                        <a:ext uri="{FF2B5EF4-FFF2-40B4-BE49-F238E27FC236}">
                          <a16:creationId xmlns:a16="http://schemas.microsoft.com/office/drawing/2014/main" id="{C5B63060-F49A-D8A7-5EA8-93215075EB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47" name="Ink 46">
                      <a:extLst>
                        <a:ext uri="{FF2B5EF4-FFF2-40B4-BE49-F238E27FC236}">
                          <a16:creationId xmlns:a16="http://schemas.microsoft.com/office/drawing/2014/main" id="{C29C2772-B173-C3CC-6A2C-9E2A3DDCE7BA}"/>
                        </a:ext>
                      </a:extLst>
                    </p:cNvPr>
                    <p:cNvPicPr/>
                    <p:nvPr/>
                  </p:nvPicPr>
                  <p:blipFill>
                    <a:blip r:embed="rId195"/>
                    <a:stretch>
                      <a:fillRect/>
                    </a:stretch>
                  </p:blipFill>
                  <p:spPr>
                    <a:xfrm>
                      <a:off x="2672342" y="1257682"/>
                      <a:ext cx="1208129" cy="2915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6">
                  <p14:nvContentPartPr>
                    <p14:cNvPr id="513" name="Ink 512">
                      <a:extLst>
                        <a:ext uri="{FF2B5EF4-FFF2-40B4-BE49-F238E27FC236}">
                          <a16:creationId xmlns:a16="http://schemas.microsoft.com/office/drawing/2014/main" id="{9D97E167-B9E4-4B2C-6FFB-AD97824DBC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48" name="Ink 47">
                      <a:extLst>
                        <a:ext uri="{FF2B5EF4-FFF2-40B4-BE49-F238E27FC236}">
                          <a16:creationId xmlns:a16="http://schemas.microsoft.com/office/drawing/2014/main" id="{F95FC3E2-027D-462D-8141-432EE25B9634}"/>
                        </a:ext>
                      </a:extLst>
                    </p:cNvPr>
                    <p:cNvPicPr/>
                    <p:nvPr/>
                  </p:nvPicPr>
                  <p:blipFill>
                    <a:blip r:embed="rId197"/>
                    <a:stretch>
                      <a:fillRect/>
                    </a:stretch>
                  </p:blipFill>
                  <p:spPr>
                    <a:xfrm>
                      <a:off x="2711582" y="1531652"/>
                      <a:ext cx="1171047" cy="485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8">
                  <p14:nvContentPartPr>
                    <p14:cNvPr id="514" name="Ink 513">
                      <a:extLst>
                        <a:ext uri="{FF2B5EF4-FFF2-40B4-BE49-F238E27FC236}">
                          <a16:creationId xmlns:a16="http://schemas.microsoft.com/office/drawing/2014/main" id="{F6805F78-698A-E541-C2E4-EBA1AD9511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49" name="Ink 48">
                      <a:extLst>
                        <a:ext uri="{FF2B5EF4-FFF2-40B4-BE49-F238E27FC236}">
                          <a16:creationId xmlns:a16="http://schemas.microsoft.com/office/drawing/2014/main" id="{FF1D0930-C44B-FFA2-DD39-0FAF61207DD0}"/>
                        </a:ext>
                      </a:extLst>
                    </p:cNvPr>
                    <p:cNvPicPr/>
                    <p:nvPr/>
                  </p:nvPicPr>
                  <p:blipFill>
                    <a:blip r:embed="rId199"/>
                    <a:stretch>
                      <a:fillRect/>
                    </a:stretch>
                  </p:blipFill>
                  <p:spPr>
                    <a:xfrm>
                      <a:off x="2700430" y="1534266"/>
                      <a:ext cx="25872" cy="285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0">
                  <p14:nvContentPartPr>
                    <p14:cNvPr id="515" name="Ink 514">
                      <a:extLst>
                        <a:ext uri="{FF2B5EF4-FFF2-40B4-BE49-F238E27FC236}">
                          <a16:creationId xmlns:a16="http://schemas.microsoft.com/office/drawing/2014/main" id="{EF0604C6-898C-288E-122A-66ECC4EF33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50" name="Ink 49">
                      <a:extLst>
                        <a:ext uri="{FF2B5EF4-FFF2-40B4-BE49-F238E27FC236}">
                          <a16:creationId xmlns:a16="http://schemas.microsoft.com/office/drawing/2014/main" id="{8248C5FF-B45E-456D-6523-59E2D83ACBD2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2">
                  <p14:nvContentPartPr>
                    <p14:cNvPr id="516" name="Ink 515">
                      <a:extLst>
                        <a:ext uri="{FF2B5EF4-FFF2-40B4-BE49-F238E27FC236}">
                          <a16:creationId xmlns:a16="http://schemas.microsoft.com/office/drawing/2014/main" id="{CCABEB6F-23D0-92A8-FE75-645EFB159F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51" name="Ink 50">
                      <a:extLst>
                        <a:ext uri="{FF2B5EF4-FFF2-40B4-BE49-F238E27FC236}">
                          <a16:creationId xmlns:a16="http://schemas.microsoft.com/office/drawing/2014/main" id="{402303DB-1446-3F0C-E437-7A472BFB934D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3">
                  <p14:nvContentPartPr>
                    <p14:cNvPr id="517" name="Ink 516">
                      <a:extLst>
                        <a:ext uri="{FF2B5EF4-FFF2-40B4-BE49-F238E27FC236}">
                          <a16:creationId xmlns:a16="http://schemas.microsoft.com/office/drawing/2014/main" id="{EAA51C0D-3127-8709-B3ED-F47580F3F7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52" name="Ink 51">
                      <a:extLst>
                        <a:ext uri="{FF2B5EF4-FFF2-40B4-BE49-F238E27FC236}">
                          <a16:creationId xmlns:a16="http://schemas.microsoft.com/office/drawing/2014/main" id="{1B4E23DF-5642-4FAE-FD55-15A1A4A8FA31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4">
                  <p14:nvContentPartPr>
                    <p14:cNvPr id="518" name="Ink 517">
                      <a:extLst>
                        <a:ext uri="{FF2B5EF4-FFF2-40B4-BE49-F238E27FC236}">
                          <a16:creationId xmlns:a16="http://schemas.microsoft.com/office/drawing/2014/main" id="{63DBB672-F726-FE3D-AA4E-200A4B4E3D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53" name="Ink 52">
                      <a:extLst>
                        <a:ext uri="{FF2B5EF4-FFF2-40B4-BE49-F238E27FC236}">
                          <a16:creationId xmlns:a16="http://schemas.microsoft.com/office/drawing/2014/main" id="{63D0F4D9-9989-B630-26C2-4B57B35209AC}"/>
                        </a:ext>
                      </a:extLst>
                    </p:cNvPr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3407917" y="1365496"/>
                      <a:ext cx="410010" cy="11392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8FDBA658-A747-745E-C075-EA07D9EFF160}"/>
                  </a:ext>
                </a:extLst>
              </p:cNvPr>
              <p:cNvGrpSpPr/>
              <p:nvPr/>
            </p:nvGrpSpPr>
            <p:grpSpPr>
              <a:xfrm>
                <a:off x="2694277" y="1612727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6">
                  <p14:nvContentPartPr>
                    <p14:cNvPr id="503" name="Ink 502">
                      <a:extLst>
                        <a:ext uri="{FF2B5EF4-FFF2-40B4-BE49-F238E27FC236}">
                          <a16:creationId xmlns:a16="http://schemas.microsoft.com/office/drawing/2014/main" id="{92893D56-BE7F-5DE4-D6BA-348A7A177A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565461E3-7BE3-710C-57FC-6A1A7ADDB925}"/>
                        </a:ext>
                      </a:extLst>
                    </p:cNvPr>
                    <p:cNvPicPr/>
                    <p:nvPr/>
                  </p:nvPicPr>
                  <p:blipFill>
                    <a:blip r:embed="rId193"/>
                    <a:stretch>
                      <a:fillRect/>
                    </a:stretch>
                  </p:blipFill>
                  <p:spPr>
                    <a:xfrm>
                      <a:off x="2683646" y="1275322"/>
                      <a:ext cx="36400" cy="2836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7">
                  <p14:nvContentPartPr>
                    <p14:cNvPr id="504" name="Ink 503">
                      <a:extLst>
                        <a:ext uri="{FF2B5EF4-FFF2-40B4-BE49-F238E27FC236}">
                          <a16:creationId xmlns:a16="http://schemas.microsoft.com/office/drawing/2014/main" id="{741AB0FD-B035-C6E0-1FAA-D83A4F2A91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39" name="Ink 38">
                      <a:extLst>
                        <a:ext uri="{FF2B5EF4-FFF2-40B4-BE49-F238E27FC236}">
                          <a16:creationId xmlns:a16="http://schemas.microsoft.com/office/drawing/2014/main" id="{27B4A094-0163-BABE-B482-BC4F1DFBF2E3}"/>
                        </a:ext>
                      </a:extLst>
                    </p:cNvPr>
                    <p:cNvPicPr/>
                    <p:nvPr/>
                  </p:nvPicPr>
                  <p:blipFill>
                    <a:blip r:embed="rId195"/>
                    <a:stretch>
                      <a:fillRect/>
                    </a:stretch>
                  </p:blipFill>
                  <p:spPr>
                    <a:xfrm>
                      <a:off x="2672342" y="1257682"/>
                      <a:ext cx="1208129" cy="2915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8">
                  <p14:nvContentPartPr>
                    <p14:cNvPr id="505" name="Ink 504">
                      <a:extLst>
                        <a:ext uri="{FF2B5EF4-FFF2-40B4-BE49-F238E27FC236}">
                          <a16:creationId xmlns:a16="http://schemas.microsoft.com/office/drawing/2014/main" id="{07C4DD20-FC31-7796-BCE3-DEB66F7569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40" name="Ink 39">
                      <a:extLst>
                        <a:ext uri="{FF2B5EF4-FFF2-40B4-BE49-F238E27FC236}">
                          <a16:creationId xmlns:a16="http://schemas.microsoft.com/office/drawing/2014/main" id="{7EE71C9B-0452-9239-DEA2-50DFA1DA8C6D}"/>
                        </a:ext>
                      </a:extLst>
                    </p:cNvPr>
                    <p:cNvPicPr/>
                    <p:nvPr/>
                  </p:nvPicPr>
                  <p:blipFill>
                    <a:blip r:embed="rId197"/>
                    <a:stretch>
                      <a:fillRect/>
                    </a:stretch>
                  </p:blipFill>
                  <p:spPr>
                    <a:xfrm>
                      <a:off x="2711582" y="1531652"/>
                      <a:ext cx="1171047" cy="485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9">
                  <p14:nvContentPartPr>
                    <p14:cNvPr id="506" name="Ink 505">
                      <a:extLst>
                        <a:ext uri="{FF2B5EF4-FFF2-40B4-BE49-F238E27FC236}">
                          <a16:creationId xmlns:a16="http://schemas.microsoft.com/office/drawing/2014/main" id="{246EB758-59D8-624D-0336-195BAEF83B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41" name="Ink 40">
                      <a:extLst>
                        <a:ext uri="{FF2B5EF4-FFF2-40B4-BE49-F238E27FC236}">
                          <a16:creationId xmlns:a16="http://schemas.microsoft.com/office/drawing/2014/main" id="{A2E465CD-AA57-0C27-F075-85760947697D}"/>
                        </a:ext>
                      </a:extLst>
                    </p:cNvPr>
                    <p:cNvPicPr/>
                    <p:nvPr/>
                  </p:nvPicPr>
                  <p:blipFill>
                    <a:blip r:embed="rId199"/>
                    <a:stretch>
                      <a:fillRect/>
                    </a:stretch>
                  </p:blipFill>
                  <p:spPr>
                    <a:xfrm>
                      <a:off x="2700430" y="1534266"/>
                      <a:ext cx="25872" cy="285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0">
                  <p14:nvContentPartPr>
                    <p14:cNvPr id="507" name="Ink 506">
                      <a:extLst>
                        <a:ext uri="{FF2B5EF4-FFF2-40B4-BE49-F238E27FC236}">
                          <a16:creationId xmlns:a16="http://schemas.microsoft.com/office/drawing/2014/main" id="{771BA7B1-3E8C-10FB-A58D-5BDBEB7BA5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42" name="Ink 41">
                      <a:extLst>
                        <a:ext uri="{FF2B5EF4-FFF2-40B4-BE49-F238E27FC236}">
                          <a16:creationId xmlns:a16="http://schemas.microsoft.com/office/drawing/2014/main" id="{F1F8C266-458B-0B05-DE52-B7C1CAC69A8B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1">
                  <p14:nvContentPartPr>
                    <p14:cNvPr id="508" name="Ink 507">
                      <a:extLst>
                        <a:ext uri="{FF2B5EF4-FFF2-40B4-BE49-F238E27FC236}">
                          <a16:creationId xmlns:a16="http://schemas.microsoft.com/office/drawing/2014/main" id="{E3EA11D5-61E5-378E-64AE-B0D73FCB6E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83C72C71-070B-CCC9-CEC1-94829FE834F2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2">
                  <p14:nvContentPartPr>
                    <p14:cNvPr id="509" name="Ink 508">
                      <a:extLst>
                        <a:ext uri="{FF2B5EF4-FFF2-40B4-BE49-F238E27FC236}">
                          <a16:creationId xmlns:a16="http://schemas.microsoft.com/office/drawing/2014/main" id="{7CCFB9F1-3D2A-4710-210A-831FA73151F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44" name="Ink 43">
                      <a:extLst>
                        <a:ext uri="{FF2B5EF4-FFF2-40B4-BE49-F238E27FC236}">
                          <a16:creationId xmlns:a16="http://schemas.microsoft.com/office/drawing/2014/main" id="{0F4C005E-D477-CEA1-209B-66AD62BC99F9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3">
                  <p14:nvContentPartPr>
                    <p14:cNvPr id="510" name="Ink 509">
                      <a:extLst>
                        <a:ext uri="{FF2B5EF4-FFF2-40B4-BE49-F238E27FC236}">
                          <a16:creationId xmlns:a16="http://schemas.microsoft.com/office/drawing/2014/main" id="{38550D42-18C1-155A-B4DC-9F175EA4737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45" name="Ink 44">
                      <a:extLst>
                        <a:ext uri="{FF2B5EF4-FFF2-40B4-BE49-F238E27FC236}">
                          <a16:creationId xmlns:a16="http://schemas.microsoft.com/office/drawing/2014/main" id="{51302FD0-9E39-0586-DEF8-884A07148BFC}"/>
                        </a:ext>
                      </a:extLst>
                    </p:cNvPr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3407917" y="1365496"/>
                      <a:ext cx="410010" cy="11392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AED66358-2B5D-970A-E4C5-C004F7411509}"/>
                  </a:ext>
                </a:extLst>
              </p:cNvPr>
              <p:cNvGrpSpPr/>
              <p:nvPr/>
            </p:nvGrpSpPr>
            <p:grpSpPr>
              <a:xfrm>
                <a:off x="2703796" y="1962190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14">
                  <p14:nvContentPartPr>
                    <p14:cNvPr id="495" name="Ink 494">
                      <a:extLst>
                        <a:ext uri="{FF2B5EF4-FFF2-40B4-BE49-F238E27FC236}">
                          <a16:creationId xmlns:a16="http://schemas.microsoft.com/office/drawing/2014/main" id="{B2CC00A5-E902-83DF-B241-CD0231D76F8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3DF43125-0983-7E78-1830-F4742F32860A}"/>
                        </a:ext>
                      </a:extLst>
                    </p:cNvPr>
                    <p:cNvPicPr/>
                    <p:nvPr/>
                  </p:nvPicPr>
                  <p:blipFill>
                    <a:blip r:embed="rId193"/>
                    <a:stretch>
                      <a:fillRect/>
                    </a:stretch>
                  </p:blipFill>
                  <p:spPr>
                    <a:xfrm>
                      <a:off x="2683646" y="1275322"/>
                      <a:ext cx="36400" cy="2836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5">
                  <p14:nvContentPartPr>
                    <p14:cNvPr id="496" name="Ink 495">
                      <a:extLst>
                        <a:ext uri="{FF2B5EF4-FFF2-40B4-BE49-F238E27FC236}">
                          <a16:creationId xmlns:a16="http://schemas.microsoft.com/office/drawing/2014/main" id="{258448B2-83C6-0FBC-964D-DAE262D9F1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A264E0D5-01F2-194D-88E7-14D9156742DD}"/>
                        </a:ext>
                      </a:extLst>
                    </p:cNvPr>
                    <p:cNvPicPr/>
                    <p:nvPr/>
                  </p:nvPicPr>
                  <p:blipFill>
                    <a:blip r:embed="rId195"/>
                    <a:stretch>
                      <a:fillRect/>
                    </a:stretch>
                  </p:blipFill>
                  <p:spPr>
                    <a:xfrm>
                      <a:off x="2672342" y="1257682"/>
                      <a:ext cx="1208129" cy="29155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6">
                  <p14:nvContentPartPr>
                    <p14:cNvPr id="497" name="Ink 496">
                      <a:extLst>
                        <a:ext uri="{FF2B5EF4-FFF2-40B4-BE49-F238E27FC236}">
                          <a16:creationId xmlns:a16="http://schemas.microsoft.com/office/drawing/2014/main" id="{622C91C8-A1DD-D8E7-A38B-040EDE1695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52646ECF-0729-7E3A-A3AE-289E8D2C13CB}"/>
                        </a:ext>
                      </a:extLst>
                    </p:cNvPr>
                    <p:cNvPicPr/>
                    <p:nvPr/>
                  </p:nvPicPr>
                  <p:blipFill>
                    <a:blip r:embed="rId197"/>
                    <a:stretch>
                      <a:fillRect/>
                    </a:stretch>
                  </p:blipFill>
                  <p:spPr>
                    <a:xfrm>
                      <a:off x="2711582" y="1531652"/>
                      <a:ext cx="1171047" cy="485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7">
                  <p14:nvContentPartPr>
                    <p14:cNvPr id="498" name="Ink 497">
                      <a:extLst>
                        <a:ext uri="{FF2B5EF4-FFF2-40B4-BE49-F238E27FC236}">
                          <a16:creationId xmlns:a16="http://schemas.microsoft.com/office/drawing/2014/main" id="{52AE9453-AB2B-6B9B-B800-2FF17FF0E97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CE388593-FDB8-AD4D-2201-451E169FA7CD}"/>
                        </a:ext>
                      </a:extLst>
                    </p:cNvPr>
                    <p:cNvPicPr/>
                    <p:nvPr/>
                  </p:nvPicPr>
                  <p:blipFill>
                    <a:blip r:embed="rId199"/>
                    <a:stretch>
                      <a:fillRect/>
                    </a:stretch>
                  </p:blipFill>
                  <p:spPr>
                    <a:xfrm>
                      <a:off x="2700430" y="1534266"/>
                      <a:ext cx="25872" cy="2855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8">
                  <p14:nvContentPartPr>
                    <p14:cNvPr id="499" name="Ink 498">
                      <a:extLst>
                        <a:ext uri="{FF2B5EF4-FFF2-40B4-BE49-F238E27FC236}">
                          <a16:creationId xmlns:a16="http://schemas.microsoft.com/office/drawing/2014/main" id="{C44E9F71-60CB-8135-BED0-4371E0C7BF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12DD1DA0-0E01-C00E-DE53-0C423F2D4156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9">
                  <p14:nvContentPartPr>
                    <p14:cNvPr id="500" name="Ink 499">
                      <a:extLst>
                        <a:ext uri="{FF2B5EF4-FFF2-40B4-BE49-F238E27FC236}">
                          <a16:creationId xmlns:a16="http://schemas.microsoft.com/office/drawing/2014/main" id="{2B492CCA-972B-4527-6E2A-59FF4EF8E4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E98A1C90-804D-EE9B-4229-D0F3C8EB88AA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0">
                  <p14:nvContentPartPr>
                    <p14:cNvPr id="501" name="Ink 500">
                      <a:extLst>
                        <a:ext uri="{FF2B5EF4-FFF2-40B4-BE49-F238E27FC236}">
                          <a16:creationId xmlns:a16="http://schemas.microsoft.com/office/drawing/2014/main" id="{8BC00A81-CE4A-AEFA-990C-7CADB094E5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FF4FE657-CA4B-E7EA-A5B3-7633E554F70C}"/>
                        </a:ext>
                      </a:extLst>
                    </p:cNvPr>
                    <p:cNvPicPr/>
                    <p:nvPr/>
                  </p:nvPicPr>
                  <p:blipFill>
                    <a:blip r:embed="rId201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1">
                  <p14:nvContentPartPr>
                    <p14:cNvPr id="502" name="Ink 501">
                      <a:extLst>
                        <a:ext uri="{FF2B5EF4-FFF2-40B4-BE49-F238E27FC236}">
                          <a16:creationId xmlns:a16="http://schemas.microsoft.com/office/drawing/2014/main" id="{F03891A5-AE9F-D798-38D0-2F2F9F3808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30845F8F-8A78-9EAE-77BD-EF1C2E448699}"/>
                        </a:ext>
                      </a:extLst>
                    </p:cNvPr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3407917" y="1365496"/>
                      <a:ext cx="410010" cy="11392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9637AEB7-FCD7-CB3D-5912-8B7872B470E8}"/>
                </a:ext>
              </a:extLst>
            </p:cNvPr>
            <p:cNvGrpSpPr/>
            <p:nvPr/>
          </p:nvGrpSpPr>
          <p:grpSpPr>
            <a:xfrm>
              <a:off x="8963560" y="2270297"/>
              <a:ext cx="2089080" cy="1032120"/>
              <a:chOff x="9137128" y="2257509"/>
              <a:chExt cx="2089080" cy="1032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489" name="Ink 488">
                    <a:extLst>
                      <a:ext uri="{FF2B5EF4-FFF2-40B4-BE49-F238E27FC236}">
                        <a16:creationId xmlns:a16="http://schemas.microsoft.com/office/drawing/2014/main" id="{57580A5E-2531-050A-4112-4DE2683ECABB}"/>
                      </a:ext>
                    </a:extLst>
                  </p14:cNvPr>
                  <p14:cNvContentPartPr/>
                  <p14:nvPr/>
                </p14:nvContentPartPr>
                <p14:xfrm flipH="1">
                  <a:off x="9182488" y="2257509"/>
                  <a:ext cx="1800360" cy="9550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136B0EC7-83D0-4D43-3915-D514832DFDE7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 flipH="1">
                    <a:off x="9176367" y="2251389"/>
                    <a:ext cx="1812602" cy="96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490" name="Ink 489">
                    <a:extLst>
                      <a:ext uri="{FF2B5EF4-FFF2-40B4-BE49-F238E27FC236}">
                        <a16:creationId xmlns:a16="http://schemas.microsoft.com/office/drawing/2014/main" id="{C83B1136-0220-AD52-DD5E-C974C5084706}"/>
                      </a:ext>
                    </a:extLst>
                  </p14:cNvPr>
                  <p14:cNvContentPartPr/>
                  <p14:nvPr/>
                </p14:nvContentPartPr>
                <p14:xfrm flipH="1">
                  <a:off x="9137128" y="3208629"/>
                  <a:ext cx="1194840" cy="8100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C839FE3C-5302-D183-92B7-E7DFB07161B4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 flipH="1">
                    <a:off x="9131006" y="3202509"/>
                    <a:ext cx="1207084" cy="9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491" name="Ink 490">
                    <a:extLst>
                      <a:ext uri="{FF2B5EF4-FFF2-40B4-BE49-F238E27FC236}">
                        <a16:creationId xmlns:a16="http://schemas.microsoft.com/office/drawing/2014/main" id="{F8D2DA2F-C97C-4588-C68B-500421F68C0F}"/>
                      </a:ext>
                    </a:extLst>
                  </p14:cNvPr>
                  <p14:cNvContentPartPr/>
                  <p14:nvPr/>
                </p14:nvContentPartPr>
                <p14:xfrm flipH="1">
                  <a:off x="11157808" y="2962749"/>
                  <a:ext cx="68400" cy="27324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B08663CD-846C-CA22-365D-ED833C43E4AE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 flipH="1">
                    <a:off x="11151688" y="2956629"/>
                    <a:ext cx="80640" cy="285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BA38AD8B-6CD3-2C06-5D93-C228F1DAC2BF}"/>
                    </a:ext>
                  </a:extLst>
                </p14:cNvPr>
                <p14:cNvContentPartPr/>
                <p14:nvPr/>
              </p14:nvContentPartPr>
              <p14:xfrm>
                <a:off x="9360143" y="3116089"/>
                <a:ext cx="135360" cy="75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A5FEC80-B923-E422-8262-049BC7F96E1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354007" y="3109969"/>
                  <a:ext cx="147633" cy="882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7EF1A0E1-B3D7-73F1-1008-6DF29E32AE02}"/>
                </a:ext>
              </a:extLst>
            </p:cNvPr>
            <p:cNvGrpSpPr/>
            <p:nvPr/>
          </p:nvGrpSpPr>
          <p:grpSpPr>
            <a:xfrm>
              <a:off x="9289943" y="3011329"/>
              <a:ext cx="249480" cy="32760"/>
              <a:chOff x="9463511" y="2998541"/>
              <a:chExt cx="249480" cy="32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487" name="Ink 486">
                    <a:extLst>
                      <a:ext uri="{FF2B5EF4-FFF2-40B4-BE49-F238E27FC236}">
                        <a16:creationId xmlns:a16="http://schemas.microsoft.com/office/drawing/2014/main" id="{E72FDFD2-F9A3-0C38-2C75-877F0B97ADFF}"/>
                      </a:ext>
                    </a:extLst>
                  </p14:cNvPr>
                  <p14:cNvContentPartPr/>
                  <p14:nvPr/>
                </p14:nvContentPartPr>
                <p14:xfrm>
                  <a:off x="9463511" y="2999261"/>
                  <a:ext cx="50040" cy="3204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D00465EE-ED0D-BD58-1CDB-524B22B0C7ED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9457391" y="2993141"/>
                    <a:ext cx="62280" cy="4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488" name="Ink 487">
                    <a:extLst>
                      <a:ext uri="{FF2B5EF4-FFF2-40B4-BE49-F238E27FC236}">
                        <a16:creationId xmlns:a16="http://schemas.microsoft.com/office/drawing/2014/main" id="{6C7CF09A-59FA-C7ED-B839-A2274889A3DA}"/>
                      </a:ext>
                    </a:extLst>
                  </p14:cNvPr>
                  <p14:cNvContentPartPr/>
                  <p14:nvPr/>
                </p14:nvContentPartPr>
                <p14:xfrm>
                  <a:off x="9655391" y="2998541"/>
                  <a:ext cx="57600" cy="3276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7154458E-6778-4287-3A5C-D17DB19D78EE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9649233" y="2992353"/>
                    <a:ext cx="69917" cy="4513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4F10EECE-0171-4628-30FF-BFE472F9A66A}"/>
              </a:ext>
            </a:extLst>
          </p:cNvPr>
          <p:cNvGrpSpPr/>
          <p:nvPr/>
        </p:nvGrpSpPr>
        <p:grpSpPr>
          <a:xfrm flipH="1">
            <a:off x="3983580" y="2510193"/>
            <a:ext cx="602578" cy="1279824"/>
            <a:chOff x="3589621" y="2864107"/>
            <a:chExt cx="602578" cy="1279824"/>
          </a:xfrm>
        </p:grpSpPr>
        <p:grpSp>
          <p:nvGrpSpPr>
            <p:cNvPr id="552" name="Group 551">
              <a:extLst>
                <a:ext uri="{FF2B5EF4-FFF2-40B4-BE49-F238E27FC236}">
                  <a16:creationId xmlns:a16="http://schemas.microsoft.com/office/drawing/2014/main" id="{F1AAFCAA-6ABE-3AB9-3D7A-4C1085DAC3B7}"/>
                </a:ext>
              </a:extLst>
            </p:cNvPr>
            <p:cNvGrpSpPr/>
            <p:nvPr/>
          </p:nvGrpSpPr>
          <p:grpSpPr>
            <a:xfrm>
              <a:off x="3589621" y="2864107"/>
              <a:ext cx="602578" cy="1279824"/>
              <a:chOff x="3589621" y="2864107"/>
              <a:chExt cx="602578" cy="127982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554" name="Ink 553">
                    <a:extLst>
                      <a:ext uri="{FF2B5EF4-FFF2-40B4-BE49-F238E27FC236}">
                        <a16:creationId xmlns:a16="http://schemas.microsoft.com/office/drawing/2014/main" id="{906C26F5-A1F0-0938-B8C1-57FA6E5A3272}"/>
                      </a:ext>
                    </a:extLst>
                  </p14:cNvPr>
                  <p14:cNvContentPartPr/>
                  <p14:nvPr/>
                </p14:nvContentPartPr>
                <p14:xfrm flipH="1">
                  <a:off x="4026659" y="3642158"/>
                  <a:ext cx="127528" cy="501773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275708BB-F13B-AC74-3A71-9FF84D5BE1B6}"/>
                      </a:ext>
                    </a:extLst>
                  </p:cNvPr>
                  <p:cNvPicPr/>
                  <p:nvPr/>
                </p:nvPicPr>
                <p:blipFill>
                  <a:blip r:embed="rId264"/>
                  <a:stretch>
                    <a:fillRect/>
                  </a:stretch>
                </p:blipFill>
                <p:spPr>
                  <a:xfrm flipH="1">
                    <a:off x="4020535" y="3636039"/>
                    <a:ext cx="139776" cy="5140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555" name="Ink 554">
                    <a:extLst>
                      <a:ext uri="{FF2B5EF4-FFF2-40B4-BE49-F238E27FC236}">
                        <a16:creationId xmlns:a16="http://schemas.microsoft.com/office/drawing/2014/main" id="{D78AF870-7149-E0DE-0478-7194F50EE764}"/>
                      </a:ext>
                    </a:extLst>
                  </p14:cNvPr>
                  <p14:cNvContentPartPr/>
                  <p14:nvPr/>
                </p14:nvContentPartPr>
                <p14:xfrm flipH="1">
                  <a:off x="4024763" y="3260687"/>
                  <a:ext cx="6745" cy="378645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B948A677-8170-337C-2BAA-08F2B87DB005}"/>
                      </a:ext>
                    </a:extLst>
                  </p:cNvPr>
                  <p:cNvPicPr/>
                  <p:nvPr/>
                </p:nvPicPr>
                <p:blipFill>
                  <a:blip r:embed="rId266"/>
                  <a:stretch>
                    <a:fillRect/>
                  </a:stretch>
                </p:blipFill>
                <p:spPr>
                  <a:xfrm flipH="1">
                    <a:off x="4019030" y="3254568"/>
                    <a:ext cx="18212" cy="3908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7">
                <p14:nvContentPartPr>
                  <p14:cNvPr id="556" name="Ink 555">
                    <a:extLst>
                      <a:ext uri="{FF2B5EF4-FFF2-40B4-BE49-F238E27FC236}">
                        <a16:creationId xmlns:a16="http://schemas.microsoft.com/office/drawing/2014/main" id="{8683B713-7BDE-B3EE-99C0-D8CD88B37B33}"/>
                      </a:ext>
                    </a:extLst>
                  </p14:cNvPr>
                  <p14:cNvContentPartPr/>
                  <p14:nvPr/>
                </p14:nvContentPartPr>
                <p14:xfrm flipH="1">
                  <a:off x="3898858" y="3644032"/>
                  <a:ext cx="118535" cy="485476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936D4B1F-4612-A051-BF0A-FB649B63107B}"/>
                      </a:ext>
                    </a:extLst>
                  </p:cNvPr>
                  <p:cNvPicPr/>
                  <p:nvPr/>
                </p:nvPicPr>
                <p:blipFill>
                  <a:blip r:embed="rId268"/>
                  <a:stretch>
                    <a:fillRect/>
                  </a:stretch>
                </p:blipFill>
                <p:spPr>
                  <a:xfrm flipH="1">
                    <a:off x="3892752" y="3637914"/>
                    <a:ext cx="130748" cy="497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9">
                <p14:nvContentPartPr>
                  <p14:cNvPr id="557" name="Ink 556">
                    <a:extLst>
                      <a:ext uri="{FF2B5EF4-FFF2-40B4-BE49-F238E27FC236}">
                        <a16:creationId xmlns:a16="http://schemas.microsoft.com/office/drawing/2014/main" id="{D4FDA0BE-6ED8-BB23-6EEF-2EDCBD4D367F}"/>
                      </a:ext>
                    </a:extLst>
                  </p14:cNvPr>
                  <p14:cNvContentPartPr/>
                  <p14:nvPr/>
                </p14:nvContentPartPr>
                <p14:xfrm flipH="1">
                  <a:off x="3915015" y="3252852"/>
                  <a:ext cx="123032" cy="172602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AC2DF199-BC3E-A71C-5053-682383946454}"/>
                      </a:ext>
                    </a:extLst>
                  </p:cNvPr>
                  <p:cNvPicPr/>
                  <p:nvPr/>
                </p:nvPicPr>
                <p:blipFill>
                  <a:blip r:embed="rId270"/>
                  <a:stretch>
                    <a:fillRect/>
                  </a:stretch>
                </p:blipFill>
                <p:spPr>
                  <a:xfrm flipH="1">
                    <a:off x="3908899" y="3246739"/>
                    <a:ext cx="135263" cy="1848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558" name="Ink 557">
                    <a:extLst>
                      <a:ext uri="{FF2B5EF4-FFF2-40B4-BE49-F238E27FC236}">
                        <a16:creationId xmlns:a16="http://schemas.microsoft.com/office/drawing/2014/main" id="{C5FE6263-1B6E-D16D-3CD3-C4E238115D41}"/>
                      </a:ext>
                    </a:extLst>
                  </p14:cNvPr>
                  <p14:cNvContentPartPr/>
                  <p14:nvPr/>
                </p14:nvContentPartPr>
                <p14:xfrm flipH="1">
                  <a:off x="3719295" y="3371713"/>
                  <a:ext cx="188226" cy="60755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3DCB4542-47A4-986F-CC94-7E68CA572E1A}"/>
                      </a:ext>
                    </a:extLst>
                  </p:cNvPr>
                  <p:cNvPicPr/>
                  <p:nvPr/>
                </p:nvPicPr>
                <p:blipFill>
                  <a:blip r:embed="rId272"/>
                  <a:stretch>
                    <a:fillRect/>
                  </a:stretch>
                </p:blipFill>
                <p:spPr>
                  <a:xfrm flipH="1">
                    <a:off x="3713188" y="3365602"/>
                    <a:ext cx="200439" cy="729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3">
                <p14:nvContentPartPr>
                  <p14:cNvPr id="559" name="Ink 558">
                    <a:extLst>
                      <a:ext uri="{FF2B5EF4-FFF2-40B4-BE49-F238E27FC236}">
                        <a16:creationId xmlns:a16="http://schemas.microsoft.com/office/drawing/2014/main" id="{2C72AFFF-5DFD-1D2E-1193-E2CF18F4B824}"/>
                      </a:ext>
                    </a:extLst>
                  </p14:cNvPr>
                  <p14:cNvContentPartPr/>
                  <p14:nvPr/>
                </p14:nvContentPartPr>
                <p14:xfrm flipH="1">
                  <a:off x="3605256" y="3268599"/>
                  <a:ext cx="110769" cy="115563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738080E0-C487-090C-2BCE-AC9841F858FA}"/>
                      </a:ext>
                    </a:extLst>
                  </p:cNvPr>
                  <p:cNvPicPr/>
                  <p:nvPr/>
                </p:nvPicPr>
                <p:blipFill>
                  <a:blip r:embed="rId274"/>
                  <a:stretch>
                    <a:fillRect/>
                  </a:stretch>
                </p:blipFill>
                <p:spPr>
                  <a:xfrm flipH="1">
                    <a:off x="3599162" y="3262479"/>
                    <a:ext cx="122957" cy="127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560" name="Ink 559">
                    <a:extLst>
                      <a:ext uri="{FF2B5EF4-FFF2-40B4-BE49-F238E27FC236}">
                        <a16:creationId xmlns:a16="http://schemas.microsoft.com/office/drawing/2014/main" id="{09358963-9159-6B76-A28E-E912DDCA77BF}"/>
                      </a:ext>
                    </a:extLst>
                  </p14:cNvPr>
                  <p14:cNvContentPartPr/>
                  <p14:nvPr/>
                </p14:nvContentPartPr>
                <p14:xfrm flipH="1">
                  <a:off x="3662377" y="3235527"/>
                  <a:ext cx="12263" cy="30285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A4B59668-AFD2-C00B-5EC3-4F9D20450432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 flipH="1">
                    <a:off x="3656245" y="3229540"/>
                    <a:ext cx="24526" cy="422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561" name="Ink 560">
                    <a:extLst>
                      <a:ext uri="{FF2B5EF4-FFF2-40B4-BE49-F238E27FC236}">
                        <a16:creationId xmlns:a16="http://schemas.microsoft.com/office/drawing/2014/main" id="{CEF13EB9-7421-4AC2-A4E3-992B948F41EC}"/>
                      </a:ext>
                    </a:extLst>
                  </p14:cNvPr>
                  <p14:cNvContentPartPr/>
                  <p14:nvPr/>
                </p14:nvContentPartPr>
                <p14:xfrm flipH="1">
                  <a:off x="3595752" y="3232369"/>
                  <a:ext cx="63355" cy="16535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A0ECAAF1-9A53-787E-588F-0AC265C37EF1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 flipH="1">
                    <a:off x="3589632" y="3226388"/>
                    <a:ext cx="75594" cy="284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562" name="Ink 561">
                    <a:extLst>
                      <a:ext uri="{FF2B5EF4-FFF2-40B4-BE49-F238E27FC236}">
                        <a16:creationId xmlns:a16="http://schemas.microsoft.com/office/drawing/2014/main" id="{EC8CD3B5-A843-443A-99BA-31D8DF34CD91}"/>
                      </a:ext>
                    </a:extLst>
                  </p14:cNvPr>
                  <p14:cNvContentPartPr/>
                  <p14:nvPr/>
                </p14:nvContentPartPr>
                <p14:xfrm flipH="1">
                  <a:off x="3589621" y="3246861"/>
                  <a:ext cx="11036" cy="34185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3A3AC495-328A-B7B4-18B6-5EC7CAAFCA33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 flipH="1">
                    <a:off x="3583758" y="3240807"/>
                    <a:ext cx="22762" cy="46292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F921C91C-ABF4-9A9F-CC10-539908B155F1}"/>
                  </a:ext>
                </a:extLst>
              </p:cNvPr>
              <p:cNvGrpSpPr/>
              <p:nvPr/>
            </p:nvGrpSpPr>
            <p:grpSpPr>
              <a:xfrm flipH="1">
                <a:off x="3640101" y="3249648"/>
                <a:ext cx="16145" cy="14677"/>
                <a:chOff x="6069286" y="1749781"/>
                <a:chExt cx="28440" cy="28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1">
                  <p14:nvContentPartPr>
                    <p14:cNvPr id="574" name="Ink 573">
                      <a:extLst>
                        <a:ext uri="{FF2B5EF4-FFF2-40B4-BE49-F238E27FC236}">
                          <a16:creationId xmlns:a16="http://schemas.microsoft.com/office/drawing/2014/main" id="{71F109F4-9C04-D0B4-0012-C58C8E7DDD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86206" y="1749781"/>
                    <a:ext cx="360" cy="360"/>
                  </p14:xfrm>
                </p:contentPart>
              </mc:Choice>
              <mc:Fallback xmlns="">
                <p:pic>
                  <p:nvPicPr>
                    <p:cNvPr id="139" name="Ink 138">
                      <a:extLst>
                        <a:ext uri="{FF2B5EF4-FFF2-40B4-BE49-F238E27FC236}">
                          <a16:creationId xmlns:a16="http://schemas.microsoft.com/office/drawing/2014/main" id="{DA6356E0-B28C-47DD-6E7C-E6475C5987F4}"/>
                        </a:ext>
                      </a:extLst>
                    </p:cNvPr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6080086" y="174366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2">
                  <p14:nvContentPartPr>
                    <p14:cNvPr id="575" name="Ink 574">
                      <a:extLst>
                        <a:ext uri="{FF2B5EF4-FFF2-40B4-BE49-F238E27FC236}">
                          <a16:creationId xmlns:a16="http://schemas.microsoft.com/office/drawing/2014/main" id="{F2B4BD60-6C1E-6736-E36E-608B7E641C7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7366" y="1772821"/>
                    <a:ext cx="360" cy="360"/>
                  </p14:xfrm>
                </p:contentPart>
              </mc:Choice>
              <mc:Fallback xmlns="">
                <p:pic>
                  <p:nvPicPr>
                    <p:cNvPr id="140" name="Ink 139">
                      <a:extLst>
                        <a:ext uri="{FF2B5EF4-FFF2-40B4-BE49-F238E27FC236}">
                          <a16:creationId xmlns:a16="http://schemas.microsoft.com/office/drawing/2014/main" id="{C9D7A152-724D-E2FA-B469-10539D243BCB}"/>
                        </a:ext>
                      </a:extLst>
                    </p:cNvPr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6091246" y="176670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576" name="Ink 575">
                      <a:extLst>
                        <a:ext uri="{FF2B5EF4-FFF2-40B4-BE49-F238E27FC236}">
                          <a16:creationId xmlns:a16="http://schemas.microsoft.com/office/drawing/2014/main" id="{71990168-7A78-9954-DB8D-968A03E53D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9286" y="1777861"/>
                    <a:ext cx="360" cy="360"/>
                  </p14:xfrm>
                </p:contentPart>
              </mc:Choice>
              <mc:Fallback xmlns="">
                <p:pic>
                  <p:nvPicPr>
                    <p:cNvPr id="141" name="Ink 140">
                      <a:extLst>
                        <a:ext uri="{FF2B5EF4-FFF2-40B4-BE49-F238E27FC236}">
                          <a16:creationId xmlns:a16="http://schemas.microsoft.com/office/drawing/2014/main" id="{628322C2-C4DC-4F6E-0818-26F148FC2DB6}"/>
                        </a:ext>
                      </a:extLst>
                    </p:cNvPr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6063166" y="177174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A887A332-58E4-2C0C-F04C-179E980BA9A6}"/>
                  </a:ext>
                </a:extLst>
              </p:cNvPr>
              <p:cNvGrpSpPr/>
              <p:nvPr/>
            </p:nvGrpSpPr>
            <p:grpSpPr>
              <a:xfrm>
                <a:off x="3820144" y="2864107"/>
                <a:ext cx="372055" cy="377442"/>
                <a:chOff x="6412158" y="3274323"/>
                <a:chExt cx="544726" cy="55261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4">
                  <p14:nvContentPartPr>
                    <p14:cNvPr id="565" name="Ink 564">
                      <a:extLst>
                        <a:ext uri="{FF2B5EF4-FFF2-40B4-BE49-F238E27FC236}">
                          <a16:creationId xmlns:a16="http://schemas.microsoft.com/office/drawing/2014/main" id="{7342582E-0C02-11C9-CCDD-739DA82A8F8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81948" y="3274323"/>
                    <a:ext cx="174936" cy="283520"/>
                  </p14:xfrm>
                </p:contentPart>
              </mc:Choice>
              <mc:Fallback xmlns="">
                <p:pic>
                  <p:nvPicPr>
                    <p:cNvPr id="128" name="Ink 127">
                      <a:extLst>
                        <a:ext uri="{FF2B5EF4-FFF2-40B4-BE49-F238E27FC236}">
                          <a16:creationId xmlns:a16="http://schemas.microsoft.com/office/drawing/2014/main" id="{C43A71BD-616E-D6B1-B08A-4E008A528F2D}"/>
                        </a:ext>
                      </a:extLst>
                    </p:cNvPr>
                    <p:cNvPicPr/>
                    <p:nvPr/>
                  </p:nvPicPr>
                  <p:blipFill>
                    <a:blip r:embed="rId75"/>
                    <a:stretch>
                      <a:fillRect/>
                    </a:stretch>
                  </p:blipFill>
                  <p:spPr>
                    <a:xfrm>
                      <a:off x="6772435" y="3264837"/>
                      <a:ext cx="192905" cy="30143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566" name="Ink 565">
                      <a:extLst>
                        <a:ext uri="{FF2B5EF4-FFF2-40B4-BE49-F238E27FC236}">
                          <a16:creationId xmlns:a16="http://schemas.microsoft.com/office/drawing/2014/main" id="{B2745838-8EB8-D904-C5A6-ACA1A319AD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6316" y="3477740"/>
                    <a:ext cx="429248" cy="84054"/>
                  </p14:xfrm>
                </p:contentPart>
              </mc:Choice>
              <mc:Fallback xmlns="">
                <p:pic>
                  <p:nvPicPr>
                    <p:cNvPr id="129" name="Ink 128">
                      <a:extLst>
                        <a:ext uri="{FF2B5EF4-FFF2-40B4-BE49-F238E27FC236}">
                          <a16:creationId xmlns:a16="http://schemas.microsoft.com/office/drawing/2014/main" id="{95BDAB5F-1CDE-1BD1-80F7-ABAAC6C8517E}"/>
                        </a:ext>
                      </a:extLst>
                    </p:cNvPr>
                    <p:cNvPicPr/>
                    <p:nvPr/>
                  </p:nvPicPr>
                  <p:blipFill>
                    <a:blip r:embed="rId77"/>
                    <a:stretch>
                      <a:fillRect/>
                    </a:stretch>
                  </p:blipFill>
                  <p:spPr>
                    <a:xfrm>
                      <a:off x="6516847" y="3468284"/>
                      <a:ext cx="447133" cy="1019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6">
                  <p14:nvContentPartPr>
                    <p14:cNvPr id="567" name="Ink 566">
                      <a:extLst>
                        <a:ext uri="{FF2B5EF4-FFF2-40B4-BE49-F238E27FC236}">
                          <a16:creationId xmlns:a16="http://schemas.microsoft.com/office/drawing/2014/main" id="{B17229CB-DAF8-DFF1-3617-8FEC3F0E0A8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12158" y="3491970"/>
                    <a:ext cx="431109" cy="128848"/>
                  </p14:xfrm>
                </p:contentPart>
              </mc:Choice>
              <mc:Fallback xmlns="">
                <p:pic>
                  <p:nvPicPr>
                    <p:cNvPr id="130" name="Ink 129">
                      <a:extLst>
                        <a:ext uri="{FF2B5EF4-FFF2-40B4-BE49-F238E27FC236}">
                          <a16:creationId xmlns:a16="http://schemas.microsoft.com/office/drawing/2014/main" id="{E242EF4D-D879-58AD-CC1F-63A95E6016A4}"/>
                        </a:ext>
                      </a:extLst>
                    </p:cNvPr>
                    <p:cNvPicPr/>
                    <p:nvPr/>
                  </p:nvPicPr>
                  <p:blipFill>
                    <a:blip r:embed="rId79"/>
                    <a:stretch>
                      <a:fillRect/>
                    </a:stretch>
                  </p:blipFill>
                  <p:spPr>
                    <a:xfrm>
                      <a:off x="6402671" y="3482542"/>
                      <a:ext cx="449028" cy="14665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568" name="Ink 567">
                      <a:extLst>
                        <a:ext uri="{FF2B5EF4-FFF2-40B4-BE49-F238E27FC236}">
                          <a16:creationId xmlns:a16="http://schemas.microsoft.com/office/drawing/2014/main" id="{94CDDD8D-A387-4CE2-EDEA-AD1EB54904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33661" y="3571083"/>
                    <a:ext cx="235461" cy="253482"/>
                  </p14:xfrm>
                </p:contentPart>
              </mc:Choice>
              <mc:Fallback xmlns="">
                <p:pic>
                  <p:nvPicPr>
                    <p:cNvPr id="131" name="Ink 130">
                      <a:extLst>
                        <a:ext uri="{FF2B5EF4-FFF2-40B4-BE49-F238E27FC236}">
                          <a16:creationId xmlns:a16="http://schemas.microsoft.com/office/drawing/2014/main" id="{95303C55-D427-B2F7-CCA1-6FF95AB334D0}"/>
                        </a:ext>
                      </a:extLst>
                    </p:cNvPr>
                    <p:cNvPicPr/>
                    <p:nvPr/>
                  </p:nvPicPr>
                  <p:blipFill>
                    <a:blip r:embed="rId81"/>
                    <a:stretch>
                      <a:fillRect/>
                    </a:stretch>
                  </p:blipFill>
                  <p:spPr>
                    <a:xfrm>
                      <a:off x="6524201" y="3561597"/>
                      <a:ext cx="253331" cy="27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D82B192D-E8A5-B815-EC3D-4DDA11E987FE}"/>
                    </a:ext>
                  </a:extLst>
                </p:cNvPr>
                <p:cNvGrpSpPr/>
                <p:nvPr/>
              </p:nvGrpSpPr>
              <p:grpSpPr>
                <a:xfrm>
                  <a:off x="6522309" y="3279856"/>
                  <a:ext cx="420425" cy="547080"/>
                  <a:chOff x="8352536" y="3863628"/>
                  <a:chExt cx="570153" cy="747448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8">
                    <p14:nvContentPartPr>
                      <p14:cNvPr id="570" name="Ink 569">
                        <a:extLst>
                          <a:ext uri="{FF2B5EF4-FFF2-40B4-BE49-F238E27FC236}">
                            <a16:creationId xmlns:a16="http://schemas.microsoft.com/office/drawing/2014/main" id="{3A825EA9-9010-FFA0-66F5-2B82DC200FF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352536" y="3863628"/>
                      <a:ext cx="322200" cy="287279"/>
                    </p14:xfrm>
                  </p:contentPart>
                </mc:Choice>
                <mc:Fallback xmlns="">
                  <p:pic>
                    <p:nvPicPr>
                      <p:cNvPr id="133" name="Ink 132">
                        <a:extLst>
                          <a:ext uri="{FF2B5EF4-FFF2-40B4-BE49-F238E27FC236}">
                            <a16:creationId xmlns:a16="http://schemas.microsoft.com/office/drawing/2014/main" id="{C30217A1-3F2E-0C05-7E54-8325D56CC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3"/>
                      <a:stretch>
                        <a:fillRect/>
                      </a:stretch>
                    </p:blipFill>
                    <p:spPr>
                      <a:xfrm>
                        <a:off x="8339648" y="3850700"/>
                        <a:ext cx="346544" cy="31169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9">
                    <p14:nvContentPartPr>
                      <p14:cNvPr id="571" name="Ink 570">
                        <a:extLst>
                          <a:ext uri="{FF2B5EF4-FFF2-40B4-BE49-F238E27FC236}">
                            <a16:creationId xmlns:a16="http://schemas.microsoft.com/office/drawing/2014/main" id="{6CA50BE4-153C-6786-9F3C-CA476249CFC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501935" y="3875148"/>
                      <a:ext cx="183960" cy="262800"/>
                    </p14:xfrm>
                  </p:contentPart>
                </mc:Choice>
                <mc:Fallback xmlns="">
                  <p:pic>
                    <p:nvPicPr>
                      <p:cNvPr id="134" name="Ink 133">
                        <a:extLst>
                          <a:ext uri="{FF2B5EF4-FFF2-40B4-BE49-F238E27FC236}">
                            <a16:creationId xmlns:a16="http://schemas.microsoft.com/office/drawing/2014/main" id="{650C1586-8F83-8A45-0B36-EC268C5D98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8489101" y="3862259"/>
                        <a:ext cx="208203" cy="28714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0">
                    <p14:nvContentPartPr>
                      <p14:cNvPr id="572" name="Ink 571">
                        <a:extLst>
                          <a:ext uri="{FF2B5EF4-FFF2-40B4-BE49-F238E27FC236}">
                            <a16:creationId xmlns:a16="http://schemas.microsoft.com/office/drawing/2014/main" id="{84FADDB0-A650-4B5B-54F9-E780395AC4E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689494" y="3867587"/>
                      <a:ext cx="100078" cy="362880"/>
                    </p14:xfrm>
                  </p:contentPart>
                </mc:Choice>
                <mc:Fallback xmlns="">
                  <p:pic>
                    <p:nvPicPr>
                      <p:cNvPr id="135" name="Ink 134">
                        <a:extLst>
                          <a:ext uri="{FF2B5EF4-FFF2-40B4-BE49-F238E27FC236}">
                            <a16:creationId xmlns:a16="http://schemas.microsoft.com/office/drawing/2014/main" id="{FEE7F183-FEF1-02FE-BB6C-5378D65EB8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7"/>
                      <a:stretch>
                        <a:fillRect/>
                      </a:stretch>
                    </p:blipFill>
                    <p:spPr>
                      <a:xfrm>
                        <a:off x="8676718" y="3854653"/>
                        <a:ext cx="124210" cy="3873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1">
                    <p14:nvContentPartPr>
                      <p14:cNvPr id="573" name="Ink 572">
                        <a:extLst>
                          <a:ext uri="{FF2B5EF4-FFF2-40B4-BE49-F238E27FC236}">
                            <a16:creationId xmlns:a16="http://schemas.microsoft.com/office/drawing/2014/main" id="{500DFDE2-D5DB-F3A2-FC44-7A055412DCB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694809" y="4265474"/>
                      <a:ext cx="227880" cy="345602"/>
                    </p14:xfrm>
                  </p:contentPart>
                </mc:Choice>
                <mc:Fallback xmlns="">
                  <p:pic>
                    <p:nvPicPr>
                      <p:cNvPr id="136" name="Ink 135">
                        <a:extLst>
                          <a:ext uri="{FF2B5EF4-FFF2-40B4-BE49-F238E27FC236}">
                            <a16:creationId xmlns:a16="http://schemas.microsoft.com/office/drawing/2014/main" id="{2EB7BB87-6987-68C5-9654-0B0CC1EAEF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9"/>
                      <a:stretch>
                        <a:fillRect/>
                      </a:stretch>
                    </p:blipFill>
                    <p:spPr>
                      <a:xfrm>
                        <a:off x="8681951" y="4252541"/>
                        <a:ext cx="252168" cy="37003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553" name="Ink 552">
                  <a:extLst>
                    <a:ext uri="{FF2B5EF4-FFF2-40B4-BE49-F238E27FC236}">
                      <a16:creationId xmlns:a16="http://schemas.microsoft.com/office/drawing/2014/main" id="{BEEC4051-9EDC-1F7C-9D4D-31C3FA944180}"/>
                    </a:ext>
                  </a:extLst>
                </p14:cNvPr>
                <p14:cNvContentPartPr/>
                <p14:nvPr/>
              </p14:nvContentPartPr>
              <p14:xfrm>
                <a:off x="4044068" y="3258432"/>
                <a:ext cx="87480" cy="4302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2572567F-6946-45A6-96E7-FECA9FC7BB59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037948" y="3251952"/>
                  <a:ext cx="99720" cy="4424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549" name="Straight Arrow Connector 548">
            <a:extLst>
              <a:ext uri="{FF2B5EF4-FFF2-40B4-BE49-F238E27FC236}">
                <a16:creationId xmlns:a16="http://schemas.microsoft.com/office/drawing/2014/main" id="{024D0275-348E-828D-62D7-FE4D3CC3FC58}"/>
              </a:ext>
            </a:extLst>
          </p:cNvPr>
          <p:cNvCxnSpPr>
            <a:cxnSpLocks/>
          </p:cNvCxnSpPr>
          <p:nvPr/>
        </p:nvCxnSpPr>
        <p:spPr>
          <a:xfrm>
            <a:off x="4845949" y="2934324"/>
            <a:ext cx="1329935" cy="0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0" name="Straight Arrow Connector 549">
            <a:extLst>
              <a:ext uri="{FF2B5EF4-FFF2-40B4-BE49-F238E27FC236}">
                <a16:creationId xmlns:a16="http://schemas.microsoft.com/office/drawing/2014/main" id="{F3D6882D-7B8D-17B4-385E-2340DA83FD70}"/>
              </a:ext>
            </a:extLst>
          </p:cNvPr>
          <p:cNvCxnSpPr>
            <a:cxnSpLocks/>
          </p:cNvCxnSpPr>
          <p:nvPr/>
        </p:nvCxnSpPr>
        <p:spPr>
          <a:xfrm>
            <a:off x="4845949" y="3121284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8" name="TextBox 577">
            <a:extLst>
              <a:ext uri="{FF2B5EF4-FFF2-40B4-BE49-F238E27FC236}">
                <a16:creationId xmlns:a16="http://schemas.microsoft.com/office/drawing/2014/main" id="{850D081C-D496-3E5F-9051-919A4D8499C2}"/>
              </a:ext>
            </a:extLst>
          </p:cNvPr>
          <p:cNvSpPr txBox="1"/>
          <p:nvPr/>
        </p:nvSpPr>
        <p:spPr>
          <a:xfrm>
            <a:off x="4998488" y="2606252"/>
            <a:ext cx="1193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DIN Next LT Pro Light" panose="020B0303020203050203" pitchFamily="34" charset="0"/>
              </a:rPr>
              <a:t>Register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AD69FB-B8C3-DD7B-DA10-ED8A75911CFC}"/>
              </a:ext>
            </a:extLst>
          </p:cNvPr>
          <p:cNvGrpSpPr/>
          <p:nvPr/>
        </p:nvGrpSpPr>
        <p:grpSpPr>
          <a:xfrm>
            <a:off x="7753298" y="4029531"/>
            <a:ext cx="2097999" cy="1587063"/>
            <a:chOff x="7753298" y="4029531"/>
            <a:chExt cx="2097999" cy="1587063"/>
          </a:xfrm>
        </p:grpSpPr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59F5C4D0-0B3E-5228-A638-3949E93AB455}"/>
                </a:ext>
              </a:extLst>
            </p:cNvPr>
            <p:cNvGrpSpPr/>
            <p:nvPr/>
          </p:nvGrpSpPr>
          <p:grpSpPr>
            <a:xfrm>
              <a:off x="9161213" y="4375588"/>
              <a:ext cx="690084" cy="1241006"/>
              <a:chOff x="6878035" y="3408405"/>
              <a:chExt cx="690084" cy="1241006"/>
            </a:xfrm>
          </p:grpSpPr>
          <p:grpSp>
            <p:nvGrpSpPr>
              <p:cNvPr id="456" name="Group 455">
                <a:extLst>
                  <a:ext uri="{FF2B5EF4-FFF2-40B4-BE49-F238E27FC236}">
                    <a16:creationId xmlns:a16="http://schemas.microsoft.com/office/drawing/2014/main" id="{E1EE6DFD-6E41-90C9-BB2E-E3D9B491C0E9}"/>
                  </a:ext>
                </a:extLst>
              </p:cNvPr>
              <p:cNvGrpSpPr/>
              <p:nvPr/>
            </p:nvGrpSpPr>
            <p:grpSpPr>
              <a:xfrm flipH="1">
                <a:off x="6878035" y="3408405"/>
                <a:ext cx="550503" cy="1241006"/>
                <a:chOff x="5119966" y="1092421"/>
                <a:chExt cx="1066680" cy="2404626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94">
                  <p14:nvContentPartPr>
                    <p14:cNvPr id="462" name="Ink 461">
                      <a:extLst>
                        <a:ext uri="{FF2B5EF4-FFF2-40B4-BE49-F238E27FC236}">
                          <a16:creationId xmlns:a16="http://schemas.microsoft.com/office/drawing/2014/main" id="{54DF2D97-922E-1516-1538-803DD5DEBA2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63477" y="2505247"/>
                    <a:ext cx="224641" cy="991800"/>
                  </p14:xfrm>
                </p:contentPart>
              </mc:Choice>
              <mc:Fallback xmlns="">
                <p:pic>
                  <p:nvPicPr>
                    <p:cNvPr id="64" name="Ink 63">
                      <a:extLst>
                        <a:ext uri="{FF2B5EF4-FFF2-40B4-BE49-F238E27FC236}">
                          <a16:creationId xmlns:a16="http://schemas.microsoft.com/office/drawing/2014/main" id="{10164A35-4A4B-8268-58E0-C332C3D6583F}"/>
                        </a:ext>
                      </a:extLst>
                    </p:cNvPr>
                    <p:cNvPicPr/>
                    <p:nvPr/>
                  </p:nvPicPr>
                  <p:blipFill>
                    <a:blip r:embed="rId159"/>
                    <a:stretch>
                      <a:fillRect/>
                    </a:stretch>
                  </p:blipFill>
                  <p:spPr>
                    <a:xfrm>
                      <a:off x="5151617" y="2493390"/>
                      <a:ext cx="248361" cy="1015514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63" name="Group 462">
                  <a:extLst>
                    <a:ext uri="{FF2B5EF4-FFF2-40B4-BE49-F238E27FC236}">
                      <a16:creationId xmlns:a16="http://schemas.microsoft.com/office/drawing/2014/main" id="{2E02ED71-360A-C5E5-7C20-D99163F32230}"/>
                    </a:ext>
                  </a:extLst>
                </p:cNvPr>
                <p:cNvGrpSpPr/>
                <p:nvPr/>
              </p:nvGrpSpPr>
              <p:grpSpPr>
                <a:xfrm>
                  <a:off x="5119966" y="1092421"/>
                  <a:ext cx="1066680" cy="2362214"/>
                  <a:chOff x="5119966" y="1092421"/>
                  <a:chExt cx="1066680" cy="2362214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5">
                    <p14:nvContentPartPr>
                      <p14:cNvPr id="464" name="Ink 463">
                        <a:extLst>
                          <a:ext uri="{FF2B5EF4-FFF2-40B4-BE49-F238E27FC236}">
                            <a16:creationId xmlns:a16="http://schemas.microsoft.com/office/drawing/2014/main" id="{2922344A-719F-4C87-C25A-3ED34B4D53B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19966" y="1092421"/>
                      <a:ext cx="534960" cy="642960"/>
                    </p14:xfrm>
                  </p:contentPart>
                </mc:Choice>
                <mc:Fallback xmlns="">
                  <p:pic>
                    <p:nvPicPr>
                      <p:cNvPr id="66" name="Ink 65">
                        <a:extLst>
                          <a:ext uri="{FF2B5EF4-FFF2-40B4-BE49-F238E27FC236}">
                            <a16:creationId xmlns:a16="http://schemas.microsoft.com/office/drawing/2014/main" id="{9C3271AD-1643-AAC8-2D73-B2811048AA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1"/>
                      <a:stretch>
                        <a:fillRect/>
                      </a:stretch>
                    </p:blipFill>
                    <p:spPr>
                      <a:xfrm>
                        <a:off x="5108109" y="1080566"/>
                        <a:ext cx="558674" cy="66667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6">
                    <p14:nvContentPartPr>
                      <p14:cNvPr id="465" name="Ink 464">
                        <a:extLst>
                          <a:ext uri="{FF2B5EF4-FFF2-40B4-BE49-F238E27FC236}">
                            <a16:creationId xmlns:a16="http://schemas.microsoft.com/office/drawing/2014/main" id="{A6A24781-F578-2C44-5152-72530F4BC05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19126" y="1099621"/>
                      <a:ext cx="70560" cy="360"/>
                    </p14:xfrm>
                  </p:contentPart>
                </mc:Choice>
                <mc:Fallback xmlns="">
                  <p:pic>
                    <p:nvPicPr>
                      <p:cNvPr id="67" name="Ink 66">
                        <a:extLst>
                          <a:ext uri="{FF2B5EF4-FFF2-40B4-BE49-F238E27FC236}">
                            <a16:creationId xmlns:a16="http://schemas.microsoft.com/office/drawing/2014/main" id="{D0BBA021-99B9-40A3-E302-983C5DCC6B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3"/>
                      <a:stretch>
                        <a:fillRect/>
                      </a:stretch>
                    </p:blipFill>
                    <p:spPr>
                      <a:xfrm>
                        <a:off x="5407366" y="1093501"/>
                        <a:ext cx="9408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7">
                    <p14:nvContentPartPr>
                      <p14:cNvPr id="466" name="Ink 465">
                        <a:extLst>
                          <a:ext uri="{FF2B5EF4-FFF2-40B4-BE49-F238E27FC236}">
                            <a16:creationId xmlns:a16="http://schemas.microsoft.com/office/drawing/2014/main" id="{15E7D5DE-CDE0-C31F-3378-F4C2B6C669D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85286" y="1755541"/>
                      <a:ext cx="11880" cy="733680"/>
                    </p14:xfrm>
                  </p:contentPart>
                </mc:Choice>
                <mc:Fallback xmlns="">
                  <p:pic>
                    <p:nvPicPr>
                      <p:cNvPr id="68" name="Ink 67">
                        <a:extLst>
                          <a:ext uri="{FF2B5EF4-FFF2-40B4-BE49-F238E27FC236}">
                            <a16:creationId xmlns:a16="http://schemas.microsoft.com/office/drawing/2014/main" id="{E7E9FC69-0C90-46D5-1710-D6D082A443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5374066" y="1743685"/>
                        <a:ext cx="34320" cy="75739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8">
                    <p14:nvContentPartPr>
                      <p14:cNvPr id="467" name="Ink 466">
                        <a:extLst>
                          <a:ext uri="{FF2B5EF4-FFF2-40B4-BE49-F238E27FC236}">
                            <a16:creationId xmlns:a16="http://schemas.microsoft.com/office/drawing/2014/main" id="{7D07DA48-E952-3A6C-A943-F2FE45EB644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06576" y="2513955"/>
                      <a:ext cx="208800" cy="940680"/>
                    </p14:xfrm>
                  </p:contentPart>
                </mc:Choice>
                <mc:Fallback xmlns="">
                  <p:pic>
                    <p:nvPicPr>
                      <p:cNvPr id="69" name="Ink 68">
                        <a:extLst>
                          <a:ext uri="{FF2B5EF4-FFF2-40B4-BE49-F238E27FC236}">
                            <a16:creationId xmlns:a16="http://schemas.microsoft.com/office/drawing/2014/main" id="{0CC1D566-F68D-AD45-D131-AF0CCE4ADD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6"/>
                      <a:stretch>
                        <a:fillRect/>
                      </a:stretch>
                    </p:blipFill>
                    <p:spPr>
                      <a:xfrm>
                        <a:off x="5394744" y="2502101"/>
                        <a:ext cx="232464" cy="96438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99">
                    <p14:nvContentPartPr>
                      <p14:cNvPr id="468" name="Ink 467">
                        <a:extLst>
                          <a:ext uri="{FF2B5EF4-FFF2-40B4-BE49-F238E27FC236}">
                            <a16:creationId xmlns:a16="http://schemas.microsoft.com/office/drawing/2014/main" id="{11A6B505-4DC5-7320-9473-CBEE47E51C6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96746" y="1755991"/>
                      <a:ext cx="216720" cy="334440"/>
                    </p14:xfrm>
                  </p:contentPart>
                </mc:Choice>
                <mc:Fallback xmlns="">
                  <p:pic>
                    <p:nvPicPr>
                      <p:cNvPr id="70" name="Ink 69">
                        <a:extLst>
                          <a:ext uri="{FF2B5EF4-FFF2-40B4-BE49-F238E27FC236}">
                            <a16:creationId xmlns:a16="http://schemas.microsoft.com/office/drawing/2014/main" id="{9D102A13-3F35-829C-B34D-B0FCED07A6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8"/>
                      <a:stretch>
                        <a:fillRect/>
                      </a:stretch>
                    </p:blipFill>
                    <p:spPr>
                      <a:xfrm>
                        <a:off x="5384900" y="1744146"/>
                        <a:ext cx="240413" cy="35813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0">
                    <p14:nvContentPartPr>
                      <p14:cNvPr id="469" name="Ink 468">
                        <a:extLst>
                          <a:ext uri="{FF2B5EF4-FFF2-40B4-BE49-F238E27FC236}">
                            <a16:creationId xmlns:a16="http://schemas.microsoft.com/office/drawing/2014/main" id="{C48BD59E-7B4C-043F-41E4-3F80B245D54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626666" y="1986301"/>
                      <a:ext cx="331560" cy="117720"/>
                    </p14:xfrm>
                  </p:contentPart>
                </mc:Choice>
                <mc:Fallback xmlns="">
                  <p:pic>
                    <p:nvPicPr>
                      <p:cNvPr id="71" name="Ink 70">
                        <a:extLst>
                          <a:ext uri="{FF2B5EF4-FFF2-40B4-BE49-F238E27FC236}">
                            <a16:creationId xmlns:a16="http://schemas.microsoft.com/office/drawing/2014/main" id="{F43441DD-DC94-78EF-C212-A889C20743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0"/>
                      <a:stretch>
                        <a:fillRect/>
                      </a:stretch>
                    </p:blipFill>
                    <p:spPr>
                      <a:xfrm>
                        <a:off x="5614825" y="1974459"/>
                        <a:ext cx="355243" cy="14140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1">
                    <p14:nvContentPartPr>
                      <p14:cNvPr id="470" name="Ink 469">
                        <a:extLst>
                          <a:ext uri="{FF2B5EF4-FFF2-40B4-BE49-F238E27FC236}">
                            <a16:creationId xmlns:a16="http://schemas.microsoft.com/office/drawing/2014/main" id="{0166786B-FD24-E9B9-A394-62E6E60717E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963986" y="1786501"/>
                      <a:ext cx="195120" cy="223920"/>
                    </p14:xfrm>
                  </p:contentPart>
                </mc:Choice>
                <mc:Fallback xmlns="">
                  <p:pic>
                    <p:nvPicPr>
                      <p:cNvPr id="72" name="Ink 71">
                        <a:extLst>
                          <a:ext uri="{FF2B5EF4-FFF2-40B4-BE49-F238E27FC236}">
                            <a16:creationId xmlns:a16="http://schemas.microsoft.com/office/drawing/2014/main" id="{9203FEE4-176E-44AC-D772-13731C34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2"/>
                      <a:stretch>
                        <a:fillRect/>
                      </a:stretch>
                    </p:blipFill>
                    <p:spPr>
                      <a:xfrm>
                        <a:off x="5952182" y="1774642"/>
                        <a:ext cx="218729" cy="24763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2">
                    <p14:nvContentPartPr>
                      <p14:cNvPr id="471" name="Ink 470">
                        <a:extLst>
                          <a:ext uri="{FF2B5EF4-FFF2-40B4-BE49-F238E27FC236}">
                            <a16:creationId xmlns:a16="http://schemas.microsoft.com/office/drawing/2014/main" id="{18461FFA-7FF4-30C8-FBF2-84907C9473A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89806" y="1749781"/>
                      <a:ext cx="190440" cy="863280"/>
                    </p14:xfrm>
                  </p:contentPart>
                </mc:Choice>
                <mc:Fallback xmlns="">
                  <p:pic>
                    <p:nvPicPr>
                      <p:cNvPr id="73" name="Ink 72">
                        <a:extLst>
                          <a:ext uri="{FF2B5EF4-FFF2-40B4-BE49-F238E27FC236}">
                            <a16:creationId xmlns:a16="http://schemas.microsoft.com/office/drawing/2014/main" id="{182CC63A-4D6B-2D77-D8DF-DAE666B096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4"/>
                      <a:stretch>
                        <a:fillRect/>
                      </a:stretch>
                    </p:blipFill>
                    <p:spPr>
                      <a:xfrm>
                        <a:off x="5177990" y="1737936"/>
                        <a:ext cx="214071" cy="88697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3">
                    <p14:nvContentPartPr>
                      <p14:cNvPr id="472" name="Ink 471">
                        <a:extLst>
                          <a:ext uri="{FF2B5EF4-FFF2-40B4-BE49-F238E27FC236}">
                            <a16:creationId xmlns:a16="http://schemas.microsoft.com/office/drawing/2014/main" id="{EC555C8C-BA0F-4EC1-C4F7-5AF973F1E47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36886" y="1722421"/>
                      <a:ext cx="21600" cy="58680"/>
                    </p14:xfrm>
                  </p:contentPart>
                </mc:Choice>
                <mc:Fallback xmlns="">
                  <p:pic>
                    <p:nvPicPr>
                      <p:cNvPr id="74" name="Ink 73">
                        <a:extLst>
                          <a:ext uri="{FF2B5EF4-FFF2-40B4-BE49-F238E27FC236}">
                            <a16:creationId xmlns:a16="http://schemas.microsoft.com/office/drawing/2014/main" id="{802122E0-7B85-1E53-5D5C-BF083C8797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6025041" y="1710685"/>
                        <a:ext cx="45290" cy="8215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4">
                    <p14:nvContentPartPr>
                      <p14:cNvPr id="473" name="Ink 472">
                        <a:extLst>
                          <a:ext uri="{FF2B5EF4-FFF2-40B4-BE49-F238E27FC236}">
                            <a16:creationId xmlns:a16="http://schemas.microsoft.com/office/drawing/2014/main" id="{A05994C7-3AAF-E3C6-EB60-36D69DE91C6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4246" y="1716301"/>
                      <a:ext cx="111600" cy="32040"/>
                    </p14:xfrm>
                  </p:contentPart>
                </mc:Choice>
                <mc:Fallback xmlns="">
                  <p:pic>
                    <p:nvPicPr>
                      <p:cNvPr id="75" name="Ink 74">
                        <a:extLst>
                          <a:ext uri="{FF2B5EF4-FFF2-40B4-BE49-F238E27FC236}">
                            <a16:creationId xmlns:a16="http://schemas.microsoft.com/office/drawing/2014/main" id="{EA27B72E-CBB1-62E3-A103-49FA44710B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7"/>
                      <a:stretch>
                        <a:fillRect/>
                      </a:stretch>
                    </p:blipFill>
                    <p:spPr>
                      <a:xfrm>
                        <a:off x="6052388" y="1704712"/>
                        <a:ext cx="135315" cy="5521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5">
                    <p14:nvContentPartPr>
                      <p14:cNvPr id="474" name="Ink 473">
                        <a:extLst>
                          <a:ext uri="{FF2B5EF4-FFF2-40B4-BE49-F238E27FC236}">
                            <a16:creationId xmlns:a16="http://schemas.microsoft.com/office/drawing/2014/main" id="{A4C76D63-213B-6AA4-850F-BBD86D06BFA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67206" y="1744381"/>
                      <a:ext cx="19440" cy="66240"/>
                    </p14:xfrm>
                  </p:contentPart>
                </mc:Choice>
                <mc:Fallback xmlns="">
                  <p:pic>
                    <p:nvPicPr>
                      <p:cNvPr id="76" name="Ink 75">
                        <a:extLst>
                          <a:ext uri="{FF2B5EF4-FFF2-40B4-BE49-F238E27FC236}">
                            <a16:creationId xmlns:a16="http://schemas.microsoft.com/office/drawing/2014/main" id="{93B7BB88-7409-CB0B-FFB8-D4DBC32298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3"/>
                      <a:stretch>
                        <a:fillRect/>
                      </a:stretch>
                    </p:blipFill>
                    <p:spPr>
                      <a:xfrm>
                        <a:off x="6155810" y="1732528"/>
                        <a:ext cx="42232" cy="8994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9AEF5DA6-896E-1B90-AF1C-F7D27533AB83}"/>
                      </a:ext>
                    </a:extLst>
                  </p:cNvPr>
                  <p:cNvGrpSpPr/>
                  <p:nvPr/>
                </p:nvGrpSpPr>
                <p:grpSpPr>
                  <a:xfrm>
                    <a:off x="6069286" y="1749781"/>
                    <a:ext cx="28440" cy="28440"/>
                    <a:chOff x="6069286" y="1749781"/>
                    <a:chExt cx="28440" cy="28440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06">
                      <p14:nvContentPartPr>
                        <p14:cNvPr id="477" name="Ink 476">
                          <a:extLst>
                            <a:ext uri="{FF2B5EF4-FFF2-40B4-BE49-F238E27FC236}">
                              <a16:creationId xmlns:a16="http://schemas.microsoft.com/office/drawing/2014/main" id="{DF67F134-D5D0-A5D2-970C-B747242B254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86206" y="1749781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79" name="Ink 78">
                          <a:extLst>
                            <a:ext uri="{FF2B5EF4-FFF2-40B4-BE49-F238E27FC236}">
                              <a16:creationId xmlns:a16="http://schemas.microsoft.com/office/drawing/2014/main" id="{1244BFA7-4B75-1FB2-575F-FD3C46B0BDA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5"/>
                        <a:stretch>
                          <a:fillRect/>
                        </a:stretch>
                      </p:blipFill>
                      <p:spPr>
                        <a:xfrm>
                          <a:off x="6080086" y="1743661"/>
                          <a:ext cx="12600" cy="12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07">
                      <p14:nvContentPartPr>
                        <p14:cNvPr id="478" name="Ink 477">
                          <a:extLst>
                            <a:ext uri="{FF2B5EF4-FFF2-40B4-BE49-F238E27FC236}">
                              <a16:creationId xmlns:a16="http://schemas.microsoft.com/office/drawing/2014/main" id="{34799691-899E-CF0C-2C9A-3E2161A6E30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97366" y="1772821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80" name="Ink 79">
                          <a:extLst>
                            <a:ext uri="{FF2B5EF4-FFF2-40B4-BE49-F238E27FC236}">
                              <a16:creationId xmlns:a16="http://schemas.microsoft.com/office/drawing/2014/main" id="{98E83BAF-A990-5899-9702-60A51B6352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5"/>
                        <a:stretch>
                          <a:fillRect/>
                        </a:stretch>
                      </p:blipFill>
                      <p:spPr>
                        <a:xfrm>
                          <a:off x="6091246" y="1766701"/>
                          <a:ext cx="12600" cy="12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08">
                      <p14:nvContentPartPr>
                        <p14:cNvPr id="479" name="Ink 478">
                          <a:extLst>
                            <a:ext uri="{FF2B5EF4-FFF2-40B4-BE49-F238E27FC236}">
                              <a16:creationId xmlns:a16="http://schemas.microsoft.com/office/drawing/2014/main" id="{91C6C1D2-BAFA-41DF-483F-62BBE4EF662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69286" y="1777861"/>
                        <a:ext cx="360" cy="360"/>
                      </p14:xfrm>
                    </p:contentPart>
                  </mc:Choice>
                  <mc:Fallback xmlns="">
                    <p:pic>
                      <p:nvPicPr>
                        <p:cNvPr id="81" name="Ink 80">
                          <a:extLst>
                            <a:ext uri="{FF2B5EF4-FFF2-40B4-BE49-F238E27FC236}">
                              <a16:creationId xmlns:a16="http://schemas.microsoft.com/office/drawing/2014/main" id="{D14AA1D2-B75F-7E86-AAFB-EC66EB65848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5"/>
                        <a:stretch>
                          <a:fillRect/>
                        </a:stretch>
                      </p:blipFill>
                      <p:spPr>
                        <a:xfrm>
                          <a:off x="6063166" y="1771741"/>
                          <a:ext cx="12600" cy="12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09">
                    <p14:nvContentPartPr>
                      <p14:cNvPr id="476" name="Ink 475">
                        <a:extLst>
                          <a:ext uri="{FF2B5EF4-FFF2-40B4-BE49-F238E27FC236}">
                            <a16:creationId xmlns:a16="http://schemas.microsoft.com/office/drawing/2014/main" id="{ECDDE1C5-BE47-49B1-794C-AE1402C3D55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70006" y="2619541"/>
                      <a:ext cx="19440" cy="34560"/>
                    </p14:xfrm>
                  </p:contentPart>
                </mc:Choice>
                <mc:Fallback xmlns="">
                  <p:pic>
                    <p:nvPicPr>
                      <p:cNvPr id="78" name="Ink 77">
                        <a:extLst>
                          <a:ext uri="{FF2B5EF4-FFF2-40B4-BE49-F238E27FC236}">
                            <a16:creationId xmlns:a16="http://schemas.microsoft.com/office/drawing/2014/main" id="{E9C87632-8232-D233-9972-080FBC44A1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3"/>
                      <a:stretch>
                        <a:fillRect/>
                      </a:stretch>
                    </p:blipFill>
                    <p:spPr>
                      <a:xfrm>
                        <a:off x="5158610" y="2607791"/>
                        <a:ext cx="42232" cy="5806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457" name="Group 456">
                <a:extLst>
                  <a:ext uri="{FF2B5EF4-FFF2-40B4-BE49-F238E27FC236}">
                    <a16:creationId xmlns:a16="http://schemas.microsoft.com/office/drawing/2014/main" id="{EE6881F7-CBFC-F7F7-0BD1-00C1939AB000}"/>
                  </a:ext>
                </a:extLst>
              </p:cNvPr>
              <p:cNvGrpSpPr/>
              <p:nvPr/>
            </p:nvGrpSpPr>
            <p:grpSpPr>
              <a:xfrm>
                <a:off x="7177879" y="3481978"/>
                <a:ext cx="390240" cy="312480"/>
                <a:chOff x="7177879" y="3481978"/>
                <a:chExt cx="390240" cy="3124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10">
                  <p14:nvContentPartPr>
                    <p14:cNvPr id="458" name="Ink 457">
                      <a:extLst>
                        <a:ext uri="{FF2B5EF4-FFF2-40B4-BE49-F238E27FC236}">
                          <a16:creationId xmlns:a16="http://schemas.microsoft.com/office/drawing/2014/main" id="{0088B58C-C4BE-AF6D-B0C8-C4B563F35F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77879" y="3481978"/>
                    <a:ext cx="250560" cy="126360"/>
                  </p14:xfrm>
                </p:contentPart>
              </mc:Choice>
              <mc:Fallback xmlns="">
                <p:pic>
                  <p:nvPicPr>
                    <p:cNvPr id="160" name="Ink 159">
                      <a:extLst>
                        <a:ext uri="{FF2B5EF4-FFF2-40B4-BE49-F238E27FC236}">
                          <a16:creationId xmlns:a16="http://schemas.microsoft.com/office/drawing/2014/main" id="{8E5BC713-D472-BFA2-76D9-E49BAD86A7A8}"/>
                        </a:ext>
                      </a:extLst>
                    </p:cNvPr>
                    <p:cNvPicPr/>
                    <p:nvPr/>
                  </p:nvPicPr>
                  <p:blipFill>
                    <a:blip r:embed="rId185"/>
                    <a:stretch>
                      <a:fillRect/>
                    </a:stretch>
                  </p:blipFill>
                  <p:spPr>
                    <a:xfrm>
                      <a:off x="7173559" y="3477658"/>
                      <a:ext cx="259200" cy="13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1">
                  <p14:nvContentPartPr>
                    <p14:cNvPr id="459" name="Ink 458">
                      <a:extLst>
                        <a:ext uri="{FF2B5EF4-FFF2-40B4-BE49-F238E27FC236}">
                          <a16:creationId xmlns:a16="http://schemas.microsoft.com/office/drawing/2014/main" id="{964494A1-A3D6-C6E3-EC7E-3FD8156D15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20879" y="3511498"/>
                    <a:ext cx="36360" cy="45000"/>
                  </p14:xfrm>
                </p:contentPart>
              </mc:Choice>
              <mc:Fallback xmlns="">
                <p:pic>
                  <p:nvPicPr>
                    <p:cNvPr id="161" name="Ink 160">
                      <a:extLst>
                        <a:ext uri="{FF2B5EF4-FFF2-40B4-BE49-F238E27FC236}">
                          <a16:creationId xmlns:a16="http://schemas.microsoft.com/office/drawing/2014/main" id="{9481BFF1-6756-3162-36CE-42934963C58D}"/>
                        </a:ext>
                      </a:extLst>
                    </p:cNvPr>
                    <p:cNvPicPr/>
                    <p:nvPr/>
                  </p:nvPicPr>
                  <p:blipFill>
                    <a:blip r:embed="rId187"/>
                    <a:stretch>
                      <a:fillRect/>
                    </a:stretch>
                  </p:blipFill>
                  <p:spPr>
                    <a:xfrm>
                      <a:off x="7416516" y="3507178"/>
                      <a:ext cx="45086" cy="53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2">
                  <p14:nvContentPartPr>
                    <p14:cNvPr id="460" name="Ink 459">
                      <a:extLst>
                        <a:ext uri="{FF2B5EF4-FFF2-40B4-BE49-F238E27FC236}">
                          <a16:creationId xmlns:a16="http://schemas.microsoft.com/office/drawing/2014/main" id="{68B980AE-CD57-AD53-A7BF-1713E320A6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47159" y="3512578"/>
                    <a:ext cx="106560" cy="261360"/>
                  </p14:xfrm>
                </p:contentPart>
              </mc:Choice>
              <mc:Fallback xmlns="">
                <p:pic>
                  <p:nvPicPr>
                    <p:cNvPr id="162" name="Ink 161">
                      <a:extLst>
                        <a:ext uri="{FF2B5EF4-FFF2-40B4-BE49-F238E27FC236}">
                          <a16:creationId xmlns:a16="http://schemas.microsoft.com/office/drawing/2014/main" id="{8E4975D7-79F1-32C6-8863-3F804AE4F715}"/>
                        </a:ext>
                      </a:extLst>
                    </p:cNvPr>
                    <p:cNvPicPr/>
                    <p:nvPr/>
                  </p:nvPicPr>
                  <p:blipFill>
                    <a:blip r:embed="rId189"/>
                    <a:stretch>
                      <a:fillRect/>
                    </a:stretch>
                  </p:blipFill>
                  <p:spPr>
                    <a:xfrm>
                      <a:off x="7442839" y="3508258"/>
                      <a:ext cx="115200" cy="270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3">
                  <p14:nvContentPartPr>
                    <p14:cNvPr id="461" name="Ink 460">
                      <a:extLst>
                        <a:ext uri="{FF2B5EF4-FFF2-40B4-BE49-F238E27FC236}">
                          <a16:creationId xmlns:a16="http://schemas.microsoft.com/office/drawing/2014/main" id="{717CC95B-E70F-E7A8-4AAC-A0808BFA8A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55799" y="3555418"/>
                    <a:ext cx="112320" cy="239040"/>
                  </p14:xfrm>
                </p:contentPart>
              </mc:Choice>
              <mc:Fallback xmlns="">
                <p:pic>
                  <p:nvPicPr>
                    <p:cNvPr id="168" name="Ink 167">
                      <a:extLst>
                        <a:ext uri="{FF2B5EF4-FFF2-40B4-BE49-F238E27FC236}">
                          <a16:creationId xmlns:a16="http://schemas.microsoft.com/office/drawing/2014/main" id="{2BEE12E7-989F-AC23-E992-99B9BD7957C4}"/>
                        </a:ext>
                      </a:extLst>
                    </p:cNvPr>
                    <p:cNvPicPr/>
                    <p:nvPr/>
                  </p:nvPicPr>
                  <p:blipFill>
                    <a:blip r:embed="rId191"/>
                    <a:stretch>
                      <a:fillRect/>
                    </a:stretch>
                  </p:blipFill>
                  <p:spPr>
                    <a:xfrm>
                      <a:off x="7451479" y="3551098"/>
                      <a:ext cx="120960" cy="247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cxnSp>
          <p:nvCxnSpPr>
            <p:cNvPr id="547" name="Straight Arrow Connector 546">
              <a:extLst>
                <a:ext uri="{FF2B5EF4-FFF2-40B4-BE49-F238E27FC236}">
                  <a16:creationId xmlns:a16="http://schemas.microsoft.com/office/drawing/2014/main" id="{FE99EF83-3AF1-ACA5-DFCC-B5C639F42DED}"/>
                </a:ext>
              </a:extLst>
            </p:cNvPr>
            <p:cNvCxnSpPr>
              <a:cxnSpLocks/>
            </p:cNvCxnSpPr>
            <p:nvPr/>
          </p:nvCxnSpPr>
          <p:spPr>
            <a:xfrm rot="13080000">
              <a:off x="7753298" y="4184206"/>
              <a:ext cx="1329935" cy="0"/>
            </a:xfrm>
            <a:prstGeom prst="straightConnector1">
              <a:avLst/>
            </a:prstGeom>
            <a:ln w="15875">
              <a:headEnd type="none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8" name="Straight Arrow Connector 547">
              <a:extLst>
                <a:ext uri="{FF2B5EF4-FFF2-40B4-BE49-F238E27FC236}">
                  <a16:creationId xmlns:a16="http://schemas.microsoft.com/office/drawing/2014/main" id="{D421B768-21EB-654B-8F0B-177BD0245219}"/>
                </a:ext>
              </a:extLst>
            </p:cNvPr>
            <p:cNvCxnSpPr>
              <a:cxnSpLocks/>
            </p:cNvCxnSpPr>
            <p:nvPr/>
          </p:nvCxnSpPr>
          <p:spPr>
            <a:xfrm rot="13080000">
              <a:off x="7888003" y="4029531"/>
              <a:ext cx="1329935" cy="0"/>
            </a:xfrm>
            <a:prstGeom prst="straightConnector1">
              <a:avLst/>
            </a:prstGeom>
            <a:ln w="15875">
              <a:headEnd type="arrow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79" name="TextBox 578">
              <a:extLst>
                <a:ext uri="{FF2B5EF4-FFF2-40B4-BE49-F238E27FC236}">
                  <a16:creationId xmlns:a16="http://schemas.microsoft.com/office/drawing/2014/main" id="{A152D670-220F-708F-B4FF-2EB9543F7BE2}"/>
                </a:ext>
              </a:extLst>
            </p:cNvPr>
            <p:cNvSpPr txBox="1"/>
            <p:nvPr/>
          </p:nvSpPr>
          <p:spPr>
            <a:xfrm rot="2260402">
              <a:off x="7762406" y="4189486"/>
              <a:ext cx="1193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DIN Next LT Pro Light" panose="020B0303020203050203" pitchFamily="34" charset="0"/>
                </a:rPr>
                <a:t>Register</a:t>
              </a:r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DA1DE6-6397-A3B4-31C1-FBB8AFA1D31D}"/>
              </a:ext>
            </a:extLst>
          </p:cNvPr>
          <p:cNvGrpSpPr/>
          <p:nvPr/>
        </p:nvGrpSpPr>
        <p:grpSpPr>
          <a:xfrm>
            <a:off x="5919768" y="240266"/>
            <a:ext cx="1263040" cy="2245663"/>
            <a:chOff x="5919768" y="240266"/>
            <a:chExt cx="1263040" cy="2245663"/>
          </a:xfrm>
        </p:grpSpPr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54D35F88-9813-FC2E-3D50-636572BE1ECD}"/>
                </a:ext>
              </a:extLst>
            </p:cNvPr>
            <p:cNvGrpSpPr/>
            <p:nvPr/>
          </p:nvGrpSpPr>
          <p:grpSpPr>
            <a:xfrm>
              <a:off x="6443009" y="240266"/>
              <a:ext cx="739799" cy="1126510"/>
              <a:chOff x="3676001" y="2272404"/>
              <a:chExt cx="739799" cy="1126510"/>
            </a:xfrm>
          </p:grpSpPr>
          <p:grpSp>
            <p:nvGrpSpPr>
              <p:cNvPr id="416" name="Group 415">
                <a:extLst>
                  <a:ext uri="{FF2B5EF4-FFF2-40B4-BE49-F238E27FC236}">
                    <a16:creationId xmlns:a16="http://schemas.microsoft.com/office/drawing/2014/main" id="{689A2A2F-84DF-234C-727A-0EDF89B4E6BC}"/>
                  </a:ext>
                </a:extLst>
              </p:cNvPr>
              <p:cNvGrpSpPr/>
              <p:nvPr/>
            </p:nvGrpSpPr>
            <p:grpSpPr>
              <a:xfrm flipH="1">
                <a:off x="3676001" y="2272404"/>
                <a:ext cx="675475" cy="1126510"/>
                <a:chOff x="6222221" y="1057324"/>
                <a:chExt cx="743023" cy="1239161"/>
              </a:xfrm>
            </p:grpSpPr>
            <p:grpSp>
              <p:nvGrpSpPr>
                <p:cNvPr id="432" name="Group 431">
                  <a:extLst>
                    <a:ext uri="{FF2B5EF4-FFF2-40B4-BE49-F238E27FC236}">
                      <a16:creationId xmlns:a16="http://schemas.microsoft.com/office/drawing/2014/main" id="{6F9AD6D8-04B8-40C7-E2CC-8B5FFA19E177}"/>
                    </a:ext>
                  </a:extLst>
                </p:cNvPr>
                <p:cNvGrpSpPr/>
                <p:nvPr/>
              </p:nvGrpSpPr>
              <p:grpSpPr>
                <a:xfrm flipH="1">
                  <a:off x="6222221" y="1057324"/>
                  <a:ext cx="743023" cy="1239161"/>
                  <a:chOff x="8830313" y="3358329"/>
                  <a:chExt cx="743023" cy="1239161"/>
                </a:xfrm>
              </p:grpSpPr>
              <p:grpSp>
                <p:nvGrpSpPr>
                  <p:cNvPr id="434" name="Group 433">
                    <a:extLst>
                      <a:ext uri="{FF2B5EF4-FFF2-40B4-BE49-F238E27FC236}">
                        <a16:creationId xmlns:a16="http://schemas.microsoft.com/office/drawing/2014/main" id="{AD23C605-99B3-1D88-02B4-EC00B7B5AC87}"/>
                      </a:ext>
                    </a:extLst>
                  </p:cNvPr>
                  <p:cNvGrpSpPr/>
                  <p:nvPr/>
                </p:nvGrpSpPr>
                <p:grpSpPr>
                  <a:xfrm>
                    <a:off x="8830313" y="3358329"/>
                    <a:ext cx="743023" cy="1239161"/>
                    <a:chOff x="8830313" y="3358329"/>
                    <a:chExt cx="743023" cy="1239161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14">
                      <p14:nvContentPartPr>
                        <p14:cNvPr id="436" name="Ink 435">
                          <a:extLst>
                            <a:ext uri="{FF2B5EF4-FFF2-40B4-BE49-F238E27FC236}">
                              <a16:creationId xmlns:a16="http://schemas.microsoft.com/office/drawing/2014/main" id="{F130AC9E-B0AC-868D-59A3-C754A7B8D8C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830313" y="3754829"/>
                        <a:ext cx="52393" cy="206115"/>
                      </p14:xfrm>
                    </p:contentPart>
                  </mc:Choice>
                  <mc:Fallback xmlns="">
                    <p:pic>
                      <p:nvPicPr>
                        <p:cNvPr id="31" name="Ink 30">
                          <a:extLst>
                            <a:ext uri="{FF2B5EF4-FFF2-40B4-BE49-F238E27FC236}">
                              <a16:creationId xmlns:a16="http://schemas.microsoft.com/office/drawing/2014/main" id="{1F900DDD-B0CE-978C-E744-2F4AF46119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1"/>
                        <a:stretch>
                          <a:fillRect/>
                        </a:stretch>
                      </p:blipFill>
                      <p:spPr>
                        <a:xfrm>
                          <a:off x="8823616" y="3748116"/>
                          <a:ext cx="65787" cy="2195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15">
                      <p14:nvContentPartPr>
                        <p14:cNvPr id="437" name="Ink 436">
                          <a:extLst>
                            <a:ext uri="{FF2B5EF4-FFF2-40B4-BE49-F238E27FC236}">
                              <a16:creationId xmlns:a16="http://schemas.microsoft.com/office/drawing/2014/main" id="{D88D1AB4-02FD-31E4-C989-B3064889A52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9115112" y="3867914"/>
                        <a:ext cx="92336" cy="55160"/>
                      </p14:xfrm>
                    </p:contentPart>
                  </mc:Choice>
                  <mc:Fallback xmlns="">
                    <p:pic>
                      <p:nvPicPr>
                        <p:cNvPr id="32" name="Ink 31">
                          <a:extLst>
                            <a:ext uri="{FF2B5EF4-FFF2-40B4-BE49-F238E27FC236}">
                              <a16:creationId xmlns:a16="http://schemas.microsoft.com/office/drawing/2014/main" id="{9D105866-2249-8FF3-CFAF-3BE24CD4074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3"/>
                        <a:stretch>
                          <a:fillRect/>
                        </a:stretch>
                      </p:blipFill>
                      <p:spPr>
                        <a:xfrm>
                          <a:off x="9108404" y="3861216"/>
                          <a:ext cx="105752" cy="6855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16">
                      <p14:nvContentPartPr>
                        <p14:cNvPr id="438" name="Ink 437">
                          <a:extLst>
                            <a:ext uri="{FF2B5EF4-FFF2-40B4-BE49-F238E27FC236}">
                              <a16:creationId xmlns:a16="http://schemas.microsoft.com/office/drawing/2014/main" id="{2B561D0C-AE8F-8F89-0D25-5A016C1B464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860232" y="3765548"/>
                        <a:ext cx="34929" cy="150436"/>
                      </p14:xfrm>
                    </p:contentPart>
                  </mc:Choice>
                  <mc:Fallback xmlns="">
                    <p:pic>
                      <p:nvPicPr>
                        <p:cNvPr id="33" name="Ink 32">
                          <a:extLst>
                            <a:ext uri="{FF2B5EF4-FFF2-40B4-BE49-F238E27FC236}">
                              <a16:creationId xmlns:a16="http://schemas.microsoft.com/office/drawing/2014/main" id="{E196CEBA-8597-FB67-2B94-061B77325F3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5"/>
                        <a:stretch>
                          <a:fillRect/>
                        </a:stretch>
                      </p:blipFill>
                      <p:spPr>
                        <a:xfrm>
                          <a:off x="8853484" y="3758836"/>
                          <a:ext cx="48424" cy="163861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17">
                      <p14:nvContentPartPr>
                        <p14:cNvPr id="439" name="Ink 438">
                          <a:extLst>
                            <a:ext uri="{FF2B5EF4-FFF2-40B4-BE49-F238E27FC236}">
                              <a16:creationId xmlns:a16="http://schemas.microsoft.com/office/drawing/2014/main" id="{729BD225-65CA-0E9A-A023-DCA103AA3A6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9048883" y="3684969"/>
                        <a:ext cx="44958" cy="120349"/>
                      </p14:xfrm>
                    </p:contentPart>
                  </mc:Choice>
                  <mc:Fallback xmlns="">
                    <p:pic>
                      <p:nvPicPr>
                        <p:cNvPr id="34" name="Ink 33">
                          <a:extLst>
                            <a:ext uri="{FF2B5EF4-FFF2-40B4-BE49-F238E27FC236}">
                              <a16:creationId xmlns:a16="http://schemas.microsoft.com/office/drawing/2014/main" id="{8D8185CB-612A-E761-94C6-33EBEBCA6B4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7"/>
                        <a:stretch>
                          <a:fillRect/>
                        </a:stretch>
                      </p:blipFill>
                      <p:spPr>
                        <a:xfrm>
                          <a:off x="9042237" y="3678261"/>
                          <a:ext cx="58250" cy="133765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18">
                      <p14:nvContentPartPr>
                        <p14:cNvPr id="440" name="Ink 439">
                          <a:extLst>
                            <a:ext uri="{FF2B5EF4-FFF2-40B4-BE49-F238E27FC236}">
                              <a16:creationId xmlns:a16="http://schemas.microsoft.com/office/drawing/2014/main" id="{81907382-CFF2-54AF-F6F2-B58D7ABDE32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905709" y="3806010"/>
                        <a:ext cx="186403" cy="122252"/>
                      </p14:xfrm>
                    </p:contentPart>
                  </mc:Choice>
                  <mc:Fallback xmlns="">
                    <p:pic>
                      <p:nvPicPr>
                        <p:cNvPr id="35" name="Ink 34">
                          <a:extLst>
                            <a:ext uri="{FF2B5EF4-FFF2-40B4-BE49-F238E27FC236}">
                              <a16:creationId xmlns:a16="http://schemas.microsoft.com/office/drawing/2014/main" id="{3C1CAA7D-D0E9-535F-0984-4E60CA17730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9"/>
                        <a:stretch>
                          <a:fillRect/>
                        </a:stretch>
                      </p:blipFill>
                      <p:spPr>
                        <a:xfrm>
                          <a:off x="8898981" y="3799284"/>
                          <a:ext cx="199859" cy="135704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441" name="Group 440">
                      <a:extLst>
                        <a:ext uri="{FF2B5EF4-FFF2-40B4-BE49-F238E27FC236}">
                          <a16:creationId xmlns:a16="http://schemas.microsoft.com/office/drawing/2014/main" id="{61C63B21-210E-4DEF-AE69-1D3593807E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33261" y="3648659"/>
                      <a:ext cx="473434" cy="322484"/>
                      <a:chOff x="8019661" y="2578604"/>
                      <a:chExt cx="567613" cy="386633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19">
                        <p14:nvContentPartPr>
                          <p14:cNvPr id="449" name="Ink 448">
                            <a:extLst>
                              <a:ext uri="{FF2B5EF4-FFF2-40B4-BE49-F238E27FC236}">
                                <a16:creationId xmlns:a16="http://schemas.microsoft.com/office/drawing/2014/main" id="{2CD92AB0-3FE3-7F62-971F-0A140FCA1ED6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019661" y="2578604"/>
                          <a:ext cx="349528" cy="373162"/>
                        </p14:xfrm>
                      </p:contentPart>
                    </mc:Choice>
                    <mc:Fallback xmlns="">
                      <p:pic>
                        <p:nvPicPr>
                          <p:cNvPr id="44" name="Ink 43">
                            <a:extLst>
                              <a:ext uri="{FF2B5EF4-FFF2-40B4-BE49-F238E27FC236}">
                                <a16:creationId xmlns:a16="http://schemas.microsoft.com/office/drawing/2014/main" id="{4E779F31-A285-F4E8-1AC0-2BD9E837D6A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1"/>
                          <a:stretch>
                            <a:fillRect/>
                          </a:stretch>
                        </p:blipFill>
                        <p:spPr>
                          <a:xfrm>
                            <a:off x="8011588" y="2570543"/>
                            <a:ext cx="365675" cy="389283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20">
                        <p14:nvContentPartPr>
                          <p14:cNvPr id="450" name="Ink 449">
                            <a:extLst>
                              <a:ext uri="{FF2B5EF4-FFF2-40B4-BE49-F238E27FC236}">
                                <a16:creationId xmlns:a16="http://schemas.microsoft.com/office/drawing/2014/main" id="{5AA35FA8-8E34-835B-667E-33F0CCE75AC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080813" y="2957774"/>
                          <a:ext cx="330248" cy="7463"/>
                        </p14:xfrm>
                      </p:contentPart>
                    </mc:Choice>
                    <mc:Fallback xmlns="">
                      <p:pic>
                        <p:nvPicPr>
                          <p:cNvPr id="45" name="Ink 44">
                            <a:extLst>
                              <a:ext uri="{FF2B5EF4-FFF2-40B4-BE49-F238E27FC236}">
                                <a16:creationId xmlns:a16="http://schemas.microsoft.com/office/drawing/2014/main" id="{CCE3EC85-4299-28AA-DD47-CB8983B20B8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3"/>
                          <a:stretch>
                            <a:fillRect/>
                          </a:stretch>
                        </p:blipFill>
                        <p:spPr>
                          <a:xfrm>
                            <a:off x="8072758" y="2949845"/>
                            <a:ext cx="346358" cy="23322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21">
                        <p14:nvContentPartPr>
                          <p14:cNvPr id="451" name="Ink 450">
                            <a:extLst>
                              <a:ext uri="{FF2B5EF4-FFF2-40B4-BE49-F238E27FC236}">
                                <a16:creationId xmlns:a16="http://schemas.microsoft.com/office/drawing/2014/main" id="{59E5FB76-F856-2475-1040-8332C7E95966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378303" y="2770780"/>
                          <a:ext cx="208971" cy="192800"/>
                        </p14:xfrm>
                      </p:contentPart>
                    </mc:Choice>
                    <mc:Fallback xmlns="">
                      <p:pic>
                        <p:nvPicPr>
                          <p:cNvPr id="46" name="Ink 45">
                            <a:extLst>
                              <a:ext uri="{FF2B5EF4-FFF2-40B4-BE49-F238E27FC236}">
                                <a16:creationId xmlns:a16="http://schemas.microsoft.com/office/drawing/2014/main" id="{033D9369-DBF3-4C97-64B1-1E2F5E50902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5"/>
                          <a:stretch>
                            <a:fillRect/>
                          </a:stretch>
                        </p:blipFill>
                        <p:spPr>
                          <a:xfrm>
                            <a:off x="8370247" y="2762707"/>
                            <a:ext cx="225082" cy="208946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22">
                        <p14:nvContentPartPr>
                          <p14:cNvPr id="452" name="Ink 451">
                            <a:extLst>
                              <a:ext uri="{FF2B5EF4-FFF2-40B4-BE49-F238E27FC236}">
                                <a16:creationId xmlns:a16="http://schemas.microsoft.com/office/drawing/2014/main" id="{060545E5-06AA-EC7F-942B-FD1210F4D61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048268" y="2622136"/>
                          <a:ext cx="226800" cy="95571"/>
                        </p14:xfrm>
                      </p:contentPart>
                    </mc:Choice>
                    <mc:Fallback xmlns="">
                      <p:pic>
                        <p:nvPicPr>
                          <p:cNvPr id="47" name="Ink 46">
                            <a:extLst>
                              <a:ext uri="{FF2B5EF4-FFF2-40B4-BE49-F238E27FC236}">
                                <a16:creationId xmlns:a16="http://schemas.microsoft.com/office/drawing/2014/main" id="{6D295576-6ECF-DC2E-CA69-7BA237FC468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7"/>
                          <a:stretch>
                            <a:fillRect/>
                          </a:stretch>
                        </p:blipFill>
                        <p:spPr>
                          <a:xfrm>
                            <a:off x="8040219" y="2614093"/>
                            <a:ext cx="242899" cy="111657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23">
                        <p14:nvContentPartPr>
                          <p14:cNvPr id="453" name="Ink 452">
                            <a:extLst>
                              <a:ext uri="{FF2B5EF4-FFF2-40B4-BE49-F238E27FC236}">
                                <a16:creationId xmlns:a16="http://schemas.microsoft.com/office/drawing/2014/main" id="{B3141AFA-18ED-A3BA-B39E-073185D3A507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093671" y="2896409"/>
                          <a:ext cx="207" cy="13890"/>
                        </p14:xfrm>
                      </p:contentPart>
                    </mc:Choice>
                    <mc:Fallback xmlns="">
                      <p:pic>
                        <p:nvPicPr>
                          <p:cNvPr id="48" name="Ink 47">
                            <a:extLst>
                              <a:ext uri="{FF2B5EF4-FFF2-40B4-BE49-F238E27FC236}">
                                <a16:creationId xmlns:a16="http://schemas.microsoft.com/office/drawing/2014/main" id="{98376531-B3DD-8280-54A6-C66F400533C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9"/>
                          <a:stretch>
                            <a:fillRect/>
                          </a:stretch>
                        </p:blipFill>
                        <p:spPr>
                          <a:xfrm>
                            <a:off x="8090152" y="2888538"/>
                            <a:ext cx="7245" cy="29632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324">
                        <p14:nvContentPartPr>
                          <p14:cNvPr id="454" name="Ink 453">
                            <a:extLst>
                              <a:ext uri="{FF2B5EF4-FFF2-40B4-BE49-F238E27FC236}">
                                <a16:creationId xmlns:a16="http://schemas.microsoft.com/office/drawing/2014/main" id="{E3BB1510-A4F9-9984-E2CC-FA9AF75A6BD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100096" y="2909675"/>
                          <a:ext cx="4353" cy="9121"/>
                        </p14:xfrm>
                      </p:contentPart>
                    </mc:Choice>
                    <mc:Fallback xmlns="">
                      <p:pic>
                        <p:nvPicPr>
                          <p:cNvPr id="49" name="Ink 48">
                            <a:extLst>
                              <a:ext uri="{FF2B5EF4-FFF2-40B4-BE49-F238E27FC236}">
                                <a16:creationId xmlns:a16="http://schemas.microsoft.com/office/drawing/2014/main" id="{9A150D8E-1D6B-5CC9-1346-2A0A343D4C3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1"/>
                          <a:stretch>
                            <a:fillRect/>
                          </a:stretch>
                        </p:blipFill>
                        <p:spPr>
                          <a:xfrm>
                            <a:off x="8092696" y="2901922"/>
                            <a:ext cx="19153" cy="24627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25">
                      <p14:nvContentPartPr>
                        <p14:cNvPr id="442" name="Ink 441">
                          <a:extLst>
                            <a:ext uri="{FF2B5EF4-FFF2-40B4-BE49-F238E27FC236}">
                              <a16:creationId xmlns:a16="http://schemas.microsoft.com/office/drawing/2014/main" id="{CDC2EA9E-E692-A295-FBC5-CC13FE6F7D00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437997" y="4079871"/>
                        <a:ext cx="2394" cy="9104"/>
                      </p14:xfrm>
                    </p:contentPart>
                  </mc:Choice>
                  <mc:Fallback xmlns="">
                    <p:pic>
                      <p:nvPicPr>
                        <p:cNvPr id="37" name="Ink 36">
                          <a:extLst>
                            <a:ext uri="{FF2B5EF4-FFF2-40B4-BE49-F238E27FC236}">
                              <a16:creationId xmlns:a16="http://schemas.microsoft.com/office/drawing/2014/main" id="{5DFC5BC4-DDB4-5744-493C-5188D72F9CC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3"/>
                        <a:stretch>
                          <a:fillRect/>
                        </a:stretch>
                      </p:blipFill>
                      <p:spPr>
                        <a:xfrm flipH="1">
                          <a:off x="9431214" y="4073142"/>
                          <a:ext cx="15960" cy="2256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26">
                      <p14:nvContentPartPr>
                        <p14:cNvPr id="443" name="Ink 442">
                          <a:extLst>
                            <a:ext uri="{FF2B5EF4-FFF2-40B4-BE49-F238E27FC236}">
                              <a16:creationId xmlns:a16="http://schemas.microsoft.com/office/drawing/2014/main" id="{4DB91286-9D86-6019-F44A-EAF1C13025AB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431551" y="4085631"/>
                        <a:ext cx="114926" cy="511859"/>
                      </p14:xfrm>
                    </p:contentPart>
                  </mc:Choice>
                  <mc:Fallback xmlns="">
                    <p:pic>
                      <p:nvPicPr>
                        <p:cNvPr id="38" name="Ink 37">
                          <a:extLst>
                            <a:ext uri="{FF2B5EF4-FFF2-40B4-BE49-F238E27FC236}">
                              <a16:creationId xmlns:a16="http://schemas.microsoft.com/office/drawing/2014/main" id="{675B5C7C-8CC8-72FF-4196-48368D5E2C8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5"/>
                        <a:stretch>
                          <a:fillRect/>
                        </a:stretch>
                      </p:blipFill>
                      <p:spPr>
                        <a:xfrm flipH="1">
                          <a:off x="9424814" y="4078901"/>
                          <a:ext cx="128400" cy="525319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27">
                      <p14:nvContentPartPr>
                        <p14:cNvPr id="444" name="Ink 443">
                          <a:extLst>
                            <a:ext uri="{FF2B5EF4-FFF2-40B4-BE49-F238E27FC236}">
                              <a16:creationId xmlns:a16="http://schemas.microsoft.com/office/drawing/2014/main" id="{55DAFD93-4DF3-BA6B-D042-791BD8079BCF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299649" y="3358329"/>
                        <a:ext cx="273687" cy="331826"/>
                      </p14:xfrm>
                    </p:contentPart>
                  </mc:Choice>
                  <mc:Fallback xmlns="">
                    <p:pic>
                      <p:nvPicPr>
                        <p:cNvPr id="39" name="Ink 38">
                          <a:extLst>
                            <a:ext uri="{FF2B5EF4-FFF2-40B4-BE49-F238E27FC236}">
                              <a16:creationId xmlns:a16="http://schemas.microsoft.com/office/drawing/2014/main" id="{4E573809-FD33-8D08-5000-774AB9F8DE3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7"/>
                        <a:stretch>
                          <a:fillRect/>
                        </a:stretch>
                      </p:blipFill>
                      <p:spPr>
                        <a:xfrm flipH="1">
                          <a:off x="9292916" y="3351597"/>
                          <a:ext cx="287154" cy="345289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28">
                      <p14:nvContentPartPr>
                        <p14:cNvPr id="445" name="Ink 444">
                          <a:extLst>
                            <a:ext uri="{FF2B5EF4-FFF2-40B4-BE49-F238E27FC236}">
                              <a16:creationId xmlns:a16="http://schemas.microsoft.com/office/drawing/2014/main" id="{31B261E2-1E70-4274-AB78-FD6E1284EF94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431520" y="3700559"/>
                        <a:ext cx="6078" cy="378646"/>
                      </p14:xfrm>
                    </p:contentPart>
                  </mc:Choice>
                  <mc:Fallback xmlns="">
                    <p:pic>
                      <p:nvPicPr>
                        <p:cNvPr id="40" name="Ink 39">
                          <a:extLst>
                            <a:ext uri="{FF2B5EF4-FFF2-40B4-BE49-F238E27FC236}">
                              <a16:creationId xmlns:a16="http://schemas.microsoft.com/office/drawing/2014/main" id="{FD1AED30-4D39-4464-E83E-20216D055C3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9"/>
                        <a:stretch>
                          <a:fillRect/>
                        </a:stretch>
                      </p:blipFill>
                      <p:spPr>
                        <a:xfrm flipH="1">
                          <a:off x="9425062" y="3693826"/>
                          <a:ext cx="18994" cy="39211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29">
                      <p14:nvContentPartPr>
                        <p14:cNvPr id="446" name="Ink 445">
                          <a:extLst>
                            <a:ext uri="{FF2B5EF4-FFF2-40B4-BE49-F238E27FC236}">
                              <a16:creationId xmlns:a16="http://schemas.microsoft.com/office/drawing/2014/main" id="{D56B3445-AD9E-14E7-0F52-43BD251EE26D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322149" y="4088789"/>
                        <a:ext cx="106823" cy="485477"/>
                      </p14:xfrm>
                    </p:contentPart>
                  </mc:Choice>
                  <mc:Fallback xmlns="">
                    <p:pic>
                      <p:nvPicPr>
                        <p:cNvPr id="41" name="Ink 40">
                          <a:extLst>
                            <a:ext uri="{FF2B5EF4-FFF2-40B4-BE49-F238E27FC236}">
                              <a16:creationId xmlns:a16="http://schemas.microsoft.com/office/drawing/2014/main" id="{3725C032-E88F-CF13-7643-A09DF606755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1"/>
                        <a:stretch>
                          <a:fillRect/>
                        </a:stretch>
                      </p:blipFill>
                      <p:spPr>
                        <a:xfrm flipH="1">
                          <a:off x="9315423" y="4082057"/>
                          <a:ext cx="120275" cy="49894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30">
                      <p14:nvContentPartPr>
                        <p14:cNvPr id="447" name="Ink 446">
                          <a:extLst>
                            <a:ext uri="{FF2B5EF4-FFF2-40B4-BE49-F238E27FC236}">
                              <a16:creationId xmlns:a16="http://schemas.microsoft.com/office/drawing/2014/main" id="{1DE7C25A-EF66-3D63-52B2-AE1CDAEBC919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320860" y="3700792"/>
                        <a:ext cx="110874" cy="172602"/>
                      </p14:xfrm>
                    </p:contentPart>
                  </mc:Choice>
                  <mc:Fallback xmlns="">
                    <p:pic>
                      <p:nvPicPr>
                        <p:cNvPr id="42" name="Ink 41">
                          <a:extLst>
                            <a:ext uri="{FF2B5EF4-FFF2-40B4-BE49-F238E27FC236}">
                              <a16:creationId xmlns:a16="http://schemas.microsoft.com/office/drawing/2014/main" id="{D4853933-ABB8-2E67-1070-B860734DBAA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3"/>
                        <a:stretch>
                          <a:fillRect/>
                        </a:stretch>
                      </p:blipFill>
                      <p:spPr>
                        <a:xfrm flipH="1">
                          <a:off x="9314128" y="3694062"/>
                          <a:ext cx="124337" cy="18606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331">
                      <p14:nvContentPartPr>
                        <p14:cNvPr id="448" name="Ink 447">
                          <a:extLst>
                            <a:ext uri="{FF2B5EF4-FFF2-40B4-BE49-F238E27FC236}">
                              <a16:creationId xmlns:a16="http://schemas.microsoft.com/office/drawing/2014/main" id="{93614AD3-D7E3-B08B-D240-2BFB656169DC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144480" y="3819653"/>
                        <a:ext cx="169627" cy="60754"/>
                      </p14:xfrm>
                    </p:contentPart>
                  </mc:Choice>
                  <mc:Fallback xmlns="">
                    <p:pic>
                      <p:nvPicPr>
                        <p:cNvPr id="43" name="Ink 42">
                          <a:extLst>
                            <a:ext uri="{FF2B5EF4-FFF2-40B4-BE49-F238E27FC236}">
                              <a16:creationId xmlns:a16="http://schemas.microsoft.com/office/drawing/2014/main" id="{907C9319-B171-BCE0-C5A4-476E9A0FC5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5"/>
                        <a:stretch>
                          <a:fillRect/>
                        </a:stretch>
                      </p:blipFill>
                      <p:spPr>
                        <a:xfrm flipH="1">
                          <a:off x="9137742" y="3812946"/>
                          <a:ext cx="183102" cy="7416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32">
                    <p14:nvContentPartPr>
                      <p14:cNvPr id="435" name="Ink 434">
                        <a:extLst>
                          <a:ext uri="{FF2B5EF4-FFF2-40B4-BE49-F238E27FC236}">
                            <a16:creationId xmlns:a16="http://schemas.microsoft.com/office/drawing/2014/main" id="{78775CD5-34D4-B0A3-ECB6-F9E20EE8F04C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84186" y="3362045"/>
                      <a:ext cx="36099" cy="186"/>
                    </p14:xfrm>
                  </p:contentPart>
                </mc:Choice>
                <mc:Fallback xmlns="">
                  <p:pic>
                    <p:nvPicPr>
                      <p:cNvPr id="30" name="Ink 29">
                        <a:extLst>
                          <a:ext uri="{FF2B5EF4-FFF2-40B4-BE49-F238E27FC236}">
                            <a16:creationId xmlns:a16="http://schemas.microsoft.com/office/drawing/2014/main" id="{A6407976-7F8C-29CE-4899-3E7B407666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7"/>
                      <a:stretch>
                        <a:fillRect/>
                      </a:stretch>
                    </p:blipFill>
                    <p:spPr>
                      <a:xfrm flipH="1">
                        <a:off x="9377516" y="3358883"/>
                        <a:ext cx="49440" cy="651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333">
                  <p14:nvContentPartPr>
                    <p14:cNvPr id="433" name="Ink 432">
                      <a:extLst>
                        <a:ext uri="{FF2B5EF4-FFF2-40B4-BE49-F238E27FC236}">
                          <a16:creationId xmlns:a16="http://schemas.microsoft.com/office/drawing/2014/main" id="{6F3CFAEB-BDFE-F0A0-01ED-734C3BA3327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49483" y="1406936"/>
                    <a:ext cx="357480" cy="28620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DC2F4D3C-C60F-05B9-13D7-BBE100D9446C}"/>
                        </a:ext>
                      </a:extLst>
                    </p:cNvPr>
                    <p:cNvPicPr/>
                    <p:nvPr/>
                  </p:nvPicPr>
                  <p:blipFill>
                    <a:blip r:embed="rId129"/>
                    <a:stretch>
                      <a:fillRect/>
                    </a:stretch>
                  </p:blipFill>
                  <p:spPr>
                    <a:xfrm>
                      <a:off x="6242753" y="1400207"/>
                      <a:ext cx="370940" cy="299659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8629A32C-1C9E-503E-A613-283CE062E326}"/>
                  </a:ext>
                </a:extLst>
              </p:cNvPr>
              <p:cNvGrpSpPr/>
              <p:nvPr/>
            </p:nvGrpSpPr>
            <p:grpSpPr>
              <a:xfrm>
                <a:off x="4121680" y="2275408"/>
                <a:ext cx="294120" cy="390960"/>
                <a:chOff x="4121680" y="2275408"/>
                <a:chExt cx="294120" cy="390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34">
                  <p14:nvContentPartPr>
                    <p14:cNvPr id="418" name="Ink 417">
                      <a:extLst>
                        <a:ext uri="{FF2B5EF4-FFF2-40B4-BE49-F238E27FC236}">
                          <a16:creationId xmlns:a16="http://schemas.microsoft.com/office/drawing/2014/main" id="{4B8A67AE-E9BB-48AD-5704-A0E6986982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86840" y="2275408"/>
                    <a:ext cx="228960" cy="319680"/>
                  </p14:xfrm>
                </p:contentPart>
              </mc:Choice>
              <mc:Fallback xmlns="">
                <p:pic>
                  <p:nvPicPr>
                    <p:cNvPr id="143" name="Ink 142">
                      <a:extLst>
                        <a:ext uri="{FF2B5EF4-FFF2-40B4-BE49-F238E27FC236}">
                          <a16:creationId xmlns:a16="http://schemas.microsoft.com/office/drawing/2014/main" id="{F2F2F5F5-B7D9-C5D9-A567-57038BAFEAC0}"/>
                        </a:ext>
                      </a:extLst>
                    </p:cNvPr>
                    <p:cNvPicPr/>
                    <p:nvPr/>
                  </p:nvPicPr>
                  <p:blipFill>
                    <a:blip r:embed="rId131"/>
                    <a:stretch>
                      <a:fillRect/>
                    </a:stretch>
                  </p:blipFill>
                  <p:spPr>
                    <a:xfrm>
                      <a:off x="4182527" y="2271088"/>
                      <a:ext cx="237586" cy="328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419" name="Ink 418">
                      <a:extLst>
                        <a:ext uri="{FF2B5EF4-FFF2-40B4-BE49-F238E27FC236}">
                          <a16:creationId xmlns:a16="http://schemas.microsoft.com/office/drawing/2014/main" id="{E667C618-9C7C-5A58-8BA8-3F2C88CF96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74320" y="2307088"/>
                    <a:ext cx="95040" cy="320040"/>
                  </p14:xfrm>
                </p:contentPart>
              </mc:Choice>
              <mc:Fallback xmlns="">
                <p:pic>
                  <p:nvPicPr>
                    <p:cNvPr id="144" name="Ink 143">
                      <a:extLst>
                        <a:ext uri="{FF2B5EF4-FFF2-40B4-BE49-F238E27FC236}">
                          <a16:creationId xmlns:a16="http://schemas.microsoft.com/office/drawing/2014/main" id="{83E6B7E1-1246-E7A5-DD1D-7E4951F79797}"/>
                        </a:ext>
                      </a:extLst>
                    </p:cNvPr>
                    <p:cNvPicPr/>
                    <p:nvPr/>
                  </p:nvPicPr>
                  <p:blipFill>
                    <a:blip r:embed="rId133"/>
                    <a:stretch>
                      <a:fillRect/>
                    </a:stretch>
                  </p:blipFill>
                  <p:spPr>
                    <a:xfrm>
                      <a:off x="4270000" y="2302763"/>
                      <a:ext cx="103680" cy="32869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6">
                  <p14:nvContentPartPr>
                    <p14:cNvPr id="420" name="Ink 419">
                      <a:extLst>
                        <a:ext uri="{FF2B5EF4-FFF2-40B4-BE49-F238E27FC236}">
                          <a16:creationId xmlns:a16="http://schemas.microsoft.com/office/drawing/2014/main" id="{2FFF5FEE-A79B-AAB7-7EA2-31E0B2F573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33640" y="2285848"/>
                    <a:ext cx="105120" cy="327960"/>
                  </p14:xfrm>
                </p:contentPart>
              </mc:Choice>
              <mc:Fallback xmlns="">
                <p:pic>
                  <p:nvPicPr>
                    <p:cNvPr id="145" name="Ink 144">
                      <a:extLst>
                        <a:ext uri="{FF2B5EF4-FFF2-40B4-BE49-F238E27FC236}">
                          <a16:creationId xmlns:a16="http://schemas.microsoft.com/office/drawing/2014/main" id="{9873BA8B-B08D-9D35-BEBE-0AED65EA57C1}"/>
                        </a:ext>
                      </a:extLst>
                    </p:cNvPr>
                    <p:cNvPicPr/>
                    <p:nvPr/>
                  </p:nvPicPr>
                  <p:blipFill>
                    <a:blip r:embed="rId135"/>
                    <a:stretch>
                      <a:fillRect/>
                    </a:stretch>
                  </p:blipFill>
                  <p:spPr>
                    <a:xfrm>
                      <a:off x="4229320" y="2281533"/>
                      <a:ext cx="113760" cy="33659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421" name="Ink 420">
                      <a:extLst>
                        <a:ext uri="{FF2B5EF4-FFF2-40B4-BE49-F238E27FC236}">
                          <a16:creationId xmlns:a16="http://schemas.microsoft.com/office/drawing/2014/main" id="{693D9B6C-E4CC-2743-6579-3257255DC0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55960" y="2289808"/>
                    <a:ext cx="60840" cy="376560"/>
                  </p14:xfrm>
                </p:contentPart>
              </mc:Choice>
              <mc:Fallback xmlns="">
                <p:pic>
                  <p:nvPicPr>
                    <p:cNvPr id="146" name="Ink 145">
                      <a:extLst>
                        <a:ext uri="{FF2B5EF4-FFF2-40B4-BE49-F238E27FC236}">
                          <a16:creationId xmlns:a16="http://schemas.microsoft.com/office/drawing/2014/main" id="{78BC08AD-6BE9-672D-FE7B-537B4FCB337D}"/>
                        </a:ext>
                      </a:extLst>
                    </p:cNvPr>
                    <p:cNvPicPr/>
                    <p:nvPr/>
                  </p:nvPicPr>
                  <p:blipFill>
                    <a:blip r:embed="rId137"/>
                    <a:stretch>
                      <a:fillRect/>
                    </a:stretch>
                  </p:blipFill>
                  <p:spPr>
                    <a:xfrm>
                      <a:off x="4251640" y="2285488"/>
                      <a:ext cx="69480" cy="385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8">
                  <p14:nvContentPartPr>
                    <p14:cNvPr id="422" name="Ink 421">
                      <a:extLst>
                        <a:ext uri="{FF2B5EF4-FFF2-40B4-BE49-F238E27FC236}">
                          <a16:creationId xmlns:a16="http://schemas.microsoft.com/office/drawing/2014/main" id="{85C6D1ED-7331-CD3B-B1D8-08EF780A47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31480" y="2299888"/>
                    <a:ext cx="51840" cy="348120"/>
                  </p14:xfrm>
                </p:contentPart>
              </mc:Choice>
              <mc:Fallback xmlns="">
                <p:pic>
                  <p:nvPicPr>
                    <p:cNvPr id="147" name="Ink 146">
                      <a:extLst>
                        <a:ext uri="{FF2B5EF4-FFF2-40B4-BE49-F238E27FC236}">
                          <a16:creationId xmlns:a16="http://schemas.microsoft.com/office/drawing/2014/main" id="{5895E0C9-A64C-D432-FD5A-D2DAD4B1567A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4227160" y="2295568"/>
                      <a:ext cx="60480" cy="35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9">
                  <p14:nvContentPartPr>
                    <p14:cNvPr id="423" name="Ink 422">
                      <a:extLst>
                        <a:ext uri="{FF2B5EF4-FFF2-40B4-BE49-F238E27FC236}">
                          <a16:creationId xmlns:a16="http://schemas.microsoft.com/office/drawing/2014/main" id="{EFF7EBC5-3872-7498-32B7-430A545D02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15280" y="2282608"/>
                    <a:ext cx="41040" cy="340560"/>
                  </p14:xfrm>
                </p:contentPart>
              </mc:Choice>
              <mc:Fallback xmlns="">
                <p:pic>
                  <p:nvPicPr>
                    <p:cNvPr id="148" name="Ink 147">
                      <a:extLst>
                        <a:ext uri="{FF2B5EF4-FFF2-40B4-BE49-F238E27FC236}">
                          <a16:creationId xmlns:a16="http://schemas.microsoft.com/office/drawing/2014/main" id="{46B737F8-4804-CBA9-8012-436792DBBDE0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4210960" y="2278288"/>
                      <a:ext cx="49680" cy="349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0">
                  <p14:nvContentPartPr>
                    <p14:cNvPr id="424" name="Ink 423">
                      <a:extLst>
                        <a:ext uri="{FF2B5EF4-FFF2-40B4-BE49-F238E27FC236}">
                          <a16:creationId xmlns:a16="http://schemas.microsoft.com/office/drawing/2014/main" id="{AAFB9F2A-B3A7-3099-723A-2BF49D81507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21680" y="2541808"/>
                    <a:ext cx="360" cy="72720"/>
                  </p14:xfrm>
                </p:contentPart>
              </mc:Choice>
              <mc:Fallback xmlns="">
                <p:pic>
                  <p:nvPicPr>
                    <p:cNvPr id="150" name="Ink 149">
                      <a:extLst>
                        <a:ext uri="{FF2B5EF4-FFF2-40B4-BE49-F238E27FC236}">
                          <a16:creationId xmlns:a16="http://schemas.microsoft.com/office/drawing/2014/main" id="{B5037F07-310D-E57D-99ED-F70615F0530C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4117360" y="2537467"/>
                      <a:ext cx="9000" cy="814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1">
                  <p14:nvContentPartPr>
                    <p14:cNvPr id="425" name="Ink 424">
                      <a:extLst>
                        <a:ext uri="{FF2B5EF4-FFF2-40B4-BE49-F238E27FC236}">
                          <a16:creationId xmlns:a16="http://schemas.microsoft.com/office/drawing/2014/main" id="{CDB9EA63-ECD1-F1AD-A8BE-5506561E95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57320" y="2559088"/>
                    <a:ext cx="360" cy="59400"/>
                  </p14:xfrm>
                </p:contentPart>
              </mc:Choice>
              <mc:Fallback xmlns="">
                <p:pic>
                  <p:nvPicPr>
                    <p:cNvPr id="151" name="Ink 150">
                      <a:extLst>
                        <a:ext uri="{FF2B5EF4-FFF2-40B4-BE49-F238E27FC236}">
                          <a16:creationId xmlns:a16="http://schemas.microsoft.com/office/drawing/2014/main" id="{06779DAD-691B-FE03-1F8B-2F5FF4806798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4153000" y="2554742"/>
                      <a:ext cx="9000" cy="680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2">
                  <p14:nvContentPartPr>
                    <p14:cNvPr id="426" name="Ink 425">
                      <a:extLst>
                        <a:ext uri="{FF2B5EF4-FFF2-40B4-BE49-F238E27FC236}">
                          <a16:creationId xmlns:a16="http://schemas.microsoft.com/office/drawing/2014/main" id="{A6A7C8F2-29C1-AD7E-3E73-DE828534CB6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22040" y="2528488"/>
                    <a:ext cx="3240" cy="9720"/>
                  </p14:xfrm>
                </p:contentPart>
              </mc:Choice>
              <mc:Fallback xmlns="">
                <p:pic>
                  <p:nvPicPr>
                    <p:cNvPr id="152" name="Ink 151">
                      <a:extLst>
                        <a:ext uri="{FF2B5EF4-FFF2-40B4-BE49-F238E27FC236}">
                          <a16:creationId xmlns:a16="http://schemas.microsoft.com/office/drawing/2014/main" id="{B2EA7847-077F-95AC-E3D0-8CD2D5DB3F22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4117720" y="2524168"/>
                      <a:ext cx="11880" cy="1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3">
                  <p14:nvContentPartPr>
                    <p14:cNvPr id="427" name="Ink 426">
                      <a:extLst>
                        <a:ext uri="{FF2B5EF4-FFF2-40B4-BE49-F238E27FC236}">
                          <a16:creationId xmlns:a16="http://schemas.microsoft.com/office/drawing/2014/main" id="{E7EC4959-7BFA-2D9B-237B-4B3CA680584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88640" y="2569168"/>
                    <a:ext cx="360" cy="37080"/>
                  </p14:xfrm>
                </p:contentPart>
              </mc:Choice>
              <mc:Fallback xmlns="">
                <p:pic>
                  <p:nvPicPr>
                    <p:cNvPr id="153" name="Ink 152">
                      <a:extLst>
                        <a:ext uri="{FF2B5EF4-FFF2-40B4-BE49-F238E27FC236}">
                          <a16:creationId xmlns:a16="http://schemas.microsoft.com/office/drawing/2014/main" id="{A3A2F21E-1378-8089-697C-07AF73C8F3B3}"/>
                        </a:ext>
                      </a:extLst>
                    </p:cNvPr>
                    <p:cNvPicPr/>
                    <p:nvPr/>
                  </p:nvPicPr>
                  <p:blipFill>
                    <a:blip r:embed="rId149"/>
                    <a:stretch>
                      <a:fillRect/>
                    </a:stretch>
                  </p:blipFill>
                  <p:spPr>
                    <a:xfrm>
                      <a:off x="4184320" y="2564848"/>
                      <a:ext cx="9000" cy="4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4">
                  <p14:nvContentPartPr>
                    <p14:cNvPr id="428" name="Ink 427">
                      <a:extLst>
                        <a:ext uri="{FF2B5EF4-FFF2-40B4-BE49-F238E27FC236}">
                          <a16:creationId xmlns:a16="http://schemas.microsoft.com/office/drawing/2014/main" id="{9584F62A-4BE2-97D3-2DF9-B45C13851A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27080" y="2277568"/>
                    <a:ext cx="64080" cy="85320"/>
                  </p14:xfrm>
                </p:contentPart>
              </mc:Choice>
              <mc:Fallback xmlns="">
                <p:pic>
                  <p:nvPicPr>
                    <p:cNvPr id="155" name="Ink 154">
                      <a:extLst>
                        <a:ext uri="{FF2B5EF4-FFF2-40B4-BE49-F238E27FC236}">
                          <a16:creationId xmlns:a16="http://schemas.microsoft.com/office/drawing/2014/main" id="{FB6CAE9E-A8FE-6A6A-81D5-B381B945A055}"/>
                        </a:ext>
                      </a:extLst>
                    </p:cNvPr>
                    <p:cNvPicPr/>
                    <p:nvPr/>
                  </p:nvPicPr>
                  <p:blipFill>
                    <a:blip r:embed="rId151"/>
                    <a:stretch>
                      <a:fillRect/>
                    </a:stretch>
                  </p:blipFill>
                  <p:spPr>
                    <a:xfrm>
                      <a:off x="4122784" y="2273248"/>
                      <a:ext cx="72672" cy="93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5">
                  <p14:nvContentPartPr>
                    <p14:cNvPr id="429" name="Ink 428">
                      <a:extLst>
                        <a:ext uri="{FF2B5EF4-FFF2-40B4-BE49-F238E27FC236}">
                          <a16:creationId xmlns:a16="http://schemas.microsoft.com/office/drawing/2014/main" id="{8C890819-3B67-BC1B-46DD-2127EFBB9F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68480" y="2289088"/>
                    <a:ext cx="38160" cy="83520"/>
                  </p14:xfrm>
                </p:contentPart>
              </mc:Choice>
              <mc:Fallback xmlns="">
                <p:pic>
                  <p:nvPicPr>
                    <p:cNvPr id="156" name="Ink 155">
                      <a:extLst>
                        <a:ext uri="{FF2B5EF4-FFF2-40B4-BE49-F238E27FC236}">
                          <a16:creationId xmlns:a16="http://schemas.microsoft.com/office/drawing/2014/main" id="{0F975686-B873-1CE1-BF6E-57A6E9121EF3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4164160" y="2284768"/>
                      <a:ext cx="46800" cy="92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6">
                  <p14:nvContentPartPr>
                    <p14:cNvPr id="430" name="Ink 429">
                      <a:extLst>
                        <a:ext uri="{FF2B5EF4-FFF2-40B4-BE49-F238E27FC236}">
                          <a16:creationId xmlns:a16="http://schemas.microsoft.com/office/drawing/2014/main" id="{F6228CC5-A435-E677-52C8-32ED61DE1B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46520" y="2289088"/>
                    <a:ext cx="42840" cy="72360"/>
                  </p14:xfrm>
                </p:contentPart>
              </mc:Choice>
              <mc:Fallback xmlns="">
                <p:pic>
                  <p:nvPicPr>
                    <p:cNvPr id="157" name="Ink 156">
                      <a:extLst>
                        <a:ext uri="{FF2B5EF4-FFF2-40B4-BE49-F238E27FC236}">
                          <a16:creationId xmlns:a16="http://schemas.microsoft.com/office/drawing/2014/main" id="{42E918D4-BF6D-540C-811C-F7FE8AB9F68C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4142200" y="2284768"/>
                      <a:ext cx="51480" cy="81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7">
                  <p14:nvContentPartPr>
                    <p14:cNvPr id="431" name="Ink 430">
                      <a:extLst>
                        <a:ext uri="{FF2B5EF4-FFF2-40B4-BE49-F238E27FC236}">
                          <a16:creationId xmlns:a16="http://schemas.microsoft.com/office/drawing/2014/main" id="{9DBFACEF-582C-2BBF-F4D2-D6E363278D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07000" y="2288008"/>
                    <a:ext cx="9720" cy="94680"/>
                  </p14:xfrm>
                </p:contentPart>
              </mc:Choice>
              <mc:Fallback xmlns="">
                <p:pic>
                  <p:nvPicPr>
                    <p:cNvPr id="158" name="Ink 157">
                      <a:extLst>
                        <a:ext uri="{FF2B5EF4-FFF2-40B4-BE49-F238E27FC236}">
                          <a16:creationId xmlns:a16="http://schemas.microsoft.com/office/drawing/2014/main" id="{974C54AD-D2FD-2E09-6AB0-A4F9584015C9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4202680" y="2283688"/>
                      <a:ext cx="18360" cy="1033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cxnSp>
          <p:nvCxnSpPr>
            <p:cNvPr id="480" name="Straight Arrow Connector 479">
              <a:extLst>
                <a:ext uri="{FF2B5EF4-FFF2-40B4-BE49-F238E27FC236}">
                  <a16:creationId xmlns:a16="http://schemas.microsoft.com/office/drawing/2014/main" id="{FA609D9B-E1B9-33E7-F6ED-40E5B2B24A1E}"/>
                </a:ext>
              </a:extLst>
            </p:cNvPr>
            <p:cNvCxnSpPr>
              <a:cxnSpLocks/>
            </p:cNvCxnSpPr>
            <p:nvPr/>
          </p:nvCxnSpPr>
          <p:spPr>
            <a:xfrm rot="27000000">
              <a:off x="6401835" y="1986329"/>
              <a:ext cx="999200" cy="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1" name="Straight Arrow Connector 480">
              <a:extLst>
                <a:ext uri="{FF2B5EF4-FFF2-40B4-BE49-F238E27FC236}">
                  <a16:creationId xmlns:a16="http://schemas.microsoft.com/office/drawing/2014/main" id="{28265E7B-9BD7-7B04-9E4A-D27493B13DD4}"/>
                </a:ext>
              </a:extLst>
            </p:cNvPr>
            <p:cNvCxnSpPr>
              <a:cxnSpLocks/>
            </p:cNvCxnSpPr>
            <p:nvPr/>
          </p:nvCxnSpPr>
          <p:spPr>
            <a:xfrm rot="27000000">
              <a:off x="6599728" y="1986329"/>
              <a:ext cx="999200" cy="0"/>
            </a:xfrm>
            <a:prstGeom prst="straightConnector1">
              <a:avLst/>
            </a:prstGeom>
            <a:ln w="15875">
              <a:headEnd type="arrow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81" name="TextBox 580">
              <a:extLst>
                <a:ext uri="{FF2B5EF4-FFF2-40B4-BE49-F238E27FC236}">
                  <a16:creationId xmlns:a16="http://schemas.microsoft.com/office/drawing/2014/main" id="{3D4779DF-53EB-07B4-928B-07B21A33D1E6}"/>
                </a:ext>
              </a:extLst>
            </p:cNvPr>
            <p:cNvSpPr txBox="1"/>
            <p:nvPr/>
          </p:nvSpPr>
          <p:spPr>
            <a:xfrm>
              <a:off x="5919768" y="1792032"/>
              <a:ext cx="1193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DIN Next LT Pro Light" panose="020B0303020203050203" pitchFamily="34" charset="0"/>
                </a:rPr>
                <a:t>Register</a:t>
              </a:r>
              <a:endParaRPr lang="en-US" dirty="0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43B6AA4-331D-35CE-ABDC-1799E75F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300766-20C5-5ECA-ECA2-98479746F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479FC4-683E-9609-1CFE-C4C387162A34}"/>
              </a:ext>
            </a:extLst>
          </p:cNvPr>
          <p:cNvGrpSpPr/>
          <p:nvPr/>
        </p:nvGrpSpPr>
        <p:grpSpPr>
          <a:xfrm>
            <a:off x="7756092" y="1069431"/>
            <a:ext cx="1900168" cy="1321316"/>
            <a:chOff x="7756092" y="1069431"/>
            <a:chExt cx="1900168" cy="1321316"/>
          </a:xfrm>
        </p:grpSpPr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0C2FDD35-58E4-A23B-4FD5-853219371D0F}"/>
                </a:ext>
              </a:extLst>
            </p:cNvPr>
            <p:cNvGrpSpPr/>
            <p:nvPr/>
          </p:nvGrpSpPr>
          <p:grpSpPr>
            <a:xfrm flipH="1">
              <a:off x="9105757" y="1069431"/>
              <a:ext cx="550503" cy="1241006"/>
              <a:chOff x="5119966" y="1092421"/>
              <a:chExt cx="1066680" cy="240462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8">
                <p14:nvContentPartPr>
                  <p14:cNvPr id="397" name="Ink 396">
                    <a:extLst>
                      <a:ext uri="{FF2B5EF4-FFF2-40B4-BE49-F238E27FC236}">
                        <a16:creationId xmlns:a16="http://schemas.microsoft.com/office/drawing/2014/main" id="{AD4DC662-3E95-E600-6D41-538BB4488BEA}"/>
                      </a:ext>
                    </a:extLst>
                  </p14:cNvPr>
                  <p14:cNvContentPartPr/>
                  <p14:nvPr/>
                </p14:nvContentPartPr>
                <p14:xfrm>
                  <a:off x="5163477" y="2505247"/>
                  <a:ext cx="224641" cy="99180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20329830-BBBC-5195-681E-72D248192448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151617" y="2493390"/>
                    <a:ext cx="248361" cy="101551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1DDFDA58-EC7A-B750-EDEA-50DA480F4E86}"/>
                  </a:ext>
                </a:extLst>
              </p:cNvPr>
              <p:cNvGrpSpPr/>
              <p:nvPr/>
            </p:nvGrpSpPr>
            <p:grpSpPr>
              <a:xfrm>
                <a:off x="5119966" y="1092421"/>
                <a:ext cx="1066680" cy="2362214"/>
                <a:chOff x="5119966" y="1092421"/>
                <a:chExt cx="1066680" cy="236221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49">
                  <p14:nvContentPartPr>
                    <p14:cNvPr id="399" name="Ink 398">
                      <a:extLst>
                        <a:ext uri="{FF2B5EF4-FFF2-40B4-BE49-F238E27FC236}">
                          <a16:creationId xmlns:a16="http://schemas.microsoft.com/office/drawing/2014/main" id="{529BC4E2-F427-F081-E956-2A37DA0E019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19966" y="1092421"/>
                    <a:ext cx="534960" cy="642960"/>
                  </p14:xfrm>
                </p:contentPart>
              </mc:Choice>
              <mc:Fallback xmlns="">
                <p:pic>
                  <p:nvPicPr>
                    <p:cNvPr id="10" name="Ink 9">
                      <a:extLst>
                        <a:ext uri="{FF2B5EF4-FFF2-40B4-BE49-F238E27FC236}">
                          <a16:creationId xmlns:a16="http://schemas.microsoft.com/office/drawing/2014/main" id="{D763EBAF-7456-3BAC-9366-C276265181CD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108109" y="1080566"/>
                      <a:ext cx="558674" cy="6666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0">
                  <p14:nvContentPartPr>
                    <p14:cNvPr id="400" name="Ink 399">
                      <a:extLst>
                        <a:ext uri="{FF2B5EF4-FFF2-40B4-BE49-F238E27FC236}">
                          <a16:creationId xmlns:a16="http://schemas.microsoft.com/office/drawing/2014/main" id="{7A5E1F10-A192-1018-E643-17F6D6AF28D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9126" y="1099621"/>
                    <a:ext cx="70560" cy="360"/>
                  </p14:xfrm>
                </p:contentPart>
              </mc:Choice>
              <mc:Fallback xmlns="">
                <p:pic>
                  <p:nvPicPr>
                    <p:cNvPr id="11" name="Ink 10">
                      <a:extLst>
                        <a:ext uri="{FF2B5EF4-FFF2-40B4-BE49-F238E27FC236}">
                          <a16:creationId xmlns:a16="http://schemas.microsoft.com/office/drawing/2014/main" id="{47D5185C-4C91-B46E-C003-3E5387A01B89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5407366" y="1093501"/>
                      <a:ext cx="9408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1">
                  <p14:nvContentPartPr>
                    <p14:cNvPr id="401" name="Ink 400">
                      <a:extLst>
                        <a:ext uri="{FF2B5EF4-FFF2-40B4-BE49-F238E27FC236}">
                          <a16:creationId xmlns:a16="http://schemas.microsoft.com/office/drawing/2014/main" id="{D8C3AF6F-6717-ECE1-C7B6-154DD75A6E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85286" y="1755541"/>
                    <a:ext cx="11880" cy="73368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1EEB08E5-03AD-933F-51F3-1E73581D7C04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5374066" y="1743685"/>
                      <a:ext cx="34320" cy="7573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2">
                  <p14:nvContentPartPr>
                    <p14:cNvPr id="402" name="Ink 401">
                      <a:extLst>
                        <a:ext uri="{FF2B5EF4-FFF2-40B4-BE49-F238E27FC236}">
                          <a16:creationId xmlns:a16="http://schemas.microsoft.com/office/drawing/2014/main" id="{A71EDA46-8BD9-1B9F-420E-79FAA053FF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6576" y="2513955"/>
                    <a:ext cx="208800" cy="940680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647E7C0D-55F0-A9D1-183F-1F7EFFD55DFC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5394744" y="2502101"/>
                      <a:ext cx="232464" cy="9643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3">
                  <p14:nvContentPartPr>
                    <p14:cNvPr id="403" name="Ink 402">
                      <a:extLst>
                        <a:ext uri="{FF2B5EF4-FFF2-40B4-BE49-F238E27FC236}">
                          <a16:creationId xmlns:a16="http://schemas.microsoft.com/office/drawing/2014/main" id="{4C9753BD-01A1-B43F-1863-3059EF8289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6746" y="1755991"/>
                    <a:ext cx="216720" cy="334440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03D53810-B637-DFA9-9914-1D17146468B5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5384900" y="1744146"/>
                      <a:ext cx="240413" cy="358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4">
                  <p14:nvContentPartPr>
                    <p14:cNvPr id="404" name="Ink 403">
                      <a:extLst>
                        <a:ext uri="{FF2B5EF4-FFF2-40B4-BE49-F238E27FC236}">
                          <a16:creationId xmlns:a16="http://schemas.microsoft.com/office/drawing/2014/main" id="{1C8B3446-9652-EEA4-2EFE-6B1269857F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26666" y="1986301"/>
                    <a:ext cx="331560" cy="117720"/>
                  </p14:xfrm>
                </p:contentPart>
              </mc:Choice>
              <mc:Fallback xmlns="">
                <p:pic>
                  <p:nvPicPr>
                    <p:cNvPr id="15" name="Ink 14">
                      <a:extLst>
                        <a:ext uri="{FF2B5EF4-FFF2-40B4-BE49-F238E27FC236}">
                          <a16:creationId xmlns:a16="http://schemas.microsoft.com/office/drawing/2014/main" id="{DA02C177-9CE1-2A7E-C1FD-A7FF552FE2A3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614825" y="1974459"/>
                      <a:ext cx="355243" cy="1414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5">
                  <p14:nvContentPartPr>
                    <p14:cNvPr id="405" name="Ink 404">
                      <a:extLst>
                        <a:ext uri="{FF2B5EF4-FFF2-40B4-BE49-F238E27FC236}">
                          <a16:creationId xmlns:a16="http://schemas.microsoft.com/office/drawing/2014/main" id="{9DBA0229-36B1-1ADB-2377-71B1667CC8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3986" y="1786501"/>
                    <a:ext cx="195120" cy="223920"/>
                  </p14:xfrm>
                </p:contentPart>
              </mc:Choice>
              <mc:Fallback xmlns=""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EE8364E8-D3E4-3973-9276-AA800FFC9246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5952182" y="1774642"/>
                      <a:ext cx="218729" cy="2476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6">
                  <p14:nvContentPartPr>
                    <p14:cNvPr id="406" name="Ink 405">
                      <a:extLst>
                        <a:ext uri="{FF2B5EF4-FFF2-40B4-BE49-F238E27FC236}">
                          <a16:creationId xmlns:a16="http://schemas.microsoft.com/office/drawing/2014/main" id="{09C6B3A0-20DA-5058-F2D0-D6A4F6A5F4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9806" y="1749781"/>
                    <a:ext cx="190440" cy="86328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5AF247E6-C3B9-EF38-41DA-601851946700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5177990" y="1737936"/>
                      <a:ext cx="214071" cy="886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7">
                  <p14:nvContentPartPr>
                    <p14:cNvPr id="407" name="Ink 406">
                      <a:extLst>
                        <a:ext uri="{FF2B5EF4-FFF2-40B4-BE49-F238E27FC236}">
                          <a16:creationId xmlns:a16="http://schemas.microsoft.com/office/drawing/2014/main" id="{5819A02F-CE95-5C9D-5DB0-96F34646FE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6886" y="1722421"/>
                    <a:ext cx="21600" cy="5868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80F1AFBF-E9B6-919F-E705-310743073143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025041" y="1710685"/>
                      <a:ext cx="45290" cy="821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8">
                  <p14:nvContentPartPr>
                    <p14:cNvPr id="408" name="Ink 407">
                      <a:extLst>
                        <a:ext uri="{FF2B5EF4-FFF2-40B4-BE49-F238E27FC236}">
                          <a16:creationId xmlns:a16="http://schemas.microsoft.com/office/drawing/2014/main" id="{44F422FB-BF83-3EE3-A64A-6BC18B7E2B9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4246" y="1716301"/>
                    <a:ext cx="111600" cy="3204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15C96F2F-B0EB-2871-497D-208E9E66D593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6052388" y="1704712"/>
                      <a:ext cx="135315" cy="55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9">
                  <p14:nvContentPartPr>
                    <p14:cNvPr id="409" name="Ink 408">
                      <a:extLst>
                        <a:ext uri="{FF2B5EF4-FFF2-40B4-BE49-F238E27FC236}">
                          <a16:creationId xmlns:a16="http://schemas.microsoft.com/office/drawing/2014/main" id="{A541B77A-B5A5-6B07-BE90-998B4C552E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206" y="1744381"/>
                    <a:ext cx="19440" cy="6624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97977A62-932D-1792-5064-A31EBFF195D6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6155810" y="1732528"/>
                      <a:ext cx="42232" cy="89947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10" name="Group 409">
                  <a:extLst>
                    <a:ext uri="{FF2B5EF4-FFF2-40B4-BE49-F238E27FC236}">
                      <a16:creationId xmlns:a16="http://schemas.microsoft.com/office/drawing/2014/main" id="{688EE081-A214-5623-2E18-9AA0BDD44C94}"/>
                    </a:ext>
                  </a:extLst>
                </p:cNvPr>
                <p:cNvGrpSpPr/>
                <p:nvPr/>
              </p:nvGrpSpPr>
              <p:grpSpPr>
                <a:xfrm>
                  <a:off x="6069286" y="1749781"/>
                  <a:ext cx="28440" cy="28440"/>
                  <a:chOff x="6069286" y="1749781"/>
                  <a:chExt cx="28440" cy="28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0">
                    <p14:nvContentPartPr>
                      <p14:cNvPr id="412" name="Ink 411">
                        <a:extLst>
                          <a:ext uri="{FF2B5EF4-FFF2-40B4-BE49-F238E27FC236}">
                            <a16:creationId xmlns:a16="http://schemas.microsoft.com/office/drawing/2014/main" id="{4558D653-9AE0-7F4D-D71A-4AD08B4ECA4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86206" y="174978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23" name="Ink 22">
                        <a:extLst>
                          <a:ext uri="{FF2B5EF4-FFF2-40B4-BE49-F238E27FC236}">
                            <a16:creationId xmlns:a16="http://schemas.microsoft.com/office/drawing/2014/main" id="{FEE84013-91C5-AC9D-7FCE-998991BAFF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080086" y="174366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1">
                    <p14:nvContentPartPr>
                      <p14:cNvPr id="413" name="Ink 412">
                        <a:extLst>
                          <a:ext uri="{FF2B5EF4-FFF2-40B4-BE49-F238E27FC236}">
                            <a16:creationId xmlns:a16="http://schemas.microsoft.com/office/drawing/2014/main" id="{DF855648-1909-B496-D4E0-4B7EF235ECB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97366" y="17728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24" name="Ink 23">
                        <a:extLst>
                          <a:ext uri="{FF2B5EF4-FFF2-40B4-BE49-F238E27FC236}">
                            <a16:creationId xmlns:a16="http://schemas.microsoft.com/office/drawing/2014/main" id="{39B22A75-2D1B-B100-B43B-BCC5F931CA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091246" y="176670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62">
                    <p14:nvContentPartPr>
                      <p14:cNvPr id="414" name="Ink 413">
                        <a:extLst>
                          <a:ext uri="{FF2B5EF4-FFF2-40B4-BE49-F238E27FC236}">
                            <a16:creationId xmlns:a16="http://schemas.microsoft.com/office/drawing/2014/main" id="{20A6966C-A6CD-FA7C-F4F4-011F9927D4A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9286" y="17778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25" name="Ink 24">
                        <a:extLst>
                          <a:ext uri="{FF2B5EF4-FFF2-40B4-BE49-F238E27FC236}">
                            <a16:creationId xmlns:a16="http://schemas.microsoft.com/office/drawing/2014/main" id="{559ABAA4-C8C4-748E-6004-A2C8A367B6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063166" y="177174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363">
                  <p14:nvContentPartPr>
                    <p14:cNvPr id="411" name="Ink 410">
                      <a:extLst>
                        <a:ext uri="{FF2B5EF4-FFF2-40B4-BE49-F238E27FC236}">
                          <a16:creationId xmlns:a16="http://schemas.microsoft.com/office/drawing/2014/main" id="{41B819D7-AE52-F911-DD46-4590AEEA5C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0006" y="2619541"/>
                    <a:ext cx="19440" cy="3456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992939EC-18BD-E400-DAC1-0DC8015CF829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5158610" y="2607791"/>
                      <a:ext cx="42232" cy="5806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C328D9-02A6-1CCE-A579-CBC7DEAD016F}"/>
                </a:ext>
              </a:extLst>
            </p:cNvPr>
            <p:cNvGrpSpPr/>
            <p:nvPr/>
          </p:nvGrpSpPr>
          <p:grpSpPr>
            <a:xfrm>
              <a:off x="7756092" y="1848501"/>
              <a:ext cx="1491644" cy="542246"/>
              <a:chOff x="5165759" y="4029860"/>
              <a:chExt cx="1491644" cy="542246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EE563851-E332-CF45-9D18-F141807A1BF8}"/>
                  </a:ext>
                </a:extLst>
              </p:cNvPr>
              <p:cNvCxnSpPr>
                <a:cxnSpLocks/>
              </p:cNvCxnSpPr>
              <p:nvPr/>
            </p:nvCxnSpPr>
            <p:spPr>
              <a:xfrm rot="8520000" flipH="1">
                <a:off x="5327468" y="4572106"/>
                <a:ext cx="1329935" cy="0"/>
              </a:xfrm>
              <a:prstGeom prst="straightConnector1">
                <a:avLst/>
              </a:prstGeom>
              <a:ln w="15875">
                <a:headEnd type="none"/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8E513B9-EBD6-383E-119F-4B1C776CF6F9}"/>
                  </a:ext>
                </a:extLst>
              </p:cNvPr>
              <p:cNvCxnSpPr>
                <a:cxnSpLocks/>
              </p:cNvCxnSpPr>
              <p:nvPr/>
            </p:nvCxnSpPr>
            <p:spPr>
              <a:xfrm rot="8520000" flipH="1">
                <a:off x="5165759" y="4410153"/>
                <a:ext cx="1329935" cy="0"/>
              </a:xfrm>
              <a:prstGeom prst="straightConnector1">
                <a:avLst/>
              </a:prstGeom>
              <a:ln w="15875">
                <a:headEnd type="arrow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0A16B2-027A-D3D0-9D78-1D764E82F7FA}"/>
                  </a:ext>
                </a:extLst>
              </p:cNvPr>
              <p:cNvSpPr txBox="1"/>
              <p:nvPr/>
            </p:nvSpPr>
            <p:spPr>
              <a:xfrm rot="19339598" flipH="1">
                <a:off x="5229557" y="4029860"/>
                <a:ext cx="11933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DIN Next LT Pro Light" panose="020B0303020203050203" pitchFamily="34" charset="0"/>
                  </a:rPr>
                  <a:t>Register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23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B63BA-F7B7-F085-4751-95B194BB0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FCDF6-4399-9FA7-944C-45E612E1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266"/>
            <a:ext cx="4380980" cy="543977"/>
          </a:xfrm>
        </p:spPr>
        <p:txBody>
          <a:bodyPr/>
          <a:lstStyle/>
          <a:p>
            <a:r>
              <a:rPr lang="en-US" dirty="0"/>
              <a:t>Modeling Cloud Storage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C5D19-679D-6BA1-F047-9B8E5230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45F05946-72FC-5C6D-B19A-EC286EDA3755}"/>
              </a:ext>
            </a:extLst>
          </p:cNvPr>
          <p:cNvSpPr txBox="1">
            <a:spLocks/>
          </p:cNvSpPr>
          <p:nvPr/>
        </p:nvSpPr>
        <p:spPr>
          <a:xfrm>
            <a:off x="360364" y="905463"/>
            <a:ext cx="5100260" cy="3543697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Core Functionality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Register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(create account)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DIN Next LT Pro Light" panose="020B0303020203050203" pitchFamily="34" charset="0"/>
              </a:rPr>
              <a:t>Authenticate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(log in)</a:t>
            </a:r>
            <a:br>
              <a:rPr lang="en-US" sz="1800" dirty="0">
                <a:latin typeface="The Hand Black" panose="03070902030502020204" pitchFamily="66" charset="0"/>
              </a:rPr>
            </a:br>
            <a:endParaRPr lang="en-US" sz="1800" dirty="0">
              <a:latin typeface="The Hand Black" panose="030709020305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Put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(upload a file)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Update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(modify content)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Get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(download)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Share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Accept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(receive share)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7B2372A6-012B-0422-26FF-1DEB7E0F37B2}"/>
              </a:ext>
            </a:extLst>
          </p:cNvPr>
          <p:cNvGrpSpPr/>
          <p:nvPr/>
        </p:nvGrpSpPr>
        <p:grpSpPr>
          <a:xfrm flipH="1">
            <a:off x="3635120" y="2922108"/>
            <a:ext cx="494861" cy="561057"/>
            <a:chOff x="4119180" y="4035566"/>
            <a:chExt cx="494861" cy="56105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EA0A811E-78F4-5834-3D3A-CD442125A543}"/>
                    </a:ext>
                  </a:extLst>
                </p14:cNvPr>
                <p14:cNvContentPartPr/>
                <p14:nvPr/>
              </p14:nvContentPartPr>
              <p14:xfrm>
                <a:off x="4119180" y="4035566"/>
                <a:ext cx="214364" cy="354049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EA0A811E-78F4-5834-3D3A-CD442125A54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13066" y="4029449"/>
                  <a:ext cx="226593" cy="36628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227A26EB-CF96-8369-7C20-4B9EB2400491}"/>
                </a:ext>
              </a:extLst>
            </p:cNvPr>
            <p:cNvGrpSpPr/>
            <p:nvPr/>
          </p:nvGrpSpPr>
          <p:grpSpPr>
            <a:xfrm rot="1221240">
              <a:off x="4275968" y="4282144"/>
              <a:ext cx="338073" cy="314479"/>
              <a:chOff x="6645774" y="4555259"/>
              <a:chExt cx="371880" cy="38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38" name="Ink 237">
                    <a:extLst>
                      <a:ext uri="{FF2B5EF4-FFF2-40B4-BE49-F238E27FC236}">
                        <a16:creationId xmlns:a16="http://schemas.microsoft.com/office/drawing/2014/main" id="{77B4EFEB-BE71-1916-3F37-97E9CBF62A1E}"/>
                      </a:ext>
                    </a:extLst>
                  </p14:cNvPr>
                  <p14:cNvContentPartPr/>
                  <p14:nvPr/>
                </p14:nvContentPartPr>
                <p14:xfrm>
                  <a:off x="6645774" y="4555259"/>
                  <a:ext cx="371880" cy="38052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77B4EFEB-BE71-1916-3F37-97E9CBF62A1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639041" y="4547866"/>
                    <a:ext cx="385345" cy="395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39" name="Ink 238">
                    <a:extLst>
                      <a:ext uri="{FF2B5EF4-FFF2-40B4-BE49-F238E27FC236}">
                        <a16:creationId xmlns:a16="http://schemas.microsoft.com/office/drawing/2014/main" id="{F8271F9D-AB47-97ED-B2A5-D8F815A41F36}"/>
                      </a:ext>
                    </a:extLst>
                  </p14:cNvPr>
                  <p14:cNvContentPartPr/>
                  <p14:nvPr/>
                </p14:nvContentPartPr>
                <p14:xfrm>
                  <a:off x="6677400" y="4583803"/>
                  <a:ext cx="307339" cy="314479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F8271F9D-AB47-97ED-B2A5-D8F815A41F3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670667" y="4576409"/>
                    <a:ext cx="320805" cy="32926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8C14FA48-3C16-659E-AFA4-DAD57E604265}"/>
              </a:ext>
            </a:extLst>
          </p:cNvPr>
          <p:cNvGrpSpPr/>
          <p:nvPr/>
        </p:nvGrpSpPr>
        <p:grpSpPr>
          <a:xfrm>
            <a:off x="6443009" y="240266"/>
            <a:ext cx="739799" cy="1126510"/>
            <a:chOff x="3676001" y="2272404"/>
            <a:chExt cx="739799" cy="1126510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00BC3511-D1D2-1B96-33C3-A4861859D0B7}"/>
                </a:ext>
              </a:extLst>
            </p:cNvPr>
            <p:cNvGrpSpPr/>
            <p:nvPr/>
          </p:nvGrpSpPr>
          <p:grpSpPr>
            <a:xfrm flipH="1">
              <a:off x="3676001" y="2272404"/>
              <a:ext cx="675475" cy="1126510"/>
              <a:chOff x="6222221" y="1057324"/>
              <a:chExt cx="743023" cy="1239161"/>
            </a:xfrm>
          </p:grpSpPr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018A0A89-8648-4716-920E-5B8AB1B1F627}"/>
                  </a:ext>
                </a:extLst>
              </p:cNvPr>
              <p:cNvGrpSpPr/>
              <p:nvPr/>
            </p:nvGrpSpPr>
            <p:grpSpPr>
              <a:xfrm flipH="1">
                <a:off x="6222221" y="1057324"/>
                <a:ext cx="743023" cy="1239161"/>
                <a:chOff x="8830313" y="3358329"/>
                <a:chExt cx="743023" cy="1239161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17DF6D0D-1182-6075-EC88-E4BA6831DAF6}"/>
                    </a:ext>
                  </a:extLst>
                </p:cNvPr>
                <p:cNvGrpSpPr/>
                <p:nvPr/>
              </p:nvGrpSpPr>
              <p:grpSpPr>
                <a:xfrm>
                  <a:off x="8830313" y="3358329"/>
                  <a:ext cx="743023" cy="1239161"/>
                  <a:chOff x="8830313" y="3358329"/>
                  <a:chExt cx="743023" cy="1239161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">
                    <p14:nvContentPartPr>
                      <p14:cNvPr id="436" name="Ink 435">
                        <a:extLst>
                          <a:ext uri="{FF2B5EF4-FFF2-40B4-BE49-F238E27FC236}">
                            <a16:creationId xmlns:a16="http://schemas.microsoft.com/office/drawing/2014/main" id="{9A1BAE66-2E99-781D-3BBC-CCBD37165DD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30313" y="3754829"/>
                      <a:ext cx="52393" cy="206115"/>
                    </p14:xfrm>
                  </p:contentPart>
                </mc:Choice>
                <mc:Fallback xmlns="">
                  <p:pic>
                    <p:nvPicPr>
                      <p:cNvPr id="436" name="Ink 435">
                        <a:extLst>
                          <a:ext uri="{FF2B5EF4-FFF2-40B4-BE49-F238E27FC236}">
                            <a16:creationId xmlns:a16="http://schemas.microsoft.com/office/drawing/2014/main" id="{9A1BAE66-2E99-781D-3BBC-CCBD37165D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8823616" y="3748116"/>
                        <a:ext cx="65787" cy="2195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1">
                    <p14:nvContentPartPr>
                      <p14:cNvPr id="437" name="Ink 436">
                        <a:extLst>
                          <a:ext uri="{FF2B5EF4-FFF2-40B4-BE49-F238E27FC236}">
                            <a16:creationId xmlns:a16="http://schemas.microsoft.com/office/drawing/2014/main" id="{A1535D00-B3F8-CD7D-4408-B303CA54D84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115112" y="3867914"/>
                      <a:ext cx="92336" cy="55160"/>
                    </p14:xfrm>
                  </p:contentPart>
                </mc:Choice>
                <mc:Fallback xmlns="">
                  <p:pic>
                    <p:nvPicPr>
                      <p:cNvPr id="437" name="Ink 436">
                        <a:extLst>
                          <a:ext uri="{FF2B5EF4-FFF2-40B4-BE49-F238E27FC236}">
                            <a16:creationId xmlns:a16="http://schemas.microsoft.com/office/drawing/2014/main" id="{A1535D00-B3F8-CD7D-4408-B303CA54D8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9108404" y="3861216"/>
                        <a:ext cx="105752" cy="685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3">
                    <p14:nvContentPartPr>
                      <p14:cNvPr id="438" name="Ink 437">
                        <a:extLst>
                          <a:ext uri="{FF2B5EF4-FFF2-40B4-BE49-F238E27FC236}">
                            <a16:creationId xmlns:a16="http://schemas.microsoft.com/office/drawing/2014/main" id="{FC9BF43C-1AA7-5E0D-EA02-BA967921ACD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60232" y="3765548"/>
                      <a:ext cx="34929" cy="150436"/>
                    </p14:xfrm>
                  </p:contentPart>
                </mc:Choice>
                <mc:Fallback xmlns="">
                  <p:pic>
                    <p:nvPicPr>
                      <p:cNvPr id="438" name="Ink 437">
                        <a:extLst>
                          <a:ext uri="{FF2B5EF4-FFF2-40B4-BE49-F238E27FC236}">
                            <a16:creationId xmlns:a16="http://schemas.microsoft.com/office/drawing/2014/main" id="{FC9BF43C-1AA7-5E0D-EA02-BA967921AC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8853484" y="3758836"/>
                        <a:ext cx="48424" cy="16386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5">
                    <p14:nvContentPartPr>
                      <p14:cNvPr id="439" name="Ink 438">
                        <a:extLst>
                          <a:ext uri="{FF2B5EF4-FFF2-40B4-BE49-F238E27FC236}">
                            <a16:creationId xmlns:a16="http://schemas.microsoft.com/office/drawing/2014/main" id="{F52FB7DF-187E-C0F7-D5F9-52198FA7AE3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048883" y="3684969"/>
                      <a:ext cx="44958" cy="120349"/>
                    </p14:xfrm>
                  </p:contentPart>
                </mc:Choice>
                <mc:Fallback xmlns="">
                  <p:pic>
                    <p:nvPicPr>
                      <p:cNvPr id="439" name="Ink 438">
                        <a:extLst>
                          <a:ext uri="{FF2B5EF4-FFF2-40B4-BE49-F238E27FC236}">
                            <a16:creationId xmlns:a16="http://schemas.microsoft.com/office/drawing/2014/main" id="{F52FB7DF-187E-C0F7-D5F9-52198FA7AE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9042237" y="3678261"/>
                        <a:ext cx="58250" cy="13376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7">
                    <p14:nvContentPartPr>
                      <p14:cNvPr id="440" name="Ink 439">
                        <a:extLst>
                          <a:ext uri="{FF2B5EF4-FFF2-40B4-BE49-F238E27FC236}">
                            <a16:creationId xmlns:a16="http://schemas.microsoft.com/office/drawing/2014/main" id="{455088F9-1AF9-7B8E-1A66-65DAF979A70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905709" y="3806010"/>
                      <a:ext cx="186403" cy="122252"/>
                    </p14:xfrm>
                  </p:contentPart>
                </mc:Choice>
                <mc:Fallback xmlns="">
                  <p:pic>
                    <p:nvPicPr>
                      <p:cNvPr id="440" name="Ink 439">
                        <a:extLst>
                          <a:ext uri="{FF2B5EF4-FFF2-40B4-BE49-F238E27FC236}">
                            <a16:creationId xmlns:a16="http://schemas.microsoft.com/office/drawing/2014/main" id="{455088F9-1AF9-7B8E-1A66-65DAF979A7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8898981" y="3799284"/>
                        <a:ext cx="199859" cy="13570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D99A81B1-473C-DF6A-857E-2C503087D6A8}"/>
                      </a:ext>
                    </a:extLst>
                  </p:cNvPr>
                  <p:cNvGrpSpPr/>
                  <p:nvPr/>
                </p:nvGrpSpPr>
                <p:grpSpPr>
                  <a:xfrm>
                    <a:off x="8833261" y="3648659"/>
                    <a:ext cx="473434" cy="322484"/>
                    <a:chOff x="8019661" y="2578604"/>
                    <a:chExt cx="567613" cy="386633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9">
                      <p14:nvContentPartPr>
                        <p14:cNvPr id="449" name="Ink 448">
                          <a:extLst>
                            <a:ext uri="{FF2B5EF4-FFF2-40B4-BE49-F238E27FC236}">
                              <a16:creationId xmlns:a16="http://schemas.microsoft.com/office/drawing/2014/main" id="{38E8B353-BD49-D60E-9702-DE6AB62A588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19661" y="2578604"/>
                        <a:ext cx="349528" cy="373162"/>
                      </p14:xfrm>
                    </p:contentPart>
                  </mc:Choice>
                  <mc:Fallback xmlns="">
                    <p:pic>
                      <p:nvPicPr>
                        <p:cNvPr id="449" name="Ink 448">
                          <a:extLst>
                            <a:ext uri="{FF2B5EF4-FFF2-40B4-BE49-F238E27FC236}">
                              <a16:creationId xmlns:a16="http://schemas.microsoft.com/office/drawing/2014/main" id="{38E8B353-BD49-D60E-9702-DE6AB62A58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0"/>
                        <a:stretch>
                          <a:fillRect/>
                        </a:stretch>
                      </p:blipFill>
                      <p:spPr>
                        <a:xfrm>
                          <a:off x="8011588" y="2570543"/>
                          <a:ext cx="365675" cy="38928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1">
                      <p14:nvContentPartPr>
                        <p14:cNvPr id="450" name="Ink 449">
                          <a:extLst>
                            <a:ext uri="{FF2B5EF4-FFF2-40B4-BE49-F238E27FC236}">
                              <a16:creationId xmlns:a16="http://schemas.microsoft.com/office/drawing/2014/main" id="{ED7CC730-00BF-015B-EB4A-53F09F6880C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80813" y="2957774"/>
                        <a:ext cx="330248" cy="7463"/>
                      </p14:xfrm>
                    </p:contentPart>
                  </mc:Choice>
                  <mc:Fallback xmlns="">
                    <p:pic>
                      <p:nvPicPr>
                        <p:cNvPr id="450" name="Ink 449">
                          <a:extLst>
                            <a:ext uri="{FF2B5EF4-FFF2-40B4-BE49-F238E27FC236}">
                              <a16:creationId xmlns:a16="http://schemas.microsoft.com/office/drawing/2014/main" id="{ED7CC730-00BF-015B-EB4A-53F09F6880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2"/>
                        <a:stretch>
                          <a:fillRect/>
                        </a:stretch>
                      </p:blipFill>
                      <p:spPr>
                        <a:xfrm>
                          <a:off x="8072758" y="2949845"/>
                          <a:ext cx="346358" cy="2332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">
                      <p14:nvContentPartPr>
                        <p14:cNvPr id="451" name="Ink 450">
                          <a:extLst>
                            <a:ext uri="{FF2B5EF4-FFF2-40B4-BE49-F238E27FC236}">
                              <a16:creationId xmlns:a16="http://schemas.microsoft.com/office/drawing/2014/main" id="{37D94131-FC70-8A7B-5B1F-856E40566BC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378303" y="2770780"/>
                        <a:ext cx="208971" cy="192800"/>
                      </p14:xfrm>
                    </p:contentPart>
                  </mc:Choice>
                  <mc:Fallback xmlns="">
                    <p:pic>
                      <p:nvPicPr>
                        <p:cNvPr id="451" name="Ink 450">
                          <a:extLst>
                            <a:ext uri="{FF2B5EF4-FFF2-40B4-BE49-F238E27FC236}">
                              <a16:creationId xmlns:a16="http://schemas.microsoft.com/office/drawing/2014/main" id="{37D94131-FC70-8A7B-5B1F-856E40566B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4"/>
                        <a:stretch>
                          <a:fillRect/>
                        </a:stretch>
                      </p:blipFill>
                      <p:spPr>
                        <a:xfrm>
                          <a:off x="8370247" y="2762707"/>
                          <a:ext cx="225082" cy="20894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5">
                      <p14:nvContentPartPr>
                        <p14:cNvPr id="452" name="Ink 451">
                          <a:extLst>
                            <a:ext uri="{FF2B5EF4-FFF2-40B4-BE49-F238E27FC236}">
                              <a16:creationId xmlns:a16="http://schemas.microsoft.com/office/drawing/2014/main" id="{C2B3FBB0-920F-0763-5999-296732BDA05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48268" y="2622136"/>
                        <a:ext cx="226800" cy="95571"/>
                      </p14:xfrm>
                    </p:contentPart>
                  </mc:Choice>
                  <mc:Fallback xmlns="">
                    <p:pic>
                      <p:nvPicPr>
                        <p:cNvPr id="452" name="Ink 451">
                          <a:extLst>
                            <a:ext uri="{FF2B5EF4-FFF2-40B4-BE49-F238E27FC236}">
                              <a16:creationId xmlns:a16="http://schemas.microsoft.com/office/drawing/2014/main" id="{C2B3FBB0-920F-0763-5999-296732BDA05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6"/>
                        <a:stretch>
                          <a:fillRect/>
                        </a:stretch>
                      </p:blipFill>
                      <p:spPr>
                        <a:xfrm>
                          <a:off x="8040219" y="2614093"/>
                          <a:ext cx="242899" cy="11165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7">
                      <p14:nvContentPartPr>
                        <p14:cNvPr id="453" name="Ink 452">
                          <a:extLst>
                            <a:ext uri="{FF2B5EF4-FFF2-40B4-BE49-F238E27FC236}">
                              <a16:creationId xmlns:a16="http://schemas.microsoft.com/office/drawing/2014/main" id="{49AEF31C-4555-D66C-E971-D9CE1C57985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93671" y="2896409"/>
                        <a:ext cx="207" cy="13890"/>
                      </p14:xfrm>
                    </p:contentPart>
                  </mc:Choice>
                  <mc:Fallback xmlns="">
                    <p:pic>
                      <p:nvPicPr>
                        <p:cNvPr id="453" name="Ink 452">
                          <a:extLst>
                            <a:ext uri="{FF2B5EF4-FFF2-40B4-BE49-F238E27FC236}">
                              <a16:creationId xmlns:a16="http://schemas.microsoft.com/office/drawing/2014/main" id="{49AEF31C-4555-D66C-E971-D9CE1C57985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8090152" y="2888538"/>
                          <a:ext cx="7245" cy="2963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9">
                      <p14:nvContentPartPr>
                        <p14:cNvPr id="454" name="Ink 453">
                          <a:extLst>
                            <a:ext uri="{FF2B5EF4-FFF2-40B4-BE49-F238E27FC236}">
                              <a16:creationId xmlns:a16="http://schemas.microsoft.com/office/drawing/2014/main" id="{7FC8AC0B-A2EF-83A8-4E71-46FBC41DCF5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100096" y="2909675"/>
                        <a:ext cx="4353" cy="9121"/>
                      </p14:xfrm>
                    </p:contentPart>
                  </mc:Choice>
                  <mc:Fallback xmlns="">
                    <p:pic>
                      <p:nvPicPr>
                        <p:cNvPr id="454" name="Ink 453">
                          <a:extLst>
                            <a:ext uri="{FF2B5EF4-FFF2-40B4-BE49-F238E27FC236}">
                              <a16:creationId xmlns:a16="http://schemas.microsoft.com/office/drawing/2014/main" id="{7FC8AC0B-A2EF-83A8-4E71-46FBC41DCF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8092696" y="2901922"/>
                          <a:ext cx="19153" cy="2462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1">
                    <p14:nvContentPartPr>
                      <p14:cNvPr id="442" name="Ink 441">
                        <a:extLst>
                          <a:ext uri="{FF2B5EF4-FFF2-40B4-BE49-F238E27FC236}">
                            <a16:creationId xmlns:a16="http://schemas.microsoft.com/office/drawing/2014/main" id="{3A23EBB9-36BC-C84F-01CA-7C59755FDFDC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7997" y="4079871"/>
                      <a:ext cx="2394" cy="9104"/>
                    </p14:xfrm>
                  </p:contentPart>
                </mc:Choice>
                <mc:Fallback xmlns="">
                  <p:pic>
                    <p:nvPicPr>
                      <p:cNvPr id="442" name="Ink 441">
                        <a:extLst>
                          <a:ext uri="{FF2B5EF4-FFF2-40B4-BE49-F238E27FC236}">
                            <a16:creationId xmlns:a16="http://schemas.microsoft.com/office/drawing/2014/main" id="{3A23EBB9-36BC-C84F-01CA-7C59755FDF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 flipH="1">
                        <a:off x="9431214" y="4073142"/>
                        <a:ext cx="15960" cy="225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3">
                    <p14:nvContentPartPr>
                      <p14:cNvPr id="443" name="Ink 442">
                        <a:extLst>
                          <a:ext uri="{FF2B5EF4-FFF2-40B4-BE49-F238E27FC236}">
                            <a16:creationId xmlns:a16="http://schemas.microsoft.com/office/drawing/2014/main" id="{709443FE-00DC-AFBB-4812-3336C4B46981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51" y="4085631"/>
                      <a:ext cx="114926" cy="511859"/>
                    </p14:xfrm>
                  </p:contentPart>
                </mc:Choice>
                <mc:Fallback xmlns="">
                  <p:pic>
                    <p:nvPicPr>
                      <p:cNvPr id="443" name="Ink 442">
                        <a:extLst>
                          <a:ext uri="{FF2B5EF4-FFF2-40B4-BE49-F238E27FC236}">
                            <a16:creationId xmlns:a16="http://schemas.microsoft.com/office/drawing/2014/main" id="{709443FE-00DC-AFBB-4812-3336C4B469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 flipH="1">
                        <a:off x="9424814" y="4078901"/>
                        <a:ext cx="128400" cy="52531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5">
                    <p14:nvContentPartPr>
                      <p14:cNvPr id="444" name="Ink 443">
                        <a:extLst>
                          <a:ext uri="{FF2B5EF4-FFF2-40B4-BE49-F238E27FC236}">
                            <a16:creationId xmlns:a16="http://schemas.microsoft.com/office/drawing/2014/main" id="{4E98FE00-79D3-2F7E-5EE0-AB9899073843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299649" y="3358329"/>
                      <a:ext cx="273687" cy="331826"/>
                    </p14:xfrm>
                  </p:contentPart>
                </mc:Choice>
                <mc:Fallback xmlns="">
                  <p:pic>
                    <p:nvPicPr>
                      <p:cNvPr id="444" name="Ink 443">
                        <a:extLst>
                          <a:ext uri="{FF2B5EF4-FFF2-40B4-BE49-F238E27FC236}">
                            <a16:creationId xmlns:a16="http://schemas.microsoft.com/office/drawing/2014/main" id="{4E98FE00-79D3-2F7E-5EE0-AB98990738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6"/>
                      <a:stretch>
                        <a:fillRect/>
                      </a:stretch>
                    </p:blipFill>
                    <p:spPr>
                      <a:xfrm flipH="1">
                        <a:off x="9292916" y="3351597"/>
                        <a:ext cx="287154" cy="34528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7">
                    <p14:nvContentPartPr>
                      <p14:cNvPr id="445" name="Ink 444">
                        <a:extLst>
                          <a:ext uri="{FF2B5EF4-FFF2-40B4-BE49-F238E27FC236}">
                            <a16:creationId xmlns:a16="http://schemas.microsoft.com/office/drawing/2014/main" id="{39C18BBF-BD95-0205-2795-46C74459F8EE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20" y="3700559"/>
                      <a:ext cx="6078" cy="378646"/>
                    </p14:xfrm>
                  </p:contentPart>
                </mc:Choice>
                <mc:Fallback xmlns="">
                  <p:pic>
                    <p:nvPicPr>
                      <p:cNvPr id="445" name="Ink 444">
                        <a:extLst>
                          <a:ext uri="{FF2B5EF4-FFF2-40B4-BE49-F238E27FC236}">
                            <a16:creationId xmlns:a16="http://schemas.microsoft.com/office/drawing/2014/main" id="{39C18BBF-BD95-0205-2795-46C74459F8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 flipH="1">
                        <a:off x="9425062" y="3693826"/>
                        <a:ext cx="18994" cy="3921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9">
                    <p14:nvContentPartPr>
                      <p14:cNvPr id="446" name="Ink 445">
                        <a:extLst>
                          <a:ext uri="{FF2B5EF4-FFF2-40B4-BE49-F238E27FC236}">
                            <a16:creationId xmlns:a16="http://schemas.microsoft.com/office/drawing/2014/main" id="{00A9E3CF-1D0F-548E-5294-2643A359848A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2149" y="4088789"/>
                      <a:ext cx="106823" cy="485477"/>
                    </p14:xfrm>
                  </p:contentPart>
                </mc:Choice>
                <mc:Fallback xmlns="">
                  <p:pic>
                    <p:nvPicPr>
                      <p:cNvPr id="446" name="Ink 445">
                        <a:extLst>
                          <a:ext uri="{FF2B5EF4-FFF2-40B4-BE49-F238E27FC236}">
                            <a16:creationId xmlns:a16="http://schemas.microsoft.com/office/drawing/2014/main" id="{00A9E3CF-1D0F-548E-5294-2643A3598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 flipH="1">
                        <a:off x="9315423" y="4082057"/>
                        <a:ext cx="120275" cy="4989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1">
                    <p14:nvContentPartPr>
                      <p14:cNvPr id="447" name="Ink 446">
                        <a:extLst>
                          <a:ext uri="{FF2B5EF4-FFF2-40B4-BE49-F238E27FC236}">
                            <a16:creationId xmlns:a16="http://schemas.microsoft.com/office/drawing/2014/main" id="{D4E67348-29E5-5553-C2DB-BAF8FFBA9003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0860" y="3700792"/>
                      <a:ext cx="110874" cy="172602"/>
                    </p14:xfrm>
                  </p:contentPart>
                </mc:Choice>
                <mc:Fallback xmlns="">
                  <p:pic>
                    <p:nvPicPr>
                      <p:cNvPr id="447" name="Ink 446">
                        <a:extLst>
                          <a:ext uri="{FF2B5EF4-FFF2-40B4-BE49-F238E27FC236}">
                            <a16:creationId xmlns:a16="http://schemas.microsoft.com/office/drawing/2014/main" id="{D4E67348-29E5-5553-C2DB-BAF8FFBA90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 flipH="1">
                        <a:off x="9314128" y="3694062"/>
                        <a:ext cx="124337" cy="1860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3">
                    <p14:nvContentPartPr>
                      <p14:cNvPr id="448" name="Ink 447">
                        <a:extLst>
                          <a:ext uri="{FF2B5EF4-FFF2-40B4-BE49-F238E27FC236}">
                            <a16:creationId xmlns:a16="http://schemas.microsoft.com/office/drawing/2014/main" id="{3E89D299-9591-D8D7-CFF6-E6CC9A1CE38E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144480" y="3819653"/>
                      <a:ext cx="169627" cy="60754"/>
                    </p14:xfrm>
                  </p:contentPart>
                </mc:Choice>
                <mc:Fallback xmlns="">
                  <p:pic>
                    <p:nvPicPr>
                      <p:cNvPr id="448" name="Ink 447">
                        <a:extLst>
                          <a:ext uri="{FF2B5EF4-FFF2-40B4-BE49-F238E27FC236}">
                            <a16:creationId xmlns:a16="http://schemas.microsoft.com/office/drawing/2014/main" id="{3E89D299-9591-D8D7-CFF6-E6CC9A1CE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 flipH="1">
                        <a:off x="9137742" y="3812946"/>
                        <a:ext cx="183102" cy="7416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435" name="Ink 434">
                      <a:extLst>
                        <a:ext uri="{FF2B5EF4-FFF2-40B4-BE49-F238E27FC236}">
                          <a16:creationId xmlns:a16="http://schemas.microsoft.com/office/drawing/2014/main" id="{BF8EEF71-D63B-96F4-E1B4-86F4F49D82A5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9384186" y="3362045"/>
                    <a:ext cx="36099" cy="186"/>
                  </p14:xfrm>
                </p:contentPart>
              </mc:Choice>
              <mc:Fallback xmlns="">
                <p:pic>
                  <p:nvPicPr>
                    <p:cNvPr id="435" name="Ink 434">
                      <a:extLst>
                        <a:ext uri="{FF2B5EF4-FFF2-40B4-BE49-F238E27FC236}">
                          <a16:creationId xmlns:a16="http://schemas.microsoft.com/office/drawing/2014/main" id="{BF8EEF71-D63B-96F4-E1B4-86F4F49D82A5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 flipH="1">
                      <a:off x="9377516" y="3358883"/>
                      <a:ext cx="49440" cy="651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33" name="Ink 432">
                    <a:extLst>
                      <a:ext uri="{FF2B5EF4-FFF2-40B4-BE49-F238E27FC236}">
                        <a16:creationId xmlns:a16="http://schemas.microsoft.com/office/drawing/2014/main" id="{3B7B6D2F-9211-3E01-1805-0CC696A06D7B}"/>
                      </a:ext>
                    </a:extLst>
                  </p14:cNvPr>
                  <p14:cNvContentPartPr/>
                  <p14:nvPr/>
                </p14:nvContentPartPr>
                <p14:xfrm>
                  <a:off x="6249483" y="1406936"/>
                  <a:ext cx="357480" cy="28620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3B7B6D2F-9211-3E01-1805-0CC696A06D7B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6242753" y="1400207"/>
                    <a:ext cx="370940" cy="29965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28A5AD80-FF33-D267-8984-AAF1D842FBFD}"/>
                </a:ext>
              </a:extLst>
            </p:cNvPr>
            <p:cNvGrpSpPr/>
            <p:nvPr/>
          </p:nvGrpSpPr>
          <p:grpSpPr>
            <a:xfrm>
              <a:off x="4121680" y="2275408"/>
              <a:ext cx="294120" cy="390960"/>
              <a:chOff x="4121680" y="2275408"/>
              <a:chExt cx="294120" cy="39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18" name="Ink 417">
                    <a:extLst>
                      <a:ext uri="{FF2B5EF4-FFF2-40B4-BE49-F238E27FC236}">
                        <a16:creationId xmlns:a16="http://schemas.microsoft.com/office/drawing/2014/main" id="{8A861F32-F0F3-3541-96D2-B3B199EA95C9}"/>
                      </a:ext>
                    </a:extLst>
                  </p14:cNvPr>
                  <p14:cNvContentPartPr/>
                  <p14:nvPr/>
                </p14:nvContentPartPr>
                <p14:xfrm>
                  <a:off x="4186840" y="2275408"/>
                  <a:ext cx="228960" cy="319680"/>
                </p14:xfrm>
              </p:contentPart>
            </mc:Choice>
            <mc:Fallback xmlns="">
              <p:pic>
                <p:nvPicPr>
                  <p:cNvPr id="418" name="Ink 417">
                    <a:extLst>
                      <a:ext uri="{FF2B5EF4-FFF2-40B4-BE49-F238E27FC236}">
                        <a16:creationId xmlns:a16="http://schemas.microsoft.com/office/drawing/2014/main" id="{8A861F32-F0F3-3541-96D2-B3B199EA95C9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4182527" y="2271088"/>
                    <a:ext cx="237586" cy="32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A37A19A8-4A79-6A09-5A52-CE7C0B1B303E}"/>
                      </a:ext>
                    </a:extLst>
                  </p14:cNvPr>
                  <p14:cNvContentPartPr/>
                  <p14:nvPr/>
                </p14:nvContentPartPr>
                <p14:xfrm>
                  <a:off x="4274320" y="2307088"/>
                  <a:ext cx="95040" cy="32004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A37A19A8-4A79-6A09-5A52-CE7C0B1B303E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4270000" y="2302763"/>
                    <a:ext cx="103680" cy="328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0" name="Ink 419">
                    <a:extLst>
                      <a:ext uri="{FF2B5EF4-FFF2-40B4-BE49-F238E27FC236}">
                        <a16:creationId xmlns:a16="http://schemas.microsoft.com/office/drawing/2014/main" id="{CFABF7AB-1AC5-7CB0-893F-5DC280008C1B}"/>
                      </a:ext>
                    </a:extLst>
                  </p14:cNvPr>
                  <p14:cNvContentPartPr/>
                  <p14:nvPr/>
                </p14:nvContentPartPr>
                <p14:xfrm>
                  <a:off x="4233640" y="2285848"/>
                  <a:ext cx="105120" cy="327960"/>
                </p14:xfrm>
              </p:contentPart>
            </mc:Choice>
            <mc:Fallback xmlns="">
              <p:pic>
                <p:nvPicPr>
                  <p:cNvPr id="420" name="Ink 419">
                    <a:extLst>
                      <a:ext uri="{FF2B5EF4-FFF2-40B4-BE49-F238E27FC236}">
                        <a16:creationId xmlns:a16="http://schemas.microsoft.com/office/drawing/2014/main" id="{CFABF7AB-1AC5-7CB0-893F-5DC280008C1B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229320" y="2281533"/>
                    <a:ext cx="113760" cy="3365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21" name="Ink 420">
                    <a:extLst>
                      <a:ext uri="{FF2B5EF4-FFF2-40B4-BE49-F238E27FC236}">
                        <a16:creationId xmlns:a16="http://schemas.microsoft.com/office/drawing/2014/main" id="{2141AD84-4B02-F3CF-8C2B-419F4329A199}"/>
                      </a:ext>
                    </a:extLst>
                  </p14:cNvPr>
                  <p14:cNvContentPartPr/>
                  <p14:nvPr/>
                </p14:nvContentPartPr>
                <p14:xfrm>
                  <a:off x="4255960" y="2289808"/>
                  <a:ext cx="60840" cy="376560"/>
                </p14:xfrm>
              </p:contentPart>
            </mc:Choice>
            <mc:Fallback xmlns="">
              <p:pic>
                <p:nvPicPr>
                  <p:cNvPr id="421" name="Ink 420">
                    <a:extLst>
                      <a:ext uri="{FF2B5EF4-FFF2-40B4-BE49-F238E27FC236}">
                        <a16:creationId xmlns:a16="http://schemas.microsoft.com/office/drawing/2014/main" id="{2141AD84-4B02-F3CF-8C2B-419F4329A199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4251640" y="2285488"/>
                    <a:ext cx="69480" cy="38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22" name="Ink 421">
                    <a:extLst>
                      <a:ext uri="{FF2B5EF4-FFF2-40B4-BE49-F238E27FC236}">
                        <a16:creationId xmlns:a16="http://schemas.microsoft.com/office/drawing/2014/main" id="{B3ED39B7-861E-1E35-AF25-1A8058277774}"/>
                      </a:ext>
                    </a:extLst>
                  </p14:cNvPr>
                  <p14:cNvContentPartPr/>
                  <p14:nvPr/>
                </p14:nvContentPartPr>
                <p14:xfrm>
                  <a:off x="4231480" y="2299888"/>
                  <a:ext cx="51840" cy="348120"/>
                </p14:xfrm>
              </p:contentPart>
            </mc:Choice>
            <mc:Fallback xmlns="">
              <p:pic>
                <p:nvPicPr>
                  <p:cNvPr id="422" name="Ink 421">
                    <a:extLst>
                      <a:ext uri="{FF2B5EF4-FFF2-40B4-BE49-F238E27FC236}">
                        <a16:creationId xmlns:a16="http://schemas.microsoft.com/office/drawing/2014/main" id="{B3ED39B7-861E-1E35-AF25-1A8058277774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4227160" y="2295568"/>
                    <a:ext cx="60480" cy="35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23" name="Ink 422">
                    <a:extLst>
                      <a:ext uri="{FF2B5EF4-FFF2-40B4-BE49-F238E27FC236}">
                        <a16:creationId xmlns:a16="http://schemas.microsoft.com/office/drawing/2014/main" id="{5BD4ADCD-2C55-F8AF-D00D-B75F2EB66E37}"/>
                      </a:ext>
                    </a:extLst>
                  </p14:cNvPr>
                  <p14:cNvContentPartPr/>
                  <p14:nvPr/>
                </p14:nvContentPartPr>
                <p14:xfrm>
                  <a:off x="4215280" y="2282608"/>
                  <a:ext cx="41040" cy="340560"/>
                </p14:xfrm>
              </p:contentPart>
            </mc:Choice>
            <mc:Fallback xmlns="">
              <p:pic>
                <p:nvPicPr>
                  <p:cNvPr id="423" name="Ink 422">
                    <a:extLst>
                      <a:ext uri="{FF2B5EF4-FFF2-40B4-BE49-F238E27FC236}">
                        <a16:creationId xmlns:a16="http://schemas.microsoft.com/office/drawing/2014/main" id="{5BD4ADCD-2C55-F8AF-D00D-B75F2EB66E37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210960" y="2278288"/>
                    <a:ext cx="49680" cy="34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24" name="Ink 423">
                    <a:extLst>
                      <a:ext uri="{FF2B5EF4-FFF2-40B4-BE49-F238E27FC236}">
                        <a16:creationId xmlns:a16="http://schemas.microsoft.com/office/drawing/2014/main" id="{E1AF235A-1F5C-E302-3175-AACD8D5447F0}"/>
                      </a:ext>
                    </a:extLst>
                  </p14:cNvPr>
                  <p14:cNvContentPartPr/>
                  <p14:nvPr/>
                </p14:nvContentPartPr>
                <p14:xfrm>
                  <a:off x="4121680" y="2541808"/>
                  <a:ext cx="360" cy="72720"/>
                </p14:xfrm>
              </p:contentPart>
            </mc:Choice>
            <mc:Fallback xmlns="">
              <p:pic>
                <p:nvPicPr>
                  <p:cNvPr id="424" name="Ink 423">
                    <a:extLst>
                      <a:ext uri="{FF2B5EF4-FFF2-40B4-BE49-F238E27FC236}">
                        <a16:creationId xmlns:a16="http://schemas.microsoft.com/office/drawing/2014/main" id="{E1AF235A-1F5C-E302-3175-AACD8D5447F0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4117360" y="2537467"/>
                    <a:ext cx="9000" cy="8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25" name="Ink 424">
                    <a:extLst>
                      <a:ext uri="{FF2B5EF4-FFF2-40B4-BE49-F238E27FC236}">
                        <a16:creationId xmlns:a16="http://schemas.microsoft.com/office/drawing/2014/main" id="{A911FB5C-C216-D46D-658C-F7D3DBE9E0C9}"/>
                      </a:ext>
                    </a:extLst>
                  </p14:cNvPr>
                  <p14:cNvContentPartPr/>
                  <p14:nvPr/>
                </p14:nvContentPartPr>
                <p14:xfrm>
                  <a:off x="4157320" y="2559088"/>
                  <a:ext cx="360" cy="59400"/>
                </p14:xfrm>
              </p:contentPart>
            </mc:Choice>
            <mc:Fallback xmlns="">
              <p:pic>
                <p:nvPicPr>
                  <p:cNvPr id="425" name="Ink 424">
                    <a:extLst>
                      <a:ext uri="{FF2B5EF4-FFF2-40B4-BE49-F238E27FC236}">
                        <a16:creationId xmlns:a16="http://schemas.microsoft.com/office/drawing/2014/main" id="{A911FB5C-C216-D46D-658C-F7D3DBE9E0C9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153000" y="2554742"/>
                    <a:ext cx="9000" cy="680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26" name="Ink 425">
                    <a:extLst>
                      <a:ext uri="{FF2B5EF4-FFF2-40B4-BE49-F238E27FC236}">
                        <a16:creationId xmlns:a16="http://schemas.microsoft.com/office/drawing/2014/main" id="{C333724B-7B5B-D38A-6804-69173B480BAB}"/>
                      </a:ext>
                    </a:extLst>
                  </p14:cNvPr>
                  <p14:cNvContentPartPr/>
                  <p14:nvPr/>
                </p14:nvContentPartPr>
                <p14:xfrm>
                  <a:off x="4122040" y="2528488"/>
                  <a:ext cx="3240" cy="9720"/>
                </p14:xfrm>
              </p:contentPart>
            </mc:Choice>
            <mc:Fallback xmlns="">
              <p:pic>
                <p:nvPicPr>
                  <p:cNvPr id="426" name="Ink 425">
                    <a:extLst>
                      <a:ext uri="{FF2B5EF4-FFF2-40B4-BE49-F238E27FC236}">
                        <a16:creationId xmlns:a16="http://schemas.microsoft.com/office/drawing/2014/main" id="{C333724B-7B5B-D38A-6804-69173B480BAB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4117720" y="2524168"/>
                    <a:ext cx="11880" cy="1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27" name="Ink 426">
                    <a:extLst>
                      <a:ext uri="{FF2B5EF4-FFF2-40B4-BE49-F238E27FC236}">
                        <a16:creationId xmlns:a16="http://schemas.microsoft.com/office/drawing/2014/main" id="{80DD1695-0AA7-7AF5-F92E-BDE9E7FCB215}"/>
                      </a:ext>
                    </a:extLst>
                  </p14:cNvPr>
                  <p14:cNvContentPartPr/>
                  <p14:nvPr/>
                </p14:nvContentPartPr>
                <p14:xfrm>
                  <a:off x="4188640" y="2569168"/>
                  <a:ext cx="360" cy="37080"/>
                </p14:xfrm>
              </p:contentPart>
            </mc:Choice>
            <mc:Fallback xmlns="">
              <p:pic>
                <p:nvPicPr>
                  <p:cNvPr id="427" name="Ink 426">
                    <a:extLst>
                      <a:ext uri="{FF2B5EF4-FFF2-40B4-BE49-F238E27FC236}">
                        <a16:creationId xmlns:a16="http://schemas.microsoft.com/office/drawing/2014/main" id="{80DD1695-0AA7-7AF5-F92E-BDE9E7FCB215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184320" y="2564848"/>
                    <a:ext cx="900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28" name="Ink 427">
                    <a:extLst>
                      <a:ext uri="{FF2B5EF4-FFF2-40B4-BE49-F238E27FC236}">
                        <a16:creationId xmlns:a16="http://schemas.microsoft.com/office/drawing/2014/main" id="{9B0B5371-6890-F652-4750-02B06CF9BD78}"/>
                      </a:ext>
                    </a:extLst>
                  </p14:cNvPr>
                  <p14:cNvContentPartPr/>
                  <p14:nvPr/>
                </p14:nvContentPartPr>
                <p14:xfrm>
                  <a:off x="4127080" y="2277568"/>
                  <a:ext cx="64080" cy="85320"/>
                </p14:xfrm>
              </p:contentPart>
            </mc:Choice>
            <mc:Fallback xmlns="">
              <p:pic>
                <p:nvPicPr>
                  <p:cNvPr id="428" name="Ink 427">
                    <a:extLst>
                      <a:ext uri="{FF2B5EF4-FFF2-40B4-BE49-F238E27FC236}">
                        <a16:creationId xmlns:a16="http://schemas.microsoft.com/office/drawing/2014/main" id="{9B0B5371-6890-F652-4750-02B06CF9BD78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4122784" y="2273248"/>
                    <a:ext cx="72672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29" name="Ink 428">
                    <a:extLst>
                      <a:ext uri="{FF2B5EF4-FFF2-40B4-BE49-F238E27FC236}">
                        <a16:creationId xmlns:a16="http://schemas.microsoft.com/office/drawing/2014/main" id="{5EC70DA4-12C6-2988-77B9-4C42E1C61D5B}"/>
                      </a:ext>
                    </a:extLst>
                  </p14:cNvPr>
                  <p14:cNvContentPartPr/>
                  <p14:nvPr/>
                </p14:nvContentPartPr>
                <p14:xfrm>
                  <a:off x="4168480" y="2289088"/>
                  <a:ext cx="38160" cy="8352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5EC70DA4-12C6-2988-77B9-4C42E1C61D5B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164160" y="2284768"/>
                    <a:ext cx="46800" cy="9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30" name="Ink 429">
                    <a:extLst>
                      <a:ext uri="{FF2B5EF4-FFF2-40B4-BE49-F238E27FC236}">
                        <a16:creationId xmlns:a16="http://schemas.microsoft.com/office/drawing/2014/main" id="{A3FC6C21-B22A-6092-6F73-31783D0B0541}"/>
                      </a:ext>
                    </a:extLst>
                  </p14:cNvPr>
                  <p14:cNvContentPartPr/>
                  <p14:nvPr/>
                </p14:nvContentPartPr>
                <p14:xfrm>
                  <a:off x="4146520" y="2289088"/>
                  <a:ext cx="42840" cy="7236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A3FC6C21-B22A-6092-6F73-31783D0B0541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4142200" y="2284768"/>
                    <a:ext cx="5148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31" name="Ink 430">
                    <a:extLst>
                      <a:ext uri="{FF2B5EF4-FFF2-40B4-BE49-F238E27FC236}">
                        <a16:creationId xmlns:a16="http://schemas.microsoft.com/office/drawing/2014/main" id="{7CED16BD-3947-8DDB-98DF-A4DE916729A7}"/>
                      </a:ext>
                    </a:extLst>
                  </p14:cNvPr>
                  <p14:cNvContentPartPr/>
                  <p14:nvPr/>
                </p14:nvContentPartPr>
                <p14:xfrm>
                  <a:off x="4207000" y="2288008"/>
                  <a:ext cx="9720" cy="94680"/>
                </p14:xfrm>
              </p:contentPart>
            </mc:Choice>
            <mc:Fallback xmlns="">
              <p:pic>
                <p:nvPicPr>
                  <p:cNvPr id="431" name="Ink 430">
                    <a:extLst>
                      <a:ext uri="{FF2B5EF4-FFF2-40B4-BE49-F238E27FC236}">
                        <a16:creationId xmlns:a16="http://schemas.microsoft.com/office/drawing/2014/main" id="{7CED16BD-3947-8DDB-98DF-A4DE916729A7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4202680" y="2283688"/>
                    <a:ext cx="18360" cy="103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B5ABB8B5-8BCA-153C-CE08-132A9BB76A10}"/>
              </a:ext>
            </a:extLst>
          </p:cNvPr>
          <p:cNvGrpSpPr/>
          <p:nvPr/>
        </p:nvGrpSpPr>
        <p:grpSpPr>
          <a:xfrm>
            <a:off x="9161213" y="4375588"/>
            <a:ext cx="690084" cy="1241006"/>
            <a:chOff x="6878035" y="3408405"/>
            <a:chExt cx="690084" cy="1241006"/>
          </a:xfrm>
        </p:grpSpPr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8DB88D2B-0A6A-3572-CF84-FFF4220A5375}"/>
                </a:ext>
              </a:extLst>
            </p:cNvPr>
            <p:cNvGrpSpPr/>
            <p:nvPr/>
          </p:nvGrpSpPr>
          <p:grpSpPr>
            <a:xfrm flipH="1">
              <a:off x="6878035" y="3408405"/>
              <a:ext cx="550503" cy="1241006"/>
              <a:chOff x="5119966" y="1092421"/>
              <a:chExt cx="1066680" cy="240462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62" name="Ink 461">
                    <a:extLst>
                      <a:ext uri="{FF2B5EF4-FFF2-40B4-BE49-F238E27FC236}">
                        <a16:creationId xmlns:a16="http://schemas.microsoft.com/office/drawing/2014/main" id="{AE9CD630-1F4C-B3BD-DC00-E93299D54485}"/>
                      </a:ext>
                    </a:extLst>
                  </p14:cNvPr>
                  <p14:cNvContentPartPr/>
                  <p14:nvPr/>
                </p14:nvContentPartPr>
                <p14:xfrm>
                  <a:off x="5163477" y="2505247"/>
                  <a:ext cx="224641" cy="991800"/>
                </p14:xfrm>
              </p:contentPart>
            </mc:Choice>
            <mc:Fallback xmlns="">
              <p:pic>
                <p:nvPicPr>
                  <p:cNvPr id="462" name="Ink 461">
                    <a:extLst>
                      <a:ext uri="{FF2B5EF4-FFF2-40B4-BE49-F238E27FC236}">
                        <a16:creationId xmlns:a16="http://schemas.microsoft.com/office/drawing/2014/main" id="{AE9CD630-1F4C-B3BD-DC00-E93299D5448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151617" y="2493390"/>
                    <a:ext cx="248361" cy="101551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5C49296B-2688-0B00-EF66-6B611F7EF737}"/>
                  </a:ext>
                </a:extLst>
              </p:cNvPr>
              <p:cNvGrpSpPr/>
              <p:nvPr/>
            </p:nvGrpSpPr>
            <p:grpSpPr>
              <a:xfrm>
                <a:off x="5119966" y="1092421"/>
                <a:ext cx="1066680" cy="2362214"/>
                <a:chOff x="5119966" y="1092421"/>
                <a:chExt cx="1066680" cy="236221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8">
                  <p14:nvContentPartPr>
                    <p14:cNvPr id="464" name="Ink 463">
                      <a:extLst>
                        <a:ext uri="{FF2B5EF4-FFF2-40B4-BE49-F238E27FC236}">
                          <a16:creationId xmlns:a16="http://schemas.microsoft.com/office/drawing/2014/main" id="{D376A0CE-F6BD-80EC-B36B-E8639E895A6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19966" y="1092421"/>
                    <a:ext cx="534960" cy="642960"/>
                  </p14:xfrm>
                </p:contentPart>
              </mc:Choice>
              <mc:Fallback xmlns="">
                <p:pic>
                  <p:nvPicPr>
                    <p:cNvPr id="464" name="Ink 463">
                      <a:extLst>
                        <a:ext uri="{FF2B5EF4-FFF2-40B4-BE49-F238E27FC236}">
                          <a16:creationId xmlns:a16="http://schemas.microsoft.com/office/drawing/2014/main" id="{D376A0CE-F6BD-80EC-B36B-E8639E895A62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5108109" y="1080566"/>
                      <a:ext cx="558674" cy="6666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465" name="Ink 464">
                      <a:extLst>
                        <a:ext uri="{FF2B5EF4-FFF2-40B4-BE49-F238E27FC236}">
                          <a16:creationId xmlns:a16="http://schemas.microsoft.com/office/drawing/2014/main" id="{F02172B0-CEBF-262F-D61C-9CB66FF3FFF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9126" y="1099621"/>
                    <a:ext cx="70560" cy="360"/>
                  </p14:xfrm>
                </p:contentPart>
              </mc:Choice>
              <mc:Fallback xmlns="">
                <p:pic>
                  <p:nvPicPr>
                    <p:cNvPr id="465" name="Ink 464">
                      <a:extLst>
                        <a:ext uri="{FF2B5EF4-FFF2-40B4-BE49-F238E27FC236}">
                          <a16:creationId xmlns:a16="http://schemas.microsoft.com/office/drawing/2014/main" id="{F02172B0-CEBF-262F-D61C-9CB66FF3FFF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5407366" y="1093501"/>
                      <a:ext cx="9408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0">
                  <p14:nvContentPartPr>
                    <p14:cNvPr id="466" name="Ink 465">
                      <a:extLst>
                        <a:ext uri="{FF2B5EF4-FFF2-40B4-BE49-F238E27FC236}">
                          <a16:creationId xmlns:a16="http://schemas.microsoft.com/office/drawing/2014/main" id="{5D868DD2-3E5C-2548-FAE7-48497EE2FC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85286" y="1755541"/>
                    <a:ext cx="11880" cy="733680"/>
                  </p14:xfrm>
                </p:contentPart>
              </mc:Choice>
              <mc:Fallback xmlns="">
                <p:pic>
                  <p:nvPicPr>
                    <p:cNvPr id="466" name="Ink 465">
                      <a:extLst>
                        <a:ext uri="{FF2B5EF4-FFF2-40B4-BE49-F238E27FC236}">
                          <a16:creationId xmlns:a16="http://schemas.microsoft.com/office/drawing/2014/main" id="{5D868DD2-3E5C-2548-FAE7-48497EE2FCDA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374066" y="1743685"/>
                      <a:ext cx="34320" cy="7573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467" name="Ink 466">
                      <a:extLst>
                        <a:ext uri="{FF2B5EF4-FFF2-40B4-BE49-F238E27FC236}">
                          <a16:creationId xmlns:a16="http://schemas.microsoft.com/office/drawing/2014/main" id="{76B8AD01-87FC-05B0-062D-4EA8B29076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6576" y="2513955"/>
                    <a:ext cx="208800" cy="940680"/>
                  </p14:xfrm>
                </p:contentPart>
              </mc:Choice>
              <mc:Fallback xmlns="">
                <p:pic>
                  <p:nvPicPr>
                    <p:cNvPr id="467" name="Ink 466">
                      <a:extLst>
                        <a:ext uri="{FF2B5EF4-FFF2-40B4-BE49-F238E27FC236}">
                          <a16:creationId xmlns:a16="http://schemas.microsoft.com/office/drawing/2014/main" id="{76B8AD01-87FC-05B0-062D-4EA8B290765B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5394744" y="2502101"/>
                      <a:ext cx="232464" cy="9643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2">
                  <p14:nvContentPartPr>
                    <p14:cNvPr id="468" name="Ink 467">
                      <a:extLst>
                        <a:ext uri="{FF2B5EF4-FFF2-40B4-BE49-F238E27FC236}">
                          <a16:creationId xmlns:a16="http://schemas.microsoft.com/office/drawing/2014/main" id="{39A6044E-E957-2026-CC23-7E7CF04514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6746" y="1755991"/>
                    <a:ext cx="216720" cy="3344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39A6044E-E957-2026-CC23-7E7CF0451425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5384900" y="1744146"/>
                      <a:ext cx="240413" cy="358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3">
                  <p14:nvContentPartPr>
                    <p14:cNvPr id="469" name="Ink 468">
                      <a:extLst>
                        <a:ext uri="{FF2B5EF4-FFF2-40B4-BE49-F238E27FC236}">
                          <a16:creationId xmlns:a16="http://schemas.microsoft.com/office/drawing/2014/main" id="{925A1DDE-8F1D-04EC-E41E-BF1E76A476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26666" y="1986301"/>
                    <a:ext cx="331560" cy="117720"/>
                  </p14:xfrm>
                </p:contentPart>
              </mc:Choice>
              <mc:Fallback xmlns="">
                <p:pic>
                  <p:nvPicPr>
                    <p:cNvPr id="469" name="Ink 468">
                      <a:extLst>
                        <a:ext uri="{FF2B5EF4-FFF2-40B4-BE49-F238E27FC236}">
                          <a16:creationId xmlns:a16="http://schemas.microsoft.com/office/drawing/2014/main" id="{925A1DDE-8F1D-04EC-E41E-BF1E76A476B0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5614825" y="1974459"/>
                      <a:ext cx="355243" cy="1414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4">
                  <p14:nvContentPartPr>
                    <p14:cNvPr id="470" name="Ink 469">
                      <a:extLst>
                        <a:ext uri="{FF2B5EF4-FFF2-40B4-BE49-F238E27FC236}">
                          <a16:creationId xmlns:a16="http://schemas.microsoft.com/office/drawing/2014/main" id="{282A2A0E-6D3C-F548-5974-8FCBA76FEE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3986" y="1786501"/>
                    <a:ext cx="195120" cy="223920"/>
                  </p14:xfrm>
                </p:contentPart>
              </mc:Choice>
              <mc:Fallback xmlns="">
                <p:pic>
                  <p:nvPicPr>
                    <p:cNvPr id="470" name="Ink 469">
                      <a:extLst>
                        <a:ext uri="{FF2B5EF4-FFF2-40B4-BE49-F238E27FC236}">
                          <a16:creationId xmlns:a16="http://schemas.microsoft.com/office/drawing/2014/main" id="{282A2A0E-6D3C-F548-5974-8FCBA76FEEE3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5952182" y="1774642"/>
                      <a:ext cx="218729" cy="2476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471" name="Ink 470">
                      <a:extLst>
                        <a:ext uri="{FF2B5EF4-FFF2-40B4-BE49-F238E27FC236}">
                          <a16:creationId xmlns:a16="http://schemas.microsoft.com/office/drawing/2014/main" id="{29D3DEAF-C87B-63A3-F8D3-499969609F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9806" y="1749781"/>
                    <a:ext cx="190440" cy="86328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29D3DEAF-C87B-63A3-F8D3-499969609FF1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5177990" y="1737936"/>
                      <a:ext cx="214071" cy="886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6">
                  <p14:nvContentPartPr>
                    <p14:cNvPr id="472" name="Ink 471">
                      <a:extLst>
                        <a:ext uri="{FF2B5EF4-FFF2-40B4-BE49-F238E27FC236}">
                          <a16:creationId xmlns:a16="http://schemas.microsoft.com/office/drawing/2014/main" id="{34A192BC-79B9-4919-012E-744411FA52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6886" y="1722421"/>
                    <a:ext cx="21600" cy="58680"/>
                  </p14:xfrm>
                </p:contentPart>
              </mc:Choice>
              <mc:Fallback xmlns="">
                <p:pic>
                  <p:nvPicPr>
                    <p:cNvPr id="472" name="Ink 471">
                      <a:extLst>
                        <a:ext uri="{FF2B5EF4-FFF2-40B4-BE49-F238E27FC236}">
                          <a16:creationId xmlns:a16="http://schemas.microsoft.com/office/drawing/2014/main" id="{34A192BC-79B9-4919-012E-744411FA529F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25041" y="1710685"/>
                      <a:ext cx="45290" cy="821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473" name="Ink 472">
                      <a:extLst>
                        <a:ext uri="{FF2B5EF4-FFF2-40B4-BE49-F238E27FC236}">
                          <a16:creationId xmlns:a16="http://schemas.microsoft.com/office/drawing/2014/main" id="{69EB199F-C8A4-DE3B-D2A9-C98C3421C87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4246" y="1716301"/>
                    <a:ext cx="111600" cy="32040"/>
                  </p14:xfrm>
                </p:contentPart>
              </mc:Choice>
              <mc:Fallback xmlns="">
                <p:pic>
                  <p:nvPicPr>
                    <p:cNvPr id="473" name="Ink 472">
                      <a:extLst>
                        <a:ext uri="{FF2B5EF4-FFF2-40B4-BE49-F238E27FC236}">
                          <a16:creationId xmlns:a16="http://schemas.microsoft.com/office/drawing/2014/main" id="{69EB199F-C8A4-DE3B-D2A9-C98C3421C870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6052388" y="1704712"/>
                      <a:ext cx="135315" cy="55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8">
                  <p14:nvContentPartPr>
                    <p14:cNvPr id="474" name="Ink 473">
                      <a:extLst>
                        <a:ext uri="{FF2B5EF4-FFF2-40B4-BE49-F238E27FC236}">
                          <a16:creationId xmlns:a16="http://schemas.microsoft.com/office/drawing/2014/main" id="{6A8CE07F-365B-D87B-2C31-00692B719E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206" y="1744381"/>
                    <a:ext cx="19440" cy="66240"/>
                  </p14:xfrm>
                </p:contentPart>
              </mc:Choice>
              <mc:Fallback xmlns="">
                <p:pic>
                  <p:nvPicPr>
                    <p:cNvPr id="474" name="Ink 473">
                      <a:extLst>
                        <a:ext uri="{FF2B5EF4-FFF2-40B4-BE49-F238E27FC236}">
                          <a16:creationId xmlns:a16="http://schemas.microsoft.com/office/drawing/2014/main" id="{6A8CE07F-365B-D87B-2C31-00692B719E68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6155810" y="1732528"/>
                      <a:ext cx="42232" cy="89947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75" name="Group 474">
                  <a:extLst>
                    <a:ext uri="{FF2B5EF4-FFF2-40B4-BE49-F238E27FC236}">
                      <a16:creationId xmlns:a16="http://schemas.microsoft.com/office/drawing/2014/main" id="{6717CE38-1E19-B9BC-F7C1-0F1556ADF39A}"/>
                    </a:ext>
                  </a:extLst>
                </p:cNvPr>
                <p:cNvGrpSpPr/>
                <p:nvPr/>
              </p:nvGrpSpPr>
              <p:grpSpPr>
                <a:xfrm>
                  <a:off x="6069286" y="1749781"/>
                  <a:ext cx="28440" cy="28440"/>
                  <a:chOff x="6069286" y="1749781"/>
                  <a:chExt cx="28440" cy="28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9">
                    <p14:nvContentPartPr>
                      <p14:cNvPr id="477" name="Ink 476">
                        <a:extLst>
                          <a:ext uri="{FF2B5EF4-FFF2-40B4-BE49-F238E27FC236}">
                            <a16:creationId xmlns:a16="http://schemas.microsoft.com/office/drawing/2014/main" id="{51B8AE28-4484-465C-6F51-8088206A657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86206" y="174978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7" name="Ink 476">
                        <a:extLst>
                          <a:ext uri="{FF2B5EF4-FFF2-40B4-BE49-F238E27FC236}">
                            <a16:creationId xmlns:a16="http://schemas.microsoft.com/office/drawing/2014/main" id="{51B8AE28-4484-465C-6F51-8088206A65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80086" y="174366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0">
                    <p14:nvContentPartPr>
                      <p14:cNvPr id="478" name="Ink 477">
                        <a:extLst>
                          <a:ext uri="{FF2B5EF4-FFF2-40B4-BE49-F238E27FC236}">
                            <a16:creationId xmlns:a16="http://schemas.microsoft.com/office/drawing/2014/main" id="{6D537D04-7F9B-8595-8F52-CE2257A7389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97366" y="17728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8" name="Ink 477">
                        <a:extLst>
                          <a:ext uri="{FF2B5EF4-FFF2-40B4-BE49-F238E27FC236}">
                            <a16:creationId xmlns:a16="http://schemas.microsoft.com/office/drawing/2014/main" id="{6D537D04-7F9B-8595-8F52-CE2257A738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91246" y="176670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1">
                    <p14:nvContentPartPr>
                      <p14:cNvPr id="479" name="Ink 478">
                        <a:extLst>
                          <a:ext uri="{FF2B5EF4-FFF2-40B4-BE49-F238E27FC236}">
                            <a16:creationId xmlns:a16="http://schemas.microsoft.com/office/drawing/2014/main" id="{EA4C8F3A-7194-CAAE-978A-641510C56B8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9286" y="17778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9" name="Ink 478">
                        <a:extLst>
                          <a:ext uri="{FF2B5EF4-FFF2-40B4-BE49-F238E27FC236}">
                            <a16:creationId xmlns:a16="http://schemas.microsoft.com/office/drawing/2014/main" id="{EA4C8F3A-7194-CAAE-978A-641510C56B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63166" y="177174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22">
                  <p14:nvContentPartPr>
                    <p14:cNvPr id="476" name="Ink 475">
                      <a:extLst>
                        <a:ext uri="{FF2B5EF4-FFF2-40B4-BE49-F238E27FC236}">
                          <a16:creationId xmlns:a16="http://schemas.microsoft.com/office/drawing/2014/main" id="{B0F5D0FF-44E1-A46C-0044-BE6F1EC28D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0006" y="2619541"/>
                    <a:ext cx="19440" cy="34560"/>
                  </p14:xfrm>
                </p:contentPart>
              </mc:Choice>
              <mc:Fallback xmlns="">
                <p:pic>
                  <p:nvPicPr>
                    <p:cNvPr id="476" name="Ink 475">
                      <a:extLst>
                        <a:ext uri="{FF2B5EF4-FFF2-40B4-BE49-F238E27FC236}">
                          <a16:creationId xmlns:a16="http://schemas.microsoft.com/office/drawing/2014/main" id="{B0F5D0FF-44E1-A46C-0044-BE6F1EC28D48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5158610" y="2607791"/>
                      <a:ext cx="42232" cy="5806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97A54AF9-5866-173D-7DCD-E83286AA3810}"/>
                </a:ext>
              </a:extLst>
            </p:cNvPr>
            <p:cNvGrpSpPr/>
            <p:nvPr/>
          </p:nvGrpSpPr>
          <p:grpSpPr>
            <a:xfrm>
              <a:off x="7177879" y="3481978"/>
              <a:ext cx="390240" cy="312480"/>
              <a:chOff x="7177879" y="3481978"/>
              <a:chExt cx="390240" cy="31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610A3903-27FA-A57B-C1B1-D264465FF85E}"/>
                      </a:ext>
                    </a:extLst>
                  </p14:cNvPr>
                  <p14:cNvContentPartPr/>
                  <p14:nvPr/>
                </p14:nvContentPartPr>
                <p14:xfrm>
                  <a:off x="7177879" y="3481978"/>
                  <a:ext cx="250560" cy="12636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610A3903-27FA-A57B-C1B1-D264465FF85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7173559" y="3477658"/>
                    <a:ext cx="25920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779E1705-9D6C-3B15-9625-5A86D919101E}"/>
                      </a:ext>
                    </a:extLst>
                  </p14:cNvPr>
                  <p14:cNvContentPartPr/>
                  <p14:nvPr/>
                </p14:nvContentPartPr>
                <p14:xfrm>
                  <a:off x="7420879" y="3511498"/>
                  <a:ext cx="36360" cy="4500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779E1705-9D6C-3B15-9625-5A86D919101E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7416516" y="3507178"/>
                    <a:ext cx="45086" cy="5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60" name="Ink 459">
                    <a:extLst>
                      <a:ext uri="{FF2B5EF4-FFF2-40B4-BE49-F238E27FC236}">
                        <a16:creationId xmlns:a16="http://schemas.microsoft.com/office/drawing/2014/main" id="{BFABC8A5-8DE4-452A-D282-196713B92E1A}"/>
                      </a:ext>
                    </a:extLst>
                  </p14:cNvPr>
                  <p14:cNvContentPartPr/>
                  <p14:nvPr/>
                </p14:nvContentPartPr>
                <p14:xfrm>
                  <a:off x="7447159" y="3512578"/>
                  <a:ext cx="106560" cy="261360"/>
                </p14:xfrm>
              </p:contentPart>
            </mc:Choice>
            <mc:Fallback xmlns="">
              <p:pic>
                <p:nvPicPr>
                  <p:cNvPr id="460" name="Ink 459">
                    <a:extLst>
                      <a:ext uri="{FF2B5EF4-FFF2-40B4-BE49-F238E27FC236}">
                        <a16:creationId xmlns:a16="http://schemas.microsoft.com/office/drawing/2014/main" id="{BFABC8A5-8DE4-452A-D282-196713B92E1A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442839" y="3508258"/>
                    <a:ext cx="11520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61" name="Ink 460">
                    <a:extLst>
                      <a:ext uri="{FF2B5EF4-FFF2-40B4-BE49-F238E27FC236}">
                        <a16:creationId xmlns:a16="http://schemas.microsoft.com/office/drawing/2014/main" id="{6BC3BAB5-E70D-6333-5868-5D1E5BDAD4AB}"/>
                      </a:ext>
                    </a:extLst>
                  </p14:cNvPr>
                  <p14:cNvContentPartPr/>
                  <p14:nvPr/>
                </p14:nvContentPartPr>
                <p14:xfrm>
                  <a:off x="7455799" y="3555418"/>
                  <a:ext cx="112320" cy="239040"/>
                </p14:xfrm>
              </p:contentPart>
            </mc:Choice>
            <mc:Fallback xmlns="">
              <p:pic>
                <p:nvPicPr>
                  <p:cNvPr id="461" name="Ink 460">
                    <a:extLst>
                      <a:ext uri="{FF2B5EF4-FFF2-40B4-BE49-F238E27FC236}">
                        <a16:creationId xmlns:a16="http://schemas.microsoft.com/office/drawing/2014/main" id="{6BC3BAB5-E70D-6333-5868-5D1E5BDAD4AB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451479" y="3551098"/>
                    <a:ext cx="120960" cy="247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C312034E-8927-F2D4-4B16-146AF2DAF6EC}"/>
              </a:ext>
            </a:extLst>
          </p:cNvPr>
          <p:cNvGrpSpPr/>
          <p:nvPr/>
        </p:nvGrpSpPr>
        <p:grpSpPr>
          <a:xfrm>
            <a:off x="6354729" y="2621716"/>
            <a:ext cx="1569557" cy="936748"/>
            <a:chOff x="8963560" y="2270297"/>
            <a:chExt cx="2089080" cy="1246811"/>
          </a:xfrm>
        </p:grpSpPr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4A720459-6468-CE2B-BB09-C0EB85C5005C}"/>
                </a:ext>
              </a:extLst>
            </p:cNvPr>
            <p:cNvGrpSpPr/>
            <p:nvPr/>
          </p:nvGrpSpPr>
          <p:grpSpPr>
            <a:xfrm flipH="1">
              <a:off x="10166964" y="2836220"/>
              <a:ext cx="827062" cy="680888"/>
              <a:chOff x="2681326" y="1266661"/>
              <a:chExt cx="1214790" cy="1000089"/>
            </a:xfrm>
          </p:grpSpPr>
          <p:grpSp>
            <p:nvGrpSpPr>
              <p:cNvPr id="492" name="Group 491">
                <a:extLst>
                  <a:ext uri="{FF2B5EF4-FFF2-40B4-BE49-F238E27FC236}">
                    <a16:creationId xmlns:a16="http://schemas.microsoft.com/office/drawing/2014/main" id="{F96EC732-8005-1A9C-F83F-7C7039D718CD}"/>
                  </a:ext>
                </a:extLst>
              </p:cNvPr>
              <p:cNvGrpSpPr/>
              <p:nvPr/>
            </p:nvGrpSpPr>
            <p:grpSpPr>
              <a:xfrm>
                <a:off x="2681326" y="1266661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511" name="Ink 510">
                      <a:extLst>
                        <a:ext uri="{FF2B5EF4-FFF2-40B4-BE49-F238E27FC236}">
                          <a16:creationId xmlns:a16="http://schemas.microsoft.com/office/drawing/2014/main" id="{1B339AB6-F20B-EBD0-86F3-97960FD3EDF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511" name="Ink 510">
                      <a:extLst>
                        <a:ext uri="{FF2B5EF4-FFF2-40B4-BE49-F238E27FC236}">
                          <a16:creationId xmlns:a16="http://schemas.microsoft.com/office/drawing/2014/main" id="{1B339AB6-F20B-EBD0-86F3-97960FD3EDF3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2680699" y="1272352"/>
                      <a:ext cx="42293" cy="2895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512" name="Ink 511">
                      <a:extLst>
                        <a:ext uri="{FF2B5EF4-FFF2-40B4-BE49-F238E27FC236}">
                          <a16:creationId xmlns:a16="http://schemas.microsoft.com/office/drawing/2014/main" id="{5E252C42-F358-508B-E9F2-9501C1B288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512" name="Ink 511">
                      <a:extLst>
                        <a:ext uri="{FF2B5EF4-FFF2-40B4-BE49-F238E27FC236}">
                          <a16:creationId xmlns:a16="http://schemas.microsoft.com/office/drawing/2014/main" id="{5E252C42-F358-508B-E9F2-9501C1B2889F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2669368" y="1254704"/>
                      <a:ext cx="1214076" cy="297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513" name="Ink 512">
                      <a:extLst>
                        <a:ext uri="{FF2B5EF4-FFF2-40B4-BE49-F238E27FC236}">
                          <a16:creationId xmlns:a16="http://schemas.microsoft.com/office/drawing/2014/main" id="{95695A55-5A9C-E9C5-7EBB-176591831D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513" name="Ink 512">
                      <a:extLst>
                        <a:ext uri="{FF2B5EF4-FFF2-40B4-BE49-F238E27FC236}">
                          <a16:creationId xmlns:a16="http://schemas.microsoft.com/office/drawing/2014/main" id="{95695A55-5A9C-E9C5-7EBB-176591831DC9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2708613" y="1528798"/>
                      <a:ext cx="1176985" cy="542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514" name="Ink 513">
                      <a:extLst>
                        <a:ext uri="{FF2B5EF4-FFF2-40B4-BE49-F238E27FC236}">
                          <a16:creationId xmlns:a16="http://schemas.microsoft.com/office/drawing/2014/main" id="{93D8B836-6B3B-D2DE-116C-337F7C90C7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514" name="Ink 513">
                      <a:extLst>
                        <a:ext uri="{FF2B5EF4-FFF2-40B4-BE49-F238E27FC236}">
                          <a16:creationId xmlns:a16="http://schemas.microsoft.com/office/drawing/2014/main" id="{93D8B836-6B3B-D2DE-116C-337F7C90C7A2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2698186" y="1531901"/>
                      <a:ext cx="30360" cy="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8">
                  <p14:nvContentPartPr>
                    <p14:cNvPr id="515" name="Ink 514">
                      <a:extLst>
                        <a:ext uri="{FF2B5EF4-FFF2-40B4-BE49-F238E27FC236}">
                          <a16:creationId xmlns:a16="http://schemas.microsoft.com/office/drawing/2014/main" id="{3923884D-7A41-3BAC-A10C-E5DE1FC159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515" name="Ink 514">
                      <a:extLst>
                        <a:ext uri="{FF2B5EF4-FFF2-40B4-BE49-F238E27FC236}">
                          <a16:creationId xmlns:a16="http://schemas.microsoft.com/office/drawing/2014/main" id="{3923884D-7A41-3BAC-A10C-E5DE1FC159CF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516" name="Ink 515">
                      <a:extLst>
                        <a:ext uri="{FF2B5EF4-FFF2-40B4-BE49-F238E27FC236}">
                          <a16:creationId xmlns:a16="http://schemas.microsoft.com/office/drawing/2014/main" id="{B584BB43-9D4C-7325-89A6-DC9AB218DB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516" name="Ink 515">
                      <a:extLst>
                        <a:ext uri="{FF2B5EF4-FFF2-40B4-BE49-F238E27FC236}">
                          <a16:creationId xmlns:a16="http://schemas.microsoft.com/office/drawing/2014/main" id="{B584BB43-9D4C-7325-89A6-DC9AB218DB87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517" name="Ink 516">
                      <a:extLst>
                        <a:ext uri="{FF2B5EF4-FFF2-40B4-BE49-F238E27FC236}">
                          <a16:creationId xmlns:a16="http://schemas.microsoft.com/office/drawing/2014/main" id="{437403FC-D113-225B-04E7-E71583EC38A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517" name="Ink 516">
                      <a:extLst>
                        <a:ext uri="{FF2B5EF4-FFF2-40B4-BE49-F238E27FC236}">
                          <a16:creationId xmlns:a16="http://schemas.microsoft.com/office/drawing/2014/main" id="{437403FC-D113-225B-04E7-E71583EC38A9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2">
                  <p14:nvContentPartPr>
                    <p14:cNvPr id="518" name="Ink 517">
                      <a:extLst>
                        <a:ext uri="{FF2B5EF4-FFF2-40B4-BE49-F238E27FC236}">
                          <a16:creationId xmlns:a16="http://schemas.microsoft.com/office/drawing/2014/main" id="{C0D06879-92B8-4B4C-B5D7-F05185CDD6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518" name="Ink 517">
                      <a:extLst>
                        <a:ext uri="{FF2B5EF4-FFF2-40B4-BE49-F238E27FC236}">
                          <a16:creationId xmlns:a16="http://schemas.microsoft.com/office/drawing/2014/main" id="{C0D06879-92B8-4B4C-B5D7-F05185CDD66A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3403538" y="1361121"/>
                      <a:ext cx="418592" cy="1225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6F64AFA6-EAFA-EAAC-653E-01BF7BE0D647}"/>
                  </a:ext>
                </a:extLst>
              </p:cNvPr>
              <p:cNvGrpSpPr/>
              <p:nvPr/>
            </p:nvGrpSpPr>
            <p:grpSpPr>
              <a:xfrm>
                <a:off x="2694277" y="1612727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503" name="Ink 502">
                      <a:extLst>
                        <a:ext uri="{FF2B5EF4-FFF2-40B4-BE49-F238E27FC236}">
                          <a16:creationId xmlns:a16="http://schemas.microsoft.com/office/drawing/2014/main" id="{9CC39D71-3A5F-1886-69C6-11A90BD8D1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503" name="Ink 502">
                      <a:extLst>
                        <a:ext uri="{FF2B5EF4-FFF2-40B4-BE49-F238E27FC236}">
                          <a16:creationId xmlns:a16="http://schemas.microsoft.com/office/drawing/2014/main" id="{9CC39D71-3A5F-1886-69C6-11A90BD8D1D7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2680699" y="1272352"/>
                      <a:ext cx="42293" cy="2895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504" name="Ink 503">
                      <a:extLst>
                        <a:ext uri="{FF2B5EF4-FFF2-40B4-BE49-F238E27FC236}">
                          <a16:creationId xmlns:a16="http://schemas.microsoft.com/office/drawing/2014/main" id="{67E8B33F-E8E8-AA98-9806-A6FD09F17E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504" name="Ink 503">
                      <a:extLst>
                        <a:ext uri="{FF2B5EF4-FFF2-40B4-BE49-F238E27FC236}">
                          <a16:creationId xmlns:a16="http://schemas.microsoft.com/office/drawing/2014/main" id="{67E8B33F-E8E8-AA98-9806-A6FD09F17E0B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2669368" y="1254704"/>
                      <a:ext cx="1214076" cy="297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505" name="Ink 504">
                      <a:extLst>
                        <a:ext uri="{FF2B5EF4-FFF2-40B4-BE49-F238E27FC236}">
                          <a16:creationId xmlns:a16="http://schemas.microsoft.com/office/drawing/2014/main" id="{4A7557E5-1A32-84D2-16E2-937690FB444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505" name="Ink 504">
                      <a:extLst>
                        <a:ext uri="{FF2B5EF4-FFF2-40B4-BE49-F238E27FC236}">
                          <a16:creationId xmlns:a16="http://schemas.microsoft.com/office/drawing/2014/main" id="{4A7557E5-1A32-84D2-16E2-937690FB444A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2708613" y="1528798"/>
                      <a:ext cx="1176985" cy="542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506" name="Ink 505">
                      <a:extLst>
                        <a:ext uri="{FF2B5EF4-FFF2-40B4-BE49-F238E27FC236}">
                          <a16:creationId xmlns:a16="http://schemas.microsoft.com/office/drawing/2014/main" id="{0645661B-11BE-490F-7072-61136B8C7B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506" name="Ink 505">
                      <a:extLst>
                        <a:ext uri="{FF2B5EF4-FFF2-40B4-BE49-F238E27FC236}">
                          <a16:creationId xmlns:a16="http://schemas.microsoft.com/office/drawing/2014/main" id="{0645661B-11BE-490F-7072-61136B8C7B00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2698186" y="1531901"/>
                      <a:ext cx="30360" cy="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8">
                  <p14:nvContentPartPr>
                    <p14:cNvPr id="507" name="Ink 506">
                      <a:extLst>
                        <a:ext uri="{FF2B5EF4-FFF2-40B4-BE49-F238E27FC236}">
                          <a16:creationId xmlns:a16="http://schemas.microsoft.com/office/drawing/2014/main" id="{235D4639-1D50-F2BD-5F0D-F472DCFA05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507" name="Ink 506">
                      <a:extLst>
                        <a:ext uri="{FF2B5EF4-FFF2-40B4-BE49-F238E27FC236}">
                          <a16:creationId xmlns:a16="http://schemas.microsoft.com/office/drawing/2014/main" id="{235D4639-1D50-F2BD-5F0D-F472DCFA05DE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508" name="Ink 507">
                      <a:extLst>
                        <a:ext uri="{FF2B5EF4-FFF2-40B4-BE49-F238E27FC236}">
                          <a16:creationId xmlns:a16="http://schemas.microsoft.com/office/drawing/2014/main" id="{751D95AA-A3CB-EA1B-0889-0AA802C833A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8" name="Ink 507">
                      <a:extLst>
                        <a:ext uri="{FF2B5EF4-FFF2-40B4-BE49-F238E27FC236}">
                          <a16:creationId xmlns:a16="http://schemas.microsoft.com/office/drawing/2014/main" id="{751D95AA-A3CB-EA1B-0889-0AA802C833AC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509" name="Ink 508">
                      <a:extLst>
                        <a:ext uri="{FF2B5EF4-FFF2-40B4-BE49-F238E27FC236}">
                          <a16:creationId xmlns:a16="http://schemas.microsoft.com/office/drawing/2014/main" id="{69D2DCEB-702D-FBC3-3F7C-027470FE7F9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9" name="Ink 508">
                      <a:extLst>
                        <a:ext uri="{FF2B5EF4-FFF2-40B4-BE49-F238E27FC236}">
                          <a16:creationId xmlns:a16="http://schemas.microsoft.com/office/drawing/2014/main" id="{69D2DCEB-702D-FBC3-3F7C-027470FE7F9E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510" name="Ink 509">
                      <a:extLst>
                        <a:ext uri="{FF2B5EF4-FFF2-40B4-BE49-F238E27FC236}">
                          <a16:creationId xmlns:a16="http://schemas.microsoft.com/office/drawing/2014/main" id="{6CAAE8EB-9525-D619-5141-AA0ADC1602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510" name="Ink 509">
                      <a:extLst>
                        <a:ext uri="{FF2B5EF4-FFF2-40B4-BE49-F238E27FC236}">
                          <a16:creationId xmlns:a16="http://schemas.microsoft.com/office/drawing/2014/main" id="{6CAAE8EB-9525-D619-5141-AA0ADC16025A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3403538" y="1361121"/>
                      <a:ext cx="418592" cy="1225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DC46065A-7F24-4D7E-797B-42D2A16EA061}"/>
                  </a:ext>
                </a:extLst>
              </p:cNvPr>
              <p:cNvGrpSpPr/>
              <p:nvPr/>
            </p:nvGrpSpPr>
            <p:grpSpPr>
              <a:xfrm>
                <a:off x="2703796" y="1962190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2">
                  <p14:nvContentPartPr>
                    <p14:cNvPr id="495" name="Ink 494">
                      <a:extLst>
                        <a:ext uri="{FF2B5EF4-FFF2-40B4-BE49-F238E27FC236}">
                          <a16:creationId xmlns:a16="http://schemas.microsoft.com/office/drawing/2014/main" id="{DB4139E1-7F29-970C-A1E6-562463213C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495" name="Ink 494">
                      <a:extLst>
                        <a:ext uri="{FF2B5EF4-FFF2-40B4-BE49-F238E27FC236}">
                          <a16:creationId xmlns:a16="http://schemas.microsoft.com/office/drawing/2014/main" id="{DB4139E1-7F29-970C-A1E6-562463213C07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2680699" y="1272352"/>
                      <a:ext cx="42293" cy="2895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496" name="Ink 495">
                      <a:extLst>
                        <a:ext uri="{FF2B5EF4-FFF2-40B4-BE49-F238E27FC236}">
                          <a16:creationId xmlns:a16="http://schemas.microsoft.com/office/drawing/2014/main" id="{2E7B4C81-8EDA-F935-0091-F5330F7368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496" name="Ink 495">
                      <a:extLst>
                        <a:ext uri="{FF2B5EF4-FFF2-40B4-BE49-F238E27FC236}">
                          <a16:creationId xmlns:a16="http://schemas.microsoft.com/office/drawing/2014/main" id="{2E7B4C81-8EDA-F935-0091-F5330F736894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2669368" y="1254704"/>
                      <a:ext cx="1214076" cy="297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497" name="Ink 496">
                      <a:extLst>
                        <a:ext uri="{FF2B5EF4-FFF2-40B4-BE49-F238E27FC236}">
                          <a16:creationId xmlns:a16="http://schemas.microsoft.com/office/drawing/2014/main" id="{5B549787-806F-9F14-F389-5F00E0CC9A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497" name="Ink 496">
                      <a:extLst>
                        <a:ext uri="{FF2B5EF4-FFF2-40B4-BE49-F238E27FC236}">
                          <a16:creationId xmlns:a16="http://schemas.microsoft.com/office/drawing/2014/main" id="{5B549787-806F-9F14-F389-5F00E0CC9A14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2708613" y="1528798"/>
                      <a:ext cx="1176985" cy="542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498" name="Ink 497">
                      <a:extLst>
                        <a:ext uri="{FF2B5EF4-FFF2-40B4-BE49-F238E27FC236}">
                          <a16:creationId xmlns:a16="http://schemas.microsoft.com/office/drawing/2014/main" id="{E44C12EE-D852-C804-493B-743850D0C7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498" name="Ink 497">
                      <a:extLst>
                        <a:ext uri="{FF2B5EF4-FFF2-40B4-BE49-F238E27FC236}">
                          <a16:creationId xmlns:a16="http://schemas.microsoft.com/office/drawing/2014/main" id="{E44C12EE-D852-C804-493B-743850D0C7A3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2698186" y="1531901"/>
                      <a:ext cx="30360" cy="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499" name="Ink 498">
                      <a:extLst>
                        <a:ext uri="{FF2B5EF4-FFF2-40B4-BE49-F238E27FC236}">
                          <a16:creationId xmlns:a16="http://schemas.microsoft.com/office/drawing/2014/main" id="{38414FEA-F841-9A63-3AA3-D20ECC7063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499" name="Ink 498">
                      <a:extLst>
                        <a:ext uri="{FF2B5EF4-FFF2-40B4-BE49-F238E27FC236}">
                          <a16:creationId xmlns:a16="http://schemas.microsoft.com/office/drawing/2014/main" id="{38414FEA-F841-9A63-3AA3-D20ECC70632E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500" name="Ink 499">
                      <a:extLst>
                        <a:ext uri="{FF2B5EF4-FFF2-40B4-BE49-F238E27FC236}">
                          <a16:creationId xmlns:a16="http://schemas.microsoft.com/office/drawing/2014/main" id="{B8A3B946-D777-A9B0-7D5D-7B0ABB25A4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0" name="Ink 499">
                      <a:extLst>
                        <a:ext uri="{FF2B5EF4-FFF2-40B4-BE49-F238E27FC236}">
                          <a16:creationId xmlns:a16="http://schemas.microsoft.com/office/drawing/2014/main" id="{B8A3B946-D777-A9B0-7D5D-7B0ABB25A413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501" name="Ink 500">
                      <a:extLst>
                        <a:ext uri="{FF2B5EF4-FFF2-40B4-BE49-F238E27FC236}">
                          <a16:creationId xmlns:a16="http://schemas.microsoft.com/office/drawing/2014/main" id="{76F7DE1F-B184-94A7-5A8B-2150291701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1" name="Ink 500">
                      <a:extLst>
                        <a:ext uri="{FF2B5EF4-FFF2-40B4-BE49-F238E27FC236}">
                          <a16:creationId xmlns:a16="http://schemas.microsoft.com/office/drawing/2014/main" id="{76F7DE1F-B184-94A7-5A8B-215029170190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502" name="Ink 501">
                      <a:extLst>
                        <a:ext uri="{FF2B5EF4-FFF2-40B4-BE49-F238E27FC236}">
                          <a16:creationId xmlns:a16="http://schemas.microsoft.com/office/drawing/2014/main" id="{121FC3E4-85E2-EB55-2526-03A54444DF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502" name="Ink 501">
                      <a:extLst>
                        <a:ext uri="{FF2B5EF4-FFF2-40B4-BE49-F238E27FC236}">
                          <a16:creationId xmlns:a16="http://schemas.microsoft.com/office/drawing/2014/main" id="{121FC3E4-85E2-EB55-2526-03A54444DF02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3403538" y="1361121"/>
                      <a:ext cx="418592" cy="1225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1D55F6EE-3DF3-FCB6-BB80-84D617139CF0}"/>
                </a:ext>
              </a:extLst>
            </p:cNvPr>
            <p:cNvGrpSpPr/>
            <p:nvPr/>
          </p:nvGrpSpPr>
          <p:grpSpPr>
            <a:xfrm>
              <a:off x="8963560" y="2270297"/>
              <a:ext cx="2089080" cy="1032120"/>
              <a:chOff x="9137128" y="2257509"/>
              <a:chExt cx="2089080" cy="1032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489" name="Ink 488">
                    <a:extLst>
                      <a:ext uri="{FF2B5EF4-FFF2-40B4-BE49-F238E27FC236}">
                        <a16:creationId xmlns:a16="http://schemas.microsoft.com/office/drawing/2014/main" id="{CA70D9E3-25FE-CEA6-1EAD-D19DEDE3505A}"/>
                      </a:ext>
                    </a:extLst>
                  </p14:cNvPr>
                  <p14:cNvContentPartPr/>
                  <p14:nvPr/>
                </p14:nvContentPartPr>
                <p14:xfrm flipH="1">
                  <a:off x="9182488" y="2257509"/>
                  <a:ext cx="1800360" cy="955080"/>
                </p14:xfrm>
              </p:contentPart>
            </mc:Choice>
            <mc:Fallback xmlns="">
              <p:pic>
                <p:nvPicPr>
                  <p:cNvPr id="489" name="Ink 488">
                    <a:extLst>
                      <a:ext uri="{FF2B5EF4-FFF2-40B4-BE49-F238E27FC236}">
                        <a16:creationId xmlns:a16="http://schemas.microsoft.com/office/drawing/2014/main" id="{CA70D9E3-25FE-CEA6-1EAD-D19DEDE3505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 flipH="1">
                    <a:off x="9174342" y="2249362"/>
                    <a:ext cx="1816653" cy="9713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490" name="Ink 489">
                    <a:extLst>
                      <a:ext uri="{FF2B5EF4-FFF2-40B4-BE49-F238E27FC236}">
                        <a16:creationId xmlns:a16="http://schemas.microsoft.com/office/drawing/2014/main" id="{F758C5FE-6377-4ED3-94F4-6C64AA076664}"/>
                      </a:ext>
                    </a:extLst>
                  </p14:cNvPr>
                  <p14:cNvContentPartPr/>
                  <p14:nvPr/>
                </p14:nvContentPartPr>
                <p14:xfrm flipH="1">
                  <a:off x="9137128" y="3208629"/>
                  <a:ext cx="1194840" cy="81000"/>
                </p14:xfrm>
              </p:contentPart>
            </mc:Choice>
            <mc:Fallback xmlns="">
              <p:pic>
                <p:nvPicPr>
                  <p:cNvPr id="490" name="Ink 489">
                    <a:extLst>
                      <a:ext uri="{FF2B5EF4-FFF2-40B4-BE49-F238E27FC236}">
                        <a16:creationId xmlns:a16="http://schemas.microsoft.com/office/drawing/2014/main" id="{F758C5FE-6377-4ED3-94F4-6C64AA076664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 flipH="1">
                    <a:off x="9128980" y="3200481"/>
                    <a:ext cx="1211135" cy="97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491" name="Ink 490">
                    <a:extLst>
                      <a:ext uri="{FF2B5EF4-FFF2-40B4-BE49-F238E27FC236}">
                        <a16:creationId xmlns:a16="http://schemas.microsoft.com/office/drawing/2014/main" id="{AE764A86-E328-0DAC-FEBC-31F5DE0E11F7}"/>
                      </a:ext>
                    </a:extLst>
                  </p14:cNvPr>
                  <p14:cNvContentPartPr/>
                  <p14:nvPr/>
                </p14:nvContentPartPr>
                <p14:xfrm flipH="1">
                  <a:off x="11157808" y="2962749"/>
                  <a:ext cx="68400" cy="273240"/>
                </p14:xfrm>
              </p:contentPart>
            </mc:Choice>
            <mc:Fallback xmlns="">
              <p:pic>
                <p:nvPicPr>
                  <p:cNvPr id="491" name="Ink 490">
                    <a:extLst>
                      <a:ext uri="{FF2B5EF4-FFF2-40B4-BE49-F238E27FC236}">
                        <a16:creationId xmlns:a16="http://schemas.microsoft.com/office/drawing/2014/main" id="{AE764A86-E328-0DAC-FEBC-31F5DE0E11F7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 flipH="1">
                    <a:off x="11149677" y="2954600"/>
                    <a:ext cx="84663" cy="28953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E86552A1-B255-C4E8-9D59-498500821441}"/>
                    </a:ext>
                  </a:extLst>
                </p14:cNvPr>
                <p14:cNvContentPartPr/>
                <p14:nvPr/>
              </p14:nvContentPartPr>
              <p14:xfrm>
                <a:off x="9360143" y="3116089"/>
                <a:ext cx="135360" cy="7596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E86552A1-B255-C4E8-9D59-49850082144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351983" y="3107967"/>
                  <a:ext cx="151680" cy="9220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5AB42A3C-C211-7740-127D-2E49FA64B32B}"/>
                </a:ext>
              </a:extLst>
            </p:cNvPr>
            <p:cNvGrpSpPr/>
            <p:nvPr/>
          </p:nvGrpSpPr>
          <p:grpSpPr>
            <a:xfrm>
              <a:off x="9289943" y="3011329"/>
              <a:ext cx="249480" cy="32760"/>
              <a:chOff x="9463511" y="2998541"/>
              <a:chExt cx="249480" cy="32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487" name="Ink 486">
                    <a:extLst>
                      <a:ext uri="{FF2B5EF4-FFF2-40B4-BE49-F238E27FC236}">
                        <a16:creationId xmlns:a16="http://schemas.microsoft.com/office/drawing/2014/main" id="{D70B1715-51E0-AF96-C1C5-A5B3DEA1090C}"/>
                      </a:ext>
                    </a:extLst>
                  </p14:cNvPr>
                  <p14:cNvContentPartPr/>
                  <p14:nvPr/>
                </p14:nvContentPartPr>
                <p14:xfrm>
                  <a:off x="9463511" y="2999261"/>
                  <a:ext cx="50040" cy="32040"/>
                </p14:xfrm>
              </p:contentPart>
            </mc:Choice>
            <mc:Fallback xmlns="">
              <p:pic>
                <p:nvPicPr>
                  <p:cNvPr id="487" name="Ink 486">
                    <a:extLst>
                      <a:ext uri="{FF2B5EF4-FFF2-40B4-BE49-F238E27FC236}">
                        <a16:creationId xmlns:a16="http://schemas.microsoft.com/office/drawing/2014/main" id="{D70B1715-51E0-AF96-C1C5-A5B3DEA1090C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9455409" y="2991131"/>
                    <a:ext cx="66243" cy="482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488" name="Ink 487">
                    <a:extLst>
                      <a:ext uri="{FF2B5EF4-FFF2-40B4-BE49-F238E27FC236}">
                        <a16:creationId xmlns:a16="http://schemas.microsoft.com/office/drawing/2014/main" id="{C966CBE5-5B4C-A658-5938-F6CB290DF182}"/>
                      </a:ext>
                    </a:extLst>
                  </p14:cNvPr>
                  <p14:cNvContentPartPr/>
                  <p14:nvPr/>
                </p14:nvContentPartPr>
                <p14:xfrm>
                  <a:off x="9655391" y="2998541"/>
                  <a:ext cx="57600" cy="32760"/>
                </p14:xfrm>
              </p:contentPart>
            </mc:Choice>
            <mc:Fallback xmlns="">
              <p:pic>
                <p:nvPicPr>
                  <p:cNvPr id="488" name="Ink 487">
                    <a:extLst>
                      <a:ext uri="{FF2B5EF4-FFF2-40B4-BE49-F238E27FC236}">
                        <a16:creationId xmlns:a16="http://schemas.microsoft.com/office/drawing/2014/main" id="{C966CBE5-5B4C-A658-5938-F6CB290DF182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9647231" y="2990351"/>
                    <a:ext cx="73920" cy="491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43A776-ECF9-84D5-CA22-69945EE3F7FE}"/>
              </a:ext>
            </a:extLst>
          </p:cNvPr>
          <p:cNvGrpSpPr/>
          <p:nvPr/>
        </p:nvGrpSpPr>
        <p:grpSpPr>
          <a:xfrm>
            <a:off x="4749682" y="2401672"/>
            <a:ext cx="1456138" cy="369332"/>
            <a:chOff x="4749682" y="2401672"/>
            <a:chExt cx="1456138" cy="369332"/>
          </a:xfrm>
        </p:grpSpPr>
        <p:cxnSp>
          <p:nvCxnSpPr>
            <p:cNvPr id="549" name="Straight Arrow Connector 548">
              <a:extLst>
                <a:ext uri="{FF2B5EF4-FFF2-40B4-BE49-F238E27FC236}">
                  <a16:creationId xmlns:a16="http://schemas.microsoft.com/office/drawing/2014/main" id="{820D6F4E-1B5D-FCEC-62E6-5057864B9C16}"/>
                </a:ext>
              </a:extLst>
            </p:cNvPr>
            <p:cNvCxnSpPr>
              <a:cxnSpLocks/>
            </p:cNvCxnSpPr>
            <p:nvPr/>
          </p:nvCxnSpPr>
          <p:spPr>
            <a:xfrm>
              <a:off x="4835901" y="2743015"/>
              <a:ext cx="1329935" cy="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1B4059-98A8-713F-DD6D-14CB67F6BBBB}"/>
                </a:ext>
              </a:extLst>
            </p:cNvPr>
            <p:cNvSpPr txBox="1"/>
            <p:nvPr/>
          </p:nvSpPr>
          <p:spPr>
            <a:xfrm>
              <a:off x="4749682" y="2401672"/>
              <a:ext cx="14561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DIN Next LT Pro Light" panose="020B0303020203050203" pitchFamily="34" charset="0"/>
                </a:rPr>
                <a:t>Authenticate</a:t>
              </a:r>
              <a:endParaRPr lang="en-US" dirty="0"/>
            </a:p>
          </p:txBody>
        </p:sp>
      </p:grpSp>
      <p:cxnSp>
        <p:nvCxnSpPr>
          <p:cNvPr id="550" name="Straight Arrow Connector 549">
            <a:extLst>
              <a:ext uri="{FF2B5EF4-FFF2-40B4-BE49-F238E27FC236}">
                <a16:creationId xmlns:a16="http://schemas.microsoft.com/office/drawing/2014/main" id="{CB30CA42-F275-6BB2-DAEB-01E935EEE543}"/>
              </a:ext>
            </a:extLst>
          </p:cNvPr>
          <p:cNvCxnSpPr>
            <a:cxnSpLocks/>
          </p:cNvCxnSpPr>
          <p:nvPr/>
        </p:nvCxnSpPr>
        <p:spPr>
          <a:xfrm>
            <a:off x="4835901" y="2929975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B9C54A-EBB4-E1C7-166F-B8F2424E4EC4}"/>
              </a:ext>
            </a:extLst>
          </p:cNvPr>
          <p:cNvCxnSpPr>
            <a:cxnSpLocks/>
          </p:cNvCxnSpPr>
          <p:nvPr/>
        </p:nvCxnSpPr>
        <p:spPr>
          <a:xfrm>
            <a:off x="4835901" y="3628123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A1ECC6A-24AC-5D57-F0D1-CBF7E45220FA}"/>
              </a:ext>
            </a:extLst>
          </p:cNvPr>
          <p:cNvGrpSpPr/>
          <p:nvPr/>
        </p:nvGrpSpPr>
        <p:grpSpPr>
          <a:xfrm>
            <a:off x="4759460" y="3097884"/>
            <a:ext cx="1456138" cy="369332"/>
            <a:chOff x="4759460" y="3097884"/>
            <a:chExt cx="1456138" cy="36933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B72A690-34E4-48F2-D60E-515B61FB5F21}"/>
                </a:ext>
              </a:extLst>
            </p:cNvPr>
            <p:cNvCxnSpPr>
              <a:cxnSpLocks/>
            </p:cNvCxnSpPr>
            <p:nvPr/>
          </p:nvCxnSpPr>
          <p:spPr>
            <a:xfrm>
              <a:off x="4835901" y="3441163"/>
              <a:ext cx="1329935" cy="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83643B-3C21-83D9-FBCE-CFE55F020191}"/>
                </a:ext>
              </a:extLst>
            </p:cNvPr>
            <p:cNvSpPr txBox="1"/>
            <p:nvPr/>
          </p:nvSpPr>
          <p:spPr>
            <a:xfrm>
              <a:off x="4759460" y="3097884"/>
              <a:ext cx="14561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DIN Next LT Pro Light" panose="020B0303020203050203" pitchFamily="34" charset="0"/>
                </a:rPr>
                <a:t>Authenticate</a:t>
              </a:r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A7BADB-D000-DE58-7CE3-866BF87126F5}"/>
              </a:ext>
            </a:extLst>
          </p:cNvPr>
          <p:cNvGrpSpPr/>
          <p:nvPr/>
        </p:nvGrpSpPr>
        <p:grpSpPr>
          <a:xfrm flipH="1">
            <a:off x="3983580" y="2510193"/>
            <a:ext cx="602578" cy="1279824"/>
            <a:chOff x="3589621" y="2864107"/>
            <a:chExt cx="602578" cy="127982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B71EBE5-B153-01D1-721C-A7AFB4F3453D}"/>
                    </a:ext>
                  </a:extLst>
                </p14:cNvPr>
                <p14:cNvContentPartPr/>
                <p14:nvPr/>
              </p14:nvContentPartPr>
              <p14:xfrm flipH="1">
                <a:off x="4026659" y="3642158"/>
                <a:ext cx="127528" cy="501773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275708BB-F13B-AC74-3A71-9FF84D5BE1B6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 flipH="1">
                  <a:off x="4020535" y="3636039"/>
                  <a:ext cx="139776" cy="5140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12EC817-8BD2-3374-9528-AD20D6BA1907}"/>
                    </a:ext>
                  </a:extLst>
                </p14:cNvPr>
                <p14:cNvContentPartPr/>
                <p14:nvPr/>
              </p14:nvContentPartPr>
              <p14:xfrm flipH="1">
                <a:off x="4024763" y="3260687"/>
                <a:ext cx="6745" cy="378645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948A677-8170-337C-2BAA-08F2B87DB005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 flipH="1">
                  <a:off x="4019030" y="3254568"/>
                  <a:ext cx="18212" cy="390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EF32FF4-EB33-B994-A543-AB4167A292AD}"/>
                    </a:ext>
                  </a:extLst>
                </p14:cNvPr>
                <p14:cNvContentPartPr/>
                <p14:nvPr/>
              </p14:nvContentPartPr>
              <p14:xfrm flipH="1">
                <a:off x="3898858" y="3644032"/>
                <a:ext cx="118535" cy="485476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936D4B1F-4612-A051-BF0A-FB649B63107B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 flipH="1">
                  <a:off x="3892752" y="3637914"/>
                  <a:ext cx="130748" cy="4977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17C7217-6F63-DA5A-E1B3-E5C8991CF560}"/>
                    </a:ext>
                  </a:extLst>
                </p14:cNvPr>
                <p14:cNvContentPartPr/>
                <p14:nvPr/>
              </p14:nvContentPartPr>
              <p14:xfrm flipH="1">
                <a:off x="3915015" y="3252852"/>
                <a:ext cx="123032" cy="172602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AC2DF199-BC3E-A71C-5053-682383946454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 flipH="1">
                  <a:off x="3908899" y="3246739"/>
                  <a:ext cx="135263" cy="1848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B0A3195-567F-1930-C67C-1158BD3B2D2A}"/>
                    </a:ext>
                  </a:extLst>
                </p14:cNvPr>
                <p14:cNvContentPartPr/>
                <p14:nvPr/>
              </p14:nvContentPartPr>
              <p14:xfrm flipH="1">
                <a:off x="3719295" y="3371713"/>
                <a:ext cx="188226" cy="60755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3DCB4542-47A4-986F-CC94-7E68CA572E1A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 flipH="1">
                  <a:off x="3713188" y="3365602"/>
                  <a:ext cx="200439" cy="729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121169D-BD22-7E14-2641-A93A7B851200}"/>
                    </a:ext>
                  </a:extLst>
                </p14:cNvPr>
                <p14:cNvContentPartPr/>
                <p14:nvPr/>
              </p14:nvContentPartPr>
              <p14:xfrm flipH="1">
                <a:off x="3605256" y="3268599"/>
                <a:ext cx="110769" cy="115563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38080E0-C487-090C-2BCE-AC9841F858FA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 flipH="1">
                  <a:off x="3599162" y="3262479"/>
                  <a:ext cx="122957" cy="1278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312132F-EB30-3A66-35E9-B9BAD0D8416B}"/>
                    </a:ext>
                  </a:extLst>
                </p14:cNvPr>
                <p14:cNvContentPartPr/>
                <p14:nvPr/>
              </p14:nvContentPartPr>
              <p14:xfrm flipH="1">
                <a:off x="3662377" y="3235527"/>
                <a:ext cx="12263" cy="30285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A4B59668-AFD2-C00B-5EC3-4F9D20450432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 flipH="1">
                  <a:off x="3656245" y="3229540"/>
                  <a:ext cx="24526" cy="42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69AD016-139A-BC6E-57C6-9674DF32D851}"/>
                    </a:ext>
                  </a:extLst>
                </p14:cNvPr>
                <p14:cNvContentPartPr/>
                <p14:nvPr/>
              </p14:nvContentPartPr>
              <p14:xfrm flipH="1">
                <a:off x="3595752" y="3232369"/>
                <a:ext cx="63355" cy="16535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A0ECAAF1-9A53-787E-588F-0AC265C37EF1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 flipH="1">
                  <a:off x="3589632" y="3226388"/>
                  <a:ext cx="75594" cy="284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959A346-5B48-459A-1E13-1F672BC794ED}"/>
                    </a:ext>
                  </a:extLst>
                </p14:cNvPr>
                <p14:cNvContentPartPr/>
                <p14:nvPr/>
              </p14:nvContentPartPr>
              <p14:xfrm flipH="1">
                <a:off x="3589621" y="3246861"/>
                <a:ext cx="11036" cy="34185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A3AC495-328A-B7B4-18B6-5EC7CAAFCA33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 flipH="1">
                  <a:off x="3583758" y="3240807"/>
                  <a:ext cx="22762" cy="4629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1835C19-F83F-BFD7-CD17-82E94A6491DE}"/>
                </a:ext>
              </a:extLst>
            </p:cNvPr>
            <p:cNvGrpSpPr/>
            <p:nvPr/>
          </p:nvGrpSpPr>
          <p:grpSpPr>
            <a:xfrm flipH="1">
              <a:off x="3640101" y="3249648"/>
              <a:ext cx="16145" cy="14677"/>
              <a:chOff x="6069286" y="1749781"/>
              <a:chExt cx="28440" cy="2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3BBD71F-6630-E248-5940-1DD162730CF1}"/>
                      </a:ext>
                    </a:extLst>
                  </p14:cNvPr>
                  <p14:cNvContentPartPr/>
                  <p14:nvPr/>
                </p14:nvContentPartPr>
                <p14:xfrm>
                  <a:off x="6086206" y="1749781"/>
                  <a:ext cx="360" cy="3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DA6356E0-B28C-47DD-6E7C-E6475C5987F4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6080086" y="1743661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B1651AC-7A14-C3BA-28D7-4B1E9C62EB10}"/>
                      </a:ext>
                    </a:extLst>
                  </p14:cNvPr>
                  <p14:cNvContentPartPr/>
                  <p14:nvPr/>
                </p14:nvContentPartPr>
                <p14:xfrm>
                  <a:off x="6097366" y="1772821"/>
                  <a:ext cx="360" cy="36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C9D7A152-724D-E2FA-B469-10539D243BCB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6091246" y="1766701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35EA3F91-5B48-D6DF-3C61-6B98F497706C}"/>
                      </a:ext>
                    </a:extLst>
                  </p14:cNvPr>
                  <p14:cNvContentPartPr/>
                  <p14:nvPr/>
                </p14:nvContentPartPr>
                <p14:xfrm>
                  <a:off x="6069286" y="1777861"/>
                  <a:ext cx="360" cy="36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628322C2-C4DC-4F6E-0818-26F148FC2DB6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6063166" y="1771741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C1AE17-C241-FEDC-7865-524F9BDAB745}"/>
                </a:ext>
              </a:extLst>
            </p:cNvPr>
            <p:cNvGrpSpPr/>
            <p:nvPr/>
          </p:nvGrpSpPr>
          <p:grpSpPr>
            <a:xfrm>
              <a:off x="3820144" y="2864107"/>
              <a:ext cx="372055" cy="377442"/>
              <a:chOff x="6412158" y="3274323"/>
              <a:chExt cx="544726" cy="55261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A886BDA-AA00-9A44-E598-C7212611F9E3}"/>
                      </a:ext>
                    </a:extLst>
                  </p14:cNvPr>
                  <p14:cNvContentPartPr/>
                  <p14:nvPr/>
                </p14:nvContentPartPr>
                <p14:xfrm>
                  <a:off x="6781948" y="3274323"/>
                  <a:ext cx="174936" cy="28352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C43A71BD-616E-D6B1-B08A-4E008A528F2D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6772435" y="3264837"/>
                    <a:ext cx="192905" cy="301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E9E3803D-C634-B6F7-C11A-802C9ECBE04E}"/>
                      </a:ext>
                    </a:extLst>
                  </p14:cNvPr>
                  <p14:cNvContentPartPr/>
                  <p14:nvPr/>
                </p14:nvContentPartPr>
                <p14:xfrm>
                  <a:off x="6526316" y="3477740"/>
                  <a:ext cx="429248" cy="84054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95BDAB5F-1CDE-1BD1-80F7-ABAAC6C8517E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6516847" y="3468284"/>
                    <a:ext cx="447133" cy="1019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6DB873FA-B033-EFE6-227A-B8BF7FE55CAC}"/>
                      </a:ext>
                    </a:extLst>
                  </p14:cNvPr>
                  <p14:cNvContentPartPr/>
                  <p14:nvPr/>
                </p14:nvContentPartPr>
                <p14:xfrm>
                  <a:off x="6412158" y="3491970"/>
                  <a:ext cx="431109" cy="128848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E242EF4D-D879-58AD-CC1F-63A95E6016A4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6402671" y="3482542"/>
                    <a:ext cx="449028" cy="1466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C90E6DE-3A8F-BB78-C296-B42A1920C8BB}"/>
                      </a:ext>
                    </a:extLst>
                  </p14:cNvPr>
                  <p14:cNvContentPartPr/>
                  <p14:nvPr/>
                </p14:nvContentPartPr>
                <p14:xfrm>
                  <a:off x="6533661" y="3571083"/>
                  <a:ext cx="235461" cy="253482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95303C55-D427-B2F7-CCA1-6FF95AB334D0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6524201" y="3561597"/>
                    <a:ext cx="253331" cy="2714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ECE5750-A2ED-7FA0-A0E6-9B7D42553934}"/>
                  </a:ext>
                </a:extLst>
              </p:cNvPr>
              <p:cNvGrpSpPr/>
              <p:nvPr/>
            </p:nvGrpSpPr>
            <p:grpSpPr>
              <a:xfrm>
                <a:off x="6522309" y="3279856"/>
                <a:ext cx="420425" cy="547080"/>
                <a:chOff x="8352536" y="3863628"/>
                <a:chExt cx="570153" cy="747448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23A1F32A-5621-583E-3441-65F27A7BC4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52536" y="3863628"/>
                    <a:ext cx="322200" cy="287279"/>
                  </p14:xfrm>
                </p:contentPart>
              </mc:Choice>
              <mc:Fallback xmlns="">
                <p:pic>
                  <p:nvPicPr>
                    <p:cNvPr id="133" name="Ink 132">
                      <a:extLst>
                        <a:ext uri="{FF2B5EF4-FFF2-40B4-BE49-F238E27FC236}">
                          <a16:creationId xmlns:a16="http://schemas.microsoft.com/office/drawing/2014/main" id="{C30217A1-3F2E-0C05-7E54-8325D56CC7B1}"/>
                        </a:ext>
                      </a:extLst>
                    </p:cNvPr>
                    <p:cNvPicPr/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8339648" y="3850700"/>
                      <a:ext cx="346544" cy="3116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E572AA69-5BB7-A050-01E0-03F0EC37F8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01935" y="3875148"/>
                    <a:ext cx="183960" cy="262800"/>
                  </p14:xfrm>
                </p:contentPart>
              </mc:Choice>
              <mc:Fallback xmlns="">
                <p:pic>
                  <p:nvPicPr>
                    <p:cNvPr id="134" name="Ink 133">
                      <a:extLst>
                        <a:ext uri="{FF2B5EF4-FFF2-40B4-BE49-F238E27FC236}">
                          <a16:creationId xmlns:a16="http://schemas.microsoft.com/office/drawing/2014/main" id="{650C1586-8F83-8A45-0B36-EC268C5D9888}"/>
                        </a:ext>
                      </a:extLst>
                    </p:cNvPr>
                    <p:cNvPicPr/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8489101" y="3862259"/>
                      <a:ext cx="208203" cy="2871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C4DAAB59-F173-3243-69E8-37E5EC308B0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89494" y="3867587"/>
                    <a:ext cx="100078" cy="362880"/>
                  </p14:xfrm>
                </p:contentPart>
              </mc:Choice>
              <mc:Fallback xmlns="">
                <p:pic>
                  <p:nvPicPr>
                    <p:cNvPr id="135" name="Ink 134">
                      <a:extLst>
                        <a:ext uri="{FF2B5EF4-FFF2-40B4-BE49-F238E27FC236}">
                          <a16:creationId xmlns:a16="http://schemas.microsoft.com/office/drawing/2014/main" id="{FEE7F183-FEF1-02FE-BB6C-5378D65EB8D2}"/>
                        </a:ext>
                      </a:extLst>
                    </p:cNvPr>
                    <p:cNvPicPr/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8676718" y="3854653"/>
                      <a:ext cx="124210" cy="3873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7759FF51-D312-8761-DC49-67656BB33CA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94809" y="4265474"/>
                    <a:ext cx="227880" cy="345602"/>
                  </p14:xfrm>
                </p:contentPart>
              </mc:Choice>
              <mc:Fallback xmlns="">
                <p:pic>
                  <p:nvPicPr>
                    <p:cNvPr id="136" name="Ink 135">
                      <a:extLst>
                        <a:ext uri="{FF2B5EF4-FFF2-40B4-BE49-F238E27FC236}">
                          <a16:creationId xmlns:a16="http://schemas.microsoft.com/office/drawing/2014/main" id="{2EB7BB87-6987-68C5-9654-0B0CC1EAEF2D}"/>
                        </a:ext>
                      </a:extLst>
                    </p:cNvPr>
                    <p:cNvPicPr/>
                    <p:nvPr/>
                  </p:nvPicPr>
                  <p:blipFill>
                    <a:blip r:embed="rId300"/>
                    <a:stretch>
                      <a:fillRect/>
                    </a:stretch>
                  </p:blipFill>
                  <p:spPr>
                    <a:xfrm>
                      <a:off x="8681951" y="4252541"/>
                      <a:ext cx="252168" cy="37003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0021D2E-EF83-3E11-9EE2-5A89FEB29553}"/>
                  </a:ext>
                </a:extLst>
              </p14:cNvPr>
              <p14:cNvContentPartPr/>
              <p14:nvPr/>
            </p14:nvContentPartPr>
            <p14:xfrm flipH="1">
              <a:off x="4044231" y="2904518"/>
              <a:ext cx="87480" cy="430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0021D2E-EF83-3E11-9EE2-5A89FEB29553}"/>
                  </a:ext>
                </a:extLst>
              </p:cNvPr>
              <p:cNvPicPr/>
              <p:nvPr/>
            </p:nvPicPr>
            <p:blipFill>
              <a:blip r:embed="rId302"/>
              <a:stretch>
                <a:fillRect/>
              </a:stretch>
            </p:blipFill>
            <p:spPr>
              <a:xfrm flipH="1">
                <a:off x="4037751" y="2898038"/>
                <a:ext cx="99720" cy="44244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4C05C3BF-E0AA-085C-F5B8-B90C10111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7A6EF52D-7181-2B6A-45A0-79D21D697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CD31B5-34C4-413F-B659-C3AB2AFE8E9C}"/>
              </a:ext>
            </a:extLst>
          </p:cNvPr>
          <p:cNvGrpSpPr/>
          <p:nvPr/>
        </p:nvGrpSpPr>
        <p:grpSpPr>
          <a:xfrm flipH="1">
            <a:off x="9105757" y="1069431"/>
            <a:ext cx="550503" cy="1241006"/>
            <a:chOff x="5119966" y="1092421"/>
            <a:chExt cx="1066680" cy="24046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F3CAABD-C9C2-FC7C-81D4-E3B7FDE7FB10}"/>
                    </a:ext>
                  </a:extLst>
                </p14:cNvPr>
                <p14:cNvContentPartPr/>
                <p14:nvPr/>
              </p14:nvContentPartPr>
              <p14:xfrm>
                <a:off x="5163477" y="2505247"/>
                <a:ext cx="224641" cy="991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0329830-BBBC-5195-681E-72D248192448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5151617" y="2493390"/>
                  <a:ext cx="248361" cy="101551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810F29E-36F8-D386-A085-3EE84A72107F}"/>
                </a:ext>
              </a:extLst>
            </p:cNvPr>
            <p:cNvGrpSpPr/>
            <p:nvPr/>
          </p:nvGrpSpPr>
          <p:grpSpPr>
            <a:xfrm>
              <a:off x="5119966" y="1092421"/>
              <a:ext cx="1066680" cy="2362214"/>
              <a:chOff x="5119966" y="1092421"/>
              <a:chExt cx="1066680" cy="236221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884931D2-BBEE-BC58-B79D-A98E95ED290D}"/>
                      </a:ext>
                    </a:extLst>
                  </p14:cNvPr>
                  <p14:cNvContentPartPr/>
                  <p14:nvPr/>
                </p14:nvContentPartPr>
                <p14:xfrm>
                  <a:off x="5119966" y="1092421"/>
                  <a:ext cx="534960" cy="6429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763EBAF-7456-3BAC-9366-C276265181CD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5108109" y="1080566"/>
                    <a:ext cx="558674" cy="6666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ED74F15-2452-EB7F-B946-B96F88CAED81}"/>
                      </a:ext>
                    </a:extLst>
                  </p14:cNvPr>
                  <p14:cNvContentPartPr/>
                  <p14:nvPr/>
                </p14:nvContentPartPr>
                <p14:xfrm>
                  <a:off x="5419126" y="1099621"/>
                  <a:ext cx="70560" cy="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47D5185C-4C91-B46E-C003-3E5387A01B89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5407366" y="1093501"/>
                    <a:ext cx="9408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9F323C9C-7631-42B4-8570-0DE4FA299B73}"/>
                      </a:ext>
                    </a:extLst>
                  </p14:cNvPr>
                  <p14:cNvContentPartPr/>
                  <p14:nvPr/>
                </p14:nvContentPartPr>
                <p14:xfrm>
                  <a:off x="5385286" y="1755541"/>
                  <a:ext cx="11880" cy="7336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EEB08E5-03AD-933F-51F3-1E73581D7C04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5374066" y="1743685"/>
                    <a:ext cx="34320" cy="757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9C2CFD02-E76B-C059-1900-E0D5CAAC9301}"/>
                      </a:ext>
                    </a:extLst>
                  </p14:cNvPr>
                  <p14:cNvContentPartPr/>
                  <p14:nvPr/>
                </p14:nvContentPartPr>
                <p14:xfrm>
                  <a:off x="5406576" y="2513955"/>
                  <a:ext cx="208800" cy="9406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647E7C0D-55F0-A9D1-183F-1F7EFFD55DFC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5394744" y="2502101"/>
                    <a:ext cx="232464" cy="9643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87C36134-8160-7B26-8A68-A8C9AE8896FB}"/>
                      </a:ext>
                    </a:extLst>
                  </p14:cNvPr>
                  <p14:cNvContentPartPr/>
                  <p14:nvPr/>
                </p14:nvContentPartPr>
                <p14:xfrm>
                  <a:off x="5396746" y="1755991"/>
                  <a:ext cx="216720" cy="3344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03D53810-B637-DFA9-9914-1D17146468B5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5384900" y="1744146"/>
                    <a:ext cx="240413" cy="3581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9332FED2-AD5A-A68B-3AE9-D1A483E9AE1E}"/>
                      </a:ext>
                    </a:extLst>
                  </p14:cNvPr>
                  <p14:cNvContentPartPr/>
                  <p14:nvPr/>
                </p14:nvContentPartPr>
                <p14:xfrm>
                  <a:off x="5626666" y="1986301"/>
                  <a:ext cx="331560" cy="1177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A02C177-9CE1-2A7E-C1FD-A7FF552FE2A3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5614825" y="1974459"/>
                    <a:ext cx="355243" cy="14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BA77DE7-F506-EC40-CC2B-CCD211C4BE9A}"/>
                      </a:ext>
                    </a:extLst>
                  </p14:cNvPr>
                  <p14:cNvContentPartPr/>
                  <p14:nvPr/>
                </p14:nvContentPartPr>
                <p14:xfrm>
                  <a:off x="5963986" y="1786501"/>
                  <a:ext cx="195120" cy="2239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E8364E8-D3E4-3973-9276-AA800FFC9246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5952182" y="1774642"/>
                    <a:ext cx="218729" cy="2476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13276856-114D-A70F-E0B5-36A898E14081}"/>
                      </a:ext>
                    </a:extLst>
                  </p14:cNvPr>
                  <p14:cNvContentPartPr/>
                  <p14:nvPr/>
                </p14:nvContentPartPr>
                <p14:xfrm>
                  <a:off x="5189806" y="1749781"/>
                  <a:ext cx="190440" cy="8632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AF247E6-C3B9-EF38-41DA-601851946700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5177990" y="1737936"/>
                    <a:ext cx="214071" cy="88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98323C6A-C172-0E03-E020-1A5F21CD870C}"/>
                      </a:ext>
                    </a:extLst>
                  </p14:cNvPr>
                  <p14:cNvContentPartPr/>
                  <p14:nvPr/>
                </p14:nvContentPartPr>
                <p14:xfrm>
                  <a:off x="6036886" y="1722421"/>
                  <a:ext cx="21600" cy="586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80F1AFBF-E9B6-919F-E705-310743073143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6025041" y="1710685"/>
                    <a:ext cx="45290" cy="821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F38E0040-07BC-4E6C-1622-9B9BEB1A3496}"/>
                      </a:ext>
                    </a:extLst>
                  </p14:cNvPr>
                  <p14:cNvContentPartPr/>
                  <p14:nvPr/>
                </p14:nvContentPartPr>
                <p14:xfrm>
                  <a:off x="6064246" y="1716301"/>
                  <a:ext cx="111600" cy="320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15C96F2F-B0EB-2871-497D-208E9E66D593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6052388" y="1704712"/>
                    <a:ext cx="135315" cy="55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255891A4-5800-DE67-D686-05E35F87495A}"/>
                      </a:ext>
                    </a:extLst>
                  </p14:cNvPr>
                  <p14:cNvContentPartPr/>
                  <p14:nvPr/>
                </p14:nvContentPartPr>
                <p14:xfrm>
                  <a:off x="6167206" y="1744381"/>
                  <a:ext cx="19440" cy="662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97977A62-932D-1792-5064-A31EBFF195D6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6155810" y="1732528"/>
                    <a:ext cx="42232" cy="89947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240D81A-B39E-1FE9-96AC-9AE739210233}"/>
                  </a:ext>
                </a:extLst>
              </p:cNvPr>
              <p:cNvGrpSpPr/>
              <p:nvPr/>
            </p:nvGrpSpPr>
            <p:grpSpPr>
              <a:xfrm>
                <a:off x="6069286" y="1749781"/>
                <a:ext cx="28440" cy="28440"/>
                <a:chOff x="6069286" y="1749781"/>
                <a:chExt cx="28440" cy="28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27">
                  <p14:nvContentPartPr>
                    <p14:cNvPr id="53" name="Ink 52">
                      <a:extLst>
                        <a:ext uri="{FF2B5EF4-FFF2-40B4-BE49-F238E27FC236}">
                          <a16:creationId xmlns:a16="http://schemas.microsoft.com/office/drawing/2014/main" id="{3F6107C7-5E12-91DF-77AB-27AB5E7645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86206" y="1749781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FEE84013-91C5-AC9D-7FCE-998991BAFF8F}"/>
                        </a:ext>
                      </a:extLst>
                    </p:cNvPr>
                    <p:cNvPicPr/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6080086" y="174366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9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4F4B952D-CF63-D200-8F6E-914D445FA00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7366" y="1772821"/>
                    <a:ext cx="360" cy="3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39B22A75-2D1B-B100-B43B-BCC5F931CA0E}"/>
                        </a:ext>
                      </a:extLst>
                    </p:cNvPr>
                    <p:cNvPicPr/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6091246" y="176670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0">
                  <p14:nvContentPartPr>
                    <p14:cNvPr id="55" name="Ink 54">
                      <a:extLst>
                        <a:ext uri="{FF2B5EF4-FFF2-40B4-BE49-F238E27FC236}">
                          <a16:creationId xmlns:a16="http://schemas.microsoft.com/office/drawing/2014/main" id="{09F6F404-82EC-2C08-B3F0-6985C6A852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9286" y="1777861"/>
                    <a:ext cx="36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559ABAA4-C8C4-748E-6004-A2C8A367B615}"/>
                        </a:ext>
                      </a:extLst>
                    </p:cNvPr>
                    <p:cNvPicPr/>
                    <p:nvPr/>
                  </p:nvPicPr>
                  <p:blipFill>
                    <a:blip r:embed="rId328"/>
                    <a:stretch>
                      <a:fillRect/>
                    </a:stretch>
                  </p:blipFill>
                  <p:spPr>
                    <a:xfrm>
                      <a:off x="6063166" y="177174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3D80185A-9376-5D43-0C2F-35DCE5BF9065}"/>
                      </a:ext>
                    </a:extLst>
                  </p14:cNvPr>
                  <p14:cNvContentPartPr/>
                  <p14:nvPr/>
                </p14:nvContentPartPr>
                <p14:xfrm>
                  <a:off x="5170006" y="2619541"/>
                  <a:ext cx="19440" cy="345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92939EC-18BD-E400-DAC1-0DC8015CF829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5158610" y="2607791"/>
                    <a:ext cx="42232" cy="5806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13086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18270-C99B-45C4-5F6D-DB07BB786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CB538-791D-8915-803B-2BC171F3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266"/>
            <a:ext cx="4380980" cy="543977"/>
          </a:xfrm>
        </p:spPr>
        <p:txBody>
          <a:bodyPr/>
          <a:lstStyle/>
          <a:p>
            <a:r>
              <a:rPr lang="en-US" dirty="0"/>
              <a:t>Modeling Cloud Storage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C371B-F5D6-B11E-9562-AFA55EC8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775C9502-9F00-3B14-D695-E97AB3560760}"/>
              </a:ext>
            </a:extLst>
          </p:cNvPr>
          <p:cNvSpPr txBox="1">
            <a:spLocks/>
          </p:cNvSpPr>
          <p:nvPr/>
        </p:nvSpPr>
        <p:spPr>
          <a:xfrm>
            <a:off x="360364" y="905463"/>
            <a:ext cx="5100260" cy="3498749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Core Functionality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Register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(create account)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Authenticate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(log in)</a:t>
            </a:r>
            <a:br>
              <a:rPr lang="en-US" sz="1800" dirty="0">
                <a:latin typeface="The Hand Black" panose="03070902030502020204" pitchFamily="66" charset="0"/>
              </a:rPr>
            </a:br>
            <a:endParaRPr lang="en-US" sz="1800" dirty="0">
              <a:latin typeface="The Hand Black" panose="030709020305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DIN Next LT Pro Light" panose="020B0303020203050203" pitchFamily="34" charset="0"/>
              </a:rPr>
              <a:t>Put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(upload a file)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DIN Next LT Pro Light" panose="020B0303020203050203" pitchFamily="34" charset="0"/>
              </a:rPr>
              <a:t>Update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(modify content)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DIN Next LT Pro Light" panose="020B0303020203050203" pitchFamily="34" charset="0"/>
              </a:rPr>
              <a:t>Get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(download)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Share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Accept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(receive share)</a:t>
            </a:r>
          </a:p>
        </p:txBody>
      </p: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6804F4D1-4EA6-5470-8C60-89862D215654}"/>
              </a:ext>
            </a:extLst>
          </p:cNvPr>
          <p:cNvGrpSpPr/>
          <p:nvPr/>
        </p:nvGrpSpPr>
        <p:grpSpPr>
          <a:xfrm>
            <a:off x="6443009" y="240266"/>
            <a:ext cx="739799" cy="1126510"/>
            <a:chOff x="3676001" y="2272404"/>
            <a:chExt cx="739799" cy="1126510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D0F4778B-C2C8-577E-8E82-11A2D1E913C4}"/>
                </a:ext>
              </a:extLst>
            </p:cNvPr>
            <p:cNvGrpSpPr/>
            <p:nvPr/>
          </p:nvGrpSpPr>
          <p:grpSpPr>
            <a:xfrm flipH="1">
              <a:off x="3676001" y="2272404"/>
              <a:ext cx="675475" cy="1126510"/>
              <a:chOff x="6222221" y="1057324"/>
              <a:chExt cx="743023" cy="1239161"/>
            </a:xfrm>
          </p:grpSpPr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87D1E521-76DA-1F54-E0CD-1D233B7BCFB3}"/>
                  </a:ext>
                </a:extLst>
              </p:cNvPr>
              <p:cNvGrpSpPr/>
              <p:nvPr/>
            </p:nvGrpSpPr>
            <p:grpSpPr>
              <a:xfrm flipH="1">
                <a:off x="6222221" y="1057324"/>
                <a:ext cx="743023" cy="1239161"/>
                <a:chOff x="8830313" y="3358329"/>
                <a:chExt cx="743023" cy="1239161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49DE4B4D-2E5A-350D-92C8-C7D9A1CDF153}"/>
                    </a:ext>
                  </a:extLst>
                </p:cNvPr>
                <p:cNvGrpSpPr/>
                <p:nvPr/>
              </p:nvGrpSpPr>
              <p:grpSpPr>
                <a:xfrm>
                  <a:off x="8830313" y="3358329"/>
                  <a:ext cx="743023" cy="1239161"/>
                  <a:chOff x="8830313" y="3358329"/>
                  <a:chExt cx="743023" cy="1239161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">
                    <p14:nvContentPartPr>
                      <p14:cNvPr id="436" name="Ink 435">
                        <a:extLst>
                          <a:ext uri="{FF2B5EF4-FFF2-40B4-BE49-F238E27FC236}">
                            <a16:creationId xmlns:a16="http://schemas.microsoft.com/office/drawing/2014/main" id="{3BB114C8-3010-692C-2D69-52090B76B6D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30313" y="3754829"/>
                      <a:ext cx="52393" cy="206115"/>
                    </p14:xfrm>
                  </p:contentPart>
                </mc:Choice>
                <mc:Fallback xmlns="">
                  <p:pic>
                    <p:nvPicPr>
                      <p:cNvPr id="436" name="Ink 435">
                        <a:extLst>
                          <a:ext uri="{FF2B5EF4-FFF2-40B4-BE49-F238E27FC236}">
                            <a16:creationId xmlns:a16="http://schemas.microsoft.com/office/drawing/2014/main" id="{3BB114C8-3010-692C-2D69-52090B76B6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8823616" y="3748116"/>
                        <a:ext cx="65787" cy="2195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1">
                    <p14:nvContentPartPr>
                      <p14:cNvPr id="437" name="Ink 436">
                        <a:extLst>
                          <a:ext uri="{FF2B5EF4-FFF2-40B4-BE49-F238E27FC236}">
                            <a16:creationId xmlns:a16="http://schemas.microsoft.com/office/drawing/2014/main" id="{8549B25B-712B-847E-5567-7AAC3D027E6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115112" y="3867914"/>
                      <a:ext cx="92336" cy="55160"/>
                    </p14:xfrm>
                  </p:contentPart>
                </mc:Choice>
                <mc:Fallback xmlns="">
                  <p:pic>
                    <p:nvPicPr>
                      <p:cNvPr id="437" name="Ink 436">
                        <a:extLst>
                          <a:ext uri="{FF2B5EF4-FFF2-40B4-BE49-F238E27FC236}">
                            <a16:creationId xmlns:a16="http://schemas.microsoft.com/office/drawing/2014/main" id="{8549B25B-712B-847E-5567-7AAC3D027E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9108404" y="3861216"/>
                        <a:ext cx="105752" cy="685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3">
                    <p14:nvContentPartPr>
                      <p14:cNvPr id="438" name="Ink 437">
                        <a:extLst>
                          <a:ext uri="{FF2B5EF4-FFF2-40B4-BE49-F238E27FC236}">
                            <a16:creationId xmlns:a16="http://schemas.microsoft.com/office/drawing/2014/main" id="{A56A2746-BF3B-8164-74B2-5E76BA71143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60232" y="3765548"/>
                      <a:ext cx="34929" cy="150436"/>
                    </p14:xfrm>
                  </p:contentPart>
                </mc:Choice>
                <mc:Fallback xmlns="">
                  <p:pic>
                    <p:nvPicPr>
                      <p:cNvPr id="438" name="Ink 437">
                        <a:extLst>
                          <a:ext uri="{FF2B5EF4-FFF2-40B4-BE49-F238E27FC236}">
                            <a16:creationId xmlns:a16="http://schemas.microsoft.com/office/drawing/2014/main" id="{A56A2746-BF3B-8164-74B2-5E76BA7114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8853484" y="3758836"/>
                        <a:ext cx="48424" cy="16386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5">
                    <p14:nvContentPartPr>
                      <p14:cNvPr id="439" name="Ink 438">
                        <a:extLst>
                          <a:ext uri="{FF2B5EF4-FFF2-40B4-BE49-F238E27FC236}">
                            <a16:creationId xmlns:a16="http://schemas.microsoft.com/office/drawing/2014/main" id="{9723F16C-3BB0-DB81-A426-B674DBD45D4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048883" y="3684969"/>
                      <a:ext cx="44958" cy="120349"/>
                    </p14:xfrm>
                  </p:contentPart>
                </mc:Choice>
                <mc:Fallback xmlns="">
                  <p:pic>
                    <p:nvPicPr>
                      <p:cNvPr id="439" name="Ink 438">
                        <a:extLst>
                          <a:ext uri="{FF2B5EF4-FFF2-40B4-BE49-F238E27FC236}">
                            <a16:creationId xmlns:a16="http://schemas.microsoft.com/office/drawing/2014/main" id="{9723F16C-3BB0-DB81-A426-B674DBD45D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9042237" y="3678261"/>
                        <a:ext cx="58250" cy="13376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7">
                    <p14:nvContentPartPr>
                      <p14:cNvPr id="440" name="Ink 439">
                        <a:extLst>
                          <a:ext uri="{FF2B5EF4-FFF2-40B4-BE49-F238E27FC236}">
                            <a16:creationId xmlns:a16="http://schemas.microsoft.com/office/drawing/2014/main" id="{88AD957B-287A-4C4F-D37C-F16F2C30126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905709" y="3806010"/>
                      <a:ext cx="186403" cy="122252"/>
                    </p14:xfrm>
                  </p:contentPart>
                </mc:Choice>
                <mc:Fallback xmlns="">
                  <p:pic>
                    <p:nvPicPr>
                      <p:cNvPr id="440" name="Ink 439">
                        <a:extLst>
                          <a:ext uri="{FF2B5EF4-FFF2-40B4-BE49-F238E27FC236}">
                            <a16:creationId xmlns:a16="http://schemas.microsoft.com/office/drawing/2014/main" id="{88AD957B-287A-4C4F-D37C-F16F2C3012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8898981" y="3799284"/>
                        <a:ext cx="199859" cy="13570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EA5515D7-0D93-8A20-FF51-7DF161FB4D98}"/>
                      </a:ext>
                    </a:extLst>
                  </p:cNvPr>
                  <p:cNvGrpSpPr/>
                  <p:nvPr/>
                </p:nvGrpSpPr>
                <p:grpSpPr>
                  <a:xfrm>
                    <a:off x="8833261" y="3648659"/>
                    <a:ext cx="473434" cy="322484"/>
                    <a:chOff x="8019661" y="2578604"/>
                    <a:chExt cx="567613" cy="386633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9">
                      <p14:nvContentPartPr>
                        <p14:cNvPr id="449" name="Ink 448">
                          <a:extLst>
                            <a:ext uri="{FF2B5EF4-FFF2-40B4-BE49-F238E27FC236}">
                              <a16:creationId xmlns:a16="http://schemas.microsoft.com/office/drawing/2014/main" id="{A8A4BD96-8485-3B72-8218-96A3EA183AB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19661" y="2578604"/>
                        <a:ext cx="349528" cy="373162"/>
                      </p14:xfrm>
                    </p:contentPart>
                  </mc:Choice>
                  <mc:Fallback xmlns="">
                    <p:pic>
                      <p:nvPicPr>
                        <p:cNvPr id="449" name="Ink 448">
                          <a:extLst>
                            <a:ext uri="{FF2B5EF4-FFF2-40B4-BE49-F238E27FC236}">
                              <a16:creationId xmlns:a16="http://schemas.microsoft.com/office/drawing/2014/main" id="{A8A4BD96-8485-3B72-8218-96A3EA183AB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0"/>
                        <a:stretch>
                          <a:fillRect/>
                        </a:stretch>
                      </p:blipFill>
                      <p:spPr>
                        <a:xfrm>
                          <a:off x="8011588" y="2570543"/>
                          <a:ext cx="365675" cy="38928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1">
                      <p14:nvContentPartPr>
                        <p14:cNvPr id="450" name="Ink 449">
                          <a:extLst>
                            <a:ext uri="{FF2B5EF4-FFF2-40B4-BE49-F238E27FC236}">
                              <a16:creationId xmlns:a16="http://schemas.microsoft.com/office/drawing/2014/main" id="{8161CA4F-570C-CAC0-BCFE-766AB00D39D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80813" y="2957774"/>
                        <a:ext cx="330248" cy="7463"/>
                      </p14:xfrm>
                    </p:contentPart>
                  </mc:Choice>
                  <mc:Fallback xmlns="">
                    <p:pic>
                      <p:nvPicPr>
                        <p:cNvPr id="450" name="Ink 449">
                          <a:extLst>
                            <a:ext uri="{FF2B5EF4-FFF2-40B4-BE49-F238E27FC236}">
                              <a16:creationId xmlns:a16="http://schemas.microsoft.com/office/drawing/2014/main" id="{8161CA4F-570C-CAC0-BCFE-766AB00D39D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2"/>
                        <a:stretch>
                          <a:fillRect/>
                        </a:stretch>
                      </p:blipFill>
                      <p:spPr>
                        <a:xfrm>
                          <a:off x="8072758" y="2949845"/>
                          <a:ext cx="346358" cy="2332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">
                      <p14:nvContentPartPr>
                        <p14:cNvPr id="451" name="Ink 450">
                          <a:extLst>
                            <a:ext uri="{FF2B5EF4-FFF2-40B4-BE49-F238E27FC236}">
                              <a16:creationId xmlns:a16="http://schemas.microsoft.com/office/drawing/2014/main" id="{FD29EE63-CCA7-0165-83CE-93A60295A2D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378303" y="2770780"/>
                        <a:ext cx="208971" cy="192800"/>
                      </p14:xfrm>
                    </p:contentPart>
                  </mc:Choice>
                  <mc:Fallback xmlns="">
                    <p:pic>
                      <p:nvPicPr>
                        <p:cNvPr id="451" name="Ink 450">
                          <a:extLst>
                            <a:ext uri="{FF2B5EF4-FFF2-40B4-BE49-F238E27FC236}">
                              <a16:creationId xmlns:a16="http://schemas.microsoft.com/office/drawing/2014/main" id="{FD29EE63-CCA7-0165-83CE-93A60295A2D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4"/>
                        <a:stretch>
                          <a:fillRect/>
                        </a:stretch>
                      </p:blipFill>
                      <p:spPr>
                        <a:xfrm>
                          <a:off x="8370247" y="2762707"/>
                          <a:ext cx="225082" cy="20894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5">
                      <p14:nvContentPartPr>
                        <p14:cNvPr id="452" name="Ink 451">
                          <a:extLst>
                            <a:ext uri="{FF2B5EF4-FFF2-40B4-BE49-F238E27FC236}">
                              <a16:creationId xmlns:a16="http://schemas.microsoft.com/office/drawing/2014/main" id="{E5D9706E-88D1-CF8E-76B0-DD10AD5A2A6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48268" y="2622136"/>
                        <a:ext cx="226800" cy="95571"/>
                      </p14:xfrm>
                    </p:contentPart>
                  </mc:Choice>
                  <mc:Fallback xmlns="">
                    <p:pic>
                      <p:nvPicPr>
                        <p:cNvPr id="452" name="Ink 451">
                          <a:extLst>
                            <a:ext uri="{FF2B5EF4-FFF2-40B4-BE49-F238E27FC236}">
                              <a16:creationId xmlns:a16="http://schemas.microsoft.com/office/drawing/2014/main" id="{E5D9706E-88D1-CF8E-76B0-DD10AD5A2A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6"/>
                        <a:stretch>
                          <a:fillRect/>
                        </a:stretch>
                      </p:blipFill>
                      <p:spPr>
                        <a:xfrm>
                          <a:off x="8040219" y="2614093"/>
                          <a:ext cx="242899" cy="11165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7">
                      <p14:nvContentPartPr>
                        <p14:cNvPr id="453" name="Ink 452">
                          <a:extLst>
                            <a:ext uri="{FF2B5EF4-FFF2-40B4-BE49-F238E27FC236}">
                              <a16:creationId xmlns:a16="http://schemas.microsoft.com/office/drawing/2014/main" id="{05F5F1F1-6DCA-7AD0-B5B9-9293A923F1A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93671" y="2896409"/>
                        <a:ext cx="207" cy="13890"/>
                      </p14:xfrm>
                    </p:contentPart>
                  </mc:Choice>
                  <mc:Fallback xmlns="">
                    <p:pic>
                      <p:nvPicPr>
                        <p:cNvPr id="453" name="Ink 452">
                          <a:extLst>
                            <a:ext uri="{FF2B5EF4-FFF2-40B4-BE49-F238E27FC236}">
                              <a16:creationId xmlns:a16="http://schemas.microsoft.com/office/drawing/2014/main" id="{05F5F1F1-6DCA-7AD0-B5B9-9293A923F1A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8090152" y="2888538"/>
                          <a:ext cx="7245" cy="2963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9">
                      <p14:nvContentPartPr>
                        <p14:cNvPr id="454" name="Ink 453">
                          <a:extLst>
                            <a:ext uri="{FF2B5EF4-FFF2-40B4-BE49-F238E27FC236}">
                              <a16:creationId xmlns:a16="http://schemas.microsoft.com/office/drawing/2014/main" id="{EE2A9112-2ED8-CC4F-D20C-F173B30BED1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100096" y="2909675"/>
                        <a:ext cx="4353" cy="9121"/>
                      </p14:xfrm>
                    </p:contentPart>
                  </mc:Choice>
                  <mc:Fallback xmlns="">
                    <p:pic>
                      <p:nvPicPr>
                        <p:cNvPr id="454" name="Ink 453">
                          <a:extLst>
                            <a:ext uri="{FF2B5EF4-FFF2-40B4-BE49-F238E27FC236}">
                              <a16:creationId xmlns:a16="http://schemas.microsoft.com/office/drawing/2014/main" id="{EE2A9112-2ED8-CC4F-D20C-F173B30BED1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8092696" y="2901922"/>
                          <a:ext cx="19153" cy="2462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1">
                    <p14:nvContentPartPr>
                      <p14:cNvPr id="442" name="Ink 441">
                        <a:extLst>
                          <a:ext uri="{FF2B5EF4-FFF2-40B4-BE49-F238E27FC236}">
                            <a16:creationId xmlns:a16="http://schemas.microsoft.com/office/drawing/2014/main" id="{8617AA91-A431-5EED-2DEA-B9E49742AAFA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7997" y="4079871"/>
                      <a:ext cx="2394" cy="9104"/>
                    </p14:xfrm>
                  </p:contentPart>
                </mc:Choice>
                <mc:Fallback xmlns="">
                  <p:pic>
                    <p:nvPicPr>
                      <p:cNvPr id="442" name="Ink 441">
                        <a:extLst>
                          <a:ext uri="{FF2B5EF4-FFF2-40B4-BE49-F238E27FC236}">
                            <a16:creationId xmlns:a16="http://schemas.microsoft.com/office/drawing/2014/main" id="{8617AA91-A431-5EED-2DEA-B9E49742AA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 flipH="1">
                        <a:off x="9431214" y="4073142"/>
                        <a:ext cx="15960" cy="225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3">
                    <p14:nvContentPartPr>
                      <p14:cNvPr id="443" name="Ink 442">
                        <a:extLst>
                          <a:ext uri="{FF2B5EF4-FFF2-40B4-BE49-F238E27FC236}">
                            <a16:creationId xmlns:a16="http://schemas.microsoft.com/office/drawing/2014/main" id="{A8C44989-008B-25B9-C11A-A8337981B243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51" y="4085631"/>
                      <a:ext cx="114926" cy="511859"/>
                    </p14:xfrm>
                  </p:contentPart>
                </mc:Choice>
                <mc:Fallback xmlns="">
                  <p:pic>
                    <p:nvPicPr>
                      <p:cNvPr id="443" name="Ink 442">
                        <a:extLst>
                          <a:ext uri="{FF2B5EF4-FFF2-40B4-BE49-F238E27FC236}">
                            <a16:creationId xmlns:a16="http://schemas.microsoft.com/office/drawing/2014/main" id="{A8C44989-008B-25B9-C11A-A8337981B2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 flipH="1">
                        <a:off x="9424814" y="4078901"/>
                        <a:ext cx="128400" cy="52531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5">
                    <p14:nvContentPartPr>
                      <p14:cNvPr id="444" name="Ink 443">
                        <a:extLst>
                          <a:ext uri="{FF2B5EF4-FFF2-40B4-BE49-F238E27FC236}">
                            <a16:creationId xmlns:a16="http://schemas.microsoft.com/office/drawing/2014/main" id="{2D3772A5-55BE-DFC8-A638-32CBED0A1341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299649" y="3358329"/>
                      <a:ext cx="273687" cy="331826"/>
                    </p14:xfrm>
                  </p:contentPart>
                </mc:Choice>
                <mc:Fallback xmlns="">
                  <p:pic>
                    <p:nvPicPr>
                      <p:cNvPr id="444" name="Ink 443">
                        <a:extLst>
                          <a:ext uri="{FF2B5EF4-FFF2-40B4-BE49-F238E27FC236}">
                            <a16:creationId xmlns:a16="http://schemas.microsoft.com/office/drawing/2014/main" id="{2D3772A5-55BE-DFC8-A638-32CBED0A1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6"/>
                      <a:stretch>
                        <a:fillRect/>
                      </a:stretch>
                    </p:blipFill>
                    <p:spPr>
                      <a:xfrm flipH="1">
                        <a:off x="9292916" y="3351597"/>
                        <a:ext cx="287154" cy="34528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7">
                    <p14:nvContentPartPr>
                      <p14:cNvPr id="445" name="Ink 444">
                        <a:extLst>
                          <a:ext uri="{FF2B5EF4-FFF2-40B4-BE49-F238E27FC236}">
                            <a16:creationId xmlns:a16="http://schemas.microsoft.com/office/drawing/2014/main" id="{0A490154-EA42-7B82-B96A-6E6D71EF2301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20" y="3700559"/>
                      <a:ext cx="6078" cy="378646"/>
                    </p14:xfrm>
                  </p:contentPart>
                </mc:Choice>
                <mc:Fallback xmlns="">
                  <p:pic>
                    <p:nvPicPr>
                      <p:cNvPr id="445" name="Ink 444">
                        <a:extLst>
                          <a:ext uri="{FF2B5EF4-FFF2-40B4-BE49-F238E27FC236}">
                            <a16:creationId xmlns:a16="http://schemas.microsoft.com/office/drawing/2014/main" id="{0A490154-EA42-7B82-B96A-6E6D71EF23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 flipH="1">
                        <a:off x="9425062" y="3693826"/>
                        <a:ext cx="18994" cy="3921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9">
                    <p14:nvContentPartPr>
                      <p14:cNvPr id="446" name="Ink 445">
                        <a:extLst>
                          <a:ext uri="{FF2B5EF4-FFF2-40B4-BE49-F238E27FC236}">
                            <a16:creationId xmlns:a16="http://schemas.microsoft.com/office/drawing/2014/main" id="{407A78DD-94D8-8801-F82C-D939AA5DCA4E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2149" y="4088789"/>
                      <a:ext cx="106823" cy="485477"/>
                    </p14:xfrm>
                  </p:contentPart>
                </mc:Choice>
                <mc:Fallback xmlns="">
                  <p:pic>
                    <p:nvPicPr>
                      <p:cNvPr id="446" name="Ink 445">
                        <a:extLst>
                          <a:ext uri="{FF2B5EF4-FFF2-40B4-BE49-F238E27FC236}">
                            <a16:creationId xmlns:a16="http://schemas.microsoft.com/office/drawing/2014/main" id="{407A78DD-94D8-8801-F82C-D939AA5DCA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 flipH="1">
                        <a:off x="9315423" y="4082057"/>
                        <a:ext cx="120275" cy="4989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1">
                    <p14:nvContentPartPr>
                      <p14:cNvPr id="447" name="Ink 446">
                        <a:extLst>
                          <a:ext uri="{FF2B5EF4-FFF2-40B4-BE49-F238E27FC236}">
                            <a16:creationId xmlns:a16="http://schemas.microsoft.com/office/drawing/2014/main" id="{4620A365-CC60-C730-027D-670686158724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0860" y="3700792"/>
                      <a:ext cx="110874" cy="172602"/>
                    </p14:xfrm>
                  </p:contentPart>
                </mc:Choice>
                <mc:Fallback xmlns="">
                  <p:pic>
                    <p:nvPicPr>
                      <p:cNvPr id="447" name="Ink 446">
                        <a:extLst>
                          <a:ext uri="{FF2B5EF4-FFF2-40B4-BE49-F238E27FC236}">
                            <a16:creationId xmlns:a16="http://schemas.microsoft.com/office/drawing/2014/main" id="{4620A365-CC60-C730-027D-670686158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 flipH="1">
                        <a:off x="9314128" y="3694062"/>
                        <a:ext cx="124337" cy="1860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3">
                    <p14:nvContentPartPr>
                      <p14:cNvPr id="448" name="Ink 447">
                        <a:extLst>
                          <a:ext uri="{FF2B5EF4-FFF2-40B4-BE49-F238E27FC236}">
                            <a16:creationId xmlns:a16="http://schemas.microsoft.com/office/drawing/2014/main" id="{C3CAFF20-9AE4-0E8F-6116-A2D87D71EB45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144480" y="3819653"/>
                      <a:ext cx="169627" cy="60754"/>
                    </p14:xfrm>
                  </p:contentPart>
                </mc:Choice>
                <mc:Fallback xmlns="">
                  <p:pic>
                    <p:nvPicPr>
                      <p:cNvPr id="448" name="Ink 447">
                        <a:extLst>
                          <a:ext uri="{FF2B5EF4-FFF2-40B4-BE49-F238E27FC236}">
                            <a16:creationId xmlns:a16="http://schemas.microsoft.com/office/drawing/2014/main" id="{C3CAFF20-9AE4-0E8F-6116-A2D87D71E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 flipH="1">
                        <a:off x="9137742" y="3812946"/>
                        <a:ext cx="183102" cy="7416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435" name="Ink 434">
                      <a:extLst>
                        <a:ext uri="{FF2B5EF4-FFF2-40B4-BE49-F238E27FC236}">
                          <a16:creationId xmlns:a16="http://schemas.microsoft.com/office/drawing/2014/main" id="{9BE7E597-1257-8445-98A8-52A8A92C473A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9384186" y="3362045"/>
                    <a:ext cx="36099" cy="186"/>
                  </p14:xfrm>
                </p:contentPart>
              </mc:Choice>
              <mc:Fallback xmlns="">
                <p:pic>
                  <p:nvPicPr>
                    <p:cNvPr id="435" name="Ink 434">
                      <a:extLst>
                        <a:ext uri="{FF2B5EF4-FFF2-40B4-BE49-F238E27FC236}">
                          <a16:creationId xmlns:a16="http://schemas.microsoft.com/office/drawing/2014/main" id="{9BE7E597-1257-8445-98A8-52A8A92C473A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 flipH="1">
                      <a:off x="9377516" y="3358883"/>
                      <a:ext cx="49440" cy="651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33" name="Ink 432">
                    <a:extLst>
                      <a:ext uri="{FF2B5EF4-FFF2-40B4-BE49-F238E27FC236}">
                        <a16:creationId xmlns:a16="http://schemas.microsoft.com/office/drawing/2014/main" id="{5E4E99C9-BB87-1673-890B-E2508FC2A50B}"/>
                      </a:ext>
                    </a:extLst>
                  </p14:cNvPr>
                  <p14:cNvContentPartPr/>
                  <p14:nvPr/>
                </p14:nvContentPartPr>
                <p14:xfrm>
                  <a:off x="6249483" y="1406936"/>
                  <a:ext cx="357480" cy="28620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5E4E99C9-BB87-1673-890B-E2508FC2A50B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6242753" y="1400207"/>
                    <a:ext cx="370940" cy="29965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E045BD37-7D02-7493-E402-70158FD12D84}"/>
                </a:ext>
              </a:extLst>
            </p:cNvPr>
            <p:cNvGrpSpPr/>
            <p:nvPr/>
          </p:nvGrpSpPr>
          <p:grpSpPr>
            <a:xfrm>
              <a:off x="4121680" y="2275408"/>
              <a:ext cx="294120" cy="390960"/>
              <a:chOff x="4121680" y="2275408"/>
              <a:chExt cx="294120" cy="39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18" name="Ink 417">
                    <a:extLst>
                      <a:ext uri="{FF2B5EF4-FFF2-40B4-BE49-F238E27FC236}">
                        <a16:creationId xmlns:a16="http://schemas.microsoft.com/office/drawing/2014/main" id="{D3000FB6-6BE3-483B-356B-BBEBD6DAE443}"/>
                      </a:ext>
                    </a:extLst>
                  </p14:cNvPr>
                  <p14:cNvContentPartPr/>
                  <p14:nvPr/>
                </p14:nvContentPartPr>
                <p14:xfrm>
                  <a:off x="4186840" y="2275408"/>
                  <a:ext cx="228960" cy="319680"/>
                </p14:xfrm>
              </p:contentPart>
            </mc:Choice>
            <mc:Fallback xmlns="">
              <p:pic>
                <p:nvPicPr>
                  <p:cNvPr id="418" name="Ink 417">
                    <a:extLst>
                      <a:ext uri="{FF2B5EF4-FFF2-40B4-BE49-F238E27FC236}">
                        <a16:creationId xmlns:a16="http://schemas.microsoft.com/office/drawing/2014/main" id="{D3000FB6-6BE3-483B-356B-BBEBD6DAE443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4182527" y="2271088"/>
                    <a:ext cx="237586" cy="32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56A36871-AEBF-5F6A-3E7B-7FFCCFC939BD}"/>
                      </a:ext>
                    </a:extLst>
                  </p14:cNvPr>
                  <p14:cNvContentPartPr/>
                  <p14:nvPr/>
                </p14:nvContentPartPr>
                <p14:xfrm>
                  <a:off x="4274320" y="2307088"/>
                  <a:ext cx="95040" cy="32004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56A36871-AEBF-5F6A-3E7B-7FFCCFC939BD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4270000" y="2302763"/>
                    <a:ext cx="103680" cy="328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0" name="Ink 419">
                    <a:extLst>
                      <a:ext uri="{FF2B5EF4-FFF2-40B4-BE49-F238E27FC236}">
                        <a16:creationId xmlns:a16="http://schemas.microsoft.com/office/drawing/2014/main" id="{08EDE6C7-E570-0A77-131D-4E928DF1EEF0}"/>
                      </a:ext>
                    </a:extLst>
                  </p14:cNvPr>
                  <p14:cNvContentPartPr/>
                  <p14:nvPr/>
                </p14:nvContentPartPr>
                <p14:xfrm>
                  <a:off x="4233640" y="2285848"/>
                  <a:ext cx="105120" cy="327960"/>
                </p14:xfrm>
              </p:contentPart>
            </mc:Choice>
            <mc:Fallback xmlns="">
              <p:pic>
                <p:nvPicPr>
                  <p:cNvPr id="420" name="Ink 419">
                    <a:extLst>
                      <a:ext uri="{FF2B5EF4-FFF2-40B4-BE49-F238E27FC236}">
                        <a16:creationId xmlns:a16="http://schemas.microsoft.com/office/drawing/2014/main" id="{08EDE6C7-E570-0A77-131D-4E928DF1EEF0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229320" y="2281533"/>
                    <a:ext cx="113760" cy="3365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21" name="Ink 420">
                    <a:extLst>
                      <a:ext uri="{FF2B5EF4-FFF2-40B4-BE49-F238E27FC236}">
                        <a16:creationId xmlns:a16="http://schemas.microsoft.com/office/drawing/2014/main" id="{B8E2A073-A5DE-97F5-771A-F1ACD38F74EB}"/>
                      </a:ext>
                    </a:extLst>
                  </p14:cNvPr>
                  <p14:cNvContentPartPr/>
                  <p14:nvPr/>
                </p14:nvContentPartPr>
                <p14:xfrm>
                  <a:off x="4255960" y="2289808"/>
                  <a:ext cx="60840" cy="376560"/>
                </p14:xfrm>
              </p:contentPart>
            </mc:Choice>
            <mc:Fallback xmlns="">
              <p:pic>
                <p:nvPicPr>
                  <p:cNvPr id="421" name="Ink 420">
                    <a:extLst>
                      <a:ext uri="{FF2B5EF4-FFF2-40B4-BE49-F238E27FC236}">
                        <a16:creationId xmlns:a16="http://schemas.microsoft.com/office/drawing/2014/main" id="{B8E2A073-A5DE-97F5-771A-F1ACD38F74EB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4251640" y="2285488"/>
                    <a:ext cx="69480" cy="38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22" name="Ink 421">
                    <a:extLst>
                      <a:ext uri="{FF2B5EF4-FFF2-40B4-BE49-F238E27FC236}">
                        <a16:creationId xmlns:a16="http://schemas.microsoft.com/office/drawing/2014/main" id="{E11DAB5B-9A99-3B99-5735-28E5F56CBA29}"/>
                      </a:ext>
                    </a:extLst>
                  </p14:cNvPr>
                  <p14:cNvContentPartPr/>
                  <p14:nvPr/>
                </p14:nvContentPartPr>
                <p14:xfrm>
                  <a:off x="4231480" y="2299888"/>
                  <a:ext cx="51840" cy="348120"/>
                </p14:xfrm>
              </p:contentPart>
            </mc:Choice>
            <mc:Fallback xmlns="">
              <p:pic>
                <p:nvPicPr>
                  <p:cNvPr id="422" name="Ink 421">
                    <a:extLst>
                      <a:ext uri="{FF2B5EF4-FFF2-40B4-BE49-F238E27FC236}">
                        <a16:creationId xmlns:a16="http://schemas.microsoft.com/office/drawing/2014/main" id="{E11DAB5B-9A99-3B99-5735-28E5F56CBA29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4227160" y="2295568"/>
                    <a:ext cx="60480" cy="35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23" name="Ink 422">
                    <a:extLst>
                      <a:ext uri="{FF2B5EF4-FFF2-40B4-BE49-F238E27FC236}">
                        <a16:creationId xmlns:a16="http://schemas.microsoft.com/office/drawing/2014/main" id="{8AF9E3FA-0EA3-6E59-BC08-EFCC146A9C3A}"/>
                      </a:ext>
                    </a:extLst>
                  </p14:cNvPr>
                  <p14:cNvContentPartPr/>
                  <p14:nvPr/>
                </p14:nvContentPartPr>
                <p14:xfrm>
                  <a:off x="4215280" y="2282608"/>
                  <a:ext cx="41040" cy="340560"/>
                </p14:xfrm>
              </p:contentPart>
            </mc:Choice>
            <mc:Fallback xmlns="">
              <p:pic>
                <p:nvPicPr>
                  <p:cNvPr id="423" name="Ink 422">
                    <a:extLst>
                      <a:ext uri="{FF2B5EF4-FFF2-40B4-BE49-F238E27FC236}">
                        <a16:creationId xmlns:a16="http://schemas.microsoft.com/office/drawing/2014/main" id="{8AF9E3FA-0EA3-6E59-BC08-EFCC146A9C3A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210960" y="2278288"/>
                    <a:ext cx="49680" cy="34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24" name="Ink 423">
                    <a:extLst>
                      <a:ext uri="{FF2B5EF4-FFF2-40B4-BE49-F238E27FC236}">
                        <a16:creationId xmlns:a16="http://schemas.microsoft.com/office/drawing/2014/main" id="{F23E77E3-42A3-71CD-819E-40900AFF51E5}"/>
                      </a:ext>
                    </a:extLst>
                  </p14:cNvPr>
                  <p14:cNvContentPartPr/>
                  <p14:nvPr/>
                </p14:nvContentPartPr>
                <p14:xfrm>
                  <a:off x="4121680" y="2541808"/>
                  <a:ext cx="360" cy="72720"/>
                </p14:xfrm>
              </p:contentPart>
            </mc:Choice>
            <mc:Fallback xmlns="">
              <p:pic>
                <p:nvPicPr>
                  <p:cNvPr id="424" name="Ink 423">
                    <a:extLst>
                      <a:ext uri="{FF2B5EF4-FFF2-40B4-BE49-F238E27FC236}">
                        <a16:creationId xmlns:a16="http://schemas.microsoft.com/office/drawing/2014/main" id="{F23E77E3-42A3-71CD-819E-40900AFF51E5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4117360" y="2537467"/>
                    <a:ext cx="9000" cy="8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25" name="Ink 424">
                    <a:extLst>
                      <a:ext uri="{FF2B5EF4-FFF2-40B4-BE49-F238E27FC236}">
                        <a16:creationId xmlns:a16="http://schemas.microsoft.com/office/drawing/2014/main" id="{DAF7CFCE-6A5A-6AF1-0675-1EC3CD8C8BB1}"/>
                      </a:ext>
                    </a:extLst>
                  </p14:cNvPr>
                  <p14:cNvContentPartPr/>
                  <p14:nvPr/>
                </p14:nvContentPartPr>
                <p14:xfrm>
                  <a:off x="4157320" y="2559088"/>
                  <a:ext cx="360" cy="59400"/>
                </p14:xfrm>
              </p:contentPart>
            </mc:Choice>
            <mc:Fallback xmlns="">
              <p:pic>
                <p:nvPicPr>
                  <p:cNvPr id="425" name="Ink 424">
                    <a:extLst>
                      <a:ext uri="{FF2B5EF4-FFF2-40B4-BE49-F238E27FC236}">
                        <a16:creationId xmlns:a16="http://schemas.microsoft.com/office/drawing/2014/main" id="{DAF7CFCE-6A5A-6AF1-0675-1EC3CD8C8BB1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153000" y="2554742"/>
                    <a:ext cx="9000" cy="680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26" name="Ink 425">
                    <a:extLst>
                      <a:ext uri="{FF2B5EF4-FFF2-40B4-BE49-F238E27FC236}">
                        <a16:creationId xmlns:a16="http://schemas.microsoft.com/office/drawing/2014/main" id="{98EE1091-1580-942F-9138-360C2AAF307B}"/>
                      </a:ext>
                    </a:extLst>
                  </p14:cNvPr>
                  <p14:cNvContentPartPr/>
                  <p14:nvPr/>
                </p14:nvContentPartPr>
                <p14:xfrm>
                  <a:off x="4122040" y="2528488"/>
                  <a:ext cx="3240" cy="9720"/>
                </p14:xfrm>
              </p:contentPart>
            </mc:Choice>
            <mc:Fallback xmlns="">
              <p:pic>
                <p:nvPicPr>
                  <p:cNvPr id="426" name="Ink 425">
                    <a:extLst>
                      <a:ext uri="{FF2B5EF4-FFF2-40B4-BE49-F238E27FC236}">
                        <a16:creationId xmlns:a16="http://schemas.microsoft.com/office/drawing/2014/main" id="{98EE1091-1580-942F-9138-360C2AAF307B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4117720" y="2524168"/>
                    <a:ext cx="11880" cy="1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27" name="Ink 426">
                    <a:extLst>
                      <a:ext uri="{FF2B5EF4-FFF2-40B4-BE49-F238E27FC236}">
                        <a16:creationId xmlns:a16="http://schemas.microsoft.com/office/drawing/2014/main" id="{61D2645F-006E-27C3-3B6C-66213052805C}"/>
                      </a:ext>
                    </a:extLst>
                  </p14:cNvPr>
                  <p14:cNvContentPartPr/>
                  <p14:nvPr/>
                </p14:nvContentPartPr>
                <p14:xfrm>
                  <a:off x="4188640" y="2569168"/>
                  <a:ext cx="360" cy="37080"/>
                </p14:xfrm>
              </p:contentPart>
            </mc:Choice>
            <mc:Fallback xmlns="">
              <p:pic>
                <p:nvPicPr>
                  <p:cNvPr id="427" name="Ink 426">
                    <a:extLst>
                      <a:ext uri="{FF2B5EF4-FFF2-40B4-BE49-F238E27FC236}">
                        <a16:creationId xmlns:a16="http://schemas.microsoft.com/office/drawing/2014/main" id="{61D2645F-006E-27C3-3B6C-66213052805C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184320" y="2564848"/>
                    <a:ext cx="900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28" name="Ink 427">
                    <a:extLst>
                      <a:ext uri="{FF2B5EF4-FFF2-40B4-BE49-F238E27FC236}">
                        <a16:creationId xmlns:a16="http://schemas.microsoft.com/office/drawing/2014/main" id="{BE56A0A9-3653-FB88-312D-E757C9BCB010}"/>
                      </a:ext>
                    </a:extLst>
                  </p14:cNvPr>
                  <p14:cNvContentPartPr/>
                  <p14:nvPr/>
                </p14:nvContentPartPr>
                <p14:xfrm>
                  <a:off x="4127080" y="2277568"/>
                  <a:ext cx="64080" cy="85320"/>
                </p14:xfrm>
              </p:contentPart>
            </mc:Choice>
            <mc:Fallback xmlns="">
              <p:pic>
                <p:nvPicPr>
                  <p:cNvPr id="428" name="Ink 427">
                    <a:extLst>
                      <a:ext uri="{FF2B5EF4-FFF2-40B4-BE49-F238E27FC236}">
                        <a16:creationId xmlns:a16="http://schemas.microsoft.com/office/drawing/2014/main" id="{BE56A0A9-3653-FB88-312D-E757C9BCB010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4122784" y="2273248"/>
                    <a:ext cx="72672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29" name="Ink 428">
                    <a:extLst>
                      <a:ext uri="{FF2B5EF4-FFF2-40B4-BE49-F238E27FC236}">
                        <a16:creationId xmlns:a16="http://schemas.microsoft.com/office/drawing/2014/main" id="{CBF3AD93-3C94-096E-7AA8-B905A547587C}"/>
                      </a:ext>
                    </a:extLst>
                  </p14:cNvPr>
                  <p14:cNvContentPartPr/>
                  <p14:nvPr/>
                </p14:nvContentPartPr>
                <p14:xfrm>
                  <a:off x="4168480" y="2289088"/>
                  <a:ext cx="38160" cy="8352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CBF3AD93-3C94-096E-7AA8-B905A547587C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164160" y="2284768"/>
                    <a:ext cx="46800" cy="9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30" name="Ink 429">
                    <a:extLst>
                      <a:ext uri="{FF2B5EF4-FFF2-40B4-BE49-F238E27FC236}">
                        <a16:creationId xmlns:a16="http://schemas.microsoft.com/office/drawing/2014/main" id="{96FFCC36-F1AB-892E-A852-D4D7EE7978D5}"/>
                      </a:ext>
                    </a:extLst>
                  </p14:cNvPr>
                  <p14:cNvContentPartPr/>
                  <p14:nvPr/>
                </p14:nvContentPartPr>
                <p14:xfrm>
                  <a:off x="4146520" y="2289088"/>
                  <a:ext cx="42840" cy="7236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96FFCC36-F1AB-892E-A852-D4D7EE7978D5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4142200" y="2284768"/>
                    <a:ext cx="5148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31" name="Ink 430">
                    <a:extLst>
                      <a:ext uri="{FF2B5EF4-FFF2-40B4-BE49-F238E27FC236}">
                        <a16:creationId xmlns:a16="http://schemas.microsoft.com/office/drawing/2014/main" id="{18CC1811-D061-B5AF-BEC5-24312F064268}"/>
                      </a:ext>
                    </a:extLst>
                  </p14:cNvPr>
                  <p14:cNvContentPartPr/>
                  <p14:nvPr/>
                </p14:nvContentPartPr>
                <p14:xfrm>
                  <a:off x="4207000" y="2288008"/>
                  <a:ext cx="9720" cy="94680"/>
                </p14:xfrm>
              </p:contentPart>
            </mc:Choice>
            <mc:Fallback xmlns="">
              <p:pic>
                <p:nvPicPr>
                  <p:cNvPr id="431" name="Ink 430">
                    <a:extLst>
                      <a:ext uri="{FF2B5EF4-FFF2-40B4-BE49-F238E27FC236}">
                        <a16:creationId xmlns:a16="http://schemas.microsoft.com/office/drawing/2014/main" id="{18CC1811-D061-B5AF-BEC5-24312F064268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4202680" y="2283688"/>
                    <a:ext cx="18360" cy="103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C65872DF-E50B-F8EA-C7E3-EBAAAB21B7CD}"/>
              </a:ext>
            </a:extLst>
          </p:cNvPr>
          <p:cNvGrpSpPr/>
          <p:nvPr/>
        </p:nvGrpSpPr>
        <p:grpSpPr>
          <a:xfrm>
            <a:off x="9161213" y="4375588"/>
            <a:ext cx="690084" cy="1241006"/>
            <a:chOff x="6878035" y="3408405"/>
            <a:chExt cx="690084" cy="1241006"/>
          </a:xfrm>
        </p:grpSpPr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FF43049D-D739-490F-E83F-CFC6D6173780}"/>
                </a:ext>
              </a:extLst>
            </p:cNvPr>
            <p:cNvGrpSpPr/>
            <p:nvPr/>
          </p:nvGrpSpPr>
          <p:grpSpPr>
            <a:xfrm flipH="1">
              <a:off x="6878035" y="3408405"/>
              <a:ext cx="550503" cy="1241006"/>
              <a:chOff x="5119966" y="1092421"/>
              <a:chExt cx="1066680" cy="240462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62" name="Ink 461">
                    <a:extLst>
                      <a:ext uri="{FF2B5EF4-FFF2-40B4-BE49-F238E27FC236}">
                        <a16:creationId xmlns:a16="http://schemas.microsoft.com/office/drawing/2014/main" id="{1C311C29-5F12-2B75-9848-D5D59D67F67C}"/>
                      </a:ext>
                    </a:extLst>
                  </p14:cNvPr>
                  <p14:cNvContentPartPr/>
                  <p14:nvPr/>
                </p14:nvContentPartPr>
                <p14:xfrm>
                  <a:off x="5163477" y="2505247"/>
                  <a:ext cx="224641" cy="991800"/>
                </p14:xfrm>
              </p:contentPart>
            </mc:Choice>
            <mc:Fallback xmlns="">
              <p:pic>
                <p:nvPicPr>
                  <p:cNvPr id="462" name="Ink 461">
                    <a:extLst>
                      <a:ext uri="{FF2B5EF4-FFF2-40B4-BE49-F238E27FC236}">
                        <a16:creationId xmlns:a16="http://schemas.microsoft.com/office/drawing/2014/main" id="{1C311C29-5F12-2B75-9848-D5D59D67F67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151617" y="2493390"/>
                    <a:ext cx="248361" cy="101551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E3522B4D-D072-8D61-173F-340D721F24CC}"/>
                  </a:ext>
                </a:extLst>
              </p:cNvPr>
              <p:cNvGrpSpPr/>
              <p:nvPr/>
            </p:nvGrpSpPr>
            <p:grpSpPr>
              <a:xfrm>
                <a:off x="5119966" y="1092421"/>
                <a:ext cx="1066680" cy="2362214"/>
                <a:chOff x="5119966" y="1092421"/>
                <a:chExt cx="1066680" cy="236221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8">
                  <p14:nvContentPartPr>
                    <p14:cNvPr id="464" name="Ink 463">
                      <a:extLst>
                        <a:ext uri="{FF2B5EF4-FFF2-40B4-BE49-F238E27FC236}">
                          <a16:creationId xmlns:a16="http://schemas.microsoft.com/office/drawing/2014/main" id="{4C9D195C-1F9B-D786-C01F-BD6E498412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19966" y="1092421"/>
                    <a:ext cx="534960" cy="642960"/>
                  </p14:xfrm>
                </p:contentPart>
              </mc:Choice>
              <mc:Fallback xmlns="">
                <p:pic>
                  <p:nvPicPr>
                    <p:cNvPr id="464" name="Ink 463">
                      <a:extLst>
                        <a:ext uri="{FF2B5EF4-FFF2-40B4-BE49-F238E27FC236}">
                          <a16:creationId xmlns:a16="http://schemas.microsoft.com/office/drawing/2014/main" id="{4C9D195C-1F9B-D786-C01F-BD6E49841266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5108109" y="1080566"/>
                      <a:ext cx="558674" cy="6666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465" name="Ink 464">
                      <a:extLst>
                        <a:ext uri="{FF2B5EF4-FFF2-40B4-BE49-F238E27FC236}">
                          <a16:creationId xmlns:a16="http://schemas.microsoft.com/office/drawing/2014/main" id="{F1A60B3B-D0A4-BDBA-9316-3F71B7D693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9126" y="1099621"/>
                    <a:ext cx="70560" cy="360"/>
                  </p14:xfrm>
                </p:contentPart>
              </mc:Choice>
              <mc:Fallback xmlns="">
                <p:pic>
                  <p:nvPicPr>
                    <p:cNvPr id="465" name="Ink 464">
                      <a:extLst>
                        <a:ext uri="{FF2B5EF4-FFF2-40B4-BE49-F238E27FC236}">
                          <a16:creationId xmlns:a16="http://schemas.microsoft.com/office/drawing/2014/main" id="{F1A60B3B-D0A4-BDBA-9316-3F71B7D693C8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5407366" y="1093501"/>
                      <a:ext cx="9408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0">
                  <p14:nvContentPartPr>
                    <p14:cNvPr id="466" name="Ink 465">
                      <a:extLst>
                        <a:ext uri="{FF2B5EF4-FFF2-40B4-BE49-F238E27FC236}">
                          <a16:creationId xmlns:a16="http://schemas.microsoft.com/office/drawing/2014/main" id="{6F446BED-5513-4BDD-609C-F7F9ED091E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85286" y="1755541"/>
                    <a:ext cx="11880" cy="733680"/>
                  </p14:xfrm>
                </p:contentPart>
              </mc:Choice>
              <mc:Fallback xmlns="">
                <p:pic>
                  <p:nvPicPr>
                    <p:cNvPr id="466" name="Ink 465">
                      <a:extLst>
                        <a:ext uri="{FF2B5EF4-FFF2-40B4-BE49-F238E27FC236}">
                          <a16:creationId xmlns:a16="http://schemas.microsoft.com/office/drawing/2014/main" id="{6F446BED-5513-4BDD-609C-F7F9ED091E2A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374066" y="1743685"/>
                      <a:ext cx="34320" cy="7573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467" name="Ink 466">
                      <a:extLst>
                        <a:ext uri="{FF2B5EF4-FFF2-40B4-BE49-F238E27FC236}">
                          <a16:creationId xmlns:a16="http://schemas.microsoft.com/office/drawing/2014/main" id="{DFB06C93-6C78-656E-C46B-ACC88CF894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6576" y="2513955"/>
                    <a:ext cx="208800" cy="940680"/>
                  </p14:xfrm>
                </p:contentPart>
              </mc:Choice>
              <mc:Fallback xmlns="">
                <p:pic>
                  <p:nvPicPr>
                    <p:cNvPr id="467" name="Ink 466">
                      <a:extLst>
                        <a:ext uri="{FF2B5EF4-FFF2-40B4-BE49-F238E27FC236}">
                          <a16:creationId xmlns:a16="http://schemas.microsoft.com/office/drawing/2014/main" id="{DFB06C93-6C78-656E-C46B-ACC88CF89480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5394744" y="2502101"/>
                      <a:ext cx="232464" cy="9643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2">
                  <p14:nvContentPartPr>
                    <p14:cNvPr id="468" name="Ink 467">
                      <a:extLst>
                        <a:ext uri="{FF2B5EF4-FFF2-40B4-BE49-F238E27FC236}">
                          <a16:creationId xmlns:a16="http://schemas.microsoft.com/office/drawing/2014/main" id="{844C6B91-FD19-798A-F3B4-7E108E8D67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6746" y="1755991"/>
                    <a:ext cx="216720" cy="3344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844C6B91-FD19-798A-F3B4-7E108E8D672B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5384900" y="1744146"/>
                      <a:ext cx="240413" cy="358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3">
                  <p14:nvContentPartPr>
                    <p14:cNvPr id="469" name="Ink 468">
                      <a:extLst>
                        <a:ext uri="{FF2B5EF4-FFF2-40B4-BE49-F238E27FC236}">
                          <a16:creationId xmlns:a16="http://schemas.microsoft.com/office/drawing/2014/main" id="{B8183CDF-4FFA-7143-C38B-24EB68ED08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26666" y="1986301"/>
                    <a:ext cx="331560" cy="117720"/>
                  </p14:xfrm>
                </p:contentPart>
              </mc:Choice>
              <mc:Fallback xmlns="">
                <p:pic>
                  <p:nvPicPr>
                    <p:cNvPr id="469" name="Ink 468">
                      <a:extLst>
                        <a:ext uri="{FF2B5EF4-FFF2-40B4-BE49-F238E27FC236}">
                          <a16:creationId xmlns:a16="http://schemas.microsoft.com/office/drawing/2014/main" id="{B8183CDF-4FFA-7143-C38B-24EB68ED08BD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5614825" y="1974459"/>
                      <a:ext cx="355243" cy="1414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4">
                  <p14:nvContentPartPr>
                    <p14:cNvPr id="470" name="Ink 469">
                      <a:extLst>
                        <a:ext uri="{FF2B5EF4-FFF2-40B4-BE49-F238E27FC236}">
                          <a16:creationId xmlns:a16="http://schemas.microsoft.com/office/drawing/2014/main" id="{028C76D8-7661-E00A-12EC-EA3BB24D5D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3986" y="1786501"/>
                    <a:ext cx="195120" cy="223920"/>
                  </p14:xfrm>
                </p:contentPart>
              </mc:Choice>
              <mc:Fallback xmlns="">
                <p:pic>
                  <p:nvPicPr>
                    <p:cNvPr id="470" name="Ink 469">
                      <a:extLst>
                        <a:ext uri="{FF2B5EF4-FFF2-40B4-BE49-F238E27FC236}">
                          <a16:creationId xmlns:a16="http://schemas.microsoft.com/office/drawing/2014/main" id="{028C76D8-7661-E00A-12EC-EA3BB24D5DA1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5952182" y="1774642"/>
                      <a:ext cx="218729" cy="2476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471" name="Ink 470">
                      <a:extLst>
                        <a:ext uri="{FF2B5EF4-FFF2-40B4-BE49-F238E27FC236}">
                          <a16:creationId xmlns:a16="http://schemas.microsoft.com/office/drawing/2014/main" id="{FD4C0976-5C3B-35E0-14C8-863C2830C6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9806" y="1749781"/>
                    <a:ext cx="190440" cy="86328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FD4C0976-5C3B-35E0-14C8-863C2830C668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5177990" y="1737936"/>
                      <a:ext cx="214071" cy="886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6">
                  <p14:nvContentPartPr>
                    <p14:cNvPr id="472" name="Ink 471">
                      <a:extLst>
                        <a:ext uri="{FF2B5EF4-FFF2-40B4-BE49-F238E27FC236}">
                          <a16:creationId xmlns:a16="http://schemas.microsoft.com/office/drawing/2014/main" id="{CA7F0508-E518-483C-8577-7716C4B6F5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6886" y="1722421"/>
                    <a:ext cx="21600" cy="58680"/>
                  </p14:xfrm>
                </p:contentPart>
              </mc:Choice>
              <mc:Fallback xmlns="">
                <p:pic>
                  <p:nvPicPr>
                    <p:cNvPr id="472" name="Ink 471">
                      <a:extLst>
                        <a:ext uri="{FF2B5EF4-FFF2-40B4-BE49-F238E27FC236}">
                          <a16:creationId xmlns:a16="http://schemas.microsoft.com/office/drawing/2014/main" id="{CA7F0508-E518-483C-8577-7716C4B6F5B5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25041" y="1710685"/>
                      <a:ext cx="45290" cy="821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473" name="Ink 472">
                      <a:extLst>
                        <a:ext uri="{FF2B5EF4-FFF2-40B4-BE49-F238E27FC236}">
                          <a16:creationId xmlns:a16="http://schemas.microsoft.com/office/drawing/2014/main" id="{1AE59F94-DB30-C7E3-DDC2-992E093A05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4246" y="1716301"/>
                    <a:ext cx="111600" cy="32040"/>
                  </p14:xfrm>
                </p:contentPart>
              </mc:Choice>
              <mc:Fallback xmlns="">
                <p:pic>
                  <p:nvPicPr>
                    <p:cNvPr id="473" name="Ink 472">
                      <a:extLst>
                        <a:ext uri="{FF2B5EF4-FFF2-40B4-BE49-F238E27FC236}">
                          <a16:creationId xmlns:a16="http://schemas.microsoft.com/office/drawing/2014/main" id="{1AE59F94-DB30-C7E3-DDC2-992E093A0502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6052388" y="1704712"/>
                      <a:ext cx="135315" cy="55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8">
                  <p14:nvContentPartPr>
                    <p14:cNvPr id="474" name="Ink 473">
                      <a:extLst>
                        <a:ext uri="{FF2B5EF4-FFF2-40B4-BE49-F238E27FC236}">
                          <a16:creationId xmlns:a16="http://schemas.microsoft.com/office/drawing/2014/main" id="{8AC2D380-280E-C535-60AD-F7FFB26851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206" y="1744381"/>
                    <a:ext cx="19440" cy="66240"/>
                  </p14:xfrm>
                </p:contentPart>
              </mc:Choice>
              <mc:Fallback xmlns="">
                <p:pic>
                  <p:nvPicPr>
                    <p:cNvPr id="474" name="Ink 473">
                      <a:extLst>
                        <a:ext uri="{FF2B5EF4-FFF2-40B4-BE49-F238E27FC236}">
                          <a16:creationId xmlns:a16="http://schemas.microsoft.com/office/drawing/2014/main" id="{8AC2D380-280E-C535-60AD-F7FFB268514E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6155810" y="1732528"/>
                      <a:ext cx="42232" cy="89947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75" name="Group 474">
                  <a:extLst>
                    <a:ext uri="{FF2B5EF4-FFF2-40B4-BE49-F238E27FC236}">
                      <a16:creationId xmlns:a16="http://schemas.microsoft.com/office/drawing/2014/main" id="{92163CF8-8C9B-BEFE-0899-C6D15996382B}"/>
                    </a:ext>
                  </a:extLst>
                </p:cNvPr>
                <p:cNvGrpSpPr/>
                <p:nvPr/>
              </p:nvGrpSpPr>
              <p:grpSpPr>
                <a:xfrm>
                  <a:off x="6069286" y="1749781"/>
                  <a:ext cx="28440" cy="28440"/>
                  <a:chOff x="6069286" y="1749781"/>
                  <a:chExt cx="28440" cy="28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9">
                    <p14:nvContentPartPr>
                      <p14:cNvPr id="477" name="Ink 476">
                        <a:extLst>
                          <a:ext uri="{FF2B5EF4-FFF2-40B4-BE49-F238E27FC236}">
                            <a16:creationId xmlns:a16="http://schemas.microsoft.com/office/drawing/2014/main" id="{94137CC8-0029-CEB1-5B43-B591541CEE5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86206" y="174978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7" name="Ink 476">
                        <a:extLst>
                          <a:ext uri="{FF2B5EF4-FFF2-40B4-BE49-F238E27FC236}">
                            <a16:creationId xmlns:a16="http://schemas.microsoft.com/office/drawing/2014/main" id="{94137CC8-0029-CEB1-5B43-B591541CEE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80086" y="174366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0">
                    <p14:nvContentPartPr>
                      <p14:cNvPr id="478" name="Ink 477">
                        <a:extLst>
                          <a:ext uri="{FF2B5EF4-FFF2-40B4-BE49-F238E27FC236}">
                            <a16:creationId xmlns:a16="http://schemas.microsoft.com/office/drawing/2014/main" id="{25356B9F-32C2-91F5-BFF7-504619B2C69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97366" y="17728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8" name="Ink 477">
                        <a:extLst>
                          <a:ext uri="{FF2B5EF4-FFF2-40B4-BE49-F238E27FC236}">
                            <a16:creationId xmlns:a16="http://schemas.microsoft.com/office/drawing/2014/main" id="{25356B9F-32C2-91F5-BFF7-504619B2C6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91246" y="176670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1">
                    <p14:nvContentPartPr>
                      <p14:cNvPr id="479" name="Ink 478">
                        <a:extLst>
                          <a:ext uri="{FF2B5EF4-FFF2-40B4-BE49-F238E27FC236}">
                            <a16:creationId xmlns:a16="http://schemas.microsoft.com/office/drawing/2014/main" id="{F2082ACB-86E5-540B-1088-D7728506063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9286" y="17778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9" name="Ink 478">
                        <a:extLst>
                          <a:ext uri="{FF2B5EF4-FFF2-40B4-BE49-F238E27FC236}">
                            <a16:creationId xmlns:a16="http://schemas.microsoft.com/office/drawing/2014/main" id="{F2082ACB-86E5-540B-1088-D772850606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63166" y="177174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22">
                  <p14:nvContentPartPr>
                    <p14:cNvPr id="476" name="Ink 475">
                      <a:extLst>
                        <a:ext uri="{FF2B5EF4-FFF2-40B4-BE49-F238E27FC236}">
                          <a16:creationId xmlns:a16="http://schemas.microsoft.com/office/drawing/2014/main" id="{92C9F6FC-0F8C-A4D7-9B23-3209203380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0006" y="2619541"/>
                    <a:ext cx="19440" cy="34560"/>
                  </p14:xfrm>
                </p:contentPart>
              </mc:Choice>
              <mc:Fallback xmlns="">
                <p:pic>
                  <p:nvPicPr>
                    <p:cNvPr id="476" name="Ink 475">
                      <a:extLst>
                        <a:ext uri="{FF2B5EF4-FFF2-40B4-BE49-F238E27FC236}">
                          <a16:creationId xmlns:a16="http://schemas.microsoft.com/office/drawing/2014/main" id="{92C9F6FC-0F8C-A4D7-9B23-32092033806D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5158610" y="2607791"/>
                      <a:ext cx="42232" cy="5806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A029D717-BC6C-5CA6-4A7F-74542C997FA6}"/>
                </a:ext>
              </a:extLst>
            </p:cNvPr>
            <p:cNvGrpSpPr/>
            <p:nvPr/>
          </p:nvGrpSpPr>
          <p:grpSpPr>
            <a:xfrm>
              <a:off x="7177879" y="3481978"/>
              <a:ext cx="390240" cy="312480"/>
              <a:chOff x="7177879" y="3481978"/>
              <a:chExt cx="390240" cy="31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6EC6A0E6-2EE6-0A5F-5F5C-BA66AFDD2AB3}"/>
                      </a:ext>
                    </a:extLst>
                  </p14:cNvPr>
                  <p14:cNvContentPartPr/>
                  <p14:nvPr/>
                </p14:nvContentPartPr>
                <p14:xfrm>
                  <a:off x="7177879" y="3481978"/>
                  <a:ext cx="250560" cy="12636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6EC6A0E6-2EE6-0A5F-5F5C-BA66AFDD2AB3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7173559" y="3477658"/>
                    <a:ext cx="25920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4D96153C-E215-6FBF-8208-420E26A36443}"/>
                      </a:ext>
                    </a:extLst>
                  </p14:cNvPr>
                  <p14:cNvContentPartPr/>
                  <p14:nvPr/>
                </p14:nvContentPartPr>
                <p14:xfrm>
                  <a:off x="7420879" y="3511498"/>
                  <a:ext cx="36360" cy="4500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4D96153C-E215-6FBF-8208-420E26A36443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7416516" y="3507178"/>
                    <a:ext cx="45086" cy="5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60" name="Ink 459">
                    <a:extLst>
                      <a:ext uri="{FF2B5EF4-FFF2-40B4-BE49-F238E27FC236}">
                        <a16:creationId xmlns:a16="http://schemas.microsoft.com/office/drawing/2014/main" id="{C953B419-C23F-A11B-6AF0-C3DA22BB0AC9}"/>
                      </a:ext>
                    </a:extLst>
                  </p14:cNvPr>
                  <p14:cNvContentPartPr/>
                  <p14:nvPr/>
                </p14:nvContentPartPr>
                <p14:xfrm>
                  <a:off x="7447159" y="3512578"/>
                  <a:ext cx="106560" cy="261360"/>
                </p14:xfrm>
              </p:contentPart>
            </mc:Choice>
            <mc:Fallback xmlns="">
              <p:pic>
                <p:nvPicPr>
                  <p:cNvPr id="460" name="Ink 459">
                    <a:extLst>
                      <a:ext uri="{FF2B5EF4-FFF2-40B4-BE49-F238E27FC236}">
                        <a16:creationId xmlns:a16="http://schemas.microsoft.com/office/drawing/2014/main" id="{C953B419-C23F-A11B-6AF0-C3DA22BB0AC9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442839" y="3508258"/>
                    <a:ext cx="11520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61" name="Ink 460">
                    <a:extLst>
                      <a:ext uri="{FF2B5EF4-FFF2-40B4-BE49-F238E27FC236}">
                        <a16:creationId xmlns:a16="http://schemas.microsoft.com/office/drawing/2014/main" id="{30C81E0D-91A9-77A4-EAA5-D06217E261CF}"/>
                      </a:ext>
                    </a:extLst>
                  </p14:cNvPr>
                  <p14:cNvContentPartPr/>
                  <p14:nvPr/>
                </p14:nvContentPartPr>
                <p14:xfrm>
                  <a:off x="7455799" y="3555418"/>
                  <a:ext cx="112320" cy="239040"/>
                </p14:xfrm>
              </p:contentPart>
            </mc:Choice>
            <mc:Fallback xmlns="">
              <p:pic>
                <p:nvPicPr>
                  <p:cNvPr id="461" name="Ink 460">
                    <a:extLst>
                      <a:ext uri="{FF2B5EF4-FFF2-40B4-BE49-F238E27FC236}">
                        <a16:creationId xmlns:a16="http://schemas.microsoft.com/office/drawing/2014/main" id="{30C81E0D-91A9-77A4-EAA5-D06217E261CF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451479" y="3551098"/>
                    <a:ext cx="120960" cy="247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481" name="Straight Arrow Connector 480">
            <a:extLst>
              <a:ext uri="{FF2B5EF4-FFF2-40B4-BE49-F238E27FC236}">
                <a16:creationId xmlns:a16="http://schemas.microsoft.com/office/drawing/2014/main" id="{1428BD1C-6858-DC24-112D-7E727B8A6A4C}"/>
              </a:ext>
            </a:extLst>
          </p:cNvPr>
          <p:cNvCxnSpPr>
            <a:cxnSpLocks/>
          </p:cNvCxnSpPr>
          <p:nvPr/>
        </p:nvCxnSpPr>
        <p:spPr>
          <a:xfrm rot="27000000">
            <a:off x="6298758" y="1985423"/>
            <a:ext cx="999200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BFC4CF52-9BC3-A1F9-8C87-F3AD0117661E}"/>
              </a:ext>
            </a:extLst>
          </p:cNvPr>
          <p:cNvGrpSpPr/>
          <p:nvPr/>
        </p:nvGrpSpPr>
        <p:grpSpPr>
          <a:xfrm>
            <a:off x="6354729" y="2621716"/>
            <a:ext cx="1569557" cy="936748"/>
            <a:chOff x="8963560" y="2270297"/>
            <a:chExt cx="2089080" cy="1246811"/>
          </a:xfrm>
        </p:grpSpPr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27409186-CB9D-D87E-58C8-F9EFD3D1EE1E}"/>
                </a:ext>
              </a:extLst>
            </p:cNvPr>
            <p:cNvGrpSpPr/>
            <p:nvPr/>
          </p:nvGrpSpPr>
          <p:grpSpPr>
            <a:xfrm flipH="1">
              <a:off x="10166964" y="2836220"/>
              <a:ext cx="827062" cy="680888"/>
              <a:chOff x="2681326" y="1266661"/>
              <a:chExt cx="1214790" cy="1000089"/>
            </a:xfrm>
          </p:grpSpPr>
          <p:grpSp>
            <p:nvGrpSpPr>
              <p:cNvPr id="492" name="Group 491">
                <a:extLst>
                  <a:ext uri="{FF2B5EF4-FFF2-40B4-BE49-F238E27FC236}">
                    <a16:creationId xmlns:a16="http://schemas.microsoft.com/office/drawing/2014/main" id="{53B377A2-0D73-A725-A054-74127CE0A0E8}"/>
                  </a:ext>
                </a:extLst>
              </p:cNvPr>
              <p:cNvGrpSpPr/>
              <p:nvPr/>
            </p:nvGrpSpPr>
            <p:grpSpPr>
              <a:xfrm>
                <a:off x="2681326" y="1266661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511" name="Ink 510">
                      <a:extLst>
                        <a:ext uri="{FF2B5EF4-FFF2-40B4-BE49-F238E27FC236}">
                          <a16:creationId xmlns:a16="http://schemas.microsoft.com/office/drawing/2014/main" id="{681141A7-E81F-45BD-84E4-4628334CE3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511" name="Ink 510">
                      <a:extLst>
                        <a:ext uri="{FF2B5EF4-FFF2-40B4-BE49-F238E27FC236}">
                          <a16:creationId xmlns:a16="http://schemas.microsoft.com/office/drawing/2014/main" id="{681141A7-E81F-45BD-84E4-4628334CE31C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2680699" y="1272352"/>
                      <a:ext cx="42293" cy="2895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512" name="Ink 511">
                      <a:extLst>
                        <a:ext uri="{FF2B5EF4-FFF2-40B4-BE49-F238E27FC236}">
                          <a16:creationId xmlns:a16="http://schemas.microsoft.com/office/drawing/2014/main" id="{7BDEED9E-4996-CC39-6CBE-D6C4E587AC8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512" name="Ink 511">
                      <a:extLst>
                        <a:ext uri="{FF2B5EF4-FFF2-40B4-BE49-F238E27FC236}">
                          <a16:creationId xmlns:a16="http://schemas.microsoft.com/office/drawing/2014/main" id="{7BDEED9E-4996-CC39-6CBE-D6C4E587AC81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2669368" y="1254704"/>
                      <a:ext cx="1214076" cy="297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513" name="Ink 512">
                      <a:extLst>
                        <a:ext uri="{FF2B5EF4-FFF2-40B4-BE49-F238E27FC236}">
                          <a16:creationId xmlns:a16="http://schemas.microsoft.com/office/drawing/2014/main" id="{B20B8989-F261-012F-A9CA-78BD19865F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513" name="Ink 512">
                      <a:extLst>
                        <a:ext uri="{FF2B5EF4-FFF2-40B4-BE49-F238E27FC236}">
                          <a16:creationId xmlns:a16="http://schemas.microsoft.com/office/drawing/2014/main" id="{B20B8989-F261-012F-A9CA-78BD19865F44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2708613" y="1528798"/>
                      <a:ext cx="1176985" cy="542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514" name="Ink 513">
                      <a:extLst>
                        <a:ext uri="{FF2B5EF4-FFF2-40B4-BE49-F238E27FC236}">
                          <a16:creationId xmlns:a16="http://schemas.microsoft.com/office/drawing/2014/main" id="{FD0A0BFA-BA40-3CA0-1CFA-0D4458B68A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514" name="Ink 513">
                      <a:extLst>
                        <a:ext uri="{FF2B5EF4-FFF2-40B4-BE49-F238E27FC236}">
                          <a16:creationId xmlns:a16="http://schemas.microsoft.com/office/drawing/2014/main" id="{FD0A0BFA-BA40-3CA0-1CFA-0D4458B68AA2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2698186" y="1531901"/>
                      <a:ext cx="30360" cy="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8">
                  <p14:nvContentPartPr>
                    <p14:cNvPr id="515" name="Ink 514">
                      <a:extLst>
                        <a:ext uri="{FF2B5EF4-FFF2-40B4-BE49-F238E27FC236}">
                          <a16:creationId xmlns:a16="http://schemas.microsoft.com/office/drawing/2014/main" id="{3839675E-89C2-A437-05EF-0E5C3C1DFA8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515" name="Ink 514">
                      <a:extLst>
                        <a:ext uri="{FF2B5EF4-FFF2-40B4-BE49-F238E27FC236}">
                          <a16:creationId xmlns:a16="http://schemas.microsoft.com/office/drawing/2014/main" id="{3839675E-89C2-A437-05EF-0E5C3C1DFA83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516" name="Ink 515">
                      <a:extLst>
                        <a:ext uri="{FF2B5EF4-FFF2-40B4-BE49-F238E27FC236}">
                          <a16:creationId xmlns:a16="http://schemas.microsoft.com/office/drawing/2014/main" id="{A41E65F1-2200-5E08-C933-6AD8947C00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516" name="Ink 515">
                      <a:extLst>
                        <a:ext uri="{FF2B5EF4-FFF2-40B4-BE49-F238E27FC236}">
                          <a16:creationId xmlns:a16="http://schemas.microsoft.com/office/drawing/2014/main" id="{A41E65F1-2200-5E08-C933-6AD8947C00EE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517" name="Ink 516">
                      <a:extLst>
                        <a:ext uri="{FF2B5EF4-FFF2-40B4-BE49-F238E27FC236}">
                          <a16:creationId xmlns:a16="http://schemas.microsoft.com/office/drawing/2014/main" id="{F16DBA4F-BAA0-2A21-C5A6-B081973052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517" name="Ink 516">
                      <a:extLst>
                        <a:ext uri="{FF2B5EF4-FFF2-40B4-BE49-F238E27FC236}">
                          <a16:creationId xmlns:a16="http://schemas.microsoft.com/office/drawing/2014/main" id="{F16DBA4F-BAA0-2A21-C5A6-B08197305296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2">
                  <p14:nvContentPartPr>
                    <p14:cNvPr id="518" name="Ink 517">
                      <a:extLst>
                        <a:ext uri="{FF2B5EF4-FFF2-40B4-BE49-F238E27FC236}">
                          <a16:creationId xmlns:a16="http://schemas.microsoft.com/office/drawing/2014/main" id="{6BEAE330-A173-0B64-9F80-44934B2138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518" name="Ink 517">
                      <a:extLst>
                        <a:ext uri="{FF2B5EF4-FFF2-40B4-BE49-F238E27FC236}">
                          <a16:creationId xmlns:a16="http://schemas.microsoft.com/office/drawing/2014/main" id="{6BEAE330-A173-0B64-9F80-44934B2138D5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3403538" y="1361121"/>
                      <a:ext cx="418592" cy="1225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A1FB7286-07A8-CF6C-8E76-3729076103BE}"/>
                  </a:ext>
                </a:extLst>
              </p:cNvPr>
              <p:cNvGrpSpPr/>
              <p:nvPr/>
            </p:nvGrpSpPr>
            <p:grpSpPr>
              <a:xfrm>
                <a:off x="2694277" y="1612727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503" name="Ink 502">
                      <a:extLst>
                        <a:ext uri="{FF2B5EF4-FFF2-40B4-BE49-F238E27FC236}">
                          <a16:creationId xmlns:a16="http://schemas.microsoft.com/office/drawing/2014/main" id="{E4722DA7-3DE2-2817-A6C7-DEE27EE123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503" name="Ink 502">
                      <a:extLst>
                        <a:ext uri="{FF2B5EF4-FFF2-40B4-BE49-F238E27FC236}">
                          <a16:creationId xmlns:a16="http://schemas.microsoft.com/office/drawing/2014/main" id="{E4722DA7-3DE2-2817-A6C7-DEE27EE1230F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2680699" y="1272352"/>
                      <a:ext cx="42293" cy="2895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504" name="Ink 503">
                      <a:extLst>
                        <a:ext uri="{FF2B5EF4-FFF2-40B4-BE49-F238E27FC236}">
                          <a16:creationId xmlns:a16="http://schemas.microsoft.com/office/drawing/2014/main" id="{0ABA2AA3-2D4B-4577-850F-C7172E7E57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504" name="Ink 503">
                      <a:extLst>
                        <a:ext uri="{FF2B5EF4-FFF2-40B4-BE49-F238E27FC236}">
                          <a16:creationId xmlns:a16="http://schemas.microsoft.com/office/drawing/2014/main" id="{0ABA2AA3-2D4B-4577-850F-C7172E7E57C9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2669368" y="1254704"/>
                      <a:ext cx="1214076" cy="297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505" name="Ink 504">
                      <a:extLst>
                        <a:ext uri="{FF2B5EF4-FFF2-40B4-BE49-F238E27FC236}">
                          <a16:creationId xmlns:a16="http://schemas.microsoft.com/office/drawing/2014/main" id="{54FBCFD6-3104-3A7E-9092-785A0F8677A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505" name="Ink 504">
                      <a:extLst>
                        <a:ext uri="{FF2B5EF4-FFF2-40B4-BE49-F238E27FC236}">
                          <a16:creationId xmlns:a16="http://schemas.microsoft.com/office/drawing/2014/main" id="{54FBCFD6-3104-3A7E-9092-785A0F8677A7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2708613" y="1528798"/>
                      <a:ext cx="1176985" cy="542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506" name="Ink 505">
                      <a:extLst>
                        <a:ext uri="{FF2B5EF4-FFF2-40B4-BE49-F238E27FC236}">
                          <a16:creationId xmlns:a16="http://schemas.microsoft.com/office/drawing/2014/main" id="{B8BEC839-3F5A-1454-DE9B-26B2C1013C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506" name="Ink 505">
                      <a:extLst>
                        <a:ext uri="{FF2B5EF4-FFF2-40B4-BE49-F238E27FC236}">
                          <a16:creationId xmlns:a16="http://schemas.microsoft.com/office/drawing/2014/main" id="{B8BEC839-3F5A-1454-DE9B-26B2C1013C20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2698186" y="1531901"/>
                      <a:ext cx="30360" cy="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8">
                  <p14:nvContentPartPr>
                    <p14:cNvPr id="507" name="Ink 506">
                      <a:extLst>
                        <a:ext uri="{FF2B5EF4-FFF2-40B4-BE49-F238E27FC236}">
                          <a16:creationId xmlns:a16="http://schemas.microsoft.com/office/drawing/2014/main" id="{DB630BCF-BD25-5FDE-64E1-0D832AB5BF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507" name="Ink 506">
                      <a:extLst>
                        <a:ext uri="{FF2B5EF4-FFF2-40B4-BE49-F238E27FC236}">
                          <a16:creationId xmlns:a16="http://schemas.microsoft.com/office/drawing/2014/main" id="{DB630BCF-BD25-5FDE-64E1-0D832AB5BF5C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508" name="Ink 507">
                      <a:extLst>
                        <a:ext uri="{FF2B5EF4-FFF2-40B4-BE49-F238E27FC236}">
                          <a16:creationId xmlns:a16="http://schemas.microsoft.com/office/drawing/2014/main" id="{27FBC683-32EB-CF41-110E-EB2B25775B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8" name="Ink 507">
                      <a:extLst>
                        <a:ext uri="{FF2B5EF4-FFF2-40B4-BE49-F238E27FC236}">
                          <a16:creationId xmlns:a16="http://schemas.microsoft.com/office/drawing/2014/main" id="{27FBC683-32EB-CF41-110E-EB2B25775B7A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509" name="Ink 508">
                      <a:extLst>
                        <a:ext uri="{FF2B5EF4-FFF2-40B4-BE49-F238E27FC236}">
                          <a16:creationId xmlns:a16="http://schemas.microsoft.com/office/drawing/2014/main" id="{B8150C25-A451-BAD0-BE06-D16D5E1BA9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9" name="Ink 508">
                      <a:extLst>
                        <a:ext uri="{FF2B5EF4-FFF2-40B4-BE49-F238E27FC236}">
                          <a16:creationId xmlns:a16="http://schemas.microsoft.com/office/drawing/2014/main" id="{B8150C25-A451-BAD0-BE06-D16D5E1BA911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510" name="Ink 509">
                      <a:extLst>
                        <a:ext uri="{FF2B5EF4-FFF2-40B4-BE49-F238E27FC236}">
                          <a16:creationId xmlns:a16="http://schemas.microsoft.com/office/drawing/2014/main" id="{9AB7012C-AA0A-AF25-735D-E769660C2E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510" name="Ink 509">
                      <a:extLst>
                        <a:ext uri="{FF2B5EF4-FFF2-40B4-BE49-F238E27FC236}">
                          <a16:creationId xmlns:a16="http://schemas.microsoft.com/office/drawing/2014/main" id="{9AB7012C-AA0A-AF25-735D-E769660C2EC7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3403538" y="1361121"/>
                      <a:ext cx="418592" cy="1225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7E2B85F3-1B23-7E05-9264-47EC6BF17DED}"/>
                  </a:ext>
                </a:extLst>
              </p:cNvPr>
              <p:cNvGrpSpPr/>
              <p:nvPr/>
            </p:nvGrpSpPr>
            <p:grpSpPr>
              <a:xfrm>
                <a:off x="2703796" y="1962190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2">
                  <p14:nvContentPartPr>
                    <p14:cNvPr id="495" name="Ink 494">
                      <a:extLst>
                        <a:ext uri="{FF2B5EF4-FFF2-40B4-BE49-F238E27FC236}">
                          <a16:creationId xmlns:a16="http://schemas.microsoft.com/office/drawing/2014/main" id="{61F2A9F3-8934-3916-5548-65C616C0E9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495" name="Ink 494">
                      <a:extLst>
                        <a:ext uri="{FF2B5EF4-FFF2-40B4-BE49-F238E27FC236}">
                          <a16:creationId xmlns:a16="http://schemas.microsoft.com/office/drawing/2014/main" id="{61F2A9F3-8934-3916-5548-65C616C0E90F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2680699" y="1272352"/>
                      <a:ext cx="42293" cy="2895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496" name="Ink 495">
                      <a:extLst>
                        <a:ext uri="{FF2B5EF4-FFF2-40B4-BE49-F238E27FC236}">
                          <a16:creationId xmlns:a16="http://schemas.microsoft.com/office/drawing/2014/main" id="{26B4D1BB-43C2-CB6E-3DBF-111D57F2C4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496" name="Ink 495">
                      <a:extLst>
                        <a:ext uri="{FF2B5EF4-FFF2-40B4-BE49-F238E27FC236}">
                          <a16:creationId xmlns:a16="http://schemas.microsoft.com/office/drawing/2014/main" id="{26B4D1BB-43C2-CB6E-3DBF-111D57F2C477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2669368" y="1254704"/>
                      <a:ext cx="1214076" cy="297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497" name="Ink 496">
                      <a:extLst>
                        <a:ext uri="{FF2B5EF4-FFF2-40B4-BE49-F238E27FC236}">
                          <a16:creationId xmlns:a16="http://schemas.microsoft.com/office/drawing/2014/main" id="{C8DC59F5-69B5-EC50-B20F-289A9945AC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497" name="Ink 496">
                      <a:extLst>
                        <a:ext uri="{FF2B5EF4-FFF2-40B4-BE49-F238E27FC236}">
                          <a16:creationId xmlns:a16="http://schemas.microsoft.com/office/drawing/2014/main" id="{C8DC59F5-69B5-EC50-B20F-289A9945ACB0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2708613" y="1528798"/>
                      <a:ext cx="1176985" cy="542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498" name="Ink 497">
                      <a:extLst>
                        <a:ext uri="{FF2B5EF4-FFF2-40B4-BE49-F238E27FC236}">
                          <a16:creationId xmlns:a16="http://schemas.microsoft.com/office/drawing/2014/main" id="{4EF62038-C307-0A97-DAF1-4CD0AD36A0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498" name="Ink 497">
                      <a:extLst>
                        <a:ext uri="{FF2B5EF4-FFF2-40B4-BE49-F238E27FC236}">
                          <a16:creationId xmlns:a16="http://schemas.microsoft.com/office/drawing/2014/main" id="{4EF62038-C307-0A97-DAF1-4CD0AD36A02B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2698186" y="1531901"/>
                      <a:ext cx="30360" cy="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499" name="Ink 498">
                      <a:extLst>
                        <a:ext uri="{FF2B5EF4-FFF2-40B4-BE49-F238E27FC236}">
                          <a16:creationId xmlns:a16="http://schemas.microsoft.com/office/drawing/2014/main" id="{C3BA66C9-71BF-1085-522F-0C2ECAC5E2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499" name="Ink 498">
                      <a:extLst>
                        <a:ext uri="{FF2B5EF4-FFF2-40B4-BE49-F238E27FC236}">
                          <a16:creationId xmlns:a16="http://schemas.microsoft.com/office/drawing/2014/main" id="{C3BA66C9-71BF-1085-522F-0C2ECAC5E263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500" name="Ink 499">
                      <a:extLst>
                        <a:ext uri="{FF2B5EF4-FFF2-40B4-BE49-F238E27FC236}">
                          <a16:creationId xmlns:a16="http://schemas.microsoft.com/office/drawing/2014/main" id="{918DE956-13B2-C437-09A4-D5018C8757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0" name="Ink 499">
                      <a:extLst>
                        <a:ext uri="{FF2B5EF4-FFF2-40B4-BE49-F238E27FC236}">
                          <a16:creationId xmlns:a16="http://schemas.microsoft.com/office/drawing/2014/main" id="{918DE956-13B2-C437-09A4-D5018C875708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501" name="Ink 500">
                      <a:extLst>
                        <a:ext uri="{FF2B5EF4-FFF2-40B4-BE49-F238E27FC236}">
                          <a16:creationId xmlns:a16="http://schemas.microsoft.com/office/drawing/2014/main" id="{A26AFDD2-CDA1-0125-91CE-B3474602B3F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1" name="Ink 500">
                      <a:extLst>
                        <a:ext uri="{FF2B5EF4-FFF2-40B4-BE49-F238E27FC236}">
                          <a16:creationId xmlns:a16="http://schemas.microsoft.com/office/drawing/2014/main" id="{A26AFDD2-CDA1-0125-91CE-B3474602B3F8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502" name="Ink 501">
                      <a:extLst>
                        <a:ext uri="{FF2B5EF4-FFF2-40B4-BE49-F238E27FC236}">
                          <a16:creationId xmlns:a16="http://schemas.microsoft.com/office/drawing/2014/main" id="{FBB15FE3-FD41-A521-576D-35EE2B3081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502" name="Ink 501">
                      <a:extLst>
                        <a:ext uri="{FF2B5EF4-FFF2-40B4-BE49-F238E27FC236}">
                          <a16:creationId xmlns:a16="http://schemas.microsoft.com/office/drawing/2014/main" id="{FBB15FE3-FD41-A521-576D-35EE2B308194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3403538" y="1361121"/>
                      <a:ext cx="418592" cy="1225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D3698CB7-B008-D1D6-4E49-9994B780DEF7}"/>
                </a:ext>
              </a:extLst>
            </p:cNvPr>
            <p:cNvGrpSpPr/>
            <p:nvPr/>
          </p:nvGrpSpPr>
          <p:grpSpPr>
            <a:xfrm>
              <a:off x="8963560" y="2270297"/>
              <a:ext cx="2089080" cy="1032120"/>
              <a:chOff x="9137128" y="2257509"/>
              <a:chExt cx="2089080" cy="1032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489" name="Ink 488">
                    <a:extLst>
                      <a:ext uri="{FF2B5EF4-FFF2-40B4-BE49-F238E27FC236}">
                        <a16:creationId xmlns:a16="http://schemas.microsoft.com/office/drawing/2014/main" id="{13C8CB3B-FD62-5743-A22A-0B2171BD78C9}"/>
                      </a:ext>
                    </a:extLst>
                  </p14:cNvPr>
                  <p14:cNvContentPartPr/>
                  <p14:nvPr/>
                </p14:nvContentPartPr>
                <p14:xfrm flipH="1">
                  <a:off x="9182488" y="2257509"/>
                  <a:ext cx="1800360" cy="955080"/>
                </p14:xfrm>
              </p:contentPart>
            </mc:Choice>
            <mc:Fallback xmlns="">
              <p:pic>
                <p:nvPicPr>
                  <p:cNvPr id="489" name="Ink 488">
                    <a:extLst>
                      <a:ext uri="{FF2B5EF4-FFF2-40B4-BE49-F238E27FC236}">
                        <a16:creationId xmlns:a16="http://schemas.microsoft.com/office/drawing/2014/main" id="{13C8CB3B-FD62-5743-A22A-0B2171BD78C9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 flipH="1">
                    <a:off x="9174342" y="2249362"/>
                    <a:ext cx="1816653" cy="9713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490" name="Ink 489">
                    <a:extLst>
                      <a:ext uri="{FF2B5EF4-FFF2-40B4-BE49-F238E27FC236}">
                        <a16:creationId xmlns:a16="http://schemas.microsoft.com/office/drawing/2014/main" id="{F79E1988-69FE-D8B5-C0DE-02B4CDBD4F72}"/>
                      </a:ext>
                    </a:extLst>
                  </p14:cNvPr>
                  <p14:cNvContentPartPr/>
                  <p14:nvPr/>
                </p14:nvContentPartPr>
                <p14:xfrm flipH="1">
                  <a:off x="9137128" y="3208629"/>
                  <a:ext cx="1194840" cy="81000"/>
                </p14:xfrm>
              </p:contentPart>
            </mc:Choice>
            <mc:Fallback xmlns="">
              <p:pic>
                <p:nvPicPr>
                  <p:cNvPr id="490" name="Ink 489">
                    <a:extLst>
                      <a:ext uri="{FF2B5EF4-FFF2-40B4-BE49-F238E27FC236}">
                        <a16:creationId xmlns:a16="http://schemas.microsoft.com/office/drawing/2014/main" id="{F79E1988-69FE-D8B5-C0DE-02B4CDBD4F72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 flipH="1">
                    <a:off x="9128980" y="3200481"/>
                    <a:ext cx="1211135" cy="97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491" name="Ink 490">
                    <a:extLst>
                      <a:ext uri="{FF2B5EF4-FFF2-40B4-BE49-F238E27FC236}">
                        <a16:creationId xmlns:a16="http://schemas.microsoft.com/office/drawing/2014/main" id="{AF8300C6-0397-6B6C-922B-E94314069D90}"/>
                      </a:ext>
                    </a:extLst>
                  </p14:cNvPr>
                  <p14:cNvContentPartPr/>
                  <p14:nvPr/>
                </p14:nvContentPartPr>
                <p14:xfrm flipH="1">
                  <a:off x="11157808" y="2962749"/>
                  <a:ext cx="68400" cy="273240"/>
                </p14:xfrm>
              </p:contentPart>
            </mc:Choice>
            <mc:Fallback xmlns="">
              <p:pic>
                <p:nvPicPr>
                  <p:cNvPr id="491" name="Ink 490">
                    <a:extLst>
                      <a:ext uri="{FF2B5EF4-FFF2-40B4-BE49-F238E27FC236}">
                        <a16:creationId xmlns:a16="http://schemas.microsoft.com/office/drawing/2014/main" id="{AF8300C6-0397-6B6C-922B-E94314069D9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 flipH="1">
                    <a:off x="11149677" y="2954600"/>
                    <a:ext cx="84663" cy="28953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59C5820F-B5D1-212C-8F70-C8441C8F97B1}"/>
                    </a:ext>
                  </a:extLst>
                </p14:cNvPr>
                <p14:cNvContentPartPr/>
                <p14:nvPr/>
              </p14:nvContentPartPr>
              <p14:xfrm>
                <a:off x="9360143" y="3116089"/>
                <a:ext cx="135360" cy="7596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59C5820F-B5D1-212C-8F70-C8441C8F97B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351983" y="3107967"/>
                  <a:ext cx="151680" cy="9220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C5209363-4712-1075-5C26-C30A760C51B8}"/>
                </a:ext>
              </a:extLst>
            </p:cNvPr>
            <p:cNvGrpSpPr/>
            <p:nvPr/>
          </p:nvGrpSpPr>
          <p:grpSpPr>
            <a:xfrm>
              <a:off x="9289943" y="3011329"/>
              <a:ext cx="249480" cy="32760"/>
              <a:chOff x="9463511" y="2998541"/>
              <a:chExt cx="249480" cy="32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487" name="Ink 486">
                    <a:extLst>
                      <a:ext uri="{FF2B5EF4-FFF2-40B4-BE49-F238E27FC236}">
                        <a16:creationId xmlns:a16="http://schemas.microsoft.com/office/drawing/2014/main" id="{C9678DC4-5446-9059-609D-4299D49B5F15}"/>
                      </a:ext>
                    </a:extLst>
                  </p14:cNvPr>
                  <p14:cNvContentPartPr/>
                  <p14:nvPr/>
                </p14:nvContentPartPr>
                <p14:xfrm>
                  <a:off x="9463511" y="2999261"/>
                  <a:ext cx="50040" cy="32040"/>
                </p14:xfrm>
              </p:contentPart>
            </mc:Choice>
            <mc:Fallback xmlns="">
              <p:pic>
                <p:nvPicPr>
                  <p:cNvPr id="487" name="Ink 486">
                    <a:extLst>
                      <a:ext uri="{FF2B5EF4-FFF2-40B4-BE49-F238E27FC236}">
                        <a16:creationId xmlns:a16="http://schemas.microsoft.com/office/drawing/2014/main" id="{C9678DC4-5446-9059-609D-4299D49B5F15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9455409" y="2991131"/>
                    <a:ext cx="66243" cy="482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488" name="Ink 487">
                    <a:extLst>
                      <a:ext uri="{FF2B5EF4-FFF2-40B4-BE49-F238E27FC236}">
                        <a16:creationId xmlns:a16="http://schemas.microsoft.com/office/drawing/2014/main" id="{5259520A-4C4A-42E1-4AFB-42768FB7B734}"/>
                      </a:ext>
                    </a:extLst>
                  </p14:cNvPr>
                  <p14:cNvContentPartPr/>
                  <p14:nvPr/>
                </p14:nvContentPartPr>
                <p14:xfrm>
                  <a:off x="9655391" y="2998541"/>
                  <a:ext cx="57600" cy="32760"/>
                </p14:xfrm>
              </p:contentPart>
            </mc:Choice>
            <mc:Fallback xmlns="">
              <p:pic>
                <p:nvPicPr>
                  <p:cNvPr id="488" name="Ink 487">
                    <a:extLst>
                      <a:ext uri="{FF2B5EF4-FFF2-40B4-BE49-F238E27FC236}">
                        <a16:creationId xmlns:a16="http://schemas.microsoft.com/office/drawing/2014/main" id="{5259520A-4C4A-42E1-4AFB-42768FB7B734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9647231" y="2990351"/>
                    <a:ext cx="73920" cy="491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546" name="Straight Arrow Connector 545">
            <a:extLst>
              <a:ext uri="{FF2B5EF4-FFF2-40B4-BE49-F238E27FC236}">
                <a16:creationId xmlns:a16="http://schemas.microsoft.com/office/drawing/2014/main" id="{E8C77C51-67FA-54A8-E519-CC8732E1A316}"/>
              </a:ext>
            </a:extLst>
          </p:cNvPr>
          <p:cNvCxnSpPr>
            <a:cxnSpLocks/>
          </p:cNvCxnSpPr>
          <p:nvPr/>
        </p:nvCxnSpPr>
        <p:spPr>
          <a:xfrm rot="9060000" flipV="1">
            <a:off x="7962371" y="2556457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8" name="Straight Arrow Connector 547">
            <a:extLst>
              <a:ext uri="{FF2B5EF4-FFF2-40B4-BE49-F238E27FC236}">
                <a16:creationId xmlns:a16="http://schemas.microsoft.com/office/drawing/2014/main" id="{47BB7972-A3A2-0000-12E3-DCBBBA9F758B}"/>
              </a:ext>
            </a:extLst>
          </p:cNvPr>
          <p:cNvCxnSpPr>
            <a:cxnSpLocks/>
          </p:cNvCxnSpPr>
          <p:nvPr/>
        </p:nvCxnSpPr>
        <p:spPr>
          <a:xfrm rot="13080000">
            <a:off x="7878359" y="4012374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864A865-7BB7-942E-1DBE-0D8C1DBCFCDE}"/>
              </a:ext>
            </a:extLst>
          </p:cNvPr>
          <p:cNvGrpSpPr/>
          <p:nvPr/>
        </p:nvGrpSpPr>
        <p:grpSpPr>
          <a:xfrm>
            <a:off x="4754571" y="2401672"/>
            <a:ext cx="1456138" cy="707897"/>
            <a:chOff x="4754571" y="2401672"/>
            <a:chExt cx="1456138" cy="707897"/>
          </a:xfrm>
        </p:grpSpPr>
        <p:cxnSp>
          <p:nvCxnSpPr>
            <p:cNvPr id="550" name="Straight Arrow Connector 549">
              <a:extLst>
                <a:ext uri="{FF2B5EF4-FFF2-40B4-BE49-F238E27FC236}">
                  <a16:creationId xmlns:a16="http://schemas.microsoft.com/office/drawing/2014/main" id="{8F592085-A9E5-BD4B-90F6-5CEC08FC1BC4}"/>
                </a:ext>
              </a:extLst>
            </p:cNvPr>
            <p:cNvCxnSpPr>
              <a:cxnSpLocks/>
            </p:cNvCxnSpPr>
            <p:nvPr/>
          </p:nvCxnSpPr>
          <p:spPr>
            <a:xfrm>
              <a:off x="4835901" y="2929975"/>
              <a:ext cx="1329935" cy="0"/>
            </a:xfrm>
            <a:prstGeom prst="straightConnector1">
              <a:avLst/>
            </a:prstGeom>
            <a:ln w="15875">
              <a:headEnd type="arrow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04E8856-C39B-70EB-C40B-3447984BF799}"/>
                </a:ext>
              </a:extLst>
            </p:cNvPr>
            <p:cNvCxnSpPr>
              <a:cxnSpLocks/>
            </p:cNvCxnSpPr>
            <p:nvPr/>
          </p:nvCxnSpPr>
          <p:spPr>
            <a:xfrm>
              <a:off x="4835901" y="3109569"/>
              <a:ext cx="1329935" cy="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5C533EE-F33A-3B5D-5B2D-F1AF7AD45747}"/>
                </a:ext>
              </a:extLst>
            </p:cNvPr>
            <p:cNvGrpSpPr/>
            <p:nvPr/>
          </p:nvGrpSpPr>
          <p:grpSpPr>
            <a:xfrm>
              <a:off x="4754571" y="2401672"/>
              <a:ext cx="1456138" cy="369332"/>
              <a:chOff x="4754571" y="2401672"/>
              <a:chExt cx="1456138" cy="369332"/>
            </a:xfrm>
          </p:grpSpPr>
          <p:cxnSp>
            <p:nvCxnSpPr>
              <p:cNvPr id="549" name="Straight Arrow Connector 548">
                <a:extLst>
                  <a:ext uri="{FF2B5EF4-FFF2-40B4-BE49-F238E27FC236}">
                    <a16:creationId xmlns:a16="http://schemas.microsoft.com/office/drawing/2014/main" id="{6DDD9159-A47E-9500-BFF5-F6D1CF29F1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901" y="2743015"/>
                <a:ext cx="1329935" cy="0"/>
              </a:xfrm>
              <a:prstGeom prst="straightConnector1">
                <a:avLst/>
              </a:prstGeom>
              <a:ln w="15875"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61C787-18C8-2EDB-1015-F5FAB91E18CD}"/>
                  </a:ext>
                </a:extLst>
              </p:cNvPr>
              <p:cNvSpPr txBox="1"/>
              <p:nvPr/>
            </p:nvSpPr>
            <p:spPr>
              <a:xfrm>
                <a:off x="4754571" y="2401672"/>
                <a:ext cx="14561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>
                    <a:latin typeface="DIN Next LT Pro Light" panose="020B0303020203050203" pitchFamily="34" charset="0"/>
                  </a:rPr>
                  <a:t>Put</a:t>
                </a:r>
                <a:endParaRPr lang="en-US" dirty="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92014F-22EA-B97A-38FB-EA3EBFCA013C}"/>
              </a:ext>
            </a:extLst>
          </p:cNvPr>
          <p:cNvGrpSpPr/>
          <p:nvPr/>
        </p:nvGrpSpPr>
        <p:grpSpPr>
          <a:xfrm flipH="1">
            <a:off x="3983580" y="2510193"/>
            <a:ext cx="602578" cy="1279824"/>
            <a:chOff x="3589621" y="2864107"/>
            <a:chExt cx="602578" cy="127982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FBCE196-0611-8583-5344-4CA5E9BD73C7}"/>
                    </a:ext>
                  </a:extLst>
                </p14:cNvPr>
                <p14:cNvContentPartPr/>
                <p14:nvPr/>
              </p14:nvContentPartPr>
              <p14:xfrm flipH="1">
                <a:off x="4026659" y="3642158"/>
                <a:ext cx="127528" cy="501773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FBCE196-0611-8583-5344-4CA5E9BD73C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 flipH="1">
                  <a:off x="4020535" y="3636039"/>
                  <a:ext cx="139776" cy="5140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BF6F238-EE95-07A0-A0B0-FEA9AC9D967C}"/>
                    </a:ext>
                  </a:extLst>
                </p14:cNvPr>
                <p14:cNvContentPartPr/>
                <p14:nvPr/>
              </p14:nvContentPartPr>
              <p14:xfrm flipH="1">
                <a:off x="4024763" y="3260687"/>
                <a:ext cx="6745" cy="378645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BF6F238-EE95-07A0-A0B0-FEA9AC9D967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 flipH="1">
                  <a:off x="4019030" y="3254568"/>
                  <a:ext cx="18212" cy="390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996E1E2-6135-AB72-28B8-7C67926090FC}"/>
                    </a:ext>
                  </a:extLst>
                </p14:cNvPr>
                <p14:cNvContentPartPr/>
                <p14:nvPr/>
              </p14:nvContentPartPr>
              <p14:xfrm flipH="1">
                <a:off x="3898858" y="3644032"/>
                <a:ext cx="118535" cy="485476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996E1E2-6135-AB72-28B8-7C67926090F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 flipH="1">
                  <a:off x="3892752" y="3637914"/>
                  <a:ext cx="130748" cy="4977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3E4B392-0FB9-F9EF-9B7D-F6C9918EECA2}"/>
                    </a:ext>
                  </a:extLst>
                </p14:cNvPr>
                <p14:cNvContentPartPr/>
                <p14:nvPr/>
              </p14:nvContentPartPr>
              <p14:xfrm flipH="1">
                <a:off x="3915015" y="3252852"/>
                <a:ext cx="123032" cy="172602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3E4B392-0FB9-F9EF-9B7D-F6C9918EECA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 flipH="1">
                  <a:off x="3908899" y="3246739"/>
                  <a:ext cx="135263" cy="1848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60DCB07-2440-42BE-D4A8-72C1A2352073}"/>
                    </a:ext>
                  </a:extLst>
                </p14:cNvPr>
                <p14:cNvContentPartPr/>
                <p14:nvPr/>
              </p14:nvContentPartPr>
              <p14:xfrm flipH="1">
                <a:off x="3719295" y="3371713"/>
                <a:ext cx="188226" cy="60755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60DCB07-2440-42BE-D4A8-72C1A235207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 flipH="1">
                  <a:off x="3713188" y="3365602"/>
                  <a:ext cx="200439" cy="729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53E12F6-199A-8BF5-1943-8F8904121D72}"/>
                    </a:ext>
                  </a:extLst>
                </p14:cNvPr>
                <p14:cNvContentPartPr/>
                <p14:nvPr/>
              </p14:nvContentPartPr>
              <p14:xfrm flipH="1">
                <a:off x="3605256" y="3268599"/>
                <a:ext cx="110769" cy="115563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53E12F6-199A-8BF5-1943-8F8904121D7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 flipH="1">
                  <a:off x="3599162" y="3262479"/>
                  <a:ext cx="122957" cy="1278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972F094-55AF-9BA0-C443-8FEBD72166F2}"/>
                    </a:ext>
                  </a:extLst>
                </p14:cNvPr>
                <p14:cNvContentPartPr/>
                <p14:nvPr/>
              </p14:nvContentPartPr>
              <p14:xfrm flipH="1">
                <a:off x="3662377" y="3235527"/>
                <a:ext cx="12263" cy="30285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972F094-55AF-9BA0-C443-8FEBD72166F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 flipH="1">
                  <a:off x="3656245" y="3229540"/>
                  <a:ext cx="24526" cy="42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3DDD59A-2565-59CE-B26B-A74AAB658B8C}"/>
                    </a:ext>
                  </a:extLst>
                </p14:cNvPr>
                <p14:cNvContentPartPr/>
                <p14:nvPr/>
              </p14:nvContentPartPr>
              <p14:xfrm flipH="1">
                <a:off x="3595752" y="3232369"/>
                <a:ext cx="63355" cy="16535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3DDD59A-2565-59CE-B26B-A74AAB658B8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 flipH="1">
                  <a:off x="3589632" y="3226388"/>
                  <a:ext cx="75594" cy="284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1EF73B7-C73F-39A7-6B75-D6179DC3DCA9}"/>
                    </a:ext>
                  </a:extLst>
                </p14:cNvPr>
                <p14:cNvContentPartPr/>
                <p14:nvPr/>
              </p14:nvContentPartPr>
              <p14:xfrm flipH="1">
                <a:off x="3589621" y="3246861"/>
                <a:ext cx="11036" cy="34185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1EF73B7-C73F-39A7-6B75-D6179DC3DCA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 flipH="1">
                  <a:off x="3583758" y="3240807"/>
                  <a:ext cx="22762" cy="4629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3F57A00-B8B9-03E7-C517-86BE60983EA8}"/>
                </a:ext>
              </a:extLst>
            </p:cNvPr>
            <p:cNvGrpSpPr/>
            <p:nvPr/>
          </p:nvGrpSpPr>
          <p:grpSpPr>
            <a:xfrm flipH="1">
              <a:off x="3640101" y="3249648"/>
              <a:ext cx="16145" cy="14677"/>
              <a:chOff x="6069286" y="1749781"/>
              <a:chExt cx="28440" cy="2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B55B4A8F-0235-9510-212A-F3CB6A28176B}"/>
                      </a:ext>
                    </a:extLst>
                  </p14:cNvPr>
                  <p14:cNvContentPartPr/>
                  <p14:nvPr/>
                </p14:nvContentPartPr>
                <p14:xfrm>
                  <a:off x="6086206" y="1749781"/>
                  <a:ext cx="360" cy="3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B55B4A8F-0235-9510-212A-F3CB6A28176B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080086" y="1743661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C5B2347-A2AC-694A-A949-822BA7374F23}"/>
                      </a:ext>
                    </a:extLst>
                  </p14:cNvPr>
                  <p14:cNvContentPartPr/>
                  <p14:nvPr/>
                </p14:nvContentPartPr>
                <p14:xfrm>
                  <a:off x="6097366" y="1772821"/>
                  <a:ext cx="360" cy="3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C5B2347-A2AC-694A-A949-822BA7374F23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091246" y="1766701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08DA1B5E-E11E-80FC-97BD-1B1BC80ED505}"/>
                      </a:ext>
                    </a:extLst>
                  </p14:cNvPr>
                  <p14:cNvContentPartPr/>
                  <p14:nvPr/>
                </p14:nvContentPartPr>
                <p14:xfrm>
                  <a:off x="6069286" y="1777861"/>
                  <a:ext cx="360" cy="3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08DA1B5E-E11E-80FC-97BD-1B1BC80ED505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063166" y="1771741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DCCB6AD-002E-B7AA-3ED3-04F989F21977}"/>
                </a:ext>
              </a:extLst>
            </p:cNvPr>
            <p:cNvGrpSpPr/>
            <p:nvPr/>
          </p:nvGrpSpPr>
          <p:grpSpPr>
            <a:xfrm>
              <a:off x="3820144" y="2864107"/>
              <a:ext cx="372055" cy="377442"/>
              <a:chOff x="6412158" y="3274323"/>
              <a:chExt cx="544726" cy="55261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00A0265A-1D7C-CAD1-C88A-645B83C911A1}"/>
                      </a:ext>
                    </a:extLst>
                  </p14:cNvPr>
                  <p14:cNvContentPartPr/>
                  <p14:nvPr/>
                </p14:nvContentPartPr>
                <p14:xfrm>
                  <a:off x="6781948" y="3274323"/>
                  <a:ext cx="174936" cy="283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00A0265A-1D7C-CAD1-C88A-645B83C911A1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6772435" y="3264837"/>
                    <a:ext cx="192905" cy="301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CFD3BC35-AF00-AEC2-FFDA-BE501ECBB010}"/>
                      </a:ext>
                    </a:extLst>
                  </p14:cNvPr>
                  <p14:cNvContentPartPr/>
                  <p14:nvPr/>
                </p14:nvContentPartPr>
                <p14:xfrm>
                  <a:off x="6526316" y="3477740"/>
                  <a:ext cx="429248" cy="84054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CFD3BC35-AF00-AEC2-FFDA-BE501ECBB01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6516847" y="3468284"/>
                    <a:ext cx="447133" cy="1019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138273AC-F957-82ED-FE51-B2E461D9D75A}"/>
                      </a:ext>
                    </a:extLst>
                  </p14:cNvPr>
                  <p14:cNvContentPartPr/>
                  <p14:nvPr/>
                </p14:nvContentPartPr>
                <p14:xfrm>
                  <a:off x="6412158" y="3491970"/>
                  <a:ext cx="431109" cy="128848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138273AC-F957-82ED-FE51-B2E461D9D75A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6402671" y="3482542"/>
                    <a:ext cx="449028" cy="1466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A74ED1C4-B867-5016-F33F-EE1226F538FF}"/>
                      </a:ext>
                    </a:extLst>
                  </p14:cNvPr>
                  <p14:cNvContentPartPr/>
                  <p14:nvPr/>
                </p14:nvContentPartPr>
                <p14:xfrm>
                  <a:off x="6533661" y="3571083"/>
                  <a:ext cx="235461" cy="253482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A74ED1C4-B867-5016-F33F-EE1226F538FF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6524201" y="3561597"/>
                    <a:ext cx="253331" cy="2714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1833801-9D34-0E7E-149A-81B3C2459488}"/>
                  </a:ext>
                </a:extLst>
              </p:cNvPr>
              <p:cNvGrpSpPr/>
              <p:nvPr/>
            </p:nvGrpSpPr>
            <p:grpSpPr>
              <a:xfrm>
                <a:off x="6522309" y="3279856"/>
                <a:ext cx="420425" cy="547080"/>
                <a:chOff x="8352536" y="3863628"/>
                <a:chExt cx="570153" cy="747448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2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DB242768-C181-1119-FA7A-64A6D70454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52536" y="3863628"/>
                    <a:ext cx="322200" cy="287279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DB242768-C181-1119-FA7A-64A6D7045401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8339648" y="3850700"/>
                      <a:ext cx="346544" cy="3116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4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4A25CC88-06DD-5E4C-EE39-6F7696202D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01935" y="3875148"/>
                    <a:ext cx="183960" cy="26280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4A25CC88-06DD-5E4C-EE39-6F7696202DC8}"/>
                        </a:ext>
                      </a:extLst>
                    </p:cNvPr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8489101" y="3862259"/>
                      <a:ext cx="208203" cy="2871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6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424DC03D-CD9F-CF81-DE28-FBB95A156D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89494" y="3867587"/>
                    <a:ext cx="100078" cy="36288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424DC03D-CD9F-CF81-DE28-FBB95A156DD1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8676718" y="3854653"/>
                      <a:ext cx="124210" cy="3873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8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24BFAF93-2DFD-FFBF-123F-1C71B08EB7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94809" y="4265474"/>
                    <a:ext cx="227880" cy="345602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24BFAF93-2DFD-FFBF-123F-1C71B08EB7CA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8681951" y="4252541"/>
                      <a:ext cx="252168" cy="37003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770CBC-C0D5-81D0-4D65-F083BCC7FB1F}"/>
              </a:ext>
            </a:extLst>
          </p:cNvPr>
          <p:cNvGrpSpPr/>
          <p:nvPr/>
        </p:nvGrpSpPr>
        <p:grpSpPr>
          <a:xfrm>
            <a:off x="5207438" y="1485823"/>
            <a:ext cx="1604698" cy="999200"/>
            <a:chOff x="5207438" y="1485823"/>
            <a:chExt cx="1604698" cy="999200"/>
          </a:xfrm>
        </p:grpSpPr>
        <p:cxnSp>
          <p:nvCxnSpPr>
            <p:cNvPr id="480" name="Straight Arrow Connector 479">
              <a:extLst>
                <a:ext uri="{FF2B5EF4-FFF2-40B4-BE49-F238E27FC236}">
                  <a16:creationId xmlns:a16="http://schemas.microsoft.com/office/drawing/2014/main" id="{C3E391BF-528F-CC70-F398-62B1ECAA3C9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100865" y="1985423"/>
              <a:ext cx="999200" cy="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F259CC-8CC7-CD98-730A-9E5BF17DE28D}"/>
                </a:ext>
              </a:extLst>
            </p:cNvPr>
            <p:cNvSpPr txBox="1"/>
            <p:nvPr/>
          </p:nvSpPr>
          <p:spPr>
            <a:xfrm>
              <a:off x="5207438" y="1791126"/>
              <a:ext cx="16046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DIN Next LT Pro Light" panose="020B0303020203050203" pitchFamily="34" charset="0"/>
                </a:rPr>
                <a:t>Authenticate</a:t>
              </a:r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C408E43-F8CB-A359-2541-1F705BA7AF56}"/>
              </a:ext>
            </a:extLst>
          </p:cNvPr>
          <p:cNvGrpSpPr/>
          <p:nvPr/>
        </p:nvGrpSpPr>
        <p:grpSpPr>
          <a:xfrm>
            <a:off x="7841373" y="2092827"/>
            <a:ext cx="1338699" cy="369332"/>
            <a:chOff x="7697093" y="2011689"/>
            <a:chExt cx="1338699" cy="369332"/>
          </a:xfrm>
        </p:grpSpPr>
        <p:cxnSp>
          <p:nvCxnSpPr>
            <p:cNvPr id="545" name="Straight Arrow Connector 544">
              <a:extLst>
                <a:ext uri="{FF2B5EF4-FFF2-40B4-BE49-F238E27FC236}">
                  <a16:creationId xmlns:a16="http://schemas.microsoft.com/office/drawing/2014/main" id="{6D5A2251-A306-EE71-A24F-4EF68FAD01EE}"/>
                </a:ext>
              </a:extLst>
            </p:cNvPr>
            <p:cNvCxnSpPr>
              <a:cxnSpLocks/>
            </p:cNvCxnSpPr>
            <p:nvPr/>
          </p:nvCxnSpPr>
          <p:spPr>
            <a:xfrm rot="9060000" flipV="1">
              <a:off x="7705857" y="2319219"/>
              <a:ext cx="1329935" cy="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820211-2E6D-1A87-1935-9E770209CDE3}"/>
                </a:ext>
              </a:extLst>
            </p:cNvPr>
            <p:cNvSpPr txBox="1"/>
            <p:nvPr/>
          </p:nvSpPr>
          <p:spPr>
            <a:xfrm rot="19854859">
              <a:off x="7697093" y="2011689"/>
              <a:ext cx="1193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DIN Next LT Pro Light" panose="020B0303020203050203" pitchFamily="34" charset="0"/>
                </a:rPr>
                <a:t>Put</a:t>
              </a:r>
              <a:endParaRPr lang="en-US" dirty="0"/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1270DAA-982C-7081-B651-9D01B5DB2E29}"/>
              </a:ext>
            </a:extLst>
          </p:cNvPr>
          <p:cNvCxnSpPr>
            <a:cxnSpLocks/>
          </p:cNvCxnSpPr>
          <p:nvPr/>
        </p:nvCxnSpPr>
        <p:spPr>
          <a:xfrm rot="9060000" flipV="1">
            <a:off x="8048552" y="2736490"/>
            <a:ext cx="1329935" cy="0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569C10-EF89-A683-1F1E-79EFC132A6B1}"/>
              </a:ext>
            </a:extLst>
          </p:cNvPr>
          <p:cNvGrpSpPr/>
          <p:nvPr/>
        </p:nvGrpSpPr>
        <p:grpSpPr>
          <a:xfrm>
            <a:off x="7571963" y="4145092"/>
            <a:ext cx="1501626" cy="369332"/>
            <a:chOff x="7581607" y="4162249"/>
            <a:chExt cx="1501626" cy="369332"/>
          </a:xfrm>
        </p:grpSpPr>
        <p:cxnSp>
          <p:nvCxnSpPr>
            <p:cNvPr id="547" name="Straight Arrow Connector 546">
              <a:extLst>
                <a:ext uri="{FF2B5EF4-FFF2-40B4-BE49-F238E27FC236}">
                  <a16:creationId xmlns:a16="http://schemas.microsoft.com/office/drawing/2014/main" id="{41B3B9CB-3DA5-C533-E6D3-38DB26DC38B4}"/>
                </a:ext>
              </a:extLst>
            </p:cNvPr>
            <p:cNvCxnSpPr>
              <a:cxnSpLocks/>
            </p:cNvCxnSpPr>
            <p:nvPr/>
          </p:nvCxnSpPr>
          <p:spPr>
            <a:xfrm rot="13080000">
              <a:off x="7753298" y="4184206"/>
              <a:ext cx="1329935" cy="0"/>
            </a:xfrm>
            <a:prstGeom prst="straightConnector1">
              <a:avLst/>
            </a:prstGeom>
            <a:ln w="15875">
              <a:headEnd type="none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ACF2AB-42C0-4795-F69F-DDA560A6399E}"/>
                </a:ext>
              </a:extLst>
            </p:cNvPr>
            <p:cNvSpPr txBox="1"/>
            <p:nvPr/>
          </p:nvSpPr>
          <p:spPr>
            <a:xfrm rot="2260402">
              <a:off x="7581607" y="4162249"/>
              <a:ext cx="14451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DIN Next LT Pro Light" panose="020B0303020203050203" pitchFamily="34" charset="0"/>
                </a:rPr>
                <a:t>Authenticate</a:t>
              </a:r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29D527-3E6A-C00C-CB27-C650B76D8D1F}"/>
              </a:ext>
            </a:extLst>
          </p:cNvPr>
          <p:cNvGrpSpPr/>
          <p:nvPr/>
        </p:nvGrpSpPr>
        <p:grpSpPr>
          <a:xfrm>
            <a:off x="4754571" y="3203391"/>
            <a:ext cx="1456138" cy="369332"/>
            <a:chOff x="4754571" y="3203391"/>
            <a:chExt cx="1456138" cy="36933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054D52-931E-CB38-66C0-B656584D1157}"/>
                </a:ext>
              </a:extLst>
            </p:cNvPr>
            <p:cNvSpPr txBox="1"/>
            <p:nvPr/>
          </p:nvSpPr>
          <p:spPr>
            <a:xfrm>
              <a:off x="4754571" y="3203391"/>
              <a:ext cx="14561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DIN Next LT Pro Light" panose="020B0303020203050203" pitchFamily="34" charset="0"/>
                </a:rPr>
                <a:t>Get</a:t>
              </a:r>
              <a:endParaRPr lang="en-US" dirty="0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5FACEC6-A05F-B1C5-9D61-FBB8989BC1A4}"/>
                </a:ext>
              </a:extLst>
            </p:cNvPr>
            <p:cNvCxnSpPr>
              <a:cxnSpLocks/>
            </p:cNvCxnSpPr>
            <p:nvPr/>
          </p:nvCxnSpPr>
          <p:spPr>
            <a:xfrm>
              <a:off x="4835901" y="3546670"/>
              <a:ext cx="1329935" cy="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819936B-D912-6020-20DD-E7A8D09372B8}"/>
              </a:ext>
            </a:extLst>
          </p:cNvPr>
          <p:cNvCxnSpPr>
            <a:cxnSpLocks/>
          </p:cNvCxnSpPr>
          <p:nvPr/>
        </p:nvCxnSpPr>
        <p:spPr>
          <a:xfrm>
            <a:off x="4835901" y="3733630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26FC0D3-A21B-0A3B-654C-B3EC42D691B0}"/>
              </a:ext>
            </a:extLst>
          </p:cNvPr>
          <p:cNvGrpSpPr/>
          <p:nvPr/>
        </p:nvGrpSpPr>
        <p:grpSpPr>
          <a:xfrm flipH="1">
            <a:off x="3635120" y="2922108"/>
            <a:ext cx="494861" cy="561057"/>
            <a:chOff x="4119180" y="4035566"/>
            <a:chExt cx="494861" cy="56105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E9472D8-7E63-9D72-A0EA-DB69AC3B2890}"/>
                    </a:ext>
                  </a:extLst>
                </p14:cNvPr>
                <p14:cNvContentPartPr/>
                <p14:nvPr/>
              </p14:nvContentPartPr>
              <p14:xfrm>
                <a:off x="4119180" y="4035566"/>
                <a:ext cx="214364" cy="354049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EA0A811E-78F4-5834-3D3A-CD442125A54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13066" y="4029449"/>
                  <a:ext cx="226593" cy="36628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C60DE4C-586E-DD66-0EC6-8384A3E9BAE4}"/>
                </a:ext>
              </a:extLst>
            </p:cNvPr>
            <p:cNvGrpSpPr/>
            <p:nvPr/>
          </p:nvGrpSpPr>
          <p:grpSpPr>
            <a:xfrm rot="1221240">
              <a:off x="4275968" y="4282144"/>
              <a:ext cx="338073" cy="314479"/>
              <a:chOff x="6645774" y="4555259"/>
              <a:chExt cx="371880" cy="38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822C188-372F-97DE-EAF4-C1174F26A64B}"/>
                      </a:ext>
                    </a:extLst>
                  </p14:cNvPr>
                  <p14:cNvContentPartPr/>
                  <p14:nvPr/>
                </p14:nvContentPartPr>
                <p14:xfrm>
                  <a:off x="6645774" y="4555259"/>
                  <a:ext cx="371880" cy="38052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77B4EFEB-BE71-1916-3F37-97E9CBF62A1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639041" y="4547866"/>
                    <a:ext cx="385345" cy="395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A838F49C-8E3F-A747-39EF-F336992594AF}"/>
                      </a:ext>
                    </a:extLst>
                  </p14:cNvPr>
                  <p14:cNvContentPartPr/>
                  <p14:nvPr/>
                </p14:nvContentPartPr>
                <p14:xfrm>
                  <a:off x="6677400" y="4583803"/>
                  <a:ext cx="307339" cy="314479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F8271F9D-AB47-97ED-B2A5-D8F815A41F3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670667" y="4576409"/>
                    <a:ext cx="320805" cy="32926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1A8EF56-F3F4-B8CE-F31E-B9E1B1254F87}"/>
              </a:ext>
            </a:extLst>
          </p:cNvPr>
          <p:cNvCxnSpPr>
            <a:cxnSpLocks/>
          </p:cNvCxnSpPr>
          <p:nvPr/>
        </p:nvCxnSpPr>
        <p:spPr>
          <a:xfrm rot="13080000">
            <a:off x="8311942" y="3537838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F217DB-6365-D10B-581E-3894E015CC5C}"/>
              </a:ext>
            </a:extLst>
          </p:cNvPr>
          <p:cNvGrpSpPr/>
          <p:nvPr/>
        </p:nvGrpSpPr>
        <p:grpSpPr>
          <a:xfrm>
            <a:off x="8062726" y="3655621"/>
            <a:ext cx="1444446" cy="369332"/>
            <a:chOff x="7638787" y="4147314"/>
            <a:chExt cx="1444446" cy="369332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CE7C273-CCF9-FAAA-F879-F0A6F53C5B49}"/>
                </a:ext>
              </a:extLst>
            </p:cNvPr>
            <p:cNvCxnSpPr>
              <a:cxnSpLocks/>
            </p:cNvCxnSpPr>
            <p:nvPr/>
          </p:nvCxnSpPr>
          <p:spPr>
            <a:xfrm rot="13080000">
              <a:off x="7753298" y="4184206"/>
              <a:ext cx="1329935" cy="0"/>
            </a:xfrm>
            <a:prstGeom prst="straightConnector1">
              <a:avLst/>
            </a:prstGeom>
            <a:ln w="15875">
              <a:headEnd type="none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EA907D4-F09D-BC67-31BD-F603055875B8}"/>
                </a:ext>
              </a:extLst>
            </p:cNvPr>
            <p:cNvSpPr txBox="1"/>
            <p:nvPr/>
          </p:nvSpPr>
          <p:spPr>
            <a:xfrm rot="2260402">
              <a:off x="7638787" y="4147314"/>
              <a:ext cx="13313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DIN Next LT Pro Light" panose="020B0303020203050203" pitchFamily="34" charset="0"/>
                </a:rPr>
                <a:t>Get</a:t>
              </a:r>
              <a:endParaRPr lang="en-US" dirty="0"/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FAD0B53-3BBC-CCF9-E2C3-70E991D766CE}"/>
              </a:ext>
            </a:extLst>
          </p:cNvPr>
          <p:cNvCxnSpPr>
            <a:cxnSpLocks/>
          </p:cNvCxnSpPr>
          <p:nvPr/>
        </p:nvCxnSpPr>
        <p:spPr>
          <a:xfrm rot="13080000">
            <a:off x="7451529" y="4540597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ECAE89-7556-4ADA-1F97-7C47070DFDCB}"/>
              </a:ext>
            </a:extLst>
          </p:cNvPr>
          <p:cNvGrpSpPr/>
          <p:nvPr/>
        </p:nvGrpSpPr>
        <p:grpSpPr>
          <a:xfrm>
            <a:off x="7199516" y="4657426"/>
            <a:ext cx="1447243" cy="369332"/>
            <a:chOff x="7635990" y="4146360"/>
            <a:chExt cx="1447243" cy="369332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ED5ED5A-60E7-1848-3623-879CDFD2F253}"/>
                </a:ext>
              </a:extLst>
            </p:cNvPr>
            <p:cNvCxnSpPr>
              <a:cxnSpLocks/>
            </p:cNvCxnSpPr>
            <p:nvPr/>
          </p:nvCxnSpPr>
          <p:spPr>
            <a:xfrm rot="13080000">
              <a:off x="7753298" y="4184206"/>
              <a:ext cx="1329935" cy="0"/>
            </a:xfrm>
            <a:prstGeom prst="straightConnector1">
              <a:avLst/>
            </a:prstGeom>
            <a:ln w="15875">
              <a:headEnd type="none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0E497EB-8B68-0D58-8353-04AED169BB59}"/>
                </a:ext>
              </a:extLst>
            </p:cNvPr>
            <p:cNvSpPr txBox="1"/>
            <p:nvPr/>
          </p:nvSpPr>
          <p:spPr>
            <a:xfrm rot="2260402">
              <a:off x="7635990" y="4146360"/>
              <a:ext cx="13344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DIN Next LT Pro Light" panose="020B0303020203050203" pitchFamily="34" charset="0"/>
                </a:rPr>
                <a:t>Update</a:t>
              </a:r>
              <a:endParaRPr lang="en-US" dirty="0"/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BFA5616-36D3-A114-D018-8B3C31D0B224}"/>
              </a:ext>
            </a:extLst>
          </p:cNvPr>
          <p:cNvCxnSpPr>
            <a:cxnSpLocks/>
          </p:cNvCxnSpPr>
          <p:nvPr/>
        </p:nvCxnSpPr>
        <p:spPr>
          <a:xfrm rot="9060000" flipV="1">
            <a:off x="7657286" y="2063398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9080E1-D727-839D-474E-CC2CE6DD9FD2}"/>
              </a:ext>
            </a:extLst>
          </p:cNvPr>
          <p:cNvGrpSpPr/>
          <p:nvPr/>
        </p:nvGrpSpPr>
        <p:grpSpPr>
          <a:xfrm>
            <a:off x="7536288" y="1599768"/>
            <a:ext cx="1338699" cy="369332"/>
            <a:chOff x="7697093" y="2011689"/>
            <a:chExt cx="1338699" cy="369332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882FFA4-A4F2-8BBD-451F-F0AA1A04D498}"/>
                </a:ext>
              </a:extLst>
            </p:cNvPr>
            <p:cNvCxnSpPr>
              <a:cxnSpLocks/>
            </p:cNvCxnSpPr>
            <p:nvPr/>
          </p:nvCxnSpPr>
          <p:spPr>
            <a:xfrm rot="9060000" flipV="1">
              <a:off x="7705857" y="2319219"/>
              <a:ext cx="1329935" cy="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9452B3D-FF25-17D5-8EE2-2207A77DFD01}"/>
                </a:ext>
              </a:extLst>
            </p:cNvPr>
            <p:cNvSpPr txBox="1"/>
            <p:nvPr/>
          </p:nvSpPr>
          <p:spPr>
            <a:xfrm rot="19854859">
              <a:off x="7697093" y="2011689"/>
              <a:ext cx="1193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DIN Next LT Pro Light" panose="020B0303020203050203" pitchFamily="34" charset="0"/>
                </a:rPr>
                <a:t>Get</a:t>
              </a:r>
              <a:endParaRPr lang="en-US" dirty="0"/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DF245CE-CF0B-A46F-4A3E-513B6A88A888}"/>
              </a:ext>
            </a:extLst>
          </p:cNvPr>
          <p:cNvCxnSpPr>
            <a:cxnSpLocks/>
          </p:cNvCxnSpPr>
          <p:nvPr/>
        </p:nvCxnSpPr>
        <p:spPr>
          <a:xfrm rot="5400000">
            <a:off x="6602058" y="1981139"/>
            <a:ext cx="999200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406FE66-14A9-72BB-C340-5ACF289BDBD1}"/>
              </a:ext>
            </a:extLst>
          </p:cNvPr>
          <p:cNvGrpSpPr/>
          <p:nvPr/>
        </p:nvGrpSpPr>
        <p:grpSpPr>
          <a:xfrm>
            <a:off x="7304076" y="1485823"/>
            <a:ext cx="614022" cy="999200"/>
            <a:chOff x="7136236" y="1505017"/>
            <a:chExt cx="614022" cy="999200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CB6796C-4B44-B5B5-2190-66FE568724D6}"/>
                </a:ext>
              </a:extLst>
            </p:cNvPr>
            <p:cNvCxnSpPr>
              <a:cxnSpLocks/>
            </p:cNvCxnSpPr>
            <p:nvPr/>
          </p:nvCxnSpPr>
          <p:spPr>
            <a:xfrm rot="27000000">
              <a:off x="6636636" y="2004617"/>
              <a:ext cx="999200" cy="0"/>
            </a:xfrm>
            <a:prstGeom prst="straightConnector1">
              <a:avLst/>
            </a:prstGeom>
            <a:ln w="15875">
              <a:headEnd type="none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B623636-C677-F852-78CB-591CC53E8C51}"/>
                </a:ext>
              </a:extLst>
            </p:cNvPr>
            <p:cNvSpPr txBox="1"/>
            <p:nvPr/>
          </p:nvSpPr>
          <p:spPr>
            <a:xfrm>
              <a:off x="7136236" y="1676458"/>
              <a:ext cx="6140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DIN Next LT Pro Light" panose="020B0303020203050203" pitchFamily="34" charset="0"/>
                </a:rPr>
                <a:t>Put</a:t>
              </a:r>
              <a:endParaRPr lang="en-US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C1D2535-2C9B-94CD-D508-1504F740E5EE}"/>
              </a:ext>
            </a:extLst>
          </p:cNvPr>
          <p:cNvGrpSpPr/>
          <p:nvPr/>
        </p:nvGrpSpPr>
        <p:grpSpPr>
          <a:xfrm>
            <a:off x="3712571" y="4083750"/>
            <a:ext cx="2892698" cy="443350"/>
            <a:chOff x="1943203" y="4843339"/>
            <a:chExt cx="2892698" cy="44335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8543689-E022-CBFE-447B-C28A3656CD22}"/>
                </a:ext>
              </a:extLst>
            </p:cNvPr>
            <p:cNvSpPr/>
            <p:nvPr/>
          </p:nvSpPr>
          <p:spPr>
            <a:xfrm>
              <a:off x="1943203" y="4843339"/>
              <a:ext cx="442800" cy="443350"/>
            </a:xfrm>
            <a:prstGeom prst="rect">
              <a:avLst/>
            </a:prstGeom>
            <a:solidFill>
              <a:srgbClr val="CCDDF5"/>
            </a:solidFill>
            <a:ln>
              <a:solidFill>
                <a:srgbClr val="CCDD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bg1"/>
                </a:solidFill>
                <a:latin typeface="DIN Next LT Pro" panose="020B0503020203050203" pitchFamily="34" charset="77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A802A01-D6B4-1348-FB80-1CFB02DA9A62}"/>
                </a:ext>
              </a:extLst>
            </p:cNvPr>
            <p:cNvSpPr/>
            <p:nvPr/>
          </p:nvSpPr>
          <p:spPr>
            <a:xfrm>
              <a:off x="2012560" y="4914659"/>
              <a:ext cx="304680" cy="304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59518F0-C6E3-E9AE-B182-1DF8E563AFDB}"/>
                </a:ext>
              </a:extLst>
            </p:cNvPr>
            <p:cNvSpPr/>
            <p:nvPr/>
          </p:nvSpPr>
          <p:spPr>
            <a:xfrm>
              <a:off x="2386002" y="4843339"/>
              <a:ext cx="2449899" cy="443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noProof="0" dirty="0">
                  <a:solidFill>
                    <a:schemeClr val="tx1"/>
                  </a:solidFill>
                  <a:latin typeface="DIN Next LT Pro Light" panose="020B0303020203050203" pitchFamily="34" charset="0"/>
                </a:rPr>
                <a:t>Non-atomic operations</a:t>
              </a:r>
            </a:p>
          </p:txBody>
        </p:sp>
        <p:pic>
          <p:nvPicPr>
            <p:cNvPr id="74" name="Graphic 73" descr="Lightbulb with solid fill">
              <a:extLst>
                <a:ext uri="{FF2B5EF4-FFF2-40B4-BE49-F238E27FC236}">
                  <a16:creationId xmlns:a16="http://schemas.microsoft.com/office/drawing/2014/main" id="{466D80AA-0A5E-A31A-7EC7-3BB7EA6D5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2">
              <a:extLst>
                <a:ext uri="{96DAC541-7B7A-43D3-8B79-37D633B846F1}">
                  <asvg:svgBlip xmlns:asvg="http://schemas.microsoft.com/office/drawing/2016/SVG/main" r:embed="rId213"/>
                </a:ext>
              </a:extLst>
            </a:blip>
            <a:stretch>
              <a:fillRect/>
            </a:stretch>
          </p:blipFill>
          <p:spPr>
            <a:xfrm>
              <a:off x="2045768" y="4946179"/>
              <a:ext cx="237669" cy="237669"/>
            </a:xfrm>
            <a:prstGeom prst="rect">
              <a:avLst/>
            </a:prstGeom>
          </p:spPr>
        </p:pic>
      </p:grp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0A622D11-F944-D1EA-EF46-3058AC10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59" name="Footer Placeholder 58">
            <a:extLst>
              <a:ext uri="{FF2B5EF4-FFF2-40B4-BE49-F238E27FC236}">
                <a16:creationId xmlns:a16="http://schemas.microsoft.com/office/drawing/2014/main" id="{04A5EB0A-9479-7B86-26E2-FC64D453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0553D0-7939-1E8E-066C-2844D2E7E0B2}"/>
              </a:ext>
            </a:extLst>
          </p:cNvPr>
          <p:cNvGrpSpPr/>
          <p:nvPr/>
        </p:nvGrpSpPr>
        <p:grpSpPr>
          <a:xfrm flipH="1">
            <a:off x="9105757" y="1069431"/>
            <a:ext cx="550503" cy="1241006"/>
            <a:chOff x="5119966" y="1092421"/>
            <a:chExt cx="1066680" cy="24046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1700BDB-AE78-3888-7740-B8274381D36F}"/>
                    </a:ext>
                  </a:extLst>
                </p14:cNvPr>
                <p14:cNvContentPartPr/>
                <p14:nvPr/>
              </p14:nvContentPartPr>
              <p14:xfrm>
                <a:off x="5163477" y="2505247"/>
                <a:ext cx="224641" cy="991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0329830-BBBC-5195-681E-72D248192448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151617" y="2493390"/>
                  <a:ext cx="248361" cy="101551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499D486-48A5-19AD-07F2-E81E15D9325F}"/>
                </a:ext>
              </a:extLst>
            </p:cNvPr>
            <p:cNvGrpSpPr/>
            <p:nvPr/>
          </p:nvGrpSpPr>
          <p:grpSpPr>
            <a:xfrm>
              <a:off x="5119966" y="1092421"/>
              <a:ext cx="1066680" cy="2362214"/>
              <a:chOff x="5119966" y="1092421"/>
              <a:chExt cx="1066680" cy="236221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A40BFE52-8AFE-7B1A-620D-602C34112F45}"/>
                      </a:ext>
                    </a:extLst>
                  </p14:cNvPr>
                  <p14:cNvContentPartPr/>
                  <p14:nvPr/>
                </p14:nvContentPartPr>
                <p14:xfrm>
                  <a:off x="5119966" y="1092421"/>
                  <a:ext cx="534960" cy="6429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763EBAF-7456-3BAC-9366-C276265181CD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5108109" y="1080566"/>
                    <a:ext cx="558674" cy="6666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6CF4BD25-C168-1E50-E23E-B667C4F4DF2B}"/>
                      </a:ext>
                    </a:extLst>
                  </p14:cNvPr>
                  <p14:cNvContentPartPr/>
                  <p14:nvPr/>
                </p14:nvContentPartPr>
                <p14:xfrm>
                  <a:off x="5419126" y="1099621"/>
                  <a:ext cx="70560" cy="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47D5185C-4C91-B46E-C003-3E5387A01B89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5407366" y="1093501"/>
                    <a:ext cx="9408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E3F10937-D34F-B804-6C92-9865EFD11290}"/>
                      </a:ext>
                    </a:extLst>
                  </p14:cNvPr>
                  <p14:cNvContentPartPr/>
                  <p14:nvPr/>
                </p14:nvContentPartPr>
                <p14:xfrm>
                  <a:off x="5385286" y="1755541"/>
                  <a:ext cx="11880" cy="7336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EEB08E5-03AD-933F-51F3-1E73581D7C04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5374066" y="1743685"/>
                    <a:ext cx="34320" cy="757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C6083E1A-9232-A9B9-38B8-EA33E843CE12}"/>
                      </a:ext>
                    </a:extLst>
                  </p14:cNvPr>
                  <p14:cNvContentPartPr/>
                  <p14:nvPr/>
                </p14:nvContentPartPr>
                <p14:xfrm>
                  <a:off x="5406576" y="2513955"/>
                  <a:ext cx="208800" cy="9406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647E7C0D-55F0-A9D1-183F-1F7EFFD55DFC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5394744" y="2502101"/>
                    <a:ext cx="232464" cy="9643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E9A8211B-A67C-37A3-9BFB-C277BBE4798B}"/>
                      </a:ext>
                    </a:extLst>
                  </p14:cNvPr>
                  <p14:cNvContentPartPr/>
                  <p14:nvPr/>
                </p14:nvContentPartPr>
                <p14:xfrm>
                  <a:off x="5396746" y="1755991"/>
                  <a:ext cx="216720" cy="3344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03D53810-B637-DFA9-9914-1D17146468B5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5384900" y="1744146"/>
                    <a:ext cx="240413" cy="3581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1FB2B700-166F-B429-5C4A-C2B23ADF5272}"/>
                      </a:ext>
                    </a:extLst>
                  </p14:cNvPr>
                  <p14:cNvContentPartPr/>
                  <p14:nvPr/>
                </p14:nvContentPartPr>
                <p14:xfrm>
                  <a:off x="5626666" y="1986301"/>
                  <a:ext cx="331560" cy="1177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A02C177-9CE1-2A7E-C1FD-A7FF552FE2A3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5614825" y="1974459"/>
                    <a:ext cx="355243" cy="14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25B79527-521C-8035-5FEF-021B1F18D65A}"/>
                      </a:ext>
                    </a:extLst>
                  </p14:cNvPr>
                  <p14:cNvContentPartPr/>
                  <p14:nvPr/>
                </p14:nvContentPartPr>
                <p14:xfrm>
                  <a:off x="5963986" y="1786501"/>
                  <a:ext cx="195120" cy="2239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E8364E8-D3E4-3973-9276-AA800FFC9246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5952182" y="1774642"/>
                    <a:ext cx="218729" cy="2476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AAE649EF-12D5-1E48-1BA9-188924456E37}"/>
                      </a:ext>
                    </a:extLst>
                  </p14:cNvPr>
                  <p14:cNvContentPartPr/>
                  <p14:nvPr/>
                </p14:nvContentPartPr>
                <p14:xfrm>
                  <a:off x="5189806" y="1749781"/>
                  <a:ext cx="190440" cy="8632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AF247E6-C3B9-EF38-41DA-601851946700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5177990" y="1737936"/>
                    <a:ext cx="214071" cy="88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81CEB1BB-D0CD-CA79-DF7C-93C9894335AB}"/>
                      </a:ext>
                    </a:extLst>
                  </p14:cNvPr>
                  <p14:cNvContentPartPr/>
                  <p14:nvPr/>
                </p14:nvContentPartPr>
                <p14:xfrm>
                  <a:off x="6036886" y="1722421"/>
                  <a:ext cx="21600" cy="586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80F1AFBF-E9B6-919F-E705-310743073143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6025041" y="1710685"/>
                    <a:ext cx="45290" cy="821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6A1C5C37-4475-6DBF-5948-0E1EB01E6412}"/>
                      </a:ext>
                    </a:extLst>
                  </p14:cNvPr>
                  <p14:cNvContentPartPr/>
                  <p14:nvPr/>
                </p14:nvContentPartPr>
                <p14:xfrm>
                  <a:off x="6064246" y="1716301"/>
                  <a:ext cx="111600" cy="320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15C96F2F-B0EB-2871-497D-208E9E66D593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6052388" y="1704712"/>
                    <a:ext cx="135315" cy="55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29360794-A694-426B-87E1-0A0CB637D151}"/>
                      </a:ext>
                    </a:extLst>
                  </p14:cNvPr>
                  <p14:cNvContentPartPr/>
                  <p14:nvPr/>
                </p14:nvContentPartPr>
                <p14:xfrm>
                  <a:off x="6167206" y="1744381"/>
                  <a:ext cx="19440" cy="662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97977A62-932D-1792-5064-A31EBFF195D6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6155810" y="1732528"/>
                    <a:ext cx="42232" cy="89947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322CCE1E-DC7D-ED54-BBC0-5ED62C863974}"/>
                  </a:ext>
                </a:extLst>
              </p:cNvPr>
              <p:cNvGrpSpPr/>
              <p:nvPr/>
            </p:nvGrpSpPr>
            <p:grpSpPr>
              <a:xfrm>
                <a:off x="6069286" y="1749781"/>
                <a:ext cx="28440" cy="28440"/>
                <a:chOff x="6069286" y="1749781"/>
                <a:chExt cx="28440" cy="28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38">
                  <p14:nvContentPartPr>
                    <p14:cNvPr id="88" name="Ink 87">
                      <a:extLst>
                        <a:ext uri="{FF2B5EF4-FFF2-40B4-BE49-F238E27FC236}">
                          <a16:creationId xmlns:a16="http://schemas.microsoft.com/office/drawing/2014/main" id="{BAA85C23-5A3E-8460-AD44-F1FA3B8749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86206" y="1749781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FEE84013-91C5-AC9D-7FCE-998991BAFF8F}"/>
                        </a:ext>
                      </a:extLst>
                    </p:cNvPr>
                    <p:cNvPicPr/>
                    <p:nvPr/>
                  </p:nvPicPr>
                  <p:blipFill>
                    <a:blip r:embed="rId239"/>
                    <a:stretch>
                      <a:fillRect/>
                    </a:stretch>
                  </p:blipFill>
                  <p:spPr>
                    <a:xfrm>
                      <a:off x="6080086" y="174366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0">
                  <p14:nvContentPartPr>
                    <p14:cNvPr id="89" name="Ink 88">
                      <a:extLst>
                        <a:ext uri="{FF2B5EF4-FFF2-40B4-BE49-F238E27FC236}">
                          <a16:creationId xmlns:a16="http://schemas.microsoft.com/office/drawing/2014/main" id="{0C4D80F2-368C-CC9A-EC0F-1BDEBBF8E7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7366" y="1772821"/>
                    <a:ext cx="360" cy="3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39B22A75-2D1B-B100-B43B-BCC5F931CA0E}"/>
                        </a:ext>
                      </a:extLst>
                    </p:cNvPr>
                    <p:cNvPicPr/>
                    <p:nvPr/>
                  </p:nvPicPr>
                  <p:blipFill>
                    <a:blip r:embed="rId239"/>
                    <a:stretch>
                      <a:fillRect/>
                    </a:stretch>
                  </p:blipFill>
                  <p:spPr>
                    <a:xfrm>
                      <a:off x="6091246" y="176670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90" name="Ink 89">
                      <a:extLst>
                        <a:ext uri="{FF2B5EF4-FFF2-40B4-BE49-F238E27FC236}">
                          <a16:creationId xmlns:a16="http://schemas.microsoft.com/office/drawing/2014/main" id="{38977F03-B5F5-98EE-1A80-D7439B3C9E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9286" y="1777861"/>
                    <a:ext cx="36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559ABAA4-C8C4-748E-6004-A2C8A367B615}"/>
                        </a:ext>
                      </a:extLst>
                    </p:cNvPr>
                    <p:cNvPicPr/>
                    <p:nvPr/>
                  </p:nvPicPr>
                  <p:blipFill>
                    <a:blip r:embed="rId239"/>
                    <a:stretch>
                      <a:fillRect/>
                    </a:stretch>
                  </p:blipFill>
                  <p:spPr>
                    <a:xfrm>
                      <a:off x="6063166" y="177174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00ECA11D-89BE-7990-31E2-348A605868E6}"/>
                      </a:ext>
                    </a:extLst>
                  </p14:cNvPr>
                  <p14:cNvContentPartPr/>
                  <p14:nvPr/>
                </p14:nvContentPartPr>
                <p14:xfrm>
                  <a:off x="5170006" y="2619541"/>
                  <a:ext cx="19440" cy="345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92939EC-18BD-E400-DAC1-0DC8015CF829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5158610" y="2607791"/>
                    <a:ext cx="42232" cy="5806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50697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6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E4C9-3659-5404-1EAA-FB9EC6288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47747DE2-F03F-05B5-FD9B-CBEEEDB91806}"/>
              </a:ext>
            </a:extLst>
          </p:cNvPr>
          <p:cNvGrpSpPr/>
          <p:nvPr/>
        </p:nvGrpSpPr>
        <p:grpSpPr>
          <a:xfrm>
            <a:off x="9312381" y="2683347"/>
            <a:ext cx="393323" cy="1438645"/>
            <a:chOff x="6152518" y="2403685"/>
            <a:chExt cx="475920" cy="1607561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61E92F7-5F60-7624-2939-096229270B58}"/>
                </a:ext>
              </a:extLst>
            </p:cNvPr>
            <p:cNvGrpSpPr/>
            <p:nvPr/>
          </p:nvGrpSpPr>
          <p:grpSpPr>
            <a:xfrm>
              <a:off x="6152518" y="2614516"/>
              <a:ext cx="475920" cy="1100672"/>
              <a:chOff x="4598130" y="2862217"/>
              <a:chExt cx="475920" cy="1100672"/>
            </a:xfrm>
          </p:grpSpPr>
          <p:sp>
            <p:nvSpPr>
              <p:cNvPr id="102" name="Cylinder 101">
                <a:extLst>
                  <a:ext uri="{FF2B5EF4-FFF2-40B4-BE49-F238E27FC236}">
                    <a16:creationId xmlns:a16="http://schemas.microsoft.com/office/drawing/2014/main" id="{3796C4C0-FB1A-01F2-EC12-6F760EE2C4E5}"/>
                  </a:ext>
                </a:extLst>
              </p:cNvPr>
              <p:cNvSpPr/>
              <p:nvPr/>
            </p:nvSpPr>
            <p:spPr>
              <a:xfrm>
                <a:off x="4601881" y="2862217"/>
                <a:ext cx="469504" cy="1094926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511CF178-1440-0C47-3BEF-BDED9A8BAA5F}"/>
                      </a:ext>
                    </a:extLst>
                  </p14:cNvPr>
                  <p14:cNvContentPartPr/>
                  <p14:nvPr/>
                </p14:nvContentPartPr>
                <p14:xfrm>
                  <a:off x="4602095" y="3896649"/>
                  <a:ext cx="467640" cy="6624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511CF178-1440-0C47-3BEF-BDED9A8BAA5F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4594693" y="3889824"/>
                    <a:ext cx="482444" cy="79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B7F1BDC9-7C1F-269E-EAA4-326E1E770A10}"/>
                      </a:ext>
                    </a:extLst>
                  </p14:cNvPr>
                  <p14:cNvContentPartPr/>
                  <p14:nvPr/>
                </p14:nvContentPartPr>
                <p14:xfrm>
                  <a:off x="4598130" y="2864427"/>
                  <a:ext cx="475920" cy="124036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B7F1BDC9-7C1F-269E-EAA4-326E1E770A10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4590728" y="2857603"/>
                    <a:ext cx="490724" cy="137684"/>
                  </a:xfrm>
                  <a:prstGeom prst="rect">
                    <a:avLst/>
                  </a:prstGeom>
                </p:spPr>
              </p:pic>
            </mc:Fallback>
          </mc:AlternateContent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677B78B-9830-2723-EC3B-1C334CB93DF8}"/>
                  </a:ext>
                </a:extLst>
              </p:cNvPr>
              <p:cNvCxnSpPr/>
              <p:nvPr/>
            </p:nvCxnSpPr>
            <p:spPr>
              <a:xfrm>
                <a:off x="4600628" y="2937773"/>
                <a:ext cx="0" cy="959682"/>
              </a:xfrm>
              <a:prstGeom prst="line">
                <a:avLst/>
              </a:prstGeom>
              <a:ln w="19050">
                <a:solidFill>
                  <a:srgbClr val="BC94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422786B6-F200-6C95-3468-5342EC5A57FC}"/>
                  </a:ext>
                </a:extLst>
              </p:cNvPr>
              <p:cNvCxnSpPr/>
              <p:nvPr/>
            </p:nvCxnSpPr>
            <p:spPr>
              <a:xfrm>
                <a:off x="5070882" y="2940557"/>
                <a:ext cx="0" cy="969279"/>
              </a:xfrm>
              <a:prstGeom prst="line">
                <a:avLst/>
              </a:prstGeom>
              <a:ln w="19050">
                <a:solidFill>
                  <a:srgbClr val="BC9400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5A381CE-E3BF-FD5E-4762-A538B00E5AC6}"/>
                </a:ext>
              </a:extLst>
            </p:cNvPr>
            <p:cNvGrpSpPr/>
            <p:nvPr/>
          </p:nvGrpSpPr>
          <p:grpSpPr>
            <a:xfrm>
              <a:off x="6339240" y="3726786"/>
              <a:ext cx="116640" cy="284460"/>
              <a:chOff x="7583824" y="2681506"/>
              <a:chExt cx="116640" cy="2844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E1EEEBA5-E12E-D0D9-56DA-E8BE5F7552A1}"/>
                      </a:ext>
                    </a:extLst>
                  </p14:cNvPr>
                  <p14:cNvContentPartPr/>
                  <p14:nvPr/>
                </p14:nvContentPartPr>
                <p14:xfrm>
                  <a:off x="7637580" y="2681506"/>
                  <a:ext cx="360" cy="270008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E1EEEBA5-E12E-D0D9-56DA-E8BE5F7552A1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7631460" y="2674675"/>
                    <a:ext cx="12600" cy="2836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10D61E1C-A8BD-B58B-22AF-EBEA3F53B1F0}"/>
                      </a:ext>
                    </a:extLst>
                  </p14:cNvPr>
                  <p14:cNvContentPartPr/>
                  <p14:nvPr/>
                </p14:nvContentPartPr>
                <p14:xfrm>
                  <a:off x="7583824" y="2866246"/>
                  <a:ext cx="116640" cy="9972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10D61E1C-A8BD-B58B-22AF-EBEA3F53B1F0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7576397" y="2859410"/>
                    <a:ext cx="131493" cy="11339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A002625-C44C-9D24-CEDF-0F7F90B8B864}"/>
                </a:ext>
              </a:extLst>
            </p:cNvPr>
            <p:cNvGrpSpPr/>
            <p:nvPr/>
          </p:nvGrpSpPr>
          <p:grpSpPr>
            <a:xfrm>
              <a:off x="6329998" y="2403685"/>
              <a:ext cx="116640" cy="306713"/>
              <a:chOff x="6329998" y="2403685"/>
              <a:chExt cx="116640" cy="30671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E231225C-D1D1-4E85-5173-0FA138E5DB8C}"/>
                      </a:ext>
                    </a:extLst>
                  </p14:cNvPr>
                  <p14:cNvContentPartPr/>
                  <p14:nvPr/>
                </p14:nvContentPartPr>
                <p14:xfrm>
                  <a:off x="6390478" y="2403685"/>
                  <a:ext cx="361" cy="247917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E231225C-D1D1-4E85-5173-0FA138E5DB8C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6384341" y="2396854"/>
                    <a:ext cx="12635" cy="2615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EF1881A6-7FDD-C929-4BA1-F7511967A00C}"/>
                      </a:ext>
                    </a:extLst>
                  </p14:cNvPr>
                  <p14:cNvContentPartPr/>
                  <p14:nvPr/>
                </p14:nvContentPartPr>
                <p14:xfrm>
                  <a:off x="6329998" y="2610678"/>
                  <a:ext cx="116640" cy="9972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EF1881A6-7FDD-C929-4BA1-F7511967A00C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6322571" y="2603842"/>
                    <a:ext cx="131493" cy="11339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92FAB1E-6593-0C61-DB63-9BDBC47646EC}"/>
              </a:ext>
            </a:extLst>
          </p:cNvPr>
          <p:cNvGrpSpPr/>
          <p:nvPr/>
        </p:nvGrpSpPr>
        <p:grpSpPr>
          <a:xfrm>
            <a:off x="9660583" y="2319219"/>
            <a:ext cx="242794" cy="164361"/>
            <a:chOff x="6538719" y="2314744"/>
            <a:chExt cx="293780" cy="198877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2E243A4-2770-913B-92BC-A7D0C8488776}"/>
                </a:ext>
              </a:extLst>
            </p:cNvPr>
            <p:cNvGrpSpPr/>
            <p:nvPr/>
          </p:nvGrpSpPr>
          <p:grpSpPr>
            <a:xfrm>
              <a:off x="6543073" y="2314744"/>
              <a:ext cx="289426" cy="104107"/>
              <a:chOff x="6543073" y="2314744"/>
              <a:chExt cx="289426" cy="104107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B848DA36-1CF7-7B4E-C5A5-27E073759040}"/>
                      </a:ext>
                    </a:extLst>
                  </p14:cNvPr>
                  <p14:cNvContentPartPr/>
                  <p14:nvPr/>
                </p14:nvContentPartPr>
                <p14:xfrm rot="20128341" flipH="1">
                  <a:off x="6832167" y="2314744"/>
                  <a:ext cx="332" cy="81401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B848DA36-1CF7-7B4E-C5A5-27E073759040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 rot="20128341" flipH="1">
                    <a:off x="6826523" y="2307344"/>
                    <a:ext cx="11620" cy="962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2E0F52A6-4DA2-D4A8-0006-C1C40572B97B}"/>
                      </a:ext>
                    </a:extLst>
                  </p14:cNvPr>
                  <p14:cNvContentPartPr/>
                  <p14:nvPr/>
                </p14:nvContentPartPr>
                <p14:xfrm rot="20128341" flipH="1">
                  <a:off x="6760130" y="2346271"/>
                  <a:ext cx="4308" cy="7258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2E0F52A6-4DA2-D4A8-0006-C1C40572B97B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 rot="20128341" flipH="1">
                    <a:off x="6753472" y="2338883"/>
                    <a:ext cx="17624" cy="873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1EFCF418-5DD1-3F49-4521-558DD2DD1E0A}"/>
                      </a:ext>
                    </a:extLst>
                  </p14:cNvPr>
                  <p14:cNvContentPartPr/>
                  <p14:nvPr/>
                </p14:nvContentPartPr>
                <p14:xfrm rot="20128341" flipH="1">
                  <a:off x="6543073" y="2366654"/>
                  <a:ext cx="286325" cy="10025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1EFCF418-5DD1-3F49-4521-558DD2DD1E0A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 rot="20128341" flipH="1">
                    <a:off x="6535676" y="2359244"/>
                    <a:ext cx="301120" cy="24845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9F9B66E-F507-554E-2334-8B44C1F7A121}"/>
                    </a:ext>
                  </a:extLst>
                </p14:cNvPr>
                <p14:cNvContentPartPr/>
                <p14:nvPr/>
              </p14:nvContentPartPr>
              <p14:xfrm>
                <a:off x="6538719" y="2419661"/>
                <a:ext cx="91080" cy="939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9F9B66E-F507-554E-2334-8B44C1F7A121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531311" y="2412266"/>
                  <a:ext cx="105897" cy="10875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2EB66B-A017-88D0-A5BC-80BCE0C7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266"/>
            <a:ext cx="4380980" cy="543977"/>
          </a:xfrm>
        </p:spPr>
        <p:txBody>
          <a:bodyPr/>
          <a:lstStyle/>
          <a:p>
            <a:r>
              <a:rPr lang="en-US" dirty="0"/>
              <a:t>Modeling Cloud Storage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9561E-208E-98CF-C1E8-43B5DFEDF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DEBB1AFB-E3C6-3B74-BFF3-A1F4AFFB1846}"/>
              </a:ext>
            </a:extLst>
          </p:cNvPr>
          <p:cNvSpPr txBox="1">
            <a:spLocks/>
          </p:cNvSpPr>
          <p:nvPr/>
        </p:nvSpPr>
        <p:spPr>
          <a:xfrm>
            <a:off x="360364" y="905463"/>
            <a:ext cx="5100260" cy="3446617"/>
          </a:xfrm>
          <a:prstGeom prst="rect">
            <a:avLst/>
          </a:prstGeom>
        </p:spPr>
        <p:txBody>
          <a:bodyPr>
            <a:normAutofit/>
          </a:bodyPr>
          <a:lstStyle>
            <a:lvl1pPr marL="216004" indent="-216004" algn="l" defTabSz="864017" rtl="0" eaLnBrk="1" latinLnBrk="0" hangingPunct="1">
              <a:lnSpc>
                <a:spcPct val="90000"/>
              </a:lnSpc>
              <a:spcBef>
                <a:spcPts val="945"/>
              </a:spcBef>
              <a:buFont typeface="Arial" panose="020B0604020202020204" pitchFamily="34" charset="0"/>
              <a:buChar char="•"/>
              <a:defRPr sz="2646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1pPr>
            <a:lvl2pPr marL="64801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2268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2pPr>
            <a:lvl3pPr marL="1080021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890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3pPr>
            <a:lvl4pPr marL="1512029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4pPr>
            <a:lvl5pPr marL="1944037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b="0" i="0" kern="1200">
                <a:solidFill>
                  <a:schemeClr val="tx1"/>
                </a:solidFill>
                <a:latin typeface="DIN Next LT Pro" panose="020B0503020203050203" pitchFamily="34" charset="77"/>
                <a:ea typeface="+mn-ea"/>
                <a:cs typeface="+mn-cs"/>
              </a:defRPr>
            </a:lvl5pPr>
            <a:lvl6pPr marL="2376046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8054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62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2070" indent="-216004" algn="l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Char char="•"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Core Functionality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Register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(create account)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Authenticate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(log in)</a:t>
            </a:r>
            <a:br>
              <a:rPr lang="en-US" sz="1800" dirty="0">
                <a:latin typeface="The Hand Black" panose="03070902030502020204" pitchFamily="66" charset="0"/>
              </a:rPr>
            </a:br>
            <a:endParaRPr lang="en-US" sz="1800" dirty="0">
              <a:latin typeface="The Hand Black" panose="030709020305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Put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(upload a file)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Update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(modify content)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DIN Next LT Pro Light" panose="020B0303020203050203" pitchFamily="34" charset="0"/>
              </a:rPr>
              <a:t>Get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(download)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DIN Next LT Pro Light" panose="020B0303020203050203" pitchFamily="34" charset="0"/>
              </a:rPr>
              <a:t>Share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DIN Next LT Pro Light" panose="020B0303020203050203" pitchFamily="34" charset="0"/>
              </a:rPr>
              <a:t>Accept</a:t>
            </a:r>
            <a:r>
              <a:rPr lang="en-US" sz="2000" dirty="0"/>
              <a:t> </a:t>
            </a:r>
            <a:r>
              <a:rPr lang="en-US" sz="2000" dirty="0">
                <a:latin typeface="The Hand Black" panose="03070902030502020204" pitchFamily="66" charset="0"/>
              </a:rPr>
              <a:t>(receive share)</a:t>
            </a:r>
          </a:p>
        </p:txBody>
      </p: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C25D04AA-FD02-3375-2C4B-12B88C9F42EB}"/>
              </a:ext>
            </a:extLst>
          </p:cNvPr>
          <p:cNvGrpSpPr/>
          <p:nvPr/>
        </p:nvGrpSpPr>
        <p:grpSpPr>
          <a:xfrm>
            <a:off x="6443009" y="240266"/>
            <a:ext cx="739799" cy="1126510"/>
            <a:chOff x="3676001" y="2272404"/>
            <a:chExt cx="739799" cy="1126510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F2AF2558-9FC4-F984-2EB3-EEB379F32CF0}"/>
                </a:ext>
              </a:extLst>
            </p:cNvPr>
            <p:cNvGrpSpPr/>
            <p:nvPr/>
          </p:nvGrpSpPr>
          <p:grpSpPr>
            <a:xfrm flipH="1">
              <a:off x="3676001" y="2272404"/>
              <a:ext cx="675475" cy="1126510"/>
              <a:chOff x="6222221" y="1057324"/>
              <a:chExt cx="743023" cy="1239161"/>
            </a:xfrm>
          </p:grpSpPr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8CFBB9C0-46C4-7017-FE09-04962EA1B428}"/>
                  </a:ext>
                </a:extLst>
              </p:cNvPr>
              <p:cNvGrpSpPr/>
              <p:nvPr/>
            </p:nvGrpSpPr>
            <p:grpSpPr>
              <a:xfrm flipH="1">
                <a:off x="6222221" y="1057324"/>
                <a:ext cx="743023" cy="1239161"/>
                <a:chOff x="8830313" y="3358329"/>
                <a:chExt cx="743023" cy="1239161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A0A86B76-7D66-2E7C-269D-9D9A92C767CF}"/>
                    </a:ext>
                  </a:extLst>
                </p:cNvPr>
                <p:cNvGrpSpPr/>
                <p:nvPr/>
              </p:nvGrpSpPr>
              <p:grpSpPr>
                <a:xfrm>
                  <a:off x="8830313" y="3358329"/>
                  <a:ext cx="743023" cy="1239161"/>
                  <a:chOff x="8830313" y="3358329"/>
                  <a:chExt cx="743023" cy="1239161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4">
                    <p14:nvContentPartPr>
                      <p14:cNvPr id="436" name="Ink 435">
                        <a:extLst>
                          <a:ext uri="{FF2B5EF4-FFF2-40B4-BE49-F238E27FC236}">
                            <a16:creationId xmlns:a16="http://schemas.microsoft.com/office/drawing/2014/main" id="{6634073D-66DC-07E4-F6EA-E7819882BDC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30313" y="3754829"/>
                      <a:ext cx="52393" cy="206115"/>
                    </p14:xfrm>
                  </p:contentPart>
                </mc:Choice>
                <mc:Fallback xmlns="">
                  <p:pic>
                    <p:nvPicPr>
                      <p:cNvPr id="436" name="Ink 435">
                        <a:extLst>
                          <a:ext uri="{FF2B5EF4-FFF2-40B4-BE49-F238E27FC236}">
                            <a16:creationId xmlns:a16="http://schemas.microsoft.com/office/drawing/2014/main" id="{6634073D-66DC-07E4-F6EA-E7819882BD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8823616" y="3748116"/>
                        <a:ext cx="65787" cy="2195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5">
                    <p14:nvContentPartPr>
                      <p14:cNvPr id="437" name="Ink 436">
                        <a:extLst>
                          <a:ext uri="{FF2B5EF4-FFF2-40B4-BE49-F238E27FC236}">
                            <a16:creationId xmlns:a16="http://schemas.microsoft.com/office/drawing/2014/main" id="{023DE349-3CEC-13FA-AE90-15FFFC04EEA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115112" y="3867914"/>
                      <a:ext cx="92336" cy="55160"/>
                    </p14:xfrm>
                  </p:contentPart>
                </mc:Choice>
                <mc:Fallback xmlns="">
                  <p:pic>
                    <p:nvPicPr>
                      <p:cNvPr id="437" name="Ink 436">
                        <a:extLst>
                          <a:ext uri="{FF2B5EF4-FFF2-40B4-BE49-F238E27FC236}">
                            <a16:creationId xmlns:a16="http://schemas.microsoft.com/office/drawing/2014/main" id="{023DE349-3CEC-13FA-AE90-15FFFC04EE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9108404" y="3861216"/>
                        <a:ext cx="105752" cy="685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6">
                    <p14:nvContentPartPr>
                      <p14:cNvPr id="438" name="Ink 437">
                        <a:extLst>
                          <a:ext uri="{FF2B5EF4-FFF2-40B4-BE49-F238E27FC236}">
                            <a16:creationId xmlns:a16="http://schemas.microsoft.com/office/drawing/2014/main" id="{3811ECEF-CD7B-338F-FD6D-7FF82AB6FCD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60232" y="3765548"/>
                      <a:ext cx="34929" cy="150436"/>
                    </p14:xfrm>
                  </p:contentPart>
                </mc:Choice>
                <mc:Fallback xmlns="">
                  <p:pic>
                    <p:nvPicPr>
                      <p:cNvPr id="438" name="Ink 437">
                        <a:extLst>
                          <a:ext uri="{FF2B5EF4-FFF2-40B4-BE49-F238E27FC236}">
                            <a16:creationId xmlns:a16="http://schemas.microsoft.com/office/drawing/2014/main" id="{3811ECEF-CD7B-338F-FD6D-7FF82AB6FC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8853484" y="3758836"/>
                        <a:ext cx="48424" cy="16386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7">
                    <p14:nvContentPartPr>
                      <p14:cNvPr id="439" name="Ink 438">
                        <a:extLst>
                          <a:ext uri="{FF2B5EF4-FFF2-40B4-BE49-F238E27FC236}">
                            <a16:creationId xmlns:a16="http://schemas.microsoft.com/office/drawing/2014/main" id="{66A15E6F-BD25-3329-05DC-480F7AF045D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048883" y="3684969"/>
                      <a:ext cx="44958" cy="120349"/>
                    </p14:xfrm>
                  </p:contentPart>
                </mc:Choice>
                <mc:Fallback xmlns="">
                  <p:pic>
                    <p:nvPicPr>
                      <p:cNvPr id="439" name="Ink 438">
                        <a:extLst>
                          <a:ext uri="{FF2B5EF4-FFF2-40B4-BE49-F238E27FC236}">
                            <a16:creationId xmlns:a16="http://schemas.microsoft.com/office/drawing/2014/main" id="{66A15E6F-BD25-3329-05DC-480F7AF045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9042237" y="3678261"/>
                        <a:ext cx="58250" cy="13376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8">
                    <p14:nvContentPartPr>
                      <p14:cNvPr id="440" name="Ink 439">
                        <a:extLst>
                          <a:ext uri="{FF2B5EF4-FFF2-40B4-BE49-F238E27FC236}">
                            <a16:creationId xmlns:a16="http://schemas.microsoft.com/office/drawing/2014/main" id="{4FF827F8-17AE-9F31-3F41-4BAF96F9889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905709" y="3806010"/>
                      <a:ext cx="186403" cy="122252"/>
                    </p14:xfrm>
                  </p:contentPart>
                </mc:Choice>
                <mc:Fallback xmlns="">
                  <p:pic>
                    <p:nvPicPr>
                      <p:cNvPr id="440" name="Ink 439">
                        <a:extLst>
                          <a:ext uri="{FF2B5EF4-FFF2-40B4-BE49-F238E27FC236}">
                            <a16:creationId xmlns:a16="http://schemas.microsoft.com/office/drawing/2014/main" id="{4FF827F8-17AE-9F31-3F41-4BAF96F988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8898981" y="3799284"/>
                        <a:ext cx="199859" cy="13570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21A28199-DC03-2430-AC08-A98FE7D0756D}"/>
                      </a:ext>
                    </a:extLst>
                  </p:cNvPr>
                  <p:cNvGrpSpPr/>
                  <p:nvPr/>
                </p:nvGrpSpPr>
                <p:grpSpPr>
                  <a:xfrm>
                    <a:off x="8833261" y="3648659"/>
                    <a:ext cx="473434" cy="322484"/>
                    <a:chOff x="8019661" y="2578604"/>
                    <a:chExt cx="567613" cy="386633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39">
                      <p14:nvContentPartPr>
                        <p14:cNvPr id="449" name="Ink 448">
                          <a:extLst>
                            <a:ext uri="{FF2B5EF4-FFF2-40B4-BE49-F238E27FC236}">
                              <a16:creationId xmlns:a16="http://schemas.microsoft.com/office/drawing/2014/main" id="{F2DFA92E-274E-6A30-FA2F-5E2813BFE4C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19661" y="2578604"/>
                        <a:ext cx="349528" cy="373162"/>
                      </p14:xfrm>
                    </p:contentPart>
                  </mc:Choice>
                  <mc:Fallback xmlns="">
                    <p:pic>
                      <p:nvPicPr>
                        <p:cNvPr id="449" name="Ink 448">
                          <a:extLst>
                            <a:ext uri="{FF2B5EF4-FFF2-40B4-BE49-F238E27FC236}">
                              <a16:creationId xmlns:a16="http://schemas.microsoft.com/office/drawing/2014/main" id="{F2DFA92E-274E-6A30-FA2F-5E2813BFE4C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0"/>
                        <a:stretch>
                          <a:fillRect/>
                        </a:stretch>
                      </p:blipFill>
                      <p:spPr>
                        <a:xfrm>
                          <a:off x="8011588" y="2570543"/>
                          <a:ext cx="365675" cy="38928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40">
                      <p14:nvContentPartPr>
                        <p14:cNvPr id="450" name="Ink 449">
                          <a:extLst>
                            <a:ext uri="{FF2B5EF4-FFF2-40B4-BE49-F238E27FC236}">
                              <a16:creationId xmlns:a16="http://schemas.microsoft.com/office/drawing/2014/main" id="{59771BF8-A94E-B9BD-462C-3B55CDC5A58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80813" y="2957774"/>
                        <a:ext cx="330248" cy="7463"/>
                      </p14:xfrm>
                    </p:contentPart>
                  </mc:Choice>
                  <mc:Fallback xmlns="">
                    <p:pic>
                      <p:nvPicPr>
                        <p:cNvPr id="450" name="Ink 449">
                          <a:extLst>
                            <a:ext uri="{FF2B5EF4-FFF2-40B4-BE49-F238E27FC236}">
                              <a16:creationId xmlns:a16="http://schemas.microsoft.com/office/drawing/2014/main" id="{59771BF8-A94E-B9BD-462C-3B55CDC5A58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2"/>
                        <a:stretch>
                          <a:fillRect/>
                        </a:stretch>
                      </p:blipFill>
                      <p:spPr>
                        <a:xfrm>
                          <a:off x="8072758" y="2949845"/>
                          <a:ext cx="346358" cy="2332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41">
                      <p14:nvContentPartPr>
                        <p14:cNvPr id="451" name="Ink 450">
                          <a:extLst>
                            <a:ext uri="{FF2B5EF4-FFF2-40B4-BE49-F238E27FC236}">
                              <a16:creationId xmlns:a16="http://schemas.microsoft.com/office/drawing/2014/main" id="{D66EC288-2569-6F8E-CA9A-E5187F45943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378303" y="2770780"/>
                        <a:ext cx="208971" cy="192800"/>
                      </p14:xfrm>
                    </p:contentPart>
                  </mc:Choice>
                  <mc:Fallback xmlns="">
                    <p:pic>
                      <p:nvPicPr>
                        <p:cNvPr id="451" name="Ink 450">
                          <a:extLst>
                            <a:ext uri="{FF2B5EF4-FFF2-40B4-BE49-F238E27FC236}">
                              <a16:creationId xmlns:a16="http://schemas.microsoft.com/office/drawing/2014/main" id="{D66EC288-2569-6F8E-CA9A-E5187F45943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4"/>
                        <a:stretch>
                          <a:fillRect/>
                        </a:stretch>
                      </p:blipFill>
                      <p:spPr>
                        <a:xfrm>
                          <a:off x="8370247" y="2762707"/>
                          <a:ext cx="225082" cy="20894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42">
                      <p14:nvContentPartPr>
                        <p14:cNvPr id="452" name="Ink 451">
                          <a:extLst>
                            <a:ext uri="{FF2B5EF4-FFF2-40B4-BE49-F238E27FC236}">
                              <a16:creationId xmlns:a16="http://schemas.microsoft.com/office/drawing/2014/main" id="{7F8147E8-B9AD-D45F-7172-F049BB52EE8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48268" y="2622136"/>
                        <a:ext cx="226800" cy="95571"/>
                      </p14:xfrm>
                    </p:contentPart>
                  </mc:Choice>
                  <mc:Fallback xmlns="">
                    <p:pic>
                      <p:nvPicPr>
                        <p:cNvPr id="452" name="Ink 451">
                          <a:extLst>
                            <a:ext uri="{FF2B5EF4-FFF2-40B4-BE49-F238E27FC236}">
                              <a16:creationId xmlns:a16="http://schemas.microsoft.com/office/drawing/2014/main" id="{7F8147E8-B9AD-D45F-7172-F049BB52EE8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6"/>
                        <a:stretch>
                          <a:fillRect/>
                        </a:stretch>
                      </p:blipFill>
                      <p:spPr>
                        <a:xfrm>
                          <a:off x="8040219" y="2614093"/>
                          <a:ext cx="242899" cy="11165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43">
                      <p14:nvContentPartPr>
                        <p14:cNvPr id="453" name="Ink 452">
                          <a:extLst>
                            <a:ext uri="{FF2B5EF4-FFF2-40B4-BE49-F238E27FC236}">
                              <a16:creationId xmlns:a16="http://schemas.microsoft.com/office/drawing/2014/main" id="{0AD51CF0-8CC8-A731-9633-5B4E35782FE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93671" y="2896409"/>
                        <a:ext cx="207" cy="13890"/>
                      </p14:xfrm>
                    </p:contentPart>
                  </mc:Choice>
                  <mc:Fallback xmlns="">
                    <p:pic>
                      <p:nvPicPr>
                        <p:cNvPr id="453" name="Ink 452">
                          <a:extLst>
                            <a:ext uri="{FF2B5EF4-FFF2-40B4-BE49-F238E27FC236}">
                              <a16:creationId xmlns:a16="http://schemas.microsoft.com/office/drawing/2014/main" id="{0AD51CF0-8CC8-A731-9633-5B4E35782F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8090152" y="2888538"/>
                          <a:ext cx="7245" cy="2963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244">
                      <p14:nvContentPartPr>
                        <p14:cNvPr id="454" name="Ink 453">
                          <a:extLst>
                            <a:ext uri="{FF2B5EF4-FFF2-40B4-BE49-F238E27FC236}">
                              <a16:creationId xmlns:a16="http://schemas.microsoft.com/office/drawing/2014/main" id="{B00A65BB-4BF8-FFC7-8FA8-7B534E215AA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100096" y="2909675"/>
                        <a:ext cx="4353" cy="9121"/>
                      </p14:xfrm>
                    </p:contentPart>
                  </mc:Choice>
                  <mc:Fallback xmlns="">
                    <p:pic>
                      <p:nvPicPr>
                        <p:cNvPr id="454" name="Ink 453">
                          <a:extLst>
                            <a:ext uri="{FF2B5EF4-FFF2-40B4-BE49-F238E27FC236}">
                              <a16:creationId xmlns:a16="http://schemas.microsoft.com/office/drawing/2014/main" id="{B00A65BB-4BF8-FFC7-8FA8-7B534E215AA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8092696" y="2901922"/>
                          <a:ext cx="19153" cy="2462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45">
                    <p14:nvContentPartPr>
                      <p14:cNvPr id="442" name="Ink 441">
                        <a:extLst>
                          <a:ext uri="{FF2B5EF4-FFF2-40B4-BE49-F238E27FC236}">
                            <a16:creationId xmlns:a16="http://schemas.microsoft.com/office/drawing/2014/main" id="{0F8AAB3C-0582-761B-1F4A-B6D44DB92823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7997" y="4079871"/>
                      <a:ext cx="2394" cy="9104"/>
                    </p14:xfrm>
                  </p:contentPart>
                </mc:Choice>
                <mc:Fallback xmlns="">
                  <p:pic>
                    <p:nvPicPr>
                      <p:cNvPr id="442" name="Ink 441">
                        <a:extLst>
                          <a:ext uri="{FF2B5EF4-FFF2-40B4-BE49-F238E27FC236}">
                            <a16:creationId xmlns:a16="http://schemas.microsoft.com/office/drawing/2014/main" id="{0F8AAB3C-0582-761B-1F4A-B6D44DB928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 flipH="1">
                        <a:off x="9431214" y="4073142"/>
                        <a:ext cx="15960" cy="225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46">
                    <p14:nvContentPartPr>
                      <p14:cNvPr id="443" name="Ink 442">
                        <a:extLst>
                          <a:ext uri="{FF2B5EF4-FFF2-40B4-BE49-F238E27FC236}">
                            <a16:creationId xmlns:a16="http://schemas.microsoft.com/office/drawing/2014/main" id="{4BF84E74-59ED-C061-E30D-0F300DD7BC21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51" y="4085631"/>
                      <a:ext cx="114926" cy="511859"/>
                    </p14:xfrm>
                  </p:contentPart>
                </mc:Choice>
                <mc:Fallback xmlns="">
                  <p:pic>
                    <p:nvPicPr>
                      <p:cNvPr id="443" name="Ink 442">
                        <a:extLst>
                          <a:ext uri="{FF2B5EF4-FFF2-40B4-BE49-F238E27FC236}">
                            <a16:creationId xmlns:a16="http://schemas.microsoft.com/office/drawing/2014/main" id="{4BF84E74-59ED-C061-E30D-0F300DD7BC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 flipH="1">
                        <a:off x="9424814" y="4078901"/>
                        <a:ext cx="128400" cy="52531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47">
                    <p14:nvContentPartPr>
                      <p14:cNvPr id="444" name="Ink 443">
                        <a:extLst>
                          <a:ext uri="{FF2B5EF4-FFF2-40B4-BE49-F238E27FC236}">
                            <a16:creationId xmlns:a16="http://schemas.microsoft.com/office/drawing/2014/main" id="{5D827F16-E129-DFBC-E3E9-58FE1F466DA2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299649" y="3358329"/>
                      <a:ext cx="273687" cy="331826"/>
                    </p14:xfrm>
                  </p:contentPart>
                </mc:Choice>
                <mc:Fallback xmlns="">
                  <p:pic>
                    <p:nvPicPr>
                      <p:cNvPr id="444" name="Ink 443">
                        <a:extLst>
                          <a:ext uri="{FF2B5EF4-FFF2-40B4-BE49-F238E27FC236}">
                            <a16:creationId xmlns:a16="http://schemas.microsoft.com/office/drawing/2014/main" id="{5D827F16-E129-DFBC-E3E9-58FE1F466D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6"/>
                      <a:stretch>
                        <a:fillRect/>
                      </a:stretch>
                    </p:blipFill>
                    <p:spPr>
                      <a:xfrm flipH="1">
                        <a:off x="9292916" y="3351597"/>
                        <a:ext cx="287154" cy="34528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48">
                    <p14:nvContentPartPr>
                      <p14:cNvPr id="445" name="Ink 444">
                        <a:extLst>
                          <a:ext uri="{FF2B5EF4-FFF2-40B4-BE49-F238E27FC236}">
                            <a16:creationId xmlns:a16="http://schemas.microsoft.com/office/drawing/2014/main" id="{47C44386-D6E8-DE2E-979C-0842CA0F0384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20" y="3700559"/>
                      <a:ext cx="6078" cy="378646"/>
                    </p14:xfrm>
                  </p:contentPart>
                </mc:Choice>
                <mc:Fallback xmlns="">
                  <p:pic>
                    <p:nvPicPr>
                      <p:cNvPr id="445" name="Ink 444">
                        <a:extLst>
                          <a:ext uri="{FF2B5EF4-FFF2-40B4-BE49-F238E27FC236}">
                            <a16:creationId xmlns:a16="http://schemas.microsoft.com/office/drawing/2014/main" id="{47C44386-D6E8-DE2E-979C-0842CA0F03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 flipH="1">
                        <a:off x="9425062" y="3693826"/>
                        <a:ext cx="18994" cy="3921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49">
                    <p14:nvContentPartPr>
                      <p14:cNvPr id="446" name="Ink 445">
                        <a:extLst>
                          <a:ext uri="{FF2B5EF4-FFF2-40B4-BE49-F238E27FC236}">
                            <a16:creationId xmlns:a16="http://schemas.microsoft.com/office/drawing/2014/main" id="{5438DB74-25AF-47DC-E0A1-3951638FB610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2149" y="4088789"/>
                      <a:ext cx="106823" cy="485477"/>
                    </p14:xfrm>
                  </p:contentPart>
                </mc:Choice>
                <mc:Fallback xmlns="">
                  <p:pic>
                    <p:nvPicPr>
                      <p:cNvPr id="446" name="Ink 445">
                        <a:extLst>
                          <a:ext uri="{FF2B5EF4-FFF2-40B4-BE49-F238E27FC236}">
                            <a16:creationId xmlns:a16="http://schemas.microsoft.com/office/drawing/2014/main" id="{5438DB74-25AF-47DC-E0A1-3951638FB6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 flipH="1">
                        <a:off x="9315423" y="4082057"/>
                        <a:ext cx="120275" cy="4989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50">
                    <p14:nvContentPartPr>
                      <p14:cNvPr id="447" name="Ink 446">
                        <a:extLst>
                          <a:ext uri="{FF2B5EF4-FFF2-40B4-BE49-F238E27FC236}">
                            <a16:creationId xmlns:a16="http://schemas.microsoft.com/office/drawing/2014/main" id="{C10F9DAB-4787-8E97-614C-927E1481D2B5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0860" y="3700792"/>
                      <a:ext cx="110874" cy="172602"/>
                    </p14:xfrm>
                  </p:contentPart>
                </mc:Choice>
                <mc:Fallback xmlns="">
                  <p:pic>
                    <p:nvPicPr>
                      <p:cNvPr id="447" name="Ink 446">
                        <a:extLst>
                          <a:ext uri="{FF2B5EF4-FFF2-40B4-BE49-F238E27FC236}">
                            <a16:creationId xmlns:a16="http://schemas.microsoft.com/office/drawing/2014/main" id="{C10F9DAB-4787-8E97-614C-927E1481D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 flipH="1">
                        <a:off x="9314128" y="3694062"/>
                        <a:ext cx="124337" cy="1860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51">
                    <p14:nvContentPartPr>
                      <p14:cNvPr id="448" name="Ink 447">
                        <a:extLst>
                          <a:ext uri="{FF2B5EF4-FFF2-40B4-BE49-F238E27FC236}">
                            <a16:creationId xmlns:a16="http://schemas.microsoft.com/office/drawing/2014/main" id="{640F74DA-A179-1AEB-14B3-63E362827389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144480" y="3819653"/>
                      <a:ext cx="169627" cy="60754"/>
                    </p14:xfrm>
                  </p:contentPart>
                </mc:Choice>
                <mc:Fallback xmlns="">
                  <p:pic>
                    <p:nvPicPr>
                      <p:cNvPr id="448" name="Ink 447">
                        <a:extLst>
                          <a:ext uri="{FF2B5EF4-FFF2-40B4-BE49-F238E27FC236}">
                            <a16:creationId xmlns:a16="http://schemas.microsoft.com/office/drawing/2014/main" id="{640F74DA-A179-1AEB-14B3-63E362827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 flipH="1">
                        <a:off x="9137742" y="3812946"/>
                        <a:ext cx="183102" cy="7416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52">
                  <p14:nvContentPartPr>
                    <p14:cNvPr id="435" name="Ink 434">
                      <a:extLst>
                        <a:ext uri="{FF2B5EF4-FFF2-40B4-BE49-F238E27FC236}">
                          <a16:creationId xmlns:a16="http://schemas.microsoft.com/office/drawing/2014/main" id="{2E7F5AE6-D914-E361-9AFF-0ADD219D72EE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9384186" y="3362045"/>
                    <a:ext cx="36099" cy="186"/>
                  </p14:xfrm>
                </p:contentPart>
              </mc:Choice>
              <mc:Fallback xmlns="">
                <p:pic>
                  <p:nvPicPr>
                    <p:cNvPr id="435" name="Ink 434">
                      <a:extLst>
                        <a:ext uri="{FF2B5EF4-FFF2-40B4-BE49-F238E27FC236}">
                          <a16:creationId xmlns:a16="http://schemas.microsoft.com/office/drawing/2014/main" id="{2E7F5AE6-D914-E361-9AFF-0ADD219D72EE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 flipH="1">
                      <a:off x="9377516" y="3358883"/>
                      <a:ext cx="49440" cy="651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433" name="Ink 432">
                    <a:extLst>
                      <a:ext uri="{FF2B5EF4-FFF2-40B4-BE49-F238E27FC236}">
                        <a16:creationId xmlns:a16="http://schemas.microsoft.com/office/drawing/2014/main" id="{959AC1CD-A708-86DB-CB9A-E979C9EF8F1B}"/>
                      </a:ext>
                    </a:extLst>
                  </p14:cNvPr>
                  <p14:cNvContentPartPr/>
                  <p14:nvPr/>
                </p14:nvContentPartPr>
                <p14:xfrm>
                  <a:off x="6249483" y="1406936"/>
                  <a:ext cx="357480" cy="28620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959AC1CD-A708-86DB-CB9A-E979C9EF8F1B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6242753" y="1400207"/>
                    <a:ext cx="370940" cy="29965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44B64EFC-2FD6-9AD4-67EC-AC67EC0A1F81}"/>
                </a:ext>
              </a:extLst>
            </p:cNvPr>
            <p:cNvGrpSpPr/>
            <p:nvPr/>
          </p:nvGrpSpPr>
          <p:grpSpPr>
            <a:xfrm>
              <a:off x="4121680" y="2275408"/>
              <a:ext cx="294120" cy="390960"/>
              <a:chOff x="4121680" y="2275408"/>
              <a:chExt cx="294120" cy="39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418" name="Ink 417">
                    <a:extLst>
                      <a:ext uri="{FF2B5EF4-FFF2-40B4-BE49-F238E27FC236}">
                        <a16:creationId xmlns:a16="http://schemas.microsoft.com/office/drawing/2014/main" id="{E924BB70-D953-F430-AFBF-0DFEFB39E7CD}"/>
                      </a:ext>
                    </a:extLst>
                  </p14:cNvPr>
                  <p14:cNvContentPartPr/>
                  <p14:nvPr/>
                </p14:nvContentPartPr>
                <p14:xfrm>
                  <a:off x="4186840" y="2275408"/>
                  <a:ext cx="228960" cy="319680"/>
                </p14:xfrm>
              </p:contentPart>
            </mc:Choice>
            <mc:Fallback xmlns="">
              <p:pic>
                <p:nvPicPr>
                  <p:cNvPr id="418" name="Ink 417">
                    <a:extLst>
                      <a:ext uri="{FF2B5EF4-FFF2-40B4-BE49-F238E27FC236}">
                        <a16:creationId xmlns:a16="http://schemas.microsoft.com/office/drawing/2014/main" id="{E924BB70-D953-F430-AFBF-0DFEFB39E7CD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4182527" y="2271088"/>
                    <a:ext cx="237586" cy="32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063F7D45-0357-B2AE-8E50-4DF704BCB216}"/>
                      </a:ext>
                    </a:extLst>
                  </p14:cNvPr>
                  <p14:cNvContentPartPr/>
                  <p14:nvPr/>
                </p14:nvContentPartPr>
                <p14:xfrm>
                  <a:off x="4274320" y="2307088"/>
                  <a:ext cx="95040" cy="32004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063F7D45-0357-B2AE-8E50-4DF704BCB216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4270000" y="2302763"/>
                    <a:ext cx="103680" cy="328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420" name="Ink 419">
                    <a:extLst>
                      <a:ext uri="{FF2B5EF4-FFF2-40B4-BE49-F238E27FC236}">
                        <a16:creationId xmlns:a16="http://schemas.microsoft.com/office/drawing/2014/main" id="{329E4DDA-AB6B-1374-6E65-43FCB2C3D48A}"/>
                      </a:ext>
                    </a:extLst>
                  </p14:cNvPr>
                  <p14:cNvContentPartPr/>
                  <p14:nvPr/>
                </p14:nvContentPartPr>
                <p14:xfrm>
                  <a:off x="4233640" y="2285848"/>
                  <a:ext cx="105120" cy="327960"/>
                </p14:xfrm>
              </p:contentPart>
            </mc:Choice>
            <mc:Fallback xmlns="">
              <p:pic>
                <p:nvPicPr>
                  <p:cNvPr id="420" name="Ink 419">
                    <a:extLst>
                      <a:ext uri="{FF2B5EF4-FFF2-40B4-BE49-F238E27FC236}">
                        <a16:creationId xmlns:a16="http://schemas.microsoft.com/office/drawing/2014/main" id="{329E4DDA-AB6B-1374-6E65-43FCB2C3D48A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229320" y="2281533"/>
                    <a:ext cx="113760" cy="3365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421" name="Ink 420">
                    <a:extLst>
                      <a:ext uri="{FF2B5EF4-FFF2-40B4-BE49-F238E27FC236}">
                        <a16:creationId xmlns:a16="http://schemas.microsoft.com/office/drawing/2014/main" id="{E8B60D3F-B3DD-AEBB-5DC8-5B82892D4B77}"/>
                      </a:ext>
                    </a:extLst>
                  </p14:cNvPr>
                  <p14:cNvContentPartPr/>
                  <p14:nvPr/>
                </p14:nvContentPartPr>
                <p14:xfrm>
                  <a:off x="4255960" y="2289808"/>
                  <a:ext cx="60840" cy="376560"/>
                </p14:xfrm>
              </p:contentPart>
            </mc:Choice>
            <mc:Fallback xmlns="">
              <p:pic>
                <p:nvPicPr>
                  <p:cNvPr id="421" name="Ink 420">
                    <a:extLst>
                      <a:ext uri="{FF2B5EF4-FFF2-40B4-BE49-F238E27FC236}">
                        <a16:creationId xmlns:a16="http://schemas.microsoft.com/office/drawing/2014/main" id="{E8B60D3F-B3DD-AEBB-5DC8-5B82892D4B77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4251640" y="2285488"/>
                    <a:ext cx="69480" cy="38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422" name="Ink 421">
                    <a:extLst>
                      <a:ext uri="{FF2B5EF4-FFF2-40B4-BE49-F238E27FC236}">
                        <a16:creationId xmlns:a16="http://schemas.microsoft.com/office/drawing/2014/main" id="{5D5446CA-C76A-A65F-3618-2617B8967CD5}"/>
                      </a:ext>
                    </a:extLst>
                  </p14:cNvPr>
                  <p14:cNvContentPartPr/>
                  <p14:nvPr/>
                </p14:nvContentPartPr>
                <p14:xfrm>
                  <a:off x="4231480" y="2299888"/>
                  <a:ext cx="51840" cy="348120"/>
                </p14:xfrm>
              </p:contentPart>
            </mc:Choice>
            <mc:Fallback xmlns="">
              <p:pic>
                <p:nvPicPr>
                  <p:cNvPr id="422" name="Ink 421">
                    <a:extLst>
                      <a:ext uri="{FF2B5EF4-FFF2-40B4-BE49-F238E27FC236}">
                        <a16:creationId xmlns:a16="http://schemas.microsoft.com/office/drawing/2014/main" id="{5D5446CA-C76A-A65F-3618-2617B8967CD5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4227160" y="2295568"/>
                    <a:ext cx="60480" cy="35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423" name="Ink 422">
                    <a:extLst>
                      <a:ext uri="{FF2B5EF4-FFF2-40B4-BE49-F238E27FC236}">
                        <a16:creationId xmlns:a16="http://schemas.microsoft.com/office/drawing/2014/main" id="{0735A076-C9FF-BB66-560C-FFB659A0837E}"/>
                      </a:ext>
                    </a:extLst>
                  </p14:cNvPr>
                  <p14:cNvContentPartPr/>
                  <p14:nvPr/>
                </p14:nvContentPartPr>
                <p14:xfrm>
                  <a:off x="4215280" y="2282608"/>
                  <a:ext cx="41040" cy="340560"/>
                </p14:xfrm>
              </p:contentPart>
            </mc:Choice>
            <mc:Fallback xmlns="">
              <p:pic>
                <p:nvPicPr>
                  <p:cNvPr id="423" name="Ink 422">
                    <a:extLst>
                      <a:ext uri="{FF2B5EF4-FFF2-40B4-BE49-F238E27FC236}">
                        <a16:creationId xmlns:a16="http://schemas.microsoft.com/office/drawing/2014/main" id="{0735A076-C9FF-BB66-560C-FFB659A0837E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210960" y="2278288"/>
                    <a:ext cx="49680" cy="34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424" name="Ink 423">
                    <a:extLst>
                      <a:ext uri="{FF2B5EF4-FFF2-40B4-BE49-F238E27FC236}">
                        <a16:creationId xmlns:a16="http://schemas.microsoft.com/office/drawing/2014/main" id="{11E48543-A1D0-2C37-3908-D57938A186B9}"/>
                      </a:ext>
                    </a:extLst>
                  </p14:cNvPr>
                  <p14:cNvContentPartPr/>
                  <p14:nvPr/>
                </p14:nvContentPartPr>
                <p14:xfrm>
                  <a:off x="4121680" y="2541808"/>
                  <a:ext cx="360" cy="72720"/>
                </p14:xfrm>
              </p:contentPart>
            </mc:Choice>
            <mc:Fallback xmlns="">
              <p:pic>
                <p:nvPicPr>
                  <p:cNvPr id="424" name="Ink 423">
                    <a:extLst>
                      <a:ext uri="{FF2B5EF4-FFF2-40B4-BE49-F238E27FC236}">
                        <a16:creationId xmlns:a16="http://schemas.microsoft.com/office/drawing/2014/main" id="{11E48543-A1D0-2C37-3908-D57938A186B9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4117360" y="2537467"/>
                    <a:ext cx="9000" cy="8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425" name="Ink 424">
                    <a:extLst>
                      <a:ext uri="{FF2B5EF4-FFF2-40B4-BE49-F238E27FC236}">
                        <a16:creationId xmlns:a16="http://schemas.microsoft.com/office/drawing/2014/main" id="{CEF8ECEF-35E0-F5F9-E526-926DDB8B6F3A}"/>
                      </a:ext>
                    </a:extLst>
                  </p14:cNvPr>
                  <p14:cNvContentPartPr/>
                  <p14:nvPr/>
                </p14:nvContentPartPr>
                <p14:xfrm>
                  <a:off x="4157320" y="2559088"/>
                  <a:ext cx="360" cy="59400"/>
                </p14:xfrm>
              </p:contentPart>
            </mc:Choice>
            <mc:Fallback xmlns="">
              <p:pic>
                <p:nvPicPr>
                  <p:cNvPr id="425" name="Ink 424">
                    <a:extLst>
                      <a:ext uri="{FF2B5EF4-FFF2-40B4-BE49-F238E27FC236}">
                        <a16:creationId xmlns:a16="http://schemas.microsoft.com/office/drawing/2014/main" id="{CEF8ECEF-35E0-F5F9-E526-926DDB8B6F3A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153000" y="2554742"/>
                    <a:ext cx="9000" cy="680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426" name="Ink 425">
                    <a:extLst>
                      <a:ext uri="{FF2B5EF4-FFF2-40B4-BE49-F238E27FC236}">
                        <a16:creationId xmlns:a16="http://schemas.microsoft.com/office/drawing/2014/main" id="{07E5B2A1-697A-74D9-03E0-6CAD12B56A9B}"/>
                      </a:ext>
                    </a:extLst>
                  </p14:cNvPr>
                  <p14:cNvContentPartPr/>
                  <p14:nvPr/>
                </p14:nvContentPartPr>
                <p14:xfrm>
                  <a:off x="4122040" y="2528488"/>
                  <a:ext cx="3240" cy="9720"/>
                </p14:xfrm>
              </p:contentPart>
            </mc:Choice>
            <mc:Fallback xmlns="">
              <p:pic>
                <p:nvPicPr>
                  <p:cNvPr id="426" name="Ink 425">
                    <a:extLst>
                      <a:ext uri="{FF2B5EF4-FFF2-40B4-BE49-F238E27FC236}">
                        <a16:creationId xmlns:a16="http://schemas.microsoft.com/office/drawing/2014/main" id="{07E5B2A1-697A-74D9-03E0-6CAD12B56A9B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4117720" y="2524168"/>
                    <a:ext cx="11880" cy="1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427" name="Ink 426">
                    <a:extLst>
                      <a:ext uri="{FF2B5EF4-FFF2-40B4-BE49-F238E27FC236}">
                        <a16:creationId xmlns:a16="http://schemas.microsoft.com/office/drawing/2014/main" id="{F6CC6F63-48FB-AEB8-A89C-DC7ADA32A819}"/>
                      </a:ext>
                    </a:extLst>
                  </p14:cNvPr>
                  <p14:cNvContentPartPr/>
                  <p14:nvPr/>
                </p14:nvContentPartPr>
                <p14:xfrm>
                  <a:off x="4188640" y="2569168"/>
                  <a:ext cx="360" cy="37080"/>
                </p14:xfrm>
              </p:contentPart>
            </mc:Choice>
            <mc:Fallback xmlns="">
              <p:pic>
                <p:nvPicPr>
                  <p:cNvPr id="427" name="Ink 426">
                    <a:extLst>
                      <a:ext uri="{FF2B5EF4-FFF2-40B4-BE49-F238E27FC236}">
                        <a16:creationId xmlns:a16="http://schemas.microsoft.com/office/drawing/2014/main" id="{F6CC6F63-48FB-AEB8-A89C-DC7ADA32A819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184320" y="2564848"/>
                    <a:ext cx="900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428" name="Ink 427">
                    <a:extLst>
                      <a:ext uri="{FF2B5EF4-FFF2-40B4-BE49-F238E27FC236}">
                        <a16:creationId xmlns:a16="http://schemas.microsoft.com/office/drawing/2014/main" id="{C298EC5A-D173-4512-6AB7-EC9C6572AEBA}"/>
                      </a:ext>
                    </a:extLst>
                  </p14:cNvPr>
                  <p14:cNvContentPartPr/>
                  <p14:nvPr/>
                </p14:nvContentPartPr>
                <p14:xfrm>
                  <a:off x="4127080" y="2277568"/>
                  <a:ext cx="64080" cy="85320"/>
                </p14:xfrm>
              </p:contentPart>
            </mc:Choice>
            <mc:Fallback xmlns="">
              <p:pic>
                <p:nvPicPr>
                  <p:cNvPr id="428" name="Ink 427">
                    <a:extLst>
                      <a:ext uri="{FF2B5EF4-FFF2-40B4-BE49-F238E27FC236}">
                        <a16:creationId xmlns:a16="http://schemas.microsoft.com/office/drawing/2014/main" id="{C298EC5A-D173-4512-6AB7-EC9C6572AEBA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4122784" y="2273248"/>
                    <a:ext cx="72672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429" name="Ink 428">
                    <a:extLst>
                      <a:ext uri="{FF2B5EF4-FFF2-40B4-BE49-F238E27FC236}">
                        <a16:creationId xmlns:a16="http://schemas.microsoft.com/office/drawing/2014/main" id="{7E4B1BCF-8A45-6C50-F1B2-68A67FAC896C}"/>
                      </a:ext>
                    </a:extLst>
                  </p14:cNvPr>
                  <p14:cNvContentPartPr/>
                  <p14:nvPr/>
                </p14:nvContentPartPr>
                <p14:xfrm>
                  <a:off x="4168480" y="2289088"/>
                  <a:ext cx="38160" cy="8352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7E4B1BCF-8A45-6C50-F1B2-68A67FAC896C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164160" y="2284768"/>
                    <a:ext cx="46800" cy="9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430" name="Ink 429">
                    <a:extLst>
                      <a:ext uri="{FF2B5EF4-FFF2-40B4-BE49-F238E27FC236}">
                        <a16:creationId xmlns:a16="http://schemas.microsoft.com/office/drawing/2014/main" id="{3A82E698-2B35-CE4F-B5B9-E1DB96C34683}"/>
                      </a:ext>
                    </a:extLst>
                  </p14:cNvPr>
                  <p14:cNvContentPartPr/>
                  <p14:nvPr/>
                </p14:nvContentPartPr>
                <p14:xfrm>
                  <a:off x="4146520" y="2289088"/>
                  <a:ext cx="42840" cy="7236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3A82E698-2B35-CE4F-B5B9-E1DB96C34683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4142200" y="2284768"/>
                    <a:ext cx="5148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7">
                <p14:nvContentPartPr>
                  <p14:cNvPr id="431" name="Ink 430">
                    <a:extLst>
                      <a:ext uri="{FF2B5EF4-FFF2-40B4-BE49-F238E27FC236}">
                        <a16:creationId xmlns:a16="http://schemas.microsoft.com/office/drawing/2014/main" id="{EFF8DE3B-D16A-335A-7B01-4E59454C9FB2}"/>
                      </a:ext>
                    </a:extLst>
                  </p14:cNvPr>
                  <p14:cNvContentPartPr/>
                  <p14:nvPr/>
                </p14:nvContentPartPr>
                <p14:xfrm>
                  <a:off x="4207000" y="2288008"/>
                  <a:ext cx="9720" cy="94680"/>
                </p14:xfrm>
              </p:contentPart>
            </mc:Choice>
            <mc:Fallback xmlns="">
              <p:pic>
                <p:nvPicPr>
                  <p:cNvPr id="431" name="Ink 430">
                    <a:extLst>
                      <a:ext uri="{FF2B5EF4-FFF2-40B4-BE49-F238E27FC236}">
                        <a16:creationId xmlns:a16="http://schemas.microsoft.com/office/drawing/2014/main" id="{EFF8DE3B-D16A-335A-7B01-4E59454C9FB2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4202680" y="2283688"/>
                    <a:ext cx="18360" cy="103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B4FA4767-365A-269D-AA3F-2D1B67095FF3}"/>
              </a:ext>
            </a:extLst>
          </p:cNvPr>
          <p:cNvGrpSpPr/>
          <p:nvPr/>
        </p:nvGrpSpPr>
        <p:grpSpPr>
          <a:xfrm>
            <a:off x="9161213" y="4375588"/>
            <a:ext cx="690084" cy="1241006"/>
            <a:chOff x="6878035" y="3408405"/>
            <a:chExt cx="690084" cy="1241006"/>
          </a:xfrm>
        </p:grpSpPr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F2E6FECE-0E16-6373-429F-CA8847957759}"/>
                </a:ext>
              </a:extLst>
            </p:cNvPr>
            <p:cNvGrpSpPr/>
            <p:nvPr/>
          </p:nvGrpSpPr>
          <p:grpSpPr>
            <a:xfrm flipH="1">
              <a:off x="6878035" y="3408405"/>
              <a:ext cx="550503" cy="1241006"/>
              <a:chOff x="5119966" y="1092421"/>
              <a:chExt cx="1066680" cy="240462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462" name="Ink 461">
                    <a:extLst>
                      <a:ext uri="{FF2B5EF4-FFF2-40B4-BE49-F238E27FC236}">
                        <a16:creationId xmlns:a16="http://schemas.microsoft.com/office/drawing/2014/main" id="{FCBAC119-F2A6-48D2-B21B-565F3BC742AD}"/>
                      </a:ext>
                    </a:extLst>
                  </p14:cNvPr>
                  <p14:cNvContentPartPr/>
                  <p14:nvPr/>
                </p14:nvContentPartPr>
                <p14:xfrm>
                  <a:off x="5163477" y="2505247"/>
                  <a:ext cx="224641" cy="991800"/>
                </p14:xfrm>
              </p:contentPart>
            </mc:Choice>
            <mc:Fallback xmlns="">
              <p:pic>
                <p:nvPicPr>
                  <p:cNvPr id="462" name="Ink 461">
                    <a:extLst>
                      <a:ext uri="{FF2B5EF4-FFF2-40B4-BE49-F238E27FC236}">
                        <a16:creationId xmlns:a16="http://schemas.microsoft.com/office/drawing/2014/main" id="{FCBAC119-F2A6-48D2-B21B-565F3BC742AD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151617" y="2493390"/>
                    <a:ext cx="248361" cy="101551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E6E3E683-76BC-40BA-5913-93E4F35C53F6}"/>
                  </a:ext>
                </a:extLst>
              </p:cNvPr>
              <p:cNvGrpSpPr/>
              <p:nvPr/>
            </p:nvGrpSpPr>
            <p:grpSpPr>
              <a:xfrm>
                <a:off x="5119966" y="1092421"/>
                <a:ext cx="1066680" cy="2362214"/>
                <a:chOff x="5119966" y="1092421"/>
                <a:chExt cx="1066680" cy="236221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9">
                  <p14:nvContentPartPr>
                    <p14:cNvPr id="464" name="Ink 463">
                      <a:extLst>
                        <a:ext uri="{FF2B5EF4-FFF2-40B4-BE49-F238E27FC236}">
                          <a16:creationId xmlns:a16="http://schemas.microsoft.com/office/drawing/2014/main" id="{BB9B671B-6ADC-BC50-E8A1-449AF2B0DB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19966" y="1092421"/>
                    <a:ext cx="534960" cy="642960"/>
                  </p14:xfrm>
                </p:contentPart>
              </mc:Choice>
              <mc:Fallback xmlns="">
                <p:pic>
                  <p:nvPicPr>
                    <p:cNvPr id="464" name="Ink 463">
                      <a:extLst>
                        <a:ext uri="{FF2B5EF4-FFF2-40B4-BE49-F238E27FC236}">
                          <a16:creationId xmlns:a16="http://schemas.microsoft.com/office/drawing/2014/main" id="{BB9B671B-6ADC-BC50-E8A1-449AF2B0DB4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5108109" y="1080566"/>
                      <a:ext cx="558674" cy="6666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0">
                  <p14:nvContentPartPr>
                    <p14:cNvPr id="465" name="Ink 464">
                      <a:extLst>
                        <a:ext uri="{FF2B5EF4-FFF2-40B4-BE49-F238E27FC236}">
                          <a16:creationId xmlns:a16="http://schemas.microsoft.com/office/drawing/2014/main" id="{9C2C12B7-8A7D-2793-FCFE-35E7374E0B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9126" y="1099621"/>
                    <a:ext cx="70560" cy="360"/>
                  </p14:xfrm>
                </p:contentPart>
              </mc:Choice>
              <mc:Fallback xmlns="">
                <p:pic>
                  <p:nvPicPr>
                    <p:cNvPr id="465" name="Ink 464">
                      <a:extLst>
                        <a:ext uri="{FF2B5EF4-FFF2-40B4-BE49-F238E27FC236}">
                          <a16:creationId xmlns:a16="http://schemas.microsoft.com/office/drawing/2014/main" id="{9C2C12B7-8A7D-2793-FCFE-35E7374E0B3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5407366" y="1093501"/>
                      <a:ext cx="9408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466" name="Ink 465">
                      <a:extLst>
                        <a:ext uri="{FF2B5EF4-FFF2-40B4-BE49-F238E27FC236}">
                          <a16:creationId xmlns:a16="http://schemas.microsoft.com/office/drawing/2014/main" id="{6ED80308-61F2-9F93-0FEE-70D84B4C57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85286" y="1755541"/>
                    <a:ext cx="11880" cy="733680"/>
                  </p14:xfrm>
                </p:contentPart>
              </mc:Choice>
              <mc:Fallback xmlns="">
                <p:pic>
                  <p:nvPicPr>
                    <p:cNvPr id="466" name="Ink 465">
                      <a:extLst>
                        <a:ext uri="{FF2B5EF4-FFF2-40B4-BE49-F238E27FC236}">
                          <a16:creationId xmlns:a16="http://schemas.microsoft.com/office/drawing/2014/main" id="{6ED80308-61F2-9F93-0FEE-70D84B4C5793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374066" y="1743685"/>
                      <a:ext cx="34320" cy="7573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2">
                  <p14:nvContentPartPr>
                    <p14:cNvPr id="467" name="Ink 466">
                      <a:extLst>
                        <a:ext uri="{FF2B5EF4-FFF2-40B4-BE49-F238E27FC236}">
                          <a16:creationId xmlns:a16="http://schemas.microsoft.com/office/drawing/2014/main" id="{8B99B95B-CF8B-2E10-C5B0-E4CC072890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6576" y="2513955"/>
                    <a:ext cx="208800" cy="940680"/>
                  </p14:xfrm>
                </p:contentPart>
              </mc:Choice>
              <mc:Fallback xmlns="">
                <p:pic>
                  <p:nvPicPr>
                    <p:cNvPr id="467" name="Ink 466">
                      <a:extLst>
                        <a:ext uri="{FF2B5EF4-FFF2-40B4-BE49-F238E27FC236}">
                          <a16:creationId xmlns:a16="http://schemas.microsoft.com/office/drawing/2014/main" id="{8B99B95B-CF8B-2E10-C5B0-E4CC072890DB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5394744" y="2502101"/>
                      <a:ext cx="232464" cy="9643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3">
                  <p14:nvContentPartPr>
                    <p14:cNvPr id="468" name="Ink 467">
                      <a:extLst>
                        <a:ext uri="{FF2B5EF4-FFF2-40B4-BE49-F238E27FC236}">
                          <a16:creationId xmlns:a16="http://schemas.microsoft.com/office/drawing/2014/main" id="{7B1C17F3-02ED-8FC1-609D-203541CC18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6746" y="1755991"/>
                    <a:ext cx="216720" cy="3344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7B1C17F3-02ED-8FC1-609D-203541CC18AD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5384900" y="1744146"/>
                      <a:ext cx="240413" cy="358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4">
                  <p14:nvContentPartPr>
                    <p14:cNvPr id="469" name="Ink 468">
                      <a:extLst>
                        <a:ext uri="{FF2B5EF4-FFF2-40B4-BE49-F238E27FC236}">
                          <a16:creationId xmlns:a16="http://schemas.microsoft.com/office/drawing/2014/main" id="{9E0FC327-32E2-5D0C-52CE-C0A942AA97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26666" y="1986301"/>
                    <a:ext cx="331560" cy="117720"/>
                  </p14:xfrm>
                </p:contentPart>
              </mc:Choice>
              <mc:Fallback xmlns="">
                <p:pic>
                  <p:nvPicPr>
                    <p:cNvPr id="469" name="Ink 468">
                      <a:extLst>
                        <a:ext uri="{FF2B5EF4-FFF2-40B4-BE49-F238E27FC236}">
                          <a16:creationId xmlns:a16="http://schemas.microsoft.com/office/drawing/2014/main" id="{9E0FC327-32E2-5D0C-52CE-C0A942AA97B5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5614825" y="1974459"/>
                      <a:ext cx="355243" cy="1414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5">
                  <p14:nvContentPartPr>
                    <p14:cNvPr id="470" name="Ink 469">
                      <a:extLst>
                        <a:ext uri="{FF2B5EF4-FFF2-40B4-BE49-F238E27FC236}">
                          <a16:creationId xmlns:a16="http://schemas.microsoft.com/office/drawing/2014/main" id="{E462813D-FCBA-1C21-9406-66CF91ACC4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3986" y="1786501"/>
                    <a:ext cx="195120" cy="223920"/>
                  </p14:xfrm>
                </p:contentPart>
              </mc:Choice>
              <mc:Fallback xmlns="">
                <p:pic>
                  <p:nvPicPr>
                    <p:cNvPr id="470" name="Ink 469">
                      <a:extLst>
                        <a:ext uri="{FF2B5EF4-FFF2-40B4-BE49-F238E27FC236}">
                          <a16:creationId xmlns:a16="http://schemas.microsoft.com/office/drawing/2014/main" id="{E462813D-FCBA-1C21-9406-66CF91ACC4EB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5952182" y="1774642"/>
                      <a:ext cx="218729" cy="2476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6">
                  <p14:nvContentPartPr>
                    <p14:cNvPr id="471" name="Ink 470">
                      <a:extLst>
                        <a:ext uri="{FF2B5EF4-FFF2-40B4-BE49-F238E27FC236}">
                          <a16:creationId xmlns:a16="http://schemas.microsoft.com/office/drawing/2014/main" id="{2029FC41-C9CD-5EE0-FF57-8C4DD5C906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9806" y="1749781"/>
                    <a:ext cx="190440" cy="86328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2029FC41-C9CD-5EE0-FF57-8C4DD5C90628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5177990" y="1737936"/>
                      <a:ext cx="214071" cy="886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7">
                  <p14:nvContentPartPr>
                    <p14:cNvPr id="472" name="Ink 471">
                      <a:extLst>
                        <a:ext uri="{FF2B5EF4-FFF2-40B4-BE49-F238E27FC236}">
                          <a16:creationId xmlns:a16="http://schemas.microsoft.com/office/drawing/2014/main" id="{61133128-B72B-4731-787B-016C792430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6886" y="1722421"/>
                    <a:ext cx="21600" cy="58680"/>
                  </p14:xfrm>
                </p:contentPart>
              </mc:Choice>
              <mc:Fallback xmlns="">
                <p:pic>
                  <p:nvPicPr>
                    <p:cNvPr id="472" name="Ink 471">
                      <a:extLst>
                        <a:ext uri="{FF2B5EF4-FFF2-40B4-BE49-F238E27FC236}">
                          <a16:creationId xmlns:a16="http://schemas.microsoft.com/office/drawing/2014/main" id="{61133128-B72B-4731-787B-016C79243023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25041" y="1710685"/>
                      <a:ext cx="45290" cy="821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8">
                  <p14:nvContentPartPr>
                    <p14:cNvPr id="473" name="Ink 472">
                      <a:extLst>
                        <a:ext uri="{FF2B5EF4-FFF2-40B4-BE49-F238E27FC236}">
                          <a16:creationId xmlns:a16="http://schemas.microsoft.com/office/drawing/2014/main" id="{9BBD2942-C611-6E23-0AF4-53FA4714AF5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4246" y="1716301"/>
                    <a:ext cx="111600" cy="32040"/>
                  </p14:xfrm>
                </p:contentPart>
              </mc:Choice>
              <mc:Fallback xmlns="">
                <p:pic>
                  <p:nvPicPr>
                    <p:cNvPr id="473" name="Ink 472">
                      <a:extLst>
                        <a:ext uri="{FF2B5EF4-FFF2-40B4-BE49-F238E27FC236}">
                          <a16:creationId xmlns:a16="http://schemas.microsoft.com/office/drawing/2014/main" id="{9BBD2942-C611-6E23-0AF4-53FA4714AF54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6052388" y="1704712"/>
                      <a:ext cx="135315" cy="55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9">
                  <p14:nvContentPartPr>
                    <p14:cNvPr id="474" name="Ink 473">
                      <a:extLst>
                        <a:ext uri="{FF2B5EF4-FFF2-40B4-BE49-F238E27FC236}">
                          <a16:creationId xmlns:a16="http://schemas.microsoft.com/office/drawing/2014/main" id="{554206B7-7D0B-1F5A-EC5E-129D74B377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206" y="1744381"/>
                    <a:ext cx="19440" cy="66240"/>
                  </p14:xfrm>
                </p:contentPart>
              </mc:Choice>
              <mc:Fallback xmlns="">
                <p:pic>
                  <p:nvPicPr>
                    <p:cNvPr id="474" name="Ink 473">
                      <a:extLst>
                        <a:ext uri="{FF2B5EF4-FFF2-40B4-BE49-F238E27FC236}">
                          <a16:creationId xmlns:a16="http://schemas.microsoft.com/office/drawing/2014/main" id="{554206B7-7D0B-1F5A-EC5E-129D74B37793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6155810" y="1732528"/>
                      <a:ext cx="42232" cy="89947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75" name="Group 474">
                  <a:extLst>
                    <a:ext uri="{FF2B5EF4-FFF2-40B4-BE49-F238E27FC236}">
                      <a16:creationId xmlns:a16="http://schemas.microsoft.com/office/drawing/2014/main" id="{9B5FB497-EBE4-D181-7BEA-24CB2F73053F}"/>
                    </a:ext>
                  </a:extLst>
                </p:cNvPr>
                <p:cNvGrpSpPr/>
                <p:nvPr/>
              </p:nvGrpSpPr>
              <p:grpSpPr>
                <a:xfrm>
                  <a:off x="6069286" y="1749781"/>
                  <a:ext cx="28440" cy="28440"/>
                  <a:chOff x="6069286" y="1749781"/>
                  <a:chExt cx="28440" cy="28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0">
                    <p14:nvContentPartPr>
                      <p14:cNvPr id="477" name="Ink 476">
                        <a:extLst>
                          <a:ext uri="{FF2B5EF4-FFF2-40B4-BE49-F238E27FC236}">
                            <a16:creationId xmlns:a16="http://schemas.microsoft.com/office/drawing/2014/main" id="{D77DBA9C-E2EC-E921-898A-8B89AF8250F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86206" y="174978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7" name="Ink 476">
                        <a:extLst>
                          <a:ext uri="{FF2B5EF4-FFF2-40B4-BE49-F238E27FC236}">
                            <a16:creationId xmlns:a16="http://schemas.microsoft.com/office/drawing/2014/main" id="{D77DBA9C-E2EC-E921-898A-8B89AF8250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80086" y="174366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1">
                    <p14:nvContentPartPr>
                      <p14:cNvPr id="478" name="Ink 477">
                        <a:extLst>
                          <a:ext uri="{FF2B5EF4-FFF2-40B4-BE49-F238E27FC236}">
                            <a16:creationId xmlns:a16="http://schemas.microsoft.com/office/drawing/2014/main" id="{0E8E54CD-8A5E-26D6-8377-CC2B9894327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97366" y="17728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8" name="Ink 477">
                        <a:extLst>
                          <a:ext uri="{FF2B5EF4-FFF2-40B4-BE49-F238E27FC236}">
                            <a16:creationId xmlns:a16="http://schemas.microsoft.com/office/drawing/2014/main" id="{0E8E54CD-8A5E-26D6-8377-CC2B989432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91246" y="176670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82">
                    <p14:nvContentPartPr>
                      <p14:cNvPr id="479" name="Ink 478">
                        <a:extLst>
                          <a:ext uri="{FF2B5EF4-FFF2-40B4-BE49-F238E27FC236}">
                            <a16:creationId xmlns:a16="http://schemas.microsoft.com/office/drawing/2014/main" id="{0EA30E0F-89B2-BE95-A6D9-CB5F86390F1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9286" y="17778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9" name="Ink 478">
                        <a:extLst>
                          <a:ext uri="{FF2B5EF4-FFF2-40B4-BE49-F238E27FC236}">
                            <a16:creationId xmlns:a16="http://schemas.microsoft.com/office/drawing/2014/main" id="{0EA30E0F-89B2-BE95-A6D9-CB5F86390F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63166" y="177174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476" name="Ink 475">
                      <a:extLst>
                        <a:ext uri="{FF2B5EF4-FFF2-40B4-BE49-F238E27FC236}">
                          <a16:creationId xmlns:a16="http://schemas.microsoft.com/office/drawing/2014/main" id="{40C37771-2918-353D-6C5E-5D0ADF354E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0006" y="2619541"/>
                    <a:ext cx="19440" cy="34560"/>
                  </p14:xfrm>
                </p:contentPart>
              </mc:Choice>
              <mc:Fallback xmlns="">
                <p:pic>
                  <p:nvPicPr>
                    <p:cNvPr id="476" name="Ink 475">
                      <a:extLst>
                        <a:ext uri="{FF2B5EF4-FFF2-40B4-BE49-F238E27FC236}">
                          <a16:creationId xmlns:a16="http://schemas.microsoft.com/office/drawing/2014/main" id="{40C37771-2918-353D-6C5E-5D0ADF354E53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5158610" y="2607791"/>
                      <a:ext cx="42232" cy="5806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9E10F14D-24F3-A8F8-99AE-CCE5DCCEAC5E}"/>
                </a:ext>
              </a:extLst>
            </p:cNvPr>
            <p:cNvGrpSpPr/>
            <p:nvPr/>
          </p:nvGrpSpPr>
          <p:grpSpPr>
            <a:xfrm>
              <a:off x="7177879" y="3481978"/>
              <a:ext cx="390240" cy="312480"/>
              <a:chOff x="7177879" y="3481978"/>
              <a:chExt cx="390240" cy="31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A555E517-3894-E8FC-8883-7A7620000CA3}"/>
                      </a:ext>
                    </a:extLst>
                  </p14:cNvPr>
                  <p14:cNvContentPartPr/>
                  <p14:nvPr/>
                </p14:nvContentPartPr>
                <p14:xfrm>
                  <a:off x="7177879" y="3481978"/>
                  <a:ext cx="250560" cy="12636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A555E517-3894-E8FC-8883-7A7620000CA3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7173559" y="3477658"/>
                    <a:ext cx="25920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FE589E86-C3DD-C82A-4650-FC5C50FF1491}"/>
                      </a:ext>
                    </a:extLst>
                  </p14:cNvPr>
                  <p14:cNvContentPartPr/>
                  <p14:nvPr/>
                </p14:nvContentPartPr>
                <p14:xfrm>
                  <a:off x="7420879" y="3511498"/>
                  <a:ext cx="36360" cy="4500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FE589E86-C3DD-C82A-4650-FC5C50FF1491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7416516" y="3507178"/>
                    <a:ext cx="45086" cy="5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460" name="Ink 459">
                    <a:extLst>
                      <a:ext uri="{FF2B5EF4-FFF2-40B4-BE49-F238E27FC236}">
                        <a16:creationId xmlns:a16="http://schemas.microsoft.com/office/drawing/2014/main" id="{2AF5A5BD-EB5C-AB01-1492-67176E1D3D61}"/>
                      </a:ext>
                    </a:extLst>
                  </p14:cNvPr>
                  <p14:cNvContentPartPr/>
                  <p14:nvPr/>
                </p14:nvContentPartPr>
                <p14:xfrm>
                  <a:off x="7447159" y="3512578"/>
                  <a:ext cx="106560" cy="261360"/>
                </p14:xfrm>
              </p:contentPart>
            </mc:Choice>
            <mc:Fallback xmlns="">
              <p:pic>
                <p:nvPicPr>
                  <p:cNvPr id="460" name="Ink 459">
                    <a:extLst>
                      <a:ext uri="{FF2B5EF4-FFF2-40B4-BE49-F238E27FC236}">
                        <a16:creationId xmlns:a16="http://schemas.microsoft.com/office/drawing/2014/main" id="{2AF5A5BD-EB5C-AB01-1492-67176E1D3D61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442839" y="3508258"/>
                    <a:ext cx="11520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461" name="Ink 460">
                    <a:extLst>
                      <a:ext uri="{FF2B5EF4-FFF2-40B4-BE49-F238E27FC236}">
                        <a16:creationId xmlns:a16="http://schemas.microsoft.com/office/drawing/2014/main" id="{2835D34F-F875-3B6B-9FA0-C7419EAAC028}"/>
                      </a:ext>
                    </a:extLst>
                  </p14:cNvPr>
                  <p14:cNvContentPartPr/>
                  <p14:nvPr/>
                </p14:nvContentPartPr>
                <p14:xfrm>
                  <a:off x="7455799" y="3555418"/>
                  <a:ext cx="112320" cy="239040"/>
                </p14:xfrm>
              </p:contentPart>
            </mc:Choice>
            <mc:Fallback xmlns="">
              <p:pic>
                <p:nvPicPr>
                  <p:cNvPr id="461" name="Ink 460">
                    <a:extLst>
                      <a:ext uri="{FF2B5EF4-FFF2-40B4-BE49-F238E27FC236}">
                        <a16:creationId xmlns:a16="http://schemas.microsoft.com/office/drawing/2014/main" id="{2835D34F-F875-3B6B-9FA0-C7419EAAC028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451479" y="3551098"/>
                    <a:ext cx="120960" cy="247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63A98D82-53F1-E468-4A60-FE04DB9C90DF}"/>
              </a:ext>
            </a:extLst>
          </p:cNvPr>
          <p:cNvGrpSpPr/>
          <p:nvPr/>
        </p:nvGrpSpPr>
        <p:grpSpPr>
          <a:xfrm>
            <a:off x="6354729" y="2621716"/>
            <a:ext cx="1569557" cy="936748"/>
            <a:chOff x="8963560" y="2270297"/>
            <a:chExt cx="2089080" cy="1246811"/>
          </a:xfrm>
        </p:grpSpPr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96645CFA-A48B-58B9-64C1-CDF7FC02D809}"/>
                </a:ext>
              </a:extLst>
            </p:cNvPr>
            <p:cNvGrpSpPr/>
            <p:nvPr/>
          </p:nvGrpSpPr>
          <p:grpSpPr>
            <a:xfrm flipH="1">
              <a:off x="10166964" y="2836220"/>
              <a:ext cx="827062" cy="680888"/>
              <a:chOff x="2681326" y="1266661"/>
              <a:chExt cx="1214790" cy="1000089"/>
            </a:xfrm>
          </p:grpSpPr>
          <p:grpSp>
            <p:nvGrpSpPr>
              <p:cNvPr id="492" name="Group 491">
                <a:extLst>
                  <a:ext uri="{FF2B5EF4-FFF2-40B4-BE49-F238E27FC236}">
                    <a16:creationId xmlns:a16="http://schemas.microsoft.com/office/drawing/2014/main" id="{48ECDAD1-17AE-2A93-AD54-B26975ED0F42}"/>
                  </a:ext>
                </a:extLst>
              </p:cNvPr>
              <p:cNvGrpSpPr/>
              <p:nvPr/>
            </p:nvGrpSpPr>
            <p:grpSpPr>
              <a:xfrm>
                <a:off x="2681326" y="1266661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8">
                  <p14:nvContentPartPr>
                    <p14:cNvPr id="511" name="Ink 510">
                      <a:extLst>
                        <a:ext uri="{FF2B5EF4-FFF2-40B4-BE49-F238E27FC236}">
                          <a16:creationId xmlns:a16="http://schemas.microsoft.com/office/drawing/2014/main" id="{7292660C-2DBD-8F32-1550-07E92E2E0F3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511" name="Ink 510">
                      <a:extLst>
                        <a:ext uri="{FF2B5EF4-FFF2-40B4-BE49-F238E27FC236}">
                          <a16:creationId xmlns:a16="http://schemas.microsoft.com/office/drawing/2014/main" id="{7292660C-2DBD-8F32-1550-07E92E2E0F32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2680699" y="1272352"/>
                      <a:ext cx="42293" cy="2895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512" name="Ink 511">
                      <a:extLst>
                        <a:ext uri="{FF2B5EF4-FFF2-40B4-BE49-F238E27FC236}">
                          <a16:creationId xmlns:a16="http://schemas.microsoft.com/office/drawing/2014/main" id="{B7E94E37-C4C9-1071-6A4D-725BD5CE93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512" name="Ink 511">
                      <a:extLst>
                        <a:ext uri="{FF2B5EF4-FFF2-40B4-BE49-F238E27FC236}">
                          <a16:creationId xmlns:a16="http://schemas.microsoft.com/office/drawing/2014/main" id="{B7E94E37-C4C9-1071-6A4D-725BD5CE93F5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2669368" y="1254704"/>
                      <a:ext cx="1214076" cy="297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0">
                  <p14:nvContentPartPr>
                    <p14:cNvPr id="513" name="Ink 512">
                      <a:extLst>
                        <a:ext uri="{FF2B5EF4-FFF2-40B4-BE49-F238E27FC236}">
                          <a16:creationId xmlns:a16="http://schemas.microsoft.com/office/drawing/2014/main" id="{78573420-215D-A751-C42C-150D06DC0D3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513" name="Ink 512">
                      <a:extLst>
                        <a:ext uri="{FF2B5EF4-FFF2-40B4-BE49-F238E27FC236}">
                          <a16:creationId xmlns:a16="http://schemas.microsoft.com/office/drawing/2014/main" id="{78573420-215D-A751-C42C-150D06DC0D36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2708613" y="1528798"/>
                      <a:ext cx="1176985" cy="542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514" name="Ink 513">
                      <a:extLst>
                        <a:ext uri="{FF2B5EF4-FFF2-40B4-BE49-F238E27FC236}">
                          <a16:creationId xmlns:a16="http://schemas.microsoft.com/office/drawing/2014/main" id="{E9A09E5F-E31A-E7FE-33D8-1C05FB3C31C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514" name="Ink 513">
                      <a:extLst>
                        <a:ext uri="{FF2B5EF4-FFF2-40B4-BE49-F238E27FC236}">
                          <a16:creationId xmlns:a16="http://schemas.microsoft.com/office/drawing/2014/main" id="{E9A09E5F-E31A-E7FE-33D8-1C05FB3C31CC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2698186" y="1531901"/>
                      <a:ext cx="30360" cy="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2">
                  <p14:nvContentPartPr>
                    <p14:cNvPr id="515" name="Ink 514">
                      <a:extLst>
                        <a:ext uri="{FF2B5EF4-FFF2-40B4-BE49-F238E27FC236}">
                          <a16:creationId xmlns:a16="http://schemas.microsoft.com/office/drawing/2014/main" id="{CEFA6824-2692-8B2C-E8FE-9B8C96F6A5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515" name="Ink 514">
                      <a:extLst>
                        <a:ext uri="{FF2B5EF4-FFF2-40B4-BE49-F238E27FC236}">
                          <a16:creationId xmlns:a16="http://schemas.microsoft.com/office/drawing/2014/main" id="{CEFA6824-2692-8B2C-E8FE-9B8C96F6A5A2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516" name="Ink 515">
                      <a:extLst>
                        <a:ext uri="{FF2B5EF4-FFF2-40B4-BE49-F238E27FC236}">
                          <a16:creationId xmlns:a16="http://schemas.microsoft.com/office/drawing/2014/main" id="{C330698D-C978-95E4-3180-F80D51DCDD3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516" name="Ink 515">
                      <a:extLst>
                        <a:ext uri="{FF2B5EF4-FFF2-40B4-BE49-F238E27FC236}">
                          <a16:creationId xmlns:a16="http://schemas.microsoft.com/office/drawing/2014/main" id="{C330698D-C978-95E4-3180-F80D51DCDD34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4">
                  <p14:nvContentPartPr>
                    <p14:cNvPr id="517" name="Ink 516">
                      <a:extLst>
                        <a:ext uri="{FF2B5EF4-FFF2-40B4-BE49-F238E27FC236}">
                          <a16:creationId xmlns:a16="http://schemas.microsoft.com/office/drawing/2014/main" id="{F7067F8B-AF37-8080-7B5B-2B41914354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517" name="Ink 516">
                      <a:extLst>
                        <a:ext uri="{FF2B5EF4-FFF2-40B4-BE49-F238E27FC236}">
                          <a16:creationId xmlns:a16="http://schemas.microsoft.com/office/drawing/2014/main" id="{F7067F8B-AF37-8080-7B5B-2B4191435412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518" name="Ink 517">
                      <a:extLst>
                        <a:ext uri="{FF2B5EF4-FFF2-40B4-BE49-F238E27FC236}">
                          <a16:creationId xmlns:a16="http://schemas.microsoft.com/office/drawing/2014/main" id="{9E76A380-48C1-B597-BDCE-69AFFDD0F20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518" name="Ink 517">
                      <a:extLst>
                        <a:ext uri="{FF2B5EF4-FFF2-40B4-BE49-F238E27FC236}">
                          <a16:creationId xmlns:a16="http://schemas.microsoft.com/office/drawing/2014/main" id="{9E76A380-48C1-B597-BDCE-69AFFDD0F20F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3403538" y="1361121"/>
                      <a:ext cx="418592" cy="1225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1DC39BAC-107A-1224-9F18-73BB9F09790F}"/>
                  </a:ext>
                </a:extLst>
              </p:cNvPr>
              <p:cNvGrpSpPr/>
              <p:nvPr/>
            </p:nvGrpSpPr>
            <p:grpSpPr>
              <a:xfrm>
                <a:off x="2694277" y="1612727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96">
                  <p14:nvContentPartPr>
                    <p14:cNvPr id="503" name="Ink 502">
                      <a:extLst>
                        <a:ext uri="{FF2B5EF4-FFF2-40B4-BE49-F238E27FC236}">
                          <a16:creationId xmlns:a16="http://schemas.microsoft.com/office/drawing/2014/main" id="{5668FC8F-C3CC-9E4C-FAD9-EC94D045E5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503" name="Ink 502">
                      <a:extLst>
                        <a:ext uri="{FF2B5EF4-FFF2-40B4-BE49-F238E27FC236}">
                          <a16:creationId xmlns:a16="http://schemas.microsoft.com/office/drawing/2014/main" id="{5668FC8F-C3CC-9E4C-FAD9-EC94D045E5B0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2680699" y="1272352"/>
                      <a:ext cx="42293" cy="2895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504" name="Ink 503">
                      <a:extLst>
                        <a:ext uri="{FF2B5EF4-FFF2-40B4-BE49-F238E27FC236}">
                          <a16:creationId xmlns:a16="http://schemas.microsoft.com/office/drawing/2014/main" id="{49021243-8282-D36A-A083-ACD007945B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504" name="Ink 503">
                      <a:extLst>
                        <a:ext uri="{FF2B5EF4-FFF2-40B4-BE49-F238E27FC236}">
                          <a16:creationId xmlns:a16="http://schemas.microsoft.com/office/drawing/2014/main" id="{49021243-8282-D36A-A083-ACD007945B8A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2669368" y="1254704"/>
                      <a:ext cx="1214076" cy="297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8">
                  <p14:nvContentPartPr>
                    <p14:cNvPr id="505" name="Ink 504">
                      <a:extLst>
                        <a:ext uri="{FF2B5EF4-FFF2-40B4-BE49-F238E27FC236}">
                          <a16:creationId xmlns:a16="http://schemas.microsoft.com/office/drawing/2014/main" id="{F1AE9E02-D9B2-179B-B4D1-5258052022E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505" name="Ink 504">
                      <a:extLst>
                        <a:ext uri="{FF2B5EF4-FFF2-40B4-BE49-F238E27FC236}">
                          <a16:creationId xmlns:a16="http://schemas.microsoft.com/office/drawing/2014/main" id="{F1AE9E02-D9B2-179B-B4D1-5258052022EA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2708613" y="1528798"/>
                      <a:ext cx="1176985" cy="542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506" name="Ink 505">
                      <a:extLst>
                        <a:ext uri="{FF2B5EF4-FFF2-40B4-BE49-F238E27FC236}">
                          <a16:creationId xmlns:a16="http://schemas.microsoft.com/office/drawing/2014/main" id="{DC548911-29D7-0D2C-1D59-3A2C2AF0BC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506" name="Ink 505">
                      <a:extLst>
                        <a:ext uri="{FF2B5EF4-FFF2-40B4-BE49-F238E27FC236}">
                          <a16:creationId xmlns:a16="http://schemas.microsoft.com/office/drawing/2014/main" id="{DC548911-29D7-0D2C-1D59-3A2C2AF0BCDA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2698186" y="1531901"/>
                      <a:ext cx="30360" cy="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0">
                  <p14:nvContentPartPr>
                    <p14:cNvPr id="507" name="Ink 506">
                      <a:extLst>
                        <a:ext uri="{FF2B5EF4-FFF2-40B4-BE49-F238E27FC236}">
                          <a16:creationId xmlns:a16="http://schemas.microsoft.com/office/drawing/2014/main" id="{FECAD9FE-396F-560C-DAEE-3283698E1F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507" name="Ink 506">
                      <a:extLst>
                        <a:ext uri="{FF2B5EF4-FFF2-40B4-BE49-F238E27FC236}">
                          <a16:creationId xmlns:a16="http://schemas.microsoft.com/office/drawing/2014/main" id="{FECAD9FE-396F-560C-DAEE-3283698E1FF9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1">
                  <p14:nvContentPartPr>
                    <p14:cNvPr id="508" name="Ink 507">
                      <a:extLst>
                        <a:ext uri="{FF2B5EF4-FFF2-40B4-BE49-F238E27FC236}">
                          <a16:creationId xmlns:a16="http://schemas.microsoft.com/office/drawing/2014/main" id="{BB43A746-A45D-FF48-7BFE-2521DA9EDA1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8" name="Ink 507">
                      <a:extLst>
                        <a:ext uri="{FF2B5EF4-FFF2-40B4-BE49-F238E27FC236}">
                          <a16:creationId xmlns:a16="http://schemas.microsoft.com/office/drawing/2014/main" id="{BB43A746-A45D-FF48-7BFE-2521DA9EDA17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2">
                  <p14:nvContentPartPr>
                    <p14:cNvPr id="509" name="Ink 508">
                      <a:extLst>
                        <a:ext uri="{FF2B5EF4-FFF2-40B4-BE49-F238E27FC236}">
                          <a16:creationId xmlns:a16="http://schemas.microsoft.com/office/drawing/2014/main" id="{65391313-E8B6-54AD-B18F-1061C783F1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9" name="Ink 508">
                      <a:extLst>
                        <a:ext uri="{FF2B5EF4-FFF2-40B4-BE49-F238E27FC236}">
                          <a16:creationId xmlns:a16="http://schemas.microsoft.com/office/drawing/2014/main" id="{65391313-E8B6-54AD-B18F-1061C783F1D6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3">
                  <p14:nvContentPartPr>
                    <p14:cNvPr id="510" name="Ink 509">
                      <a:extLst>
                        <a:ext uri="{FF2B5EF4-FFF2-40B4-BE49-F238E27FC236}">
                          <a16:creationId xmlns:a16="http://schemas.microsoft.com/office/drawing/2014/main" id="{F14C55AE-30E9-8740-F190-594B7A3461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510" name="Ink 509">
                      <a:extLst>
                        <a:ext uri="{FF2B5EF4-FFF2-40B4-BE49-F238E27FC236}">
                          <a16:creationId xmlns:a16="http://schemas.microsoft.com/office/drawing/2014/main" id="{F14C55AE-30E9-8740-F190-594B7A34615D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3403538" y="1361121"/>
                      <a:ext cx="418592" cy="1225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0AE97FAE-2E76-D388-9679-45B7B68E41C4}"/>
                  </a:ext>
                </a:extLst>
              </p:cNvPr>
              <p:cNvGrpSpPr/>
              <p:nvPr/>
            </p:nvGrpSpPr>
            <p:grpSpPr>
              <a:xfrm>
                <a:off x="2703796" y="1962190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04">
                  <p14:nvContentPartPr>
                    <p14:cNvPr id="495" name="Ink 494">
                      <a:extLst>
                        <a:ext uri="{FF2B5EF4-FFF2-40B4-BE49-F238E27FC236}">
                          <a16:creationId xmlns:a16="http://schemas.microsoft.com/office/drawing/2014/main" id="{1139CA46-5357-ABF7-DC35-E416E1B535F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495" name="Ink 494">
                      <a:extLst>
                        <a:ext uri="{FF2B5EF4-FFF2-40B4-BE49-F238E27FC236}">
                          <a16:creationId xmlns:a16="http://schemas.microsoft.com/office/drawing/2014/main" id="{1139CA46-5357-ABF7-DC35-E416E1B535F6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2680699" y="1272352"/>
                      <a:ext cx="42293" cy="2895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5">
                  <p14:nvContentPartPr>
                    <p14:cNvPr id="496" name="Ink 495">
                      <a:extLst>
                        <a:ext uri="{FF2B5EF4-FFF2-40B4-BE49-F238E27FC236}">
                          <a16:creationId xmlns:a16="http://schemas.microsoft.com/office/drawing/2014/main" id="{7C02D01E-365E-BD60-377C-324100155E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496" name="Ink 495">
                      <a:extLst>
                        <a:ext uri="{FF2B5EF4-FFF2-40B4-BE49-F238E27FC236}">
                          <a16:creationId xmlns:a16="http://schemas.microsoft.com/office/drawing/2014/main" id="{7C02D01E-365E-BD60-377C-324100155E12}"/>
                        </a:ext>
                      </a:extLst>
                    </p:cNvPr>
                    <p:cNvPicPr/>
                    <p:nvPr/>
                  </p:nvPicPr>
                  <p:blipFill>
                    <a:blip r:embed="rId134"/>
                    <a:stretch>
                      <a:fillRect/>
                    </a:stretch>
                  </p:blipFill>
                  <p:spPr>
                    <a:xfrm>
                      <a:off x="2669368" y="1254704"/>
                      <a:ext cx="1214076" cy="297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6">
                  <p14:nvContentPartPr>
                    <p14:cNvPr id="497" name="Ink 496">
                      <a:extLst>
                        <a:ext uri="{FF2B5EF4-FFF2-40B4-BE49-F238E27FC236}">
                          <a16:creationId xmlns:a16="http://schemas.microsoft.com/office/drawing/2014/main" id="{9CAEBE0C-BFA8-006C-47D3-7AEBE11F8A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497" name="Ink 496">
                      <a:extLst>
                        <a:ext uri="{FF2B5EF4-FFF2-40B4-BE49-F238E27FC236}">
                          <a16:creationId xmlns:a16="http://schemas.microsoft.com/office/drawing/2014/main" id="{9CAEBE0C-BFA8-006C-47D3-7AEBE11F8A7B}"/>
                        </a:ext>
                      </a:extLst>
                    </p:cNvPr>
                    <p:cNvPicPr/>
                    <p:nvPr/>
                  </p:nvPicPr>
                  <p:blipFill>
                    <a:blip r:embed="rId136"/>
                    <a:stretch>
                      <a:fillRect/>
                    </a:stretch>
                  </p:blipFill>
                  <p:spPr>
                    <a:xfrm>
                      <a:off x="2708613" y="1528798"/>
                      <a:ext cx="1176985" cy="5424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7">
                  <p14:nvContentPartPr>
                    <p14:cNvPr id="498" name="Ink 497">
                      <a:extLst>
                        <a:ext uri="{FF2B5EF4-FFF2-40B4-BE49-F238E27FC236}">
                          <a16:creationId xmlns:a16="http://schemas.microsoft.com/office/drawing/2014/main" id="{D58502F7-A9E0-7820-B79F-510776E029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498" name="Ink 497">
                      <a:extLst>
                        <a:ext uri="{FF2B5EF4-FFF2-40B4-BE49-F238E27FC236}">
                          <a16:creationId xmlns:a16="http://schemas.microsoft.com/office/drawing/2014/main" id="{D58502F7-A9E0-7820-B79F-510776E0293E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2698186" y="1531901"/>
                      <a:ext cx="30360" cy="3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8">
                  <p14:nvContentPartPr>
                    <p14:cNvPr id="499" name="Ink 498">
                      <a:extLst>
                        <a:ext uri="{FF2B5EF4-FFF2-40B4-BE49-F238E27FC236}">
                          <a16:creationId xmlns:a16="http://schemas.microsoft.com/office/drawing/2014/main" id="{0C204322-9A60-6E3F-1118-1331EE9FAC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499" name="Ink 498">
                      <a:extLst>
                        <a:ext uri="{FF2B5EF4-FFF2-40B4-BE49-F238E27FC236}">
                          <a16:creationId xmlns:a16="http://schemas.microsoft.com/office/drawing/2014/main" id="{0C204322-9A60-6E3F-1118-1331EE9FACF0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9">
                  <p14:nvContentPartPr>
                    <p14:cNvPr id="500" name="Ink 499">
                      <a:extLst>
                        <a:ext uri="{FF2B5EF4-FFF2-40B4-BE49-F238E27FC236}">
                          <a16:creationId xmlns:a16="http://schemas.microsoft.com/office/drawing/2014/main" id="{A52C959C-36F3-6751-153B-0AFC09CAA0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0" name="Ink 499">
                      <a:extLst>
                        <a:ext uri="{FF2B5EF4-FFF2-40B4-BE49-F238E27FC236}">
                          <a16:creationId xmlns:a16="http://schemas.microsoft.com/office/drawing/2014/main" id="{A52C959C-36F3-6751-153B-0AFC09CAA06D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0">
                  <p14:nvContentPartPr>
                    <p14:cNvPr id="501" name="Ink 500">
                      <a:extLst>
                        <a:ext uri="{FF2B5EF4-FFF2-40B4-BE49-F238E27FC236}">
                          <a16:creationId xmlns:a16="http://schemas.microsoft.com/office/drawing/2014/main" id="{9A866010-E3D1-3E73-EF2A-2E0C52644F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501" name="Ink 500">
                      <a:extLst>
                        <a:ext uri="{FF2B5EF4-FFF2-40B4-BE49-F238E27FC236}">
                          <a16:creationId xmlns:a16="http://schemas.microsoft.com/office/drawing/2014/main" id="{9A866010-E3D1-3E73-EF2A-2E0C52644FD5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1">
                  <p14:nvContentPartPr>
                    <p14:cNvPr id="502" name="Ink 501">
                      <a:extLst>
                        <a:ext uri="{FF2B5EF4-FFF2-40B4-BE49-F238E27FC236}">
                          <a16:creationId xmlns:a16="http://schemas.microsoft.com/office/drawing/2014/main" id="{530EC0FA-F262-F86D-0939-CE1ADFD653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502" name="Ink 501">
                      <a:extLst>
                        <a:ext uri="{FF2B5EF4-FFF2-40B4-BE49-F238E27FC236}">
                          <a16:creationId xmlns:a16="http://schemas.microsoft.com/office/drawing/2014/main" id="{530EC0FA-F262-F86D-0939-CE1ADFD653D4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3403538" y="1361121"/>
                      <a:ext cx="418592" cy="1225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7A8C5085-0383-A12D-CA78-18A058537957}"/>
                </a:ext>
              </a:extLst>
            </p:cNvPr>
            <p:cNvGrpSpPr/>
            <p:nvPr/>
          </p:nvGrpSpPr>
          <p:grpSpPr>
            <a:xfrm>
              <a:off x="8963560" y="2270297"/>
              <a:ext cx="2089080" cy="1032120"/>
              <a:chOff x="9137128" y="2257509"/>
              <a:chExt cx="2089080" cy="1032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489" name="Ink 488">
                    <a:extLst>
                      <a:ext uri="{FF2B5EF4-FFF2-40B4-BE49-F238E27FC236}">
                        <a16:creationId xmlns:a16="http://schemas.microsoft.com/office/drawing/2014/main" id="{BE3EBE75-05DB-9DF1-BBFB-074F83567293}"/>
                      </a:ext>
                    </a:extLst>
                  </p14:cNvPr>
                  <p14:cNvContentPartPr/>
                  <p14:nvPr/>
                </p14:nvContentPartPr>
                <p14:xfrm flipH="1">
                  <a:off x="9182488" y="2257509"/>
                  <a:ext cx="1800360" cy="955080"/>
                </p14:xfrm>
              </p:contentPart>
            </mc:Choice>
            <mc:Fallback xmlns="">
              <p:pic>
                <p:nvPicPr>
                  <p:cNvPr id="489" name="Ink 488">
                    <a:extLst>
                      <a:ext uri="{FF2B5EF4-FFF2-40B4-BE49-F238E27FC236}">
                        <a16:creationId xmlns:a16="http://schemas.microsoft.com/office/drawing/2014/main" id="{BE3EBE75-05DB-9DF1-BBFB-074F83567293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 flipH="1">
                    <a:off x="9174342" y="2249362"/>
                    <a:ext cx="1816653" cy="9713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490" name="Ink 489">
                    <a:extLst>
                      <a:ext uri="{FF2B5EF4-FFF2-40B4-BE49-F238E27FC236}">
                        <a16:creationId xmlns:a16="http://schemas.microsoft.com/office/drawing/2014/main" id="{78229EE1-8E99-2B89-08C0-93D20E7CF6DF}"/>
                      </a:ext>
                    </a:extLst>
                  </p14:cNvPr>
                  <p14:cNvContentPartPr/>
                  <p14:nvPr/>
                </p14:nvContentPartPr>
                <p14:xfrm flipH="1">
                  <a:off x="9137128" y="3208629"/>
                  <a:ext cx="1194840" cy="81000"/>
                </p14:xfrm>
              </p:contentPart>
            </mc:Choice>
            <mc:Fallback xmlns="">
              <p:pic>
                <p:nvPicPr>
                  <p:cNvPr id="490" name="Ink 489">
                    <a:extLst>
                      <a:ext uri="{FF2B5EF4-FFF2-40B4-BE49-F238E27FC236}">
                        <a16:creationId xmlns:a16="http://schemas.microsoft.com/office/drawing/2014/main" id="{78229EE1-8E99-2B89-08C0-93D20E7CF6DF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 flipH="1">
                    <a:off x="9128980" y="3200481"/>
                    <a:ext cx="1211135" cy="97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491" name="Ink 490">
                    <a:extLst>
                      <a:ext uri="{FF2B5EF4-FFF2-40B4-BE49-F238E27FC236}">
                        <a16:creationId xmlns:a16="http://schemas.microsoft.com/office/drawing/2014/main" id="{58B2B6A4-B4DE-5383-2621-B3C1A9E3FD91}"/>
                      </a:ext>
                    </a:extLst>
                  </p14:cNvPr>
                  <p14:cNvContentPartPr/>
                  <p14:nvPr/>
                </p14:nvContentPartPr>
                <p14:xfrm flipH="1">
                  <a:off x="11157808" y="2962749"/>
                  <a:ext cx="68400" cy="273240"/>
                </p14:xfrm>
              </p:contentPart>
            </mc:Choice>
            <mc:Fallback xmlns="">
              <p:pic>
                <p:nvPicPr>
                  <p:cNvPr id="491" name="Ink 490">
                    <a:extLst>
                      <a:ext uri="{FF2B5EF4-FFF2-40B4-BE49-F238E27FC236}">
                        <a16:creationId xmlns:a16="http://schemas.microsoft.com/office/drawing/2014/main" id="{58B2B6A4-B4DE-5383-2621-B3C1A9E3FD91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 flipH="1">
                    <a:off x="11149677" y="2954600"/>
                    <a:ext cx="84663" cy="28953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ACC4A579-38F6-A48A-8A94-0A78CDF356A7}"/>
                    </a:ext>
                  </a:extLst>
                </p14:cNvPr>
                <p14:cNvContentPartPr/>
                <p14:nvPr/>
              </p14:nvContentPartPr>
              <p14:xfrm>
                <a:off x="9360143" y="3116089"/>
                <a:ext cx="135360" cy="7596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ACC4A579-38F6-A48A-8A94-0A78CDF356A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351983" y="3107967"/>
                  <a:ext cx="151680" cy="9220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E31207D0-6FA2-E340-9568-C84DA50016B4}"/>
                </a:ext>
              </a:extLst>
            </p:cNvPr>
            <p:cNvGrpSpPr/>
            <p:nvPr/>
          </p:nvGrpSpPr>
          <p:grpSpPr>
            <a:xfrm>
              <a:off x="9289943" y="3011329"/>
              <a:ext cx="249480" cy="32760"/>
              <a:chOff x="9463511" y="2998541"/>
              <a:chExt cx="249480" cy="32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487" name="Ink 486">
                    <a:extLst>
                      <a:ext uri="{FF2B5EF4-FFF2-40B4-BE49-F238E27FC236}">
                        <a16:creationId xmlns:a16="http://schemas.microsoft.com/office/drawing/2014/main" id="{021BD324-4910-FEFD-0CF6-FFA45FAC2485}"/>
                      </a:ext>
                    </a:extLst>
                  </p14:cNvPr>
                  <p14:cNvContentPartPr/>
                  <p14:nvPr/>
                </p14:nvContentPartPr>
                <p14:xfrm>
                  <a:off x="9463511" y="2999261"/>
                  <a:ext cx="50040" cy="32040"/>
                </p14:xfrm>
              </p:contentPart>
            </mc:Choice>
            <mc:Fallback xmlns="">
              <p:pic>
                <p:nvPicPr>
                  <p:cNvPr id="487" name="Ink 486">
                    <a:extLst>
                      <a:ext uri="{FF2B5EF4-FFF2-40B4-BE49-F238E27FC236}">
                        <a16:creationId xmlns:a16="http://schemas.microsoft.com/office/drawing/2014/main" id="{021BD324-4910-FEFD-0CF6-FFA45FAC2485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9455409" y="2991131"/>
                    <a:ext cx="66243" cy="482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488" name="Ink 487">
                    <a:extLst>
                      <a:ext uri="{FF2B5EF4-FFF2-40B4-BE49-F238E27FC236}">
                        <a16:creationId xmlns:a16="http://schemas.microsoft.com/office/drawing/2014/main" id="{16B1AC75-90B9-D953-FC19-C2C48E4AF75B}"/>
                      </a:ext>
                    </a:extLst>
                  </p14:cNvPr>
                  <p14:cNvContentPartPr/>
                  <p14:nvPr/>
                </p14:nvContentPartPr>
                <p14:xfrm>
                  <a:off x="9655391" y="2998541"/>
                  <a:ext cx="57600" cy="32760"/>
                </p14:xfrm>
              </p:contentPart>
            </mc:Choice>
            <mc:Fallback xmlns="">
              <p:pic>
                <p:nvPicPr>
                  <p:cNvPr id="488" name="Ink 487">
                    <a:extLst>
                      <a:ext uri="{FF2B5EF4-FFF2-40B4-BE49-F238E27FC236}">
                        <a16:creationId xmlns:a16="http://schemas.microsoft.com/office/drawing/2014/main" id="{16B1AC75-90B9-D953-FC19-C2C48E4AF75B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9647231" y="2990351"/>
                    <a:ext cx="73920" cy="491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A4D3090-A18C-119A-479A-D3B04E68958D}"/>
              </a:ext>
            </a:extLst>
          </p:cNvPr>
          <p:cNvGrpSpPr/>
          <p:nvPr/>
        </p:nvGrpSpPr>
        <p:grpSpPr>
          <a:xfrm>
            <a:off x="7707142" y="4149294"/>
            <a:ext cx="1376091" cy="369332"/>
            <a:chOff x="7707142" y="4149294"/>
            <a:chExt cx="1376091" cy="36933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CC17880-599D-281C-51DE-193D37EC4E3A}"/>
                </a:ext>
              </a:extLst>
            </p:cNvPr>
            <p:cNvSpPr txBox="1"/>
            <p:nvPr/>
          </p:nvSpPr>
          <p:spPr>
            <a:xfrm rot="2260402">
              <a:off x="7707142" y="4149294"/>
              <a:ext cx="1193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DIN Next LT Pro Light" panose="020B0303020203050203" pitchFamily="34" charset="0"/>
                </a:rPr>
                <a:t>Accept</a:t>
              </a:r>
              <a:endParaRPr lang="en-US" dirty="0"/>
            </a:p>
          </p:txBody>
        </p:sp>
        <p:cxnSp>
          <p:nvCxnSpPr>
            <p:cNvPr id="547" name="Straight Arrow Connector 546">
              <a:extLst>
                <a:ext uri="{FF2B5EF4-FFF2-40B4-BE49-F238E27FC236}">
                  <a16:creationId xmlns:a16="http://schemas.microsoft.com/office/drawing/2014/main" id="{9E91BD11-7D8A-A504-7187-E5568BBCC260}"/>
                </a:ext>
              </a:extLst>
            </p:cNvPr>
            <p:cNvCxnSpPr>
              <a:cxnSpLocks/>
            </p:cNvCxnSpPr>
            <p:nvPr/>
          </p:nvCxnSpPr>
          <p:spPr>
            <a:xfrm rot="13080000">
              <a:off x="7753298" y="4184206"/>
              <a:ext cx="1329935" cy="0"/>
            </a:xfrm>
            <a:prstGeom prst="straightConnector1">
              <a:avLst/>
            </a:prstGeom>
            <a:ln w="15875">
              <a:headEnd type="none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48" name="Straight Arrow Connector 547">
            <a:extLst>
              <a:ext uri="{FF2B5EF4-FFF2-40B4-BE49-F238E27FC236}">
                <a16:creationId xmlns:a16="http://schemas.microsoft.com/office/drawing/2014/main" id="{78C3D330-6DE0-0056-D4B0-AE313F4BD5A3}"/>
              </a:ext>
            </a:extLst>
          </p:cNvPr>
          <p:cNvCxnSpPr>
            <a:cxnSpLocks/>
          </p:cNvCxnSpPr>
          <p:nvPr/>
        </p:nvCxnSpPr>
        <p:spPr>
          <a:xfrm rot="13080000">
            <a:off x="7888003" y="4029531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02E207-FFFC-BC32-A863-409D09FEA0AC}"/>
              </a:ext>
            </a:extLst>
          </p:cNvPr>
          <p:cNvGrpSpPr/>
          <p:nvPr/>
        </p:nvGrpSpPr>
        <p:grpSpPr>
          <a:xfrm flipH="1">
            <a:off x="3983580" y="2510193"/>
            <a:ext cx="602578" cy="1279824"/>
            <a:chOff x="3589621" y="2864107"/>
            <a:chExt cx="602578" cy="127982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BE3487D-796E-1EA7-E9C0-C82B706968F4}"/>
                    </a:ext>
                  </a:extLst>
                </p14:cNvPr>
                <p14:cNvContentPartPr/>
                <p14:nvPr/>
              </p14:nvContentPartPr>
              <p14:xfrm flipH="1">
                <a:off x="4026659" y="3642158"/>
                <a:ext cx="127528" cy="501773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BE3487D-796E-1EA7-E9C0-C82B706968F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 flipH="1">
                  <a:off x="4020535" y="3636039"/>
                  <a:ext cx="139776" cy="5140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737288-BF24-B648-5C71-B5DEEEDDEDC9}"/>
                    </a:ext>
                  </a:extLst>
                </p14:cNvPr>
                <p14:cNvContentPartPr/>
                <p14:nvPr/>
              </p14:nvContentPartPr>
              <p14:xfrm flipH="1">
                <a:off x="4024763" y="3260687"/>
                <a:ext cx="6745" cy="378645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737288-BF24-B648-5C71-B5DEEEDDEDC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 flipH="1">
                  <a:off x="4019030" y="3254568"/>
                  <a:ext cx="18212" cy="390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6B91A21-B8FB-5457-4C5F-2AD2EFAE82F3}"/>
                    </a:ext>
                  </a:extLst>
                </p14:cNvPr>
                <p14:cNvContentPartPr/>
                <p14:nvPr/>
              </p14:nvContentPartPr>
              <p14:xfrm flipH="1">
                <a:off x="3898858" y="3644032"/>
                <a:ext cx="118535" cy="485476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6B91A21-B8FB-5457-4C5F-2AD2EFAE82F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 flipH="1">
                  <a:off x="3892752" y="3637914"/>
                  <a:ext cx="130748" cy="4977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DD245D6-32CD-8C75-9B66-08E5073FDA24}"/>
                    </a:ext>
                  </a:extLst>
                </p14:cNvPr>
                <p14:cNvContentPartPr/>
                <p14:nvPr/>
              </p14:nvContentPartPr>
              <p14:xfrm flipH="1">
                <a:off x="3915015" y="3252852"/>
                <a:ext cx="123032" cy="172602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DD245D6-32CD-8C75-9B66-08E5073FDA2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 flipH="1">
                  <a:off x="3908899" y="3246739"/>
                  <a:ext cx="135263" cy="1848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06ED16C-35C4-1AF4-5CF8-35F28E8B4232}"/>
                    </a:ext>
                  </a:extLst>
                </p14:cNvPr>
                <p14:cNvContentPartPr/>
                <p14:nvPr/>
              </p14:nvContentPartPr>
              <p14:xfrm flipH="1">
                <a:off x="3719295" y="3371713"/>
                <a:ext cx="188226" cy="60755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06ED16C-35C4-1AF4-5CF8-35F28E8B423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 flipH="1">
                  <a:off x="3713188" y="3365602"/>
                  <a:ext cx="200439" cy="729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91EF259-867A-ABCF-140B-FFFB6403B6E1}"/>
                    </a:ext>
                  </a:extLst>
                </p14:cNvPr>
                <p14:cNvContentPartPr/>
                <p14:nvPr/>
              </p14:nvContentPartPr>
              <p14:xfrm flipH="1">
                <a:off x="3605256" y="3268599"/>
                <a:ext cx="110769" cy="115563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91EF259-867A-ABCF-140B-FFFB6403B6E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 flipH="1">
                  <a:off x="3599162" y="3262479"/>
                  <a:ext cx="122957" cy="1278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6F954D4-91B4-9603-9A95-A8ED24A4B7F4}"/>
                    </a:ext>
                  </a:extLst>
                </p14:cNvPr>
                <p14:cNvContentPartPr/>
                <p14:nvPr/>
              </p14:nvContentPartPr>
              <p14:xfrm flipH="1">
                <a:off x="3662377" y="3235527"/>
                <a:ext cx="12263" cy="30285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6F954D4-91B4-9603-9A95-A8ED24A4B7F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 flipH="1">
                  <a:off x="3656245" y="3229540"/>
                  <a:ext cx="24526" cy="42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6735D1B-23E8-D816-4081-8BEC3DA7B986}"/>
                    </a:ext>
                  </a:extLst>
                </p14:cNvPr>
                <p14:cNvContentPartPr/>
                <p14:nvPr/>
              </p14:nvContentPartPr>
              <p14:xfrm flipH="1">
                <a:off x="3595752" y="3232369"/>
                <a:ext cx="63355" cy="16535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6735D1B-23E8-D816-4081-8BEC3DA7B98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 flipH="1">
                  <a:off x="3589632" y="3226388"/>
                  <a:ext cx="75594" cy="284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6D0AE46-72C2-0078-B892-835C1B01C0DE}"/>
                    </a:ext>
                  </a:extLst>
                </p14:cNvPr>
                <p14:cNvContentPartPr/>
                <p14:nvPr/>
              </p14:nvContentPartPr>
              <p14:xfrm flipH="1">
                <a:off x="3589621" y="3246861"/>
                <a:ext cx="11036" cy="34185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6D0AE46-72C2-0078-B892-835C1B01C0D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 flipH="1">
                  <a:off x="3583758" y="3240807"/>
                  <a:ext cx="22762" cy="4629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93BFA86-078C-90A3-2C45-35DDC1834A49}"/>
                </a:ext>
              </a:extLst>
            </p:cNvPr>
            <p:cNvGrpSpPr/>
            <p:nvPr/>
          </p:nvGrpSpPr>
          <p:grpSpPr>
            <a:xfrm flipH="1">
              <a:off x="3640101" y="3249648"/>
              <a:ext cx="16145" cy="14677"/>
              <a:chOff x="6069286" y="1749781"/>
              <a:chExt cx="28440" cy="2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1577BE3A-E7AB-E554-5557-59769C01B5B6}"/>
                      </a:ext>
                    </a:extLst>
                  </p14:cNvPr>
                  <p14:cNvContentPartPr/>
                  <p14:nvPr/>
                </p14:nvContentPartPr>
                <p14:xfrm>
                  <a:off x="6086206" y="1749781"/>
                  <a:ext cx="360" cy="3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1577BE3A-E7AB-E554-5557-59769C01B5B6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080086" y="1743661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9E2E3F44-3F9E-902A-96AC-9E2C0E55D534}"/>
                      </a:ext>
                    </a:extLst>
                  </p14:cNvPr>
                  <p14:cNvContentPartPr/>
                  <p14:nvPr/>
                </p14:nvContentPartPr>
                <p14:xfrm>
                  <a:off x="6097366" y="1772821"/>
                  <a:ext cx="360" cy="3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9E2E3F44-3F9E-902A-96AC-9E2C0E55D534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091246" y="1766701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8963DE3-212A-B3D2-54DB-3DA2039E8979}"/>
                      </a:ext>
                    </a:extLst>
                  </p14:cNvPr>
                  <p14:cNvContentPartPr/>
                  <p14:nvPr/>
                </p14:nvContentPartPr>
                <p14:xfrm>
                  <a:off x="6069286" y="1777861"/>
                  <a:ext cx="360" cy="3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8963DE3-212A-B3D2-54DB-3DA2039E8979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6063166" y="1771741"/>
                    <a:ext cx="12600" cy="12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957D5A6-229E-B2E9-16FA-339FBA335BDC}"/>
                </a:ext>
              </a:extLst>
            </p:cNvPr>
            <p:cNvGrpSpPr/>
            <p:nvPr/>
          </p:nvGrpSpPr>
          <p:grpSpPr>
            <a:xfrm>
              <a:off x="3820144" y="2864107"/>
              <a:ext cx="372055" cy="377442"/>
              <a:chOff x="6412158" y="3274323"/>
              <a:chExt cx="544726" cy="55261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4F17D338-0217-CF09-5EEC-9E6EAF0F7DBE}"/>
                      </a:ext>
                    </a:extLst>
                  </p14:cNvPr>
                  <p14:cNvContentPartPr/>
                  <p14:nvPr/>
                </p14:nvContentPartPr>
                <p14:xfrm>
                  <a:off x="6781948" y="3274323"/>
                  <a:ext cx="174936" cy="283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4F17D338-0217-CF09-5EEC-9E6EAF0F7DBE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6772435" y="3264837"/>
                    <a:ext cx="192905" cy="3014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E545F677-373D-AB47-E743-77908994217B}"/>
                      </a:ext>
                    </a:extLst>
                  </p14:cNvPr>
                  <p14:cNvContentPartPr/>
                  <p14:nvPr/>
                </p14:nvContentPartPr>
                <p14:xfrm>
                  <a:off x="6526316" y="3477740"/>
                  <a:ext cx="429248" cy="84054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E545F677-373D-AB47-E743-77908994217B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6516847" y="3468284"/>
                    <a:ext cx="447133" cy="1019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9937F96C-0BA4-323C-68FD-6337B7C9BBEE}"/>
                      </a:ext>
                    </a:extLst>
                  </p14:cNvPr>
                  <p14:cNvContentPartPr/>
                  <p14:nvPr/>
                </p14:nvContentPartPr>
                <p14:xfrm>
                  <a:off x="6412158" y="3491970"/>
                  <a:ext cx="431109" cy="128848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937F96C-0BA4-323C-68FD-6337B7C9BBEE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6402671" y="3482542"/>
                    <a:ext cx="449028" cy="1466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A7A1DE9F-515D-B712-299C-A2B97C0E2B09}"/>
                      </a:ext>
                    </a:extLst>
                  </p14:cNvPr>
                  <p14:cNvContentPartPr/>
                  <p14:nvPr/>
                </p14:nvContentPartPr>
                <p14:xfrm>
                  <a:off x="6533661" y="3571083"/>
                  <a:ext cx="235461" cy="253482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A7A1DE9F-515D-B712-299C-A2B97C0E2B0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6524201" y="3561597"/>
                    <a:ext cx="253331" cy="2714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7ED3107-54CB-71DB-07DF-71E56F575145}"/>
                  </a:ext>
                </a:extLst>
              </p:cNvPr>
              <p:cNvGrpSpPr/>
              <p:nvPr/>
            </p:nvGrpSpPr>
            <p:grpSpPr>
              <a:xfrm>
                <a:off x="6522309" y="3279856"/>
                <a:ext cx="420425" cy="547080"/>
                <a:chOff x="8352536" y="3863628"/>
                <a:chExt cx="570153" cy="747448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34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B27F7362-2214-94C8-289E-0FE1AC5C081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52536" y="3863628"/>
                    <a:ext cx="322200" cy="287279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B27F7362-2214-94C8-289E-0FE1AC5C081F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8339648" y="3850700"/>
                      <a:ext cx="346544" cy="3116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5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F6B68B83-E62B-6032-7E79-77B6D568E1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01935" y="3875148"/>
                    <a:ext cx="183960" cy="26280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F6B68B83-E62B-6032-7E79-77B6D568E142}"/>
                        </a:ext>
                      </a:extLst>
                    </p:cNvPr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8489101" y="3862259"/>
                      <a:ext cx="208203" cy="28714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6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1CEECCAE-1978-8616-7B1E-4E58CD50BE5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89494" y="3867587"/>
                    <a:ext cx="100078" cy="36288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1CEECCAE-1978-8616-7B1E-4E58CD50BE5F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8676718" y="3854653"/>
                      <a:ext cx="124210" cy="38731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7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40E427EC-4491-C479-B021-AEBFCC947A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94809" y="4265474"/>
                    <a:ext cx="227880" cy="345602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40E427EC-4491-C479-B021-AEBFCC947A58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8681951" y="4252541"/>
                      <a:ext cx="252168" cy="37003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AC78928-7EAF-E7FE-EA17-57AF322712BD}"/>
              </a:ext>
            </a:extLst>
          </p:cNvPr>
          <p:cNvGrpSpPr/>
          <p:nvPr/>
        </p:nvGrpSpPr>
        <p:grpSpPr>
          <a:xfrm>
            <a:off x="9827751" y="2776445"/>
            <a:ext cx="1308124" cy="1431161"/>
            <a:chOff x="9948328" y="2957309"/>
            <a:chExt cx="1308124" cy="1431161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46CA9D4-7679-5345-7326-82E9F4961102}"/>
                </a:ext>
              </a:extLst>
            </p:cNvPr>
            <p:cNvSpPr txBox="1"/>
            <p:nvPr/>
          </p:nvSpPr>
          <p:spPr>
            <a:xfrm>
              <a:off x="10169481" y="2957309"/>
              <a:ext cx="1086971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>
                  <a:latin typeface="The Hand Black" panose="03070902030502020204" pitchFamily="66" charset="0"/>
                </a:rPr>
                <a:t>PKI</a:t>
              </a:r>
            </a:p>
            <a:p>
              <a:pPr>
                <a:spcAft>
                  <a:spcPts val="600"/>
                </a:spcAft>
              </a:pPr>
              <a:r>
                <a:rPr lang="en-US" dirty="0">
                  <a:latin typeface="The Hand Black" panose="03070902030502020204" pitchFamily="66" charset="0"/>
                </a:rPr>
                <a:t>MESSAGING</a:t>
              </a:r>
            </a:p>
            <a:p>
              <a:pPr>
                <a:spcAft>
                  <a:spcPts val="600"/>
                </a:spcAft>
              </a:pPr>
              <a:r>
                <a:rPr lang="en-US" dirty="0">
                  <a:latin typeface="The Hand Black" panose="03070902030502020204" pitchFamily="66" charset="0"/>
                </a:rPr>
                <a:t>PASSWORD</a:t>
              </a:r>
            </a:p>
            <a:p>
              <a:pPr>
                <a:spcAft>
                  <a:spcPts val="600"/>
                </a:spcAft>
              </a:pPr>
              <a:r>
                <a:rPr lang="en-US" dirty="0">
                  <a:latin typeface="The Hand Black" panose="03070902030502020204" pitchFamily="66" charset="0"/>
                </a:rPr>
                <a:t>LINK SHARING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C8023C8-F4EE-300B-8255-EB2927FA224E}"/>
                    </a:ext>
                  </a:extLst>
                </p14:cNvPr>
                <p14:cNvContentPartPr/>
                <p14:nvPr/>
              </p14:nvContentPartPr>
              <p14:xfrm rot="3145855" flipH="1">
                <a:off x="9951658" y="3959875"/>
                <a:ext cx="226146" cy="135372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C8023C8-F4EE-300B-8255-EB2927FA224E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 rot="3145855" flipH="1">
                  <a:off x="9947337" y="3955566"/>
                  <a:ext cx="234789" cy="1439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644DCC0-6907-9743-AC8F-FC8DDC324691}"/>
                    </a:ext>
                  </a:extLst>
                </p14:cNvPr>
                <p14:cNvContentPartPr/>
                <p14:nvPr/>
              </p14:nvContentPartPr>
              <p14:xfrm rot="2042382" flipH="1">
                <a:off x="9966054" y="3710809"/>
                <a:ext cx="205587" cy="135372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644DCC0-6907-9743-AC8F-FC8DDC324691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 rot="2042382" flipH="1">
                  <a:off x="9961733" y="3706500"/>
                  <a:ext cx="214228" cy="1439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88172EF-6FCD-7A70-D4AF-D5DBFF7699A5}"/>
                    </a:ext>
                  </a:extLst>
                </p14:cNvPr>
                <p14:cNvContentPartPr/>
                <p14:nvPr/>
              </p14:nvContentPartPr>
              <p14:xfrm rot="1139332" flipH="1">
                <a:off x="9948328" y="3204004"/>
                <a:ext cx="226145" cy="135372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88172EF-6FCD-7A70-D4AF-D5DBFF7699A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 rot="1139332" flipH="1">
                  <a:off x="9944007" y="3199695"/>
                  <a:ext cx="234787" cy="1439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82882D8-6C93-DC4D-2393-785F02A5BC5D}"/>
                    </a:ext>
                  </a:extLst>
                </p14:cNvPr>
                <p14:cNvContentPartPr/>
                <p14:nvPr/>
              </p14:nvContentPartPr>
              <p14:xfrm rot="1443600" flipH="1">
                <a:off x="9969214" y="3446226"/>
                <a:ext cx="205587" cy="135372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82882D8-6C93-DC4D-2393-785F02A5BC5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 rot="1443600" flipH="1">
                  <a:off x="9964893" y="3441917"/>
                  <a:ext cx="214228" cy="14399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180904D-AAB3-79FD-253F-6E3A1376F0EF}"/>
              </a:ext>
            </a:extLst>
          </p:cNvPr>
          <p:cNvGrpSpPr/>
          <p:nvPr/>
        </p:nvGrpSpPr>
        <p:grpSpPr>
          <a:xfrm flipH="1">
            <a:off x="3635120" y="2922108"/>
            <a:ext cx="494861" cy="561057"/>
            <a:chOff x="4119180" y="4035566"/>
            <a:chExt cx="494861" cy="56105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640098E-A162-8862-6A18-E1E1CE545621}"/>
                    </a:ext>
                  </a:extLst>
                </p14:cNvPr>
                <p14:cNvContentPartPr/>
                <p14:nvPr/>
              </p14:nvContentPartPr>
              <p14:xfrm>
                <a:off x="4119180" y="4035566"/>
                <a:ext cx="214364" cy="354049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EA0A811E-78F4-5834-3D3A-CD442125A543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4113066" y="4029449"/>
                  <a:ext cx="226593" cy="36628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4795B7-6542-5F41-8614-3AD929ED75DB}"/>
                </a:ext>
              </a:extLst>
            </p:cNvPr>
            <p:cNvGrpSpPr/>
            <p:nvPr/>
          </p:nvGrpSpPr>
          <p:grpSpPr>
            <a:xfrm rot="1221240">
              <a:off x="4275968" y="4282144"/>
              <a:ext cx="338073" cy="314479"/>
              <a:chOff x="6645774" y="4555259"/>
              <a:chExt cx="371880" cy="38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5E435572-4FD3-D05F-7C65-AB31D175CD76}"/>
                      </a:ext>
                    </a:extLst>
                  </p14:cNvPr>
                  <p14:cNvContentPartPr/>
                  <p14:nvPr/>
                </p14:nvContentPartPr>
                <p14:xfrm>
                  <a:off x="6645774" y="4555259"/>
                  <a:ext cx="371880" cy="380520"/>
                </p14:xfrm>
              </p:contentPart>
            </mc:Choice>
            <mc:Fallback xmlns="">
              <p:pic>
                <p:nvPicPr>
                  <p:cNvPr id="238" name="Ink 237">
                    <a:extLst>
                      <a:ext uri="{FF2B5EF4-FFF2-40B4-BE49-F238E27FC236}">
                        <a16:creationId xmlns:a16="http://schemas.microsoft.com/office/drawing/2014/main" id="{77B4EFEB-BE71-1916-3F37-97E9CBF62A1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639041" y="4547866"/>
                    <a:ext cx="385345" cy="395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1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B55AA8D3-65DE-5D43-B99E-0686C99178CE}"/>
                      </a:ext>
                    </a:extLst>
                  </p14:cNvPr>
                  <p14:cNvContentPartPr/>
                  <p14:nvPr/>
                </p14:nvContentPartPr>
                <p14:xfrm>
                  <a:off x="6677400" y="4583803"/>
                  <a:ext cx="307339" cy="314479"/>
                </p14:xfrm>
              </p:contentPart>
            </mc:Choice>
            <mc:Fallback xmlns="">
              <p:pic>
                <p:nvPicPr>
                  <p:cNvPr id="239" name="Ink 238">
                    <a:extLst>
                      <a:ext uri="{FF2B5EF4-FFF2-40B4-BE49-F238E27FC236}">
                        <a16:creationId xmlns:a16="http://schemas.microsoft.com/office/drawing/2014/main" id="{F8271F9D-AB47-97ED-B2A5-D8F815A41F3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670667" y="4576409"/>
                    <a:ext cx="320805" cy="32926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74CD13E7-D70E-738A-7090-96D0E311F3EB}"/>
              </a:ext>
            </a:extLst>
          </p:cNvPr>
          <p:cNvSpPr txBox="1"/>
          <p:nvPr/>
        </p:nvSpPr>
        <p:spPr>
          <a:xfrm>
            <a:off x="9334344" y="2973910"/>
            <a:ext cx="363743" cy="869565"/>
          </a:xfrm>
          <a:custGeom>
            <a:avLst/>
            <a:gdLst>
              <a:gd name="connsiteX0" fmla="*/ 0 w 321377"/>
              <a:gd name="connsiteY0" fmla="*/ 0 h 773396"/>
              <a:gd name="connsiteX1" fmla="*/ 321377 w 321377"/>
              <a:gd name="connsiteY1" fmla="*/ 0 h 773396"/>
              <a:gd name="connsiteX2" fmla="*/ 321377 w 321377"/>
              <a:gd name="connsiteY2" fmla="*/ 773396 h 773396"/>
              <a:gd name="connsiteX3" fmla="*/ 0 w 321377"/>
              <a:gd name="connsiteY3" fmla="*/ 773396 h 773396"/>
              <a:gd name="connsiteX4" fmla="*/ 0 w 321377"/>
              <a:gd name="connsiteY4" fmla="*/ 0 h 773396"/>
              <a:gd name="connsiteX0" fmla="*/ 0 w 321377"/>
              <a:gd name="connsiteY0" fmla="*/ 8288 h 781684"/>
              <a:gd name="connsiteX1" fmla="*/ 159176 w 321377"/>
              <a:gd name="connsiteY1" fmla="*/ 0 h 781684"/>
              <a:gd name="connsiteX2" fmla="*/ 321377 w 321377"/>
              <a:gd name="connsiteY2" fmla="*/ 8288 h 781684"/>
              <a:gd name="connsiteX3" fmla="*/ 321377 w 321377"/>
              <a:gd name="connsiteY3" fmla="*/ 781684 h 781684"/>
              <a:gd name="connsiteX4" fmla="*/ 0 w 321377"/>
              <a:gd name="connsiteY4" fmla="*/ 781684 h 781684"/>
              <a:gd name="connsiteX5" fmla="*/ 0 w 321377"/>
              <a:gd name="connsiteY5" fmla="*/ 8288 h 781684"/>
              <a:gd name="connsiteX0" fmla="*/ 0 w 331968"/>
              <a:gd name="connsiteY0" fmla="*/ 28244 h 801640"/>
              <a:gd name="connsiteX1" fmla="*/ 159176 w 331968"/>
              <a:gd name="connsiteY1" fmla="*/ 19956 h 801640"/>
              <a:gd name="connsiteX2" fmla="*/ 331968 w 331968"/>
              <a:gd name="connsiteY2" fmla="*/ 0 h 801640"/>
              <a:gd name="connsiteX3" fmla="*/ 321377 w 331968"/>
              <a:gd name="connsiteY3" fmla="*/ 801640 h 801640"/>
              <a:gd name="connsiteX4" fmla="*/ 0 w 331968"/>
              <a:gd name="connsiteY4" fmla="*/ 801640 h 801640"/>
              <a:gd name="connsiteX5" fmla="*/ 0 w 331968"/>
              <a:gd name="connsiteY5" fmla="*/ 28244 h 801640"/>
              <a:gd name="connsiteX0" fmla="*/ 0 w 331968"/>
              <a:gd name="connsiteY0" fmla="*/ 28244 h 801640"/>
              <a:gd name="connsiteX1" fmla="*/ 159176 w 331968"/>
              <a:gd name="connsiteY1" fmla="*/ 19956 h 801640"/>
              <a:gd name="connsiteX2" fmla="*/ 331968 w 331968"/>
              <a:gd name="connsiteY2" fmla="*/ 0 h 801640"/>
              <a:gd name="connsiteX3" fmla="*/ 321377 w 331968"/>
              <a:gd name="connsiteY3" fmla="*/ 801640 h 801640"/>
              <a:gd name="connsiteX4" fmla="*/ 0 w 331968"/>
              <a:gd name="connsiteY4" fmla="*/ 801640 h 801640"/>
              <a:gd name="connsiteX5" fmla="*/ 0 w 331968"/>
              <a:gd name="connsiteY5" fmla="*/ 28244 h 801640"/>
              <a:gd name="connsiteX0" fmla="*/ 0 w 331968"/>
              <a:gd name="connsiteY0" fmla="*/ 28244 h 801640"/>
              <a:gd name="connsiteX1" fmla="*/ 159176 w 331968"/>
              <a:gd name="connsiteY1" fmla="*/ 19956 h 801640"/>
              <a:gd name="connsiteX2" fmla="*/ 331968 w 331968"/>
              <a:gd name="connsiteY2" fmla="*/ 0 h 801640"/>
              <a:gd name="connsiteX3" fmla="*/ 321377 w 331968"/>
              <a:gd name="connsiteY3" fmla="*/ 801640 h 801640"/>
              <a:gd name="connsiteX4" fmla="*/ 0 w 331968"/>
              <a:gd name="connsiteY4" fmla="*/ 801640 h 801640"/>
              <a:gd name="connsiteX5" fmla="*/ 0 w 331968"/>
              <a:gd name="connsiteY5" fmla="*/ 28244 h 801640"/>
              <a:gd name="connsiteX0" fmla="*/ 0 w 353151"/>
              <a:gd name="connsiteY0" fmla="*/ 3530 h 801640"/>
              <a:gd name="connsiteX1" fmla="*/ 180359 w 353151"/>
              <a:gd name="connsiteY1" fmla="*/ 19956 h 801640"/>
              <a:gd name="connsiteX2" fmla="*/ 353151 w 353151"/>
              <a:gd name="connsiteY2" fmla="*/ 0 h 801640"/>
              <a:gd name="connsiteX3" fmla="*/ 342560 w 353151"/>
              <a:gd name="connsiteY3" fmla="*/ 801640 h 801640"/>
              <a:gd name="connsiteX4" fmla="*/ 21183 w 353151"/>
              <a:gd name="connsiteY4" fmla="*/ 801640 h 801640"/>
              <a:gd name="connsiteX5" fmla="*/ 0 w 353151"/>
              <a:gd name="connsiteY5" fmla="*/ 3530 h 801640"/>
              <a:gd name="connsiteX0" fmla="*/ 0 w 353151"/>
              <a:gd name="connsiteY0" fmla="*/ 3530 h 801640"/>
              <a:gd name="connsiteX1" fmla="*/ 180359 w 353151"/>
              <a:gd name="connsiteY1" fmla="*/ 19956 h 801640"/>
              <a:gd name="connsiteX2" fmla="*/ 353151 w 353151"/>
              <a:gd name="connsiteY2" fmla="*/ 0 h 801640"/>
              <a:gd name="connsiteX3" fmla="*/ 342560 w 353151"/>
              <a:gd name="connsiteY3" fmla="*/ 801640 h 801640"/>
              <a:gd name="connsiteX4" fmla="*/ 21183 w 353151"/>
              <a:gd name="connsiteY4" fmla="*/ 801640 h 801640"/>
              <a:gd name="connsiteX5" fmla="*/ 0 w 353151"/>
              <a:gd name="connsiteY5" fmla="*/ 3530 h 801640"/>
              <a:gd name="connsiteX0" fmla="*/ 0 w 367273"/>
              <a:gd name="connsiteY0" fmla="*/ 14121 h 812231"/>
              <a:gd name="connsiteX1" fmla="*/ 180359 w 367273"/>
              <a:gd name="connsiteY1" fmla="*/ 30547 h 812231"/>
              <a:gd name="connsiteX2" fmla="*/ 367273 w 367273"/>
              <a:gd name="connsiteY2" fmla="*/ 0 h 812231"/>
              <a:gd name="connsiteX3" fmla="*/ 342560 w 367273"/>
              <a:gd name="connsiteY3" fmla="*/ 812231 h 812231"/>
              <a:gd name="connsiteX4" fmla="*/ 21183 w 367273"/>
              <a:gd name="connsiteY4" fmla="*/ 812231 h 812231"/>
              <a:gd name="connsiteX5" fmla="*/ 0 w 367273"/>
              <a:gd name="connsiteY5" fmla="*/ 14121 h 812231"/>
              <a:gd name="connsiteX0" fmla="*/ 0 w 367273"/>
              <a:gd name="connsiteY0" fmla="*/ 14121 h 812231"/>
              <a:gd name="connsiteX1" fmla="*/ 180359 w 367273"/>
              <a:gd name="connsiteY1" fmla="*/ 30547 h 812231"/>
              <a:gd name="connsiteX2" fmla="*/ 367273 w 367273"/>
              <a:gd name="connsiteY2" fmla="*/ 0 h 812231"/>
              <a:gd name="connsiteX3" fmla="*/ 342560 w 367273"/>
              <a:gd name="connsiteY3" fmla="*/ 812231 h 812231"/>
              <a:gd name="connsiteX4" fmla="*/ 21183 w 367273"/>
              <a:gd name="connsiteY4" fmla="*/ 812231 h 812231"/>
              <a:gd name="connsiteX5" fmla="*/ 0 w 367273"/>
              <a:gd name="connsiteY5" fmla="*/ 14121 h 812231"/>
              <a:gd name="connsiteX0" fmla="*/ 0 w 356682"/>
              <a:gd name="connsiteY0" fmla="*/ 7060 h 805170"/>
              <a:gd name="connsiteX1" fmla="*/ 180359 w 356682"/>
              <a:gd name="connsiteY1" fmla="*/ 23486 h 805170"/>
              <a:gd name="connsiteX2" fmla="*/ 356682 w 356682"/>
              <a:gd name="connsiteY2" fmla="*/ 0 h 805170"/>
              <a:gd name="connsiteX3" fmla="*/ 342560 w 356682"/>
              <a:gd name="connsiteY3" fmla="*/ 805170 h 805170"/>
              <a:gd name="connsiteX4" fmla="*/ 21183 w 356682"/>
              <a:gd name="connsiteY4" fmla="*/ 805170 h 805170"/>
              <a:gd name="connsiteX5" fmla="*/ 0 w 356682"/>
              <a:gd name="connsiteY5" fmla="*/ 7060 h 805170"/>
              <a:gd name="connsiteX0" fmla="*/ 0 w 363743"/>
              <a:gd name="connsiteY0" fmla="*/ 7060 h 833414"/>
              <a:gd name="connsiteX1" fmla="*/ 180359 w 363743"/>
              <a:gd name="connsiteY1" fmla="*/ 23486 h 833414"/>
              <a:gd name="connsiteX2" fmla="*/ 356682 w 363743"/>
              <a:gd name="connsiteY2" fmla="*/ 0 h 833414"/>
              <a:gd name="connsiteX3" fmla="*/ 363743 w 363743"/>
              <a:gd name="connsiteY3" fmla="*/ 833414 h 833414"/>
              <a:gd name="connsiteX4" fmla="*/ 21183 w 363743"/>
              <a:gd name="connsiteY4" fmla="*/ 805170 h 833414"/>
              <a:gd name="connsiteX5" fmla="*/ 0 w 363743"/>
              <a:gd name="connsiteY5" fmla="*/ 7060 h 833414"/>
              <a:gd name="connsiteX0" fmla="*/ 0 w 363743"/>
              <a:gd name="connsiteY0" fmla="*/ 7060 h 833414"/>
              <a:gd name="connsiteX1" fmla="*/ 180359 w 363743"/>
              <a:gd name="connsiteY1" fmla="*/ 23486 h 833414"/>
              <a:gd name="connsiteX2" fmla="*/ 356682 w 363743"/>
              <a:gd name="connsiteY2" fmla="*/ 0 h 833414"/>
              <a:gd name="connsiteX3" fmla="*/ 363743 w 363743"/>
              <a:gd name="connsiteY3" fmla="*/ 833414 h 833414"/>
              <a:gd name="connsiteX4" fmla="*/ 0 w 363743"/>
              <a:gd name="connsiteY4" fmla="*/ 819292 h 833414"/>
              <a:gd name="connsiteX5" fmla="*/ 0 w 363743"/>
              <a:gd name="connsiteY5" fmla="*/ 7060 h 833414"/>
              <a:gd name="connsiteX0" fmla="*/ 0 w 363743"/>
              <a:gd name="connsiteY0" fmla="*/ 7060 h 867421"/>
              <a:gd name="connsiteX1" fmla="*/ 180359 w 363743"/>
              <a:gd name="connsiteY1" fmla="*/ 23486 h 867421"/>
              <a:gd name="connsiteX2" fmla="*/ 356682 w 363743"/>
              <a:gd name="connsiteY2" fmla="*/ 0 h 867421"/>
              <a:gd name="connsiteX3" fmla="*/ 363743 w 363743"/>
              <a:gd name="connsiteY3" fmla="*/ 833414 h 867421"/>
              <a:gd name="connsiteX4" fmla="*/ 176828 w 363743"/>
              <a:gd name="connsiteY4" fmla="*/ 867276 h 867421"/>
              <a:gd name="connsiteX5" fmla="*/ 0 w 363743"/>
              <a:gd name="connsiteY5" fmla="*/ 819292 h 867421"/>
              <a:gd name="connsiteX6" fmla="*/ 0 w 363743"/>
              <a:gd name="connsiteY6" fmla="*/ 7060 h 867421"/>
              <a:gd name="connsiteX0" fmla="*/ 0 w 363743"/>
              <a:gd name="connsiteY0" fmla="*/ 7060 h 869565"/>
              <a:gd name="connsiteX1" fmla="*/ 180359 w 363743"/>
              <a:gd name="connsiteY1" fmla="*/ 23486 h 869565"/>
              <a:gd name="connsiteX2" fmla="*/ 356682 w 363743"/>
              <a:gd name="connsiteY2" fmla="*/ 0 h 869565"/>
              <a:gd name="connsiteX3" fmla="*/ 363743 w 363743"/>
              <a:gd name="connsiteY3" fmla="*/ 833414 h 869565"/>
              <a:gd name="connsiteX4" fmla="*/ 176828 w 363743"/>
              <a:gd name="connsiteY4" fmla="*/ 867276 h 869565"/>
              <a:gd name="connsiteX5" fmla="*/ 0 w 363743"/>
              <a:gd name="connsiteY5" fmla="*/ 819292 h 869565"/>
              <a:gd name="connsiteX6" fmla="*/ 0 w 363743"/>
              <a:gd name="connsiteY6" fmla="*/ 7060 h 8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3743" h="869565">
                <a:moveTo>
                  <a:pt x="0" y="7060"/>
                </a:moveTo>
                <a:cubicBezTo>
                  <a:pt x="101308" y="26657"/>
                  <a:pt x="132008" y="25072"/>
                  <a:pt x="180359" y="23486"/>
                </a:cubicBezTo>
                <a:cubicBezTo>
                  <a:pt x="237956" y="16834"/>
                  <a:pt x="277901" y="34896"/>
                  <a:pt x="356682" y="0"/>
                </a:cubicBezTo>
                <a:cubicBezTo>
                  <a:pt x="359036" y="277805"/>
                  <a:pt x="361389" y="555609"/>
                  <a:pt x="363743" y="833414"/>
                </a:cubicBezTo>
                <a:cubicBezTo>
                  <a:pt x="301438" y="830579"/>
                  <a:pt x="239133" y="880703"/>
                  <a:pt x="176828" y="867276"/>
                </a:cubicBezTo>
                <a:lnTo>
                  <a:pt x="0" y="819292"/>
                </a:lnTo>
                <a:lnTo>
                  <a:pt x="0" y="7060"/>
                </a:lnTo>
                <a:close/>
              </a:path>
            </a:pathLst>
          </a:custGeom>
          <a:solidFill>
            <a:srgbClr val="EFCD84"/>
          </a:solidFill>
        </p:spPr>
        <p:txBody>
          <a:bodyPr vert="wordArtVert" wrap="square" lIns="0" tIns="0" rIns="0" bIns="0" rtlCol="0" anchor="ctr" anchorCtr="0">
            <a:noAutofit/>
          </a:bodyPr>
          <a:lstStyle/>
          <a:p>
            <a:endParaRPr lang="en-US" sz="2000" spc="-500" dirty="0">
              <a:latin typeface="The Hand Black" panose="03070902030502020204" pitchFamily="66" charset="0"/>
            </a:endParaRP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45DC0751-094D-3CEC-6019-63124C73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14DE8F66-CB87-D59B-DB81-BF6BB04A5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62EB2D-2274-F1A6-B0C5-1563E0A60E99}"/>
              </a:ext>
            </a:extLst>
          </p:cNvPr>
          <p:cNvGrpSpPr/>
          <p:nvPr/>
        </p:nvGrpSpPr>
        <p:grpSpPr>
          <a:xfrm flipH="1">
            <a:off x="9105757" y="1069431"/>
            <a:ext cx="550503" cy="1241006"/>
            <a:chOff x="5119966" y="1092421"/>
            <a:chExt cx="1066680" cy="24046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4F91612-6396-F924-D56F-923B92D35471}"/>
                    </a:ext>
                  </a:extLst>
                </p14:cNvPr>
                <p14:cNvContentPartPr/>
                <p14:nvPr/>
              </p14:nvContentPartPr>
              <p14:xfrm>
                <a:off x="5163477" y="2505247"/>
                <a:ext cx="224641" cy="991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0329830-BBBC-5195-681E-72D24819244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51617" y="2493390"/>
                  <a:ext cx="248361" cy="101551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AF28FFB-6E30-80BF-11EA-075B74EFF887}"/>
                </a:ext>
              </a:extLst>
            </p:cNvPr>
            <p:cNvGrpSpPr/>
            <p:nvPr/>
          </p:nvGrpSpPr>
          <p:grpSpPr>
            <a:xfrm>
              <a:off x="5119966" y="1092421"/>
              <a:ext cx="1066680" cy="2362214"/>
              <a:chOff x="5119966" y="1092421"/>
              <a:chExt cx="1066680" cy="236221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030401AE-8B1C-7BF8-98FE-F09B610CFFDA}"/>
                      </a:ext>
                    </a:extLst>
                  </p14:cNvPr>
                  <p14:cNvContentPartPr/>
                  <p14:nvPr/>
                </p14:nvContentPartPr>
                <p14:xfrm>
                  <a:off x="5119966" y="1092421"/>
                  <a:ext cx="534960" cy="6429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763EBAF-7456-3BAC-9366-C276265181CD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5108109" y="1080566"/>
                    <a:ext cx="558674" cy="6666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375ADE8D-070F-7CE9-37C7-39D1F3F36A51}"/>
                      </a:ext>
                    </a:extLst>
                  </p14:cNvPr>
                  <p14:cNvContentPartPr/>
                  <p14:nvPr/>
                </p14:nvContentPartPr>
                <p14:xfrm>
                  <a:off x="5419126" y="1099621"/>
                  <a:ext cx="70560" cy="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47D5185C-4C91-B46E-C003-3E5387A01B89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5407366" y="1093501"/>
                    <a:ext cx="9408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1AAF9222-5AD0-FE76-3324-1FAD29D46937}"/>
                      </a:ext>
                    </a:extLst>
                  </p14:cNvPr>
                  <p14:cNvContentPartPr/>
                  <p14:nvPr/>
                </p14:nvContentPartPr>
                <p14:xfrm>
                  <a:off x="5385286" y="1755541"/>
                  <a:ext cx="11880" cy="7336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EEB08E5-03AD-933F-51F3-1E73581D7C04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5374066" y="1743685"/>
                    <a:ext cx="34320" cy="757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6C8E447C-C6D1-AD87-5897-1CAD289F84E6}"/>
                      </a:ext>
                    </a:extLst>
                  </p14:cNvPr>
                  <p14:cNvContentPartPr/>
                  <p14:nvPr/>
                </p14:nvContentPartPr>
                <p14:xfrm>
                  <a:off x="5406576" y="2513955"/>
                  <a:ext cx="208800" cy="9406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647E7C0D-55F0-A9D1-183F-1F7EFFD55DFC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5394744" y="2502101"/>
                    <a:ext cx="232464" cy="9643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3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A1B08E3D-0008-1E47-7539-4D6C18EAD48A}"/>
                      </a:ext>
                    </a:extLst>
                  </p14:cNvPr>
                  <p14:cNvContentPartPr/>
                  <p14:nvPr/>
                </p14:nvContentPartPr>
                <p14:xfrm>
                  <a:off x="5396746" y="1755991"/>
                  <a:ext cx="216720" cy="3344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03D53810-B637-DFA9-9914-1D17146468B5}"/>
                      </a:ext>
                    </a:extLst>
                  </p:cNvPr>
                  <p:cNvPicPr/>
                  <p:nvPr/>
                </p:nvPicPr>
                <p:blipFill>
                  <a:blip r:embed="rId374"/>
                  <a:stretch>
                    <a:fillRect/>
                  </a:stretch>
                </p:blipFill>
                <p:spPr>
                  <a:xfrm>
                    <a:off x="5384900" y="1744146"/>
                    <a:ext cx="240413" cy="3581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5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9CE84AEC-F29C-DEF5-711D-878D3A55B70C}"/>
                      </a:ext>
                    </a:extLst>
                  </p14:cNvPr>
                  <p14:cNvContentPartPr/>
                  <p14:nvPr/>
                </p14:nvContentPartPr>
                <p14:xfrm>
                  <a:off x="5626666" y="1986301"/>
                  <a:ext cx="331560" cy="1177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A02C177-9CE1-2A7E-C1FD-A7FF552FE2A3}"/>
                      </a:ext>
                    </a:extLst>
                  </p:cNvPr>
                  <p:cNvPicPr/>
                  <p:nvPr/>
                </p:nvPicPr>
                <p:blipFill>
                  <a:blip r:embed="rId376"/>
                  <a:stretch>
                    <a:fillRect/>
                  </a:stretch>
                </p:blipFill>
                <p:spPr>
                  <a:xfrm>
                    <a:off x="5614825" y="1974459"/>
                    <a:ext cx="355243" cy="14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7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1BF388FE-3FA0-AB77-5580-3DA4BBF5C583}"/>
                      </a:ext>
                    </a:extLst>
                  </p14:cNvPr>
                  <p14:cNvContentPartPr/>
                  <p14:nvPr/>
                </p14:nvContentPartPr>
                <p14:xfrm>
                  <a:off x="5963986" y="1786501"/>
                  <a:ext cx="195120" cy="2239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E8364E8-D3E4-3973-9276-AA800FFC9246}"/>
                      </a:ext>
                    </a:extLst>
                  </p:cNvPr>
                  <p:cNvPicPr/>
                  <p:nvPr/>
                </p:nvPicPr>
                <p:blipFill>
                  <a:blip r:embed="rId378"/>
                  <a:stretch>
                    <a:fillRect/>
                  </a:stretch>
                </p:blipFill>
                <p:spPr>
                  <a:xfrm>
                    <a:off x="5952182" y="1774642"/>
                    <a:ext cx="218729" cy="2476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9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3201BCAC-08CD-E286-0790-9DF2673AE358}"/>
                      </a:ext>
                    </a:extLst>
                  </p14:cNvPr>
                  <p14:cNvContentPartPr/>
                  <p14:nvPr/>
                </p14:nvContentPartPr>
                <p14:xfrm>
                  <a:off x="5189806" y="1749781"/>
                  <a:ext cx="190440" cy="8632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AF247E6-C3B9-EF38-41DA-601851946700}"/>
                      </a:ext>
                    </a:extLst>
                  </p:cNvPr>
                  <p:cNvPicPr/>
                  <p:nvPr/>
                </p:nvPicPr>
                <p:blipFill>
                  <a:blip r:embed="rId380"/>
                  <a:stretch>
                    <a:fillRect/>
                  </a:stretch>
                </p:blipFill>
                <p:spPr>
                  <a:xfrm>
                    <a:off x="5177990" y="1737936"/>
                    <a:ext cx="214071" cy="88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1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120371B4-7EA7-E444-0939-7BB14F7F1F6D}"/>
                      </a:ext>
                    </a:extLst>
                  </p14:cNvPr>
                  <p14:cNvContentPartPr/>
                  <p14:nvPr/>
                </p14:nvContentPartPr>
                <p14:xfrm>
                  <a:off x="6036886" y="1722421"/>
                  <a:ext cx="21600" cy="586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80F1AFBF-E9B6-919F-E705-310743073143}"/>
                      </a:ext>
                    </a:extLst>
                  </p:cNvPr>
                  <p:cNvPicPr/>
                  <p:nvPr/>
                </p:nvPicPr>
                <p:blipFill>
                  <a:blip r:embed="rId382"/>
                  <a:stretch>
                    <a:fillRect/>
                  </a:stretch>
                </p:blipFill>
                <p:spPr>
                  <a:xfrm>
                    <a:off x="6025041" y="1710685"/>
                    <a:ext cx="45290" cy="821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3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2C8AC9DA-4812-05F1-12A3-D99A92B9F99C}"/>
                      </a:ext>
                    </a:extLst>
                  </p14:cNvPr>
                  <p14:cNvContentPartPr/>
                  <p14:nvPr/>
                </p14:nvContentPartPr>
                <p14:xfrm>
                  <a:off x="6064246" y="1716301"/>
                  <a:ext cx="111600" cy="320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15C96F2F-B0EB-2871-497D-208E9E66D593}"/>
                      </a:ext>
                    </a:extLst>
                  </p:cNvPr>
                  <p:cNvPicPr/>
                  <p:nvPr/>
                </p:nvPicPr>
                <p:blipFill>
                  <a:blip r:embed="rId384"/>
                  <a:stretch>
                    <a:fillRect/>
                  </a:stretch>
                </p:blipFill>
                <p:spPr>
                  <a:xfrm>
                    <a:off x="6052388" y="1704712"/>
                    <a:ext cx="135315" cy="55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5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B02C373E-336F-1911-A2D6-423569896C1D}"/>
                      </a:ext>
                    </a:extLst>
                  </p14:cNvPr>
                  <p14:cNvContentPartPr/>
                  <p14:nvPr/>
                </p14:nvContentPartPr>
                <p14:xfrm>
                  <a:off x="6167206" y="1744381"/>
                  <a:ext cx="19440" cy="662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97977A62-932D-1792-5064-A31EBFF195D6}"/>
                      </a:ext>
                    </a:extLst>
                  </p:cNvPr>
                  <p:cNvPicPr/>
                  <p:nvPr/>
                </p:nvPicPr>
                <p:blipFill>
                  <a:blip r:embed="rId386"/>
                  <a:stretch>
                    <a:fillRect/>
                  </a:stretch>
                </p:blipFill>
                <p:spPr>
                  <a:xfrm>
                    <a:off x="6155810" y="1732528"/>
                    <a:ext cx="42232" cy="89947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87A5BF3F-2CDB-62DA-0022-26D6C347D0A5}"/>
                  </a:ext>
                </a:extLst>
              </p:cNvPr>
              <p:cNvGrpSpPr/>
              <p:nvPr/>
            </p:nvGrpSpPr>
            <p:grpSpPr>
              <a:xfrm>
                <a:off x="6069286" y="1749781"/>
                <a:ext cx="28440" cy="28440"/>
                <a:chOff x="6069286" y="1749781"/>
                <a:chExt cx="28440" cy="28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87">
                  <p14:nvContentPartPr>
                    <p14:cNvPr id="60" name="Ink 59">
                      <a:extLst>
                        <a:ext uri="{FF2B5EF4-FFF2-40B4-BE49-F238E27FC236}">
                          <a16:creationId xmlns:a16="http://schemas.microsoft.com/office/drawing/2014/main" id="{F7183901-278C-99C5-52F3-D021F2C95C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86206" y="1749781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FEE84013-91C5-AC9D-7FCE-998991BAFF8F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6080086" y="174366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9">
                  <p14:nvContentPartPr>
                    <p14:cNvPr id="61" name="Ink 60">
                      <a:extLst>
                        <a:ext uri="{FF2B5EF4-FFF2-40B4-BE49-F238E27FC236}">
                          <a16:creationId xmlns:a16="http://schemas.microsoft.com/office/drawing/2014/main" id="{989663F0-EAA9-825D-7082-FC51D52D24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7366" y="1772821"/>
                    <a:ext cx="360" cy="3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39B22A75-2D1B-B100-B43B-BCC5F931CA0E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6091246" y="176670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0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94479DBF-5472-68FD-B46B-F2215214FA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9286" y="1777861"/>
                    <a:ext cx="36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559ABAA4-C8C4-748E-6004-A2C8A367B615}"/>
                        </a:ext>
                      </a:extLst>
                    </p:cNvPr>
                    <p:cNvPicPr/>
                    <p:nvPr/>
                  </p:nvPicPr>
                  <p:blipFill>
                    <a:blip r:embed="rId388"/>
                    <a:stretch>
                      <a:fillRect/>
                    </a:stretch>
                  </p:blipFill>
                  <p:spPr>
                    <a:xfrm>
                      <a:off x="6063166" y="177174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91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1020C570-3634-CA9B-1046-60FD692987E5}"/>
                      </a:ext>
                    </a:extLst>
                  </p14:cNvPr>
                  <p14:cNvContentPartPr/>
                  <p14:nvPr/>
                </p14:nvContentPartPr>
                <p14:xfrm>
                  <a:off x="5170006" y="2619541"/>
                  <a:ext cx="19440" cy="345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92939EC-18BD-E400-DAC1-0DC8015CF829}"/>
                      </a:ext>
                    </a:extLst>
                  </p:cNvPr>
                  <p:cNvPicPr/>
                  <p:nvPr/>
                </p:nvPicPr>
                <p:blipFill>
                  <a:blip r:embed="rId392"/>
                  <a:stretch>
                    <a:fillRect/>
                  </a:stretch>
                </p:blipFill>
                <p:spPr>
                  <a:xfrm>
                    <a:off x="5158610" y="2607791"/>
                    <a:ext cx="42232" cy="5806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480" name="Straight Arrow Connector 479">
            <a:extLst>
              <a:ext uri="{FF2B5EF4-FFF2-40B4-BE49-F238E27FC236}">
                <a16:creationId xmlns:a16="http://schemas.microsoft.com/office/drawing/2014/main" id="{255FF22D-16F0-66E0-BBE9-B964650205C7}"/>
              </a:ext>
            </a:extLst>
          </p:cNvPr>
          <p:cNvCxnSpPr>
            <a:cxnSpLocks/>
          </p:cNvCxnSpPr>
          <p:nvPr/>
        </p:nvCxnSpPr>
        <p:spPr>
          <a:xfrm rot="8520000" flipH="1">
            <a:off x="7917801" y="2390747"/>
            <a:ext cx="1329935" cy="0"/>
          </a:xfrm>
          <a:prstGeom prst="straightConnector1">
            <a:avLst/>
          </a:prstGeom>
          <a:ln w="15875">
            <a:headEnd type="none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BF7EAF6-02BA-140D-AC23-2B75F07F573E}"/>
              </a:ext>
            </a:extLst>
          </p:cNvPr>
          <p:cNvGrpSpPr/>
          <p:nvPr/>
        </p:nvGrpSpPr>
        <p:grpSpPr>
          <a:xfrm>
            <a:off x="7756092" y="1910254"/>
            <a:ext cx="1329935" cy="369332"/>
            <a:chOff x="7756092" y="1910254"/>
            <a:chExt cx="1329935" cy="369332"/>
          </a:xfrm>
        </p:grpSpPr>
        <p:cxnSp>
          <p:nvCxnSpPr>
            <p:cNvPr id="481" name="Straight Arrow Connector 480">
              <a:extLst>
                <a:ext uri="{FF2B5EF4-FFF2-40B4-BE49-F238E27FC236}">
                  <a16:creationId xmlns:a16="http://schemas.microsoft.com/office/drawing/2014/main" id="{7C94D5CD-5AE3-D9F4-B2D3-DC73E04DA754}"/>
                </a:ext>
              </a:extLst>
            </p:cNvPr>
            <p:cNvCxnSpPr>
              <a:cxnSpLocks/>
            </p:cNvCxnSpPr>
            <p:nvPr/>
          </p:nvCxnSpPr>
          <p:spPr>
            <a:xfrm rot="8520000" flipH="1">
              <a:off x="7756092" y="2228794"/>
              <a:ext cx="1329935" cy="0"/>
            </a:xfrm>
            <a:prstGeom prst="straightConnector1">
              <a:avLst/>
            </a:prstGeom>
            <a:ln w="15875">
              <a:headEnd type="arrow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55B316B-7AF1-16F4-BBFE-ACC2BA378451}"/>
                </a:ext>
              </a:extLst>
            </p:cNvPr>
            <p:cNvSpPr txBox="1"/>
            <p:nvPr/>
          </p:nvSpPr>
          <p:spPr>
            <a:xfrm rot="19339598" flipH="1">
              <a:off x="7863500" y="1910254"/>
              <a:ext cx="9598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DIN Next LT Pro Light" panose="020B0303020203050203" pitchFamily="34" charset="0"/>
                </a:rPr>
                <a:t>Share</a:t>
              </a:r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B10E07-2A7E-10DF-E703-5416C5C71AAC}"/>
              </a:ext>
            </a:extLst>
          </p:cNvPr>
          <p:cNvGrpSpPr/>
          <p:nvPr/>
        </p:nvGrpSpPr>
        <p:grpSpPr>
          <a:xfrm>
            <a:off x="6100888" y="4977523"/>
            <a:ext cx="3005883" cy="443350"/>
            <a:chOff x="1943203" y="4843339"/>
            <a:chExt cx="3005883" cy="44335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F79EC09-A6AF-5DA0-BEAA-8B1D923E679A}"/>
                </a:ext>
              </a:extLst>
            </p:cNvPr>
            <p:cNvSpPr/>
            <p:nvPr/>
          </p:nvSpPr>
          <p:spPr>
            <a:xfrm>
              <a:off x="1943203" y="4843339"/>
              <a:ext cx="442800" cy="443350"/>
            </a:xfrm>
            <a:prstGeom prst="rect">
              <a:avLst/>
            </a:prstGeom>
            <a:solidFill>
              <a:srgbClr val="CCDDF5"/>
            </a:solidFill>
            <a:ln>
              <a:solidFill>
                <a:srgbClr val="CCDD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bg1"/>
                </a:solidFill>
                <a:latin typeface="DIN Next LT Pro" panose="020B0503020203050203" pitchFamily="34" charset="77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B4C599C-B87C-1F4A-84E5-CDBBBA7800D2}"/>
                </a:ext>
              </a:extLst>
            </p:cNvPr>
            <p:cNvSpPr/>
            <p:nvPr/>
          </p:nvSpPr>
          <p:spPr>
            <a:xfrm>
              <a:off x="2012560" y="4914659"/>
              <a:ext cx="304680" cy="304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FA79694-CB3A-3837-3E45-2EDBF61B1B17}"/>
                </a:ext>
              </a:extLst>
            </p:cNvPr>
            <p:cNvSpPr/>
            <p:nvPr/>
          </p:nvSpPr>
          <p:spPr>
            <a:xfrm>
              <a:off x="2386002" y="4843339"/>
              <a:ext cx="2563084" cy="443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noProof="0" dirty="0">
                  <a:solidFill>
                    <a:schemeClr val="tx1"/>
                  </a:solidFill>
                  <a:latin typeface="DIN Next LT Pro Light" panose="020B0303020203050203" pitchFamily="34" charset="0"/>
                </a:rPr>
                <a:t>User-to-user interaction</a:t>
              </a:r>
            </a:p>
          </p:txBody>
        </p:sp>
        <p:pic>
          <p:nvPicPr>
            <p:cNvPr id="67" name="Graphic 66" descr="Lightbulb with solid fill">
              <a:extLst>
                <a:ext uri="{FF2B5EF4-FFF2-40B4-BE49-F238E27FC236}">
                  <a16:creationId xmlns:a16="http://schemas.microsoft.com/office/drawing/2014/main" id="{EB394D82-BBDE-7FE0-6A79-BCBA50060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3">
              <a:extLst>
                <a:ext uri="{96DAC541-7B7A-43D3-8B79-37D633B846F1}">
                  <asvg:svgBlip xmlns:asvg="http://schemas.microsoft.com/office/drawing/2016/SVG/main" r:embed="rId394"/>
                </a:ext>
              </a:extLst>
            </a:blip>
            <a:stretch>
              <a:fillRect/>
            </a:stretch>
          </p:blipFill>
          <p:spPr>
            <a:xfrm>
              <a:off x="2045768" y="4946179"/>
              <a:ext cx="237669" cy="237669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F3602A98-A56E-5355-DC20-68E5213DA895}"/>
              </a:ext>
            </a:extLst>
          </p:cNvPr>
          <p:cNvSpPr txBox="1"/>
          <p:nvPr/>
        </p:nvSpPr>
        <p:spPr>
          <a:xfrm>
            <a:off x="9352784" y="2967721"/>
            <a:ext cx="321377" cy="773396"/>
          </a:xfrm>
          <a:prstGeom prst="rect">
            <a:avLst/>
          </a:prstGeom>
          <a:noFill/>
        </p:spPr>
        <p:txBody>
          <a:bodyPr vert="wordArtVert" wrap="square" lIns="0" tIns="0" rIns="0" bIns="0" rtlCol="0" anchor="ctr" anchorCtr="0">
            <a:noAutofit/>
          </a:bodyPr>
          <a:lstStyle/>
          <a:p>
            <a:r>
              <a:rPr lang="en-US" spc="-500" dirty="0">
                <a:latin typeface="The Hand Black" panose="03070902030502020204" pitchFamily="66" charset="0"/>
              </a:rPr>
              <a:t>OOB</a:t>
            </a:r>
            <a:endParaRPr lang="en-US" sz="2000" spc="-500" dirty="0">
              <a:latin typeface="The Hand Black" panose="030709020305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71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0499E-6 3.3366E-6 L -0.01819 0.07349 C -0.02246 0.08941 -0.02384 0.11367 -0.02439 0.13694 C -0.02508 0.15899 -0.02618 0.19377 -0.02191 0.2097 C -0.01901 0.22979 -0.00868 0.25747 -3.40499E-6 0.27633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4" y="138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35539-E5F8-2500-3C9A-D1F6B0F9E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9B5C4FD-FECE-DDC6-7599-2CB5DE2AA32E}"/>
              </a:ext>
            </a:extLst>
          </p:cNvPr>
          <p:cNvGrpSpPr/>
          <p:nvPr/>
        </p:nvGrpSpPr>
        <p:grpSpPr>
          <a:xfrm>
            <a:off x="9050067" y="3266162"/>
            <a:ext cx="1100140" cy="794642"/>
            <a:chOff x="9050067" y="3266162"/>
            <a:chExt cx="1100140" cy="794642"/>
          </a:xfrm>
        </p:grpSpPr>
        <p:sp>
          <p:nvSpPr>
            <p:cNvPr id="516" name="Rectangle: Rounded Corners 489">
              <a:extLst>
                <a:ext uri="{FF2B5EF4-FFF2-40B4-BE49-F238E27FC236}">
                  <a16:creationId xmlns:a16="http://schemas.microsoft.com/office/drawing/2014/main" id="{26A6A27C-EDC5-99D1-E980-342494A5D604}"/>
                </a:ext>
              </a:extLst>
            </p:cNvPr>
            <p:cNvSpPr/>
            <p:nvPr/>
          </p:nvSpPr>
          <p:spPr>
            <a:xfrm>
              <a:off x="9050067" y="3715155"/>
              <a:ext cx="1062946" cy="34564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B088125-B489-6E4A-1D34-455C8DC2046C}"/>
                </a:ext>
              </a:extLst>
            </p:cNvPr>
            <p:cNvGrpSpPr/>
            <p:nvPr/>
          </p:nvGrpSpPr>
          <p:grpSpPr>
            <a:xfrm>
              <a:off x="9064653" y="3266162"/>
              <a:ext cx="1085554" cy="478984"/>
              <a:chOff x="9064653" y="3266162"/>
              <a:chExt cx="1085554" cy="47898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10F946-E184-07A5-1DD5-849D78392BBF}"/>
                  </a:ext>
                </a:extLst>
              </p:cNvPr>
              <p:cNvSpPr txBox="1"/>
              <p:nvPr/>
            </p:nvSpPr>
            <p:spPr>
              <a:xfrm>
                <a:off x="9064653" y="3375814"/>
                <a:ext cx="1085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BD0100"/>
                    </a:solidFill>
                  </a:rPr>
                  <a:t>guessed!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E476C6F-B799-B997-A3A4-080AE43DB0C8}"/>
                  </a:ext>
                </a:extLst>
              </p:cNvPr>
              <p:cNvGrpSpPr/>
              <p:nvPr/>
            </p:nvGrpSpPr>
            <p:grpSpPr>
              <a:xfrm>
                <a:off x="9345015" y="3266162"/>
                <a:ext cx="438369" cy="152958"/>
                <a:chOff x="5553701" y="-1461325"/>
                <a:chExt cx="438369" cy="152958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F2C5B3DB-0A3C-FBEB-40CE-83F989CA9F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53701" y="-1452367"/>
                    <a:ext cx="79920" cy="14400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F2C5B3DB-0A3C-FBEB-40CE-83F989CA9F39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5547553" y="-1458487"/>
                      <a:ext cx="92215" cy="156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F34D58AC-A260-243B-6543-AF707E858D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02790" y="-1461325"/>
                    <a:ext cx="89280" cy="15120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F34D58AC-A260-243B-6543-AF707E858D3F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5896695" y="-1467445"/>
                      <a:ext cx="101471" cy="163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2E5CE3-AEF2-1D12-3C6B-24EFA4FAA02D}"/>
              </a:ext>
            </a:extLst>
          </p:cNvPr>
          <p:cNvGrpSpPr/>
          <p:nvPr/>
        </p:nvGrpSpPr>
        <p:grpSpPr>
          <a:xfrm>
            <a:off x="6857509" y="119498"/>
            <a:ext cx="277560" cy="156240"/>
            <a:chOff x="6857509" y="119498"/>
            <a:chExt cx="277560" cy="15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2930B29-033B-91B3-D5D9-FC05C3CF6CD7}"/>
                    </a:ext>
                  </a:extLst>
                </p14:cNvPr>
                <p14:cNvContentPartPr/>
                <p14:nvPr/>
              </p14:nvContentPartPr>
              <p14:xfrm>
                <a:off x="6857509" y="131738"/>
                <a:ext cx="79920" cy="1440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2930B29-033B-91B3-D5D9-FC05C3CF6CD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51389" y="125618"/>
                  <a:ext cx="921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33ED2EC-9D7D-287D-2BE9-920BC3DD7C29}"/>
                    </a:ext>
                  </a:extLst>
                </p14:cNvPr>
                <p14:cNvContentPartPr/>
                <p14:nvPr/>
              </p14:nvContentPartPr>
              <p14:xfrm>
                <a:off x="7045789" y="119498"/>
                <a:ext cx="89280" cy="1512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33ED2EC-9D7D-287D-2BE9-920BC3DD7C2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39669" y="113378"/>
                  <a:ext cx="101520" cy="163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90" name="TextBox 489">
            <a:extLst>
              <a:ext uri="{FF2B5EF4-FFF2-40B4-BE49-F238E27FC236}">
                <a16:creationId xmlns:a16="http://schemas.microsoft.com/office/drawing/2014/main" id="{4A5F6726-4C5F-4B70-2664-D10D08C693A9}"/>
              </a:ext>
            </a:extLst>
          </p:cNvPr>
          <p:cNvSpPr txBox="1"/>
          <p:nvPr/>
        </p:nvSpPr>
        <p:spPr>
          <a:xfrm>
            <a:off x="360364" y="868978"/>
            <a:ext cx="5384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>
                <a:latin typeface="DIN Next LT Pro" panose="020B0503020203050203" pitchFamily="34" charset="77"/>
              </a:rPr>
              <a:t>Setting: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DIN Next LT Pro Light" panose="020B0303020203050203" pitchFamily="34" charset="77"/>
              </a:rPr>
              <a:t>Malicious cloud provider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Adversary c</a:t>
            </a:r>
            <a:r>
              <a:rPr lang="en-US" sz="2000" noProof="0" dirty="0" err="1">
                <a:solidFill>
                  <a:prstClr val="black"/>
                </a:solidFill>
                <a:latin typeface="DIN Next LT Pro Light" panose="020B0303020203050203" pitchFamily="34" charset="77"/>
              </a:rPr>
              <a:t>ontrols</a:t>
            </a:r>
            <a:r>
              <a:rPr lang="en-US" sz="2000" noProof="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 client protocol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Guess password or compromise user</a:t>
            </a:r>
            <a:endParaRPr lang="en-US" sz="2000" noProof="0" dirty="0">
              <a:solidFill>
                <a:prstClr val="black"/>
              </a:solidFill>
              <a:latin typeface="DIN Next LT Pro Light" panose="020B030302020305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8EFAB-EE7C-19B6-CFEE-F3F831E2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266"/>
            <a:ext cx="2158408" cy="543977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F423F-FE54-65EB-B69E-489ED4F0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727FC983-D763-C534-68B7-05BA7DA3AF32}"/>
              </a:ext>
            </a:extLst>
          </p:cNvPr>
          <p:cNvGrpSpPr/>
          <p:nvPr/>
        </p:nvGrpSpPr>
        <p:grpSpPr>
          <a:xfrm>
            <a:off x="6443009" y="240266"/>
            <a:ext cx="739799" cy="1126510"/>
            <a:chOff x="3676001" y="2272404"/>
            <a:chExt cx="739799" cy="1126510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EB3F4FE2-31B6-315C-4EDE-1488C9398073}"/>
                </a:ext>
              </a:extLst>
            </p:cNvPr>
            <p:cNvGrpSpPr/>
            <p:nvPr/>
          </p:nvGrpSpPr>
          <p:grpSpPr>
            <a:xfrm flipH="1">
              <a:off x="3676001" y="2272404"/>
              <a:ext cx="675475" cy="1126510"/>
              <a:chOff x="6222221" y="1057324"/>
              <a:chExt cx="743023" cy="1239161"/>
            </a:xfrm>
          </p:grpSpPr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43C7E4B4-32A2-453F-5F8A-2F7A116B4D6F}"/>
                  </a:ext>
                </a:extLst>
              </p:cNvPr>
              <p:cNvGrpSpPr/>
              <p:nvPr/>
            </p:nvGrpSpPr>
            <p:grpSpPr>
              <a:xfrm flipH="1">
                <a:off x="6222221" y="1057324"/>
                <a:ext cx="743023" cy="1239161"/>
                <a:chOff x="8830313" y="3358329"/>
                <a:chExt cx="743023" cy="1239161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AA661EE7-2718-4508-BB9B-4CBA7B269616}"/>
                    </a:ext>
                  </a:extLst>
                </p:cNvPr>
                <p:cNvGrpSpPr/>
                <p:nvPr/>
              </p:nvGrpSpPr>
              <p:grpSpPr>
                <a:xfrm>
                  <a:off x="8830313" y="3358329"/>
                  <a:ext cx="743023" cy="1239161"/>
                  <a:chOff x="8830313" y="3358329"/>
                  <a:chExt cx="743023" cy="1239161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">
                    <p14:nvContentPartPr>
                      <p14:cNvPr id="436" name="Ink 435">
                        <a:extLst>
                          <a:ext uri="{FF2B5EF4-FFF2-40B4-BE49-F238E27FC236}">
                            <a16:creationId xmlns:a16="http://schemas.microsoft.com/office/drawing/2014/main" id="{62058EE6-7C30-2108-0D41-70A605A32DF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30313" y="3754829"/>
                      <a:ext cx="52393" cy="206115"/>
                    </p14:xfrm>
                  </p:contentPart>
                </mc:Choice>
                <mc:Fallback xmlns="">
                  <p:pic>
                    <p:nvPicPr>
                      <p:cNvPr id="436" name="Ink 435">
                        <a:extLst>
                          <a:ext uri="{FF2B5EF4-FFF2-40B4-BE49-F238E27FC236}">
                            <a16:creationId xmlns:a16="http://schemas.microsoft.com/office/drawing/2014/main" id="{52375280-E57E-AD01-B422-BE646DB06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8823616" y="3748116"/>
                        <a:ext cx="65787" cy="2195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1">
                    <p14:nvContentPartPr>
                      <p14:cNvPr id="437" name="Ink 436">
                        <a:extLst>
                          <a:ext uri="{FF2B5EF4-FFF2-40B4-BE49-F238E27FC236}">
                            <a16:creationId xmlns:a16="http://schemas.microsoft.com/office/drawing/2014/main" id="{7C11E330-4B6D-9CD2-749C-68D165B1875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115112" y="3867914"/>
                      <a:ext cx="92336" cy="55160"/>
                    </p14:xfrm>
                  </p:contentPart>
                </mc:Choice>
                <mc:Fallback xmlns="">
                  <p:pic>
                    <p:nvPicPr>
                      <p:cNvPr id="437" name="Ink 436">
                        <a:extLst>
                          <a:ext uri="{FF2B5EF4-FFF2-40B4-BE49-F238E27FC236}">
                            <a16:creationId xmlns:a16="http://schemas.microsoft.com/office/drawing/2014/main" id="{5D96C540-A9FD-4B07-79DB-9A33A1C0A4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9108404" y="3861216"/>
                        <a:ext cx="105752" cy="685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3">
                    <p14:nvContentPartPr>
                      <p14:cNvPr id="438" name="Ink 437">
                        <a:extLst>
                          <a:ext uri="{FF2B5EF4-FFF2-40B4-BE49-F238E27FC236}">
                            <a16:creationId xmlns:a16="http://schemas.microsoft.com/office/drawing/2014/main" id="{4148173A-BC23-F1DC-8FF0-AB88BC6E139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60232" y="3765548"/>
                      <a:ext cx="34929" cy="150436"/>
                    </p14:xfrm>
                  </p:contentPart>
                </mc:Choice>
                <mc:Fallback xmlns="">
                  <p:pic>
                    <p:nvPicPr>
                      <p:cNvPr id="438" name="Ink 437">
                        <a:extLst>
                          <a:ext uri="{FF2B5EF4-FFF2-40B4-BE49-F238E27FC236}">
                            <a16:creationId xmlns:a16="http://schemas.microsoft.com/office/drawing/2014/main" id="{724F6A5E-B24C-F597-E135-C895FD2F7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8853484" y="3758836"/>
                        <a:ext cx="48424" cy="16386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5">
                    <p14:nvContentPartPr>
                      <p14:cNvPr id="439" name="Ink 438">
                        <a:extLst>
                          <a:ext uri="{FF2B5EF4-FFF2-40B4-BE49-F238E27FC236}">
                            <a16:creationId xmlns:a16="http://schemas.microsoft.com/office/drawing/2014/main" id="{18462312-8D3B-B849-4FAA-FB6129894DE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048883" y="3684969"/>
                      <a:ext cx="44958" cy="120349"/>
                    </p14:xfrm>
                  </p:contentPart>
                </mc:Choice>
                <mc:Fallback xmlns="">
                  <p:pic>
                    <p:nvPicPr>
                      <p:cNvPr id="439" name="Ink 438">
                        <a:extLst>
                          <a:ext uri="{FF2B5EF4-FFF2-40B4-BE49-F238E27FC236}">
                            <a16:creationId xmlns:a16="http://schemas.microsoft.com/office/drawing/2014/main" id="{2136B562-E5B8-C7E3-EFCE-00F448CB5C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9042237" y="3678261"/>
                        <a:ext cx="58250" cy="13376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7">
                    <p14:nvContentPartPr>
                      <p14:cNvPr id="440" name="Ink 439">
                        <a:extLst>
                          <a:ext uri="{FF2B5EF4-FFF2-40B4-BE49-F238E27FC236}">
                            <a16:creationId xmlns:a16="http://schemas.microsoft.com/office/drawing/2014/main" id="{0A5C6C80-7E02-66B1-3941-92BB06029BF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905709" y="3806010"/>
                      <a:ext cx="186403" cy="122252"/>
                    </p14:xfrm>
                  </p:contentPart>
                </mc:Choice>
                <mc:Fallback xmlns="">
                  <p:pic>
                    <p:nvPicPr>
                      <p:cNvPr id="440" name="Ink 439">
                        <a:extLst>
                          <a:ext uri="{FF2B5EF4-FFF2-40B4-BE49-F238E27FC236}">
                            <a16:creationId xmlns:a16="http://schemas.microsoft.com/office/drawing/2014/main" id="{E91AEE55-6D99-42E4-D0A2-3F348A558C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8898981" y="3799284"/>
                        <a:ext cx="199859" cy="13570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17F3F414-41B8-9E73-C4A0-8B2FFA0DFDFE}"/>
                      </a:ext>
                    </a:extLst>
                  </p:cNvPr>
                  <p:cNvGrpSpPr/>
                  <p:nvPr/>
                </p:nvGrpSpPr>
                <p:grpSpPr>
                  <a:xfrm>
                    <a:off x="8833261" y="3648659"/>
                    <a:ext cx="473434" cy="322484"/>
                    <a:chOff x="8019661" y="2578604"/>
                    <a:chExt cx="567613" cy="386633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9">
                      <p14:nvContentPartPr>
                        <p14:cNvPr id="449" name="Ink 448">
                          <a:extLst>
                            <a:ext uri="{FF2B5EF4-FFF2-40B4-BE49-F238E27FC236}">
                              <a16:creationId xmlns:a16="http://schemas.microsoft.com/office/drawing/2014/main" id="{3936E03A-15BE-7FC4-D360-827DB00BA01D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19661" y="2578604"/>
                        <a:ext cx="349528" cy="373162"/>
                      </p14:xfrm>
                    </p:contentPart>
                  </mc:Choice>
                  <mc:Fallback xmlns="">
                    <p:pic>
                      <p:nvPicPr>
                        <p:cNvPr id="449" name="Ink 448">
                          <a:extLst>
                            <a:ext uri="{FF2B5EF4-FFF2-40B4-BE49-F238E27FC236}">
                              <a16:creationId xmlns:a16="http://schemas.microsoft.com/office/drawing/2014/main" id="{3012BFDF-2400-8705-31C6-FBEC69B5117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0"/>
                        <a:stretch>
                          <a:fillRect/>
                        </a:stretch>
                      </p:blipFill>
                      <p:spPr>
                        <a:xfrm>
                          <a:off x="8011588" y="2570543"/>
                          <a:ext cx="365675" cy="38928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1">
                      <p14:nvContentPartPr>
                        <p14:cNvPr id="450" name="Ink 449">
                          <a:extLst>
                            <a:ext uri="{FF2B5EF4-FFF2-40B4-BE49-F238E27FC236}">
                              <a16:creationId xmlns:a16="http://schemas.microsoft.com/office/drawing/2014/main" id="{2E3BDFB8-4AFE-1B30-D52C-95D6C5AD8EB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80813" y="2957774"/>
                        <a:ext cx="330248" cy="7463"/>
                      </p14:xfrm>
                    </p:contentPart>
                  </mc:Choice>
                  <mc:Fallback xmlns="">
                    <p:pic>
                      <p:nvPicPr>
                        <p:cNvPr id="450" name="Ink 449">
                          <a:extLst>
                            <a:ext uri="{FF2B5EF4-FFF2-40B4-BE49-F238E27FC236}">
                              <a16:creationId xmlns:a16="http://schemas.microsoft.com/office/drawing/2014/main" id="{8A773721-E363-DBC0-BC7D-A5CE89745EC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2"/>
                        <a:stretch>
                          <a:fillRect/>
                        </a:stretch>
                      </p:blipFill>
                      <p:spPr>
                        <a:xfrm>
                          <a:off x="8072758" y="2949845"/>
                          <a:ext cx="346358" cy="2332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">
                      <p14:nvContentPartPr>
                        <p14:cNvPr id="451" name="Ink 450">
                          <a:extLst>
                            <a:ext uri="{FF2B5EF4-FFF2-40B4-BE49-F238E27FC236}">
                              <a16:creationId xmlns:a16="http://schemas.microsoft.com/office/drawing/2014/main" id="{0B6B76E2-CFA0-2155-FF03-BB609E80C5D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378303" y="2770780"/>
                        <a:ext cx="208971" cy="192800"/>
                      </p14:xfrm>
                    </p:contentPart>
                  </mc:Choice>
                  <mc:Fallback xmlns="">
                    <p:pic>
                      <p:nvPicPr>
                        <p:cNvPr id="451" name="Ink 450">
                          <a:extLst>
                            <a:ext uri="{FF2B5EF4-FFF2-40B4-BE49-F238E27FC236}">
                              <a16:creationId xmlns:a16="http://schemas.microsoft.com/office/drawing/2014/main" id="{6EA811DF-9215-814F-D6FB-8D21080F79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4"/>
                        <a:stretch>
                          <a:fillRect/>
                        </a:stretch>
                      </p:blipFill>
                      <p:spPr>
                        <a:xfrm>
                          <a:off x="8370247" y="2762707"/>
                          <a:ext cx="225082" cy="20894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5">
                      <p14:nvContentPartPr>
                        <p14:cNvPr id="452" name="Ink 451">
                          <a:extLst>
                            <a:ext uri="{FF2B5EF4-FFF2-40B4-BE49-F238E27FC236}">
                              <a16:creationId xmlns:a16="http://schemas.microsoft.com/office/drawing/2014/main" id="{F7990B3F-CDC8-3DBA-426A-3F673DA35C4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48268" y="2622136"/>
                        <a:ext cx="226800" cy="95571"/>
                      </p14:xfrm>
                    </p:contentPart>
                  </mc:Choice>
                  <mc:Fallback xmlns="">
                    <p:pic>
                      <p:nvPicPr>
                        <p:cNvPr id="452" name="Ink 451">
                          <a:extLst>
                            <a:ext uri="{FF2B5EF4-FFF2-40B4-BE49-F238E27FC236}">
                              <a16:creationId xmlns:a16="http://schemas.microsoft.com/office/drawing/2014/main" id="{2BF3A7E4-BE2C-F8EE-505B-061764E1CC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6"/>
                        <a:stretch>
                          <a:fillRect/>
                        </a:stretch>
                      </p:blipFill>
                      <p:spPr>
                        <a:xfrm>
                          <a:off x="8040219" y="2614093"/>
                          <a:ext cx="242899" cy="11165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7">
                      <p14:nvContentPartPr>
                        <p14:cNvPr id="453" name="Ink 452">
                          <a:extLst>
                            <a:ext uri="{FF2B5EF4-FFF2-40B4-BE49-F238E27FC236}">
                              <a16:creationId xmlns:a16="http://schemas.microsoft.com/office/drawing/2014/main" id="{FB781057-2019-CCA0-BA27-D2CB51456E8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93671" y="2896409"/>
                        <a:ext cx="207" cy="13890"/>
                      </p14:xfrm>
                    </p:contentPart>
                  </mc:Choice>
                  <mc:Fallback xmlns="">
                    <p:pic>
                      <p:nvPicPr>
                        <p:cNvPr id="453" name="Ink 452">
                          <a:extLst>
                            <a:ext uri="{FF2B5EF4-FFF2-40B4-BE49-F238E27FC236}">
                              <a16:creationId xmlns:a16="http://schemas.microsoft.com/office/drawing/2014/main" id="{0D55A1ED-A7FC-BEBB-6697-A2E740669BF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8"/>
                        <a:stretch>
                          <a:fillRect/>
                        </a:stretch>
                      </p:blipFill>
                      <p:spPr>
                        <a:xfrm>
                          <a:off x="8090152" y="2888538"/>
                          <a:ext cx="7245" cy="2963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9">
                      <p14:nvContentPartPr>
                        <p14:cNvPr id="454" name="Ink 453">
                          <a:extLst>
                            <a:ext uri="{FF2B5EF4-FFF2-40B4-BE49-F238E27FC236}">
                              <a16:creationId xmlns:a16="http://schemas.microsoft.com/office/drawing/2014/main" id="{98E21EA5-DE2C-FF32-BE38-6BEA2EC8637E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100096" y="2909675"/>
                        <a:ext cx="4353" cy="9121"/>
                      </p14:xfrm>
                    </p:contentPart>
                  </mc:Choice>
                  <mc:Fallback xmlns="">
                    <p:pic>
                      <p:nvPicPr>
                        <p:cNvPr id="454" name="Ink 453">
                          <a:extLst>
                            <a:ext uri="{FF2B5EF4-FFF2-40B4-BE49-F238E27FC236}">
                              <a16:creationId xmlns:a16="http://schemas.microsoft.com/office/drawing/2014/main" id="{2489FED5-3594-1311-342A-C5C90DA0299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8092696" y="2901922"/>
                          <a:ext cx="19153" cy="2462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1">
                    <p14:nvContentPartPr>
                      <p14:cNvPr id="442" name="Ink 441">
                        <a:extLst>
                          <a:ext uri="{FF2B5EF4-FFF2-40B4-BE49-F238E27FC236}">
                            <a16:creationId xmlns:a16="http://schemas.microsoft.com/office/drawing/2014/main" id="{A711A599-3128-D8F9-2660-3B6AF62CCB3E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7997" y="4079871"/>
                      <a:ext cx="2394" cy="9104"/>
                    </p14:xfrm>
                  </p:contentPart>
                </mc:Choice>
                <mc:Fallback xmlns="">
                  <p:pic>
                    <p:nvPicPr>
                      <p:cNvPr id="442" name="Ink 441">
                        <a:extLst>
                          <a:ext uri="{FF2B5EF4-FFF2-40B4-BE49-F238E27FC236}">
                            <a16:creationId xmlns:a16="http://schemas.microsoft.com/office/drawing/2014/main" id="{920A048B-C9B7-C92A-08A7-428900DDA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 flipH="1">
                        <a:off x="9431214" y="4073142"/>
                        <a:ext cx="15960" cy="225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3">
                    <p14:nvContentPartPr>
                      <p14:cNvPr id="443" name="Ink 442">
                        <a:extLst>
                          <a:ext uri="{FF2B5EF4-FFF2-40B4-BE49-F238E27FC236}">
                            <a16:creationId xmlns:a16="http://schemas.microsoft.com/office/drawing/2014/main" id="{D9FE57DB-936E-B218-0892-15D6502FEDB2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51" y="4085631"/>
                      <a:ext cx="114926" cy="511859"/>
                    </p14:xfrm>
                  </p:contentPart>
                </mc:Choice>
                <mc:Fallback xmlns="">
                  <p:pic>
                    <p:nvPicPr>
                      <p:cNvPr id="443" name="Ink 442">
                        <a:extLst>
                          <a:ext uri="{FF2B5EF4-FFF2-40B4-BE49-F238E27FC236}">
                            <a16:creationId xmlns:a16="http://schemas.microsoft.com/office/drawing/2014/main" id="{F53192F7-A912-5476-EB75-E6CB050BB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 flipH="1">
                        <a:off x="9424814" y="4078901"/>
                        <a:ext cx="128400" cy="52531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5">
                    <p14:nvContentPartPr>
                      <p14:cNvPr id="444" name="Ink 443">
                        <a:extLst>
                          <a:ext uri="{FF2B5EF4-FFF2-40B4-BE49-F238E27FC236}">
                            <a16:creationId xmlns:a16="http://schemas.microsoft.com/office/drawing/2014/main" id="{B0FE537E-1E8D-345B-A85A-058BA09B4355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299649" y="3358329"/>
                      <a:ext cx="273687" cy="331826"/>
                    </p14:xfrm>
                  </p:contentPart>
                </mc:Choice>
                <mc:Fallback xmlns="">
                  <p:pic>
                    <p:nvPicPr>
                      <p:cNvPr id="444" name="Ink 443">
                        <a:extLst>
                          <a:ext uri="{FF2B5EF4-FFF2-40B4-BE49-F238E27FC236}">
                            <a16:creationId xmlns:a16="http://schemas.microsoft.com/office/drawing/2014/main" id="{9E89903B-1514-B245-065B-47747E519A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6"/>
                      <a:stretch>
                        <a:fillRect/>
                      </a:stretch>
                    </p:blipFill>
                    <p:spPr>
                      <a:xfrm flipH="1">
                        <a:off x="9292916" y="3351597"/>
                        <a:ext cx="287154" cy="34528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7">
                    <p14:nvContentPartPr>
                      <p14:cNvPr id="445" name="Ink 444">
                        <a:extLst>
                          <a:ext uri="{FF2B5EF4-FFF2-40B4-BE49-F238E27FC236}">
                            <a16:creationId xmlns:a16="http://schemas.microsoft.com/office/drawing/2014/main" id="{187A8ED4-8CD7-0655-1277-CACA88B39CB0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20" y="3700559"/>
                      <a:ext cx="6078" cy="378646"/>
                    </p14:xfrm>
                  </p:contentPart>
                </mc:Choice>
                <mc:Fallback xmlns="">
                  <p:pic>
                    <p:nvPicPr>
                      <p:cNvPr id="445" name="Ink 444">
                        <a:extLst>
                          <a:ext uri="{FF2B5EF4-FFF2-40B4-BE49-F238E27FC236}">
                            <a16:creationId xmlns:a16="http://schemas.microsoft.com/office/drawing/2014/main" id="{1E961CEC-7E34-0F5A-5EE6-A4EEE3D72C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 flipH="1">
                        <a:off x="9425062" y="3693826"/>
                        <a:ext cx="18994" cy="3921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9">
                    <p14:nvContentPartPr>
                      <p14:cNvPr id="446" name="Ink 445">
                        <a:extLst>
                          <a:ext uri="{FF2B5EF4-FFF2-40B4-BE49-F238E27FC236}">
                            <a16:creationId xmlns:a16="http://schemas.microsoft.com/office/drawing/2014/main" id="{60AB2A44-60FC-6BE4-E824-7F89DDC737BE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2149" y="4088789"/>
                      <a:ext cx="106823" cy="485477"/>
                    </p14:xfrm>
                  </p:contentPart>
                </mc:Choice>
                <mc:Fallback xmlns="">
                  <p:pic>
                    <p:nvPicPr>
                      <p:cNvPr id="446" name="Ink 445">
                        <a:extLst>
                          <a:ext uri="{FF2B5EF4-FFF2-40B4-BE49-F238E27FC236}">
                            <a16:creationId xmlns:a16="http://schemas.microsoft.com/office/drawing/2014/main" id="{771457AE-FCA3-BDBF-29F7-68F34A0FB4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 flipH="1">
                        <a:off x="9315423" y="4082057"/>
                        <a:ext cx="120275" cy="4989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1">
                    <p14:nvContentPartPr>
                      <p14:cNvPr id="447" name="Ink 446">
                        <a:extLst>
                          <a:ext uri="{FF2B5EF4-FFF2-40B4-BE49-F238E27FC236}">
                            <a16:creationId xmlns:a16="http://schemas.microsoft.com/office/drawing/2014/main" id="{887427FB-699C-8D8F-AE13-3EE902D540EE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0860" y="3700792"/>
                      <a:ext cx="110874" cy="172602"/>
                    </p14:xfrm>
                  </p:contentPart>
                </mc:Choice>
                <mc:Fallback xmlns="">
                  <p:pic>
                    <p:nvPicPr>
                      <p:cNvPr id="447" name="Ink 446">
                        <a:extLst>
                          <a:ext uri="{FF2B5EF4-FFF2-40B4-BE49-F238E27FC236}">
                            <a16:creationId xmlns:a16="http://schemas.microsoft.com/office/drawing/2014/main" id="{CDE1CD18-CF85-BB6A-D99A-3D1F5BAA14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 flipH="1">
                        <a:off x="9314128" y="3694062"/>
                        <a:ext cx="124337" cy="1860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3">
                    <p14:nvContentPartPr>
                      <p14:cNvPr id="448" name="Ink 447">
                        <a:extLst>
                          <a:ext uri="{FF2B5EF4-FFF2-40B4-BE49-F238E27FC236}">
                            <a16:creationId xmlns:a16="http://schemas.microsoft.com/office/drawing/2014/main" id="{8643EFD4-E286-7768-B3BB-C60C52ADC4AE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144480" y="3819653"/>
                      <a:ext cx="169627" cy="60754"/>
                    </p14:xfrm>
                  </p:contentPart>
                </mc:Choice>
                <mc:Fallback xmlns="">
                  <p:pic>
                    <p:nvPicPr>
                      <p:cNvPr id="448" name="Ink 447">
                        <a:extLst>
                          <a:ext uri="{FF2B5EF4-FFF2-40B4-BE49-F238E27FC236}">
                            <a16:creationId xmlns:a16="http://schemas.microsoft.com/office/drawing/2014/main" id="{449D4C85-8270-F86E-F422-5F211B4766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 flipH="1">
                        <a:off x="9137742" y="3812946"/>
                        <a:ext cx="183102" cy="7416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435" name="Ink 434">
                      <a:extLst>
                        <a:ext uri="{FF2B5EF4-FFF2-40B4-BE49-F238E27FC236}">
                          <a16:creationId xmlns:a16="http://schemas.microsoft.com/office/drawing/2014/main" id="{4423F40A-142C-0F69-5E08-6378987B22E2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9384186" y="3362045"/>
                    <a:ext cx="36099" cy="186"/>
                  </p14:xfrm>
                </p:contentPart>
              </mc:Choice>
              <mc:Fallback xmlns="">
                <p:pic>
                  <p:nvPicPr>
                    <p:cNvPr id="435" name="Ink 434">
                      <a:extLst>
                        <a:ext uri="{FF2B5EF4-FFF2-40B4-BE49-F238E27FC236}">
                          <a16:creationId xmlns:a16="http://schemas.microsoft.com/office/drawing/2014/main" id="{22F1EB96-A636-B928-732F-0081D05D1AD2}"/>
                        </a:ext>
                      </a:extLst>
                    </p:cNvPr>
                    <p:cNvPicPr/>
                    <p:nvPr/>
                  </p:nvPicPr>
                  <p:blipFill>
                    <a:blip r:embed="rId76"/>
                    <a:stretch>
                      <a:fillRect/>
                    </a:stretch>
                  </p:blipFill>
                  <p:spPr>
                    <a:xfrm flipH="1">
                      <a:off x="9377516" y="3358883"/>
                      <a:ext cx="49440" cy="651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33" name="Ink 432">
                    <a:extLst>
                      <a:ext uri="{FF2B5EF4-FFF2-40B4-BE49-F238E27FC236}">
                        <a16:creationId xmlns:a16="http://schemas.microsoft.com/office/drawing/2014/main" id="{65EFD954-7B5C-ACA0-BAA0-A7D73DC56835}"/>
                      </a:ext>
                    </a:extLst>
                  </p14:cNvPr>
                  <p14:cNvContentPartPr/>
                  <p14:nvPr/>
                </p14:nvContentPartPr>
                <p14:xfrm>
                  <a:off x="6249483" y="1406936"/>
                  <a:ext cx="357480" cy="28620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631E7113-5824-9AB2-AA58-52EECFD86A17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6242753" y="1400207"/>
                    <a:ext cx="370940" cy="29965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64EBE1E0-A323-BFD7-5BB4-1BA9F1D23F03}"/>
                </a:ext>
              </a:extLst>
            </p:cNvPr>
            <p:cNvGrpSpPr/>
            <p:nvPr/>
          </p:nvGrpSpPr>
          <p:grpSpPr>
            <a:xfrm>
              <a:off x="4121680" y="2275408"/>
              <a:ext cx="294120" cy="390960"/>
              <a:chOff x="4121680" y="2275408"/>
              <a:chExt cx="294120" cy="39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18" name="Ink 417">
                    <a:extLst>
                      <a:ext uri="{FF2B5EF4-FFF2-40B4-BE49-F238E27FC236}">
                        <a16:creationId xmlns:a16="http://schemas.microsoft.com/office/drawing/2014/main" id="{A668F867-2456-FE0E-C740-6E09AFDD1A75}"/>
                      </a:ext>
                    </a:extLst>
                  </p14:cNvPr>
                  <p14:cNvContentPartPr/>
                  <p14:nvPr/>
                </p14:nvContentPartPr>
                <p14:xfrm>
                  <a:off x="4186840" y="2275408"/>
                  <a:ext cx="228960" cy="319680"/>
                </p14:xfrm>
              </p:contentPart>
            </mc:Choice>
            <mc:Fallback xmlns="">
              <p:pic>
                <p:nvPicPr>
                  <p:cNvPr id="418" name="Ink 417">
                    <a:extLst>
                      <a:ext uri="{FF2B5EF4-FFF2-40B4-BE49-F238E27FC236}">
                        <a16:creationId xmlns:a16="http://schemas.microsoft.com/office/drawing/2014/main" id="{6A81949A-1966-9BD5-9649-C6F531D408A1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4182527" y="2271088"/>
                    <a:ext cx="237586" cy="32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9924C276-FA92-A696-9920-F28D88DAB1DB}"/>
                      </a:ext>
                    </a:extLst>
                  </p14:cNvPr>
                  <p14:cNvContentPartPr/>
                  <p14:nvPr/>
                </p14:nvContentPartPr>
                <p14:xfrm>
                  <a:off x="4274320" y="2307088"/>
                  <a:ext cx="95040" cy="32004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27D6A2FA-3FBC-4536-3D30-EA2CFE25B81F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4270000" y="2302763"/>
                    <a:ext cx="103680" cy="328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0" name="Ink 419">
                    <a:extLst>
                      <a:ext uri="{FF2B5EF4-FFF2-40B4-BE49-F238E27FC236}">
                        <a16:creationId xmlns:a16="http://schemas.microsoft.com/office/drawing/2014/main" id="{3C2ABF7C-B897-1CAB-8FEE-64F2D3BA4214}"/>
                      </a:ext>
                    </a:extLst>
                  </p14:cNvPr>
                  <p14:cNvContentPartPr/>
                  <p14:nvPr/>
                </p14:nvContentPartPr>
                <p14:xfrm>
                  <a:off x="4233640" y="2285848"/>
                  <a:ext cx="105120" cy="327960"/>
                </p14:xfrm>
              </p:contentPart>
            </mc:Choice>
            <mc:Fallback xmlns="">
              <p:pic>
                <p:nvPicPr>
                  <p:cNvPr id="420" name="Ink 419">
                    <a:extLst>
                      <a:ext uri="{FF2B5EF4-FFF2-40B4-BE49-F238E27FC236}">
                        <a16:creationId xmlns:a16="http://schemas.microsoft.com/office/drawing/2014/main" id="{F78CFA38-E469-334C-DAA2-46C551D1D0F0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229320" y="2281533"/>
                    <a:ext cx="113760" cy="3365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21" name="Ink 420">
                    <a:extLst>
                      <a:ext uri="{FF2B5EF4-FFF2-40B4-BE49-F238E27FC236}">
                        <a16:creationId xmlns:a16="http://schemas.microsoft.com/office/drawing/2014/main" id="{A21E9B6A-C66B-07FB-CB58-A7FEEDFDB51A}"/>
                      </a:ext>
                    </a:extLst>
                  </p14:cNvPr>
                  <p14:cNvContentPartPr/>
                  <p14:nvPr/>
                </p14:nvContentPartPr>
                <p14:xfrm>
                  <a:off x="4255960" y="2289808"/>
                  <a:ext cx="60840" cy="376560"/>
                </p14:xfrm>
              </p:contentPart>
            </mc:Choice>
            <mc:Fallback xmlns="">
              <p:pic>
                <p:nvPicPr>
                  <p:cNvPr id="421" name="Ink 420">
                    <a:extLst>
                      <a:ext uri="{FF2B5EF4-FFF2-40B4-BE49-F238E27FC236}">
                        <a16:creationId xmlns:a16="http://schemas.microsoft.com/office/drawing/2014/main" id="{6AC2CF33-88AD-1900-8B66-765FA0E5FC76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4251640" y="2285488"/>
                    <a:ext cx="69480" cy="38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22" name="Ink 421">
                    <a:extLst>
                      <a:ext uri="{FF2B5EF4-FFF2-40B4-BE49-F238E27FC236}">
                        <a16:creationId xmlns:a16="http://schemas.microsoft.com/office/drawing/2014/main" id="{E7499824-AAC6-568F-F2FF-1379DE0D9997}"/>
                      </a:ext>
                    </a:extLst>
                  </p14:cNvPr>
                  <p14:cNvContentPartPr/>
                  <p14:nvPr/>
                </p14:nvContentPartPr>
                <p14:xfrm>
                  <a:off x="4231480" y="2299888"/>
                  <a:ext cx="51840" cy="348120"/>
                </p14:xfrm>
              </p:contentPart>
            </mc:Choice>
            <mc:Fallback xmlns="">
              <p:pic>
                <p:nvPicPr>
                  <p:cNvPr id="422" name="Ink 421">
                    <a:extLst>
                      <a:ext uri="{FF2B5EF4-FFF2-40B4-BE49-F238E27FC236}">
                        <a16:creationId xmlns:a16="http://schemas.microsoft.com/office/drawing/2014/main" id="{8F4CD26D-1812-1050-EDD5-C94CB313D9AF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4227160" y="2295568"/>
                    <a:ext cx="60480" cy="35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23" name="Ink 422">
                    <a:extLst>
                      <a:ext uri="{FF2B5EF4-FFF2-40B4-BE49-F238E27FC236}">
                        <a16:creationId xmlns:a16="http://schemas.microsoft.com/office/drawing/2014/main" id="{40405D89-64AE-5CED-2C69-CD802B8F4541}"/>
                      </a:ext>
                    </a:extLst>
                  </p14:cNvPr>
                  <p14:cNvContentPartPr/>
                  <p14:nvPr/>
                </p14:nvContentPartPr>
                <p14:xfrm>
                  <a:off x="4215280" y="2282608"/>
                  <a:ext cx="41040" cy="340560"/>
                </p14:xfrm>
              </p:contentPart>
            </mc:Choice>
            <mc:Fallback xmlns="">
              <p:pic>
                <p:nvPicPr>
                  <p:cNvPr id="423" name="Ink 422">
                    <a:extLst>
                      <a:ext uri="{FF2B5EF4-FFF2-40B4-BE49-F238E27FC236}">
                        <a16:creationId xmlns:a16="http://schemas.microsoft.com/office/drawing/2014/main" id="{51B27F33-1B60-8A18-74A0-A8F7711FBDFB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210960" y="2278288"/>
                    <a:ext cx="49680" cy="34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24" name="Ink 423">
                    <a:extLst>
                      <a:ext uri="{FF2B5EF4-FFF2-40B4-BE49-F238E27FC236}">
                        <a16:creationId xmlns:a16="http://schemas.microsoft.com/office/drawing/2014/main" id="{5CAEC9D7-AA2C-2573-7B7D-1D6846C2793A}"/>
                      </a:ext>
                    </a:extLst>
                  </p14:cNvPr>
                  <p14:cNvContentPartPr/>
                  <p14:nvPr/>
                </p14:nvContentPartPr>
                <p14:xfrm>
                  <a:off x="4121680" y="2541808"/>
                  <a:ext cx="360" cy="72720"/>
                </p14:xfrm>
              </p:contentPart>
            </mc:Choice>
            <mc:Fallback xmlns="">
              <p:pic>
                <p:nvPicPr>
                  <p:cNvPr id="424" name="Ink 423">
                    <a:extLst>
                      <a:ext uri="{FF2B5EF4-FFF2-40B4-BE49-F238E27FC236}">
                        <a16:creationId xmlns:a16="http://schemas.microsoft.com/office/drawing/2014/main" id="{ECD05AB2-6C80-25BA-D36C-F91B23F363D1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4117360" y="2537467"/>
                    <a:ext cx="9000" cy="8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25" name="Ink 424">
                    <a:extLst>
                      <a:ext uri="{FF2B5EF4-FFF2-40B4-BE49-F238E27FC236}">
                        <a16:creationId xmlns:a16="http://schemas.microsoft.com/office/drawing/2014/main" id="{A1A50B05-D426-E414-7275-9C1BDBA5C503}"/>
                      </a:ext>
                    </a:extLst>
                  </p14:cNvPr>
                  <p14:cNvContentPartPr/>
                  <p14:nvPr/>
                </p14:nvContentPartPr>
                <p14:xfrm>
                  <a:off x="4157320" y="2559088"/>
                  <a:ext cx="360" cy="59400"/>
                </p14:xfrm>
              </p:contentPart>
            </mc:Choice>
            <mc:Fallback xmlns="">
              <p:pic>
                <p:nvPicPr>
                  <p:cNvPr id="425" name="Ink 424">
                    <a:extLst>
                      <a:ext uri="{FF2B5EF4-FFF2-40B4-BE49-F238E27FC236}">
                        <a16:creationId xmlns:a16="http://schemas.microsoft.com/office/drawing/2014/main" id="{F9155E34-21E7-0B15-4074-50F68D503DB6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153000" y="2554742"/>
                    <a:ext cx="9000" cy="680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26" name="Ink 425">
                    <a:extLst>
                      <a:ext uri="{FF2B5EF4-FFF2-40B4-BE49-F238E27FC236}">
                        <a16:creationId xmlns:a16="http://schemas.microsoft.com/office/drawing/2014/main" id="{BCBA8C95-A830-852A-DE31-9E6B29D78F88}"/>
                      </a:ext>
                    </a:extLst>
                  </p14:cNvPr>
                  <p14:cNvContentPartPr/>
                  <p14:nvPr/>
                </p14:nvContentPartPr>
                <p14:xfrm>
                  <a:off x="4122040" y="2528488"/>
                  <a:ext cx="3240" cy="9720"/>
                </p14:xfrm>
              </p:contentPart>
            </mc:Choice>
            <mc:Fallback xmlns="">
              <p:pic>
                <p:nvPicPr>
                  <p:cNvPr id="426" name="Ink 425">
                    <a:extLst>
                      <a:ext uri="{FF2B5EF4-FFF2-40B4-BE49-F238E27FC236}">
                        <a16:creationId xmlns:a16="http://schemas.microsoft.com/office/drawing/2014/main" id="{29E05828-3323-2727-F8AA-F9898EE67220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4117720" y="2524168"/>
                    <a:ext cx="11880" cy="1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27" name="Ink 426">
                    <a:extLst>
                      <a:ext uri="{FF2B5EF4-FFF2-40B4-BE49-F238E27FC236}">
                        <a16:creationId xmlns:a16="http://schemas.microsoft.com/office/drawing/2014/main" id="{88D7D16C-EEB0-494A-1165-A2D2557A4360}"/>
                      </a:ext>
                    </a:extLst>
                  </p14:cNvPr>
                  <p14:cNvContentPartPr/>
                  <p14:nvPr/>
                </p14:nvContentPartPr>
                <p14:xfrm>
                  <a:off x="4188640" y="2569168"/>
                  <a:ext cx="360" cy="37080"/>
                </p14:xfrm>
              </p:contentPart>
            </mc:Choice>
            <mc:Fallback xmlns="">
              <p:pic>
                <p:nvPicPr>
                  <p:cNvPr id="427" name="Ink 426">
                    <a:extLst>
                      <a:ext uri="{FF2B5EF4-FFF2-40B4-BE49-F238E27FC236}">
                        <a16:creationId xmlns:a16="http://schemas.microsoft.com/office/drawing/2014/main" id="{B459A28F-898E-9108-9A4E-AD8D6C5F3F63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184320" y="2564848"/>
                    <a:ext cx="900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28" name="Ink 427">
                    <a:extLst>
                      <a:ext uri="{FF2B5EF4-FFF2-40B4-BE49-F238E27FC236}">
                        <a16:creationId xmlns:a16="http://schemas.microsoft.com/office/drawing/2014/main" id="{F848BCDF-F2A0-39F6-11B4-5198F0CFD8A1}"/>
                      </a:ext>
                    </a:extLst>
                  </p14:cNvPr>
                  <p14:cNvContentPartPr/>
                  <p14:nvPr/>
                </p14:nvContentPartPr>
                <p14:xfrm>
                  <a:off x="4127080" y="2277568"/>
                  <a:ext cx="64080" cy="85320"/>
                </p14:xfrm>
              </p:contentPart>
            </mc:Choice>
            <mc:Fallback xmlns="">
              <p:pic>
                <p:nvPicPr>
                  <p:cNvPr id="428" name="Ink 427">
                    <a:extLst>
                      <a:ext uri="{FF2B5EF4-FFF2-40B4-BE49-F238E27FC236}">
                        <a16:creationId xmlns:a16="http://schemas.microsoft.com/office/drawing/2014/main" id="{B4A80451-668D-E3EE-AA38-0A4CD31293B6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4122784" y="2273248"/>
                    <a:ext cx="72672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29" name="Ink 428">
                    <a:extLst>
                      <a:ext uri="{FF2B5EF4-FFF2-40B4-BE49-F238E27FC236}">
                        <a16:creationId xmlns:a16="http://schemas.microsoft.com/office/drawing/2014/main" id="{4CF4EFC0-8D87-B350-D804-C97F246A6318}"/>
                      </a:ext>
                    </a:extLst>
                  </p14:cNvPr>
                  <p14:cNvContentPartPr/>
                  <p14:nvPr/>
                </p14:nvContentPartPr>
                <p14:xfrm>
                  <a:off x="4168480" y="2289088"/>
                  <a:ext cx="38160" cy="8352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7498DEF2-31FC-BAEC-95BA-E5A144E4EC54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164160" y="2284768"/>
                    <a:ext cx="46800" cy="9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30" name="Ink 429">
                    <a:extLst>
                      <a:ext uri="{FF2B5EF4-FFF2-40B4-BE49-F238E27FC236}">
                        <a16:creationId xmlns:a16="http://schemas.microsoft.com/office/drawing/2014/main" id="{8FBEC922-A84D-5744-0D74-EEC79C88A2D7}"/>
                      </a:ext>
                    </a:extLst>
                  </p14:cNvPr>
                  <p14:cNvContentPartPr/>
                  <p14:nvPr/>
                </p14:nvContentPartPr>
                <p14:xfrm>
                  <a:off x="4146520" y="2289088"/>
                  <a:ext cx="42840" cy="7236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96307AD6-7C8A-21D6-D874-8F179AD8E57A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4142200" y="2284768"/>
                    <a:ext cx="5148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31" name="Ink 430">
                    <a:extLst>
                      <a:ext uri="{FF2B5EF4-FFF2-40B4-BE49-F238E27FC236}">
                        <a16:creationId xmlns:a16="http://schemas.microsoft.com/office/drawing/2014/main" id="{567EE5E2-1302-9162-3F0D-F948CC06630C}"/>
                      </a:ext>
                    </a:extLst>
                  </p14:cNvPr>
                  <p14:cNvContentPartPr/>
                  <p14:nvPr/>
                </p14:nvContentPartPr>
                <p14:xfrm>
                  <a:off x="4207000" y="2288008"/>
                  <a:ext cx="9720" cy="94680"/>
                </p14:xfrm>
              </p:contentPart>
            </mc:Choice>
            <mc:Fallback xmlns="">
              <p:pic>
                <p:nvPicPr>
                  <p:cNvPr id="431" name="Ink 430">
                    <a:extLst>
                      <a:ext uri="{FF2B5EF4-FFF2-40B4-BE49-F238E27FC236}">
                        <a16:creationId xmlns:a16="http://schemas.microsoft.com/office/drawing/2014/main" id="{80449A3F-CA57-B51B-7382-197207EE766B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4202680" y="2283688"/>
                    <a:ext cx="18360" cy="103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0F1A166C-17CC-30EC-5F43-05C5A869AB5E}"/>
              </a:ext>
            </a:extLst>
          </p:cNvPr>
          <p:cNvGrpSpPr/>
          <p:nvPr/>
        </p:nvGrpSpPr>
        <p:grpSpPr>
          <a:xfrm>
            <a:off x="9161213" y="4375588"/>
            <a:ext cx="690084" cy="1241006"/>
            <a:chOff x="6878035" y="3408405"/>
            <a:chExt cx="690084" cy="1241006"/>
          </a:xfrm>
        </p:grpSpPr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BFAA91B8-96EB-E890-1298-9356EF7E5C10}"/>
                </a:ext>
              </a:extLst>
            </p:cNvPr>
            <p:cNvGrpSpPr/>
            <p:nvPr/>
          </p:nvGrpSpPr>
          <p:grpSpPr>
            <a:xfrm flipH="1">
              <a:off x="6878035" y="3408405"/>
              <a:ext cx="550503" cy="1241006"/>
              <a:chOff x="5119966" y="1092421"/>
              <a:chExt cx="1066680" cy="240462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62" name="Ink 461">
                    <a:extLst>
                      <a:ext uri="{FF2B5EF4-FFF2-40B4-BE49-F238E27FC236}">
                        <a16:creationId xmlns:a16="http://schemas.microsoft.com/office/drawing/2014/main" id="{EE643A44-609F-4097-9E3B-67461B1C395F}"/>
                      </a:ext>
                    </a:extLst>
                  </p14:cNvPr>
                  <p14:cNvContentPartPr/>
                  <p14:nvPr/>
                </p14:nvContentPartPr>
                <p14:xfrm>
                  <a:off x="5163477" y="2505247"/>
                  <a:ext cx="224641" cy="991800"/>
                </p14:xfrm>
              </p:contentPart>
            </mc:Choice>
            <mc:Fallback xmlns="">
              <p:pic>
                <p:nvPicPr>
                  <p:cNvPr id="462" name="Ink 461">
                    <a:extLst>
                      <a:ext uri="{FF2B5EF4-FFF2-40B4-BE49-F238E27FC236}">
                        <a16:creationId xmlns:a16="http://schemas.microsoft.com/office/drawing/2014/main" id="{36E0A4AF-90CC-34A0-705A-7B6779A162F5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5151617" y="2493390"/>
                    <a:ext cx="248361" cy="101551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F8178480-34D9-89F3-63B3-FE74067254F8}"/>
                  </a:ext>
                </a:extLst>
              </p:cNvPr>
              <p:cNvGrpSpPr/>
              <p:nvPr/>
            </p:nvGrpSpPr>
            <p:grpSpPr>
              <a:xfrm>
                <a:off x="5119966" y="1092421"/>
                <a:ext cx="1066680" cy="2362214"/>
                <a:chOff x="5119966" y="1092421"/>
                <a:chExt cx="1066680" cy="236221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464" name="Ink 463">
                      <a:extLst>
                        <a:ext uri="{FF2B5EF4-FFF2-40B4-BE49-F238E27FC236}">
                          <a16:creationId xmlns:a16="http://schemas.microsoft.com/office/drawing/2014/main" id="{72AD246F-5879-06E1-0243-499FF4D078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19966" y="1092421"/>
                    <a:ext cx="534960" cy="642960"/>
                  </p14:xfrm>
                </p:contentPart>
              </mc:Choice>
              <mc:Fallback xmlns="">
                <p:pic>
                  <p:nvPicPr>
                    <p:cNvPr id="464" name="Ink 463">
                      <a:extLst>
                        <a:ext uri="{FF2B5EF4-FFF2-40B4-BE49-F238E27FC236}">
                          <a16:creationId xmlns:a16="http://schemas.microsoft.com/office/drawing/2014/main" id="{6D5B5366-2584-551E-F603-5FD5FAC1A4B3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5108109" y="1080566"/>
                      <a:ext cx="558674" cy="6666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0">
                  <p14:nvContentPartPr>
                    <p14:cNvPr id="465" name="Ink 464">
                      <a:extLst>
                        <a:ext uri="{FF2B5EF4-FFF2-40B4-BE49-F238E27FC236}">
                          <a16:creationId xmlns:a16="http://schemas.microsoft.com/office/drawing/2014/main" id="{DF996BCC-19BB-0122-76D2-0D528903ECC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9126" y="1099621"/>
                    <a:ext cx="70560" cy="360"/>
                  </p14:xfrm>
                </p:contentPart>
              </mc:Choice>
              <mc:Fallback xmlns="">
                <p:pic>
                  <p:nvPicPr>
                    <p:cNvPr id="465" name="Ink 464">
                      <a:extLst>
                        <a:ext uri="{FF2B5EF4-FFF2-40B4-BE49-F238E27FC236}">
                          <a16:creationId xmlns:a16="http://schemas.microsoft.com/office/drawing/2014/main" id="{CBA904E9-7226-964C-4C6B-8085A292051A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5407366" y="1093501"/>
                      <a:ext cx="9408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466" name="Ink 465">
                      <a:extLst>
                        <a:ext uri="{FF2B5EF4-FFF2-40B4-BE49-F238E27FC236}">
                          <a16:creationId xmlns:a16="http://schemas.microsoft.com/office/drawing/2014/main" id="{DB271828-F35B-1358-052A-4A96B902C0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85286" y="1755541"/>
                    <a:ext cx="11880" cy="733680"/>
                  </p14:xfrm>
                </p:contentPart>
              </mc:Choice>
              <mc:Fallback xmlns="">
                <p:pic>
                  <p:nvPicPr>
                    <p:cNvPr id="466" name="Ink 465">
                      <a:extLst>
                        <a:ext uri="{FF2B5EF4-FFF2-40B4-BE49-F238E27FC236}">
                          <a16:creationId xmlns:a16="http://schemas.microsoft.com/office/drawing/2014/main" id="{A5DC3009-C076-6403-C0CC-8F28645243CD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374066" y="1743685"/>
                      <a:ext cx="34320" cy="7573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2">
                  <p14:nvContentPartPr>
                    <p14:cNvPr id="467" name="Ink 466">
                      <a:extLst>
                        <a:ext uri="{FF2B5EF4-FFF2-40B4-BE49-F238E27FC236}">
                          <a16:creationId xmlns:a16="http://schemas.microsoft.com/office/drawing/2014/main" id="{1DC1C16D-865D-3A5D-B412-6F304E2719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6576" y="2513955"/>
                    <a:ext cx="208800" cy="940680"/>
                  </p14:xfrm>
                </p:contentPart>
              </mc:Choice>
              <mc:Fallback xmlns="">
                <p:pic>
                  <p:nvPicPr>
                    <p:cNvPr id="467" name="Ink 466">
                      <a:extLst>
                        <a:ext uri="{FF2B5EF4-FFF2-40B4-BE49-F238E27FC236}">
                          <a16:creationId xmlns:a16="http://schemas.microsoft.com/office/drawing/2014/main" id="{004CDE4D-AD55-3A98-93C5-B513DDF6FE8C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5394744" y="2502101"/>
                      <a:ext cx="232464" cy="9643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3">
                  <p14:nvContentPartPr>
                    <p14:cNvPr id="468" name="Ink 467">
                      <a:extLst>
                        <a:ext uri="{FF2B5EF4-FFF2-40B4-BE49-F238E27FC236}">
                          <a16:creationId xmlns:a16="http://schemas.microsoft.com/office/drawing/2014/main" id="{0A968FD6-A30C-0ECB-FFAB-AC3E8B5233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6746" y="1755991"/>
                    <a:ext cx="216720" cy="3344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8138A236-CB3F-7011-5D42-B3E9C4E390D2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5384900" y="1744146"/>
                      <a:ext cx="240413" cy="358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4">
                  <p14:nvContentPartPr>
                    <p14:cNvPr id="469" name="Ink 468">
                      <a:extLst>
                        <a:ext uri="{FF2B5EF4-FFF2-40B4-BE49-F238E27FC236}">
                          <a16:creationId xmlns:a16="http://schemas.microsoft.com/office/drawing/2014/main" id="{C07698C3-526E-54BC-1E9F-3A0A6898F4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26666" y="1986301"/>
                    <a:ext cx="331560" cy="117720"/>
                  </p14:xfrm>
                </p:contentPart>
              </mc:Choice>
              <mc:Fallback xmlns="">
                <p:pic>
                  <p:nvPicPr>
                    <p:cNvPr id="469" name="Ink 468">
                      <a:extLst>
                        <a:ext uri="{FF2B5EF4-FFF2-40B4-BE49-F238E27FC236}">
                          <a16:creationId xmlns:a16="http://schemas.microsoft.com/office/drawing/2014/main" id="{2E51974F-E9B5-6A38-2F5B-24B5B5767215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5614825" y="1974459"/>
                      <a:ext cx="355243" cy="1414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470" name="Ink 469">
                      <a:extLst>
                        <a:ext uri="{FF2B5EF4-FFF2-40B4-BE49-F238E27FC236}">
                          <a16:creationId xmlns:a16="http://schemas.microsoft.com/office/drawing/2014/main" id="{35F9F85B-2765-E257-FE5B-4BCE0D5D06E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3986" y="1786501"/>
                    <a:ext cx="195120" cy="223920"/>
                  </p14:xfrm>
                </p:contentPart>
              </mc:Choice>
              <mc:Fallback xmlns="">
                <p:pic>
                  <p:nvPicPr>
                    <p:cNvPr id="470" name="Ink 469">
                      <a:extLst>
                        <a:ext uri="{FF2B5EF4-FFF2-40B4-BE49-F238E27FC236}">
                          <a16:creationId xmlns:a16="http://schemas.microsoft.com/office/drawing/2014/main" id="{7B59E4D9-EDC5-C685-9E1C-24C4986E5A26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5952182" y="1774642"/>
                      <a:ext cx="218729" cy="2476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6">
                  <p14:nvContentPartPr>
                    <p14:cNvPr id="471" name="Ink 470">
                      <a:extLst>
                        <a:ext uri="{FF2B5EF4-FFF2-40B4-BE49-F238E27FC236}">
                          <a16:creationId xmlns:a16="http://schemas.microsoft.com/office/drawing/2014/main" id="{AD0051AD-E20E-7744-09B2-FECC47BE7E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9806" y="1749781"/>
                    <a:ext cx="190440" cy="86328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AA647F57-ED1A-599A-986A-5DB21A2CEAD6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5177990" y="1737936"/>
                      <a:ext cx="214071" cy="886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472" name="Ink 471">
                      <a:extLst>
                        <a:ext uri="{FF2B5EF4-FFF2-40B4-BE49-F238E27FC236}">
                          <a16:creationId xmlns:a16="http://schemas.microsoft.com/office/drawing/2014/main" id="{BD638C5A-D28E-3AC3-BD43-843159AE46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6886" y="1722421"/>
                    <a:ext cx="21600" cy="58680"/>
                  </p14:xfrm>
                </p:contentPart>
              </mc:Choice>
              <mc:Fallback xmlns="">
                <p:pic>
                  <p:nvPicPr>
                    <p:cNvPr id="472" name="Ink 471">
                      <a:extLst>
                        <a:ext uri="{FF2B5EF4-FFF2-40B4-BE49-F238E27FC236}">
                          <a16:creationId xmlns:a16="http://schemas.microsoft.com/office/drawing/2014/main" id="{D2598B7E-70DA-6E25-688C-E0DB57A0D6FA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25041" y="1710685"/>
                      <a:ext cx="45290" cy="821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8">
                  <p14:nvContentPartPr>
                    <p14:cNvPr id="473" name="Ink 472">
                      <a:extLst>
                        <a:ext uri="{FF2B5EF4-FFF2-40B4-BE49-F238E27FC236}">
                          <a16:creationId xmlns:a16="http://schemas.microsoft.com/office/drawing/2014/main" id="{E0E979E1-3310-71C5-A7BA-CEE4A679F9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4246" y="1716301"/>
                    <a:ext cx="111600" cy="32040"/>
                  </p14:xfrm>
                </p:contentPart>
              </mc:Choice>
              <mc:Fallback xmlns="">
                <p:pic>
                  <p:nvPicPr>
                    <p:cNvPr id="473" name="Ink 472">
                      <a:extLst>
                        <a:ext uri="{FF2B5EF4-FFF2-40B4-BE49-F238E27FC236}">
                          <a16:creationId xmlns:a16="http://schemas.microsoft.com/office/drawing/2014/main" id="{C47B7DFC-A3DD-1908-98CC-822BA0A1C4E9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6052388" y="1704712"/>
                      <a:ext cx="135315" cy="55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474" name="Ink 473">
                      <a:extLst>
                        <a:ext uri="{FF2B5EF4-FFF2-40B4-BE49-F238E27FC236}">
                          <a16:creationId xmlns:a16="http://schemas.microsoft.com/office/drawing/2014/main" id="{8F91EC2E-18C9-914F-439F-AF87272FB5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206" y="1744381"/>
                    <a:ext cx="19440" cy="66240"/>
                  </p14:xfrm>
                </p:contentPart>
              </mc:Choice>
              <mc:Fallback xmlns="">
                <p:pic>
                  <p:nvPicPr>
                    <p:cNvPr id="474" name="Ink 473">
                      <a:extLst>
                        <a:ext uri="{FF2B5EF4-FFF2-40B4-BE49-F238E27FC236}">
                          <a16:creationId xmlns:a16="http://schemas.microsoft.com/office/drawing/2014/main" id="{E481727D-5F60-142A-781B-CEC3FC1C8F65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6155810" y="1732528"/>
                      <a:ext cx="42232" cy="89947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75" name="Group 474">
                  <a:extLst>
                    <a:ext uri="{FF2B5EF4-FFF2-40B4-BE49-F238E27FC236}">
                      <a16:creationId xmlns:a16="http://schemas.microsoft.com/office/drawing/2014/main" id="{9172261F-51B7-1FDF-A077-DD263B20FE76}"/>
                    </a:ext>
                  </a:extLst>
                </p:cNvPr>
                <p:cNvGrpSpPr/>
                <p:nvPr/>
              </p:nvGrpSpPr>
              <p:grpSpPr>
                <a:xfrm>
                  <a:off x="6069286" y="1749781"/>
                  <a:ext cx="28440" cy="28440"/>
                  <a:chOff x="6069286" y="1749781"/>
                  <a:chExt cx="28440" cy="28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0">
                    <p14:nvContentPartPr>
                      <p14:cNvPr id="477" name="Ink 476">
                        <a:extLst>
                          <a:ext uri="{FF2B5EF4-FFF2-40B4-BE49-F238E27FC236}">
                            <a16:creationId xmlns:a16="http://schemas.microsoft.com/office/drawing/2014/main" id="{E989DF8B-6A1C-AA8E-635F-56AE9B3594D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86206" y="174978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7" name="Ink 476">
                        <a:extLst>
                          <a:ext uri="{FF2B5EF4-FFF2-40B4-BE49-F238E27FC236}">
                            <a16:creationId xmlns:a16="http://schemas.microsoft.com/office/drawing/2014/main" id="{C19203FF-C030-716C-5546-67123648B3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80086" y="174366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1">
                    <p14:nvContentPartPr>
                      <p14:cNvPr id="478" name="Ink 477">
                        <a:extLst>
                          <a:ext uri="{FF2B5EF4-FFF2-40B4-BE49-F238E27FC236}">
                            <a16:creationId xmlns:a16="http://schemas.microsoft.com/office/drawing/2014/main" id="{EE594462-F403-F3DA-15C4-B2263320428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97366" y="17728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8" name="Ink 477">
                        <a:extLst>
                          <a:ext uri="{FF2B5EF4-FFF2-40B4-BE49-F238E27FC236}">
                            <a16:creationId xmlns:a16="http://schemas.microsoft.com/office/drawing/2014/main" id="{62C7BE15-3257-56FB-E7F6-24B127BC5C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91246" y="176670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2">
                    <p14:nvContentPartPr>
                      <p14:cNvPr id="479" name="Ink 478">
                        <a:extLst>
                          <a:ext uri="{FF2B5EF4-FFF2-40B4-BE49-F238E27FC236}">
                            <a16:creationId xmlns:a16="http://schemas.microsoft.com/office/drawing/2014/main" id="{77B71ACC-A0C8-C2AF-F870-CEEA095E228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9286" y="17778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9" name="Ink 478">
                        <a:extLst>
                          <a:ext uri="{FF2B5EF4-FFF2-40B4-BE49-F238E27FC236}">
                            <a16:creationId xmlns:a16="http://schemas.microsoft.com/office/drawing/2014/main" id="{F8F7BD56-541E-AF75-5ED4-A00ED663B5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6063166" y="177174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476" name="Ink 475">
                      <a:extLst>
                        <a:ext uri="{FF2B5EF4-FFF2-40B4-BE49-F238E27FC236}">
                          <a16:creationId xmlns:a16="http://schemas.microsoft.com/office/drawing/2014/main" id="{65BA82BB-E0E6-4712-6D3D-24A3335842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0006" y="2619541"/>
                    <a:ext cx="19440" cy="34560"/>
                  </p14:xfrm>
                </p:contentPart>
              </mc:Choice>
              <mc:Fallback xmlns="">
                <p:pic>
                  <p:nvPicPr>
                    <p:cNvPr id="476" name="Ink 475">
                      <a:extLst>
                        <a:ext uri="{FF2B5EF4-FFF2-40B4-BE49-F238E27FC236}">
                          <a16:creationId xmlns:a16="http://schemas.microsoft.com/office/drawing/2014/main" id="{796A5EEA-EBCC-F710-FC30-F5CD43EA8139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5158610" y="2607791"/>
                      <a:ext cx="42232" cy="5806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3C476B04-57E5-3CAD-5403-950EE9E3A2F9}"/>
                </a:ext>
              </a:extLst>
            </p:cNvPr>
            <p:cNvGrpSpPr/>
            <p:nvPr/>
          </p:nvGrpSpPr>
          <p:grpSpPr>
            <a:xfrm>
              <a:off x="7177879" y="3481978"/>
              <a:ext cx="390240" cy="312480"/>
              <a:chOff x="7177879" y="3481978"/>
              <a:chExt cx="390240" cy="31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0319E9F9-9575-170D-A3FF-B76119C4D052}"/>
                      </a:ext>
                    </a:extLst>
                  </p14:cNvPr>
                  <p14:cNvContentPartPr/>
                  <p14:nvPr/>
                </p14:nvContentPartPr>
                <p14:xfrm>
                  <a:off x="7177879" y="3481978"/>
                  <a:ext cx="250560" cy="12636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1B296A7A-27DC-96C0-238E-72F5AE93DDA3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7173559" y="3477658"/>
                    <a:ext cx="25920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DEF16713-88D3-A856-42D6-0E7ABB8BD0DD}"/>
                      </a:ext>
                    </a:extLst>
                  </p14:cNvPr>
                  <p14:cNvContentPartPr/>
                  <p14:nvPr/>
                </p14:nvContentPartPr>
                <p14:xfrm>
                  <a:off x="7420879" y="3511498"/>
                  <a:ext cx="36360" cy="4500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A01A92F5-7ACB-8445-EF94-EC2B28DD2031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7416516" y="3507178"/>
                    <a:ext cx="45086" cy="5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60" name="Ink 459">
                    <a:extLst>
                      <a:ext uri="{FF2B5EF4-FFF2-40B4-BE49-F238E27FC236}">
                        <a16:creationId xmlns:a16="http://schemas.microsoft.com/office/drawing/2014/main" id="{C1959A97-F270-8BCB-56E8-6BACDF2C6462}"/>
                      </a:ext>
                    </a:extLst>
                  </p14:cNvPr>
                  <p14:cNvContentPartPr/>
                  <p14:nvPr/>
                </p14:nvContentPartPr>
                <p14:xfrm>
                  <a:off x="7447159" y="3512578"/>
                  <a:ext cx="106560" cy="261360"/>
                </p14:xfrm>
              </p:contentPart>
            </mc:Choice>
            <mc:Fallback xmlns="">
              <p:pic>
                <p:nvPicPr>
                  <p:cNvPr id="460" name="Ink 459">
                    <a:extLst>
                      <a:ext uri="{FF2B5EF4-FFF2-40B4-BE49-F238E27FC236}">
                        <a16:creationId xmlns:a16="http://schemas.microsoft.com/office/drawing/2014/main" id="{3FCC6714-30AB-D2F6-0533-C49371A2211D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442839" y="3508258"/>
                    <a:ext cx="11520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61" name="Ink 460">
                    <a:extLst>
                      <a:ext uri="{FF2B5EF4-FFF2-40B4-BE49-F238E27FC236}">
                        <a16:creationId xmlns:a16="http://schemas.microsoft.com/office/drawing/2014/main" id="{A6014866-7DE0-3AFC-7235-C1904B6877C7}"/>
                      </a:ext>
                    </a:extLst>
                  </p14:cNvPr>
                  <p14:cNvContentPartPr/>
                  <p14:nvPr/>
                </p14:nvContentPartPr>
                <p14:xfrm>
                  <a:off x="7455799" y="3555418"/>
                  <a:ext cx="112320" cy="239040"/>
                </p14:xfrm>
              </p:contentPart>
            </mc:Choice>
            <mc:Fallback xmlns="">
              <p:pic>
                <p:nvPicPr>
                  <p:cNvPr id="461" name="Ink 460">
                    <a:extLst>
                      <a:ext uri="{FF2B5EF4-FFF2-40B4-BE49-F238E27FC236}">
                        <a16:creationId xmlns:a16="http://schemas.microsoft.com/office/drawing/2014/main" id="{F1973953-94A7-A2BE-4B26-11BFB9728EDA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451479" y="3551098"/>
                    <a:ext cx="120960" cy="247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547" name="Straight Arrow Connector 546">
            <a:extLst>
              <a:ext uri="{FF2B5EF4-FFF2-40B4-BE49-F238E27FC236}">
                <a16:creationId xmlns:a16="http://schemas.microsoft.com/office/drawing/2014/main" id="{60F0D205-B285-9313-6167-4EF74511AB32}"/>
              </a:ext>
            </a:extLst>
          </p:cNvPr>
          <p:cNvCxnSpPr>
            <a:cxnSpLocks/>
          </p:cNvCxnSpPr>
          <p:nvPr/>
        </p:nvCxnSpPr>
        <p:spPr>
          <a:xfrm rot="13080000">
            <a:off x="7753298" y="4184206"/>
            <a:ext cx="1329935" cy="0"/>
          </a:xfrm>
          <a:prstGeom prst="straightConnector1">
            <a:avLst/>
          </a:prstGeom>
          <a:ln w="15875">
            <a:headEnd type="none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8" name="Straight Arrow Connector 547">
            <a:extLst>
              <a:ext uri="{FF2B5EF4-FFF2-40B4-BE49-F238E27FC236}">
                <a16:creationId xmlns:a16="http://schemas.microsoft.com/office/drawing/2014/main" id="{0C1CDF35-1919-7233-32D1-357495708CD2}"/>
              </a:ext>
            </a:extLst>
          </p:cNvPr>
          <p:cNvCxnSpPr>
            <a:cxnSpLocks/>
          </p:cNvCxnSpPr>
          <p:nvPr/>
        </p:nvCxnSpPr>
        <p:spPr>
          <a:xfrm rot="13080000">
            <a:off x="7888003" y="4029531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86A7F78-DB94-3A91-2675-154438E66DF8}"/>
              </a:ext>
            </a:extLst>
          </p:cNvPr>
          <p:cNvGrpSpPr/>
          <p:nvPr/>
        </p:nvGrpSpPr>
        <p:grpSpPr>
          <a:xfrm>
            <a:off x="6251177" y="2678335"/>
            <a:ext cx="1647512" cy="723609"/>
            <a:chOff x="7907243" y="1456072"/>
            <a:chExt cx="1812263" cy="7236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F46DA1-7355-1C70-1BC7-73904038921B}"/>
                </a:ext>
              </a:extLst>
            </p:cNvPr>
            <p:cNvGrpSpPr/>
            <p:nvPr/>
          </p:nvGrpSpPr>
          <p:grpSpPr>
            <a:xfrm>
              <a:off x="8143977" y="1504445"/>
              <a:ext cx="1326600" cy="183960"/>
              <a:chOff x="5800849" y="2767966"/>
              <a:chExt cx="1326600" cy="18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A78F84E9-C640-F437-B0E0-770D3CD7A81B}"/>
                      </a:ext>
                    </a:extLst>
                  </p14:cNvPr>
                  <p14:cNvContentPartPr/>
                  <p14:nvPr/>
                </p14:nvContentPartPr>
                <p14:xfrm>
                  <a:off x="5800849" y="2812966"/>
                  <a:ext cx="89280" cy="1389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6AEB4B77-B6B8-5F5B-8BD2-30F3DAB1F549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5793738" y="2806486"/>
                    <a:ext cx="102712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7F77EF71-0636-9EB6-85F1-E21115EF2F88}"/>
                      </a:ext>
                    </a:extLst>
                  </p14:cNvPr>
                  <p14:cNvContentPartPr/>
                  <p14:nvPr/>
                </p14:nvContentPartPr>
                <p14:xfrm>
                  <a:off x="7032769" y="2767966"/>
                  <a:ext cx="94680" cy="15696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5F782124-1AEA-956D-358C-B6A2C78E9809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7025638" y="2761501"/>
                    <a:ext cx="108149" cy="16917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784FE9-20FE-6961-3C80-F0D695AB699E}"/>
                </a:ext>
              </a:extLst>
            </p:cNvPr>
            <p:cNvGrpSpPr/>
            <p:nvPr/>
          </p:nvGrpSpPr>
          <p:grpSpPr>
            <a:xfrm>
              <a:off x="7907243" y="1456072"/>
              <a:ext cx="1812263" cy="723609"/>
              <a:chOff x="6016166" y="1188960"/>
              <a:chExt cx="2516400" cy="100476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F16B400-252B-8C18-1636-0EF852819677}"/>
                  </a:ext>
                </a:extLst>
              </p:cNvPr>
              <p:cNvGrpSpPr/>
              <p:nvPr/>
            </p:nvGrpSpPr>
            <p:grpSpPr>
              <a:xfrm>
                <a:off x="6016166" y="1188960"/>
                <a:ext cx="2516400" cy="1004760"/>
                <a:chOff x="7811238" y="4341526"/>
                <a:chExt cx="2516400" cy="1004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D8141849-BBDC-2EA1-2CF3-378AF55328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11238" y="4341526"/>
                    <a:ext cx="2516400" cy="1004760"/>
                  </p14:xfrm>
                </p:contentPart>
              </mc:Choice>
              <mc:Fallback xmlns="">
                <p:pic>
                  <p:nvPicPr>
                    <p:cNvPr id="42" name="Ink 41">
                      <a:extLst>
                        <a:ext uri="{FF2B5EF4-FFF2-40B4-BE49-F238E27FC236}">
                          <a16:creationId xmlns:a16="http://schemas.microsoft.com/office/drawing/2014/main" id="{7D1E6589-DEFA-4C4A-564B-FD8AD2AF38EF}"/>
                        </a:ext>
                      </a:extLst>
                    </p:cNvPr>
                    <p:cNvPicPr/>
                    <p:nvPr/>
                  </p:nvPicPr>
                  <p:blipFill>
                    <a:blip r:embed="rId190"/>
                    <a:stretch>
                      <a:fillRect/>
                    </a:stretch>
                  </p:blipFill>
                  <p:spPr>
                    <a:xfrm>
                      <a:off x="7797490" y="4329029"/>
                      <a:ext cx="2543346" cy="10292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1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165AFDCE-6716-E5FC-2A0F-F0F431F87FD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47758" y="5331166"/>
                    <a:ext cx="645120" cy="14040"/>
                  </p14:xfrm>
                </p:contentPart>
              </mc:Choice>
              <mc:Fallback xmlns=""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38627B7D-554F-470B-B6E0-3E4B51B3D1E0}"/>
                        </a:ext>
                      </a:extLst>
                    </p:cNvPr>
                    <p:cNvPicPr/>
                    <p:nvPr/>
                  </p:nvPicPr>
                  <p:blipFill>
                    <a:blip r:embed="rId192"/>
                    <a:stretch>
                      <a:fillRect/>
                    </a:stretch>
                  </p:blipFill>
                  <p:spPr>
                    <a:xfrm>
                      <a:off x="8034020" y="5318630"/>
                      <a:ext cx="672046" cy="3861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C3502EE7-DAC0-9DAE-BC1A-F603BFC2E6DF}"/>
                      </a:ext>
                    </a:extLst>
                  </p14:cNvPr>
                  <p14:cNvContentPartPr/>
                  <p14:nvPr/>
                </p14:nvContentPartPr>
                <p14:xfrm>
                  <a:off x="7093038" y="1788406"/>
                  <a:ext cx="360" cy="3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C7FEB4E7-ABA3-748F-ADA6-679099490781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7084038" y="177940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404424CF-8E8E-B8A4-7D17-806B65893688}"/>
                      </a:ext>
                    </a:extLst>
                  </p14:cNvPr>
                  <p14:cNvContentPartPr/>
                  <p14:nvPr/>
                </p14:nvContentPartPr>
                <p14:xfrm>
                  <a:off x="7516758" y="1788406"/>
                  <a:ext cx="360" cy="3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08687F5E-3BD5-3E25-6418-457D45B11052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7507758" y="177940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43524A34-3E92-A130-9FB4-CF132B0B2B7E}"/>
                      </a:ext>
                    </a:extLst>
                  </p14:cNvPr>
                  <p14:cNvContentPartPr/>
                  <p14:nvPr/>
                </p14:nvContentPartPr>
                <p14:xfrm>
                  <a:off x="7079718" y="1694086"/>
                  <a:ext cx="79560" cy="565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3FA8DF59-F8B6-8E13-88C2-7369B5EDBBFA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7066095" y="1681582"/>
                    <a:ext cx="106262" cy="81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84BAC968-6E68-64C9-00AE-6DB4221C39E2}"/>
                      </a:ext>
                    </a:extLst>
                  </p14:cNvPr>
                  <p14:cNvContentPartPr/>
                  <p14:nvPr/>
                </p14:nvContentPartPr>
                <p14:xfrm>
                  <a:off x="7485438" y="1680766"/>
                  <a:ext cx="72000" cy="446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ABCB1778-3CD7-5F52-93F3-F70F91E81461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7471698" y="1668366"/>
                    <a:ext cx="98931" cy="689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30976997-E04A-AF35-0CF4-F0898F56E5F8}"/>
                      </a:ext>
                    </a:extLst>
                  </p14:cNvPr>
                  <p14:cNvContentPartPr/>
                  <p14:nvPr/>
                </p14:nvContentPartPr>
                <p14:xfrm>
                  <a:off x="7147038" y="1924126"/>
                  <a:ext cx="377280" cy="648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3334DD19-3746-DF0F-3346-20DF3B21D9FD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7133289" y="1911664"/>
                    <a:ext cx="404229" cy="89225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A245C04-0948-796A-159E-F59FFA23DF10}"/>
              </a:ext>
            </a:extLst>
          </p:cNvPr>
          <p:cNvGrpSpPr/>
          <p:nvPr/>
        </p:nvGrpSpPr>
        <p:grpSpPr>
          <a:xfrm>
            <a:off x="6804984" y="4616282"/>
            <a:ext cx="631648" cy="608629"/>
            <a:chOff x="9589265" y="856234"/>
            <a:chExt cx="846809" cy="815950"/>
          </a:xfrm>
        </p:grpSpPr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DF16A0A5-409C-947C-EAB9-15D6E0516166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CB607F1E-7E2D-277D-A143-E766A7FF62E0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E1A623"/>
                </a:gs>
                <a:gs pos="4000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32B7F445-34A0-3439-A53E-759964654C41}"/>
                </a:ext>
              </a:extLst>
            </p:cNvPr>
            <p:cNvSpPr txBox="1"/>
            <p:nvPr/>
          </p:nvSpPr>
          <p:spPr>
            <a:xfrm>
              <a:off x="9589265" y="1107547"/>
              <a:ext cx="846809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NEXT!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552C55A7-70B0-91DE-980A-BA3AB3F549B4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696E08F2-DE75-168F-3738-5286EF2FDBC9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4D0228BE-FD70-47F9-296E-076CFED1015E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033F258F-C051-BE93-0C86-ECF1B21374B0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45507B77-10DD-24C8-71DF-705E175BBD37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C6ABB427-F20C-6012-722D-3A3E29D06DE1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574" name="Ink 573">
                    <a:extLst>
                      <a:ext uri="{FF2B5EF4-FFF2-40B4-BE49-F238E27FC236}">
                        <a16:creationId xmlns:a16="http://schemas.microsoft.com/office/drawing/2014/main" id="{CAB8E891-48A2-94EC-BFF9-4AC26939AC57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74" name="Ink 573">
                    <a:extLst>
                      <a:ext uri="{FF2B5EF4-FFF2-40B4-BE49-F238E27FC236}">
                        <a16:creationId xmlns:a16="http://schemas.microsoft.com/office/drawing/2014/main" id="{EC5825EF-D6ED-6B33-E449-45840853CB84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575" name="Ink 574">
                    <a:extLst>
                      <a:ext uri="{FF2B5EF4-FFF2-40B4-BE49-F238E27FC236}">
                        <a16:creationId xmlns:a16="http://schemas.microsoft.com/office/drawing/2014/main" id="{43077311-A20D-82BF-FE36-01C1F4709ECE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75" name="Ink 574">
                    <a:extLst>
                      <a:ext uri="{FF2B5EF4-FFF2-40B4-BE49-F238E27FC236}">
                        <a16:creationId xmlns:a16="http://schemas.microsoft.com/office/drawing/2014/main" id="{465E33E9-51D0-F1ED-0A63-BA8D580703DB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785ACA6F-5407-75C3-59D9-1B702D358026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D2FF2136-14CD-49B6-3C59-CF4B74E6B75B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F730645C-9D23-E954-090F-98B2BBEFBE70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571" name="Ink 570">
                    <a:extLst>
                      <a:ext uri="{FF2B5EF4-FFF2-40B4-BE49-F238E27FC236}">
                        <a16:creationId xmlns:a16="http://schemas.microsoft.com/office/drawing/2014/main" id="{DA701BDE-8FF5-CB38-5297-3A3AE90F25BF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71" name="Ink 570">
                    <a:extLst>
                      <a:ext uri="{FF2B5EF4-FFF2-40B4-BE49-F238E27FC236}">
                        <a16:creationId xmlns:a16="http://schemas.microsoft.com/office/drawing/2014/main" id="{3BB1D9FD-E7AF-6543-BFD4-0D12A6939539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572" name="Ink 571">
                    <a:extLst>
                      <a:ext uri="{FF2B5EF4-FFF2-40B4-BE49-F238E27FC236}">
                        <a16:creationId xmlns:a16="http://schemas.microsoft.com/office/drawing/2014/main" id="{2794BF54-EA1B-2289-0A5D-A6A5054B5778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72" name="Ink 571">
                    <a:extLst>
                      <a:ext uri="{FF2B5EF4-FFF2-40B4-BE49-F238E27FC236}">
                        <a16:creationId xmlns:a16="http://schemas.microsoft.com/office/drawing/2014/main" id="{66344DC7-98C0-D7D8-18A5-AC0EAF58733B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573" name="Ink 572">
                    <a:extLst>
                      <a:ext uri="{FF2B5EF4-FFF2-40B4-BE49-F238E27FC236}">
                        <a16:creationId xmlns:a16="http://schemas.microsoft.com/office/drawing/2014/main" id="{62143E49-3828-3E87-D042-07F6FD76B2EC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73" name="Ink 572">
                    <a:extLst>
                      <a:ext uri="{FF2B5EF4-FFF2-40B4-BE49-F238E27FC236}">
                        <a16:creationId xmlns:a16="http://schemas.microsoft.com/office/drawing/2014/main" id="{C67F9246-DA81-E384-12E8-1ECB76A64426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959BBDE2-64CC-35C1-269D-740D18FEF6A1}"/>
              </a:ext>
            </a:extLst>
          </p:cNvPr>
          <p:cNvCxnSpPr>
            <a:cxnSpLocks/>
          </p:cNvCxnSpPr>
          <p:nvPr/>
        </p:nvCxnSpPr>
        <p:spPr>
          <a:xfrm>
            <a:off x="6973876" y="1456773"/>
            <a:ext cx="0" cy="108012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C7228043-1350-3F5C-F6D6-4B476FCB31A3}"/>
              </a:ext>
            </a:extLst>
          </p:cNvPr>
          <p:cNvGrpSpPr/>
          <p:nvPr/>
        </p:nvGrpSpPr>
        <p:grpSpPr>
          <a:xfrm>
            <a:off x="5738354" y="1464766"/>
            <a:ext cx="1193338" cy="1080125"/>
            <a:chOff x="5738354" y="1464766"/>
            <a:chExt cx="1193338" cy="1080125"/>
          </a:xfrm>
        </p:grpSpPr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ED4F1039-250D-170B-CE11-4CF8530A684F}"/>
                </a:ext>
              </a:extLst>
            </p:cNvPr>
            <p:cNvCxnSpPr>
              <a:cxnSpLocks/>
            </p:cNvCxnSpPr>
            <p:nvPr/>
          </p:nvCxnSpPr>
          <p:spPr>
            <a:xfrm>
              <a:off x="6793200" y="1464766"/>
              <a:ext cx="0" cy="1080125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F47195CF-5533-CCAD-052C-E8AB33F32F22}"/>
                </a:ext>
              </a:extLst>
            </p:cNvPr>
            <p:cNvSpPr txBox="1"/>
            <p:nvPr/>
          </p:nvSpPr>
          <p:spPr>
            <a:xfrm>
              <a:off x="5738354" y="1773486"/>
              <a:ext cx="1193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DIN Next LT Pro Light" panose="020B0303020203050203" pitchFamily="34" charset="0"/>
                </a:rPr>
                <a:t>Register</a:t>
              </a:r>
              <a:endParaRPr lang="en-US" dirty="0"/>
            </a:p>
          </p:txBody>
        </p:sp>
      </p:grp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F4395414-502D-C93E-0FA4-2450FE829156}"/>
              </a:ext>
            </a:extLst>
          </p:cNvPr>
          <p:cNvCxnSpPr>
            <a:cxnSpLocks/>
          </p:cNvCxnSpPr>
          <p:nvPr/>
        </p:nvCxnSpPr>
        <p:spPr>
          <a:xfrm>
            <a:off x="7153200" y="1472761"/>
            <a:ext cx="0" cy="1064137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56E7D26F-6BB5-D428-D2BC-B03BB72FB128}"/>
              </a:ext>
            </a:extLst>
          </p:cNvPr>
          <p:cNvGrpSpPr/>
          <p:nvPr/>
        </p:nvGrpSpPr>
        <p:grpSpPr>
          <a:xfrm>
            <a:off x="5577205" y="4605140"/>
            <a:ext cx="712438" cy="608629"/>
            <a:chOff x="9589265" y="856234"/>
            <a:chExt cx="955119" cy="815950"/>
          </a:xfrm>
        </p:grpSpPr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84431473-1B39-6A78-AFA3-64C72FD29246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D79702D2-E2A6-19C2-D3E3-62FC837BC913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B06A7BAB-52F5-4283-47A5-A8B8BF800D6E}"/>
                </a:ext>
              </a:extLst>
            </p:cNvPr>
            <p:cNvSpPr txBox="1"/>
            <p:nvPr/>
          </p:nvSpPr>
          <p:spPr>
            <a:xfrm>
              <a:off x="9589265" y="1107547"/>
              <a:ext cx="955119" cy="45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REGISTER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4C787579-CD8F-A801-0FEC-7AC6AC0DA9E7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0669D8ED-28CA-69FE-647E-A0B2F64E0CE9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A84B734A-B49D-74C2-AAB4-AC1E4E55ECD2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68475274-8CFB-DA18-B8CD-8892B952B323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877E8235-0AE4-186E-5560-A586951D7CF2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3A6AB33B-ECA0-F3CB-8B4B-C95B98C17C6D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98BCB75A-70B0-268A-E658-3981309E4E04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F9AF3525-A53B-5AFD-167E-40D3BFC231E9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7E14451F-1CD3-46D8-AD97-54C25A2EAF1B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2B66DC1B-9140-EA30-5F49-72E02A881EBB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DB2B8D31-EFA3-8C21-E6EF-92A66090A930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CC3CF6A7-7BC9-DCC7-D9C9-0D9FFB20E96E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D3A94F8-F48F-5142-3D96-AF4BA0936EA7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95DF0C5C-1372-3266-1BCC-464B874766A8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B3BF4175-1625-0B4E-F6B4-0DE11006935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791CCFB0-2674-9534-9F83-C85176E1736E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2A0F1C51-121A-E482-D90F-A3D1DC811570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F632A57C-79FE-96B0-C9B5-9FC627191241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4AFF61C6-0B56-4D33-C3C2-789D0DBAE043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17FC959F-5CEB-C91E-BC2B-1FD459AD240F}"/>
              </a:ext>
            </a:extLst>
          </p:cNvPr>
          <p:cNvGrpSpPr/>
          <p:nvPr/>
        </p:nvGrpSpPr>
        <p:grpSpPr>
          <a:xfrm>
            <a:off x="7313540" y="4624335"/>
            <a:ext cx="806220" cy="608629"/>
            <a:chOff x="9472287" y="856234"/>
            <a:chExt cx="1080846" cy="815950"/>
          </a:xfrm>
        </p:grpSpPr>
        <p:sp>
          <p:nvSpPr>
            <p:cNvPr id="496" name="Freeform: Shape 496">
              <a:extLst>
                <a:ext uri="{FF2B5EF4-FFF2-40B4-BE49-F238E27FC236}">
                  <a16:creationId xmlns:a16="http://schemas.microsoft.com/office/drawing/2014/main" id="{B74E146F-232B-5417-F58D-62DB1C90D7BE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55F97D25-BA84-6BAC-71FC-34D1DA052784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C00000"/>
                </a:gs>
                <a:gs pos="5900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TextBox 497">
              <a:extLst>
                <a:ext uri="{FF2B5EF4-FFF2-40B4-BE49-F238E27FC236}">
                  <a16:creationId xmlns:a16="http://schemas.microsoft.com/office/drawing/2014/main" id="{06B8BB81-0C55-8D44-0C3E-5996D2EB64A1}"/>
                </a:ext>
              </a:extLst>
            </p:cNvPr>
            <p:cNvSpPr txBox="1"/>
            <p:nvPr/>
          </p:nvSpPr>
          <p:spPr>
            <a:xfrm>
              <a:off x="9472287" y="1107547"/>
              <a:ext cx="1080846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CORRUPT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425ADAFE-9EFA-5823-67B9-9A3159769092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508" name="Ink 507">
                    <a:extLst>
                      <a:ext uri="{FF2B5EF4-FFF2-40B4-BE49-F238E27FC236}">
                        <a16:creationId xmlns:a16="http://schemas.microsoft.com/office/drawing/2014/main" id="{18E8E2BA-5B42-17A2-525D-FACC2F94593A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09" name="Ink 508">
                    <a:extLst>
                      <a:ext uri="{FF2B5EF4-FFF2-40B4-BE49-F238E27FC236}">
                        <a16:creationId xmlns:a16="http://schemas.microsoft.com/office/drawing/2014/main" id="{AC2D9AC0-D8B7-8408-4C31-AF3D2B9DC055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509" name="Ink 508">
                    <a:extLst>
                      <a:ext uri="{FF2B5EF4-FFF2-40B4-BE49-F238E27FC236}">
                        <a16:creationId xmlns:a16="http://schemas.microsoft.com/office/drawing/2014/main" id="{59A0A36B-7610-26E8-025D-0D7A2E7F3EB4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10" name="Ink 509">
                    <a:extLst>
                      <a:ext uri="{FF2B5EF4-FFF2-40B4-BE49-F238E27FC236}">
                        <a16:creationId xmlns:a16="http://schemas.microsoft.com/office/drawing/2014/main" id="{8CA4D11E-C871-525C-78ED-92881ED11808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F418A07B-8BC5-57FD-A07A-F3D300A2B6FD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505" name="Ink 504">
                    <a:extLst>
                      <a:ext uri="{FF2B5EF4-FFF2-40B4-BE49-F238E27FC236}">
                        <a16:creationId xmlns:a16="http://schemas.microsoft.com/office/drawing/2014/main" id="{23C37835-0AF0-00AB-8C69-973FD2B9F37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06" name="Ink 505">
                    <a:extLst>
                      <a:ext uri="{FF2B5EF4-FFF2-40B4-BE49-F238E27FC236}">
                        <a16:creationId xmlns:a16="http://schemas.microsoft.com/office/drawing/2014/main" id="{6E226885-B46F-B3C9-EFA6-23E9C77F2E40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506" name="Ink 505">
                    <a:extLst>
                      <a:ext uri="{FF2B5EF4-FFF2-40B4-BE49-F238E27FC236}">
                        <a16:creationId xmlns:a16="http://schemas.microsoft.com/office/drawing/2014/main" id="{C1F2C375-77F5-906F-E029-E8CD24E218C9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07" name="Ink 506">
                    <a:extLst>
                      <a:ext uri="{FF2B5EF4-FFF2-40B4-BE49-F238E27FC236}">
                        <a16:creationId xmlns:a16="http://schemas.microsoft.com/office/drawing/2014/main" id="{6E2D3DD3-B282-9A74-50AC-9B093DD2929E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507" name="Ink 506">
                    <a:extLst>
                      <a:ext uri="{FF2B5EF4-FFF2-40B4-BE49-F238E27FC236}">
                        <a16:creationId xmlns:a16="http://schemas.microsoft.com/office/drawing/2014/main" id="{55F8E0A6-12CE-49D9-EAD9-8C424E3B520F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08" name="Ink 507">
                    <a:extLst>
                      <a:ext uri="{FF2B5EF4-FFF2-40B4-BE49-F238E27FC236}">
                        <a16:creationId xmlns:a16="http://schemas.microsoft.com/office/drawing/2014/main" id="{F42C2150-1C61-3F48-D0DF-BEA68CA276F3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0849E24D-4DBF-62E1-3A1B-40E1B2196299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502" name="Ink 501">
                    <a:extLst>
                      <a:ext uri="{FF2B5EF4-FFF2-40B4-BE49-F238E27FC236}">
                        <a16:creationId xmlns:a16="http://schemas.microsoft.com/office/drawing/2014/main" id="{158A922B-5CFF-BC03-1DB5-1053138DF4D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03" name="Ink 502">
                    <a:extLst>
                      <a:ext uri="{FF2B5EF4-FFF2-40B4-BE49-F238E27FC236}">
                        <a16:creationId xmlns:a16="http://schemas.microsoft.com/office/drawing/2014/main" id="{98EB3266-4CE9-EEDF-6833-0D280461B540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503" name="Ink 502">
                    <a:extLst>
                      <a:ext uri="{FF2B5EF4-FFF2-40B4-BE49-F238E27FC236}">
                        <a16:creationId xmlns:a16="http://schemas.microsoft.com/office/drawing/2014/main" id="{6B87AE9E-8A1B-562F-FC17-B56DD1288D1A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A1080D75-DE65-BCD7-B55B-3902E5645AE6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504" name="Ink 503">
                    <a:extLst>
                      <a:ext uri="{FF2B5EF4-FFF2-40B4-BE49-F238E27FC236}">
                        <a16:creationId xmlns:a16="http://schemas.microsoft.com/office/drawing/2014/main" id="{EAD2B943-AAA4-00D7-0AC8-9368313F5EBB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05" name="Ink 504">
                    <a:extLst>
                      <a:ext uri="{FF2B5EF4-FFF2-40B4-BE49-F238E27FC236}">
                        <a16:creationId xmlns:a16="http://schemas.microsoft.com/office/drawing/2014/main" id="{F783454F-60F8-819E-2644-5EB304CB772F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0417818C-9E1F-6C30-7E55-A694DE63C8FB}"/>
              </a:ext>
            </a:extLst>
          </p:cNvPr>
          <p:cNvGrpSpPr/>
          <p:nvPr/>
        </p:nvGrpSpPr>
        <p:grpSpPr>
          <a:xfrm>
            <a:off x="9015026" y="3703369"/>
            <a:ext cx="1160895" cy="562854"/>
            <a:chOff x="10207156" y="4369536"/>
            <a:chExt cx="1160895" cy="562854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6BA9E34-6A03-9915-DBAD-D94C6293ABF3}"/>
                </a:ext>
              </a:extLst>
            </p:cNvPr>
            <p:cNvSpPr txBox="1"/>
            <p:nvPr/>
          </p:nvSpPr>
          <p:spPr>
            <a:xfrm>
              <a:off x="10207156" y="4369536"/>
              <a:ext cx="11608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he Hand Black" panose="03070502030502020204" pitchFamily="66" charset="0"/>
                </a:rPr>
                <a:t>MY PW IS “123”</a:t>
              </a:r>
              <a:endParaRPr lang="en-US" sz="14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25DBABF8-3C7C-8733-E555-FD297094C25A}"/>
                    </a:ext>
                  </a:extLst>
                </p14:cNvPr>
                <p14:cNvContentPartPr/>
                <p14:nvPr/>
              </p14:nvContentPartPr>
              <p14:xfrm rot="7353893">
                <a:off x="10629522" y="4764139"/>
                <a:ext cx="201177" cy="135326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25DBABF8-3C7C-8733-E555-FD297094C25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 rot="7353893">
                  <a:off x="10624852" y="4759460"/>
                  <a:ext cx="210158" cy="14432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AE931E98-DEA0-5FD4-828C-E22B08B7E38D}"/>
              </a:ext>
            </a:extLst>
          </p:cNvPr>
          <p:cNvGrpSpPr/>
          <p:nvPr/>
        </p:nvGrpSpPr>
        <p:grpSpPr>
          <a:xfrm>
            <a:off x="7391942" y="197166"/>
            <a:ext cx="1052236" cy="400110"/>
            <a:chOff x="7391942" y="197166"/>
            <a:chExt cx="1052236" cy="400110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0163546-7876-5652-143E-6E991AF83813}"/>
                </a:ext>
              </a:extLst>
            </p:cNvPr>
            <p:cNvSpPr txBox="1"/>
            <p:nvPr/>
          </p:nvSpPr>
          <p:spPr>
            <a:xfrm>
              <a:off x="7613758" y="197166"/>
              <a:ext cx="830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he Hand Black" panose="03070502030502020204" pitchFamily="66" charset="0"/>
                </a:rPr>
                <a:t>MINE TOO!</a:t>
              </a:r>
              <a:endParaRPr lang="en-US" sz="14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9111643-E915-78FD-453F-03693816BC5F}"/>
                    </a:ext>
                  </a:extLst>
                </p14:cNvPr>
                <p14:cNvContentPartPr/>
                <p14:nvPr/>
              </p14:nvContentPartPr>
              <p14:xfrm rot="2018760">
                <a:off x="7391942" y="317591"/>
                <a:ext cx="201177" cy="135326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9111643-E915-78FD-453F-03693816BC5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 rot="2018760">
                  <a:off x="7387272" y="312912"/>
                  <a:ext cx="210158" cy="14432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532870-3362-E684-3848-F11EBA9DCCF4}"/>
              </a:ext>
            </a:extLst>
          </p:cNvPr>
          <p:cNvGrpSpPr/>
          <p:nvPr/>
        </p:nvGrpSpPr>
        <p:grpSpPr>
          <a:xfrm>
            <a:off x="5633248" y="4042495"/>
            <a:ext cx="2982710" cy="1840404"/>
            <a:chOff x="5633248" y="4042495"/>
            <a:chExt cx="2982710" cy="184040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D30FBF8-30DC-899A-EF48-E9EA5B7169B4}"/>
                </a:ext>
              </a:extLst>
            </p:cNvPr>
            <p:cNvSpPr txBox="1"/>
            <p:nvPr/>
          </p:nvSpPr>
          <p:spPr>
            <a:xfrm>
              <a:off x="6690354" y="4042495"/>
              <a:ext cx="7193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The Hand Black" panose="03070502030502020204" pitchFamily="66" charset="0"/>
                </a:rPr>
                <a:t>ORACLES</a:t>
              </a:r>
              <a:endParaRPr lang="en-US" sz="1600" dirty="0">
                <a:latin typeface="Montserrat" pitchFamily="2" charset="77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A90CA45-8ACE-7CEA-4B89-A73BDF89E709}"/>
                </a:ext>
              </a:extLst>
            </p:cNvPr>
            <p:cNvGrpSpPr/>
            <p:nvPr/>
          </p:nvGrpSpPr>
          <p:grpSpPr>
            <a:xfrm>
              <a:off x="6237113" y="4609694"/>
              <a:ext cx="514494" cy="608629"/>
              <a:chOff x="9664399" y="856234"/>
              <a:chExt cx="689748" cy="815950"/>
            </a:xfrm>
          </p:grpSpPr>
          <p:sp>
            <p:nvSpPr>
              <p:cNvPr id="551" name="Freeform: Shape 22">
                <a:extLst>
                  <a:ext uri="{FF2B5EF4-FFF2-40B4-BE49-F238E27FC236}">
                    <a16:creationId xmlns:a16="http://schemas.microsoft.com/office/drawing/2014/main" id="{F1411207-EFBC-801D-3E34-541DFC3C2E64}"/>
                  </a:ext>
                </a:extLst>
              </p:cNvPr>
              <p:cNvSpPr/>
              <p:nvPr/>
            </p:nvSpPr>
            <p:spPr>
              <a:xfrm>
                <a:off x="9806635" y="1445611"/>
                <a:ext cx="392855" cy="226573"/>
              </a:xfrm>
              <a:custGeom>
                <a:avLst/>
                <a:gdLst>
                  <a:gd name="connsiteX0" fmla="*/ 117036 w 475354"/>
                  <a:gd name="connsiteY0" fmla="*/ 0 h 226573"/>
                  <a:gd name="connsiteX1" fmla="*/ 121373 w 475354"/>
                  <a:gd name="connsiteY1" fmla="*/ 0 h 226573"/>
                  <a:gd name="connsiteX2" fmla="*/ 127535 w 475354"/>
                  <a:gd name="connsiteY2" fmla="*/ 7185 h 226573"/>
                  <a:gd name="connsiteX3" fmla="*/ 235951 w 475354"/>
                  <a:gd name="connsiteY3" fmla="*/ 24101 h 226573"/>
                  <a:gd name="connsiteX4" fmla="*/ 344367 w 475354"/>
                  <a:gd name="connsiteY4" fmla="*/ 7185 h 226573"/>
                  <a:gd name="connsiteX5" fmla="*/ 350529 w 475354"/>
                  <a:gd name="connsiteY5" fmla="*/ 0 h 226573"/>
                  <a:gd name="connsiteX6" fmla="*/ 356842 w 475354"/>
                  <a:gd name="connsiteY6" fmla="*/ 0 h 226573"/>
                  <a:gd name="connsiteX7" fmla="*/ 462964 w 475354"/>
                  <a:gd name="connsiteY7" fmla="*/ 156795 h 226573"/>
                  <a:gd name="connsiteX8" fmla="*/ 475354 w 475354"/>
                  <a:gd name="connsiteY8" fmla="*/ 171115 h 226573"/>
                  <a:gd name="connsiteX9" fmla="*/ 237677 w 475354"/>
                  <a:gd name="connsiteY9" fmla="*/ 226573 h 226573"/>
                  <a:gd name="connsiteX10" fmla="*/ 0 w 475354"/>
                  <a:gd name="connsiteY10" fmla="*/ 171115 h 226573"/>
                  <a:gd name="connsiteX11" fmla="*/ 5613 w 475354"/>
                  <a:gd name="connsiteY11" fmla="*/ 164628 h 22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5354" h="226573">
                    <a:moveTo>
                      <a:pt x="117036" y="0"/>
                    </a:moveTo>
                    <a:lnTo>
                      <a:pt x="121373" y="0"/>
                    </a:lnTo>
                    <a:lnTo>
                      <a:pt x="127535" y="7185"/>
                    </a:lnTo>
                    <a:cubicBezTo>
                      <a:pt x="145398" y="17126"/>
                      <a:pt x="187214" y="24101"/>
                      <a:pt x="235951" y="24101"/>
                    </a:cubicBezTo>
                    <a:cubicBezTo>
                      <a:pt x="284688" y="24101"/>
                      <a:pt x="326505" y="17126"/>
                      <a:pt x="344367" y="7185"/>
                    </a:cubicBezTo>
                    <a:lnTo>
                      <a:pt x="350529" y="0"/>
                    </a:lnTo>
                    <a:lnTo>
                      <a:pt x="356842" y="0"/>
                    </a:lnTo>
                    <a:lnTo>
                      <a:pt x="462964" y="156795"/>
                    </a:lnTo>
                    <a:lnTo>
                      <a:pt x="475354" y="171115"/>
                    </a:lnTo>
                    <a:cubicBezTo>
                      <a:pt x="475354" y="201744"/>
                      <a:pt x="368942" y="226573"/>
                      <a:pt x="237677" y="226573"/>
                    </a:cubicBezTo>
                    <a:cubicBezTo>
                      <a:pt x="106412" y="226573"/>
                      <a:pt x="0" y="201744"/>
                      <a:pt x="0" y="171115"/>
                    </a:cubicBezTo>
                    <a:lnTo>
                      <a:pt x="5613" y="164628"/>
                    </a:lnTo>
                    <a:close/>
                  </a:path>
                </a:pathLst>
              </a:custGeom>
              <a:gradFill>
                <a:gsLst>
                  <a:gs pos="0">
                    <a:srgbClr val="705800"/>
                  </a:gs>
                  <a:gs pos="70000">
                    <a:srgbClr val="8E7000"/>
                  </a:gs>
                  <a:gs pos="100000">
                    <a:srgbClr val="BC9400"/>
                  </a:gs>
                </a:gsLst>
                <a:lin ang="10800000" scaled="1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1A28388D-FF9E-D6F9-4E63-CA85DA8F2977}"/>
                  </a:ext>
                </a:extLst>
              </p:cNvPr>
              <p:cNvSpPr/>
              <p:nvPr/>
            </p:nvSpPr>
            <p:spPr>
              <a:xfrm>
                <a:off x="9664399" y="957812"/>
                <a:ext cx="689748" cy="624883"/>
              </a:xfrm>
              <a:prstGeom prst="ellipse">
                <a:avLst/>
              </a:prstGeom>
              <a:gradFill flip="none" rotWithShape="1">
                <a:gsLst>
                  <a:gs pos="0">
                    <a:srgbClr val="6D46AC"/>
                  </a:gs>
                  <a:gs pos="48000">
                    <a:srgbClr val="7D57BB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TextBox 552">
                <a:extLst>
                  <a:ext uri="{FF2B5EF4-FFF2-40B4-BE49-F238E27FC236}">
                    <a16:creationId xmlns:a16="http://schemas.microsoft.com/office/drawing/2014/main" id="{95990932-628C-E256-E8EB-1117DAE9A595}"/>
                  </a:ext>
                </a:extLst>
              </p:cNvPr>
              <p:cNvSpPr txBox="1"/>
              <p:nvPr/>
            </p:nvSpPr>
            <p:spPr>
              <a:xfrm>
                <a:off x="9669365" y="1107545"/>
                <a:ext cx="684782" cy="372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The Hand Black" panose="03070502030502020204" pitchFamily="66" charset="0"/>
                  </a:rPr>
                  <a:t>AUTH</a:t>
                </a:r>
                <a:endParaRPr lang="en-US" sz="1200" dirty="0">
                  <a:solidFill>
                    <a:schemeClr val="bg1"/>
                  </a:solidFill>
                  <a:latin typeface="Montserrat" pitchFamily="2" charset="77"/>
                </a:endParaRPr>
              </a:p>
            </p:txBody>
          </p:sp>
          <p:grpSp>
            <p:nvGrpSpPr>
              <p:cNvPr id="554" name="Group 553">
                <a:extLst>
                  <a:ext uri="{FF2B5EF4-FFF2-40B4-BE49-F238E27FC236}">
                    <a16:creationId xmlns:a16="http://schemas.microsoft.com/office/drawing/2014/main" id="{F5286084-214C-FF66-8FF6-C3B8348FA8E4}"/>
                  </a:ext>
                </a:extLst>
              </p:cNvPr>
              <p:cNvGrpSpPr/>
              <p:nvPr/>
            </p:nvGrpSpPr>
            <p:grpSpPr>
              <a:xfrm>
                <a:off x="9710875" y="898852"/>
                <a:ext cx="83782" cy="199800"/>
                <a:chOff x="4700696" y="1928513"/>
                <a:chExt cx="92160" cy="199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40">
                  <p14:nvContentPartPr>
                    <p14:cNvPr id="563" name="Ink 562">
                      <a:extLst>
                        <a:ext uri="{FF2B5EF4-FFF2-40B4-BE49-F238E27FC236}">
                          <a16:creationId xmlns:a16="http://schemas.microsoft.com/office/drawing/2014/main" id="{7F214E74-17FC-BF40-DBBE-D433055EE8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1936" y="1981073"/>
                    <a:ext cx="46800" cy="70200"/>
                  </p14:xfrm>
                </p:contentPart>
              </mc:Choice>
              <mc:Fallback xmlns="">
                <p:pic>
                  <p:nvPicPr>
                    <p:cNvPr id="563" name="Ink 562">
                      <a:extLst>
                        <a:ext uri="{FF2B5EF4-FFF2-40B4-BE49-F238E27FC236}">
                          <a16:creationId xmlns:a16="http://schemas.microsoft.com/office/drawing/2014/main" id="{50EB7C8D-E854-4AF2-0AFA-8DBE87BC95F5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4712997" y="1972955"/>
                      <a:ext cx="64679" cy="864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1">
                  <p14:nvContentPartPr>
                    <p14:cNvPr id="564" name="Ink 563">
                      <a:extLst>
                        <a:ext uri="{FF2B5EF4-FFF2-40B4-BE49-F238E27FC236}">
                          <a16:creationId xmlns:a16="http://schemas.microsoft.com/office/drawing/2014/main" id="{CC6CA302-59D7-F96F-4F1B-918C9BB2EB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0696" y="1928513"/>
                    <a:ext cx="92160" cy="199800"/>
                  </p14:xfrm>
                </p:contentPart>
              </mc:Choice>
              <mc:Fallback xmlns="">
                <p:pic>
                  <p:nvPicPr>
                    <p:cNvPr id="564" name="Ink 563">
                      <a:extLst>
                        <a:ext uri="{FF2B5EF4-FFF2-40B4-BE49-F238E27FC236}">
                          <a16:creationId xmlns:a16="http://schemas.microsoft.com/office/drawing/2014/main" id="{B2361FF6-D039-A5AE-2DA3-D117BD50B867}"/>
                        </a:ext>
                      </a:extLst>
                    </p:cNvPr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4694303" y="1922722"/>
                      <a:ext cx="104945" cy="211383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5" name="Group 554">
                <a:extLst>
                  <a:ext uri="{FF2B5EF4-FFF2-40B4-BE49-F238E27FC236}">
                    <a16:creationId xmlns:a16="http://schemas.microsoft.com/office/drawing/2014/main" id="{BCA1E740-0553-A769-75A4-DB6E46612AD2}"/>
                  </a:ext>
                </a:extLst>
              </p:cNvPr>
              <p:cNvGrpSpPr/>
              <p:nvPr/>
            </p:nvGrpSpPr>
            <p:grpSpPr>
              <a:xfrm>
                <a:off x="9870435" y="1008089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43">
                  <p14:nvContentPartPr>
                    <p14:cNvPr id="560" name="Ink 559">
                      <a:extLst>
                        <a:ext uri="{FF2B5EF4-FFF2-40B4-BE49-F238E27FC236}">
                          <a16:creationId xmlns:a16="http://schemas.microsoft.com/office/drawing/2014/main" id="{040634C4-D733-410D-1E0B-F542D31001C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560" name="Ink 559">
                      <a:extLst>
                        <a:ext uri="{FF2B5EF4-FFF2-40B4-BE49-F238E27FC236}">
                          <a16:creationId xmlns:a16="http://schemas.microsoft.com/office/drawing/2014/main" id="{098E1B02-5E74-38AD-7A18-047C0268BDE5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4">
                  <p14:nvContentPartPr>
                    <p14:cNvPr id="561" name="Ink 560">
                      <a:extLst>
                        <a:ext uri="{FF2B5EF4-FFF2-40B4-BE49-F238E27FC236}">
                          <a16:creationId xmlns:a16="http://schemas.microsoft.com/office/drawing/2014/main" id="{082C3C47-E2B8-9258-AC01-9E399392B1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561" name="Ink 560">
                      <a:extLst>
                        <a:ext uri="{FF2B5EF4-FFF2-40B4-BE49-F238E27FC236}">
                          <a16:creationId xmlns:a16="http://schemas.microsoft.com/office/drawing/2014/main" id="{A2085D0B-866C-F441-4E5E-F59392BD306C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5">
                  <p14:nvContentPartPr>
                    <p14:cNvPr id="562" name="Ink 561">
                      <a:extLst>
                        <a:ext uri="{FF2B5EF4-FFF2-40B4-BE49-F238E27FC236}">
                          <a16:creationId xmlns:a16="http://schemas.microsoft.com/office/drawing/2014/main" id="{F6AC02C1-542B-8561-75B1-5166BE95C94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562" name="Ink 561">
                      <a:extLst>
                        <a:ext uri="{FF2B5EF4-FFF2-40B4-BE49-F238E27FC236}">
                          <a16:creationId xmlns:a16="http://schemas.microsoft.com/office/drawing/2014/main" id="{766C6E99-0CF7-1954-1EA5-4F737CBDD761}"/>
                        </a:ext>
                      </a:extLst>
                    </p:cNvPr>
                    <p:cNvPicPr/>
                    <p:nvPr/>
                  </p:nvPicPr>
                  <p:blipFill>
                    <a:blip r:embed="rId246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4511C044-C64E-D72F-47FB-0CAB1327B32D}"/>
                  </a:ext>
                </a:extLst>
              </p:cNvPr>
              <p:cNvGrpSpPr/>
              <p:nvPr/>
            </p:nvGrpSpPr>
            <p:grpSpPr>
              <a:xfrm>
                <a:off x="9993278" y="856234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47">
                  <p14:nvContentPartPr>
                    <p14:cNvPr id="557" name="Ink 556">
                      <a:extLst>
                        <a:ext uri="{FF2B5EF4-FFF2-40B4-BE49-F238E27FC236}">
                          <a16:creationId xmlns:a16="http://schemas.microsoft.com/office/drawing/2014/main" id="{3ED05CEE-7670-48C7-70C1-0FD9E18995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557" name="Ink 556">
                      <a:extLst>
                        <a:ext uri="{FF2B5EF4-FFF2-40B4-BE49-F238E27FC236}">
                          <a16:creationId xmlns:a16="http://schemas.microsoft.com/office/drawing/2014/main" id="{BCE85399-178F-4C4E-EE50-5A9C0CEEDCF4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8">
                  <p14:nvContentPartPr>
                    <p14:cNvPr id="558" name="Ink 557">
                      <a:extLst>
                        <a:ext uri="{FF2B5EF4-FFF2-40B4-BE49-F238E27FC236}">
                          <a16:creationId xmlns:a16="http://schemas.microsoft.com/office/drawing/2014/main" id="{75FD0D31-62ED-E1DE-5D72-1AEAE2BA42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558" name="Ink 557">
                      <a:extLst>
                        <a:ext uri="{FF2B5EF4-FFF2-40B4-BE49-F238E27FC236}">
                          <a16:creationId xmlns:a16="http://schemas.microsoft.com/office/drawing/2014/main" id="{5C96B62A-CADB-D4D9-D703-1EEE54B007D0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9">
                  <p14:nvContentPartPr>
                    <p14:cNvPr id="559" name="Ink 558">
                      <a:extLst>
                        <a:ext uri="{FF2B5EF4-FFF2-40B4-BE49-F238E27FC236}">
                          <a16:creationId xmlns:a16="http://schemas.microsoft.com/office/drawing/2014/main" id="{53ACCBDB-1CEE-DD27-3A9B-32664EFCD6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559" name="Ink 558">
                      <a:extLst>
                        <a:ext uri="{FF2B5EF4-FFF2-40B4-BE49-F238E27FC236}">
                          <a16:creationId xmlns:a16="http://schemas.microsoft.com/office/drawing/2014/main" id="{C7963EE9-F2DB-D339-7EFE-E891F79A1DC3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148302A-BDE7-2E0A-691F-CAF2485091C2}"/>
                </a:ext>
              </a:extLst>
            </p:cNvPr>
            <p:cNvGrpSpPr/>
            <p:nvPr/>
          </p:nvGrpSpPr>
          <p:grpSpPr>
            <a:xfrm>
              <a:off x="6861138" y="5274270"/>
              <a:ext cx="514494" cy="608629"/>
              <a:chOff x="9664399" y="856234"/>
              <a:chExt cx="689748" cy="815950"/>
            </a:xfrm>
          </p:grpSpPr>
          <p:sp>
            <p:nvSpPr>
              <p:cNvPr id="533" name="Freeform: Shape 22">
                <a:extLst>
                  <a:ext uri="{FF2B5EF4-FFF2-40B4-BE49-F238E27FC236}">
                    <a16:creationId xmlns:a16="http://schemas.microsoft.com/office/drawing/2014/main" id="{638BCC21-0008-7310-5AB1-0289B36FFD94}"/>
                  </a:ext>
                </a:extLst>
              </p:cNvPr>
              <p:cNvSpPr/>
              <p:nvPr/>
            </p:nvSpPr>
            <p:spPr>
              <a:xfrm>
                <a:off x="9806635" y="1445611"/>
                <a:ext cx="392855" cy="226573"/>
              </a:xfrm>
              <a:custGeom>
                <a:avLst/>
                <a:gdLst>
                  <a:gd name="connsiteX0" fmla="*/ 117036 w 475354"/>
                  <a:gd name="connsiteY0" fmla="*/ 0 h 226573"/>
                  <a:gd name="connsiteX1" fmla="*/ 121373 w 475354"/>
                  <a:gd name="connsiteY1" fmla="*/ 0 h 226573"/>
                  <a:gd name="connsiteX2" fmla="*/ 127535 w 475354"/>
                  <a:gd name="connsiteY2" fmla="*/ 7185 h 226573"/>
                  <a:gd name="connsiteX3" fmla="*/ 235951 w 475354"/>
                  <a:gd name="connsiteY3" fmla="*/ 24101 h 226573"/>
                  <a:gd name="connsiteX4" fmla="*/ 344367 w 475354"/>
                  <a:gd name="connsiteY4" fmla="*/ 7185 h 226573"/>
                  <a:gd name="connsiteX5" fmla="*/ 350529 w 475354"/>
                  <a:gd name="connsiteY5" fmla="*/ 0 h 226573"/>
                  <a:gd name="connsiteX6" fmla="*/ 356842 w 475354"/>
                  <a:gd name="connsiteY6" fmla="*/ 0 h 226573"/>
                  <a:gd name="connsiteX7" fmla="*/ 462964 w 475354"/>
                  <a:gd name="connsiteY7" fmla="*/ 156795 h 226573"/>
                  <a:gd name="connsiteX8" fmla="*/ 475354 w 475354"/>
                  <a:gd name="connsiteY8" fmla="*/ 171115 h 226573"/>
                  <a:gd name="connsiteX9" fmla="*/ 237677 w 475354"/>
                  <a:gd name="connsiteY9" fmla="*/ 226573 h 226573"/>
                  <a:gd name="connsiteX10" fmla="*/ 0 w 475354"/>
                  <a:gd name="connsiteY10" fmla="*/ 171115 h 226573"/>
                  <a:gd name="connsiteX11" fmla="*/ 5613 w 475354"/>
                  <a:gd name="connsiteY11" fmla="*/ 164628 h 22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5354" h="226573">
                    <a:moveTo>
                      <a:pt x="117036" y="0"/>
                    </a:moveTo>
                    <a:lnTo>
                      <a:pt x="121373" y="0"/>
                    </a:lnTo>
                    <a:lnTo>
                      <a:pt x="127535" y="7185"/>
                    </a:lnTo>
                    <a:cubicBezTo>
                      <a:pt x="145398" y="17126"/>
                      <a:pt x="187214" y="24101"/>
                      <a:pt x="235951" y="24101"/>
                    </a:cubicBezTo>
                    <a:cubicBezTo>
                      <a:pt x="284688" y="24101"/>
                      <a:pt x="326505" y="17126"/>
                      <a:pt x="344367" y="7185"/>
                    </a:cubicBezTo>
                    <a:lnTo>
                      <a:pt x="350529" y="0"/>
                    </a:lnTo>
                    <a:lnTo>
                      <a:pt x="356842" y="0"/>
                    </a:lnTo>
                    <a:lnTo>
                      <a:pt x="462964" y="156795"/>
                    </a:lnTo>
                    <a:lnTo>
                      <a:pt x="475354" y="171115"/>
                    </a:lnTo>
                    <a:cubicBezTo>
                      <a:pt x="475354" y="201744"/>
                      <a:pt x="368942" y="226573"/>
                      <a:pt x="237677" y="226573"/>
                    </a:cubicBezTo>
                    <a:cubicBezTo>
                      <a:pt x="106412" y="226573"/>
                      <a:pt x="0" y="201744"/>
                      <a:pt x="0" y="171115"/>
                    </a:cubicBezTo>
                    <a:lnTo>
                      <a:pt x="5613" y="164628"/>
                    </a:lnTo>
                    <a:close/>
                  </a:path>
                </a:pathLst>
              </a:custGeom>
              <a:gradFill>
                <a:gsLst>
                  <a:gs pos="0">
                    <a:srgbClr val="705800"/>
                  </a:gs>
                  <a:gs pos="70000">
                    <a:srgbClr val="8E7000"/>
                  </a:gs>
                  <a:gs pos="100000">
                    <a:srgbClr val="BC9400"/>
                  </a:gs>
                </a:gsLst>
                <a:lin ang="10800000" scaled="1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62B6FC5D-1134-EBD6-8984-6892C19A1A05}"/>
                  </a:ext>
                </a:extLst>
              </p:cNvPr>
              <p:cNvSpPr/>
              <p:nvPr/>
            </p:nvSpPr>
            <p:spPr>
              <a:xfrm>
                <a:off x="9664399" y="957812"/>
                <a:ext cx="689748" cy="624883"/>
              </a:xfrm>
              <a:prstGeom prst="ellipse">
                <a:avLst/>
              </a:prstGeom>
              <a:gradFill flip="none" rotWithShape="1">
                <a:gsLst>
                  <a:gs pos="0">
                    <a:srgbClr val="6D46AC"/>
                  </a:gs>
                  <a:gs pos="48000">
                    <a:srgbClr val="7D57BB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2FADAC72-E25C-CEAB-8842-A4F19EAD1109}"/>
                  </a:ext>
                </a:extLst>
              </p:cNvPr>
              <p:cNvSpPr txBox="1"/>
              <p:nvPr/>
            </p:nvSpPr>
            <p:spPr>
              <a:xfrm>
                <a:off x="9669365" y="1107545"/>
                <a:ext cx="684782" cy="372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The Hand Black" panose="03070502030502020204" pitchFamily="66" charset="0"/>
                  </a:rPr>
                  <a:t>GET</a:t>
                </a:r>
                <a:endParaRPr lang="en-US" sz="1200" dirty="0">
                  <a:solidFill>
                    <a:schemeClr val="bg1"/>
                  </a:solidFill>
                  <a:latin typeface="Montserrat" pitchFamily="2" charset="77"/>
                </a:endParaRPr>
              </a:p>
            </p:txBody>
          </p:sp>
          <p:grpSp>
            <p:nvGrpSpPr>
              <p:cNvPr id="536" name="Group 535">
                <a:extLst>
                  <a:ext uri="{FF2B5EF4-FFF2-40B4-BE49-F238E27FC236}">
                    <a16:creationId xmlns:a16="http://schemas.microsoft.com/office/drawing/2014/main" id="{AEEE54CB-A6CB-6653-8CDA-CEBC8EA693AC}"/>
                  </a:ext>
                </a:extLst>
              </p:cNvPr>
              <p:cNvGrpSpPr/>
              <p:nvPr/>
            </p:nvGrpSpPr>
            <p:grpSpPr>
              <a:xfrm>
                <a:off x="9710875" y="898852"/>
                <a:ext cx="83782" cy="199800"/>
                <a:chOff x="4700696" y="1928513"/>
                <a:chExt cx="92160" cy="199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50">
                  <p14:nvContentPartPr>
                    <p14:cNvPr id="549" name="Ink 548">
                      <a:extLst>
                        <a:ext uri="{FF2B5EF4-FFF2-40B4-BE49-F238E27FC236}">
                          <a16:creationId xmlns:a16="http://schemas.microsoft.com/office/drawing/2014/main" id="{EF3F80E7-C89D-3303-9C55-086BE07069A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1936" y="1981073"/>
                    <a:ext cx="46800" cy="70200"/>
                  </p14:xfrm>
                </p:contentPart>
              </mc:Choice>
              <mc:Fallback xmlns="">
                <p:pic>
                  <p:nvPicPr>
                    <p:cNvPr id="549" name="Ink 548">
                      <a:extLst>
                        <a:ext uri="{FF2B5EF4-FFF2-40B4-BE49-F238E27FC236}">
                          <a16:creationId xmlns:a16="http://schemas.microsoft.com/office/drawing/2014/main" id="{B5670BA7-52C9-B835-30FC-7043DF9308A0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4712997" y="1972955"/>
                      <a:ext cx="64679" cy="864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1">
                  <p14:nvContentPartPr>
                    <p14:cNvPr id="550" name="Ink 549">
                      <a:extLst>
                        <a:ext uri="{FF2B5EF4-FFF2-40B4-BE49-F238E27FC236}">
                          <a16:creationId xmlns:a16="http://schemas.microsoft.com/office/drawing/2014/main" id="{58C79205-912F-F81F-91F7-99D329F1392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0696" y="1928513"/>
                    <a:ext cx="92160" cy="199800"/>
                  </p14:xfrm>
                </p:contentPart>
              </mc:Choice>
              <mc:Fallback xmlns="">
                <p:pic>
                  <p:nvPicPr>
                    <p:cNvPr id="550" name="Ink 549">
                      <a:extLst>
                        <a:ext uri="{FF2B5EF4-FFF2-40B4-BE49-F238E27FC236}">
                          <a16:creationId xmlns:a16="http://schemas.microsoft.com/office/drawing/2014/main" id="{25F77369-7039-64F9-3BB2-44867127268C}"/>
                        </a:ext>
                      </a:extLst>
                    </p:cNvPr>
                    <p:cNvPicPr/>
                    <p:nvPr/>
                  </p:nvPicPr>
                  <p:blipFill>
                    <a:blip r:embed="rId252"/>
                    <a:stretch>
                      <a:fillRect/>
                    </a:stretch>
                  </p:blipFill>
                  <p:spPr>
                    <a:xfrm>
                      <a:off x="4694303" y="1922722"/>
                      <a:ext cx="104945" cy="211383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37" name="Group 536">
                <a:extLst>
                  <a:ext uri="{FF2B5EF4-FFF2-40B4-BE49-F238E27FC236}">
                    <a16:creationId xmlns:a16="http://schemas.microsoft.com/office/drawing/2014/main" id="{41E5453E-15A2-BCAD-4C88-44CE401597F5}"/>
                  </a:ext>
                </a:extLst>
              </p:cNvPr>
              <p:cNvGrpSpPr/>
              <p:nvPr/>
            </p:nvGrpSpPr>
            <p:grpSpPr>
              <a:xfrm>
                <a:off x="9870435" y="1008089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53">
                  <p14:nvContentPartPr>
                    <p14:cNvPr id="542" name="Ink 541">
                      <a:extLst>
                        <a:ext uri="{FF2B5EF4-FFF2-40B4-BE49-F238E27FC236}">
                          <a16:creationId xmlns:a16="http://schemas.microsoft.com/office/drawing/2014/main" id="{BCC3B7A1-79E2-2856-BE4A-EDBCC9F16D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542" name="Ink 541">
                      <a:extLst>
                        <a:ext uri="{FF2B5EF4-FFF2-40B4-BE49-F238E27FC236}">
                          <a16:creationId xmlns:a16="http://schemas.microsoft.com/office/drawing/2014/main" id="{8F2B22F1-998C-D9F8-6E15-8EDCB708CE60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4">
                  <p14:nvContentPartPr>
                    <p14:cNvPr id="543" name="Ink 542">
                      <a:extLst>
                        <a:ext uri="{FF2B5EF4-FFF2-40B4-BE49-F238E27FC236}">
                          <a16:creationId xmlns:a16="http://schemas.microsoft.com/office/drawing/2014/main" id="{C0B6F61B-BE2E-77D2-4AEA-6F2C594BA3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543" name="Ink 542">
                      <a:extLst>
                        <a:ext uri="{FF2B5EF4-FFF2-40B4-BE49-F238E27FC236}">
                          <a16:creationId xmlns:a16="http://schemas.microsoft.com/office/drawing/2014/main" id="{C4D5065B-B016-3733-306A-20F160FF7A66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5">
                  <p14:nvContentPartPr>
                    <p14:cNvPr id="544" name="Ink 543">
                      <a:extLst>
                        <a:ext uri="{FF2B5EF4-FFF2-40B4-BE49-F238E27FC236}">
                          <a16:creationId xmlns:a16="http://schemas.microsoft.com/office/drawing/2014/main" id="{F88D0C29-9759-8D96-FF73-E6967CB5176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544" name="Ink 543">
                      <a:extLst>
                        <a:ext uri="{FF2B5EF4-FFF2-40B4-BE49-F238E27FC236}">
                          <a16:creationId xmlns:a16="http://schemas.microsoft.com/office/drawing/2014/main" id="{FB889FC2-AB47-8C67-25D2-7A7BFC7AE97D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337E8DB2-9892-AE67-9910-AE0F9690A22D}"/>
                  </a:ext>
                </a:extLst>
              </p:cNvPr>
              <p:cNvGrpSpPr/>
              <p:nvPr/>
            </p:nvGrpSpPr>
            <p:grpSpPr>
              <a:xfrm>
                <a:off x="9993278" y="856234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56">
                  <p14:nvContentPartPr>
                    <p14:cNvPr id="539" name="Ink 538">
                      <a:extLst>
                        <a:ext uri="{FF2B5EF4-FFF2-40B4-BE49-F238E27FC236}">
                          <a16:creationId xmlns:a16="http://schemas.microsoft.com/office/drawing/2014/main" id="{F1CCFD91-A303-7E57-5F0F-DA5430D642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539" name="Ink 538">
                      <a:extLst>
                        <a:ext uri="{FF2B5EF4-FFF2-40B4-BE49-F238E27FC236}">
                          <a16:creationId xmlns:a16="http://schemas.microsoft.com/office/drawing/2014/main" id="{FDA83544-490B-341D-849B-D9F79AA38DE4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7">
                  <p14:nvContentPartPr>
                    <p14:cNvPr id="540" name="Ink 539">
                      <a:extLst>
                        <a:ext uri="{FF2B5EF4-FFF2-40B4-BE49-F238E27FC236}">
                          <a16:creationId xmlns:a16="http://schemas.microsoft.com/office/drawing/2014/main" id="{C304B776-D46F-AA2C-0A26-0018ED6687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540" name="Ink 539">
                      <a:extLst>
                        <a:ext uri="{FF2B5EF4-FFF2-40B4-BE49-F238E27FC236}">
                          <a16:creationId xmlns:a16="http://schemas.microsoft.com/office/drawing/2014/main" id="{5112CFE4-64A9-54F8-ABEA-5506A4594394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8">
                  <p14:nvContentPartPr>
                    <p14:cNvPr id="541" name="Ink 540">
                      <a:extLst>
                        <a:ext uri="{FF2B5EF4-FFF2-40B4-BE49-F238E27FC236}">
                          <a16:creationId xmlns:a16="http://schemas.microsoft.com/office/drawing/2014/main" id="{47C85F81-FB10-F6DB-CFF4-79FC24F848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541" name="Ink 540">
                      <a:extLst>
                        <a:ext uri="{FF2B5EF4-FFF2-40B4-BE49-F238E27FC236}">
                          <a16:creationId xmlns:a16="http://schemas.microsoft.com/office/drawing/2014/main" id="{C8CC0972-9E3D-9C6A-37C9-75F58D7852EF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A3D5F34-6E79-66E3-BF87-5048EA6AD2BC}"/>
                </a:ext>
              </a:extLst>
            </p:cNvPr>
            <p:cNvGrpSpPr/>
            <p:nvPr/>
          </p:nvGrpSpPr>
          <p:grpSpPr>
            <a:xfrm>
              <a:off x="6199881" y="5274270"/>
              <a:ext cx="586316" cy="608629"/>
              <a:chOff x="9607937" y="856234"/>
              <a:chExt cx="786036" cy="815950"/>
            </a:xfrm>
          </p:grpSpPr>
          <p:sp>
            <p:nvSpPr>
              <p:cNvPr id="519" name="Freeform: Shape 22">
                <a:extLst>
                  <a:ext uri="{FF2B5EF4-FFF2-40B4-BE49-F238E27FC236}">
                    <a16:creationId xmlns:a16="http://schemas.microsoft.com/office/drawing/2014/main" id="{D47A705D-FB06-16A6-0D05-10A696179B49}"/>
                  </a:ext>
                </a:extLst>
              </p:cNvPr>
              <p:cNvSpPr/>
              <p:nvPr/>
            </p:nvSpPr>
            <p:spPr>
              <a:xfrm>
                <a:off x="9806635" y="1445611"/>
                <a:ext cx="392855" cy="226573"/>
              </a:xfrm>
              <a:custGeom>
                <a:avLst/>
                <a:gdLst>
                  <a:gd name="connsiteX0" fmla="*/ 117036 w 475354"/>
                  <a:gd name="connsiteY0" fmla="*/ 0 h 226573"/>
                  <a:gd name="connsiteX1" fmla="*/ 121373 w 475354"/>
                  <a:gd name="connsiteY1" fmla="*/ 0 h 226573"/>
                  <a:gd name="connsiteX2" fmla="*/ 127535 w 475354"/>
                  <a:gd name="connsiteY2" fmla="*/ 7185 h 226573"/>
                  <a:gd name="connsiteX3" fmla="*/ 235951 w 475354"/>
                  <a:gd name="connsiteY3" fmla="*/ 24101 h 226573"/>
                  <a:gd name="connsiteX4" fmla="*/ 344367 w 475354"/>
                  <a:gd name="connsiteY4" fmla="*/ 7185 h 226573"/>
                  <a:gd name="connsiteX5" fmla="*/ 350529 w 475354"/>
                  <a:gd name="connsiteY5" fmla="*/ 0 h 226573"/>
                  <a:gd name="connsiteX6" fmla="*/ 356842 w 475354"/>
                  <a:gd name="connsiteY6" fmla="*/ 0 h 226573"/>
                  <a:gd name="connsiteX7" fmla="*/ 462964 w 475354"/>
                  <a:gd name="connsiteY7" fmla="*/ 156795 h 226573"/>
                  <a:gd name="connsiteX8" fmla="*/ 475354 w 475354"/>
                  <a:gd name="connsiteY8" fmla="*/ 171115 h 226573"/>
                  <a:gd name="connsiteX9" fmla="*/ 237677 w 475354"/>
                  <a:gd name="connsiteY9" fmla="*/ 226573 h 226573"/>
                  <a:gd name="connsiteX10" fmla="*/ 0 w 475354"/>
                  <a:gd name="connsiteY10" fmla="*/ 171115 h 226573"/>
                  <a:gd name="connsiteX11" fmla="*/ 5613 w 475354"/>
                  <a:gd name="connsiteY11" fmla="*/ 164628 h 22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5354" h="226573">
                    <a:moveTo>
                      <a:pt x="117036" y="0"/>
                    </a:moveTo>
                    <a:lnTo>
                      <a:pt x="121373" y="0"/>
                    </a:lnTo>
                    <a:lnTo>
                      <a:pt x="127535" y="7185"/>
                    </a:lnTo>
                    <a:cubicBezTo>
                      <a:pt x="145398" y="17126"/>
                      <a:pt x="187214" y="24101"/>
                      <a:pt x="235951" y="24101"/>
                    </a:cubicBezTo>
                    <a:cubicBezTo>
                      <a:pt x="284688" y="24101"/>
                      <a:pt x="326505" y="17126"/>
                      <a:pt x="344367" y="7185"/>
                    </a:cubicBezTo>
                    <a:lnTo>
                      <a:pt x="350529" y="0"/>
                    </a:lnTo>
                    <a:lnTo>
                      <a:pt x="356842" y="0"/>
                    </a:lnTo>
                    <a:lnTo>
                      <a:pt x="462964" y="156795"/>
                    </a:lnTo>
                    <a:lnTo>
                      <a:pt x="475354" y="171115"/>
                    </a:lnTo>
                    <a:cubicBezTo>
                      <a:pt x="475354" y="201744"/>
                      <a:pt x="368942" y="226573"/>
                      <a:pt x="237677" y="226573"/>
                    </a:cubicBezTo>
                    <a:cubicBezTo>
                      <a:pt x="106412" y="226573"/>
                      <a:pt x="0" y="201744"/>
                      <a:pt x="0" y="171115"/>
                    </a:cubicBezTo>
                    <a:lnTo>
                      <a:pt x="5613" y="164628"/>
                    </a:lnTo>
                    <a:close/>
                  </a:path>
                </a:pathLst>
              </a:custGeom>
              <a:gradFill>
                <a:gsLst>
                  <a:gs pos="0">
                    <a:srgbClr val="705800"/>
                  </a:gs>
                  <a:gs pos="70000">
                    <a:srgbClr val="8E7000"/>
                  </a:gs>
                  <a:gs pos="100000">
                    <a:srgbClr val="BC9400"/>
                  </a:gs>
                </a:gsLst>
                <a:lin ang="10800000" scaled="1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6E962887-D42D-3989-1F00-38601BF90378}"/>
                  </a:ext>
                </a:extLst>
              </p:cNvPr>
              <p:cNvSpPr/>
              <p:nvPr/>
            </p:nvSpPr>
            <p:spPr>
              <a:xfrm>
                <a:off x="9664399" y="957812"/>
                <a:ext cx="689748" cy="624883"/>
              </a:xfrm>
              <a:prstGeom prst="ellipse">
                <a:avLst/>
              </a:prstGeom>
              <a:gradFill flip="none" rotWithShape="1">
                <a:gsLst>
                  <a:gs pos="0">
                    <a:srgbClr val="6D46AC"/>
                  </a:gs>
                  <a:gs pos="48000">
                    <a:srgbClr val="7D57BB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TextBox 520">
                <a:extLst>
                  <a:ext uri="{FF2B5EF4-FFF2-40B4-BE49-F238E27FC236}">
                    <a16:creationId xmlns:a16="http://schemas.microsoft.com/office/drawing/2014/main" id="{B6ED4F61-967F-1850-C7A7-216E9B0DEE90}"/>
                  </a:ext>
                </a:extLst>
              </p:cNvPr>
              <p:cNvSpPr txBox="1"/>
              <p:nvPr/>
            </p:nvSpPr>
            <p:spPr>
              <a:xfrm>
                <a:off x="9607937" y="1107547"/>
                <a:ext cx="786036" cy="453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he Hand Black" panose="03070502030502020204" pitchFamily="66" charset="0"/>
                  </a:rPr>
                  <a:t>UPDATE</a:t>
                </a:r>
                <a:endParaRPr lang="en-US" sz="1200" dirty="0">
                  <a:solidFill>
                    <a:schemeClr val="bg1"/>
                  </a:solidFill>
                  <a:latin typeface="Montserrat" pitchFamily="2" charset="77"/>
                </a:endParaRPr>
              </a:p>
            </p:txBody>
          </p:sp>
          <p:grpSp>
            <p:nvGrpSpPr>
              <p:cNvPr id="522" name="Group 521">
                <a:extLst>
                  <a:ext uri="{FF2B5EF4-FFF2-40B4-BE49-F238E27FC236}">
                    <a16:creationId xmlns:a16="http://schemas.microsoft.com/office/drawing/2014/main" id="{F6C22573-9424-36FA-472F-31C0A8F56199}"/>
                  </a:ext>
                </a:extLst>
              </p:cNvPr>
              <p:cNvGrpSpPr/>
              <p:nvPr/>
            </p:nvGrpSpPr>
            <p:grpSpPr>
              <a:xfrm>
                <a:off x="9710875" y="898852"/>
                <a:ext cx="83782" cy="199800"/>
                <a:chOff x="4700696" y="1928513"/>
                <a:chExt cx="92160" cy="199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59">
                  <p14:nvContentPartPr>
                    <p14:cNvPr id="531" name="Ink 530">
                      <a:extLst>
                        <a:ext uri="{FF2B5EF4-FFF2-40B4-BE49-F238E27FC236}">
                          <a16:creationId xmlns:a16="http://schemas.microsoft.com/office/drawing/2014/main" id="{8BD11A76-35D3-266D-4454-02612D911D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1936" y="1981073"/>
                    <a:ext cx="46800" cy="70200"/>
                  </p14:xfrm>
                </p:contentPart>
              </mc:Choice>
              <mc:Fallback xmlns="">
                <p:pic>
                  <p:nvPicPr>
                    <p:cNvPr id="531" name="Ink 530">
                      <a:extLst>
                        <a:ext uri="{FF2B5EF4-FFF2-40B4-BE49-F238E27FC236}">
                          <a16:creationId xmlns:a16="http://schemas.microsoft.com/office/drawing/2014/main" id="{A2A20EEA-FAAA-4AD8-65C2-81760D951A71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4712997" y="1972955"/>
                      <a:ext cx="64679" cy="864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0">
                  <p14:nvContentPartPr>
                    <p14:cNvPr id="532" name="Ink 531">
                      <a:extLst>
                        <a:ext uri="{FF2B5EF4-FFF2-40B4-BE49-F238E27FC236}">
                          <a16:creationId xmlns:a16="http://schemas.microsoft.com/office/drawing/2014/main" id="{248B1BC1-F865-F06E-82A2-E501463683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0696" y="1928513"/>
                    <a:ext cx="92160" cy="199800"/>
                  </p14:xfrm>
                </p:contentPart>
              </mc:Choice>
              <mc:Fallback xmlns="">
                <p:pic>
                  <p:nvPicPr>
                    <p:cNvPr id="532" name="Ink 531">
                      <a:extLst>
                        <a:ext uri="{FF2B5EF4-FFF2-40B4-BE49-F238E27FC236}">
                          <a16:creationId xmlns:a16="http://schemas.microsoft.com/office/drawing/2014/main" id="{643A0E29-143F-4A7E-705B-40070CC2D03D}"/>
                        </a:ext>
                      </a:extLst>
                    </p:cNvPr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4694303" y="1922722"/>
                      <a:ext cx="104945" cy="211383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1B8AF4B7-FAAF-211F-4BD5-924F74F75B86}"/>
                  </a:ext>
                </a:extLst>
              </p:cNvPr>
              <p:cNvGrpSpPr/>
              <p:nvPr/>
            </p:nvGrpSpPr>
            <p:grpSpPr>
              <a:xfrm>
                <a:off x="9870435" y="1008089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1">
                  <p14:nvContentPartPr>
                    <p14:cNvPr id="528" name="Ink 527">
                      <a:extLst>
                        <a:ext uri="{FF2B5EF4-FFF2-40B4-BE49-F238E27FC236}">
                          <a16:creationId xmlns:a16="http://schemas.microsoft.com/office/drawing/2014/main" id="{D331050A-03E4-4BCB-D513-37F8EBD87E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528" name="Ink 527">
                      <a:extLst>
                        <a:ext uri="{FF2B5EF4-FFF2-40B4-BE49-F238E27FC236}">
                          <a16:creationId xmlns:a16="http://schemas.microsoft.com/office/drawing/2014/main" id="{FED9C9FB-49C9-09BD-7956-C95C976FF995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2">
                  <p14:nvContentPartPr>
                    <p14:cNvPr id="529" name="Ink 528">
                      <a:extLst>
                        <a:ext uri="{FF2B5EF4-FFF2-40B4-BE49-F238E27FC236}">
                          <a16:creationId xmlns:a16="http://schemas.microsoft.com/office/drawing/2014/main" id="{9F67F7AC-C253-203E-B949-6DD6389A862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529" name="Ink 528">
                      <a:extLst>
                        <a:ext uri="{FF2B5EF4-FFF2-40B4-BE49-F238E27FC236}">
                          <a16:creationId xmlns:a16="http://schemas.microsoft.com/office/drawing/2014/main" id="{C7E29C78-C925-2B46-1A5C-EDD10F5B5C4F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3">
                  <p14:nvContentPartPr>
                    <p14:cNvPr id="530" name="Ink 529">
                      <a:extLst>
                        <a:ext uri="{FF2B5EF4-FFF2-40B4-BE49-F238E27FC236}">
                          <a16:creationId xmlns:a16="http://schemas.microsoft.com/office/drawing/2014/main" id="{7C5A429B-6D39-2199-250B-70369476C5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530" name="Ink 529">
                      <a:extLst>
                        <a:ext uri="{FF2B5EF4-FFF2-40B4-BE49-F238E27FC236}">
                          <a16:creationId xmlns:a16="http://schemas.microsoft.com/office/drawing/2014/main" id="{B69622A2-8F0D-513F-D888-ACB69337A398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24" name="Group 523">
                <a:extLst>
                  <a:ext uri="{FF2B5EF4-FFF2-40B4-BE49-F238E27FC236}">
                    <a16:creationId xmlns:a16="http://schemas.microsoft.com/office/drawing/2014/main" id="{8D5516FD-746C-0662-1AE4-00BAFA2AA471}"/>
                  </a:ext>
                </a:extLst>
              </p:cNvPr>
              <p:cNvGrpSpPr/>
              <p:nvPr/>
            </p:nvGrpSpPr>
            <p:grpSpPr>
              <a:xfrm>
                <a:off x="9993278" y="856234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4">
                  <p14:nvContentPartPr>
                    <p14:cNvPr id="525" name="Ink 524">
                      <a:extLst>
                        <a:ext uri="{FF2B5EF4-FFF2-40B4-BE49-F238E27FC236}">
                          <a16:creationId xmlns:a16="http://schemas.microsoft.com/office/drawing/2014/main" id="{569D9AED-B73F-D5DE-5D89-716A5CFF082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525" name="Ink 524">
                      <a:extLst>
                        <a:ext uri="{FF2B5EF4-FFF2-40B4-BE49-F238E27FC236}">
                          <a16:creationId xmlns:a16="http://schemas.microsoft.com/office/drawing/2014/main" id="{88B60456-3E5D-6F82-CA1B-5E6CC1D58049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5">
                  <p14:nvContentPartPr>
                    <p14:cNvPr id="526" name="Ink 525">
                      <a:extLst>
                        <a:ext uri="{FF2B5EF4-FFF2-40B4-BE49-F238E27FC236}">
                          <a16:creationId xmlns:a16="http://schemas.microsoft.com/office/drawing/2014/main" id="{DA2E9661-66FA-80B0-111E-306521D57F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526" name="Ink 525">
                      <a:extLst>
                        <a:ext uri="{FF2B5EF4-FFF2-40B4-BE49-F238E27FC236}">
                          <a16:creationId xmlns:a16="http://schemas.microsoft.com/office/drawing/2014/main" id="{742B52C8-9FBC-40D2-CE24-8BB8D7E3186B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6">
                  <p14:nvContentPartPr>
                    <p14:cNvPr id="527" name="Ink 526">
                      <a:extLst>
                        <a:ext uri="{FF2B5EF4-FFF2-40B4-BE49-F238E27FC236}">
                          <a16:creationId xmlns:a16="http://schemas.microsoft.com/office/drawing/2014/main" id="{2ECA7570-072D-1335-4FFF-78B4ADAC54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527" name="Ink 526">
                      <a:extLst>
                        <a:ext uri="{FF2B5EF4-FFF2-40B4-BE49-F238E27FC236}">
                          <a16:creationId xmlns:a16="http://schemas.microsoft.com/office/drawing/2014/main" id="{423209CF-43CB-9BD9-692B-99355D2F1DAB}"/>
                        </a:ext>
                      </a:extLst>
                    </p:cNvPr>
                    <p:cNvPicPr/>
                    <p:nvPr/>
                  </p:nvPicPr>
                  <p:blipFill>
                    <a:blip r:embed="rId246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03F9D91-C7A4-6B02-8F2A-88C4816A0C98}"/>
                </a:ext>
              </a:extLst>
            </p:cNvPr>
            <p:cNvGrpSpPr/>
            <p:nvPr/>
          </p:nvGrpSpPr>
          <p:grpSpPr>
            <a:xfrm>
              <a:off x="5634357" y="5274270"/>
              <a:ext cx="514494" cy="608629"/>
              <a:chOff x="9664399" y="856234"/>
              <a:chExt cx="689748" cy="815950"/>
            </a:xfrm>
          </p:grpSpPr>
          <p:sp>
            <p:nvSpPr>
              <p:cNvPr id="114" name="Freeform: Shape 22">
                <a:extLst>
                  <a:ext uri="{FF2B5EF4-FFF2-40B4-BE49-F238E27FC236}">
                    <a16:creationId xmlns:a16="http://schemas.microsoft.com/office/drawing/2014/main" id="{75C304A2-BDC5-9D8A-64D1-57AA3B1760AA}"/>
                  </a:ext>
                </a:extLst>
              </p:cNvPr>
              <p:cNvSpPr/>
              <p:nvPr/>
            </p:nvSpPr>
            <p:spPr>
              <a:xfrm>
                <a:off x="9806635" y="1445611"/>
                <a:ext cx="392855" cy="226573"/>
              </a:xfrm>
              <a:custGeom>
                <a:avLst/>
                <a:gdLst>
                  <a:gd name="connsiteX0" fmla="*/ 117036 w 475354"/>
                  <a:gd name="connsiteY0" fmla="*/ 0 h 226573"/>
                  <a:gd name="connsiteX1" fmla="*/ 121373 w 475354"/>
                  <a:gd name="connsiteY1" fmla="*/ 0 h 226573"/>
                  <a:gd name="connsiteX2" fmla="*/ 127535 w 475354"/>
                  <a:gd name="connsiteY2" fmla="*/ 7185 h 226573"/>
                  <a:gd name="connsiteX3" fmla="*/ 235951 w 475354"/>
                  <a:gd name="connsiteY3" fmla="*/ 24101 h 226573"/>
                  <a:gd name="connsiteX4" fmla="*/ 344367 w 475354"/>
                  <a:gd name="connsiteY4" fmla="*/ 7185 h 226573"/>
                  <a:gd name="connsiteX5" fmla="*/ 350529 w 475354"/>
                  <a:gd name="connsiteY5" fmla="*/ 0 h 226573"/>
                  <a:gd name="connsiteX6" fmla="*/ 356842 w 475354"/>
                  <a:gd name="connsiteY6" fmla="*/ 0 h 226573"/>
                  <a:gd name="connsiteX7" fmla="*/ 462964 w 475354"/>
                  <a:gd name="connsiteY7" fmla="*/ 156795 h 226573"/>
                  <a:gd name="connsiteX8" fmla="*/ 475354 w 475354"/>
                  <a:gd name="connsiteY8" fmla="*/ 171115 h 226573"/>
                  <a:gd name="connsiteX9" fmla="*/ 237677 w 475354"/>
                  <a:gd name="connsiteY9" fmla="*/ 226573 h 226573"/>
                  <a:gd name="connsiteX10" fmla="*/ 0 w 475354"/>
                  <a:gd name="connsiteY10" fmla="*/ 171115 h 226573"/>
                  <a:gd name="connsiteX11" fmla="*/ 5613 w 475354"/>
                  <a:gd name="connsiteY11" fmla="*/ 164628 h 22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5354" h="226573">
                    <a:moveTo>
                      <a:pt x="117036" y="0"/>
                    </a:moveTo>
                    <a:lnTo>
                      <a:pt x="121373" y="0"/>
                    </a:lnTo>
                    <a:lnTo>
                      <a:pt x="127535" y="7185"/>
                    </a:lnTo>
                    <a:cubicBezTo>
                      <a:pt x="145398" y="17126"/>
                      <a:pt x="187214" y="24101"/>
                      <a:pt x="235951" y="24101"/>
                    </a:cubicBezTo>
                    <a:cubicBezTo>
                      <a:pt x="284688" y="24101"/>
                      <a:pt x="326505" y="17126"/>
                      <a:pt x="344367" y="7185"/>
                    </a:cubicBezTo>
                    <a:lnTo>
                      <a:pt x="350529" y="0"/>
                    </a:lnTo>
                    <a:lnTo>
                      <a:pt x="356842" y="0"/>
                    </a:lnTo>
                    <a:lnTo>
                      <a:pt x="462964" y="156795"/>
                    </a:lnTo>
                    <a:lnTo>
                      <a:pt x="475354" y="171115"/>
                    </a:lnTo>
                    <a:cubicBezTo>
                      <a:pt x="475354" y="201744"/>
                      <a:pt x="368942" y="226573"/>
                      <a:pt x="237677" y="226573"/>
                    </a:cubicBezTo>
                    <a:cubicBezTo>
                      <a:pt x="106412" y="226573"/>
                      <a:pt x="0" y="201744"/>
                      <a:pt x="0" y="171115"/>
                    </a:cubicBezTo>
                    <a:lnTo>
                      <a:pt x="5613" y="164628"/>
                    </a:lnTo>
                    <a:close/>
                  </a:path>
                </a:pathLst>
              </a:custGeom>
              <a:gradFill>
                <a:gsLst>
                  <a:gs pos="0">
                    <a:srgbClr val="705800"/>
                  </a:gs>
                  <a:gs pos="70000">
                    <a:srgbClr val="8E7000"/>
                  </a:gs>
                  <a:gs pos="100000">
                    <a:srgbClr val="BC9400"/>
                  </a:gs>
                </a:gsLst>
                <a:lin ang="10800000" scaled="1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9E0F439-B012-2032-AA54-33D1397BEB50}"/>
                  </a:ext>
                </a:extLst>
              </p:cNvPr>
              <p:cNvSpPr/>
              <p:nvPr/>
            </p:nvSpPr>
            <p:spPr>
              <a:xfrm>
                <a:off x="9664399" y="957812"/>
                <a:ext cx="689748" cy="624883"/>
              </a:xfrm>
              <a:prstGeom prst="ellipse">
                <a:avLst/>
              </a:prstGeom>
              <a:gradFill flip="none" rotWithShape="1">
                <a:gsLst>
                  <a:gs pos="0">
                    <a:srgbClr val="6D46AC"/>
                  </a:gs>
                  <a:gs pos="48000">
                    <a:srgbClr val="7D57BB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B3E8C34-EBAE-9CC1-62B4-0202340ED58C}"/>
                  </a:ext>
                </a:extLst>
              </p:cNvPr>
              <p:cNvSpPr txBox="1"/>
              <p:nvPr/>
            </p:nvSpPr>
            <p:spPr>
              <a:xfrm>
                <a:off x="9669365" y="1107545"/>
                <a:ext cx="684782" cy="372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The Hand Black" panose="03070502030502020204" pitchFamily="66" charset="0"/>
                  </a:rPr>
                  <a:t>PUT</a:t>
                </a:r>
                <a:endParaRPr lang="en-US" sz="1200" dirty="0">
                  <a:solidFill>
                    <a:schemeClr val="bg1"/>
                  </a:solidFill>
                  <a:latin typeface="Montserrat" pitchFamily="2" charset="77"/>
                </a:endParaRPr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657C9D0B-99B5-0D39-4458-89B1DD1B301E}"/>
                  </a:ext>
                </a:extLst>
              </p:cNvPr>
              <p:cNvGrpSpPr/>
              <p:nvPr/>
            </p:nvGrpSpPr>
            <p:grpSpPr>
              <a:xfrm>
                <a:off x="9710875" y="898852"/>
                <a:ext cx="83782" cy="199800"/>
                <a:chOff x="4700696" y="1928513"/>
                <a:chExt cx="92160" cy="199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7">
                  <p14:nvContentPartPr>
                    <p14:cNvPr id="126" name="Ink 125">
                      <a:extLst>
                        <a:ext uri="{FF2B5EF4-FFF2-40B4-BE49-F238E27FC236}">
                          <a16:creationId xmlns:a16="http://schemas.microsoft.com/office/drawing/2014/main" id="{FAC31F73-6D5E-EC64-C9CF-E59CBEF2DA6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1936" y="1981073"/>
                    <a:ext cx="46800" cy="70200"/>
                  </p14:xfrm>
                </p:contentPart>
              </mc:Choice>
              <mc:Fallback xmlns="">
                <p:pic>
                  <p:nvPicPr>
                    <p:cNvPr id="126" name="Ink 125">
                      <a:extLst>
                        <a:ext uri="{FF2B5EF4-FFF2-40B4-BE49-F238E27FC236}">
                          <a16:creationId xmlns:a16="http://schemas.microsoft.com/office/drawing/2014/main" id="{375CA121-9A6A-EFF2-2980-2B16424FF516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4712997" y="1972955"/>
                      <a:ext cx="64679" cy="864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8">
                  <p14:nvContentPartPr>
                    <p14:cNvPr id="127" name="Ink 126">
                      <a:extLst>
                        <a:ext uri="{FF2B5EF4-FFF2-40B4-BE49-F238E27FC236}">
                          <a16:creationId xmlns:a16="http://schemas.microsoft.com/office/drawing/2014/main" id="{86CBE9D4-B86E-C5B5-5B1C-D8A68D3566F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0696" y="1928513"/>
                    <a:ext cx="92160" cy="199800"/>
                  </p14:xfrm>
                </p:contentPart>
              </mc:Choice>
              <mc:Fallback xmlns="">
                <p:pic>
                  <p:nvPicPr>
                    <p:cNvPr id="127" name="Ink 126">
                      <a:extLst>
                        <a:ext uri="{FF2B5EF4-FFF2-40B4-BE49-F238E27FC236}">
                          <a16:creationId xmlns:a16="http://schemas.microsoft.com/office/drawing/2014/main" id="{4E10ABBE-5E54-6BC3-445D-E6F1417A16CE}"/>
                        </a:ext>
                      </a:extLst>
                    </p:cNvPr>
                    <p:cNvPicPr/>
                    <p:nvPr/>
                  </p:nvPicPr>
                  <p:blipFill>
                    <a:blip r:embed="rId205"/>
                    <a:stretch>
                      <a:fillRect/>
                    </a:stretch>
                  </p:blipFill>
                  <p:spPr>
                    <a:xfrm>
                      <a:off x="4694303" y="1922722"/>
                      <a:ext cx="104945" cy="211383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C01E3E78-657C-B126-E64E-7D98C4A2B263}"/>
                  </a:ext>
                </a:extLst>
              </p:cNvPr>
              <p:cNvGrpSpPr/>
              <p:nvPr/>
            </p:nvGrpSpPr>
            <p:grpSpPr>
              <a:xfrm>
                <a:off x="9870435" y="1008089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9">
                  <p14:nvContentPartPr>
                    <p14:cNvPr id="123" name="Ink 122">
                      <a:extLst>
                        <a:ext uri="{FF2B5EF4-FFF2-40B4-BE49-F238E27FC236}">
                          <a16:creationId xmlns:a16="http://schemas.microsoft.com/office/drawing/2014/main" id="{94333FC6-8907-FA0A-2ED0-EFF485D6A1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123" name="Ink 122">
                      <a:extLst>
                        <a:ext uri="{FF2B5EF4-FFF2-40B4-BE49-F238E27FC236}">
                          <a16:creationId xmlns:a16="http://schemas.microsoft.com/office/drawing/2014/main" id="{5FBA1478-0BB7-F54C-CE8B-01C9E56BB24F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0">
                  <p14:nvContentPartPr>
                    <p14:cNvPr id="124" name="Ink 123">
                      <a:extLst>
                        <a:ext uri="{FF2B5EF4-FFF2-40B4-BE49-F238E27FC236}">
                          <a16:creationId xmlns:a16="http://schemas.microsoft.com/office/drawing/2014/main" id="{2742D1C3-0982-AC68-FA0B-28103B74DC0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124" name="Ink 123">
                      <a:extLst>
                        <a:ext uri="{FF2B5EF4-FFF2-40B4-BE49-F238E27FC236}">
                          <a16:creationId xmlns:a16="http://schemas.microsoft.com/office/drawing/2014/main" id="{B459370C-DCAB-773B-3EAC-FCBBF6F046E4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125" name="Ink 124">
                      <a:extLst>
                        <a:ext uri="{FF2B5EF4-FFF2-40B4-BE49-F238E27FC236}">
                          <a16:creationId xmlns:a16="http://schemas.microsoft.com/office/drawing/2014/main" id="{B475F9EB-0204-7EC6-709C-03D3F898C3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125" name="Ink 124">
                      <a:extLst>
                        <a:ext uri="{FF2B5EF4-FFF2-40B4-BE49-F238E27FC236}">
                          <a16:creationId xmlns:a16="http://schemas.microsoft.com/office/drawing/2014/main" id="{8CA6A219-5739-2C8A-88CC-9A5E64F3BFC7}"/>
                        </a:ext>
                      </a:extLst>
                    </p:cNvPr>
                    <p:cNvPicPr/>
                    <p:nvPr/>
                  </p:nvPicPr>
                  <p:blipFill>
                    <a:blip r:embed="rId246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3C2ADEF1-8FBC-4B2D-7FFE-B806557CCB60}"/>
                  </a:ext>
                </a:extLst>
              </p:cNvPr>
              <p:cNvGrpSpPr/>
              <p:nvPr/>
            </p:nvGrpSpPr>
            <p:grpSpPr>
              <a:xfrm>
                <a:off x="9993278" y="856234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72">
                  <p14:nvContentPartPr>
                    <p14:cNvPr id="120" name="Ink 119">
                      <a:extLst>
                        <a:ext uri="{FF2B5EF4-FFF2-40B4-BE49-F238E27FC236}">
                          <a16:creationId xmlns:a16="http://schemas.microsoft.com/office/drawing/2014/main" id="{139F7994-C068-F38E-CD00-B191DBA47B5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120" name="Ink 119">
                      <a:extLst>
                        <a:ext uri="{FF2B5EF4-FFF2-40B4-BE49-F238E27FC236}">
                          <a16:creationId xmlns:a16="http://schemas.microsoft.com/office/drawing/2014/main" id="{216C507A-695F-D1CC-4956-CF79495B17A3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3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102FB52F-CE09-CFDE-1ABE-964525A242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121" name="Ink 120">
                      <a:extLst>
                        <a:ext uri="{FF2B5EF4-FFF2-40B4-BE49-F238E27FC236}">
                          <a16:creationId xmlns:a16="http://schemas.microsoft.com/office/drawing/2014/main" id="{29008B83-4427-FFB4-1804-3C519DD9E362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4">
                  <p14:nvContentPartPr>
                    <p14:cNvPr id="122" name="Ink 121">
                      <a:extLst>
                        <a:ext uri="{FF2B5EF4-FFF2-40B4-BE49-F238E27FC236}">
                          <a16:creationId xmlns:a16="http://schemas.microsoft.com/office/drawing/2014/main" id="{5357BB42-B192-B767-9976-142E95B1EC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122" name="Ink 121">
                      <a:extLst>
                        <a:ext uri="{FF2B5EF4-FFF2-40B4-BE49-F238E27FC236}">
                          <a16:creationId xmlns:a16="http://schemas.microsoft.com/office/drawing/2014/main" id="{12530713-7578-6148-736B-1B81CBE80476}"/>
                        </a:ext>
                      </a:extLst>
                    </p:cNvPr>
                    <p:cNvPicPr/>
                    <p:nvPr/>
                  </p:nvPicPr>
                  <p:blipFill>
                    <a:blip r:embed="rId246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7D410C1-CA3B-724E-7378-999B69600B34}"/>
                </a:ext>
              </a:extLst>
            </p:cNvPr>
            <p:cNvGrpSpPr/>
            <p:nvPr/>
          </p:nvGrpSpPr>
          <p:grpSpPr>
            <a:xfrm>
              <a:off x="7452163" y="5274270"/>
              <a:ext cx="514494" cy="608629"/>
              <a:chOff x="9664399" y="856234"/>
              <a:chExt cx="689748" cy="815950"/>
            </a:xfrm>
          </p:grpSpPr>
          <p:sp>
            <p:nvSpPr>
              <p:cNvPr id="73" name="Freeform: Shape 22">
                <a:extLst>
                  <a:ext uri="{FF2B5EF4-FFF2-40B4-BE49-F238E27FC236}">
                    <a16:creationId xmlns:a16="http://schemas.microsoft.com/office/drawing/2014/main" id="{44D70E53-C828-7DA2-271C-A4EB10517C69}"/>
                  </a:ext>
                </a:extLst>
              </p:cNvPr>
              <p:cNvSpPr/>
              <p:nvPr/>
            </p:nvSpPr>
            <p:spPr>
              <a:xfrm>
                <a:off x="9806635" y="1445611"/>
                <a:ext cx="392855" cy="226573"/>
              </a:xfrm>
              <a:custGeom>
                <a:avLst/>
                <a:gdLst>
                  <a:gd name="connsiteX0" fmla="*/ 117036 w 475354"/>
                  <a:gd name="connsiteY0" fmla="*/ 0 h 226573"/>
                  <a:gd name="connsiteX1" fmla="*/ 121373 w 475354"/>
                  <a:gd name="connsiteY1" fmla="*/ 0 h 226573"/>
                  <a:gd name="connsiteX2" fmla="*/ 127535 w 475354"/>
                  <a:gd name="connsiteY2" fmla="*/ 7185 h 226573"/>
                  <a:gd name="connsiteX3" fmla="*/ 235951 w 475354"/>
                  <a:gd name="connsiteY3" fmla="*/ 24101 h 226573"/>
                  <a:gd name="connsiteX4" fmla="*/ 344367 w 475354"/>
                  <a:gd name="connsiteY4" fmla="*/ 7185 h 226573"/>
                  <a:gd name="connsiteX5" fmla="*/ 350529 w 475354"/>
                  <a:gd name="connsiteY5" fmla="*/ 0 h 226573"/>
                  <a:gd name="connsiteX6" fmla="*/ 356842 w 475354"/>
                  <a:gd name="connsiteY6" fmla="*/ 0 h 226573"/>
                  <a:gd name="connsiteX7" fmla="*/ 462964 w 475354"/>
                  <a:gd name="connsiteY7" fmla="*/ 156795 h 226573"/>
                  <a:gd name="connsiteX8" fmla="*/ 475354 w 475354"/>
                  <a:gd name="connsiteY8" fmla="*/ 171115 h 226573"/>
                  <a:gd name="connsiteX9" fmla="*/ 237677 w 475354"/>
                  <a:gd name="connsiteY9" fmla="*/ 226573 h 226573"/>
                  <a:gd name="connsiteX10" fmla="*/ 0 w 475354"/>
                  <a:gd name="connsiteY10" fmla="*/ 171115 h 226573"/>
                  <a:gd name="connsiteX11" fmla="*/ 5613 w 475354"/>
                  <a:gd name="connsiteY11" fmla="*/ 164628 h 22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5354" h="226573">
                    <a:moveTo>
                      <a:pt x="117036" y="0"/>
                    </a:moveTo>
                    <a:lnTo>
                      <a:pt x="121373" y="0"/>
                    </a:lnTo>
                    <a:lnTo>
                      <a:pt x="127535" y="7185"/>
                    </a:lnTo>
                    <a:cubicBezTo>
                      <a:pt x="145398" y="17126"/>
                      <a:pt x="187214" y="24101"/>
                      <a:pt x="235951" y="24101"/>
                    </a:cubicBezTo>
                    <a:cubicBezTo>
                      <a:pt x="284688" y="24101"/>
                      <a:pt x="326505" y="17126"/>
                      <a:pt x="344367" y="7185"/>
                    </a:cubicBezTo>
                    <a:lnTo>
                      <a:pt x="350529" y="0"/>
                    </a:lnTo>
                    <a:lnTo>
                      <a:pt x="356842" y="0"/>
                    </a:lnTo>
                    <a:lnTo>
                      <a:pt x="462964" y="156795"/>
                    </a:lnTo>
                    <a:lnTo>
                      <a:pt x="475354" y="171115"/>
                    </a:lnTo>
                    <a:cubicBezTo>
                      <a:pt x="475354" y="201744"/>
                      <a:pt x="368942" y="226573"/>
                      <a:pt x="237677" y="226573"/>
                    </a:cubicBezTo>
                    <a:cubicBezTo>
                      <a:pt x="106412" y="226573"/>
                      <a:pt x="0" y="201744"/>
                      <a:pt x="0" y="171115"/>
                    </a:cubicBezTo>
                    <a:lnTo>
                      <a:pt x="5613" y="164628"/>
                    </a:lnTo>
                    <a:close/>
                  </a:path>
                </a:pathLst>
              </a:custGeom>
              <a:gradFill>
                <a:gsLst>
                  <a:gs pos="0">
                    <a:srgbClr val="705800"/>
                  </a:gs>
                  <a:gs pos="70000">
                    <a:srgbClr val="8E7000"/>
                  </a:gs>
                  <a:gs pos="100000">
                    <a:srgbClr val="BC9400"/>
                  </a:gs>
                </a:gsLst>
                <a:lin ang="10800000" scaled="1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DF4F3F5-18FD-2EB3-D455-7D162E83EB2B}"/>
                  </a:ext>
                </a:extLst>
              </p:cNvPr>
              <p:cNvSpPr/>
              <p:nvPr/>
            </p:nvSpPr>
            <p:spPr>
              <a:xfrm>
                <a:off x="9664399" y="957812"/>
                <a:ext cx="689748" cy="624883"/>
              </a:xfrm>
              <a:prstGeom prst="ellipse">
                <a:avLst/>
              </a:prstGeom>
              <a:gradFill flip="none" rotWithShape="1">
                <a:gsLst>
                  <a:gs pos="0">
                    <a:srgbClr val="6D46AC"/>
                  </a:gs>
                  <a:gs pos="48000">
                    <a:srgbClr val="7D57BB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1E5268E-E151-7876-8471-F1B524500168}"/>
                  </a:ext>
                </a:extLst>
              </p:cNvPr>
              <p:cNvSpPr txBox="1"/>
              <p:nvPr/>
            </p:nvSpPr>
            <p:spPr>
              <a:xfrm>
                <a:off x="9669365" y="1107546"/>
                <a:ext cx="684782" cy="453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he Hand Black" panose="03070502030502020204" pitchFamily="66" charset="0"/>
                  </a:rPr>
                  <a:t>SHARE</a:t>
                </a:r>
                <a:endParaRPr lang="en-US" sz="1200" dirty="0">
                  <a:solidFill>
                    <a:schemeClr val="bg1"/>
                  </a:solidFill>
                  <a:latin typeface="Montserrat" pitchFamily="2" charset="77"/>
                </a:endParaRP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E3F3159-CB75-4052-611A-CD6D836B569C}"/>
                  </a:ext>
                </a:extLst>
              </p:cNvPr>
              <p:cNvGrpSpPr/>
              <p:nvPr/>
            </p:nvGrpSpPr>
            <p:grpSpPr>
              <a:xfrm>
                <a:off x="9710875" y="898852"/>
                <a:ext cx="83782" cy="199800"/>
                <a:chOff x="4700696" y="1928513"/>
                <a:chExt cx="92160" cy="199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75">
                  <p14:nvContentPartPr>
                    <p14:cNvPr id="86" name="Ink 85">
                      <a:extLst>
                        <a:ext uri="{FF2B5EF4-FFF2-40B4-BE49-F238E27FC236}">
                          <a16:creationId xmlns:a16="http://schemas.microsoft.com/office/drawing/2014/main" id="{5F2F5BF2-FDE1-0745-4102-88405259CF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1936" y="1981073"/>
                    <a:ext cx="46800" cy="70200"/>
                  </p14:xfrm>
                </p:contentPart>
              </mc:Choice>
              <mc:Fallback xmlns="">
                <p:pic>
                  <p:nvPicPr>
                    <p:cNvPr id="86" name="Ink 85">
                      <a:extLst>
                        <a:ext uri="{FF2B5EF4-FFF2-40B4-BE49-F238E27FC236}">
                          <a16:creationId xmlns:a16="http://schemas.microsoft.com/office/drawing/2014/main" id="{60ABD9DC-3576-0A68-73C7-7F2E2A976657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4712997" y="1972955"/>
                      <a:ext cx="64679" cy="864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6">
                  <p14:nvContentPartPr>
                    <p14:cNvPr id="88" name="Ink 87">
                      <a:extLst>
                        <a:ext uri="{FF2B5EF4-FFF2-40B4-BE49-F238E27FC236}">
                          <a16:creationId xmlns:a16="http://schemas.microsoft.com/office/drawing/2014/main" id="{D5B2432A-F456-308A-C272-4F5D32D90D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0696" y="1928513"/>
                    <a:ext cx="92160" cy="199800"/>
                  </p14:xfrm>
                </p:contentPart>
              </mc:Choice>
              <mc:Fallback xmlns="">
                <p:pic>
                  <p:nvPicPr>
                    <p:cNvPr id="88" name="Ink 87">
                      <a:extLst>
                        <a:ext uri="{FF2B5EF4-FFF2-40B4-BE49-F238E27FC236}">
                          <a16:creationId xmlns:a16="http://schemas.microsoft.com/office/drawing/2014/main" id="{04E09C27-F204-50A9-6552-2F59F602103F}"/>
                        </a:ext>
                      </a:extLst>
                    </p:cNvPr>
                    <p:cNvPicPr/>
                    <p:nvPr/>
                  </p:nvPicPr>
                  <p:blipFill>
                    <a:blip r:embed="rId277"/>
                    <a:stretch>
                      <a:fillRect/>
                    </a:stretch>
                  </p:blipFill>
                  <p:spPr>
                    <a:xfrm>
                      <a:off x="4694303" y="1922722"/>
                      <a:ext cx="104945" cy="211383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CF89808-3E63-772C-DBB3-94480AAF2C0E}"/>
                  </a:ext>
                </a:extLst>
              </p:cNvPr>
              <p:cNvGrpSpPr/>
              <p:nvPr/>
            </p:nvGrpSpPr>
            <p:grpSpPr>
              <a:xfrm>
                <a:off x="9870435" y="1008089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78">
                  <p14:nvContentPartPr>
                    <p14:cNvPr id="83" name="Ink 82">
                      <a:extLst>
                        <a:ext uri="{FF2B5EF4-FFF2-40B4-BE49-F238E27FC236}">
                          <a16:creationId xmlns:a16="http://schemas.microsoft.com/office/drawing/2014/main" id="{F719D762-6A57-2EB6-2E1E-6708CF5C68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83" name="Ink 82">
                      <a:extLst>
                        <a:ext uri="{FF2B5EF4-FFF2-40B4-BE49-F238E27FC236}">
                          <a16:creationId xmlns:a16="http://schemas.microsoft.com/office/drawing/2014/main" id="{06834FB0-2165-FFE0-7C95-308FCB3820B4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9">
                  <p14:nvContentPartPr>
                    <p14:cNvPr id="84" name="Ink 83">
                      <a:extLst>
                        <a:ext uri="{FF2B5EF4-FFF2-40B4-BE49-F238E27FC236}">
                          <a16:creationId xmlns:a16="http://schemas.microsoft.com/office/drawing/2014/main" id="{D4A0C1B4-32CA-99B4-D380-3142F95731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84" name="Ink 83">
                      <a:extLst>
                        <a:ext uri="{FF2B5EF4-FFF2-40B4-BE49-F238E27FC236}">
                          <a16:creationId xmlns:a16="http://schemas.microsoft.com/office/drawing/2014/main" id="{131A83DA-0125-010D-610C-CED213837649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0">
                  <p14:nvContentPartPr>
                    <p14:cNvPr id="85" name="Ink 84">
                      <a:extLst>
                        <a:ext uri="{FF2B5EF4-FFF2-40B4-BE49-F238E27FC236}">
                          <a16:creationId xmlns:a16="http://schemas.microsoft.com/office/drawing/2014/main" id="{615682B0-5B69-77FF-C752-5A3818CEBC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85" name="Ink 84">
                      <a:extLst>
                        <a:ext uri="{FF2B5EF4-FFF2-40B4-BE49-F238E27FC236}">
                          <a16:creationId xmlns:a16="http://schemas.microsoft.com/office/drawing/2014/main" id="{C3F4A234-9B2B-9826-6EA7-D5638A550953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8FF82E56-AEE1-5EBA-D1F7-F79623981240}"/>
                  </a:ext>
                </a:extLst>
              </p:cNvPr>
              <p:cNvGrpSpPr/>
              <p:nvPr/>
            </p:nvGrpSpPr>
            <p:grpSpPr>
              <a:xfrm>
                <a:off x="9993278" y="856234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1">
                  <p14:nvContentPartPr>
                    <p14:cNvPr id="79" name="Ink 78">
                      <a:extLst>
                        <a:ext uri="{FF2B5EF4-FFF2-40B4-BE49-F238E27FC236}">
                          <a16:creationId xmlns:a16="http://schemas.microsoft.com/office/drawing/2014/main" id="{32EE5E17-7F3C-4037-3704-63B38E07BC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79" name="Ink 78">
                      <a:extLst>
                        <a:ext uri="{FF2B5EF4-FFF2-40B4-BE49-F238E27FC236}">
                          <a16:creationId xmlns:a16="http://schemas.microsoft.com/office/drawing/2014/main" id="{3161FCA4-1749-6275-06CC-B6578D26D9E4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2">
                  <p14:nvContentPartPr>
                    <p14:cNvPr id="80" name="Ink 79">
                      <a:extLst>
                        <a:ext uri="{FF2B5EF4-FFF2-40B4-BE49-F238E27FC236}">
                          <a16:creationId xmlns:a16="http://schemas.microsoft.com/office/drawing/2014/main" id="{2CFAE74E-3A35-09CA-4A24-B56A00D571A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80" name="Ink 79">
                      <a:extLst>
                        <a:ext uri="{FF2B5EF4-FFF2-40B4-BE49-F238E27FC236}">
                          <a16:creationId xmlns:a16="http://schemas.microsoft.com/office/drawing/2014/main" id="{7342E15A-1586-4BEF-6540-8A340809CB2B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81" name="Ink 80">
                      <a:extLst>
                        <a:ext uri="{FF2B5EF4-FFF2-40B4-BE49-F238E27FC236}">
                          <a16:creationId xmlns:a16="http://schemas.microsoft.com/office/drawing/2014/main" id="{C317BBC1-2CEA-196A-2D59-D1DBE19744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81" name="Ink 80">
                      <a:extLst>
                        <a:ext uri="{FF2B5EF4-FFF2-40B4-BE49-F238E27FC236}">
                          <a16:creationId xmlns:a16="http://schemas.microsoft.com/office/drawing/2014/main" id="{20A2CEE7-759F-7449-965B-DBCC40C5FE2F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7FAE2DC-B702-568B-BCDD-E19503BB3202}"/>
                </a:ext>
              </a:extLst>
            </p:cNvPr>
            <p:cNvGrpSpPr/>
            <p:nvPr/>
          </p:nvGrpSpPr>
          <p:grpSpPr>
            <a:xfrm>
              <a:off x="8029642" y="5274270"/>
              <a:ext cx="586316" cy="608629"/>
              <a:chOff x="9632746" y="856234"/>
              <a:chExt cx="786036" cy="815950"/>
            </a:xfrm>
          </p:grpSpPr>
          <p:sp>
            <p:nvSpPr>
              <p:cNvPr id="61" name="Freeform: Shape 22">
                <a:extLst>
                  <a:ext uri="{FF2B5EF4-FFF2-40B4-BE49-F238E27FC236}">
                    <a16:creationId xmlns:a16="http://schemas.microsoft.com/office/drawing/2014/main" id="{16F14E32-4A88-D176-E3D3-D060A343DEB4}"/>
                  </a:ext>
                </a:extLst>
              </p:cNvPr>
              <p:cNvSpPr/>
              <p:nvPr/>
            </p:nvSpPr>
            <p:spPr>
              <a:xfrm>
                <a:off x="9806635" y="1445611"/>
                <a:ext cx="392855" cy="226573"/>
              </a:xfrm>
              <a:custGeom>
                <a:avLst/>
                <a:gdLst>
                  <a:gd name="connsiteX0" fmla="*/ 117036 w 475354"/>
                  <a:gd name="connsiteY0" fmla="*/ 0 h 226573"/>
                  <a:gd name="connsiteX1" fmla="*/ 121373 w 475354"/>
                  <a:gd name="connsiteY1" fmla="*/ 0 h 226573"/>
                  <a:gd name="connsiteX2" fmla="*/ 127535 w 475354"/>
                  <a:gd name="connsiteY2" fmla="*/ 7185 h 226573"/>
                  <a:gd name="connsiteX3" fmla="*/ 235951 w 475354"/>
                  <a:gd name="connsiteY3" fmla="*/ 24101 h 226573"/>
                  <a:gd name="connsiteX4" fmla="*/ 344367 w 475354"/>
                  <a:gd name="connsiteY4" fmla="*/ 7185 h 226573"/>
                  <a:gd name="connsiteX5" fmla="*/ 350529 w 475354"/>
                  <a:gd name="connsiteY5" fmla="*/ 0 h 226573"/>
                  <a:gd name="connsiteX6" fmla="*/ 356842 w 475354"/>
                  <a:gd name="connsiteY6" fmla="*/ 0 h 226573"/>
                  <a:gd name="connsiteX7" fmla="*/ 462964 w 475354"/>
                  <a:gd name="connsiteY7" fmla="*/ 156795 h 226573"/>
                  <a:gd name="connsiteX8" fmla="*/ 475354 w 475354"/>
                  <a:gd name="connsiteY8" fmla="*/ 171115 h 226573"/>
                  <a:gd name="connsiteX9" fmla="*/ 237677 w 475354"/>
                  <a:gd name="connsiteY9" fmla="*/ 226573 h 226573"/>
                  <a:gd name="connsiteX10" fmla="*/ 0 w 475354"/>
                  <a:gd name="connsiteY10" fmla="*/ 171115 h 226573"/>
                  <a:gd name="connsiteX11" fmla="*/ 5613 w 475354"/>
                  <a:gd name="connsiteY11" fmla="*/ 164628 h 22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5354" h="226573">
                    <a:moveTo>
                      <a:pt x="117036" y="0"/>
                    </a:moveTo>
                    <a:lnTo>
                      <a:pt x="121373" y="0"/>
                    </a:lnTo>
                    <a:lnTo>
                      <a:pt x="127535" y="7185"/>
                    </a:lnTo>
                    <a:cubicBezTo>
                      <a:pt x="145398" y="17126"/>
                      <a:pt x="187214" y="24101"/>
                      <a:pt x="235951" y="24101"/>
                    </a:cubicBezTo>
                    <a:cubicBezTo>
                      <a:pt x="284688" y="24101"/>
                      <a:pt x="326505" y="17126"/>
                      <a:pt x="344367" y="7185"/>
                    </a:cubicBezTo>
                    <a:lnTo>
                      <a:pt x="350529" y="0"/>
                    </a:lnTo>
                    <a:lnTo>
                      <a:pt x="356842" y="0"/>
                    </a:lnTo>
                    <a:lnTo>
                      <a:pt x="462964" y="156795"/>
                    </a:lnTo>
                    <a:lnTo>
                      <a:pt x="475354" y="171115"/>
                    </a:lnTo>
                    <a:cubicBezTo>
                      <a:pt x="475354" y="201744"/>
                      <a:pt x="368942" y="226573"/>
                      <a:pt x="237677" y="226573"/>
                    </a:cubicBezTo>
                    <a:cubicBezTo>
                      <a:pt x="106412" y="226573"/>
                      <a:pt x="0" y="201744"/>
                      <a:pt x="0" y="171115"/>
                    </a:cubicBezTo>
                    <a:lnTo>
                      <a:pt x="5613" y="164628"/>
                    </a:lnTo>
                    <a:close/>
                  </a:path>
                </a:pathLst>
              </a:custGeom>
              <a:gradFill>
                <a:gsLst>
                  <a:gs pos="0">
                    <a:srgbClr val="705800"/>
                  </a:gs>
                  <a:gs pos="70000">
                    <a:srgbClr val="8E7000"/>
                  </a:gs>
                  <a:gs pos="100000">
                    <a:srgbClr val="BC9400"/>
                  </a:gs>
                </a:gsLst>
                <a:lin ang="10800000" scaled="1"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D010DB5-D5C0-F280-DD39-A6ED74FE8FB8}"/>
                  </a:ext>
                </a:extLst>
              </p:cNvPr>
              <p:cNvSpPr/>
              <p:nvPr/>
            </p:nvSpPr>
            <p:spPr>
              <a:xfrm>
                <a:off x="9664399" y="957812"/>
                <a:ext cx="689748" cy="624883"/>
              </a:xfrm>
              <a:prstGeom prst="ellipse">
                <a:avLst/>
              </a:prstGeom>
              <a:gradFill flip="none" rotWithShape="1">
                <a:gsLst>
                  <a:gs pos="0">
                    <a:srgbClr val="6D46AC"/>
                  </a:gs>
                  <a:gs pos="48000">
                    <a:srgbClr val="7D57BB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957F32B-E238-D4E5-D1FD-FB506D3C3707}"/>
                  </a:ext>
                </a:extLst>
              </p:cNvPr>
              <p:cNvSpPr txBox="1"/>
              <p:nvPr/>
            </p:nvSpPr>
            <p:spPr>
              <a:xfrm>
                <a:off x="9632746" y="1107547"/>
                <a:ext cx="786036" cy="453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The Hand Black" panose="03070502030502020204" pitchFamily="66" charset="0"/>
                  </a:rPr>
                  <a:t>ACCEPT</a:t>
                </a:r>
                <a:endParaRPr lang="en-US" sz="1200" dirty="0">
                  <a:solidFill>
                    <a:schemeClr val="bg1"/>
                  </a:solidFill>
                  <a:latin typeface="Montserrat" pitchFamily="2" charset="77"/>
                </a:endParaRPr>
              </a:p>
            </p:txBody>
          </p:sp>
          <p:grpSp>
            <p:nvGrpSpPr>
              <p:cNvPr id="480" name="Group 479">
                <a:extLst>
                  <a:ext uri="{FF2B5EF4-FFF2-40B4-BE49-F238E27FC236}">
                    <a16:creationId xmlns:a16="http://schemas.microsoft.com/office/drawing/2014/main" id="{1824B721-BA94-C290-9876-0CCB1A05B477}"/>
                  </a:ext>
                </a:extLst>
              </p:cNvPr>
              <p:cNvGrpSpPr/>
              <p:nvPr/>
            </p:nvGrpSpPr>
            <p:grpSpPr>
              <a:xfrm>
                <a:off x="9710875" y="898852"/>
                <a:ext cx="83782" cy="199800"/>
                <a:chOff x="4700696" y="1928513"/>
                <a:chExt cx="92160" cy="199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4">
                  <p14:nvContentPartPr>
                    <p14:cNvPr id="71" name="Ink 70">
                      <a:extLst>
                        <a:ext uri="{FF2B5EF4-FFF2-40B4-BE49-F238E27FC236}">
                          <a16:creationId xmlns:a16="http://schemas.microsoft.com/office/drawing/2014/main" id="{F4B9C2EF-E185-7F5F-560D-0FD4D2F4E2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1936" y="1981073"/>
                    <a:ext cx="46800" cy="70200"/>
                  </p14:xfrm>
                </p:contentPart>
              </mc:Choice>
              <mc:Fallback xmlns="">
                <p:pic>
                  <p:nvPicPr>
                    <p:cNvPr id="71" name="Ink 70">
                      <a:extLst>
                        <a:ext uri="{FF2B5EF4-FFF2-40B4-BE49-F238E27FC236}">
                          <a16:creationId xmlns:a16="http://schemas.microsoft.com/office/drawing/2014/main" id="{1862E7F6-B6A1-5B7F-8936-13163B936EDD}"/>
                        </a:ext>
                      </a:extLst>
                    </p:cNvPr>
                    <p:cNvPicPr/>
                    <p:nvPr/>
                  </p:nvPicPr>
                  <p:blipFill>
                    <a:blip r:embed="rId203"/>
                    <a:stretch>
                      <a:fillRect/>
                    </a:stretch>
                  </p:blipFill>
                  <p:spPr>
                    <a:xfrm>
                      <a:off x="4712997" y="1972955"/>
                      <a:ext cx="64679" cy="864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72" name="Ink 71">
                      <a:extLst>
                        <a:ext uri="{FF2B5EF4-FFF2-40B4-BE49-F238E27FC236}">
                          <a16:creationId xmlns:a16="http://schemas.microsoft.com/office/drawing/2014/main" id="{5676D48C-5690-C00D-2142-518A8027A8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0696" y="1928513"/>
                    <a:ext cx="92160" cy="199800"/>
                  </p14:xfrm>
                </p:contentPart>
              </mc:Choice>
              <mc:Fallback xmlns="">
                <p:pic>
                  <p:nvPicPr>
                    <p:cNvPr id="72" name="Ink 71">
                      <a:extLst>
                        <a:ext uri="{FF2B5EF4-FFF2-40B4-BE49-F238E27FC236}">
                          <a16:creationId xmlns:a16="http://schemas.microsoft.com/office/drawing/2014/main" id="{8EBC1E1C-8252-9284-E359-5284153F9B90}"/>
                        </a:ext>
                      </a:extLst>
                    </p:cNvPr>
                    <p:cNvPicPr/>
                    <p:nvPr/>
                  </p:nvPicPr>
                  <p:blipFill>
                    <a:blip r:embed="rId242"/>
                    <a:stretch>
                      <a:fillRect/>
                    </a:stretch>
                  </p:blipFill>
                  <p:spPr>
                    <a:xfrm>
                      <a:off x="4694303" y="1922722"/>
                      <a:ext cx="104945" cy="211383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81" name="Group 480">
                <a:extLst>
                  <a:ext uri="{FF2B5EF4-FFF2-40B4-BE49-F238E27FC236}">
                    <a16:creationId xmlns:a16="http://schemas.microsoft.com/office/drawing/2014/main" id="{42634AA2-42AB-FB29-3A22-6CEABEBAA570}"/>
                  </a:ext>
                </a:extLst>
              </p:cNvPr>
              <p:cNvGrpSpPr/>
              <p:nvPr/>
            </p:nvGrpSpPr>
            <p:grpSpPr>
              <a:xfrm>
                <a:off x="9870435" y="1008089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6">
                  <p14:nvContentPartPr>
                    <p14:cNvPr id="68" name="Ink 67">
                      <a:extLst>
                        <a:ext uri="{FF2B5EF4-FFF2-40B4-BE49-F238E27FC236}">
                          <a16:creationId xmlns:a16="http://schemas.microsoft.com/office/drawing/2014/main" id="{A9EB9861-FBEB-A080-46C9-B50DD3A265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68" name="Ink 67">
                      <a:extLst>
                        <a:ext uri="{FF2B5EF4-FFF2-40B4-BE49-F238E27FC236}">
                          <a16:creationId xmlns:a16="http://schemas.microsoft.com/office/drawing/2014/main" id="{58715F90-6EAA-908B-FC43-F60ECFA3CB6D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E623195F-9EDB-0AF6-94AF-5B51E88223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69" name="Ink 68">
                      <a:extLst>
                        <a:ext uri="{FF2B5EF4-FFF2-40B4-BE49-F238E27FC236}">
                          <a16:creationId xmlns:a16="http://schemas.microsoft.com/office/drawing/2014/main" id="{5FAA107D-B153-8AEF-2137-3C3315AEE8F7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8">
                  <p14:nvContentPartPr>
                    <p14:cNvPr id="70" name="Ink 69">
                      <a:extLst>
                        <a:ext uri="{FF2B5EF4-FFF2-40B4-BE49-F238E27FC236}">
                          <a16:creationId xmlns:a16="http://schemas.microsoft.com/office/drawing/2014/main" id="{38AC225A-CF2E-B5DD-EF83-F8ABF469CF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70" name="Ink 69">
                      <a:extLst>
                        <a:ext uri="{FF2B5EF4-FFF2-40B4-BE49-F238E27FC236}">
                          <a16:creationId xmlns:a16="http://schemas.microsoft.com/office/drawing/2014/main" id="{2A0C4FB9-5683-D9EC-51ED-9DE07DA7026C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8A9BE0A-8D9A-6BF4-459B-E26D017E55AF}"/>
                  </a:ext>
                </a:extLst>
              </p:cNvPr>
              <p:cNvGrpSpPr/>
              <p:nvPr/>
            </p:nvGrpSpPr>
            <p:grpSpPr>
              <a:xfrm>
                <a:off x="9993278" y="856234"/>
                <a:ext cx="70733" cy="152373"/>
                <a:chOff x="5126021" y="1917528"/>
                <a:chExt cx="70733" cy="15237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65" name="Ink 64">
                      <a:extLst>
                        <a:ext uri="{FF2B5EF4-FFF2-40B4-BE49-F238E27FC236}">
                          <a16:creationId xmlns:a16="http://schemas.microsoft.com/office/drawing/2014/main" id="{F007818C-B01E-40C0-2B4B-900C34A7661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9616" y="1966673"/>
                    <a:ext cx="19080" cy="39960"/>
                  </p14:xfrm>
                </p:contentPart>
              </mc:Choice>
              <mc:Fallback xmlns="">
                <p:pic>
                  <p:nvPicPr>
                    <p:cNvPr id="65" name="Ink 64">
                      <a:extLst>
                        <a:ext uri="{FF2B5EF4-FFF2-40B4-BE49-F238E27FC236}">
                          <a16:creationId xmlns:a16="http://schemas.microsoft.com/office/drawing/2014/main" id="{83F6F674-C656-D286-FB75-6453D5A982BF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5141507" y="1958488"/>
                      <a:ext cx="35298" cy="563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0">
                  <p14:nvContentPartPr>
                    <p14:cNvPr id="66" name="Ink 65">
                      <a:extLst>
                        <a:ext uri="{FF2B5EF4-FFF2-40B4-BE49-F238E27FC236}">
                          <a16:creationId xmlns:a16="http://schemas.microsoft.com/office/drawing/2014/main" id="{410891D3-8EF7-4494-D691-1E03D83A840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47816" y="1995473"/>
                    <a:ext cx="15120" cy="6120"/>
                  </p14:xfrm>
                </p:contentPart>
              </mc:Choice>
              <mc:Fallback xmlns="">
                <p:pic>
                  <p:nvPicPr>
                    <p:cNvPr id="66" name="Ink 65">
                      <a:extLst>
                        <a:ext uri="{FF2B5EF4-FFF2-40B4-BE49-F238E27FC236}">
                          <a16:creationId xmlns:a16="http://schemas.microsoft.com/office/drawing/2014/main" id="{3781BAAF-863E-BCB9-6206-D531A2D96C98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5139783" y="1987470"/>
                      <a:ext cx="31185" cy="221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67" name="Ink 66">
                      <a:extLst>
                        <a:ext uri="{FF2B5EF4-FFF2-40B4-BE49-F238E27FC236}">
                          <a16:creationId xmlns:a16="http://schemas.microsoft.com/office/drawing/2014/main" id="{44B10697-FC3E-358C-F84B-A101BD1402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26021" y="1917528"/>
                    <a:ext cx="70733" cy="152373"/>
                  </p14:xfrm>
                </p:contentPart>
              </mc:Choice>
              <mc:Fallback xmlns="">
                <p:pic>
                  <p:nvPicPr>
                    <p:cNvPr id="67" name="Ink 66">
                      <a:extLst>
                        <a:ext uri="{FF2B5EF4-FFF2-40B4-BE49-F238E27FC236}">
                          <a16:creationId xmlns:a16="http://schemas.microsoft.com/office/drawing/2014/main" id="{1F58F2E8-0930-F6F0-1909-41B741EE9E35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5120247" y="1911742"/>
                      <a:ext cx="82281" cy="16394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584" name="Left Brace 583">
              <a:extLst>
                <a:ext uri="{FF2B5EF4-FFF2-40B4-BE49-F238E27FC236}">
                  <a16:creationId xmlns:a16="http://schemas.microsoft.com/office/drawing/2014/main" id="{89963299-B2A7-54CC-86D2-E0DD4F42DA72}"/>
                </a:ext>
              </a:extLst>
            </p:cNvPr>
            <p:cNvSpPr/>
            <p:nvPr/>
          </p:nvSpPr>
          <p:spPr>
            <a:xfrm rot="5400000">
              <a:off x="7005086" y="3043758"/>
              <a:ext cx="187970" cy="2931645"/>
            </a:xfrm>
            <a:prstGeom prst="leftBrac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ABD8698-F0C7-F8D9-1FFF-6DE40FAB2E8F}"/>
              </a:ext>
            </a:extLst>
          </p:cNvPr>
          <p:cNvGrpSpPr/>
          <p:nvPr/>
        </p:nvGrpSpPr>
        <p:grpSpPr>
          <a:xfrm>
            <a:off x="3072355" y="2260951"/>
            <a:ext cx="1858297" cy="936861"/>
            <a:chOff x="3072355" y="2260951"/>
            <a:chExt cx="1858297" cy="93686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D1D8BE-3DF9-54CA-71A3-54E48AB58A19}"/>
                </a:ext>
              </a:extLst>
            </p:cNvPr>
            <p:cNvSpPr txBox="1"/>
            <p:nvPr/>
          </p:nvSpPr>
          <p:spPr>
            <a:xfrm>
              <a:off x="3072355" y="2797702"/>
              <a:ext cx="185829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The Hand Black" panose="03070502030502020204" pitchFamily="66" charset="0"/>
                </a:rPr>
                <a:t>SELECTIVE AND ADAPTIVE</a:t>
              </a:r>
              <a:endParaRPr lang="en-US" sz="200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14D19B0-5C49-EAA5-21CD-4CFEDF142B01}"/>
                    </a:ext>
                  </a:extLst>
                </p14:cNvPr>
                <p14:cNvContentPartPr/>
                <p14:nvPr/>
              </p14:nvContentPartPr>
              <p14:xfrm>
                <a:off x="3495937" y="2260951"/>
                <a:ext cx="322200" cy="500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14D19B0-5C49-EAA5-21CD-4CFEDF142B01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3489817" y="2254831"/>
                  <a:ext cx="334440" cy="512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D65B19-D309-C7A6-6876-D62A6ECD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4FB89ED-E908-D469-3BCC-7547DAB4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E3B06E-6DF5-C759-7C1D-BA6F7C0239BC}"/>
              </a:ext>
            </a:extLst>
          </p:cNvPr>
          <p:cNvGrpSpPr/>
          <p:nvPr/>
        </p:nvGrpSpPr>
        <p:grpSpPr>
          <a:xfrm flipH="1">
            <a:off x="9105757" y="1069431"/>
            <a:ext cx="550503" cy="1241006"/>
            <a:chOff x="5119966" y="1092421"/>
            <a:chExt cx="1066680" cy="24046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F1CD153-12AC-D743-3E97-A117EE9F99E6}"/>
                    </a:ext>
                  </a:extLst>
                </p14:cNvPr>
                <p14:cNvContentPartPr/>
                <p14:nvPr/>
              </p14:nvContentPartPr>
              <p14:xfrm>
                <a:off x="5163477" y="2505247"/>
                <a:ext cx="224641" cy="991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0329830-BBBC-5195-681E-72D248192448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151617" y="2493390"/>
                  <a:ext cx="248361" cy="101551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00CE19C-2708-D4C2-AB86-76EEC0F1A713}"/>
                </a:ext>
              </a:extLst>
            </p:cNvPr>
            <p:cNvGrpSpPr/>
            <p:nvPr/>
          </p:nvGrpSpPr>
          <p:grpSpPr>
            <a:xfrm>
              <a:off x="5119966" y="1092421"/>
              <a:ext cx="1066680" cy="2362214"/>
              <a:chOff x="5119966" y="1092421"/>
              <a:chExt cx="1066680" cy="236221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387987D5-7260-6CA2-1F8C-3B680EDEFB39}"/>
                      </a:ext>
                    </a:extLst>
                  </p14:cNvPr>
                  <p14:cNvContentPartPr/>
                  <p14:nvPr/>
                </p14:nvContentPartPr>
                <p14:xfrm>
                  <a:off x="5119966" y="1092421"/>
                  <a:ext cx="534960" cy="6429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763EBAF-7456-3BAC-9366-C276265181CD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108109" y="1080566"/>
                    <a:ext cx="558674" cy="6666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734D4BC3-B9E4-5BCF-0A6D-1BB91A2FBB3D}"/>
                      </a:ext>
                    </a:extLst>
                  </p14:cNvPr>
                  <p14:cNvContentPartPr/>
                  <p14:nvPr/>
                </p14:nvContentPartPr>
                <p14:xfrm>
                  <a:off x="5419126" y="1099621"/>
                  <a:ext cx="70560" cy="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47D5185C-4C91-B46E-C003-3E5387A01B89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407366" y="1093501"/>
                    <a:ext cx="9408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E8A236A-3E6E-1AB4-A6AE-EA33D42DE5B4}"/>
                      </a:ext>
                    </a:extLst>
                  </p14:cNvPr>
                  <p14:cNvContentPartPr/>
                  <p14:nvPr/>
                </p14:nvContentPartPr>
                <p14:xfrm>
                  <a:off x="5385286" y="1755541"/>
                  <a:ext cx="11880" cy="7336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EEB08E5-03AD-933F-51F3-1E73581D7C04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374066" y="1743685"/>
                    <a:ext cx="34320" cy="757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5A31AF2C-B1F4-1B8A-6DFC-5F26F7213113}"/>
                      </a:ext>
                    </a:extLst>
                  </p14:cNvPr>
                  <p14:cNvContentPartPr/>
                  <p14:nvPr/>
                </p14:nvContentPartPr>
                <p14:xfrm>
                  <a:off x="5406576" y="2513955"/>
                  <a:ext cx="208800" cy="9406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647E7C0D-55F0-A9D1-183F-1F7EFFD55DFC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394744" y="2502101"/>
                    <a:ext cx="232464" cy="9643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53B70067-1630-FBF0-85ED-349137E11F1C}"/>
                      </a:ext>
                    </a:extLst>
                  </p14:cNvPr>
                  <p14:cNvContentPartPr/>
                  <p14:nvPr/>
                </p14:nvContentPartPr>
                <p14:xfrm>
                  <a:off x="5396746" y="1755991"/>
                  <a:ext cx="216720" cy="3344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03D53810-B637-DFA9-9914-1D17146468B5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5384900" y="1744146"/>
                    <a:ext cx="240413" cy="3581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F2C39C0A-68DB-E690-BB77-51F44A34BCE9}"/>
                      </a:ext>
                    </a:extLst>
                  </p14:cNvPr>
                  <p14:cNvContentPartPr/>
                  <p14:nvPr/>
                </p14:nvContentPartPr>
                <p14:xfrm>
                  <a:off x="5626666" y="1986301"/>
                  <a:ext cx="331560" cy="1177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A02C177-9CE1-2A7E-C1FD-A7FF552FE2A3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5614825" y="1974459"/>
                    <a:ext cx="355243" cy="14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1253C2E-022B-AA31-E5E8-9E402A5F07DA}"/>
                      </a:ext>
                    </a:extLst>
                  </p14:cNvPr>
                  <p14:cNvContentPartPr/>
                  <p14:nvPr/>
                </p14:nvContentPartPr>
                <p14:xfrm>
                  <a:off x="5963986" y="1786501"/>
                  <a:ext cx="195120" cy="2239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E8364E8-D3E4-3973-9276-AA800FFC9246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5952182" y="1774642"/>
                    <a:ext cx="218729" cy="2476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D421FD38-E052-D068-2B64-932A836B2CE2}"/>
                      </a:ext>
                    </a:extLst>
                  </p14:cNvPr>
                  <p14:cNvContentPartPr/>
                  <p14:nvPr/>
                </p14:nvContentPartPr>
                <p14:xfrm>
                  <a:off x="5189806" y="1749781"/>
                  <a:ext cx="190440" cy="8632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AF247E6-C3B9-EF38-41DA-601851946700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5177990" y="1737936"/>
                    <a:ext cx="214071" cy="88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15823A82-8FBC-CA51-1CC3-BBD3365D49BB}"/>
                      </a:ext>
                    </a:extLst>
                  </p14:cNvPr>
                  <p14:cNvContentPartPr/>
                  <p14:nvPr/>
                </p14:nvContentPartPr>
                <p14:xfrm>
                  <a:off x="6036886" y="1722421"/>
                  <a:ext cx="21600" cy="586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80F1AFBF-E9B6-919F-E705-310743073143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025041" y="1710685"/>
                    <a:ext cx="45290" cy="821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F4A4099-24E8-4D04-D0AC-366860A302AF}"/>
                      </a:ext>
                    </a:extLst>
                  </p14:cNvPr>
                  <p14:cNvContentPartPr/>
                  <p14:nvPr/>
                </p14:nvContentPartPr>
                <p14:xfrm>
                  <a:off x="6064246" y="1716301"/>
                  <a:ext cx="111600" cy="320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15C96F2F-B0EB-2871-497D-208E9E66D593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052388" y="1704712"/>
                    <a:ext cx="135315" cy="55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AF55D9D6-6E60-7667-EA84-AF1798D726A6}"/>
                      </a:ext>
                    </a:extLst>
                  </p14:cNvPr>
                  <p14:cNvContentPartPr/>
                  <p14:nvPr/>
                </p14:nvContentPartPr>
                <p14:xfrm>
                  <a:off x="6167206" y="1744381"/>
                  <a:ext cx="19440" cy="662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97977A62-932D-1792-5064-A31EBFF195D6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6155810" y="1732528"/>
                    <a:ext cx="42232" cy="89947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F11B2384-0223-F5B8-5287-C5F031E45380}"/>
                  </a:ext>
                </a:extLst>
              </p:cNvPr>
              <p:cNvGrpSpPr/>
              <p:nvPr/>
            </p:nvGrpSpPr>
            <p:grpSpPr>
              <a:xfrm>
                <a:off x="6069286" y="1749781"/>
                <a:ext cx="28440" cy="28440"/>
                <a:chOff x="6069286" y="1749781"/>
                <a:chExt cx="28440" cy="28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18">
                  <p14:nvContentPartPr>
                    <p14:cNvPr id="46" name="Ink 45">
                      <a:extLst>
                        <a:ext uri="{FF2B5EF4-FFF2-40B4-BE49-F238E27FC236}">
                          <a16:creationId xmlns:a16="http://schemas.microsoft.com/office/drawing/2014/main" id="{4D5B2F94-54B8-B22A-15D7-55F15EB45D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86206" y="1749781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FEE84013-91C5-AC9D-7FCE-998991BAFF8F}"/>
                        </a:ext>
                      </a:extLst>
                    </p:cNvPr>
                    <p:cNvPicPr/>
                    <p:nvPr/>
                  </p:nvPicPr>
                  <p:blipFill>
                    <a:blip r:embed="rId319"/>
                    <a:stretch>
                      <a:fillRect/>
                    </a:stretch>
                  </p:blipFill>
                  <p:spPr>
                    <a:xfrm>
                      <a:off x="6080086" y="174366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0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6F813BBE-6A8B-A44B-6461-B7605C9944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7366" y="1772821"/>
                    <a:ext cx="360" cy="3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39B22A75-2D1B-B100-B43B-BCC5F931CA0E}"/>
                        </a:ext>
                      </a:extLst>
                    </p:cNvPr>
                    <p:cNvPicPr/>
                    <p:nvPr/>
                  </p:nvPicPr>
                  <p:blipFill>
                    <a:blip r:embed="rId319"/>
                    <a:stretch>
                      <a:fillRect/>
                    </a:stretch>
                  </p:blipFill>
                  <p:spPr>
                    <a:xfrm>
                      <a:off x="6091246" y="176670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1">
                  <p14:nvContentPartPr>
                    <p14:cNvPr id="48" name="Ink 47">
                      <a:extLst>
                        <a:ext uri="{FF2B5EF4-FFF2-40B4-BE49-F238E27FC236}">
                          <a16:creationId xmlns:a16="http://schemas.microsoft.com/office/drawing/2014/main" id="{82DDDE16-458E-95E1-D49D-CB4DCE22F21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9286" y="1777861"/>
                    <a:ext cx="36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559ABAA4-C8C4-748E-6004-A2C8A367B615}"/>
                        </a:ext>
                      </a:extLst>
                    </p:cNvPr>
                    <p:cNvPicPr/>
                    <p:nvPr/>
                  </p:nvPicPr>
                  <p:blipFill>
                    <a:blip r:embed="rId319"/>
                    <a:stretch>
                      <a:fillRect/>
                    </a:stretch>
                  </p:blipFill>
                  <p:spPr>
                    <a:xfrm>
                      <a:off x="6063166" y="177174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8DBDC588-CF04-7BD8-2868-1060A6E29CF7}"/>
                      </a:ext>
                    </a:extLst>
                  </p14:cNvPr>
                  <p14:cNvContentPartPr/>
                  <p14:nvPr/>
                </p14:nvContentPartPr>
                <p14:xfrm>
                  <a:off x="5170006" y="2619541"/>
                  <a:ext cx="19440" cy="345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92939EC-18BD-E400-DAC1-0DC8015CF829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5158610" y="2607791"/>
                    <a:ext cx="42232" cy="5806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8E53DB8-987A-E280-E165-51D933335289}"/>
              </a:ext>
            </a:extLst>
          </p:cNvPr>
          <p:cNvCxnSpPr>
            <a:cxnSpLocks/>
          </p:cNvCxnSpPr>
          <p:nvPr/>
        </p:nvCxnSpPr>
        <p:spPr>
          <a:xfrm rot="8520000" flipH="1">
            <a:off x="7917801" y="2390747"/>
            <a:ext cx="1329935" cy="0"/>
          </a:xfrm>
          <a:prstGeom prst="straightConnector1">
            <a:avLst/>
          </a:prstGeom>
          <a:ln w="15875">
            <a:headEnd type="none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F233829-0AF6-D981-0FA4-451653373DFA}"/>
              </a:ext>
            </a:extLst>
          </p:cNvPr>
          <p:cNvCxnSpPr>
            <a:cxnSpLocks/>
          </p:cNvCxnSpPr>
          <p:nvPr/>
        </p:nvCxnSpPr>
        <p:spPr>
          <a:xfrm rot="8520000" flipH="1">
            <a:off x="7756092" y="2228794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D54E217F-D00A-438C-FF8B-8A73B5093C0C}"/>
              </a:ext>
            </a:extLst>
          </p:cNvPr>
          <p:cNvGrpSpPr/>
          <p:nvPr/>
        </p:nvGrpSpPr>
        <p:grpSpPr>
          <a:xfrm>
            <a:off x="7888356" y="1965366"/>
            <a:ext cx="1329935" cy="2067849"/>
            <a:chOff x="7888356" y="1965366"/>
            <a:chExt cx="1329935" cy="2067849"/>
          </a:xfrm>
        </p:grpSpPr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ADD44EE4-787A-DD06-10E6-142B08874C38}"/>
                </a:ext>
              </a:extLst>
            </p:cNvPr>
            <p:cNvCxnSpPr>
              <a:cxnSpLocks/>
            </p:cNvCxnSpPr>
            <p:nvPr/>
          </p:nvCxnSpPr>
          <p:spPr>
            <a:xfrm rot="13080000">
              <a:off x="7888356" y="4033215"/>
              <a:ext cx="1329935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CC5EB314-C154-ADE7-434C-20E81C3D0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5548" y="1965366"/>
              <a:ext cx="1090639" cy="846562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arrow"/>
              <a:tailEnd type="non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940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B2B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9;p16">
            <a:extLst>
              <a:ext uri="{FF2B5EF4-FFF2-40B4-BE49-F238E27FC236}">
                <a16:creationId xmlns:a16="http://schemas.microsoft.com/office/drawing/2014/main" id="{CCDB2D13-BB45-3560-54D3-968F4573252D}"/>
              </a:ext>
            </a:extLst>
          </p:cNvPr>
          <p:cNvSpPr txBox="1">
            <a:spLocks/>
          </p:cNvSpPr>
          <p:nvPr/>
        </p:nvSpPr>
        <p:spPr>
          <a:xfrm>
            <a:off x="3535449" y="3145944"/>
            <a:ext cx="7246206" cy="231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115184" rIns="115184" bIns="1151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6551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>
              <a:lnSpc>
                <a:spcPct val="80000"/>
              </a:lnSpc>
            </a:pPr>
            <a:r>
              <a:rPr lang="en-GB" sz="4400" kern="0" dirty="0">
                <a:solidFill>
                  <a:srgbClr val="E9E9E9"/>
                </a:solidFill>
              </a:rPr>
              <a:t>Malleable Encryption Goes Awry</a:t>
            </a:r>
            <a:endParaRPr lang="en-GB" sz="4536" kern="0" dirty="0">
              <a:solidFill>
                <a:srgbClr val="E9E9E9"/>
              </a:solidFill>
            </a:endParaRPr>
          </a:p>
        </p:txBody>
      </p:sp>
      <p:sp>
        <p:nvSpPr>
          <p:cNvPr id="2" name="Google Shape;62;p15">
            <a:extLst>
              <a:ext uri="{FF2B5EF4-FFF2-40B4-BE49-F238E27FC236}">
                <a16:creationId xmlns:a16="http://schemas.microsoft.com/office/drawing/2014/main" id="{74C42FBF-E1E5-B503-08D0-769E822AF307}"/>
              </a:ext>
            </a:extLst>
          </p:cNvPr>
          <p:cNvSpPr txBox="1">
            <a:spLocks/>
          </p:cNvSpPr>
          <p:nvPr/>
        </p:nvSpPr>
        <p:spPr>
          <a:xfrm>
            <a:off x="719501" y="1089442"/>
            <a:ext cx="10023157" cy="933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115184" rIns="115184" bIns="1151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5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152053">
              <a:lnSpc>
                <a:spcPct val="80000"/>
              </a:lnSpc>
              <a:buClr>
                <a:srgbClr val="000000"/>
              </a:buClr>
            </a:pPr>
            <a:r>
              <a:rPr lang="en-US" sz="4536" kern="0" dirty="0">
                <a:solidFill>
                  <a:srgbClr val="E9E9E9"/>
                </a:solidFill>
              </a:rPr>
              <a:t>Why </a:t>
            </a:r>
            <a:r>
              <a:rPr lang="en-US" sz="4536" b="1" kern="0" dirty="0">
                <a:solidFill>
                  <a:srgbClr val="DA262E"/>
                </a:solidFill>
              </a:rPr>
              <a:t>E2EE Cloud Storage</a:t>
            </a:r>
            <a:r>
              <a:rPr lang="en-US" sz="4536" kern="0" dirty="0">
                <a:solidFill>
                  <a:srgbClr val="E9E9E9"/>
                </a:solidFill>
              </a:rPr>
              <a:t> is hard</a:t>
            </a:r>
            <a:endParaRPr lang="en-US" sz="4536" b="1" kern="0" dirty="0">
              <a:solidFill>
                <a:srgbClr val="DA262E"/>
              </a:solidFill>
            </a:endParaRPr>
          </a:p>
        </p:txBody>
      </p:sp>
      <p:sp>
        <p:nvSpPr>
          <p:cNvPr id="69" name="Google Shape;69;p16"/>
          <p:cNvSpPr txBox="1">
            <a:spLocks noGrp="1"/>
          </p:cNvSpPr>
          <p:nvPr>
            <p:ph type="ctrTitle"/>
          </p:nvPr>
        </p:nvSpPr>
        <p:spPr>
          <a:xfrm>
            <a:off x="3535449" y="2477170"/>
            <a:ext cx="7246206" cy="2311999"/>
          </a:xfrm>
          <a:prstGeom prst="rect">
            <a:avLst/>
          </a:prstGeom>
        </p:spPr>
        <p:txBody>
          <a:bodyPr spcFirstLastPara="1" wrap="square" lIns="115184" tIns="115184" rIns="115184" bIns="115184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en-GB" sz="5544" b="1" dirty="0">
                <a:solidFill>
                  <a:srgbClr val="DA262E"/>
                </a:solidFill>
              </a:rPr>
              <a:t>MEGA</a:t>
            </a:r>
            <a:br>
              <a:rPr lang="en-GB" sz="5544" b="1" dirty="0">
                <a:solidFill>
                  <a:srgbClr val="E9E9E9"/>
                </a:solidFill>
              </a:rPr>
            </a:br>
            <a:endParaRPr sz="4536" dirty="0">
              <a:solidFill>
                <a:srgbClr val="E9E9E9"/>
              </a:solidFill>
            </a:endParaRPr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1"/>
          </p:nvPr>
        </p:nvSpPr>
        <p:spPr>
          <a:xfrm>
            <a:off x="392792" y="5447611"/>
            <a:ext cx="10734904" cy="933569"/>
          </a:xfrm>
          <a:prstGeom prst="rect">
            <a:avLst/>
          </a:prstGeom>
        </p:spPr>
        <p:txBody>
          <a:bodyPr spcFirstLastPara="1" wrap="square" lIns="115184" tIns="115184" rIns="115184" bIns="115184" anchor="t" anchorCtr="0">
            <a:noAutofit/>
          </a:bodyPr>
          <a:lstStyle/>
          <a:p>
            <a:pPr marL="5896331" indent="-5896331" algn="l">
              <a:lnSpc>
                <a:spcPct val="105000"/>
              </a:lnSpc>
              <a:buSzPts val="688"/>
            </a:pPr>
            <a:r>
              <a:rPr lang="en-GB" sz="1764" dirty="0">
                <a:solidFill>
                  <a:srgbClr val="9E9E9E"/>
                </a:solidFill>
              </a:rPr>
              <a:t>Cryptanalysis of the MEGA Cloud Storage</a:t>
            </a:r>
            <a:endParaRPr sz="1764" dirty="0">
              <a:solidFill>
                <a:srgbClr val="9E9E9E"/>
              </a:solidFill>
            </a:endParaRPr>
          </a:p>
          <a:p>
            <a:pPr marL="5896331" indent="-5896331" algn="l">
              <a:lnSpc>
                <a:spcPct val="105000"/>
              </a:lnSpc>
              <a:buSzPts val="688"/>
            </a:pPr>
            <a:r>
              <a:rPr lang="en-GB" sz="1764" dirty="0">
                <a:solidFill>
                  <a:srgbClr val="9E9E9E"/>
                </a:solidFill>
              </a:rPr>
              <a:t>by </a:t>
            </a:r>
            <a:r>
              <a:rPr lang="en-GB" sz="1764" b="1" dirty="0">
                <a:solidFill>
                  <a:srgbClr val="9E9E9E"/>
                </a:solidFill>
              </a:rPr>
              <a:t>Miro Haller</a:t>
            </a:r>
            <a:r>
              <a:rPr lang="en-GB" sz="1764" dirty="0">
                <a:solidFill>
                  <a:srgbClr val="9E9E9E"/>
                </a:solidFill>
              </a:rPr>
              <a:t>, </a:t>
            </a:r>
            <a:r>
              <a:rPr lang="en-GB" sz="1764" b="1" dirty="0">
                <a:solidFill>
                  <a:srgbClr val="9E9E9E"/>
                </a:solidFill>
              </a:rPr>
              <a:t>Matilda Backendal</a:t>
            </a:r>
            <a:r>
              <a:rPr lang="en-GB" sz="1764" dirty="0">
                <a:solidFill>
                  <a:srgbClr val="9E9E9E"/>
                </a:solidFill>
              </a:rPr>
              <a:t> &amp; Kenny Paterson</a:t>
            </a:r>
            <a:endParaRPr sz="1764" dirty="0">
              <a:solidFill>
                <a:srgbClr val="9E9E9E"/>
              </a:solidFill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859" y="2095170"/>
            <a:ext cx="2399325" cy="237899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3700019" y="2153616"/>
            <a:ext cx="2494736" cy="399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152053">
              <a:lnSpc>
                <a:spcPct val="80000"/>
              </a:lnSpc>
              <a:buClr>
                <a:srgbClr val="000000"/>
              </a:buClr>
              <a:buSzPts val="1100"/>
              <a:defRPr/>
            </a:pPr>
            <a:r>
              <a:rPr lang="en-GB" sz="3400" kern="0" dirty="0">
                <a:solidFill>
                  <a:srgbClr val="9E9E9E"/>
                </a:solidFill>
                <a:latin typeface="The Hand Extrablack" panose="03070A02030502020204" pitchFamily="66" charset="0"/>
                <a:ea typeface="Coming Soon"/>
                <a:cs typeface="Coming Soon"/>
                <a:sym typeface="Coming Soon"/>
              </a:rPr>
              <a:t>Lessons Learnt from</a:t>
            </a:r>
            <a:endParaRPr sz="3400" kern="0" dirty="0">
              <a:solidFill>
                <a:srgbClr val="9E9E9E"/>
              </a:solidFill>
              <a:latin typeface="The Hand Extrablack" panose="03070A02030502020204" pitchFamily="66" charset="0"/>
              <a:ea typeface="Coming Soon"/>
              <a:cs typeface="Coming Soon"/>
              <a:sym typeface="Coming Soon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22E426-1EC0-9CFC-9CF6-82ECF7D572FD}"/>
              </a:ext>
            </a:extLst>
          </p:cNvPr>
          <p:cNvSpPr txBox="1">
            <a:spLocks/>
          </p:cNvSpPr>
          <p:nvPr/>
        </p:nvSpPr>
        <p:spPr>
          <a:xfrm>
            <a:off x="1" y="240266"/>
            <a:ext cx="2808288" cy="5439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14400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6551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55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en-US" sz="2800" kern="0" dirty="0">
                <a:solidFill>
                  <a:schemeClr val="tx1"/>
                </a:solidFill>
                <a:latin typeface="DIN Next LT Pro Medium" panose="020B0603020203050203" pitchFamily="34" charset="0"/>
              </a:rPr>
              <a:t>Tokyo,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63D33E-9B18-DB54-0B47-43303D1ED704}"/>
              </a:ext>
            </a:extLst>
          </p:cNvPr>
          <p:cNvSpPr txBox="1"/>
          <p:nvPr/>
        </p:nvSpPr>
        <p:spPr>
          <a:xfrm>
            <a:off x="7640664" y="5857960"/>
            <a:ext cx="3838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accent4"/>
                </a:solidFill>
                <a:latin typeface="DIN Next LT Pro UltraLight Cond" panose="020B0206020203050203" pitchFamily="34" charset="0"/>
              </a:rPr>
              <a:t>Image credit: </a:t>
            </a:r>
            <a:r>
              <a:rPr lang="en-US" sz="1400" dirty="0" err="1">
                <a:solidFill>
                  <a:schemeClr val="accent4"/>
                </a:solidFill>
                <a:latin typeface="DIN Next LT Pro UltraLight Cond" panose="020B0206020203050203" pitchFamily="34" charset="0"/>
              </a:rPr>
              <a:t>OpenClipart</a:t>
            </a:r>
            <a:r>
              <a:rPr lang="en-US" sz="1400" dirty="0">
                <a:solidFill>
                  <a:schemeClr val="accent4"/>
                </a:solidFill>
                <a:latin typeface="DIN Next LT Pro UltraLight Cond" panose="020B0206020203050203" pitchFamily="34" charset="0"/>
              </a:rPr>
              <a:t>-Vectors from </a:t>
            </a:r>
            <a:r>
              <a:rPr lang="en-US" sz="1400" dirty="0" err="1">
                <a:solidFill>
                  <a:schemeClr val="accent4"/>
                </a:solidFill>
                <a:latin typeface="DIN Next LT Pro UltraLight Cond" panose="020B0206020203050203" pitchFamily="34" charset="0"/>
              </a:rPr>
              <a:t>Pixabay</a:t>
            </a:r>
            <a:r>
              <a:rPr lang="en-US" sz="1400" dirty="0">
                <a:solidFill>
                  <a:schemeClr val="accent4"/>
                </a:solidFill>
                <a:latin typeface="DIN Next LT Pro UltraLight Cond" panose="020B0206020203050203" pitchFamily="34" charset="0"/>
              </a:rPr>
              <a:t>. Based on Tux design by Larry Ewing and The GIMP., CC0, via Wikimedia Commons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6E967-6B29-6ED5-E5C9-42080B41FF2E}"/>
              </a:ext>
            </a:extLst>
          </p:cNvPr>
          <p:cNvGrpSpPr/>
          <p:nvPr/>
        </p:nvGrpSpPr>
        <p:grpSpPr>
          <a:xfrm>
            <a:off x="3412696" y="3354351"/>
            <a:ext cx="3227767" cy="1706432"/>
            <a:chOff x="3412696" y="3354351"/>
            <a:chExt cx="3227767" cy="17064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1DF38C9-CC70-423F-3694-64CB3B11B081}"/>
                </a:ext>
              </a:extLst>
            </p:cNvPr>
            <p:cNvGrpSpPr/>
            <p:nvPr/>
          </p:nvGrpSpPr>
          <p:grpSpPr>
            <a:xfrm>
              <a:off x="5231279" y="3354351"/>
              <a:ext cx="1409184" cy="1706432"/>
              <a:chOff x="6553822" y="4151528"/>
              <a:chExt cx="1409184" cy="170643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FB9BFDD-7FB3-7548-C3A2-6CB851A8133D}"/>
                  </a:ext>
                </a:extLst>
              </p:cNvPr>
              <p:cNvSpPr/>
              <p:nvPr/>
            </p:nvSpPr>
            <p:spPr>
              <a:xfrm>
                <a:off x="7057916" y="4190712"/>
                <a:ext cx="464950" cy="523995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 descr="A cartoon of a penguin&#10;&#10;AI-generated content may be incorrect.">
                <a:extLst>
                  <a:ext uri="{FF2B5EF4-FFF2-40B4-BE49-F238E27FC236}">
                    <a16:creationId xmlns:a16="http://schemas.microsoft.com/office/drawing/2014/main" id="{DAD153E8-EA19-5038-894B-548BC49A5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3822" y="4151528"/>
                <a:ext cx="1409184" cy="1706432"/>
              </a:xfrm>
              <a:prstGeom prst="rect">
                <a:avLst/>
              </a:prstGeom>
            </p:spPr>
          </p:pic>
        </p:grpSp>
        <p:pic>
          <p:nvPicPr>
            <p:cNvPr id="11" name="Graphic 10" descr="Old Key with solid fill">
              <a:extLst>
                <a:ext uri="{FF2B5EF4-FFF2-40B4-BE49-F238E27FC236}">
                  <a16:creationId xmlns:a16="http://schemas.microsoft.com/office/drawing/2014/main" id="{DA31AE6F-3D8E-7483-D844-205D4ED96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12696" y="3621612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Old Key with solid fill">
              <a:extLst>
                <a:ext uri="{FF2B5EF4-FFF2-40B4-BE49-F238E27FC236}">
                  <a16:creationId xmlns:a16="http://schemas.microsoft.com/office/drawing/2014/main" id="{91A9906B-D10D-2273-6B4C-AACDB02F2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758643">
              <a:off x="3595686" y="3811749"/>
              <a:ext cx="809924" cy="8099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2E1BE81-D582-84DA-453F-830F065D697C}"/>
                    </a:ext>
                  </a:extLst>
                </p:cNvPr>
                <p:cNvSpPr txBox="1"/>
                <p:nvPr/>
              </p:nvSpPr>
              <p:spPr>
                <a:xfrm>
                  <a:off x="4437840" y="3674448"/>
                  <a:ext cx="894796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</m:oMath>
                    </m:oMathPara>
                  </a14:m>
                  <a:endParaRPr lang="en-US" sz="5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2E1BE81-D582-84DA-453F-830F065D6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7840" y="3674448"/>
                  <a:ext cx="894796" cy="92333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Google Shape;637;p39">
            <a:extLst>
              <a:ext uri="{FF2B5EF4-FFF2-40B4-BE49-F238E27FC236}">
                <a16:creationId xmlns:a16="http://schemas.microsoft.com/office/drawing/2014/main" id="{9E8EA167-F2A7-7BFB-7E16-2799A3372943}"/>
              </a:ext>
            </a:extLst>
          </p:cNvPr>
          <p:cNvSpPr/>
          <p:nvPr/>
        </p:nvSpPr>
        <p:spPr>
          <a:xfrm>
            <a:off x="3470920" y="4726417"/>
            <a:ext cx="2952934" cy="464551"/>
          </a:xfrm>
          <a:prstGeom prst="rect">
            <a:avLst/>
          </a:prstGeom>
          <a:solidFill>
            <a:srgbClr val="DA262E"/>
          </a:solidFill>
          <a:ln w="9525" cap="flat" cmpd="sng">
            <a:solidFill>
              <a:srgbClr val="DA26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26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lt1"/>
                </a:solidFill>
                <a:latin typeface="DIN Next LT Pro Medium" panose="020B0603020203050203" pitchFamily="34" charset="0"/>
                <a:ea typeface="Montserrat"/>
                <a:cs typeface="Montserrat"/>
                <a:sym typeface="Montserrat"/>
              </a:rPr>
              <a:t>AES-ECB is bad!</a:t>
            </a:r>
          </a:p>
        </p:txBody>
      </p:sp>
      <p:sp>
        <p:nvSpPr>
          <p:cNvPr id="17" name="Google Shape;876;p46">
            <a:extLst>
              <a:ext uri="{FF2B5EF4-FFF2-40B4-BE49-F238E27FC236}">
                <a16:creationId xmlns:a16="http://schemas.microsoft.com/office/drawing/2014/main" id="{49E16B81-C8FA-D8EF-0E8C-BE7CE722E0DD}"/>
              </a:ext>
            </a:extLst>
          </p:cNvPr>
          <p:cNvSpPr txBox="1">
            <a:spLocks/>
          </p:cNvSpPr>
          <p:nvPr/>
        </p:nvSpPr>
        <p:spPr>
          <a:xfrm>
            <a:off x="6737011" y="2328737"/>
            <a:ext cx="4166909" cy="237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3528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3528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3528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3528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3528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3528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3528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3528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3528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 defTabSz="914400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  <a:buSzPts val="1800"/>
              <a:buFont typeface="Montserrat"/>
              <a:buChar char="●"/>
            </a:pPr>
            <a:r>
              <a:rPr lang="en-US" sz="2000" kern="0" dirty="0">
                <a:solidFill>
                  <a:schemeClr val="accent1"/>
                </a:solidFill>
              </a:rPr>
              <a:t>Attack 1:</a:t>
            </a:r>
            <a:r>
              <a:rPr lang="en-US" sz="2000" kern="0" dirty="0"/>
              <a:t>  </a:t>
            </a:r>
            <a:r>
              <a:rPr lang="en-US" sz="2000" kern="0" dirty="0">
                <a:solidFill>
                  <a:schemeClr val="bg1"/>
                </a:solidFill>
              </a:rPr>
              <a:t>RSA key recovery</a:t>
            </a:r>
          </a:p>
          <a:p>
            <a:pPr algn="l" defTabSz="914400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  <a:buSzPts val="1800"/>
              <a:buFont typeface="Montserrat"/>
              <a:buChar char="●"/>
            </a:pPr>
            <a:r>
              <a:rPr lang="en-US" sz="2000" kern="0" dirty="0">
                <a:solidFill>
                  <a:schemeClr val="accent1"/>
                </a:solidFill>
              </a:rPr>
              <a:t>Attack 2:</a:t>
            </a:r>
            <a:r>
              <a:rPr lang="en-US" sz="2000" kern="0" dirty="0"/>
              <a:t> </a:t>
            </a:r>
            <a:r>
              <a:rPr lang="en-US" sz="2000" kern="0" dirty="0">
                <a:solidFill>
                  <a:schemeClr val="bg1"/>
                </a:solidFill>
              </a:rPr>
              <a:t>File key recovery</a:t>
            </a:r>
          </a:p>
          <a:p>
            <a:pPr algn="l" defTabSz="914400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  <a:buSzPts val="1800"/>
              <a:buFont typeface="Montserrat"/>
              <a:buChar char="●"/>
            </a:pPr>
            <a:r>
              <a:rPr lang="en-US" sz="2000" kern="0" dirty="0">
                <a:solidFill>
                  <a:schemeClr val="accent1"/>
                </a:solidFill>
              </a:rPr>
              <a:t>Attack 3: </a:t>
            </a:r>
            <a:r>
              <a:rPr lang="en-US" sz="2000" kern="0" dirty="0">
                <a:solidFill>
                  <a:schemeClr val="bg1"/>
                </a:solidFill>
              </a:rPr>
              <a:t>Integrity attack</a:t>
            </a:r>
          </a:p>
          <a:p>
            <a:pPr algn="l" defTabSz="9144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ts val="1800"/>
              <a:buFont typeface="Montserrat"/>
              <a:buChar char="●"/>
            </a:pPr>
            <a:r>
              <a:rPr lang="en-US" sz="2000" kern="0" dirty="0">
                <a:solidFill>
                  <a:schemeClr val="accent1"/>
                </a:solidFill>
              </a:rPr>
              <a:t>Attack 4:</a:t>
            </a:r>
            <a:r>
              <a:rPr lang="en-US" sz="2000" kern="0" dirty="0"/>
              <a:t> </a:t>
            </a:r>
            <a:r>
              <a:rPr lang="en-US" sz="2000" kern="0" dirty="0">
                <a:solidFill>
                  <a:schemeClr val="bg1"/>
                </a:solidFill>
              </a:rPr>
              <a:t>Framing attack</a:t>
            </a:r>
          </a:p>
          <a:p>
            <a:pPr algn="l" defTabSz="914400">
              <a:spcBef>
                <a:spcPts val="1000"/>
              </a:spcBef>
              <a:spcAft>
                <a:spcPts val="600"/>
              </a:spcAft>
              <a:buClr>
                <a:schemeClr val="bg1"/>
              </a:buClr>
              <a:buSzPts val="1800"/>
              <a:buFont typeface="Montserrat"/>
              <a:buChar char="●"/>
            </a:pPr>
            <a:r>
              <a:rPr lang="en-US" sz="2000" kern="0" dirty="0">
                <a:solidFill>
                  <a:schemeClr val="accent1"/>
                </a:solidFill>
              </a:rPr>
              <a:t>Attack 5:</a:t>
            </a:r>
            <a:r>
              <a:rPr lang="en-US" sz="2000" kern="0" dirty="0"/>
              <a:t> </a:t>
            </a:r>
            <a:r>
              <a:rPr lang="en-US" sz="2000" kern="0" dirty="0" err="1">
                <a:solidFill>
                  <a:schemeClr val="bg1"/>
                </a:solidFill>
              </a:rPr>
              <a:t>Bleichenbacher</a:t>
            </a:r>
            <a:endParaRPr lang="en-US" sz="20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8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69" grpId="0"/>
      <p:bldP spid="70" grpId="0"/>
      <p:bldP spid="73" grpId="0"/>
      <p:bldP spid="5" grpId="0"/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A0883-B5C8-4D77-70CD-6FDD6F9E9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0656282B-7949-555C-02B9-D25AE2C3AF9B}"/>
                  </a:ext>
                </a:extLst>
              </p14:cNvPr>
              <p14:cNvContentPartPr/>
              <p14:nvPr/>
            </p14:nvContentPartPr>
            <p14:xfrm>
              <a:off x="6857509" y="131738"/>
              <a:ext cx="79920" cy="14400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0656282B-7949-555C-02B9-D25AE2C3AF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1361" y="125618"/>
                <a:ext cx="92215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7F038956-D6E4-FD7B-73EE-ECB7BEE4BFEA}"/>
                  </a:ext>
                </a:extLst>
              </p14:cNvPr>
              <p14:cNvContentPartPr/>
              <p14:nvPr/>
            </p14:nvContentPartPr>
            <p14:xfrm>
              <a:off x="7045789" y="119498"/>
              <a:ext cx="89280" cy="15120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7F038956-D6E4-FD7B-73EE-ECB7BEE4BF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39694" y="113378"/>
                <a:ext cx="101471" cy="163440"/>
              </a:xfrm>
              <a:prstGeom prst="rect">
                <a:avLst/>
              </a:prstGeom>
            </p:spPr>
          </p:pic>
        </mc:Fallback>
      </mc:AlternateContent>
      <p:sp>
        <p:nvSpPr>
          <p:cNvPr id="490" name="TextBox 489">
            <a:extLst>
              <a:ext uri="{FF2B5EF4-FFF2-40B4-BE49-F238E27FC236}">
                <a16:creationId xmlns:a16="http://schemas.microsoft.com/office/drawing/2014/main" id="{1351BB67-6B63-55A8-6A85-39B2D963762A}"/>
              </a:ext>
            </a:extLst>
          </p:cNvPr>
          <p:cNvSpPr txBox="1"/>
          <p:nvPr/>
        </p:nvSpPr>
        <p:spPr>
          <a:xfrm>
            <a:off x="360364" y="868978"/>
            <a:ext cx="5384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>
                <a:latin typeface="DIN Next LT Pro" panose="020B0503020203050203" pitchFamily="34" charset="77"/>
              </a:rPr>
              <a:t>Setting: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DIN Next LT Pro Light" panose="020B0303020203050203" pitchFamily="34" charset="77"/>
              </a:rPr>
              <a:t>Malicious cloud provider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Adversary c</a:t>
            </a:r>
            <a:r>
              <a:rPr lang="en-US" sz="2000" noProof="0" dirty="0" err="1">
                <a:solidFill>
                  <a:prstClr val="black"/>
                </a:solidFill>
                <a:latin typeface="DIN Next LT Pro Light" panose="020B0303020203050203" pitchFamily="34" charset="77"/>
              </a:rPr>
              <a:t>ontrols</a:t>
            </a:r>
            <a:r>
              <a:rPr lang="en-US" sz="2000" noProof="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 client protocol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Guess password or compromise user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>
              <a:solidFill>
                <a:prstClr val="black"/>
              </a:solidFill>
              <a:latin typeface="DIN Next LT Pro Light" panose="020B0303020203050203" pitchFamily="34" charset="77"/>
            </a:endParaRPr>
          </a:p>
          <a:p>
            <a:r>
              <a:rPr lang="en-US" sz="2400" dirty="0">
                <a:latin typeface="DIN Next LT Pro" panose="020B0503020203050203" pitchFamily="34" charset="77"/>
              </a:rPr>
              <a:t>Integrity: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DIN Next LT Pro Light" panose="020B0303020203050203" pitchFamily="34" charset="77"/>
              </a:rPr>
              <a:t>Wins if adversary can, for an honest user, inject/modify a file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5957D-0FE6-F747-51E2-DA845E00E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266"/>
            <a:ext cx="2158408" cy="543977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C01CF-BA80-342E-312E-9F4F6BB83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D7CB69B3-7E09-BEFD-2E2B-D127CDFD8D58}"/>
              </a:ext>
            </a:extLst>
          </p:cNvPr>
          <p:cNvGrpSpPr/>
          <p:nvPr/>
        </p:nvGrpSpPr>
        <p:grpSpPr>
          <a:xfrm>
            <a:off x="6443009" y="240266"/>
            <a:ext cx="739799" cy="1126510"/>
            <a:chOff x="3676001" y="2272404"/>
            <a:chExt cx="739799" cy="1126510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A481AA66-FFB8-4058-66D4-0002EA7500E6}"/>
                </a:ext>
              </a:extLst>
            </p:cNvPr>
            <p:cNvGrpSpPr/>
            <p:nvPr/>
          </p:nvGrpSpPr>
          <p:grpSpPr>
            <a:xfrm flipH="1">
              <a:off x="3676001" y="2272404"/>
              <a:ext cx="675475" cy="1126510"/>
              <a:chOff x="6222221" y="1057324"/>
              <a:chExt cx="743023" cy="1239161"/>
            </a:xfrm>
          </p:grpSpPr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4AF0369C-2F83-7F1C-A073-D1CCDC14AA8D}"/>
                  </a:ext>
                </a:extLst>
              </p:cNvPr>
              <p:cNvGrpSpPr/>
              <p:nvPr/>
            </p:nvGrpSpPr>
            <p:grpSpPr>
              <a:xfrm flipH="1">
                <a:off x="6222221" y="1057324"/>
                <a:ext cx="743023" cy="1239161"/>
                <a:chOff x="8830313" y="3358329"/>
                <a:chExt cx="743023" cy="1239161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32A6626B-3E40-55C2-933F-28103BDB1773}"/>
                    </a:ext>
                  </a:extLst>
                </p:cNvPr>
                <p:cNvGrpSpPr/>
                <p:nvPr/>
              </p:nvGrpSpPr>
              <p:grpSpPr>
                <a:xfrm>
                  <a:off x="8830313" y="3358329"/>
                  <a:ext cx="743023" cy="1239161"/>
                  <a:chOff x="8830313" y="3358329"/>
                  <a:chExt cx="743023" cy="1239161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">
                    <p14:nvContentPartPr>
                      <p14:cNvPr id="436" name="Ink 435">
                        <a:extLst>
                          <a:ext uri="{FF2B5EF4-FFF2-40B4-BE49-F238E27FC236}">
                            <a16:creationId xmlns:a16="http://schemas.microsoft.com/office/drawing/2014/main" id="{0857AE0A-7A75-7C1F-63E2-939CFE90CC5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30313" y="3754829"/>
                      <a:ext cx="52393" cy="206115"/>
                    </p14:xfrm>
                  </p:contentPart>
                </mc:Choice>
                <mc:Fallback xmlns="">
                  <p:pic>
                    <p:nvPicPr>
                      <p:cNvPr id="436" name="Ink 435">
                        <a:extLst>
                          <a:ext uri="{FF2B5EF4-FFF2-40B4-BE49-F238E27FC236}">
                            <a16:creationId xmlns:a16="http://schemas.microsoft.com/office/drawing/2014/main" id="{0857AE0A-7A75-7C1F-63E2-939CFE90CC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8823616" y="3748116"/>
                        <a:ext cx="65787" cy="2195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8">
                    <p14:nvContentPartPr>
                      <p14:cNvPr id="437" name="Ink 436">
                        <a:extLst>
                          <a:ext uri="{FF2B5EF4-FFF2-40B4-BE49-F238E27FC236}">
                            <a16:creationId xmlns:a16="http://schemas.microsoft.com/office/drawing/2014/main" id="{75C990F1-D95E-1784-AD6B-2E4AF02EEAA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115112" y="3867914"/>
                      <a:ext cx="92336" cy="55160"/>
                    </p14:xfrm>
                  </p:contentPart>
                </mc:Choice>
                <mc:Fallback xmlns="">
                  <p:pic>
                    <p:nvPicPr>
                      <p:cNvPr id="437" name="Ink 436">
                        <a:extLst>
                          <a:ext uri="{FF2B5EF4-FFF2-40B4-BE49-F238E27FC236}">
                            <a16:creationId xmlns:a16="http://schemas.microsoft.com/office/drawing/2014/main" id="{75C990F1-D95E-1784-AD6B-2E4AF02EEA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9108404" y="3861216"/>
                        <a:ext cx="105752" cy="685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0">
                    <p14:nvContentPartPr>
                      <p14:cNvPr id="438" name="Ink 437">
                        <a:extLst>
                          <a:ext uri="{FF2B5EF4-FFF2-40B4-BE49-F238E27FC236}">
                            <a16:creationId xmlns:a16="http://schemas.microsoft.com/office/drawing/2014/main" id="{9B5D446E-8CDA-2AF4-29D0-2CAA3ECCF29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60232" y="3765548"/>
                      <a:ext cx="34929" cy="150436"/>
                    </p14:xfrm>
                  </p:contentPart>
                </mc:Choice>
                <mc:Fallback xmlns="">
                  <p:pic>
                    <p:nvPicPr>
                      <p:cNvPr id="438" name="Ink 437">
                        <a:extLst>
                          <a:ext uri="{FF2B5EF4-FFF2-40B4-BE49-F238E27FC236}">
                            <a16:creationId xmlns:a16="http://schemas.microsoft.com/office/drawing/2014/main" id="{9B5D446E-8CDA-2AF4-29D0-2CAA3ECCF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8853484" y="3758836"/>
                        <a:ext cx="48424" cy="16386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2">
                    <p14:nvContentPartPr>
                      <p14:cNvPr id="439" name="Ink 438">
                        <a:extLst>
                          <a:ext uri="{FF2B5EF4-FFF2-40B4-BE49-F238E27FC236}">
                            <a16:creationId xmlns:a16="http://schemas.microsoft.com/office/drawing/2014/main" id="{0CBE25AB-E95F-680E-C0DB-49A5509586D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048883" y="3684969"/>
                      <a:ext cx="44958" cy="120349"/>
                    </p14:xfrm>
                  </p:contentPart>
                </mc:Choice>
                <mc:Fallback xmlns="">
                  <p:pic>
                    <p:nvPicPr>
                      <p:cNvPr id="439" name="Ink 438">
                        <a:extLst>
                          <a:ext uri="{FF2B5EF4-FFF2-40B4-BE49-F238E27FC236}">
                            <a16:creationId xmlns:a16="http://schemas.microsoft.com/office/drawing/2014/main" id="{0CBE25AB-E95F-680E-C0DB-49A5509586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9042237" y="3678261"/>
                        <a:ext cx="58250" cy="13376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4">
                    <p14:nvContentPartPr>
                      <p14:cNvPr id="440" name="Ink 439">
                        <a:extLst>
                          <a:ext uri="{FF2B5EF4-FFF2-40B4-BE49-F238E27FC236}">
                            <a16:creationId xmlns:a16="http://schemas.microsoft.com/office/drawing/2014/main" id="{2AF3C02B-E82E-AF8C-A387-90827288E59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905709" y="3806010"/>
                      <a:ext cx="186403" cy="122252"/>
                    </p14:xfrm>
                  </p:contentPart>
                </mc:Choice>
                <mc:Fallback xmlns="">
                  <p:pic>
                    <p:nvPicPr>
                      <p:cNvPr id="440" name="Ink 439">
                        <a:extLst>
                          <a:ext uri="{FF2B5EF4-FFF2-40B4-BE49-F238E27FC236}">
                            <a16:creationId xmlns:a16="http://schemas.microsoft.com/office/drawing/2014/main" id="{2AF3C02B-E82E-AF8C-A387-90827288E5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8898981" y="3799284"/>
                        <a:ext cx="199859" cy="13570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533F6F31-2DB2-FB10-558B-CE580444686D}"/>
                      </a:ext>
                    </a:extLst>
                  </p:cNvPr>
                  <p:cNvGrpSpPr/>
                  <p:nvPr/>
                </p:nvGrpSpPr>
                <p:grpSpPr>
                  <a:xfrm>
                    <a:off x="8833261" y="3648659"/>
                    <a:ext cx="473434" cy="322484"/>
                    <a:chOff x="8019661" y="2578604"/>
                    <a:chExt cx="567613" cy="386633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6">
                      <p14:nvContentPartPr>
                        <p14:cNvPr id="449" name="Ink 448">
                          <a:extLst>
                            <a:ext uri="{FF2B5EF4-FFF2-40B4-BE49-F238E27FC236}">
                              <a16:creationId xmlns:a16="http://schemas.microsoft.com/office/drawing/2014/main" id="{5AAFEDAD-C29A-7B04-B292-837DFBB9361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19661" y="2578604"/>
                        <a:ext cx="349528" cy="373162"/>
                      </p14:xfrm>
                    </p:contentPart>
                  </mc:Choice>
                  <mc:Fallback xmlns="">
                    <p:pic>
                      <p:nvPicPr>
                        <p:cNvPr id="449" name="Ink 448">
                          <a:extLst>
                            <a:ext uri="{FF2B5EF4-FFF2-40B4-BE49-F238E27FC236}">
                              <a16:creationId xmlns:a16="http://schemas.microsoft.com/office/drawing/2014/main" id="{5AAFEDAD-C29A-7B04-B292-837DFBB936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7"/>
                        <a:stretch>
                          <a:fillRect/>
                        </a:stretch>
                      </p:blipFill>
                      <p:spPr>
                        <a:xfrm>
                          <a:off x="8011588" y="2570543"/>
                          <a:ext cx="365675" cy="38928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8">
                      <p14:nvContentPartPr>
                        <p14:cNvPr id="450" name="Ink 449">
                          <a:extLst>
                            <a:ext uri="{FF2B5EF4-FFF2-40B4-BE49-F238E27FC236}">
                              <a16:creationId xmlns:a16="http://schemas.microsoft.com/office/drawing/2014/main" id="{5B41EE4B-C1EC-1C84-22D7-98447417F56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80813" y="2957774"/>
                        <a:ext cx="330248" cy="7463"/>
                      </p14:xfrm>
                    </p:contentPart>
                  </mc:Choice>
                  <mc:Fallback xmlns="">
                    <p:pic>
                      <p:nvPicPr>
                        <p:cNvPr id="450" name="Ink 449">
                          <a:extLst>
                            <a:ext uri="{FF2B5EF4-FFF2-40B4-BE49-F238E27FC236}">
                              <a16:creationId xmlns:a16="http://schemas.microsoft.com/office/drawing/2014/main" id="{5B41EE4B-C1EC-1C84-22D7-98447417F56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9"/>
                        <a:stretch>
                          <a:fillRect/>
                        </a:stretch>
                      </p:blipFill>
                      <p:spPr>
                        <a:xfrm>
                          <a:off x="8072758" y="2949845"/>
                          <a:ext cx="346358" cy="2332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0">
                      <p14:nvContentPartPr>
                        <p14:cNvPr id="451" name="Ink 450">
                          <a:extLst>
                            <a:ext uri="{FF2B5EF4-FFF2-40B4-BE49-F238E27FC236}">
                              <a16:creationId xmlns:a16="http://schemas.microsoft.com/office/drawing/2014/main" id="{4C5989AA-AF07-A93B-B4F9-44196891D20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378303" y="2770780"/>
                        <a:ext cx="208971" cy="192800"/>
                      </p14:xfrm>
                    </p:contentPart>
                  </mc:Choice>
                  <mc:Fallback xmlns="">
                    <p:pic>
                      <p:nvPicPr>
                        <p:cNvPr id="451" name="Ink 450">
                          <a:extLst>
                            <a:ext uri="{FF2B5EF4-FFF2-40B4-BE49-F238E27FC236}">
                              <a16:creationId xmlns:a16="http://schemas.microsoft.com/office/drawing/2014/main" id="{4C5989AA-AF07-A93B-B4F9-44196891D20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1"/>
                        <a:stretch>
                          <a:fillRect/>
                        </a:stretch>
                      </p:blipFill>
                      <p:spPr>
                        <a:xfrm>
                          <a:off x="8370247" y="2762707"/>
                          <a:ext cx="225082" cy="20894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2">
                      <p14:nvContentPartPr>
                        <p14:cNvPr id="452" name="Ink 451">
                          <a:extLst>
                            <a:ext uri="{FF2B5EF4-FFF2-40B4-BE49-F238E27FC236}">
                              <a16:creationId xmlns:a16="http://schemas.microsoft.com/office/drawing/2014/main" id="{232F1C9B-5C0E-CB34-62C3-CB51907F156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48268" y="2622136"/>
                        <a:ext cx="226800" cy="95571"/>
                      </p14:xfrm>
                    </p:contentPart>
                  </mc:Choice>
                  <mc:Fallback xmlns="">
                    <p:pic>
                      <p:nvPicPr>
                        <p:cNvPr id="452" name="Ink 451">
                          <a:extLst>
                            <a:ext uri="{FF2B5EF4-FFF2-40B4-BE49-F238E27FC236}">
                              <a16:creationId xmlns:a16="http://schemas.microsoft.com/office/drawing/2014/main" id="{232F1C9B-5C0E-CB34-62C3-CB51907F156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3"/>
                        <a:stretch>
                          <a:fillRect/>
                        </a:stretch>
                      </p:blipFill>
                      <p:spPr>
                        <a:xfrm>
                          <a:off x="8040219" y="2614093"/>
                          <a:ext cx="242899" cy="11165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4">
                      <p14:nvContentPartPr>
                        <p14:cNvPr id="453" name="Ink 452">
                          <a:extLst>
                            <a:ext uri="{FF2B5EF4-FFF2-40B4-BE49-F238E27FC236}">
                              <a16:creationId xmlns:a16="http://schemas.microsoft.com/office/drawing/2014/main" id="{1039AB82-BF51-DEDB-DE76-AC842A60710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93671" y="2896409"/>
                        <a:ext cx="207" cy="13890"/>
                      </p14:xfrm>
                    </p:contentPart>
                  </mc:Choice>
                  <mc:Fallback xmlns="">
                    <p:pic>
                      <p:nvPicPr>
                        <p:cNvPr id="453" name="Ink 452">
                          <a:extLst>
                            <a:ext uri="{FF2B5EF4-FFF2-40B4-BE49-F238E27FC236}">
                              <a16:creationId xmlns:a16="http://schemas.microsoft.com/office/drawing/2014/main" id="{1039AB82-BF51-DEDB-DE76-AC842A60710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5"/>
                        <a:stretch>
                          <a:fillRect/>
                        </a:stretch>
                      </p:blipFill>
                      <p:spPr>
                        <a:xfrm>
                          <a:off x="8090152" y="2888538"/>
                          <a:ext cx="7245" cy="2963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6">
                      <p14:nvContentPartPr>
                        <p14:cNvPr id="454" name="Ink 453">
                          <a:extLst>
                            <a:ext uri="{FF2B5EF4-FFF2-40B4-BE49-F238E27FC236}">
                              <a16:creationId xmlns:a16="http://schemas.microsoft.com/office/drawing/2014/main" id="{6CB33F85-DAEC-E3B8-80BF-E0E2A1B8BBE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100096" y="2909675"/>
                        <a:ext cx="4353" cy="9121"/>
                      </p14:xfrm>
                    </p:contentPart>
                  </mc:Choice>
                  <mc:Fallback xmlns="">
                    <p:pic>
                      <p:nvPicPr>
                        <p:cNvPr id="454" name="Ink 453">
                          <a:extLst>
                            <a:ext uri="{FF2B5EF4-FFF2-40B4-BE49-F238E27FC236}">
                              <a16:creationId xmlns:a16="http://schemas.microsoft.com/office/drawing/2014/main" id="{6CB33F85-DAEC-E3B8-80BF-E0E2A1B8BB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5"/>
                        <a:stretch>
                          <a:fillRect/>
                        </a:stretch>
                      </p:blipFill>
                      <p:spPr>
                        <a:xfrm>
                          <a:off x="8092696" y="2901922"/>
                          <a:ext cx="19153" cy="2462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7">
                    <p14:nvContentPartPr>
                      <p14:cNvPr id="442" name="Ink 441">
                        <a:extLst>
                          <a:ext uri="{FF2B5EF4-FFF2-40B4-BE49-F238E27FC236}">
                            <a16:creationId xmlns:a16="http://schemas.microsoft.com/office/drawing/2014/main" id="{89D1D938-3F74-F89F-F1F4-DB4FE4686F40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7997" y="4079871"/>
                      <a:ext cx="2394" cy="9104"/>
                    </p14:xfrm>
                  </p:contentPart>
                </mc:Choice>
                <mc:Fallback xmlns="">
                  <p:pic>
                    <p:nvPicPr>
                      <p:cNvPr id="442" name="Ink 441">
                        <a:extLst>
                          <a:ext uri="{FF2B5EF4-FFF2-40B4-BE49-F238E27FC236}">
                            <a16:creationId xmlns:a16="http://schemas.microsoft.com/office/drawing/2014/main" id="{89D1D938-3F74-F89F-F1F4-DB4FE4686F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 flipH="1">
                        <a:off x="9431214" y="4073142"/>
                        <a:ext cx="15960" cy="225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8">
                    <p14:nvContentPartPr>
                      <p14:cNvPr id="443" name="Ink 442">
                        <a:extLst>
                          <a:ext uri="{FF2B5EF4-FFF2-40B4-BE49-F238E27FC236}">
                            <a16:creationId xmlns:a16="http://schemas.microsoft.com/office/drawing/2014/main" id="{8A1B884A-90F6-3DEA-0EF0-950E1D4BC75C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51" y="4085631"/>
                      <a:ext cx="114926" cy="511859"/>
                    </p14:xfrm>
                  </p:contentPart>
                </mc:Choice>
                <mc:Fallback xmlns="">
                  <p:pic>
                    <p:nvPicPr>
                      <p:cNvPr id="443" name="Ink 442">
                        <a:extLst>
                          <a:ext uri="{FF2B5EF4-FFF2-40B4-BE49-F238E27FC236}">
                            <a16:creationId xmlns:a16="http://schemas.microsoft.com/office/drawing/2014/main" id="{8A1B884A-90F6-3DEA-0EF0-950E1D4BC7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 flipH="1">
                        <a:off x="9424814" y="4078901"/>
                        <a:ext cx="128400" cy="52531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0">
                    <p14:nvContentPartPr>
                      <p14:cNvPr id="444" name="Ink 443">
                        <a:extLst>
                          <a:ext uri="{FF2B5EF4-FFF2-40B4-BE49-F238E27FC236}">
                            <a16:creationId xmlns:a16="http://schemas.microsoft.com/office/drawing/2014/main" id="{28E9D719-1626-7C0A-3C5A-3998A037625E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299649" y="3358329"/>
                      <a:ext cx="273687" cy="331826"/>
                    </p14:xfrm>
                  </p:contentPart>
                </mc:Choice>
                <mc:Fallback xmlns="">
                  <p:pic>
                    <p:nvPicPr>
                      <p:cNvPr id="444" name="Ink 443">
                        <a:extLst>
                          <a:ext uri="{FF2B5EF4-FFF2-40B4-BE49-F238E27FC236}">
                            <a16:creationId xmlns:a16="http://schemas.microsoft.com/office/drawing/2014/main" id="{28E9D719-1626-7C0A-3C5A-3998A03762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 flipH="1">
                        <a:off x="9292916" y="3351597"/>
                        <a:ext cx="287154" cy="34528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2">
                    <p14:nvContentPartPr>
                      <p14:cNvPr id="445" name="Ink 444">
                        <a:extLst>
                          <a:ext uri="{FF2B5EF4-FFF2-40B4-BE49-F238E27FC236}">
                            <a16:creationId xmlns:a16="http://schemas.microsoft.com/office/drawing/2014/main" id="{006E9981-17DA-E092-6884-149EF4B69245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20" y="3700559"/>
                      <a:ext cx="6078" cy="378646"/>
                    </p14:xfrm>
                  </p:contentPart>
                </mc:Choice>
                <mc:Fallback xmlns="">
                  <p:pic>
                    <p:nvPicPr>
                      <p:cNvPr id="445" name="Ink 444">
                        <a:extLst>
                          <a:ext uri="{FF2B5EF4-FFF2-40B4-BE49-F238E27FC236}">
                            <a16:creationId xmlns:a16="http://schemas.microsoft.com/office/drawing/2014/main" id="{006E9981-17DA-E092-6884-149EF4B692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3"/>
                      <a:stretch>
                        <a:fillRect/>
                      </a:stretch>
                    </p:blipFill>
                    <p:spPr>
                      <a:xfrm flipH="1">
                        <a:off x="9425062" y="3693826"/>
                        <a:ext cx="18994" cy="3921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4">
                    <p14:nvContentPartPr>
                      <p14:cNvPr id="446" name="Ink 445">
                        <a:extLst>
                          <a:ext uri="{FF2B5EF4-FFF2-40B4-BE49-F238E27FC236}">
                            <a16:creationId xmlns:a16="http://schemas.microsoft.com/office/drawing/2014/main" id="{43754364-0CBF-689F-8ABC-8D15D1A1D253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2149" y="4088789"/>
                      <a:ext cx="106823" cy="485477"/>
                    </p14:xfrm>
                  </p:contentPart>
                </mc:Choice>
                <mc:Fallback xmlns="">
                  <p:pic>
                    <p:nvPicPr>
                      <p:cNvPr id="446" name="Ink 445">
                        <a:extLst>
                          <a:ext uri="{FF2B5EF4-FFF2-40B4-BE49-F238E27FC236}">
                            <a16:creationId xmlns:a16="http://schemas.microsoft.com/office/drawing/2014/main" id="{43754364-0CBF-689F-8ABC-8D15D1A1D2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 flipH="1">
                        <a:off x="9315423" y="4082057"/>
                        <a:ext cx="120275" cy="4989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6">
                    <p14:nvContentPartPr>
                      <p14:cNvPr id="447" name="Ink 446">
                        <a:extLst>
                          <a:ext uri="{FF2B5EF4-FFF2-40B4-BE49-F238E27FC236}">
                            <a16:creationId xmlns:a16="http://schemas.microsoft.com/office/drawing/2014/main" id="{1F1CC6AF-E964-477B-BC08-7DC334E2C5C3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0860" y="3700792"/>
                      <a:ext cx="110874" cy="172602"/>
                    </p14:xfrm>
                  </p:contentPart>
                </mc:Choice>
                <mc:Fallback xmlns="">
                  <p:pic>
                    <p:nvPicPr>
                      <p:cNvPr id="447" name="Ink 446">
                        <a:extLst>
                          <a:ext uri="{FF2B5EF4-FFF2-40B4-BE49-F238E27FC236}">
                            <a16:creationId xmlns:a16="http://schemas.microsoft.com/office/drawing/2014/main" id="{1F1CC6AF-E964-477B-BC08-7DC334E2C5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7"/>
                      <a:stretch>
                        <a:fillRect/>
                      </a:stretch>
                    </p:blipFill>
                    <p:spPr>
                      <a:xfrm flipH="1">
                        <a:off x="9314128" y="3694062"/>
                        <a:ext cx="124337" cy="1860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8">
                    <p14:nvContentPartPr>
                      <p14:cNvPr id="448" name="Ink 447">
                        <a:extLst>
                          <a:ext uri="{FF2B5EF4-FFF2-40B4-BE49-F238E27FC236}">
                            <a16:creationId xmlns:a16="http://schemas.microsoft.com/office/drawing/2014/main" id="{44EA779D-A66F-861C-AD82-0CE581B07ED1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144480" y="3819653"/>
                      <a:ext cx="169627" cy="60754"/>
                    </p14:xfrm>
                  </p:contentPart>
                </mc:Choice>
                <mc:Fallback xmlns="">
                  <p:pic>
                    <p:nvPicPr>
                      <p:cNvPr id="448" name="Ink 447">
                        <a:extLst>
                          <a:ext uri="{FF2B5EF4-FFF2-40B4-BE49-F238E27FC236}">
                            <a16:creationId xmlns:a16="http://schemas.microsoft.com/office/drawing/2014/main" id="{44EA779D-A66F-861C-AD82-0CE581B07E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 flipH="1">
                        <a:off x="9137742" y="3812946"/>
                        <a:ext cx="183102" cy="7416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70">
                  <p14:nvContentPartPr>
                    <p14:cNvPr id="435" name="Ink 434">
                      <a:extLst>
                        <a:ext uri="{FF2B5EF4-FFF2-40B4-BE49-F238E27FC236}">
                          <a16:creationId xmlns:a16="http://schemas.microsoft.com/office/drawing/2014/main" id="{F5380FB0-7B9B-5106-4BC1-DE3D2A5D3A3E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9384186" y="3362045"/>
                    <a:ext cx="36099" cy="186"/>
                  </p14:xfrm>
                </p:contentPart>
              </mc:Choice>
              <mc:Fallback xmlns="">
                <p:pic>
                  <p:nvPicPr>
                    <p:cNvPr id="435" name="Ink 434">
                      <a:extLst>
                        <a:ext uri="{FF2B5EF4-FFF2-40B4-BE49-F238E27FC236}">
                          <a16:creationId xmlns:a16="http://schemas.microsoft.com/office/drawing/2014/main" id="{F5380FB0-7B9B-5106-4BC1-DE3D2A5D3A3E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flipH="1">
                      <a:off x="9377516" y="3358883"/>
                      <a:ext cx="49440" cy="651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33" name="Ink 432">
                    <a:extLst>
                      <a:ext uri="{FF2B5EF4-FFF2-40B4-BE49-F238E27FC236}">
                        <a16:creationId xmlns:a16="http://schemas.microsoft.com/office/drawing/2014/main" id="{0323FEF8-27A9-D3AC-74D6-010072111067}"/>
                      </a:ext>
                    </a:extLst>
                  </p14:cNvPr>
                  <p14:cNvContentPartPr/>
                  <p14:nvPr/>
                </p14:nvContentPartPr>
                <p14:xfrm>
                  <a:off x="6249483" y="1406936"/>
                  <a:ext cx="357480" cy="28620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0323FEF8-27A9-D3AC-74D6-010072111067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242753" y="1400207"/>
                    <a:ext cx="370940" cy="29965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33C7C4F9-D8DF-ABE0-4DF0-7879AB5BE931}"/>
                </a:ext>
              </a:extLst>
            </p:cNvPr>
            <p:cNvGrpSpPr/>
            <p:nvPr/>
          </p:nvGrpSpPr>
          <p:grpSpPr>
            <a:xfrm>
              <a:off x="4121680" y="2275408"/>
              <a:ext cx="294120" cy="390960"/>
              <a:chOff x="4121680" y="2275408"/>
              <a:chExt cx="294120" cy="39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18" name="Ink 417">
                    <a:extLst>
                      <a:ext uri="{FF2B5EF4-FFF2-40B4-BE49-F238E27FC236}">
                        <a16:creationId xmlns:a16="http://schemas.microsoft.com/office/drawing/2014/main" id="{88D08DBC-1336-C1D2-9EDA-DA6C260AB22E}"/>
                      </a:ext>
                    </a:extLst>
                  </p14:cNvPr>
                  <p14:cNvContentPartPr/>
                  <p14:nvPr/>
                </p14:nvContentPartPr>
                <p14:xfrm>
                  <a:off x="4186840" y="2275408"/>
                  <a:ext cx="228960" cy="319680"/>
                </p14:xfrm>
              </p:contentPart>
            </mc:Choice>
            <mc:Fallback xmlns="">
              <p:pic>
                <p:nvPicPr>
                  <p:cNvPr id="418" name="Ink 417">
                    <a:extLst>
                      <a:ext uri="{FF2B5EF4-FFF2-40B4-BE49-F238E27FC236}">
                        <a16:creationId xmlns:a16="http://schemas.microsoft.com/office/drawing/2014/main" id="{88D08DBC-1336-C1D2-9EDA-DA6C260AB22E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4182527" y="2271088"/>
                    <a:ext cx="237586" cy="32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DA39B0D6-0956-7935-EBA8-97B7D662786B}"/>
                      </a:ext>
                    </a:extLst>
                  </p14:cNvPr>
                  <p14:cNvContentPartPr/>
                  <p14:nvPr/>
                </p14:nvContentPartPr>
                <p14:xfrm>
                  <a:off x="4274320" y="2307088"/>
                  <a:ext cx="95040" cy="32004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DA39B0D6-0956-7935-EBA8-97B7D662786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270000" y="2302763"/>
                    <a:ext cx="103680" cy="328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20" name="Ink 419">
                    <a:extLst>
                      <a:ext uri="{FF2B5EF4-FFF2-40B4-BE49-F238E27FC236}">
                        <a16:creationId xmlns:a16="http://schemas.microsoft.com/office/drawing/2014/main" id="{344ABD11-BADC-BD7F-EBA6-73F5901F326B}"/>
                      </a:ext>
                    </a:extLst>
                  </p14:cNvPr>
                  <p14:cNvContentPartPr/>
                  <p14:nvPr/>
                </p14:nvContentPartPr>
                <p14:xfrm>
                  <a:off x="4233640" y="2285848"/>
                  <a:ext cx="105120" cy="327960"/>
                </p14:xfrm>
              </p:contentPart>
            </mc:Choice>
            <mc:Fallback xmlns="">
              <p:pic>
                <p:nvPicPr>
                  <p:cNvPr id="420" name="Ink 419">
                    <a:extLst>
                      <a:ext uri="{FF2B5EF4-FFF2-40B4-BE49-F238E27FC236}">
                        <a16:creationId xmlns:a16="http://schemas.microsoft.com/office/drawing/2014/main" id="{344ABD11-BADC-BD7F-EBA6-73F5901F326B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229320" y="2281533"/>
                    <a:ext cx="113760" cy="3365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21" name="Ink 420">
                    <a:extLst>
                      <a:ext uri="{FF2B5EF4-FFF2-40B4-BE49-F238E27FC236}">
                        <a16:creationId xmlns:a16="http://schemas.microsoft.com/office/drawing/2014/main" id="{3A605B6C-4177-2E5E-D968-D7722B983C99}"/>
                      </a:ext>
                    </a:extLst>
                  </p14:cNvPr>
                  <p14:cNvContentPartPr/>
                  <p14:nvPr/>
                </p14:nvContentPartPr>
                <p14:xfrm>
                  <a:off x="4255960" y="2289808"/>
                  <a:ext cx="60840" cy="376560"/>
                </p14:xfrm>
              </p:contentPart>
            </mc:Choice>
            <mc:Fallback xmlns="">
              <p:pic>
                <p:nvPicPr>
                  <p:cNvPr id="421" name="Ink 420">
                    <a:extLst>
                      <a:ext uri="{FF2B5EF4-FFF2-40B4-BE49-F238E27FC236}">
                        <a16:creationId xmlns:a16="http://schemas.microsoft.com/office/drawing/2014/main" id="{3A605B6C-4177-2E5E-D968-D7722B983C99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4251640" y="2285488"/>
                    <a:ext cx="69480" cy="38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22" name="Ink 421">
                    <a:extLst>
                      <a:ext uri="{FF2B5EF4-FFF2-40B4-BE49-F238E27FC236}">
                        <a16:creationId xmlns:a16="http://schemas.microsoft.com/office/drawing/2014/main" id="{A8BC5B6F-B934-38E0-9A15-F003BD26DDAD}"/>
                      </a:ext>
                    </a:extLst>
                  </p14:cNvPr>
                  <p14:cNvContentPartPr/>
                  <p14:nvPr/>
                </p14:nvContentPartPr>
                <p14:xfrm>
                  <a:off x="4231480" y="2299888"/>
                  <a:ext cx="51840" cy="348120"/>
                </p14:xfrm>
              </p:contentPart>
            </mc:Choice>
            <mc:Fallback xmlns="">
              <p:pic>
                <p:nvPicPr>
                  <p:cNvPr id="422" name="Ink 421">
                    <a:extLst>
                      <a:ext uri="{FF2B5EF4-FFF2-40B4-BE49-F238E27FC236}">
                        <a16:creationId xmlns:a16="http://schemas.microsoft.com/office/drawing/2014/main" id="{A8BC5B6F-B934-38E0-9A15-F003BD26DDAD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4227160" y="2295568"/>
                    <a:ext cx="60480" cy="35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3" name="Ink 422">
                    <a:extLst>
                      <a:ext uri="{FF2B5EF4-FFF2-40B4-BE49-F238E27FC236}">
                        <a16:creationId xmlns:a16="http://schemas.microsoft.com/office/drawing/2014/main" id="{2A0C0AE0-7261-0D90-0D3E-66C32AB1027F}"/>
                      </a:ext>
                    </a:extLst>
                  </p14:cNvPr>
                  <p14:cNvContentPartPr/>
                  <p14:nvPr/>
                </p14:nvContentPartPr>
                <p14:xfrm>
                  <a:off x="4215280" y="2282608"/>
                  <a:ext cx="41040" cy="340560"/>
                </p14:xfrm>
              </p:contentPart>
            </mc:Choice>
            <mc:Fallback xmlns="">
              <p:pic>
                <p:nvPicPr>
                  <p:cNvPr id="423" name="Ink 422">
                    <a:extLst>
                      <a:ext uri="{FF2B5EF4-FFF2-40B4-BE49-F238E27FC236}">
                        <a16:creationId xmlns:a16="http://schemas.microsoft.com/office/drawing/2014/main" id="{2A0C0AE0-7261-0D90-0D3E-66C32AB1027F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210960" y="2278288"/>
                    <a:ext cx="49680" cy="34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24" name="Ink 423">
                    <a:extLst>
                      <a:ext uri="{FF2B5EF4-FFF2-40B4-BE49-F238E27FC236}">
                        <a16:creationId xmlns:a16="http://schemas.microsoft.com/office/drawing/2014/main" id="{B4866713-67F2-F453-725C-60C1AA6B1093}"/>
                      </a:ext>
                    </a:extLst>
                  </p14:cNvPr>
                  <p14:cNvContentPartPr/>
                  <p14:nvPr/>
                </p14:nvContentPartPr>
                <p14:xfrm>
                  <a:off x="4121680" y="2541808"/>
                  <a:ext cx="360" cy="72720"/>
                </p14:xfrm>
              </p:contentPart>
            </mc:Choice>
            <mc:Fallback xmlns="">
              <p:pic>
                <p:nvPicPr>
                  <p:cNvPr id="424" name="Ink 423">
                    <a:extLst>
                      <a:ext uri="{FF2B5EF4-FFF2-40B4-BE49-F238E27FC236}">
                        <a16:creationId xmlns:a16="http://schemas.microsoft.com/office/drawing/2014/main" id="{B4866713-67F2-F453-725C-60C1AA6B1093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4117360" y="2537467"/>
                    <a:ext cx="9000" cy="8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25" name="Ink 424">
                    <a:extLst>
                      <a:ext uri="{FF2B5EF4-FFF2-40B4-BE49-F238E27FC236}">
                        <a16:creationId xmlns:a16="http://schemas.microsoft.com/office/drawing/2014/main" id="{388EBF19-0CBE-991D-33BA-E06DAC6F4C88}"/>
                      </a:ext>
                    </a:extLst>
                  </p14:cNvPr>
                  <p14:cNvContentPartPr/>
                  <p14:nvPr/>
                </p14:nvContentPartPr>
                <p14:xfrm>
                  <a:off x="4157320" y="2559088"/>
                  <a:ext cx="360" cy="59400"/>
                </p14:xfrm>
              </p:contentPart>
            </mc:Choice>
            <mc:Fallback xmlns="">
              <p:pic>
                <p:nvPicPr>
                  <p:cNvPr id="425" name="Ink 424">
                    <a:extLst>
                      <a:ext uri="{FF2B5EF4-FFF2-40B4-BE49-F238E27FC236}">
                        <a16:creationId xmlns:a16="http://schemas.microsoft.com/office/drawing/2014/main" id="{388EBF19-0CBE-991D-33BA-E06DAC6F4C88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4153000" y="2554742"/>
                    <a:ext cx="9000" cy="680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26" name="Ink 425">
                    <a:extLst>
                      <a:ext uri="{FF2B5EF4-FFF2-40B4-BE49-F238E27FC236}">
                        <a16:creationId xmlns:a16="http://schemas.microsoft.com/office/drawing/2014/main" id="{409A9DE2-D649-8DA7-EAD7-523206171494}"/>
                      </a:ext>
                    </a:extLst>
                  </p14:cNvPr>
                  <p14:cNvContentPartPr/>
                  <p14:nvPr/>
                </p14:nvContentPartPr>
                <p14:xfrm>
                  <a:off x="4122040" y="2528488"/>
                  <a:ext cx="3240" cy="9720"/>
                </p14:xfrm>
              </p:contentPart>
            </mc:Choice>
            <mc:Fallback xmlns="">
              <p:pic>
                <p:nvPicPr>
                  <p:cNvPr id="426" name="Ink 425">
                    <a:extLst>
                      <a:ext uri="{FF2B5EF4-FFF2-40B4-BE49-F238E27FC236}">
                        <a16:creationId xmlns:a16="http://schemas.microsoft.com/office/drawing/2014/main" id="{409A9DE2-D649-8DA7-EAD7-523206171494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117720" y="2524168"/>
                    <a:ext cx="11880" cy="1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27" name="Ink 426">
                    <a:extLst>
                      <a:ext uri="{FF2B5EF4-FFF2-40B4-BE49-F238E27FC236}">
                        <a16:creationId xmlns:a16="http://schemas.microsoft.com/office/drawing/2014/main" id="{63903C8C-4272-849F-5F81-937C90D14FE7}"/>
                      </a:ext>
                    </a:extLst>
                  </p14:cNvPr>
                  <p14:cNvContentPartPr/>
                  <p14:nvPr/>
                </p14:nvContentPartPr>
                <p14:xfrm>
                  <a:off x="4188640" y="2569168"/>
                  <a:ext cx="360" cy="37080"/>
                </p14:xfrm>
              </p:contentPart>
            </mc:Choice>
            <mc:Fallback xmlns="">
              <p:pic>
                <p:nvPicPr>
                  <p:cNvPr id="427" name="Ink 426">
                    <a:extLst>
                      <a:ext uri="{FF2B5EF4-FFF2-40B4-BE49-F238E27FC236}">
                        <a16:creationId xmlns:a16="http://schemas.microsoft.com/office/drawing/2014/main" id="{63903C8C-4272-849F-5F81-937C90D14FE7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4184320" y="2564848"/>
                    <a:ext cx="900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28" name="Ink 427">
                    <a:extLst>
                      <a:ext uri="{FF2B5EF4-FFF2-40B4-BE49-F238E27FC236}">
                        <a16:creationId xmlns:a16="http://schemas.microsoft.com/office/drawing/2014/main" id="{C0E5D99B-7C62-3B3C-2353-D416E14E07A9}"/>
                      </a:ext>
                    </a:extLst>
                  </p14:cNvPr>
                  <p14:cNvContentPartPr/>
                  <p14:nvPr/>
                </p14:nvContentPartPr>
                <p14:xfrm>
                  <a:off x="4127080" y="2277568"/>
                  <a:ext cx="64080" cy="85320"/>
                </p14:xfrm>
              </p:contentPart>
            </mc:Choice>
            <mc:Fallback xmlns="">
              <p:pic>
                <p:nvPicPr>
                  <p:cNvPr id="428" name="Ink 427">
                    <a:extLst>
                      <a:ext uri="{FF2B5EF4-FFF2-40B4-BE49-F238E27FC236}">
                        <a16:creationId xmlns:a16="http://schemas.microsoft.com/office/drawing/2014/main" id="{C0E5D99B-7C62-3B3C-2353-D416E14E07A9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122784" y="2273248"/>
                    <a:ext cx="72672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29" name="Ink 428">
                    <a:extLst>
                      <a:ext uri="{FF2B5EF4-FFF2-40B4-BE49-F238E27FC236}">
                        <a16:creationId xmlns:a16="http://schemas.microsoft.com/office/drawing/2014/main" id="{470B3093-1A56-C621-8818-BC49E49587AA}"/>
                      </a:ext>
                    </a:extLst>
                  </p14:cNvPr>
                  <p14:cNvContentPartPr/>
                  <p14:nvPr/>
                </p14:nvContentPartPr>
                <p14:xfrm>
                  <a:off x="4168480" y="2289088"/>
                  <a:ext cx="38160" cy="8352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470B3093-1A56-C621-8818-BC49E49587AA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4164160" y="2284768"/>
                    <a:ext cx="46800" cy="9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30" name="Ink 429">
                    <a:extLst>
                      <a:ext uri="{FF2B5EF4-FFF2-40B4-BE49-F238E27FC236}">
                        <a16:creationId xmlns:a16="http://schemas.microsoft.com/office/drawing/2014/main" id="{B7879EE5-F1BC-0693-2761-FEFE9DBF2A7D}"/>
                      </a:ext>
                    </a:extLst>
                  </p14:cNvPr>
                  <p14:cNvContentPartPr/>
                  <p14:nvPr/>
                </p14:nvContentPartPr>
                <p14:xfrm>
                  <a:off x="4146520" y="2289088"/>
                  <a:ext cx="42840" cy="7236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B7879EE5-F1BC-0693-2761-FEFE9DBF2A7D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142200" y="2284768"/>
                    <a:ext cx="5148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31" name="Ink 430">
                    <a:extLst>
                      <a:ext uri="{FF2B5EF4-FFF2-40B4-BE49-F238E27FC236}">
                        <a16:creationId xmlns:a16="http://schemas.microsoft.com/office/drawing/2014/main" id="{E5B80C1E-EF8C-0A5E-5CC3-35386DF4017A}"/>
                      </a:ext>
                    </a:extLst>
                  </p14:cNvPr>
                  <p14:cNvContentPartPr/>
                  <p14:nvPr/>
                </p14:nvContentPartPr>
                <p14:xfrm>
                  <a:off x="4207000" y="2288008"/>
                  <a:ext cx="9720" cy="94680"/>
                </p14:xfrm>
              </p:contentPart>
            </mc:Choice>
            <mc:Fallback xmlns="">
              <p:pic>
                <p:nvPicPr>
                  <p:cNvPr id="431" name="Ink 430">
                    <a:extLst>
                      <a:ext uri="{FF2B5EF4-FFF2-40B4-BE49-F238E27FC236}">
                        <a16:creationId xmlns:a16="http://schemas.microsoft.com/office/drawing/2014/main" id="{E5B80C1E-EF8C-0A5E-5CC3-35386DF4017A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4202680" y="2283688"/>
                    <a:ext cx="18360" cy="103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4782CCB6-7A19-C34A-914F-953024037E10}"/>
              </a:ext>
            </a:extLst>
          </p:cNvPr>
          <p:cNvGrpSpPr/>
          <p:nvPr/>
        </p:nvGrpSpPr>
        <p:grpSpPr>
          <a:xfrm>
            <a:off x="9161213" y="4375588"/>
            <a:ext cx="690084" cy="1241006"/>
            <a:chOff x="6878035" y="3408405"/>
            <a:chExt cx="690084" cy="1241006"/>
          </a:xfrm>
        </p:grpSpPr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E510AFA4-F07F-55F1-09F3-180A24FA9CC3}"/>
                </a:ext>
              </a:extLst>
            </p:cNvPr>
            <p:cNvGrpSpPr/>
            <p:nvPr/>
          </p:nvGrpSpPr>
          <p:grpSpPr>
            <a:xfrm flipH="1">
              <a:off x="6878035" y="3408405"/>
              <a:ext cx="550503" cy="1241006"/>
              <a:chOff x="5119966" y="1092421"/>
              <a:chExt cx="1066680" cy="240462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62" name="Ink 461">
                    <a:extLst>
                      <a:ext uri="{FF2B5EF4-FFF2-40B4-BE49-F238E27FC236}">
                        <a16:creationId xmlns:a16="http://schemas.microsoft.com/office/drawing/2014/main" id="{66D030D7-DFF0-003C-BB4C-D554CFB2E0AB}"/>
                      </a:ext>
                    </a:extLst>
                  </p14:cNvPr>
                  <p14:cNvContentPartPr/>
                  <p14:nvPr/>
                </p14:nvContentPartPr>
                <p14:xfrm>
                  <a:off x="5163477" y="2505247"/>
                  <a:ext cx="224641" cy="991800"/>
                </p14:xfrm>
              </p:contentPart>
            </mc:Choice>
            <mc:Fallback xmlns="">
              <p:pic>
                <p:nvPicPr>
                  <p:cNvPr id="462" name="Ink 461">
                    <a:extLst>
                      <a:ext uri="{FF2B5EF4-FFF2-40B4-BE49-F238E27FC236}">
                        <a16:creationId xmlns:a16="http://schemas.microsoft.com/office/drawing/2014/main" id="{66D030D7-DFF0-003C-BB4C-D554CFB2E0A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151617" y="2493390"/>
                    <a:ext cx="248361" cy="101551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7F16FC50-E936-0A13-CCD4-03CE8335AAE6}"/>
                  </a:ext>
                </a:extLst>
              </p:cNvPr>
              <p:cNvGrpSpPr/>
              <p:nvPr/>
            </p:nvGrpSpPr>
            <p:grpSpPr>
              <a:xfrm>
                <a:off x="5119966" y="1092421"/>
                <a:ext cx="1066680" cy="2362214"/>
                <a:chOff x="5119966" y="1092421"/>
                <a:chExt cx="1066680" cy="236221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2">
                  <p14:nvContentPartPr>
                    <p14:cNvPr id="464" name="Ink 463">
                      <a:extLst>
                        <a:ext uri="{FF2B5EF4-FFF2-40B4-BE49-F238E27FC236}">
                          <a16:creationId xmlns:a16="http://schemas.microsoft.com/office/drawing/2014/main" id="{6A468188-9A34-5264-A2F6-B674507FBCC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19966" y="1092421"/>
                    <a:ext cx="534960" cy="642960"/>
                  </p14:xfrm>
                </p:contentPart>
              </mc:Choice>
              <mc:Fallback xmlns="">
                <p:pic>
                  <p:nvPicPr>
                    <p:cNvPr id="464" name="Ink 463">
                      <a:extLst>
                        <a:ext uri="{FF2B5EF4-FFF2-40B4-BE49-F238E27FC236}">
                          <a16:creationId xmlns:a16="http://schemas.microsoft.com/office/drawing/2014/main" id="{6A468188-9A34-5264-A2F6-B674507FBCC1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5108109" y="1080566"/>
                      <a:ext cx="558674" cy="6666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465" name="Ink 464">
                      <a:extLst>
                        <a:ext uri="{FF2B5EF4-FFF2-40B4-BE49-F238E27FC236}">
                          <a16:creationId xmlns:a16="http://schemas.microsoft.com/office/drawing/2014/main" id="{7D6ED32A-02EC-8DCC-99F3-91AE08A769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9126" y="1099621"/>
                    <a:ext cx="70560" cy="360"/>
                  </p14:xfrm>
                </p:contentPart>
              </mc:Choice>
              <mc:Fallback xmlns="">
                <p:pic>
                  <p:nvPicPr>
                    <p:cNvPr id="465" name="Ink 464">
                      <a:extLst>
                        <a:ext uri="{FF2B5EF4-FFF2-40B4-BE49-F238E27FC236}">
                          <a16:creationId xmlns:a16="http://schemas.microsoft.com/office/drawing/2014/main" id="{7D6ED32A-02EC-8DCC-99F3-91AE08A769D4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5407366" y="1093501"/>
                      <a:ext cx="9408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4">
                  <p14:nvContentPartPr>
                    <p14:cNvPr id="466" name="Ink 465">
                      <a:extLst>
                        <a:ext uri="{FF2B5EF4-FFF2-40B4-BE49-F238E27FC236}">
                          <a16:creationId xmlns:a16="http://schemas.microsoft.com/office/drawing/2014/main" id="{307F08A3-0B2C-E289-F764-E585C5D5D24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85286" y="1755541"/>
                    <a:ext cx="11880" cy="733680"/>
                  </p14:xfrm>
                </p:contentPart>
              </mc:Choice>
              <mc:Fallback xmlns="">
                <p:pic>
                  <p:nvPicPr>
                    <p:cNvPr id="466" name="Ink 465">
                      <a:extLst>
                        <a:ext uri="{FF2B5EF4-FFF2-40B4-BE49-F238E27FC236}">
                          <a16:creationId xmlns:a16="http://schemas.microsoft.com/office/drawing/2014/main" id="{307F08A3-0B2C-E289-F764-E585C5D5D24D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5374066" y="1743685"/>
                      <a:ext cx="34320" cy="7573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5">
                  <p14:nvContentPartPr>
                    <p14:cNvPr id="467" name="Ink 466">
                      <a:extLst>
                        <a:ext uri="{FF2B5EF4-FFF2-40B4-BE49-F238E27FC236}">
                          <a16:creationId xmlns:a16="http://schemas.microsoft.com/office/drawing/2014/main" id="{BA145EA9-C8FF-285C-1A85-1124681100E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6576" y="2513955"/>
                    <a:ext cx="208800" cy="940680"/>
                  </p14:xfrm>
                </p:contentPart>
              </mc:Choice>
              <mc:Fallback xmlns="">
                <p:pic>
                  <p:nvPicPr>
                    <p:cNvPr id="467" name="Ink 466">
                      <a:extLst>
                        <a:ext uri="{FF2B5EF4-FFF2-40B4-BE49-F238E27FC236}">
                          <a16:creationId xmlns:a16="http://schemas.microsoft.com/office/drawing/2014/main" id="{BA145EA9-C8FF-285C-1A85-1124681100E1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394744" y="2502101"/>
                      <a:ext cx="232464" cy="9643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6">
                  <p14:nvContentPartPr>
                    <p14:cNvPr id="468" name="Ink 467">
                      <a:extLst>
                        <a:ext uri="{FF2B5EF4-FFF2-40B4-BE49-F238E27FC236}">
                          <a16:creationId xmlns:a16="http://schemas.microsoft.com/office/drawing/2014/main" id="{D9211322-2CA9-17E5-21FA-831E2B4020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6746" y="1755991"/>
                    <a:ext cx="216720" cy="3344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D9211322-2CA9-17E5-21FA-831E2B40207E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5384900" y="1744146"/>
                      <a:ext cx="240413" cy="358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7">
                  <p14:nvContentPartPr>
                    <p14:cNvPr id="469" name="Ink 468">
                      <a:extLst>
                        <a:ext uri="{FF2B5EF4-FFF2-40B4-BE49-F238E27FC236}">
                          <a16:creationId xmlns:a16="http://schemas.microsoft.com/office/drawing/2014/main" id="{AA27419D-A7D0-67BB-EF8A-6E9272C96E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26666" y="1986301"/>
                    <a:ext cx="331560" cy="117720"/>
                  </p14:xfrm>
                </p:contentPart>
              </mc:Choice>
              <mc:Fallback xmlns="">
                <p:pic>
                  <p:nvPicPr>
                    <p:cNvPr id="469" name="Ink 468">
                      <a:extLst>
                        <a:ext uri="{FF2B5EF4-FFF2-40B4-BE49-F238E27FC236}">
                          <a16:creationId xmlns:a16="http://schemas.microsoft.com/office/drawing/2014/main" id="{AA27419D-A7D0-67BB-EF8A-6E9272C96E64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5614825" y="1974459"/>
                      <a:ext cx="355243" cy="1414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8">
                  <p14:nvContentPartPr>
                    <p14:cNvPr id="470" name="Ink 469">
                      <a:extLst>
                        <a:ext uri="{FF2B5EF4-FFF2-40B4-BE49-F238E27FC236}">
                          <a16:creationId xmlns:a16="http://schemas.microsoft.com/office/drawing/2014/main" id="{2C76F258-A16A-19FF-93B3-EE17390A25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3986" y="1786501"/>
                    <a:ext cx="195120" cy="223920"/>
                  </p14:xfrm>
                </p:contentPart>
              </mc:Choice>
              <mc:Fallback xmlns="">
                <p:pic>
                  <p:nvPicPr>
                    <p:cNvPr id="470" name="Ink 469">
                      <a:extLst>
                        <a:ext uri="{FF2B5EF4-FFF2-40B4-BE49-F238E27FC236}">
                          <a16:creationId xmlns:a16="http://schemas.microsoft.com/office/drawing/2014/main" id="{2C76F258-A16A-19FF-93B3-EE17390A25C2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5952182" y="1774642"/>
                      <a:ext cx="218729" cy="2476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471" name="Ink 470">
                      <a:extLst>
                        <a:ext uri="{FF2B5EF4-FFF2-40B4-BE49-F238E27FC236}">
                          <a16:creationId xmlns:a16="http://schemas.microsoft.com/office/drawing/2014/main" id="{DB8A537E-71AB-35C1-62C0-AE6067FFD42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9806" y="1749781"/>
                    <a:ext cx="190440" cy="86328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DB8A537E-71AB-35C1-62C0-AE6067FFD42F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5177990" y="1737936"/>
                      <a:ext cx="214071" cy="886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0">
                  <p14:nvContentPartPr>
                    <p14:cNvPr id="472" name="Ink 471">
                      <a:extLst>
                        <a:ext uri="{FF2B5EF4-FFF2-40B4-BE49-F238E27FC236}">
                          <a16:creationId xmlns:a16="http://schemas.microsoft.com/office/drawing/2014/main" id="{2819BEE7-1267-8078-2D54-1E5D2AC34F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6886" y="1722421"/>
                    <a:ext cx="21600" cy="58680"/>
                  </p14:xfrm>
                </p:contentPart>
              </mc:Choice>
              <mc:Fallback xmlns="">
                <p:pic>
                  <p:nvPicPr>
                    <p:cNvPr id="472" name="Ink 471">
                      <a:extLst>
                        <a:ext uri="{FF2B5EF4-FFF2-40B4-BE49-F238E27FC236}">
                          <a16:creationId xmlns:a16="http://schemas.microsoft.com/office/drawing/2014/main" id="{2819BEE7-1267-8078-2D54-1E5D2AC34F05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6025041" y="1710685"/>
                      <a:ext cx="45290" cy="821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473" name="Ink 472">
                      <a:extLst>
                        <a:ext uri="{FF2B5EF4-FFF2-40B4-BE49-F238E27FC236}">
                          <a16:creationId xmlns:a16="http://schemas.microsoft.com/office/drawing/2014/main" id="{543F34E7-FE6D-FCB3-6EF9-EE4AA4F926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4246" y="1716301"/>
                    <a:ext cx="111600" cy="32040"/>
                  </p14:xfrm>
                </p:contentPart>
              </mc:Choice>
              <mc:Fallback xmlns="">
                <p:pic>
                  <p:nvPicPr>
                    <p:cNvPr id="473" name="Ink 472">
                      <a:extLst>
                        <a:ext uri="{FF2B5EF4-FFF2-40B4-BE49-F238E27FC236}">
                          <a16:creationId xmlns:a16="http://schemas.microsoft.com/office/drawing/2014/main" id="{543F34E7-FE6D-FCB3-6EF9-EE4AA4F92649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52388" y="1704712"/>
                      <a:ext cx="135315" cy="55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2">
                  <p14:nvContentPartPr>
                    <p14:cNvPr id="474" name="Ink 473">
                      <a:extLst>
                        <a:ext uri="{FF2B5EF4-FFF2-40B4-BE49-F238E27FC236}">
                          <a16:creationId xmlns:a16="http://schemas.microsoft.com/office/drawing/2014/main" id="{F846B1B3-B23E-A559-FEA6-C2143CDA5F4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206" y="1744381"/>
                    <a:ext cx="19440" cy="66240"/>
                  </p14:xfrm>
                </p:contentPart>
              </mc:Choice>
              <mc:Fallback xmlns="">
                <p:pic>
                  <p:nvPicPr>
                    <p:cNvPr id="474" name="Ink 473">
                      <a:extLst>
                        <a:ext uri="{FF2B5EF4-FFF2-40B4-BE49-F238E27FC236}">
                          <a16:creationId xmlns:a16="http://schemas.microsoft.com/office/drawing/2014/main" id="{F846B1B3-B23E-A559-FEA6-C2143CDA5F4A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6155810" y="1732528"/>
                      <a:ext cx="42232" cy="89947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75" name="Group 474">
                  <a:extLst>
                    <a:ext uri="{FF2B5EF4-FFF2-40B4-BE49-F238E27FC236}">
                      <a16:creationId xmlns:a16="http://schemas.microsoft.com/office/drawing/2014/main" id="{56DA4669-0599-0CAF-CE16-6BD77E768956}"/>
                    </a:ext>
                  </a:extLst>
                </p:cNvPr>
                <p:cNvGrpSpPr/>
                <p:nvPr/>
              </p:nvGrpSpPr>
              <p:grpSpPr>
                <a:xfrm>
                  <a:off x="6069286" y="1749781"/>
                  <a:ext cx="28440" cy="28440"/>
                  <a:chOff x="6069286" y="1749781"/>
                  <a:chExt cx="28440" cy="28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3">
                    <p14:nvContentPartPr>
                      <p14:cNvPr id="477" name="Ink 476">
                        <a:extLst>
                          <a:ext uri="{FF2B5EF4-FFF2-40B4-BE49-F238E27FC236}">
                            <a16:creationId xmlns:a16="http://schemas.microsoft.com/office/drawing/2014/main" id="{2A4A99D2-3645-AF95-B8A5-ABF06AE9B8C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86206" y="174978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7" name="Ink 476">
                        <a:extLst>
                          <a:ext uri="{FF2B5EF4-FFF2-40B4-BE49-F238E27FC236}">
                            <a16:creationId xmlns:a16="http://schemas.microsoft.com/office/drawing/2014/main" id="{2A4A99D2-3645-AF95-B8A5-ABF06AE9B8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080086" y="174366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4">
                    <p14:nvContentPartPr>
                      <p14:cNvPr id="478" name="Ink 477">
                        <a:extLst>
                          <a:ext uri="{FF2B5EF4-FFF2-40B4-BE49-F238E27FC236}">
                            <a16:creationId xmlns:a16="http://schemas.microsoft.com/office/drawing/2014/main" id="{9672F618-206A-2D6C-734D-3BF5766B6BD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97366" y="17728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8" name="Ink 477">
                        <a:extLst>
                          <a:ext uri="{FF2B5EF4-FFF2-40B4-BE49-F238E27FC236}">
                            <a16:creationId xmlns:a16="http://schemas.microsoft.com/office/drawing/2014/main" id="{9672F618-206A-2D6C-734D-3BF5766B6B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091246" y="176670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5">
                    <p14:nvContentPartPr>
                      <p14:cNvPr id="479" name="Ink 478">
                        <a:extLst>
                          <a:ext uri="{FF2B5EF4-FFF2-40B4-BE49-F238E27FC236}">
                            <a16:creationId xmlns:a16="http://schemas.microsoft.com/office/drawing/2014/main" id="{89093C60-155E-DDB0-DF92-B70C871CBE6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9286" y="17778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9" name="Ink 478">
                        <a:extLst>
                          <a:ext uri="{FF2B5EF4-FFF2-40B4-BE49-F238E27FC236}">
                            <a16:creationId xmlns:a16="http://schemas.microsoft.com/office/drawing/2014/main" id="{89093C60-155E-DDB0-DF92-B70C871CB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063166" y="177174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16">
                  <p14:nvContentPartPr>
                    <p14:cNvPr id="476" name="Ink 475">
                      <a:extLst>
                        <a:ext uri="{FF2B5EF4-FFF2-40B4-BE49-F238E27FC236}">
                          <a16:creationId xmlns:a16="http://schemas.microsoft.com/office/drawing/2014/main" id="{ECFDC97F-4A80-D520-535E-F3BA00BCFB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0006" y="2619541"/>
                    <a:ext cx="19440" cy="34560"/>
                  </p14:xfrm>
                </p:contentPart>
              </mc:Choice>
              <mc:Fallback xmlns="">
                <p:pic>
                  <p:nvPicPr>
                    <p:cNvPr id="476" name="Ink 475">
                      <a:extLst>
                        <a:ext uri="{FF2B5EF4-FFF2-40B4-BE49-F238E27FC236}">
                          <a16:creationId xmlns:a16="http://schemas.microsoft.com/office/drawing/2014/main" id="{ECFDC97F-4A80-D520-535E-F3BA00BCFBE5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5158610" y="2607791"/>
                      <a:ext cx="42232" cy="5806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2D122270-BBA3-66D2-7EE8-9B7DC8490F26}"/>
                </a:ext>
              </a:extLst>
            </p:cNvPr>
            <p:cNvGrpSpPr/>
            <p:nvPr/>
          </p:nvGrpSpPr>
          <p:grpSpPr>
            <a:xfrm>
              <a:off x="7177879" y="3481978"/>
              <a:ext cx="390240" cy="312480"/>
              <a:chOff x="7177879" y="3481978"/>
              <a:chExt cx="390240" cy="31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E0D5DFFF-CE45-95AE-D687-17AFBE229573}"/>
                      </a:ext>
                    </a:extLst>
                  </p14:cNvPr>
                  <p14:cNvContentPartPr/>
                  <p14:nvPr/>
                </p14:nvContentPartPr>
                <p14:xfrm>
                  <a:off x="7177879" y="3481978"/>
                  <a:ext cx="250560" cy="12636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E0D5DFFF-CE45-95AE-D687-17AFBE229573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7173559" y="3477658"/>
                    <a:ext cx="25920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1D980952-3E51-324C-5BBC-1767BC444A12}"/>
                      </a:ext>
                    </a:extLst>
                  </p14:cNvPr>
                  <p14:cNvContentPartPr/>
                  <p14:nvPr/>
                </p14:nvContentPartPr>
                <p14:xfrm>
                  <a:off x="7420879" y="3511498"/>
                  <a:ext cx="36360" cy="4500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1D980952-3E51-324C-5BBC-1767BC444A12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7416516" y="3507178"/>
                    <a:ext cx="45086" cy="5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60" name="Ink 459">
                    <a:extLst>
                      <a:ext uri="{FF2B5EF4-FFF2-40B4-BE49-F238E27FC236}">
                        <a16:creationId xmlns:a16="http://schemas.microsoft.com/office/drawing/2014/main" id="{E29B8444-BF37-0DB7-4D51-5D331A8362D2}"/>
                      </a:ext>
                    </a:extLst>
                  </p14:cNvPr>
                  <p14:cNvContentPartPr/>
                  <p14:nvPr/>
                </p14:nvContentPartPr>
                <p14:xfrm>
                  <a:off x="7447159" y="3512578"/>
                  <a:ext cx="106560" cy="261360"/>
                </p14:xfrm>
              </p:contentPart>
            </mc:Choice>
            <mc:Fallback xmlns="">
              <p:pic>
                <p:nvPicPr>
                  <p:cNvPr id="460" name="Ink 459">
                    <a:extLst>
                      <a:ext uri="{FF2B5EF4-FFF2-40B4-BE49-F238E27FC236}">
                        <a16:creationId xmlns:a16="http://schemas.microsoft.com/office/drawing/2014/main" id="{E29B8444-BF37-0DB7-4D51-5D331A8362D2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7442839" y="3508258"/>
                    <a:ext cx="11520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61" name="Ink 460">
                    <a:extLst>
                      <a:ext uri="{FF2B5EF4-FFF2-40B4-BE49-F238E27FC236}">
                        <a16:creationId xmlns:a16="http://schemas.microsoft.com/office/drawing/2014/main" id="{5FCE6130-3AA9-7251-C015-E0C9E4369B4F}"/>
                      </a:ext>
                    </a:extLst>
                  </p14:cNvPr>
                  <p14:cNvContentPartPr/>
                  <p14:nvPr/>
                </p14:nvContentPartPr>
                <p14:xfrm>
                  <a:off x="7455799" y="3555418"/>
                  <a:ext cx="112320" cy="239040"/>
                </p14:xfrm>
              </p:contentPart>
            </mc:Choice>
            <mc:Fallback xmlns="">
              <p:pic>
                <p:nvPicPr>
                  <p:cNvPr id="461" name="Ink 460">
                    <a:extLst>
                      <a:ext uri="{FF2B5EF4-FFF2-40B4-BE49-F238E27FC236}">
                        <a16:creationId xmlns:a16="http://schemas.microsoft.com/office/drawing/2014/main" id="{5FCE6130-3AA9-7251-C015-E0C9E4369B4F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7451479" y="3551098"/>
                    <a:ext cx="120960" cy="247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547" name="Straight Arrow Connector 546">
            <a:extLst>
              <a:ext uri="{FF2B5EF4-FFF2-40B4-BE49-F238E27FC236}">
                <a16:creationId xmlns:a16="http://schemas.microsoft.com/office/drawing/2014/main" id="{2E252AA9-F953-DAB7-1B65-55345BF7B9B4}"/>
              </a:ext>
            </a:extLst>
          </p:cNvPr>
          <p:cNvCxnSpPr>
            <a:cxnSpLocks/>
          </p:cNvCxnSpPr>
          <p:nvPr/>
        </p:nvCxnSpPr>
        <p:spPr>
          <a:xfrm rot="13080000">
            <a:off x="7753298" y="4184206"/>
            <a:ext cx="1329935" cy="0"/>
          </a:xfrm>
          <a:prstGeom prst="straightConnector1">
            <a:avLst/>
          </a:prstGeom>
          <a:ln w="15875">
            <a:headEnd type="none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8" name="Straight Arrow Connector 547">
            <a:extLst>
              <a:ext uri="{FF2B5EF4-FFF2-40B4-BE49-F238E27FC236}">
                <a16:creationId xmlns:a16="http://schemas.microsoft.com/office/drawing/2014/main" id="{076B3505-3790-6EE8-BA4F-65A013B0A178}"/>
              </a:ext>
            </a:extLst>
          </p:cNvPr>
          <p:cNvCxnSpPr>
            <a:cxnSpLocks/>
          </p:cNvCxnSpPr>
          <p:nvPr/>
        </p:nvCxnSpPr>
        <p:spPr>
          <a:xfrm rot="13080000">
            <a:off x="7888003" y="4029531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B3B80FD-7291-3E05-3201-975CEED4B7F7}"/>
              </a:ext>
            </a:extLst>
          </p:cNvPr>
          <p:cNvSpPr txBox="1"/>
          <p:nvPr/>
        </p:nvSpPr>
        <p:spPr>
          <a:xfrm rot="19342915">
            <a:off x="7709197" y="1929975"/>
            <a:ext cx="1193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DIN Next LT Pro Light" panose="020B0303020203050203" pitchFamily="34" charset="0"/>
              </a:rPr>
              <a:t>Get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7345E6-FFC9-8ABD-8F79-117AC0C1290C}"/>
              </a:ext>
            </a:extLst>
          </p:cNvPr>
          <p:cNvGrpSpPr/>
          <p:nvPr/>
        </p:nvGrpSpPr>
        <p:grpSpPr>
          <a:xfrm>
            <a:off x="6251177" y="2678335"/>
            <a:ext cx="1647512" cy="723609"/>
            <a:chOff x="7907243" y="1456072"/>
            <a:chExt cx="1812263" cy="7236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9AE62A-AAB5-0C32-C1F2-BDCB5561E20C}"/>
                </a:ext>
              </a:extLst>
            </p:cNvPr>
            <p:cNvGrpSpPr/>
            <p:nvPr/>
          </p:nvGrpSpPr>
          <p:grpSpPr>
            <a:xfrm>
              <a:off x="8143977" y="1504445"/>
              <a:ext cx="1326600" cy="183960"/>
              <a:chOff x="5800849" y="2767966"/>
              <a:chExt cx="1326600" cy="18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AC3B7C10-67EC-F1E5-F018-5099D2652535}"/>
                      </a:ext>
                    </a:extLst>
                  </p14:cNvPr>
                  <p14:cNvContentPartPr/>
                  <p14:nvPr/>
                </p14:nvContentPartPr>
                <p14:xfrm>
                  <a:off x="5800849" y="2812966"/>
                  <a:ext cx="89280" cy="1389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AC3B7C10-67EC-F1E5-F018-5099D2652535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5793738" y="2806486"/>
                    <a:ext cx="102712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43CA7C58-B436-68C0-0B9D-A34328A9C593}"/>
                      </a:ext>
                    </a:extLst>
                  </p14:cNvPr>
                  <p14:cNvContentPartPr/>
                  <p14:nvPr/>
                </p14:nvContentPartPr>
                <p14:xfrm>
                  <a:off x="7032769" y="2767966"/>
                  <a:ext cx="94680" cy="15696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43CA7C58-B436-68C0-0B9D-A34328A9C593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025638" y="2761501"/>
                    <a:ext cx="108149" cy="16917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8F7554-4EFD-3634-3442-59931C01017D}"/>
                </a:ext>
              </a:extLst>
            </p:cNvPr>
            <p:cNvGrpSpPr/>
            <p:nvPr/>
          </p:nvGrpSpPr>
          <p:grpSpPr>
            <a:xfrm>
              <a:off x="7907243" y="1456072"/>
              <a:ext cx="1812263" cy="723609"/>
              <a:chOff x="6016166" y="1188960"/>
              <a:chExt cx="2516400" cy="100476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B337F75-6234-DEF6-F41B-93691ECAC3A6}"/>
                  </a:ext>
                </a:extLst>
              </p:cNvPr>
              <p:cNvGrpSpPr/>
              <p:nvPr/>
            </p:nvGrpSpPr>
            <p:grpSpPr>
              <a:xfrm>
                <a:off x="6016166" y="1188960"/>
                <a:ext cx="2516400" cy="1004760"/>
                <a:chOff x="7811238" y="4341526"/>
                <a:chExt cx="2516400" cy="1004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42EE73C5-56B9-2C34-FE39-7F373DB5B3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11238" y="4341526"/>
                    <a:ext cx="2516400" cy="1004760"/>
                  </p14:xfrm>
                </p:contentPart>
              </mc:Choice>
              <mc:Fallback xmlns="">
                <p:pic>
                  <p:nvPicPr>
                    <p:cNvPr id="42" name="Ink 41">
                      <a:extLst>
                        <a:ext uri="{FF2B5EF4-FFF2-40B4-BE49-F238E27FC236}">
                          <a16:creationId xmlns:a16="http://schemas.microsoft.com/office/drawing/2014/main" id="{42EE73C5-56B9-2C34-FE39-7F373DB5B323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7797490" y="4329029"/>
                      <a:ext cx="2543346" cy="10292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7EC2A1A0-BEB0-7920-7345-9ABA255EA9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47758" y="5331166"/>
                    <a:ext cx="645120" cy="14040"/>
                  </p14:xfrm>
                </p:contentPart>
              </mc:Choice>
              <mc:Fallback xmlns=""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7EC2A1A0-BEB0-7920-7345-9ABA255EA912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8034020" y="5318630"/>
                      <a:ext cx="672046" cy="3861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A9877B9B-294B-4F32-65A0-5EE7F7B8DF48}"/>
                      </a:ext>
                    </a:extLst>
                  </p14:cNvPr>
                  <p14:cNvContentPartPr/>
                  <p14:nvPr/>
                </p14:nvContentPartPr>
                <p14:xfrm>
                  <a:off x="7093038" y="1788406"/>
                  <a:ext cx="360" cy="3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A9877B9B-294B-4F32-65A0-5EE7F7B8DF48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084038" y="177940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C4FEBCF6-E8F3-9F6F-A6DB-9AF3ED2C60D7}"/>
                      </a:ext>
                    </a:extLst>
                  </p14:cNvPr>
                  <p14:cNvContentPartPr/>
                  <p14:nvPr/>
                </p14:nvContentPartPr>
                <p14:xfrm>
                  <a:off x="7516758" y="1788406"/>
                  <a:ext cx="360" cy="3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C4FEBCF6-E8F3-9F6F-A6DB-9AF3ED2C60D7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507758" y="177940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55BBAB2-EA7A-6C06-E4A1-6B279DD37ED5}"/>
                      </a:ext>
                    </a:extLst>
                  </p14:cNvPr>
                  <p14:cNvContentPartPr/>
                  <p14:nvPr/>
                </p14:nvContentPartPr>
                <p14:xfrm>
                  <a:off x="7079718" y="1694086"/>
                  <a:ext cx="79560" cy="565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A55BBAB2-EA7A-6C06-E4A1-6B279DD37ED5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7066095" y="1681582"/>
                    <a:ext cx="106262" cy="81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6D483E2-131A-BFF9-F252-BCD95FAFC5CC}"/>
                      </a:ext>
                    </a:extLst>
                  </p14:cNvPr>
                  <p14:cNvContentPartPr/>
                  <p14:nvPr/>
                </p14:nvContentPartPr>
                <p14:xfrm>
                  <a:off x="7485438" y="1680766"/>
                  <a:ext cx="72000" cy="446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6D483E2-131A-BFF9-F252-BCD95FAFC5CC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7471698" y="1668366"/>
                    <a:ext cx="98931" cy="689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1900834A-DE64-FD7D-C8DD-F5A104A66671}"/>
                      </a:ext>
                    </a:extLst>
                  </p14:cNvPr>
                  <p14:cNvContentPartPr/>
                  <p14:nvPr/>
                </p14:nvContentPartPr>
                <p14:xfrm>
                  <a:off x="7147038" y="1924126"/>
                  <a:ext cx="377280" cy="648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1900834A-DE64-FD7D-C8DD-F5A104A66671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7133289" y="1911664"/>
                    <a:ext cx="404229" cy="89225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77BC222-06F6-C521-257E-EBEEFAB3EC54}"/>
              </a:ext>
            </a:extLst>
          </p:cNvPr>
          <p:cNvGrpSpPr/>
          <p:nvPr/>
        </p:nvGrpSpPr>
        <p:grpSpPr>
          <a:xfrm>
            <a:off x="6804984" y="4616282"/>
            <a:ext cx="631648" cy="608629"/>
            <a:chOff x="9589265" y="856234"/>
            <a:chExt cx="846809" cy="815950"/>
          </a:xfrm>
        </p:grpSpPr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8C3FB5CA-87FD-CA6C-28F9-F06E5C9FEE8C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1FB163DC-3F41-2F88-9B54-A26B10A83FEC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E1A623"/>
                </a:gs>
                <a:gs pos="4000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0D8E94C3-9D2A-29F7-272A-ABB3841855F7}"/>
                </a:ext>
              </a:extLst>
            </p:cNvPr>
            <p:cNvSpPr txBox="1"/>
            <p:nvPr/>
          </p:nvSpPr>
          <p:spPr>
            <a:xfrm>
              <a:off x="9589265" y="1107547"/>
              <a:ext cx="846809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NEXT!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82A931E3-BDEA-B64C-D237-32A0F6C94B21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DE03CDFD-3FBD-0DA2-45A7-53A5FB07F311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DE03CDFD-3FBD-0DA2-45A7-53A5FB07F311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4F4790A5-0CDE-46EB-A2B8-0DC8D8C2B7F8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4F4790A5-0CDE-46EB-A2B8-0DC8D8C2B7F8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99ACCE4C-7F4B-1024-7D9C-16AC7415F78B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574" name="Ink 573">
                    <a:extLst>
                      <a:ext uri="{FF2B5EF4-FFF2-40B4-BE49-F238E27FC236}">
                        <a16:creationId xmlns:a16="http://schemas.microsoft.com/office/drawing/2014/main" id="{A75F8222-E01D-AD17-097F-EE6E0F6D5356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74" name="Ink 573">
                    <a:extLst>
                      <a:ext uri="{FF2B5EF4-FFF2-40B4-BE49-F238E27FC236}">
                        <a16:creationId xmlns:a16="http://schemas.microsoft.com/office/drawing/2014/main" id="{A75F8222-E01D-AD17-097F-EE6E0F6D535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575" name="Ink 574">
                    <a:extLst>
                      <a:ext uri="{FF2B5EF4-FFF2-40B4-BE49-F238E27FC236}">
                        <a16:creationId xmlns:a16="http://schemas.microsoft.com/office/drawing/2014/main" id="{EAA1D752-7377-5758-7D84-BADFC7739B85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75" name="Ink 574">
                    <a:extLst>
                      <a:ext uri="{FF2B5EF4-FFF2-40B4-BE49-F238E27FC236}">
                        <a16:creationId xmlns:a16="http://schemas.microsoft.com/office/drawing/2014/main" id="{EAA1D752-7377-5758-7D84-BADFC7739B85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A29E536F-7EAA-CD8C-DC4C-753A24CCC3F6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A29E536F-7EAA-CD8C-DC4C-753A24CCC3F6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90E74C4D-E9C7-D251-6C17-6DF0D7D86244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571" name="Ink 570">
                    <a:extLst>
                      <a:ext uri="{FF2B5EF4-FFF2-40B4-BE49-F238E27FC236}">
                        <a16:creationId xmlns:a16="http://schemas.microsoft.com/office/drawing/2014/main" id="{9DB7A68A-9C19-F44E-5E9A-29B0BD08918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71" name="Ink 570">
                    <a:extLst>
                      <a:ext uri="{FF2B5EF4-FFF2-40B4-BE49-F238E27FC236}">
                        <a16:creationId xmlns:a16="http://schemas.microsoft.com/office/drawing/2014/main" id="{9DB7A68A-9C19-F44E-5E9A-29B0BD08918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572" name="Ink 571">
                    <a:extLst>
                      <a:ext uri="{FF2B5EF4-FFF2-40B4-BE49-F238E27FC236}">
                        <a16:creationId xmlns:a16="http://schemas.microsoft.com/office/drawing/2014/main" id="{9A018A0E-6FFC-2716-8907-DDC7AD97EA4C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72" name="Ink 571">
                    <a:extLst>
                      <a:ext uri="{FF2B5EF4-FFF2-40B4-BE49-F238E27FC236}">
                        <a16:creationId xmlns:a16="http://schemas.microsoft.com/office/drawing/2014/main" id="{9A018A0E-6FFC-2716-8907-DDC7AD97EA4C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573" name="Ink 572">
                    <a:extLst>
                      <a:ext uri="{FF2B5EF4-FFF2-40B4-BE49-F238E27FC236}">
                        <a16:creationId xmlns:a16="http://schemas.microsoft.com/office/drawing/2014/main" id="{92A7FA8B-91E6-6C54-4B38-3F4D5F7C13EC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73" name="Ink 572">
                    <a:extLst>
                      <a:ext uri="{FF2B5EF4-FFF2-40B4-BE49-F238E27FC236}">
                        <a16:creationId xmlns:a16="http://schemas.microsoft.com/office/drawing/2014/main" id="{92A7FA8B-91E6-6C54-4B38-3F4D5F7C13EC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78B43F7-98FD-BCB0-1DE4-0E1909127852}"/>
              </a:ext>
            </a:extLst>
          </p:cNvPr>
          <p:cNvGrpSpPr/>
          <p:nvPr/>
        </p:nvGrpSpPr>
        <p:grpSpPr>
          <a:xfrm>
            <a:off x="6237113" y="4609694"/>
            <a:ext cx="514494" cy="608629"/>
            <a:chOff x="9664399" y="856234"/>
            <a:chExt cx="689748" cy="815950"/>
          </a:xfrm>
        </p:grpSpPr>
        <p:sp>
          <p:nvSpPr>
            <p:cNvPr id="551" name="Freeform: Shape 22">
              <a:extLst>
                <a:ext uri="{FF2B5EF4-FFF2-40B4-BE49-F238E27FC236}">
                  <a16:creationId xmlns:a16="http://schemas.microsoft.com/office/drawing/2014/main" id="{7C5BE0EC-829A-B2B1-EB04-244BA6B90FAD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E03D2CC4-3E03-3C65-DD5A-573D92D5146B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TextBox 552">
              <a:extLst>
                <a:ext uri="{FF2B5EF4-FFF2-40B4-BE49-F238E27FC236}">
                  <a16:creationId xmlns:a16="http://schemas.microsoft.com/office/drawing/2014/main" id="{3B93B7D0-4121-0E99-BE6A-77ECE584CE8A}"/>
                </a:ext>
              </a:extLst>
            </p:cNvPr>
            <p:cNvSpPr txBox="1"/>
            <p:nvPr/>
          </p:nvSpPr>
          <p:spPr>
            <a:xfrm>
              <a:off x="9669365" y="1107545"/>
              <a:ext cx="684782" cy="372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AUTH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AA1B4D9D-93E6-3106-3780-F22C5F5F3C4B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563" name="Ink 562">
                    <a:extLst>
                      <a:ext uri="{FF2B5EF4-FFF2-40B4-BE49-F238E27FC236}">
                        <a16:creationId xmlns:a16="http://schemas.microsoft.com/office/drawing/2014/main" id="{923CDB28-69A2-55A6-C433-26D1C985F615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63" name="Ink 562">
                    <a:extLst>
                      <a:ext uri="{FF2B5EF4-FFF2-40B4-BE49-F238E27FC236}">
                        <a16:creationId xmlns:a16="http://schemas.microsoft.com/office/drawing/2014/main" id="{923CDB28-69A2-55A6-C433-26D1C985F615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564" name="Ink 563">
                    <a:extLst>
                      <a:ext uri="{FF2B5EF4-FFF2-40B4-BE49-F238E27FC236}">
                        <a16:creationId xmlns:a16="http://schemas.microsoft.com/office/drawing/2014/main" id="{00447BE6-277C-B265-E6DE-DF37CB6E71DF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64" name="Ink 563">
                    <a:extLst>
                      <a:ext uri="{FF2B5EF4-FFF2-40B4-BE49-F238E27FC236}">
                        <a16:creationId xmlns:a16="http://schemas.microsoft.com/office/drawing/2014/main" id="{00447BE6-277C-B265-E6DE-DF37CB6E71DF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13571F31-CA09-AC93-8A30-6CF9988D277A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560" name="Ink 559">
                    <a:extLst>
                      <a:ext uri="{FF2B5EF4-FFF2-40B4-BE49-F238E27FC236}">
                        <a16:creationId xmlns:a16="http://schemas.microsoft.com/office/drawing/2014/main" id="{D7B436F9-F512-756C-8840-AFE853178E41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60" name="Ink 559">
                    <a:extLst>
                      <a:ext uri="{FF2B5EF4-FFF2-40B4-BE49-F238E27FC236}">
                        <a16:creationId xmlns:a16="http://schemas.microsoft.com/office/drawing/2014/main" id="{D7B436F9-F512-756C-8840-AFE853178E41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561" name="Ink 560">
                    <a:extLst>
                      <a:ext uri="{FF2B5EF4-FFF2-40B4-BE49-F238E27FC236}">
                        <a16:creationId xmlns:a16="http://schemas.microsoft.com/office/drawing/2014/main" id="{9D0F6077-FDBB-B827-B179-D788CAAEB79D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61" name="Ink 560">
                    <a:extLst>
                      <a:ext uri="{FF2B5EF4-FFF2-40B4-BE49-F238E27FC236}">
                        <a16:creationId xmlns:a16="http://schemas.microsoft.com/office/drawing/2014/main" id="{9D0F6077-FDBB-B827-B179-D788CAAEB79D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62" name="Ink 561">
                    <a:extLst>
                      <a:ext uri="{FF2B5EF4-FFF2-40B4-BE49-F238E27FC236}">
                        <a16:creationId xmlns:a16="http://schemas.microsoft.com/office/drawing/2014/main" id="{1B36BA5F-DBF6-5235-D961-A2C2C202C272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62" name="Ink 561">
                    <a:extLst>
                      <a:ext uri="{FF2B5EF4-FFF2-40B4-BE49-F238E27FC236}">
                        <a16:creationId xmlns:a16="http://schemas.microsoft.com/office/drawing/2014/main" id="{1B36BA5F-DBF6-5235-D961-A2C2C202C27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B95295B0-FE51-86A9-8B28-0587B75D4546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557" name="Ink 556">
                    <a:extLst>
                      <a:ext uri="{FF2B5EF4-FFF2-40B4-BE49-F238E27FC236}">
                        <a16:creationId xmlns:a16="http://schemas.microsoft.com/office/drawing/2014/main" id="{327D5DA3-9939-43A4-E575-787DF25D5E99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57" name="Ink 556">
                    <a:extLst>
                      <a:ext uri="{FF2B5EF4-FFF2-40B4-BE49-F238E27FC236}">
                        <a16:creationId xmlns:a16="http://schemas.microsoft.com/office/drawing/2014/main" id="{327D5DA3-9939-43A4-E575-787DF25D5E99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8" name="Ink 557">
                    <a:extLst>
                      <a:ext uri="{FF2B5EF4-FFF2-40B4-BE49-F238E27FC236}">
                        <a16:creationId xmlns:a16="http://schemas.microsoft.com/office/drawing/2014/main" id="{FD049A0E-C0B7-A9BD-39A7-A6AF62AB1383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58" name="Ink 557">
                    <a:extLst>
                      <a:ext uri="{FF2B5EF4-FFF2-40B4-BE49-F238E27FC236}">
                        <a16:creationId xmlns:a16="http://schemas.microsoft.com/office/drawing/2014/main" id="{FD049A0E-C0B7-A9BD-39A7-A6AF62AB1383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559" name="Ink 558">
                    <a:extLst>
                      <a:ext uri="{FF2B5EF4-FFF2-40B4-BE49-F238E27FC236}">
                        <a16:creationId xmlns:a16="http://schemas.microsoft.com/office/drawing/2014/main" id="{876DB8D2-B807-7CFA-143A-2E0D0E644146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59" name="Ink 558">
                    <a:extLst>
                      <a:ext uri="{FF2B5EF4-FFF2-40B4-BE49-F238E27FC236}">
                        <a16:creationId xmlns:a16="http://schemas.microsoft.com/office/drawing/2014/main" id="{876DB8D2-B807-7CFA-143A-2E0D0E644146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E36A3C-17E8-0D65-C35A-9C6B52B5003E}"/>
              </a:ext>
            </a:extLst>
          </p:cNvPr>
          <p:cNvGrpSpPr/>
          <p:nvPr/>
        </p:nvGrpSpPr>
        <p:grpSpPr>
          <a:xfrm>
            <a:off x="6861138" y="5274270"/>
            <a:ext cx="514494" cy="608629"/>
            <a:chOff x="9664399" y="856234"/>
            <a:chExt cx="689748" cy="815950"/>
          </a:xfrm>
        </p:grpSpPr>
        <p:sp>
          <p:nvSpPr>
            <p:cNvPr id="533" name="Freeform: Shape 22">
              <a:extLst>
                <a:ext uri="{FF2B5EF4-FFF2-40B4-BE49-F238E27FC236}">
                  <a16:creationId xmlns:a16="http://schemas.microsoft.com/office/drawing/2014/main" id="{EC372DF6-B8D8-31A6-591B-D467262B18A7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6081F879-2055-42C9-CCB0-1CC80A5C1EA3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50F57A03-D88A-D1D0-6A6C-1E78662C2DC3}"/>
                </a:ext>
              </a:extLst>
            </p:cNvPr>
            <p:cNvSpPr txBox="1"/>
            <p:nvPr/>
          </p:nvSpPr>
          <p:spPr>
            <a:xfrm>
              <a:off x="9669365" y="1107545"/>
              <a:ext cx="684782" cy="372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GET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D0234AD4-F659-3F22-1BA4-F15D69340F8F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49" name="Ink 548">
                    <a:extLst>
                      <a:ext uri="{FF2B5EF4-FFF2-40B4-BE49-F238E27FC236}">
                        <a16:creationId xmlns:a16="http://schemas.microsoft.com/office/drawing/2014/main" id="{7038F6E2-4014-C27D-92D0-EEE26E3FC384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49" name="Ink 548">
                    <a:extLst>
                      <a:ext uri="{FF2B5EF4-FFF2-40B4-BE49-F238E27FC236}">
                        <a16:creationId xmlns:a16="http://schemas.microsoft.com/office/drawing/2014/main" id="{7038F6E2-4014-C27D-92D0-EEE26E3FC38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550" name="Ink 549">
                    <a:extLst>
                      <a:ext uri="{FF2B5EF4-FFF2-40B4-BE49-F238E27FC236}">
                        <a16:creationId xmlns:a16="http://schemas.microsoft.com/office/drawing/2014/main" id="{B8AA2045-04A7-6F2F-6B33-02E9E3993CB8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50" name="Ink 549">
                    <a:extLst>
                      <a:ext uri="{FF2B5EF4-FFF2-40B4-BE49-F238E27FC236}">
                        <a16:creationId xmlns:a16="http://schemas.microsoft.com/office/drawing/2014/main" id="{B8AA2045-04A7-6F2F-6B33-02E9E3993CB8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2EB5B13B-1E12-924C-EC66-3EBE22ACB5E3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42" name="Ink 541">
                    <a:extLst>
                      <a:ext uri="{FF2B5EF4-FFF2-40B4-BE49-F238E27FC236}">
                        <a16:creationId xmlns:a16="http://schemas.microsoft.com/office/drawing/2014/main" id="{E280070F-0C9E-F723-8608-6B62F8F50022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42" name="Ink 541">
                    <a:extLst>
                      <a:ext uri="{FF2B5EF4-FFF2-40B4-BE49-F238E27FC236}">
                        <a16:creationId xmlns:a16="http://schemas.microsoft.com/office/drawing/2014/main" id="{E280070F-0C9E-F723-8608-6B62F8F50022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543" name="Ink 542">
                    <a:extLst>
                      <a:ext uri="{FF2B5EF4-FFF2-40B4-BE49-F238E27FC236}">
                        <a16:creationId xmlns:a16="http://schemas.microsoft.com/office/drawing/2014/main" id="{886921AD-D7FE-F6B9-3F75-6AF870D444F8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43" name="Ink 542">
                    <a:extLst>
                      <a:ext uri="{FF2B5EF4-FFF2-40B4-BE49-F238E27FC236}">
                        <a16:creationId xmlns:a16="http://schemas.microsoft.com/office/drawing/2014/main" id="{886921AD-D7FE-F6B9-3F75-6AF870D444F8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44" name="Ink 543">
                    <a:extLst>
                      <a:ext uri="{FF2B5EF4-FFF2-40B4-BE49-F238E27FC236}">
                        <a16:creationId xmlns:a16="http://schemas.microsoft.com/office/drawing/2014/main" id="{3468E63D-99DE-23DF-3C00-CD3AD089E6B6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44" name="Ink 543">
                    <a:extLst>
                      <a:ext uri="{FF2B5EF4-FFF2-40B4-BE49-F238E27FC236}">
                        <a16:creationId xmlns:a16="http://schemas.microsoft.com/office/drawing/2014/main" id="{3468E63D-99DE-23DF-3C00-CD3AD089E6B6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7B55DDF7-7AE6-465E-33C0-AC11CFD65C28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539" name="Ink 538">
                    <a:extLst>
                      <a:ext uri="{FF2B5EF4-FFF2-40B4-BE49-F238E27FC236}">
                        <a16:creationId xmlns:a16="http://schemas.microsoft.com/office/drawing/2014/main" id="{4D57144C-028B-AA60-0AB0-1F6997711FE9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39" name="Ink 538">
                    <a:extLst>
                      <a:ext uri="{FF2B5EF4-FFF2-40B4-BE49-F238E27FC236}">
                        <a16:creationId xmlns:a16="http://schemas.microsoft.com/office/drawing/2014/main" id="{4D57144C-028B-AA60-0AB0-1F6997711FE9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40" name="Ink 539">
                    <a:extLst>
                      <a:ext uri="{FF2B5EF4-FFF2-40B4-BE49-F238E27FC236}">
                        <a16:creationId xmlns:a16="http://schemas.microsoft.com/office/drawing/2014/main" id="{D90A64A0-D566-2229-3639-30843E127170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40" name="Ink 539">
                    <a:extLst>
                      <a:ext uri="{FF2B5EF4-FFF2-40B4-BE49-F238E27FC236}">
                        <a16:creationId xmlns:a16="http://schemas.microsoft.com/office/drawing/2014/main" id="{D90A64A0-D566-2229-3639-30843E127170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541" name="Ink 540">
                    <a:extLst>
                      <a:ext uri="{FF2B5EF4-FFF2-40B4-BE49-F238E27FC236}">
                        <a16:creationId xmlns:a16="http://schemas.microsoft.com/office/drawing/2014/main" id="{C872FD35-6CC7-D23B-7431-FED33DCF56D4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41" name="Ink 540">
                    <a:extLst>
                      <a:ext uri="{FF2B5EF4-FFF2-40B4-BE49-F238E27FC236}">
                        <a16:creationId xmlns:a16="http://schemas.microsoft.com/office/drawing/2014/main" id="{C872FD35-6CC7-D23B-7431-FED33DCF56D4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67EE956-6B0C-7ADF-B9D8-62027E0165D3}"/>
              </a:ext>
            </a:extLst>
          </p:cNvPr>
          <p:cNvGrpSpPr/>
          <p:nvPr/>
        </p:nvGrpSpPr>
        <p:grpSpPr>
          <a:xfrm>
            <a:off x="6199881" y="5274270"/>
            <a:ext cx="586316" cy="608629"/>
            <a:chOff x="9607937" y="856234"/>
            <a:chExt cx="786036" cy="815950"/>
          </a:xfrm>
        </p:grpSpPr>
        <p:sp>
          <p:nvSpPr>
            <p:cNvPr id="519" name="Freeform: Shape 22">
              <a:extLst>
                <a:ext uri="{FF2B5EF4-FFF2-40B4-BE49-F238E27FC236}">
                  <a16:creationId xmlns:a16="http://schemas.microsoft.com/office/drawing/2014/main" id="{2EFFB0E5-C918-4AFA-70AF-D0DFC4475F9B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2AD4E493-9E28-651D-E91F-DF505CFDDA1E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TextBox 520">
              <a:extLst>
                <a:ext uri="{FF2B5EF4-FFF2-40B4-BE49-F238E27FC236}">
                  <a16:creationId xmlns:a16="http://schemas.microsoft.com/office/drawing/2014/main" id="{37485BFF-CCA8-B3EB-AA63-4227C2057750}"/>
                </a:ext>
              </a:extLst>
            </p:cNvPr>
            <p:cNvSpPr txBox="1"/>
            <p:nvPr/>
          </p:nvSpPr>
          <p:spPr>
            <a:xfrm>
              <a:off x="9607937" y="1107547"/>
              <a:ext cx="786036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UPDATE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BB54957E-E2A1-D777-2942-057257504514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531" name="Ink 530">
                    <a:extLst>
                      <a:ext uri="{FF2B5EF4-FFF2-40B4-BE49-F238E27FC236}">
                        <a16:creationId xmlns:a16="http://schemas.microsoft.com/office/drawing/2014/main" id="{D7B1D3F7-52CE-B9F1-D73B-14739E02D5F3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31" name="Ink 530">
                    <a:extLst>
                      <a:ext uri="{FF2B5EF4-FFF2-40B4-BE49-F238E27FC236}">
                        <a16:creationId xmlns:a16="http://schemas.microsoft.com/office/drawing/2014/main" id="{D7B1D3F7-52CE-B9F1-D73B-14739E02D5F3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532" name="Ink 531">
                    <a:extLst>
                      <a:ext uri="{FF2B5EF4-FFF2-40B4-BE49-F238E27FC236}">
                        <a16:creationId xmlns:a16="http://schemas.microsoft.com/office/drawing/2014/main" id="{A7AF94BE-2B17-C82B-3E24-FDB15EDF3253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32" name="Ink 531">
                    <a:extLst>
                      <a:ext uri="{FF2B5EF4-FFF2-40B4-BE49-F238E27FC236}">
                        <a16:creationId xmlns:a16="http://schemas.microsoft.com/office/drawing/2014/main" id="{A7AF94BE-2B17-C82B-3E24-FDB15EDF3253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5B2A44AD-3E27-C124-E9F4-F4CC5741E873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528" name="Ink 527">
                    <a:extLst>
                      <a:ext uri="{FF2B5EF4-FFF2-40B4-BE49-F238E27FC236}">
                        <a16:creationId xmlns:a16="http://schemas.microsoft.com/office/drawing/2014/main" id="{CD84DBFE-E2BB-97AD-BD3E-64497DC0B0D0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28" name="Ink 527">
                    <a:extLst>
                      <a:ext uri="{FF2B5EF4-FFF2-40B4-BE49-F238E27FC236}">
                        <a16:creationId xmlns:a16="http://schemas.microsoft.com/office/drawing/2014/main" id="{CD84DBFE-E2BB-97AD-BD3E-64497DC0B0D0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529" name="Ink 528">
                    <a:extLst>
                      <a:ext uri="{FF2B5EF4-FFF2-40B4-BE49-F238E27FC236}">
                        <a16:creationId xmlns:a16="http://schemas.microsoft.com/office/drawing/2014/main" id="{A1D645E2-B299-54D6-D969-F93B03FCE661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29" name="Ink 528">
                    <a:extLst>
                      <a:ext uri="{FF2B5EF4-FFF2-40B4-BE49-F238E27FC236}">
                        <a16:creationId xmlns:a16="http://schemas.microsoft.com/office/drawing/2014/main" id="{A1D645E2-B299-54D6-D969-F93B03FCE661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530" name="Ink 529">
                    <a:extLst>
                      <a:ext uri="{FF2B5EF4-FFF2-40B4-BE49-F238E27FC236}">
                        <a16:creationId xmlns:a16="http://schemas.microsoft.com/office/drawing/2014/main" id="{1F0AC733-207E-C8D1-8AE0-C46F1DCD7D67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30" name="Ink 529">
                    <a:extLst>
                      <a:ext uri="{FF2B5EF4-FFF2-40B4-BE49-F238E27FC236}">
                        <a16:creationId xmlns:a16="http://schemas.microsoft.com/office/drawing/2014/main" id="{1F0AC733-207E-C8D1-8AE0-C46F1DCD7D67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30E2D640-2681-0DFB-FD67-8E0D20C89C64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525" name="Ink 524">
                    <a:extLst>
                      <a:ext uri="{FF2B5EF4-FFF2-40B4-BE49-F238E27FC236}">
                        <a16:creationId xmlns:a16="http://schemas.microsoft.com/office/drawing/2014/main" id="{DAEBE71D-304A-A990-6EF6-5409ECB969E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25" name="Ink 524">
                    <a:extLst>
                      <a:ext uri="{FF2B5EF4-FFF2-40B4-BE49-F238E27FC236}">
                        <a16:creationId xmlns:a16="http://schemas.microsoft.com/office/drawing/2014/main" id="{DAEBE71D-304A-A990-6EF6-5409ECB969E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526" name="Ink 525">
                    <a:extLst>
                      <a:ext uri="{FF2B5EF4-FFF2-40B4-BE49-F238E27FC236}">
                        <a16:creationId xmlns:a16="http://schemas.microsoft.com/office/drawing/2014/main" id="{F45F3CD6-1290-B8E8-41CF-D1790124C615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26" name="Ink 525">
                    <a:extLst>
                      <a:ext uri="{FF2B5EF4-FFF2-40B4-BE49-F238E27FC236}">
                        <a16:creationId xmlns:a16="http://schemas.microsoft.com/office/drawing/2014/main" id="{F45F3CD6-1290-B8E8-41CF-D1790124C615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527" name="Ink 526">
                    <a:extLst>
                      <a:ext uri="{FF2B5EF4-FFF2-40B4-BE49-F238E27FC236}">
                        <a16:creationId xmlns:a16="http://schemas.microsoft.com/office/drawing/2014/main" id="{FC7B2E5A-C51B-A638-6D8B-0A540DD8CA06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27" name="Ink 526">
                    <a:extLst>
                      <a:ext uri="{FF2B5EF4-FFF2-40B4-BE49-F238E27FC236}">
                        <a16:creationId xmlns:a16="http://schemas.microsoft.com/office/drawing/2014/main" id="{FC7B2E5A-C51B-A638-6D8B-0A540DD8CA06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8966722-6EC8-E08E-AED1-9677E0C95856}"/>
              </a:ext>
            </a:extLst>
          </p:cNvPr>
          <p:cNvGrpSpPr/>
          <p:nvPr/>
        </p:nvGrpSpPr>
        <p:grpSpPr>
          <a:xfrm>
            <a:off x="5634357" y="5274270"/>
            <a:ext cx="514494" cy="608629"/>
            <a:chOff x="9664399" y="856234"/>
            <a:chExt cx="689748" cy="815950"/>
          </a:xfrm>
        </p:grpSpPr>
        <p:sp>
          <p:nvSpPr>
            <p:cNvPr id="114" name="Freeform: Shape 22">
              <a:extLst>
                <a:ext uri="{FF2B5EF4-FFF2-40B4-BE49-F238E27FC236}">
                  <a16:creationId xmlns:a16="http://schemas.microsoft.com/office/drawing/2014/main" id="{72F69245-0739-DBF8-BFE5-CD5FFE94688F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2EC6F19-2D6C-F345-2872-DB5853418518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8268C1C-249B-48B3-AB04-95BE9A5CE7E8}"/>
                </a:ext>
              </a:extLst>
            </p:cNvPr>
            <p:cNvSpPr txBox="1"/>
            <p:nvPr/>
          </p:nvSpPr>
          <p:spPr>
            <a:xfrm>
              <a:off x="9669365" y="1107545"/>
              <a:ext cx="684782" cy="372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PUT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7B0F5440-A045-D315-3643-33A0AA429BB8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C6B56BB5-CB82-C698-9D26-7CD5E55C0728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C6B56BB5-CB82-C698-9D26-7CD5E55C0728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D65ECD97-08D7-9840-9DD6-6735D7F49272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D65ECD97-08D7-9840-9DD6-6735D7F49272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4F873158-9C40-9669-B47D-30756E4C67EC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85239340-EE47-B868-F96D-109531ACB2B4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85239340-EE47-B868-F96D-109531ACB2B4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621E0223-FBC5-43F4-4B28-744E5B81334F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621E0223-FBC5-43F4-4B28-744E5B81334F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89841042-3915-A7C6-1AE1-2B2FE055F6D8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89841042-3915-A7C6-1AE1-2B2FE055F6D8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68856020-A21E-9FDE-C270-F67DB05FB134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F5ED12FB-1823-5AFD-780C-F134938BCA7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F5ED12FB-1823-5AFD-780C-F134938BCA7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2A4A9462-3C1A-A2CF-67B8-60949F11C09D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2A4A9462-3C1A-A2CF-67B8-60949F11C09D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0A272F06-D5DE-E174-CBD2-D950653DDA5D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0A272F06-D5DE-E174-CBD2-D950653DDA5D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C24EF9-46CE-5F78-E940-99EFAC6F417D}"/>
              </a:ext>
            </a:extLst>
          </p:cNvPr>
          <p:cNvGrpSpPr/>
          <p:nvPr/>
        </p:nvGrpSpPr>
        <p:grpSpPr>
          <a:xfrm>
            <a:off x="7452163" y="5274270"/>
            <a:ext cx="514494" cy="608629"/>
            <a:chOff x="9664399" y="856234"/>
            <a:chExt cx="689748" cy="815950"/>
          </a:xfrm>
        </p:grpSpPr>
        <p:sp>
          <p:nvSpPr>
            <p:cNvPr id="73" name="Freeform: Shape 22">
              <a:extLst>
                <a:ext uri="{FF2B5EF4-FFF2-40B4-BE49-F238E27FC236}">
                  <a16:creationId xmlns:a16="http://schemas.microsoft.com/office/drawing/2014/main" id="{3B9F5724-5F17-4CA9-2264-F9C2CE152538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8ACA461-CFA1-469C-9418-A54431CDBFF8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70A2B8E-EFB9-DE09-DE9A-A1F5D4F433C0}"/>
                </a:ext>
              </a:extLst>
            </p:cNvPr>
            <p:cNvSpPr txBox="1"/>
            <p:nvPr/>
          </p:nvSpPr>
          <p:spPr>
            <a:xfrm>
              <a:off x="9669365" y="1107546"/>
              <a:ext cx="684782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SHARE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048853D-1AD8-B999-6C32-F52D98E85C23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F3297F9F-41C8-CAF1-4BB3-493A6E1EE74A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F3297F9F-41C8-CAF1-4BB3-493A6E1EE74A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16A68594-2497-3CF9-A827-B6B0D9572565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16A68594-2497-3CF9-A827-B6B0D9572565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871872D-F52C-42F9-24AA-31BA03A41ABD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4BF6707D-9A78-7B3A-75EA-A5E4A8F01473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4BF6707D-9A78-7B3A-75EA-A5E4A8F01473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2329127B-46BA-FFE3-A03E-8B1F2F99DE6C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2329127B-46BA-FFE3-A03E-8B1F2F99DE6C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85DBBE91-D8B6-8DD5-BCFE-45FB77A33AE7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85DBBE91-D8B6-8DD5-BCFE-45FB77A33AE7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890FFDF-600D-C5FB-53FA-0CDAC9562E71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DE3ADF00-55AD-6F5E-1873-7304B9A12E22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DE3ADF00-55AD-6F5E-1873-7304B9A12E22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3E9FAAF5-1831-3717-0983-4A70C0A941AA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3E9FAAF5-1831-3717-0983-4A70C0A941AA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93D6434C-A744-AC39-C20A-5232B2DC4FD2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93D6434C-A744-AC39-C20A-5232B2DC4FD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49502F-2B60-6855-A534-BC07BDC35CBB}"/>
              </a:ext>
            </a:extLst>
          </p:cNvPr>
          <p:cNvGrpSpPr/>
          <p:nvPr/>
        </p:nvGrpSpPr>
        <p:grpSpPr>
          <a:xfrm>
            <a:off x="8029642" y="5274270"/>
            <a:ext cx="586316" cy="608629"/>
            <a:chOff x="9632746" y="856234"/>
            <a:chExt cx="786036" cy="815950"/>
          </a:xfrm>
        </p:grpSpPr>
        <p:sp>
          <p:nvSpPr>
            <p:cNvPr id="61" name="Freeform: Shape 22">
              <a:extLst>
                <a:ext uri="{FF2B5EF4-FFF2-40B4-BE49-F238E27FC236}">
                  <a16:creationId xmlns:a16="http://schemas.microsoft.com/office/drawing/2014/main" id="{1A29A046-9C5A-FAE9-31C2-83B46158C8FA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4558F1B-C404-C716-ECD3-87DAB06209DB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FEA8977-2F30-AB10-1320-D9ACEEF3B7D0}"/>
                </a:ext>
              </a:extLst>
            </p:cNvPr>
            <p:cNvSpPr txBox="1"/>
            <p:nvPr/>
          </p:nvSpPr>
          <p:spPr>
            <a:xfrm>
              <a:off x="9632746" y="1107547"/>
              <a:ext cx="786036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ACCEPT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53A0A915-9D67-0F84-6FDD-29A88ED79DB1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4370AA6D-C739-075F-67E4-3BF905D8FC4B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4370AA6D-C739-075F-67E4-3BF905D8FC4B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416331A4-EF8C-9909-69C0-457B5B2096D5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416331A4-EF8C-9909-69C0-457B5B2096D5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6E2A14E7-E295-8C25-3C38-8B1C8E9E5B19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65569207-C2C6-B409-632E-2BB8BF581A56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65569207-C2C6-B409-632E-2BB8BF581A5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DF696AB9-E740-7DFE-5A2C-0744F939E0BB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DF696AB9-E740-7DFE-5A2C-0744F939E0B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DEB73ADC-652B-C5C5-30C3-4EABED342BE6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DEB73ADC-652B-C5C5-30C3-4EABED342BE6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28D5878-757D-3205-14CF-A71874894D54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4CE36D57-E8A4-0E72-607F-AC18F3C393D0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4CE36D57-E8A4-0E72-607F-AC18F3C393D0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4FE65D17-8769-4438-EC89-8453E3F06560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4FE65D17-8769-4438-EC89-8453E3F06560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674ED6C6-2FE8-5EF9-4109-95F39E826952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674ED6C6-2FE8-5EF9-4109-95F39E82695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3DEC104A-5243-33DE-B4D6-D40255E884BE}"/>
              </a:ext>
            </a:extLst>
          </p:cNvPr>
          <p:cNvCxnSpPr>
            <a:cxnSpLocks/>
          </p:cNvCxnSpPr>
          <p:nvPr/>
        </p:nvCxnSpPr>
        <p:spPr>
          <a:xfrm>
            <a:off x="6973876" y="1456773"/>
            <a:ext cx="0" cy="108012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89FE1803-E43F-B7C9-711C-94306AE23135}"/>
              </a:ext>
            </a:extLst>
          </p:cNvPr>
          <p:cNvCxnSpPr>
            <a:cxnSpLocks/>
          </p:cNvCxnSpPr>
          <p:nvPr/>
        </p:nvCxnSpPr>
        <p:spPr>
          <a:xfrm>
            <a:off x="6793200" y="1464766"/>
            <a:ext cx="0" cy="1080125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D477F399-06BD-9521-9ABA-FCF7BBD9F0DB}"/>
              </a:ext>
            </a:extLst>
          </p:cNvPr>
          <p:cNvCxnSpPr>
            <a:cxnSpLocks/>
          </p:cNvCxnSpPr>
          <p:nvPr/>
        </p:nvCxnSpPr>
        <p:spPr>
          <a:xfrm>
            <a:off x="7153200" y="1472761"/>
            <a:ext cx="0" cy="1064137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338E2205-FCAF-F24E-1E82-1608742B2B41}"/>
              </a:ext>
            </a:extLst>
          </p:cNvPr>
          <p:cNvGrpSpPr/>
          <p:nvPr/>
        </p:nvGrpSpPr>
        <p:grpSpPr>
          <a:xfrm>
            <a:off x="5577205" y="4605140"/>
            <a:ext cx="712438" cy="608629"/>
            <a:chOff x="9589265" y="856234"/>
            <a:chExt cx="955119" cy="815950"/>
          </a:xfrm>
        </p:grpSpPr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FB4CF13-8617-0CCE-2215-7006F8F6A352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669B122F-87A0-1D5C-4A2E-16DAECFB5A80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06A3E380-4561-B0ED-9F99-2BFAC6541E2E}"/>
                </a:ext>
              </a:extLst>
            </p:cNvPr>
            <p:cNvSpPr txBox="1"/>
            <p:nvPr/>
          </p:nvSpPr>
          <p:spPr>
            <a:xfrm>
              <a:off x="9589265" y="1107547"/>
              <a:ext cx="955119" cy="45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REGISTER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DCCFD3E9-125F-E0B8-8F20-3BE4CF9344F9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9D3BC598-6AAD-C206-6E93-BE990E9D52CB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9D3BC598-6AAD-C206-6E93-BE990E9D52CB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3081C3E0-0931-DDC7-1041-9784544388CE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3081C3E0-0931-DDC7-1041-9784544388CE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C2DCC7F-C866-DBD7-EEC8-6912F8DE686B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DDE1CBE6-F1FB-497E-2290-60CE60D6C244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DDE1CBE6-F1FB-497E-2290-60CE60D6C244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2CA130AA-7915-0096-E63E-73E1084B9DFE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2CA130AA-7915-0096-E63E-73E1084B9DFE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7FFC05CA-17BE-CA08-D64A-E9CE19A02A70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7FFC05CA-17BE-CA08-D64A-E9CE19A02A70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C86C5E5B-4AAC-502F-BD78-2C866750E04F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91E1EE94-8F02-FB6C-B911-2C15E0FB024A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91E1EE94-8F02-FB6C-B911-2C15E0FB024A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F598CAC0-9F44-C79C-5D0A-2F46AE049B62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F598CAC0-9F44-C79C-5D0A-2F46AE049B62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D13A53F8-B8CD-16C4-005E-3C9A87801720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D13A53F8-B8CD-16C4-005E-3C9A87801720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AE84CF6-5ED4-BA1E-CFC4-0754112C92E8}"/>
              </a:ext>
            </a:extLst>
          </p:cNvPr>
          <p:cNvGrpSpPr/>
          <p:nvPr/>
        </p:nvGrpSpPr>
        <p:grpSpPr>
          <a:xfrm>
            <a:off x="5578641" y="4605985"/>
            <a:ext cx="712438" cy="608629"/>
            <a:chOff x="9589265" y="856234"/>
            <a:chExt cx="955119" cy="815950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BDC2768-C882-023F-7512-C82755944229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BD6D34C-4BA1-EA5F-3942-68876B2CC0A3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463C50-7E3A-7ACD-1DE3-F246942B221F}"/>
                </a:ext>
              </a:extLst>
            </p:cNvPr>
            <p:cNvSpPr txBox="1"/>
            <p:nvPr/>
          </p:nvSpPr>
          <p:spPr>
            <a:xfrm>
              <a:off x="9589265" y="1107547"/>
              <a:ext cx="955119" cy="45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REGISTER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C40364F-4841-7E03-97EA-7E59032EDC7A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488" name="Ink 487">
                    <a:extLst>
                      <a:ext uri="{FF2B5EF4-FFF2-40B4-BE49-F238E27FC236}">
                        <a16:creationId xmlns:a16="http://schemas.microsoft.com/office/drawing/2014/main" id="{C19BD0EA-62B8-03CC-EF41-BCE971680AC6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488" name="Ink 487">
                    <a:extLst>
                      <a:ext uri="{FF2B5EF4-FFF2-40B4-BE49-F238E27FC236}">
                        <a16:creationId xmlns:a16="http://schemas.microsoft.com/office/drawing/2014/main" id="{C19BD0EA-62B8-03CC-EF41-BCE971680AC6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489" name="Ink 488">
                    <a:extLst>
                      <a:ext uri="{FF2B5EF4-FFF2-40B4-BE49-F238E27FC236}">
                        <a16:creationId xmlns:a16="http://schemas.microsoft.com/office/drawing/2014/main" id="{69B7CEE1-96E7-E58C-D830-367C860288CB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489" name="Ink 488">
                    <a:extLst>
                      <a:ext uri="{FF2B5EF4-FFF2-40B4-BE49-F238E27FC236}">
                        <a16:creationId xmlns:a16="http://schemas.microsoft.com/office/drawing/2014/main" id="{69B7CEE1-96E7-E58C-D830-367C860288CB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E309843-B65F-F0FD-8DAA-97DB4C4C95F3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485" name="Ink 484">
                    <a:extLst>
                      <a:ext uri="{FF2B5EF4-FFF2-40B4-BE49-F238E27FC236}">
                        <a16:creationId xmlns:a16="http://schemas.microsoft.com/office/drawing/2014/main" id="{BFEC509A-5817-42A2-8EA6-7D6B995F4AA3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485" name="Ink 484">
                    <a:extLst>
                      <a:ext uri="{FF2B5EF4-FFF2-40B4-BE49-F238E27FC236}">
                        <a16:creationId xmlns:a16="http://schemas.microsoft.com/office/drawing/2014/main" id="{BFEC509A-5817-42A2-8EA6-7D6B995F4AA3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486" name="Ink 485">
                    <a:extLst>
                      <a:ext uri="{FF2B5EF4-FFF2-40B4-BE49-F238E27FC236}">
                        <a16:creationId xmlns:a16="http://schemas.microsoft.com/office/drawing/2014/main" id="{88AE1062-3DE8-9022-A1F9-96CAFB1C1890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486" name="Ink 485">
                    <a:extLst>
                      <a:ext uri="{FF2B5EF4-FFF2-40B4-BE49-F238E27FC236}">
                        <a16:creationId xmlns:a16="http://schemas.microsoft.com/office/drawing/2014/main" id="{88AE1062-3DE8-9022-A1F9-96CAFB1C1890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487" name="Ink 486">
                    <a:extLst>
                      <a:ext uri="{FF2B5EF4-FFF2-40B4-BE49-F238E27FC236}">
                        <a16:creationId xmlns:a16="http://schemas.microsoft.com/office/drawing/2014/main" id="{47BA76D8-2BAE-8748-3C8B-DDE6AEE7A410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487" name="Ink 486">
                    <a:extLst>
                      <a:ext uri="{FF2B5EF4-FFF2-40B4-BE49-F238E27FC236}">
                        <a16:creationId xmlns:a16="http://schemas.microsoft.com/office/drawing/2014/main" id="{47BA76D8-2BAE-8748-3C8B-DDE6AEE7A410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2FCCBA7-1306-AAE5-3CB3-00EEE21E74FE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482" name="Ink 481">
                    <a:extLst>
                      <a:ext uri="{FF2B5EF4-FFF2-40B4-BE49-F238E27FC236}">
                        <a16:creationId xmlns:a16="http://schemas.microsoft.com/office/drawing/2014/main" id="{F1E3D79F-E826-7665-5445-6654B495F7B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482" name="Ink 481">
                    <a:extLst>
                      <a:ext uri="{FF2B5EF4-FFF2-40B4-BE49-F238E27FC236}">
                        <a16:creationId xmlns:a16="http://schemas.microsoft.com/office/drawing/2014/main" id="{F1E3D79F-E826-7665-5445-6654B495F7B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483" name="Ink 482">
                    <a:extLst>
                      <a:ext uri="{FF2B5EF4-FFF2-40B4-BE49-F238E27FC236}">
                        <a16:creationId xmlns:a16="http://schemas.microsoft.com/office/drawing/2014/main" id="{A7F941AB-BD95-C8EB-173A-DC6E7F9107B0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483" name="Ink 482">
                    <a:extLst>
                      <a:ext uri="{FF2B5EF4-FFF2-40B4-BE49-F238E27FC236}">
                        <a16:creationId xmlns:a16="http://schemas.microsoft.com/office/drawing/2014/main" id="{A7F941AB-BD95-C8EB-173A-DC6E7F9107B0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484" name="Ink 483">
                    <a:extLst>
                      <a:ext uri="{FF2B5EF4-FFF2-40B4-BE49-F238E27FC236}">
                        <a16:creationId xmlns:a16="http://schemas.microsoft.com/office/drawing/2014/main" id="{DA2B7AFA-98B2-8E48-7040-F159AC7F374C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484" name="Ink 483">
                    <a:extLst>
                      <a:ext uri="{FF2B5EF4-FFF2-40B4-BE49-F238E27FC236}">
                        <a16:creationId xmlns:a16="http://schemas.microsoft.com/office/drawing/2014/main" id="{DA2B7AFA-98B2-8E48-7040-F159AC7F374C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5BB264B7-ADD0-0F00-2F3C-7C1E8F19EE7F}"/>
              </a:ext>
            </a:extLst>
          </p:cNvPr>
          <p:cNvGrpSpPr/>
          <p:nvPr/>
        </p:nvGrpSpPr>
        <p:grpSpPr>
          <a:xfrm>
            <a:off x="7313540" y="4624335"/>
            <a:ext cx="806220" cy="608629"/>
            <a:chOff x="9472287" y="856234"/>
            <a:chExt cx="1080846" cy="815950"/>
          </a:xfrm>
        </p:grpSpPr>
        <p:sp>
          <p:nvSpPr>
            <p:cNvPr id="496" name="Freeform: Shape 496">
              <a:extLst>
                <a:ext uri="{FF2B5EF4-FFF2-40B4-BE49-F238E27FC236}">
                  <a16:creationId xmlns:a16="http://schemas.microsoft.com/office/drawing/2014/main" id="{835DDC2B-273B-7E56-18EB-AEB18F89B4D7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488DBE48-FA02-2D79-BBF0-FA7E78311E86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C00000"/>
                </a:gs>
                <a:gs pos="5900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TextBox 497">
              <a:extLst>
                <a:ext uri="{FF2B5EF4-FFF2-40B4-BE49-F238E27FC236}">
                  <a16:creationId xmlns:a16="http://schemas.microsoft.com/office/drawing/2014/main" id="{B7BAF12E-1AF6-0222-0171-882B1A313BEF}"/>
                </a:ext>
              </a:extLst>
            </p:cNvPr>
            <p:cNvSpPr txBox="1"/>
            <p:nvPr/>
          </p:nvSpPr>
          <p:spPr>
            <a:xfrm>
              <a:off x="9472287" y="1107547"/>
              <a:ext cx="1080846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CORRUPT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AEA6E66A-56B8-1A88-CCC0-83CC7FE8C713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508" name="Ink 507">
                    <a:extLst>
                      <a:ext uri="{FF2B5EF4-FFF2-40B4-BE49-F238E27FC236}">
                        <a16:creationId xmlns:a16="http://schemas.microsoft.com/office/drawing/2014/main" id="{122B8701-4A8F-92DD-3C82-20181C708CB6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08" name="Ink 507">
                    <a:extLst>
                      <a:ext uri="{FF2B5EF4-FFF2-40B4-BE49-F238E27FC236}">
                        <a16:creationId xmlns:a16="http://schemas.microsoft.com/office/drawing/2014/main" id="{122B8701-4A8F-92DD-3C82-20181C708CB6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509" name="Ink 508">
                    <a:extLst>
                      <a:ext uri="{FF2B5EF4-FFF2-40B4-BE49-F238E27FC236}">
                        <a16:creationId xmlns:a16="http://schemas.microsoft.com/office/drawing/2014/main" id="{6A8D7505-7CD1-4702-578F-0F475C6D3450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09" name="Ink 508">
                    <a:extLst>
                      <a:ext uri="{FF2B5EF4-FFF2-40B4-BE49-F238E27FC236}">
                        <a16:creationId xmlns:a16="http://schemas.microsoft.com/office/drawing/2014/main" id="{6A8D7505-7CD1-4702-578F-0F475C6D3450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EA65A25D-57EA-13FB-E26D-B1670A905B91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505" name="Ink 504">
                    <a:extLst>
                      <a:ext uri="{FF2B5EF4-FFF2-40B4-BE49-F238E27FC236}">
                        <a16:creationId xmlns:a16="http://schemas.microsoft.com/office/drawing/2014/main" id="{5AC5679F-5D19-DE24-9ACF-97B6F9AED660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05" name="Ink 504">
                    <a:extLst>
                      <a:ext uri="{FF2B5EF4-FFF2-40B4-BE49-F238E27FC236}">
                        <a16:creationId xmlns:a16="http://schemas.microsoft.com/office/drawing/2014/main" id="{5AC5679F-5D19-DE24-9ACF-97B6F9AED660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506" name="Ink 505">
                    <a:extLst>
                      <a:ext uri="{FF2B5EF4-FFF2-40B4-BE49-F238E27FC236}">
                        <a16:creationId xmlns:a16="http://schemas.microsoft.com/office/drawing/2014/main" id="{1E211FEC-E07B-7653-CCDF-78869EE8A30A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06" name="Ink 505">
                    <a:extLst>
                      <a:ext uri="{FF2B5EF4-FFF2-40B4-BE49-F238E27FC236}">
                        <a16:creationId xmlns:a16="http://schemas.microsoft.com/office/drawing/2014/main" id="{1E211FEC-E07B-7653-CCDF-78869EE8A30A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507" name="Ink 506">
                    <a:extLst>
                      <a:ext uri="{FF2B5EF4-FFF2-40B4-BE49-F238E27FC236}">
                        <a16:creationId xmlns:a16="http://schemas.microsoft.com/office/drawing/2014/main" id="{EDB68385-C266-3E71-EA4A-62E1043C1D45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07" name="Ink 506">
                    <a:extLst>
                      <a:ext uri="{FF2B5EF4-FFF2-40B4-BE49-F238E27FC236}">
                        <a16:creationId xmlns:a16="http://schemas.microsoft.com/office/drawing/2014/main" id="{EDB68385-C266-3E71-EA4A-62E1043C1D45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37386A56-BCEE-DB35-8664-13E2F9DED410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502" name="Ink 501">
                    <a:extLst>
                      <a:ext uri="{FF2B5EF4-FFF2-40B4-BE49-F238E27FC236}">
                        <a16:creationId xmlns:a16="http://schemas.microsoft.com/office/drawing/2014/main" id="{0001DE42-0489-9F67-796A-1CD7959BE58B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02" name="Ink 501">
                    <a:extLst>
                      <a:ext uri="{FF2B5EF4-FFF2-40B4-BE49-F238E27FC236}">
                        <a16:creationId xmlns:a16="http://schemas.microsoft.com/office/drawing/2014/main" id="{0001DE42-0489-9F67-796A-1CD7959BE58B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503" name="Ink 502">
                    <a:extLst>
                      <a:ext uri="{FF2B5EF4-FFF2-40B4-BE49-F238E27FC236}">
                        <a16:creationId xmlns:a16="http://schemas.microsoft.com/office/drawing/2014/main" id="{80DB8794-73B3-3199-D2C1-0ACA30960D56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03" name="Ink 502">
                    <a:extLst>
                      <a:ext uri="{FF2B5EF4-FFF2-40B4-BE49-F238E27FC236}">
                        <a16:creationId xmlns:a16="http://schemas.microsoft.com/office/drawing/2014/main" id="{80DB8794-73B3-3199-D2C1-0ACA30960D56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504" name="Ink 503">
                    <a:extLst>
                      <a:ext uri="{FF2B5EF4-FFF2-40B4-BE49-F238E27FC236}">
                        <a16:creationId xmlns:a16="http://schemas.microsoft.com/office/drawing/2014/main" id="{71C7758F-7E09-A7B1-958A-EF34CAD3BE3A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71C7758F-7E09-A7B1-958A-EF34CAD3BE3A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41556BC6-D043-4C5F-3CBE-391960F8D478}"/>
              </a:ext>
            </a:extLst>
          </p:cNvPr>
          <p:cNvGrpSpPr/>
          <p:nvPr/>
        </p:nvGrpSpPr>
        <p:grpSpPr>
          <a:xfrm>
            <a:off x="7974812" y="2898506"/>
            <a:ext cx="217080" cy="345046"/>
            <a:chOff x="6739617" y="4227953"/>
            <a:chExt cx="217080" cy="34504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A1101C8B-29D6-5BCB-75AC-39FA02CD0730}"/>
                    </a:ext>
                  </a:extLst>
                </p14:cNvPr>
                <p14:cNvContentPartPr/>
                <p14:nvPr/>
              </p14:nvContentPartPr>
              <p14:xfrm>
                <a:off x="6874047" y="4227953"/>
                <a:ext cx="60667" cy="100573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A1101C8B-29D6-5BCB-75AC-39FA02CD073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867585" y="4221488"/>
                  <a:ext cx="72872" cy="1127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D2F1FC98-4491-A428-2B68-F54E3890E6D7}"/>
                    </a:ext>
                  </a:extLst>
                </p14:cNvPr>
                <p14:cNvContentPartPr/>
                <p14:nvPr/>
              </p14:nvContentPartPr>
              <p14:xfrm>
                <a:off x="6778492" y="4233364"/>
                <a:ext cx="52489" cy="81696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D2F1FC98-4491-A428-2B68-F54E3890E6D7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772021" y="4226886"/>
                  <a:ext cx="64712" cy="9393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D6CE0699-B32D-426A-37C5-EE65AD10A0F1}"/>
                </a:ext>
              </a:extLst>
            </p:cNvPr>
            <p:cNvGrpSpPr/>
            <p:nvPr/>
          </p:nvGrpSpPr>
          <p:grpSpPr>
            <a:xfrm>
              <a:off x="6739617" y="4302561"/>
              <a:ext cx="217080" cy="270438"/>
              <a:chOff x="8810129" y="4281182"/>
              <a:chExt cx="372458" cy="464007"/>
            </a:xfrm>
          </p:grpSpPr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7C5C327A-726F-CF4A-D4A3-B513D4BF93EE}"/>
                  </a:ext>
                </a:extLst>
              </p:cNvPr>
              <p:cNvSpPr/>
              <p:nvPr/>
            </p:nvSpPr>
            <p:spPr>
              <a:xfrm>
                <a:off x="8810129" y="4285746"/>
                <a:ext cx="369915" cy="445355"/>
              </a:xfrm>
              <a:prstGeom prst="rect">
                <a:avLst/>
              </a:prstGeom>
              <a:ln w="12700">
                <a:solidFill>
                  <a:srgbClr val="E7122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E355C99A-35E2-190F-B17D-5D7C5A57B23F}"/>
                  </a:ext>
                </a:extLst>
              </p:cNvPr>
              <p:cNvGrpSpPr/>
              <p:nvPr/>
            </p:nvGrpSpPr>
            <p:grpSpPr>
              <a:xfrm>
                <a:off x="8815007" y="4281182"/>
                <a:ext cx="367580" cy="464007"/>
                <a:chOff x="6540505" y="2742041"/>
                <a:chExt cx="430932" cy="543977"/>
              </a:xfrm>
            </p:grpSpPr>
            <p:sp>
              <p:nvSpPr>
                <p:cNvPr id="388" name="Rectangle: Rounded Corners 160">
                  <a:extLst>
                    <a:ext uri="{FF2B5EF4-FFF2-40B4-BE49-F238E27FC236}">
                      <a16:creationId xmlns:a16="http://schemas.microsoft.com/office/drawing/2014/main" id="{35DCCBE5-5EAE-AD86-A57F-A6C35D922793}"/>
                    </a:ext>
                  </a:extLst>
                </p:cNvPr>
                <p:cNvSpPr/>
                <p:nvPr/>
              </p:nvSpPr>
              <p:spPr>
                <a:xfrm>
                  <a:off x="6540505" y="2742041"/>
                  <a:ext cx="430932" cy="543977"/>
                </a:xfrm>
                <a:custGeom>
                  <a:avLst/>
                  <a:gdLst>
                    <a:gd name="connsiteX0" fmla="*/ 0 w 430932"/>
                    <a:gd name="connsiteY0" fmla="*/ 38206 h 543977"/>
                    <a:gd name="connsiteX1" fmla="*/ 38206 w 430932"/>
                    <a:gd name="connsiteY1" fmla="*/ 0 h 543977"/>
                    <a:gd name="connsiteX2" fmla="*/ 392726 w 430932"/>
                    <a:gd name="connsiteY2" fmla="*/ 0 h 543977"/>
                    <a:gd name="connsiteX3" fmla="*/ 430932 w 430932"/>
                    <a:gd name="connsiteY3" fmla="*/ 38206 h 543977"/>
                    <a:gd name="connsiteX4" fmla="*/ 430932 w 430932"/>
                    <a:gd name="connsiteY4" fmla="*/ 505771 h 543977"/>
                    <a:gd name="connsiteX5" fmla="*/ 392726 w 430932"/>
                    <a:gd name="connsiteY5" fmla="*/ 543977 h 543977"/>
                    <a:gd name="connsiteX6" fmla="*/ 38206 w 430932"/>
                    <a:gd name="connsiteY6" fmla="*/ 543977 h 543977"/>
                    <a:gd name="connsiteX7" fmla="*/ 0 w 430932"/>
                    <a:gd name="connsiteY7" fmla="*/ 505771 h 543977"/>
                    <a:gd name="connsiteX8" fmla="*/ 0 w 430932"/>
                    <a:gd name="connsiteY8" fmla="*/ 38206 h 543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0932" h="543977" extrusionOk="0">
                      <a:moveTo>
                        <a:pt x="0" y="38206"/>
                      </a:moveTo>
                      <a:cubicBezTo>
                        <a:pt x="-774" y="16628"/>
                        <a:pt x="13453" y="1371"/>
                        <a:pt x="38206" y="0"/>
                      </a:cubicBezTo>
                      <a:cubicBezTo>
                        <a:pt x="130389" y="-8907"/>
                        <a:pt x="288204" y="-11185"/>
                        <a:pt x="392726" y="0"/>
                      </a:cubicBezTo>
                      <a:cubicBezTo>
                        <a:pt x="410061" y="-2864"/>
                        <a:pt x="428975" y="21122"/>
                        <a:pt x="430932" y="38206"/>
                      </a:cubicBezTo>
                      <a:cubicBezTo>
                        <a:pt x="425776" y="172241"/>
                        <a:pt x="414038" y="358425"/>
                        <a:pt x="430932" y="505771"/>
                      </a:cubicBezTo>
                      <a:cubicBezTo>
                        <a:pt x="431194" y="526333"/>
                        <a:pt x="411730" y="543656"/>
                        <a:pt x="392726" y="543977"/>
                      </a:cubicBezTo>
                      <a:cubicBezTo>
                        <a:pt x="245747" y="538082"/>
                        <a:pt x="162185" y="540316"/>
                        <a:pt x="38206" y="543977"/>
                      </a:cubicBezTo>
                      <a:cubicBezTo>
                        <a:pt x="14903" y="547619"/>
                        <a:pt x="-2154" y="524373"/>
                        <a:pt x="0" y="505771"/>
                      </a:cubicBezTo>
                      <a:cubicBezTo>
                        <a:pt x="9880" y="399781"/>
                        <a:pt x="15844" y="162735"/>
                        <a:pt x="0" y="38206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rgbClr val="E71224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oundRect">
                          <a:avLst>
                            <a:gd name="adj" fmla="val 8866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232">
                  <p14:nvContentPartPr>
                    <p14:cNvPr id="389" name="Ink 388">
                      <a:extLst>
                        <a:ext uri="{FF2B5EF4-FFF2-40B4-BE49-F238E27FC236}">
                          <a16:creationId xmlns:a16="http://schemas.microsoft.com/office/drawing/2014/main" id="{D0854440-CB5D-71EC-617F-90639C79D55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0091" y="3018862"/>
                    <a:ext cx="258120" cy="360"/>
                  </p14:xfrm>
                </p:contentPart>
              </mc:Choice>
              <mc:Fallback xmlns="">
                <p:pic>
                  <p:nvPicPr>
                    <p:cNvPr id="389" name="Ink 388">
                      <a:extLst>
                        <a:ext uri="{FF2B5EF4-FFF2-40B4-BE49-F238E27FC236}">
                          <a16:creationId xmlns:a16="http://schemas.microsoft.com/office/drawing/2014/main" id="{D0854440-CB5D-71EC-617F-90639C79D554}"/>
                        </a:ext>
                      </a:extLst>
                    </p:cNvPr>
                    <p:cNvPicPr/>
                    <p:nvPr/>
                  </p:nvPicPr>
                  <p:blipFill>
                    <a:blip r:embed="rId233"/>
                    <a:stretch>
                      <a:fillRect/>
                    </a:stretch>
                  </p:blipFill>
                  <p:spPr>
                    <a:xfrm>
                      <a:off x="6617077" y="3012382"/>
                      <a:ext cx="282703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4">
                  <p14:nvContentPartPr>
                    <p14:cNvPr id="390" name="Ink 389">
                      <a:extLst>
                        <a:ext uri="{FF2B5EF4-FFF2-40B4-BE49-F238E27FC236}">
                          <a16:creationId xmlns:a16="http://schemas.microsoft.com/office/drawing/2014/main" id="{1C098A1F-229A-9BC3-7C5E-11FD874C73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0091" y="3106433"/>
                    <a:ext cx="258120" cy="360"/>
                  </p14:xfrm>
                </p:contentPart>
              </mc:Choice>
              <mc:Fallback xmlns="">
                <p:pic>
                  <p:nvPicPr>
                    <p:cNvPr id="390" name="Ink 389">
                      <a:extLst>
                        <a:ext uri="{FF2B5EF4-FFF2-40B4-BE49-F238E27FC236}">
                          <a16:creationId xmlns:a16="http://schemas.microsoft.com/office/drawing/2014/main" id="{1C098A1F-229A-9BC3-7C5E-11FD874C73CF}"/>
                        </a:ext>
                      </a:extLst>
                    </p:cNvPr>
                    <p:cNvPicPr/>
                    <p:nvPr/>
                  </p:nvPicPr>
                  <p:blipFill>
                    <a:blip r:embed="rId233"/>
                    <a:stretch>
                      <a:fillRect/>
                    </a:stretch>
                  </p:blipFill>
                  <p:spPr>
                    <a:xfrm>
                      <a:off x="6617077" y="3099953"/>
                      <a:ext cx="282703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5">
                  <p14:nvContentPartPr>
                    <p14:cNvPr id="391" name="Ink 390">
                      <a:extLst>
                        <a:ext uri="{FF2B5EF4-FFF2-40B4-BE49-F238E27FC236}">
                          <a16:creationId xmlns:a16="http://schemas.microsoft.com/office/drawing/2014/main" id="{BA938039-795F-B574-A52A-DF375213F2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0091" y="3178149"/>
                    <a:ext cx="258120" cy="360"/>
                  </p14:xfrm>
                </p:contentPart>
              </mc:Choice>
              <mc:Fallback xmlns="">
                <p:pic>
                  <p:nvPicPr>
                    <p:cNvPr id="391" name="Ink 390">
                      <a:extLst>
                        <a:ext uri="{FF2B5EF4-FFF2-40B4-BE49-F238E27FC236}">
                          <a16:creationId xmlns:a16="http://schemas.microsoft.com/office/drawing/2014/main" id="{BA938039-795F-B574-A52A-DF375213F2B3}"/>
                        </a:ext>
                      </a:extLst>
                    </p:cNvPr>
                    <p:cNvPicPr/>
                    <p:nvPr/>
                  </p:nvPicPr>
                  <p:blipFill>
                    <a:blip r:embed="rId233"/>
                    <a:stretch>
                      <a:fillRect/>
                    </a:stretch>
                  </p:blipFill>
                  <p:spPr>
                    <a:xfrm>
                      <a:off x="6617077" y="3171669"/>
                      <a:ext cx="282703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5092EE66-680F-B7F2-2ED5-AAF4FDA79A12}"/>
              </a:ext>
            </a:extLst>
          </p:cNvPr>
          <p:cNvGrpSpPr/>
          <p:nvPr/>
        </p:nvGrpSpPr>
        <p:grpSpPr>
          <a:xfrm>
            <a:off x="9383273" y="437891"/>
            <a:ext cx="1069871" cy="633514"/>
            <a:chOff x="7180330" y="4099951"/>
            <a:chExt cx="1069871" cy="633514"/>
          </a:xfrm>
        </p:grpSpPr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636F8D68-77B0-A8A4-BD88-EFC4B90D9BDD}"/>
                </a:ext>
              </a:extLst>
            </p:cNvPr>
            <p:cNvSpPr txBox="1"/>
            <p:nvPr/>
          </p:nvSpPr>
          <p:spPr>
            <a:xfrm>
              <a:off x="7180330" y="4099951"/>
              <a:ext cx="10698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noProof="0" dirty="0">
                  <a:latin typeface="The Hand Black" panose="03070502030502020204" pitchFamily="66" charset="0"/>
                </a:rPr>
                <a:t>LOOKS GOOD!</a:t>
              </a:r>
              <a:endParaRPr lang="en-US" sz="2000" noProof="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268B6BE5-1821-DD46-583B-CA482565DCB2}"/>
                    </a:ext>
                  </a:extLst>
                </p14:cNvPr>
                <p14:cNvContentPartPr/>
                <p14:nvPr/>
              </p14:nvContentPartPr>
              <p14:xfrm rot="4752628">
                <a:off x="7496976" y="4470845"/>
                <a:ext cx="264240" cy="2610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268B6BE5-1821-DD46-583B-CA482565DCB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 rot="4752628">
                  <a:off x="7490856" y="4464725"/>
                  <a:ext cx="276480" cy="273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E1EB05F-A755-B925-ECC6-5E2567BDA2B8}"/>
              </a:ext>
            </a:extLst>
          </p:cNvPr>
          <p:cNvSpPr txBox="1"/>
          <p:nvPr/>
        </p:nvSpPr>
        <p:spPr>
          <a:xfrm>
            <a:off x="6690354" y="4042495"/>
            <a:ext cx="719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he Hand Black" panose="03070502030502020204" pitchFamily="66" charset="0"/>
              </a:rPr>
              <a:t>ORACLES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5EF13E6-093D-E5DC-6CE7-2A08E8427418}"/>
              </a:ext>
            </a:extLst>
          </p:cNvPr>
          <p:cNvSpPr/>
          <p:nvPr/>
        </p:nvSpPr>
        <p:spPr>
          <a:xfrm rot="5400000">
            <a:off x="7005086" y="3043758"/>
            <a:ext cx="187970" cy="2931645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1E0592-EA40-421C-6B53-542A75FCD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A6DF3A6-9E99-A9F0-9AEF-25FB4181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396CF1-28C2-F041-8011-5BDB3BA81E4D}"/>
              </a:ext>
            </a:extLst>
          </p:cNvPr>
          <p:cNvGrpSpPr/>
          <p:nvPr/>
        </p:nvGrpSpPr>
        <p:grpSpPr>
          <a:xfrm flipH="1">
            <a:off x="9105757" y="1069431"/>
            <a:ext cx="550503" cy="1241006"/>
            <a:chOff x="5119966" y="1092421"/>
            <a:chExt cx="1066680" cy="24046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CDF2381-FDDC-DAD9-15A4-59C661A73E07}"/>
                    </a:ext>
                  </a:extLst>
                </p14:cNvPr>
                <p14:cNvContentPartPr/>
                <p14:nvPr/>
              </p14:nvContentPartPr>
              <p14:xfrm>
                <a:off x="5163477" y="2505247"/>
                <a:ext cx="224641" cy="991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0329830-BBBC-5195-681E-72D24819244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151617" y="2493390"/>
                  <a:ext cx="248361" cy="101551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38AB71D-643A-679D-29B1-CF501E09B319}"/>
                </a:ext>
              </a:extLst>
            </p:cNvPr>
            <p:cNvGrpSpPr/>
            <p:nvPr/>
          </p:nvGrpSpPr>
          <p:grpSpPr>
            <a:xfrm>
              <a:off x="5119966" y="1092421"/>
              <a:ext cx="1066680" cy="2362214"/>
              <a:chOff x="5119966" y="1092421"/>
              <a:chExt cx="1066680" cy="236221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2578B500-CA02-C90E-3A65-8ABE250264DE}"/>
                      </a:ext>
                    </a:extLst>
                  </p14:cNvPr>
                  <p14:cNvContentPartPr/>
                  <p14:nvPr/>
                </p14:nvContentPartPr>
                <p14:xfrm>
                  <a:off x="5119966" y="1092421"/>
                  <a:ext cx="534960" cy="6429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763EBAF-7456-3BAC-9366-C276265181CD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5108109" y="1080566"/>
                    <a:ext cx="558674" cy="6666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75E88ACC-D58D-8442-5860-D16823A8A89E}"/>
                      </a:ext>
                    </a:extLst>
                  </p14:cNvPr>
                  <p14:cNvContentPartPr/>
                  <p14:nvPr/>
                </p14:nvContentPartPr>
                <p14:xfrm>
                  <a:off x="5419126" y="1099621"/>
                  <a:ext cx="70560" cy="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47D5185C-4C91-B46E-C003-3E5387A01B89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5407366" y="1093501"/>
                    <a:ext cx="9408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F51DF8B5-B11D-BE82-88BB-A85A81E86590}"/>
                      </a:ext>
                    </a:extLst>
                  </p14:cNvPr>
                  <p14:cNvContentPartPr/>
                  <p14:nvPr/>
                </p14:nvContentPartPr>
                <p14:xfrm>
                  <a:off x="5385286" y="1755541"/>
                  <a:ext cx="11880" cy="7336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EEB08E5-03AD-933F-51F3-1E73581D7C0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5374066" y="1743685"/>
                    <a:ext cx="34320" cy="757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88CA82EC-A5D0-97ED-7AA6-722690FC3F1E}"/>
                      </a:ext>
                    </a:extLst>
                  </p14:cNvPr>
                  <p14:cNvContentPartPr/>
                  <p14:nvPr/>
                </p14:nvContentPartPr>
                <p14:xfrm>
                  <a:off x="5406576" y="2513955"/>
                  <a:ext cx="208800" cy="9406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647E7C0D-55F0-A9D1-183F-1F7EFFD55DFC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5394744" y="2502101"/>
                    <a:ext cx="232464" cy="9643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3CF44D35-D068-9970-7C95-B505F68C099C}"/>
                      </a:ext>
                    </a:extLst>
                  </p14:cNvPr>
                  <p14:cNvContentPartPr/>
                  <p14:nvPr/>
                </p14:nvContentPartPr>
                <p14:xfrm>
                  <a:off x="5396746" y="1755991"/>
                  <a:ext cx="216720" cy="3344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03D53810-B637-DFA9-9914-1D17146468B5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5384900" y="1744146"/>
                    <a:ext cx="240413" cy="3581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39CAD1DC-41E3-6716-20FB-D29E90D3C025}"/>
                      </a:ext>
                    </a:extLst>
                  </p14:cNvPr>
                  <p14:cNvContentPartPr/>
                  <p14:nvPr/>
                </p14:nvContentPartPr>
                <p14:xfrm>
                  <a:off x="5626666" y="1986301"/>
                  <a:ext cx="331560" cy="1177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A02C177-9CE1-2A7E-C1FD-A7FF552FE2A3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614825" y="1974459"/>
                    <a:ext cx="355243" cy="14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A0337BF-D542-BCE8-8C38-CA13F85EA32C}"/>
                      </a:ext>
                    </a:extLst>
                  </p14:cNvPr>
                  <p14:cNvContentPartPr/>
                  <p14:nvPr/>
                </p14:nvContentPartPr>
                <p14:xfrm>
                  <a:off x="5963986" y="1786501"/>
                  <a:ext cx="195120" cy="2239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E8364E8-D3E4-3973-9276-AA800FFC9246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952182" y="1774642"/>
                    <a:ext cx="218729" cy="2476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3A358A62-057D-E393-1625-E7D78906CA40}"/>
                      </a:ext>
                    </a:extLst>
                  </p14:cNvPr>
                  <p14:cNvContentPartPr/>
                  <p14:nvPr/>
                </p14:nvContentPartPr>
                <p14:xfrm>
                  <a:off x="5189806" y="1749781"/>
                  <a:ext cx="190440" cy="8632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AF247E6-C3B9-EF38-41DA-601851946700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177990" y="1737936"/>
                    <a:ext cx="214071" cy="88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9943B736-FBEF-FDFD-54DF-82D5BF6C04B5}"/>
                      </a:ext>
                    </a:extLst>
                  </p14:cNvPr>
                  <p14:cNvContentPartPr/>
                  <p14:nvPr/>
                </p14:nvContentPartPr>
                <p14:xfrm>
                  <a:off x="6036886" y="1722421"/>
                  <a:ext cx="21600" cy="586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80F1AFBF-E9B6-919F-E705-310743073143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6025041" y="1710685"/>
                    <a:ext cx="45290" cy="821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329D917E-3296-2500-9658-12F4095F683C}"/>
                      </a:ext>
                    </a:extLst>
                  </p14:cNvPr>
                  <p14:cNvContentPartPr/>
                  <p14:nvPr/>
                </p14:nvContentPartPr>
                <p14:xfrm>
                  <a:off x="6064246" y="1716301"/>
                  <a:ext cx="111600" cy="320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15C96F2F-B0EB-2871-497D-208E9E66D593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6052388" y="1704712"/>
                    <a:ext cx="135315" cy="55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4DC500ED-507F-C6DD-5ADF-AA636B8C8116}"/>
                      </a:ext>
                    </a:extLst>
                  </p14:cNvPr>
                  <p14:cNvContentPartPr/>
                  <p14:nvPr/>
                </p14:nvContentPartPr>
                <p14:xfrm>
                  <a:off x="6167206" y="1744381"/>
                  <a:ext cx="19440" cy="662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97977A62-932D-1792-5064-A31EBFF195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6155810" y="1732528"/>
                    <a:ext cx="42232" cy="89947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2B66A162-BA2B-DE40-32C8-AE1BEF522189}"/>
                  </a:ext>
                </a:extLst>
              </p:cNvPr>
              <p:cNvGrpSpPr/>
              <p:nvPr/>
            </p:nvGrpSpPr>
            <p:grpSpPr>
              <a:xfrm>
                <a:off x="6069286" y="1749781"/>
                <a:ext cx="28440" cy="28440"/>
                <a:chOff x="6069286" y="1749781"/>
                <a:chExt cx="28440" cy="28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2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8F7C2383-6379-6266-4D4C-BDD7C7FA2B1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86206" y="1749781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FEE84013-91C5-AC9D-7FCE-998991BAFF8F}"/>
                        </a:ext>
                      </a:extLst>
                    </p:cNvPr>
                    <p:cNvPicPr/>
                    <p:nvPr/>
                  </p:nvPicPr>
                  <p:blipFill>
                    <a:blip r:embed="rId263"/>
                    <a:stretch>
                      <a:fillRect/>
                    </a:stretch>
                  </p:blipFill>
                  <p:spPr>
                    <a:xfrm>
                      <a:off x="6080086" y="174366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4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6EAF516F-3C55-3539-C80F-0A63D4D876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7366" y="1772821"/>
                    <a:ext cx="360" cy="3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39B22A75-2D1B-B100-B43B-BCC5F931CA0E}"/>
                        </a:ext>
                      </a:extLst>
                    </p:cNvPr>
                    <p:cNvPicPr/>
                    <p:nvPr/>
                  </p:nvPicPr>
                  <p:blipFill>
                    <a:blip r:embed="rId263"/>
                    <a:stretch>
                      <a:fillRect/>
                    </a:stretch>
                  </p:blipFill>
                  <p:spPr>
                    <a:xfrm>
                      <a:off x="6091246" y="176670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5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6CACFFAA-8D69-1A8D-403C-27E6E7DF11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9286" y="1777861"/>
                    <a:ext cx="36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559ABAA4-C8C4-748E-6004-A2C8A367B615}"/>
                        </a:ext>
                      </a:extLst>
                    </p:cNvPr>
                    <p:cNvPicPr/>
                    <p:nvPr/>
                  </p:nvPicPr>
                  <p:blipFill>
                    <a:blip r:embed="rId263"/>
                    <a:stretch>
                      <a:fillRect/>
                    </a:stretch>
                  </p:blipFill>
                  <p:spPr>
                    <a:xfrm>
                      <a:off x="6063166" y="177174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853609C4-048E-C585-D275-ABC75A7D9D39}"/>
                      </a:ext>
                    </a:extLst>
                  </p14:cNvPr>
                  <p14:cNvContentPartPr/>
                  <p14:nvPr/>
                </p14:nvContentPartPr>
                <p14:xfrm>
                  <a:off x="5170006" y="2619541"/>
                  <a:ext cx="19440" cy="345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92939EC-18BD-E400-DAC1-0DC8015CF82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158610" y="2607791"/>
                    <a:ext cx="42232" cy="5806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E71558-83B1-2EB5-7BF4-A3B082264F99}"/>
              </a:ext>
            </a:extLst>
          </p:cNvPr>
          <p:cNvGrpSpPr/>
          <p:nvPr/>
        </p:nvGrpSpPr>
        <p:grpSpPr>
          <a:xfrm>
            <a:off x="2768073" y="3326730"/>
            <a:ext cx="1716306" cy="987096"/>
            <a:chOff x="3511430" y="1987526"/>
            <a:chExt cx="1716306" cy="9870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926224-CE7C-54EE-5589-3D6730DC1E40}"/>
                </a:ext>
              </a:extLst>
            </p:cNvPr>
            <p:cNvSpPr txBox="1"/>
            <p:nvPr/>
          </p:nvSpPr>
          <p:spPr>
            <a:xfrm>
              <a:off x="3511430" y="2574512"/>
              <a:ext cx="17163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The Hand Black" panose="03070502030502020204" pitchFamily="66" charset="0"/>
                </a:rPr>
                <a:t>INT-PTXT-STYLE GAME</a:t>
              </a:r>
              <a:endParaRPr lang="en-US" sz="2000" noProof="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9FD2508-F08D-4344-D379-F3E54EF94D28}"/>
                    </a:ext>
                  </a:extLst>
                </p14:cNvPr>
                <p14:cNvContentPartPr/>
                <p14:nvPr/>
              </p14:nvContentPartPr>
              <p14:xfrm>
                <a:off x="3757559" y="1987526"/>
                <a:ext cx="603818" cy="561924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9FD2508-F08D-4344-D379-F3E54EF94D28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751438" y="1981410"/>
                  <a:ext cx="616060" cy="57415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142C96-D245-D44E-5CF5-43B20440D76B}"/>
              </a:ext>
            </a:extLst>
          </p:cNvPr>
          <p:cNvGrpSpPr/>
          <p:nvPr/>
        </p:nvGrpSpPr>
        <p:grpSpPr>
          <a:xfrm>
            <a:off x="2665114" y="4258052"/>
            <a:ext cx="1922224" cy="443350"/>
            <a:chOff x="5256182" y="2760883"/>
            <a:chExt cx="1922224" cy="44335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945E247-C2B7-F12F-7FCD-3AA32CF5BB1A}"/>
                </a:ext>
              </a:extLst>
            </p:cNvPr>
            <p:cNvSpPr/>
            <p:nvPr/>
          </p:nvSpPr>
          <p:spPr>
            <a:xfrm>
              <a:off x="5256182" y="2760883"/>
              <a:ext cx="442800" cy="443350"/>
            </a:xfrm>
            <a:prstGeom prst="rect">
              <a:avLst/>
            </a:prstGeom>
            <a:solidFill>
              <a:srgbClr val="DA252E"/>
            </a:solidFill>
            <a:ln>
              <a:solidFill>
                <a:srgbClr val="DA25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bg1"/>
                </a:solidFill>
                <a:latin typeface="DIN Next LT Pro" panose="020B0503020203050203" pitchFamily="34" charset="77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310E07B-2103-CF9A-0EE8-1F6DD6C21F55}"/>
                </a:ext>
              </a:extLst>
            </p:cNvPr>
            <p:cNvSpPr/>
            <p:nvPr/>
          </p:nvSpPr>
          <p:spPr>
            <a:xfrm>
              <a:off x="5698983" y="2760883"/>
              <a:ext cx="1479423" cy="443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noProof="0" dirty="0">
                  <a:solidFill>
                    <a:schemeClr val="tx1"/>
                  </a:solidFill>
                  <a:latin typeface="DIN Next LT Pro Light" panose="020B0303020203050203" pitchFamily="34" charset="0"/>
                </a:rPr>
                <a:t>Not INT-CTXT</a:t>
              </a:r>
            </a:p>
          </p:txBody>
        </p: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535D5AC4-8157-64BE-19ED-550B49C07FD0}"/>
                </a:ext>
              </a:extLst>
            </p:cNvPr>
            <p:cNvGrpSpPr/>
            <p:nvPr/>
          </p:nvGrpSpPr>
          <p:grpSpPr>
            <a:xfrm>
              <a:off x="5318262" y="2830218"/>
              <a:ext cx="304680" cy="304680"/>
              <a:chOff x="5931389" y="3560164"/>
              <a:chExt cx="1143763" cy="1143763"/>
            </a:xfrm>
          </p:grpSpPr>
          <p:sp>
            <p:nvSpPr>
              <p:cNvPr id="492" name="Oval 491">
                <a:extLst>
                  <a:ext uri="{FF2B5EF4-FFF2-40B4-BE49-F238E27FC236}">
                    <a16:creationId xmlns:a16="http://schemas.microsoft.com/office/drawing/2014/main" id="{121566A6-13C4-9FF8-A452-0212249522D9}"/>
                  </a:ext>
                </a:extLst>
              </p:cNvPr>
              <p:cNvSpPr/>
              <p:nvPr/>
            </p:nvSpPr>
            <p:spPr>
              <a:xfrm>
                <a:off x="5931389" y="3560164"/>
                <a:ext cx="1143763" cy="114376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493" name="Graphic 492" descr="Exclamation mark with solid fill">
                <a:extLst>
                  <a:ext uri="{FF2B5EF4-FFF2-40B4-BE49-F238E27FC236}">
                    <a16:creationId xmlns:a16="http://schemas.microsoft.com/office/drawing/2014/main" id="{F8CB07E1-471B-0A49-79FC-6A6237377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9">
                <a:extLst>
                  <a:ext uri="{96DAC541-7B7A-43D3-8B79-37D633B846F1}">
                    <asvg:svgBlip xmlns:asvg="http://schemas.microsoft.com/office/drawing/2016/SVG/main" r:embed="rId270"/>
                  </a:ext>
                </a:extLst>
              </a:blip>
              <a:stretch>
                <a:fillRect/>
              </a:stretch>
            </p:blipFill>
            <p:spPr>
              <a:xfrm>
                <a:off x="6054564" y="3674846"/>
                <a:ext cx="914400" cy="914400"/>
              </a:xfrm>
              <a:prstGeom prst="rect">
                <a:avLst/>
              </a:prstGeom>
            </p:spPr>
          </p:pic>
        </p:grpSp>
      </p:grpSp>
      <p:cxnSp>
        <p:nvCxnSpPr>
          <p:cNvPr id="494" name="Straight Arrow Connector 493">
            <a:extLst>
              <a:ext uri="{FF2B5EF4-FFF2-40B4-BE49-F238E27FC236}">
                <a16:creationId xmlns:a16="http://schemas.microsoft.com/office/drawing/2014/main" id="{270B6126-EACD-951F-28D8-EF40C7AE09DE}"/>
              </a:ext>
            </a:extLst>
          </p:cNvPr>
          <p:cNvCxnSpPr>
            <a:cxnSpLocks/>
          </p:cNvCxnSpPr>
          <p:nvPr/>
        </p:nvCxnSpPr>
        <p:spPr>
          <a:xfrm rot="8520000" flipH="1">
            <a:off x="7756092" y="2228794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1" name="Straight Arrow Connector 510">
            <a:extLst>
              <a:ext uri="{FF2B5EF4-FFF2-40B4-BE49-F238E27FC236}">
                <a16:creationId xmlns:a16="http://schemas.microsoft.com/office/drawing/2014/main" id="{27649E22-229F-3C3B-FFE3-4476B6C81CBA}"/>
              </a:ext>
            </a:extLst>
          </p:cNvPr>
          <p:cNvCxnSpPr>
            <a:cxnSpLocks/>
          </p:cNvCxnSpPr>
          <p:nvPr/>
        </p:nvCxnSpPr>
        <p:spPr>
          <a:xfrm rot="13080000">
            <a:off x="7888356" y="4033215"/>
            <a:ext cx="1329935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2" name="Straight Arrow Connector 511">
            <a:extLst>
              <a:ext uri="{FF2B5EF4-FFF2-40B4-BE49-F238E27FC236}">
                <a16:creationId xmlns:a16="http://schemas.microsoft.com/office/drawing/2014/main" id="{FE1F8F1C-5B19-CA97-874E-DD110C503B09}"/>
              </a:ext>
            </a:extLst>
          </p:cNvPr>
          <p:cNvCxnSpPr>
            <a:cxnSpLocks/>
          </p:cNvCxnSpPr>
          <p:nvPr/>
        </p:nvCxnSpPr>
        <p:spPr>
          <a:xfrm flipH="1">
            <a:off x="8035548" y="1965366"/>
            <a:ext cx="1090639" cy="846562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7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4434E-6 2.64086E-6 L 0.08681 -0.117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1" y="-5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C842F-918E-AABF-45D1-C02A339A3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>
            <a:extLst>
              <a:ext uri="{FF2B5EF4-FFF2-40B4-BE49-F238E27FC236}">
                <a16:creationId xmlns:a16="http://schemas.microsoft.com/office/drawing/2014/main" id="{A5B3FA68-262C-76D6-2984-CD91F2A4F6D2}"/>
              </a:ext>
            </a:extLst>
          </p:cNvPr>
          <p:cNvGrpSpPr/>
          <p:nvPr/>
        </p:nvGrpSpPr>
        <p:grpSpPr>
          <a:xfrm>
            <a:off x="8540721" y="2916649"/>
            <a:ext cx="261447" cy="369316"/>
            <a:chOff x="8659144" y="3311122"/>
            <a:chExt cx="261447" cy="369316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06C4CEEB-A7C5-BE0C-0B3A-6393CB3A9693}"/>
                </a:ext>
              </a:extLst>
            </p:cNvPr>
            <p:cNvGrpSpPr/>
            <p:nvPr/>
          </p:nvGrpSpPr>
          <p:grpSpPr>
            <a:xfrm>
              <a:off x="8677783" y="3335392"/>
              <a:ext cx="217080" cy="345046"/>
              <a:chOff x="6739617" y="4227953"/>
              <a:chExt cx="217080" cy="34504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A0F6A747-3157-DAA2-A7CC-653ABB2D0112}"/>
                      </a:ext>
                    </a:extLst>
                  </p14:cNvPr>
                  <p14:cNvContentPartPr/>
                  <p14:nvPr/>
                </p14:nvContentPartPr>
                <p14:xfrm>
                  <a:off x="6874047" y="4227953"/>
                  <a:ext cx="60667" cy="100573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A0F6A747-3157-DAA2-A7CC-653ABB2D0112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867585" y="4221488"/>
                    <a:ext cx="72872" cy="1127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82731A7D-DF60-7450-4122-1DB06C62142A}"/>
                      </a:ext>
                    </a:extLst>
                  </p14:cNvPr>
                  <p14:cNvContentPartPr/>
                  <p14:nvPr/>
                </p14:nvContentPartPr>
                <p14:xfrm>
                  <a:off x="6778492" y="4233364"/>
                  <a:ext cx="52489" cy="81696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82731A7D-DF60-7450-4122-1DB06C62142A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772021" y="4226886"/>
                    <a:ext cx="64712" cy="93932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B367CBB3-97F0-0F24-5B20-BABEEAFBDE50}"/>
                  </a:ext>
                </a:extLst>
              </p:cNvPr>
              <p:cNvGrpSpPr/>
              <p:nvPr/>
            </p:nvGrpSpPr>
            <p:grpSpPr>
              <a:xfrm>
                <a:off x="6739617" y="4302561"/>
                <a:ext cx="217080" cy="270438"/>
                <a:chOff x="8810129" y="4281182"/>
                <a:chExt cx="372458" cy="464007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CB275AA-756F-2FEC-7FAD-023E8C9B397E}"/>
                    </a:ext>
                  </a:extLst>
                </p:cNvPr>
                <p:cNvSpPr/>
                <p:nvPr/>
              </p:nvSpPr>
              <p:spPr>
                <a:xfrm>
                  <a:off x="8810129" y="4285746"/>
                  <a:ext cx="369915" cy="445355"/>
                </a:xfrm>
                <a:prstGeom prst="rect">
                  <a:avLst/>
                </a:prstGeom>
                <a:ln w="12700">
                  <a:solidFill>
                    <a:srgbClr val="E71224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700" noProof="0" dirty="0"/>
                </a:p>
              </p:txBody>
            </p: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4F770A9D-0704-6C17-1CA0-3A8C8264FB01}"/>
                    </a:ext>
                  </a:extLst>
                </p:cNvPr>
                <p:cNvGrpSpPr/>
                <p:nvPr/>
              </p:nvGrpSpPr>
              <p:grpSpPr>
                <a:xfrm>
                  <a:off x="8815007" y="4281182"/>
                  <a:ext cx="367580" cy="464007"/>
                  <a:chOff x="6540505" y="2742041"/>
                  <a:chExt cx="430932" cy="543977"/>
                </a:xfrm>
              </p:grpSpPr>
              <p:sp>
                <p:nvSpPr>
                  <p:cNvPr id="105" name="Rectangle: Rounded Corners 160">
                    <a:extLst>
                      <a:ext uri="{FF2B5EF4-FFF2-40B4-BE49-F238E27FC236}">
                        <a16:creationId xmlns:a16="http://schemas.microsoft.com/office/drawing/2014/main" id="{6F2A3406-E593-EEDA-3C68-B6AF0B910631}"/>
                      </a:ext>
                    </a:extLst>
                  </p:cNvPr>
                  <p:cNvSpPr/>
                  <p:nvPr/>
                </p:nvSpPr>
                <p:spPr>
                  <a:xfrm>
                    <a:off x="6540505" y="2742041"/>
                    <a:ext cx="430932" cy="543977"/>
                  </a:xfrm>
                  <a:custGeom>
                    <a:avLst/>
                    <a:gdLst>
                      <a:gd name="connsiteX0" fmla="*/ 0 w 430932"/>
                      <a:gd name="connsiteY0" fmla="*/ 38206 h 543977"/>
                      <a:gd name="connsiteX1" fmla="*/ 38206 w 430932"/>
                      <a:gd name="connsiteY1" fmla="*/ 0 h 543977"/>
                      <a:gd name="connsiteX2" fmla="*/ 392726 w 430932"/>
                      <a:gd name="connsiteY2" fmla="*/ 0 h 543977"/>
                      <a:gd name="connsiteX3" fmla="*/ 430932 w 430932"/>
                      <a:gd name="connsiteY3" fmla="*/ 38206 h 543977"/>
                      <a:gd name="connsiteX4" fmla="*/ 430932 w 430932"/>
                      <a:gd name="connsiteY4" fmla="*/ 505771 h 543977"/>
                      <a:gd name="connsiteX5" fmla="*/ 392726 w 430932"/>
                      <a:gd name="connsiteY5" fmla="*/ 543977 h 543977"/>
                      <a:gd name="connsiteX6" fmla="*/ 38206 w 430932"/>
                      <a:gd name="connsiteY6" fmla="*/ 543977 h 543977"/>
                      <a:gd name="connsiteX7" fmla="*/ 0 w 430932"/>
                      <a:gd name="connsiteY7" fmla="*/ 505771 h 543977"/>
                      <a:gd name="connsiteX8" fmla="*/ 0 w 430932"/>
                      <a:gd name="connsiteY8" fmla="*/ 38206 h 543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0932" h="543977" extrusionOk="0">
                        <a:moveTo>
                          <a:pt x="0" y="38206"/>
                        </a:moveTo>
                        <a:cubicBezTo>
                          <a:pt x="-774" y="16628"/>
                          <a:pt x="13453" y="1371"/>
                          <a:pt x="38206" y="0"/>
                        </a:cubicBezTo>
                        <a:cubicBezTo>
                          <a:pt x="130389" y="-8907"/>
                          <a:pt x="288204" y="-11185"/>
                          <a:pt x="392726" y="0"/>
                        </a:cubicBezTo>
                        <a:cubicBezTo>
                          <a:pt x="410061" y="-2864"/>
                          <a:pt x="428975" y="21122"/>
                          <a:pt x="430932" y="38206"/>
                        </a:cubicBezTo>
                        <a:cubicBezTo>
                          <a:pt x="425776" y="172241"/>
                          <a:pt x="414038" y="358425"/>
                          <a:pt x="430932" y="505771"/>
                        </a:cubicBezTo>
                        <a:cubicBezTo>
                          <a:pt x="431194" y="526333"/>
                          <a:pt x="411730" y="543656"/>
                          <a:pt x="392726" y="543977"/>
                        </a:cubicBezTo>
                        <a:cubicBezTo>
                          <a:pt x="245747" y="538082"/>
                          <a:pt x="162185" y="540316"/>
                          <a:pt x="38206" y="543977"/>
                        </a:cubicBezTo>
                        <a:cubicBezTo>
                          <a:pt x="14903" y="547619"/>
                          <a:pt x="-2154" y="524373"/>
                          <a:pt x="0" y="505771"/>
                        </a:cubicBezTo>
                        <a:cubicBezTo>
                          <a:pt x="9880" y="399781"/>
                          <a:pt x="15844" y="162735"/>
                          <a:pt x="0" y="38206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rgbClr val="E71224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oundRect">
                            <a:avLst>
                              <a:gd name="adj" fmla="val 8866"/>
                            </a:avLst>
                          </a:prstGeom>
                          <ask:type>
                            <ask:lineSketchFreehan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00" noProof="0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">
                    <p14:nvContentPartPr>
                      <p14:cNvPr id="106" name="Ink 105">
                        <a:extLst>
                          <a:ext uri="{FF2B5EF4-FFF2-40B4-BE49-F238E27FC236}">
                            <a16:creationId xmlns:a16="http://schemas.microsoft.com/office/drawing/2014/main" id="{E8D366C8-6597-8251-EA8F-F88967D0884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018862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06" name="Ink 105">
                        <a:extLst>
                          <a:ext uri="{FF2B5EF4-FFF2-40B4-BE49-F238E27FC236}">
                            <a16:creationId xmlns:a16="http://schemas.microsoft.com/office/drawing/2014/main" id="{E8D366C8-6597-8251-EA8F-F88967D088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7077" y="3012382"/>
                        <a:ext cx="282703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9">
                    <p14:nvContentPartPr>
                      <p14:cNvPr id="107" name="Ink 106">
                        <a:extLst>
                          <a:ext uri="{FF2B5EF4-FFF2-40B4-BE49-F238E27FC236}">
                            <a16:creationId xmlns:a16="http://schemas.microsoft.com/office/drawing/2014/main" id="{B3A39A6D-7CB5-3D57-E88D-8D0A8B4D855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06433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07" name="Ink 106">
                        <a:extLst>
                          <a:ext uri="{FF2B5EF4-FFF2-40B4-BE49-F238E27FC236}">
                            <a16:creationId xmlns:a16="http://schemas.microsoft.com/office/drawing/2014/main" id="{B3A39A6D-7CB5-3D57-E88D-8D0A8B4D85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7077" y="3099953"/>
                        <a:ext cx="282703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0">
                    <p14:nvContentPartPr>
                      <p14:cNvPr id="108" name="Ink 107">
                        <a:extLst>
                          <a:ext uri="{FF2B5EF4-FFF2-40B4-BE49-F238E27FC236}">
                            <a16:creationId xmlns:a16="http://schemas.microsoft.com/office/drawing/2014/main" id="{D8A7A9D0-5D02-9B1B-D3E5-88BBC9E6AF7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78149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08" name="Ink 107">
                        <a:extLst>
                          <a:ext uri="{FF2B5EF4-FFF2-40B4-BE49-F238E27FC236}">
                            <a16:creationId xmlns:a16="http://schemas.microsoft.com/office/drawing/2014/main" id="{D8A7A9D0-5D02-9B1B-D3E5-88BBC9E6AF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7077" y="3171669"/>
                        <a:ext cx="282703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C359533-D266-22DE-3B53-EF8C1F3D239B}"/>
                </a:ext>
              </a:extLst>
            </p:cNvPr>
            <p:cNvSpPr/>
            <p:nvPr/>
          </p:nvSpPr>
          <p:spPr>
            <a:xfrm>
              <a:off x="8659144" y="3311122"/>
              <a:ext cx="261447" cy="258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066C41F-323E-B058-B602-43BFB03B2F2D}"/>
              </a:ext>
            </a:extLst>
          </p:cNvPr>
          <p:cNvGrpSpPr/>
          <p:nvPr/>
        </p:nvGrpSpPr>
        <p:grpSpPr>
          <a:xfrm>
            <a:off x="8531936" y="2625446"/>
            <a:ext cx="284145" cy="463409"/>
            <a:chOff x="8900916" y="3294164"/>
            <a:chExt cx="284145" cy="463409"/>
          </a:xfrm>
        </p:grpSpPr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73DA3BDE-5396-FD74-B113-A1062A7E5CD3}"/>
                </a:ext>
              </a:extLst>
            </p:cNvPr>
            <p:cNvGrpSpPr/>
            <p:nvPr/>
          </p:nvGrpSpPr>
          <p:grpSpPr>
            <a:xfrm>
              <a:off x="8923614" y="3294164"/>
              <a:ext cx="261447" cy="384044"/>
              <a:chOff x="8667444" y="3296394"/>
              <a:chExt cx="261447" cy="384044"/>
            </a:xfrm>
          </p:grpSpPr>
          <p:grpSp>
            <p:nvGrpSpPr>
              <p:cNvPr id="516" name="Group 515">
                <a:extLst>
                  <a:ext uri="{FF2B5EF4-FFF2-40B4-BE49-F238E27FC236}">
                    <a16:creationId xmlns:a16="http://schemas.microsoft.com/office/drawing/2014/main" id="{D100D8D7-F6A8-B4F7-1E8E-5DB864A09BA3}"/>
                  </a:ext>
                </a:extLst>
              </p:cNvPr>
              <p:cNvGrpSpPr/>
              <p:nvPr/>
            </p:nvGrpSpPr>
            <p:grpSpPr>
              <a:xfrm>
                <a:off x="8677783" y="3335392"/>
                <a:ext cx="217080" cy="345046"/>
                <a:chOff x="6739617" y="4227953"/>
                <a:chExt cx="217080" cy="345046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518" name="Ink 517">
                      <a:extLst>
                        <a:ext uri="{FF2B5EF4-FFF2-40B4-BE49-F238E27FC236}">
                          <a16:creationId xmlns:a16="http://schemas.microsoft.com/office/drawing/2014/main" id="{62386526-6458-43A1-04CB-0F1B1BDABE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74047" y="4227953"/>
                    <a:ext cx="60667" cy="100573"/>
                  </p14:xfrm>
                </p:contentPart>
              </mc:Choice>
              <mc:Fallback xmlns="">
                <p:pic>
                  <p:nvPicPr>
                    <p:cNvPr id="518" name="Ink 517">
                      <a:extLst>
                        <a:ext uri="{FF2B5EF4-FFF2-40B4-BE49-F238E27FC236}">
                          <a16:creationId xmlns:a16="http://schemas.microsoft.com/office/drawing/2014/main" id="{62386526-6458-43A1-04CB-0F1B1BDABE9A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867585" y="4221488"/>
                      <a:ext cx="72872" cy="11278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82" name="Ink 81">
                      <a:extLst>
                        <a:ext uri="{FF2B5EF4-FFF2-40B4-BE49-F238E27FC236}">
                          <a16:creationId xmlns:a16="http://schemas.microsoft.com/office/drawing/2014/main" id="{8D83625F-D805-622A-CEB1-369CD382122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78492" y="4233364"/>
                    <a:ext cx="52489" cy="81696"/>
                  </p14:xfrm>
                </p:contentPart>
              </mc:Choice>
              <mc:Fallback xmlns="">
                <p:pic>
                  <p:nvPicPr>
                    <p:cNvPr id="82" name="Ink 81">
                      <a:extLst>
                        <a:ext uri="{FF2B5EF4-FFF2-40B4-BE49-F238E27FC236}">
                          <a16:creationId xmlns:a16="http://schemas.microsoft.com/office/drawing/2014/main" id="{8D83625F-D805-622A-CEB1-369CD382122F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6772021" y="4226886"/>
                      <a:ext cx="64712" cy="93932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54C585F7-3EF9-6F6E-FCEC-8A3BB1C6CA4C}"/>
                    </a:ext>
                  </a:extLst>
                </p:cNvPr>
                <p:cNvGrpSpPr/>
                <p:nvPr/>
              </p:nvGrpSpPr>
              <p:grpSpPr>
                <a:xfrm>
                  <a:off x="6739617" y="4302561"/>
                  <a:ext cx="217080" cy="270438"/>
                  <a:chOff x="8810129" y="4281182"/>
                  <a:chExt cx="372458" cy="464007"/>
                </a:xfrm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3EC50AF4-EA8B-384F-B3BE-DE79B82EB37A}"/>
                      </a:ext>
                    </a:extLst>
                  </p:cNvPr>
                  <p:cNvSpPr/>
                  <p:nvPr/>
                </p:nvSpPr>
                <p:spPr>
                  <a:xfrm>
                    <a:off x="8810129" y="4285746"/>
                    <a:ext cx="369915" cy="445355"/>
                  </a:xfrm>
                  <a:prstGeom prst="rect">
                    <a:avLst/>
                  </a:prstGeom>
                  <a:ln w="12700">
                    <a:solidFill>
                      <a:srgbClr val="E71224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noProof="0" dirty="0"/>
                  </a:p>
                </p:txBody>
              </p: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17613078-CB35-375F-FB86-9BCF536D49FE}"/>
                      </a:ext>
                    </a:extLst>
                  </p:cNvPr>
                  <p:cNvGrpSpPr/>
                  <p:nvPr/>
                </p:nvGrpSpPr>
                <p:grpSpPr>
                  <a:xfrm>
                    <a:off x="8815007" y="4281182"/>
                    <a:ext cx="367580" cy="464007"/>
                    <a:chOff x="6540505" y="2742041"/>
                    <a:chExt cx="430932" cy="543977"/>
                  </a:xfrm>
                </p:grpSpPr>
                <p:sp>
                  <p:nvSpPr>
                    <p:cNvPr id="91" name="Rectangle: Rounded Corners 160">
                      <a:extLst>
                        <a:ext uri="{FF2B5EF4-FFF2-40B4-BE49-F238E27FC236}">
                          <a16:creationId xmlns:a16="http://schemas.microsoft.com/office/drawing/2014/main" id="{20B259BB-65B4-7C81-F4B8-C9CE18E614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40505" y="2742041"/>
                      <a:ext cx="430932" cy="543977"/>
                    </a:xfrm>
                    <a:custGeom>
                      <a:avLst/>
                      <a:gdLst>
                        <a:gd name="connsiteX0" fmla="*/ 0 w 430932"/>
                        <a:gd name="connsiteY0" fmla="*/ 38206 h 543977"/>
                        <a:gd name="connsiteX1" fmla="*/ 38206 w 430932"/>
                        <a:gd name="connsiteY1" fmla="*/ 0 h 543977"/>
                        <a:gd name="connsiteX2" fmla="*/ 392726 w 430932"/>
                        <a:gd name="connsiteY2" fmla="*/ 0 h 543977"/>
                        <a:gd name="connsiteX3" fmla="*/ 430932 w 430932"/>
                        <a:gd name="connsiteY3" fmla="*/ 38206 h 543977"/>
                        <a:gd name="connsiteX4" fmla="*/ 430932 w 430932"/>
                        <a:gd name="connsiteY4" fmla="*/ 505771 h 543977"/>
                        <a:gd name="connsiteX5" fmla="*/ 392726 w 430932"/>
                        <a:gd name="connsiteY5" fmla="*/ 543977 h 543977"/>
                        <a:gd name="connsiteX6" fmla="*/ 38206 w 430932"/>
                        <a:gd name="connsiteY6" fmla="*/ 543977 h 543977"/>
                        <a:gd name="connsiteX7" fmla="*/ 0 w 430932"/>
                        <a:gd name="connsiteY7" fmla="*/ 505771 h 543977"/>
                        <a:gd name="connsiteX8" fmla="*/ 0 w 430932"/>
                        <a:gd name="connsiteY8" fmla="*/ 38206 h 5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30932" h="543977" extrusionOk="0">
                          <a:moveTo>
                            <a:pt x="0" y="38206"/>
                          </a:moveTo>
                          <a:cubicBezTo>
                            <a:pt x="-774" y="16628"/>
                            <a:pt x="13453" y="1371"/>
                            <a:pt x="38206" y="0"/>
                          </a:cubicBezTo>
                          <a:cubicBezTo>
                            <a:pt x="130389" y="-8907"/>
                            <a:pt x="288204" y="-11185"/>
                            <a:pt x="392726" y="0"/>
                          </a:cubicBezTo>
                          <a:cubicBezTo>
                            <a:pt x="410061" y="-2864"/>
                            <a:pt x="428975" y="21122"/>
                            <a:pt x="430932" y="38206"/>
                          </a:cubicBezTo>
                          <a:cubicBezTo>
                            <a:pt x="425776" y="172241"/>
                            <a:pt x="414038" y="358425"/>
                            <a:pt x="430932" y="505771"/>
                          </a:cubicBezTo>
                          <a:cubicBezTo>
                            <a:pt x="431194" y="526333"/>
                            <a:pt x="411730" y="543656"/>
                            <a:pt x="392726" y="543977"/>
                          </a:cubicBezTo>
                          <a:cubicBezTo>
                            <a:pt x="245747" y="538082"/>
                            <a:pt x="162185" y="540316"/>
                            <a:pt x="38206" y="543977"/>
                          </a:cubicBezTo>
                          <a:cubicBezTo>
                            <a:pt x="14903" y="547619"/>
                            <a:pt x="-2154" y="524373"/>
                            <a:pt x="0" y="505771"/>
                          </a:cubicBezTo>
                          <a:cubicBezTo>
                            <a:pt x="9880" y="399781"/>
                            <a:pt x="15844" y="162735"/>
                            <a:pt x="0" y="38206"/>
                          </a:cubicBez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E71224"/>
                      </a:solidFill>
                      <a:extLst>
                        <a:ext uri="{C807C97D-BFC1-408E-A445-0C87EB9F89A2}">
                          <ask:lineSketchStyleProps xmlns:ask="http://schemas.microsoft.com/office/drawing/2018/sketchyshapes" sd="1219033472">
                            <a:prstGeom prst="roundRect">
                              <a:avLst>
                                <a:gd name="adj" fmla="val 8866"/>
                              </a:avLst>
                            </a:prstGeom>
                            <ask:type>
                              <ask:lineSketchFreehand/>
                            </ask:type>
                          </ask:lineSketchStyleProps>
                        </a:ext>
                      </a:extLst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600" noProof="0" dirty="0"/>
                    </a:p>
                  </p:txBody>
                </p: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3">
                      <p14:nvContentPartPr>
                        <p14:cNvPr id="92" name="Ink 91">
                          <a:extLst>
                            <a:ext uri="{FF2B5EF4-FFF2-40B4-BE49-F238E27FC236}">
                              <a16:creationId xmlns:a16="http://schemas.microsoft.com/office/drawing/2014/main" id="{49E10EE6-9B63-5A54-1FDD-B7373D5215F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630091" y="3018862"/>
                        <a:ext cx="258120" cy="360"/>
                      </p14:xfrm>
                    </p:contentPart>
                  </mc:Choice>
                  <mc:Fallback xmlns="">
                    <p:pic>
                      <p:nvPicPr>
                        <p:cNvPr id="92" name="Ink 91">
                          <a:extLst>
                            <a:ext uri="{FF2B5EF4-FFF2-40B4-BE49-F238E27FC236}">
                              <a16:creationId xmlns:a16="http://schemas.microsoft.com/office/drawing/2014/main" id="{49E10EE6-9B63-5A54-1FDD-B7373D5215F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617077" y="3012382"/>
                          <a:ext cx="282703" cy="12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4">
                      <p14:nvContentPartPr>
                        <p14:cNvPr id="93" name="Ink 92">
                          <a:extLst>
                            <a:ext uri="{FF2B5EF4-FFF2-40B4-BE49-F238E27FC236}">
                              <a16:creationId xmlns:a16="http://schemas.microsoft.com/office/drawing/2014/main" id="{C03EC327-C7C2-296D-80A7-3E6ECFE7128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630091" y="3106433"/>
                        <a:ext cx="258120" cy="360"/>
                      </p14:xfrm>
                    </p:contentPart>
                  </mc:Choice>
                  <mc:Fallback xmlns="">
                    <p:pic>
                      <p:nvPicPr>
                        <p:cNvPr id="93" name="Ink 92">
                          <a:extLst>
                            <a:ext uri="{FF2B5EF4-FFF2-40B4-BE49-F238E27FC236}">
                              <a16:creationId xmlns:a16="http://schemas.microsoft.com/office/drawing/2014/main" id="{C03EC327-C7C2-296D-80A7-3E6ECFE7128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617077" y="3099953"/>
                          <a:ext cx="282703" cy="12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5">
                      <p14:nvContentPartPr>
                        <p14:cNvPr id="94" name="Ink 93">
                          <a:extLst>
                            <a:ext uri="{FF2B5EF4-FFF2-40B4-BE49-F238E27FC236}">
                              <a16:creationId xmlns:a16="http://schemas.microsoft.com/office/drawing/2014/main" id="{0A3FD655-1887-DB34-BC16-2DB83F39105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630091" y="3178149"/>
                        <a:ext cx="258120" cy="360"/>
                      </p14:xfrm>
                    </p:contentPart>
                  </mc:Choice>
                  <mc:Fallback xmlns="">
                    <p:pic>
                      <p:nvPicPr>
                        <p:cNvPr id="94" name="Ink 93">
                          <a:extLst>
                            <a:ext uri="{FF2B5EF4-FFF2-40B4-BE49-F238E27FC236}">
                              <a16:creationId xmlns:a16="http://schemas.microsoft.com/office/drawing/2014/main" id="{0A3FD655-1887-DB34-BC16-2DB83F39105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617077" y="3171669"/>
                          <a:ext cx="282703" cy="1260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</p:grpSp>
          <p:sp>
            <p:nvSpPr>
              <p:cNvPr id="517" name="Rectangle 516">
                <a:extLst>
                  <a:ext uri="{FF2B5EF4-FFF2-40B4-BE49-F238E27FC236}">
                    <a16:creationId xmlns:a16="http://schemas.microsoft.com/office/drawing/2014/main" id="{31743E72-BCB1-ABC9-A21F-ED2C35B1ACF0}"/>
                  </a:ext>
                </a:extLst>
              </p:cNvPr>
              <p:cNvSpPr/>
              <p:nvPr/>
            </p:nvSpPr>
            <p:spPr>
              <a:xfrm>
                <a:off x="8667444" y="3296394"/>
                <a:ext cx="261447" cy="178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CF10B00-BFB2-F827-0FEE-593F64369FE7}"/>
                </a:ext>
              </a:extLst>
            </p:cNvPr>
            <p:cNvSpPr/>
            <p:nvPr/>
          </p:nvSpPr>
          <p:spPr>
            <a:xfrm>
              <a:off x="8900916" y="3578908"/>
              <a:ext cx="261447" cy="178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4CCD18A1-2945-1BD8-53DE-1B5F54A4DA90}"/>
                  </a:ext>
                </a:extLst>
              </p14:cNvPr>
              <p14:cNvContentPartPr/>
              <p14:nvPr/>
            </p14:nvContentPartPr>
            <p14:xfrm>
              <a:off x="6857509" y="131738"/>
              <a:ext cx="79920" cy="14400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4CCD18A1-2945-1BD8-53DE-1B5F54A4DA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51361" y="125618"/>
                <a:ext cx="92215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88455C87-CE0E-21C5-ACFB-73FBB08092D8}"/>
                  </a:ext>
                </a:extLst>
              </p14:cNvPr>
              <p14:cNvContentPartPr/>
              <p14:nvPr/>
            </p14:nvContentPartPr>
            <p14:xfrm>
              <a:off x="7045789" y="119498"/>
              <a:ext cx="89280" cy="15120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88455C87-CE0E-21C5-ACFB-73FBB08092D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39694" y="113378"/>
                <a:ext cx="101471" cy="163440"/>
              </a:xfrm>
              <a:prstGeom prst="rect">
                <a:avLst/>
              </a:prstGeom>
            </p:spPr>
          </p:pic>
        </mc:Fallback>
      </mc:AlternateContent>
      <p:sp>
        <p:nvSpPr>
          <p:cNvPr id="490" name="TextBox 489">
            <a:extLst>
              <a:ext uri="{FF2B5EF4-FFF2-40B4-BE49-F238E27FC236}">
                <a16:creationId xmlns:a16="http://schemas.microsoft.com/office/drawing/2014/main" id="{B0512617-94B3-DF90-BF9E-5A77592B1EC2}"/>
              </a:ext>
            </a:extLst>
          </p:cNvPr>
          <p:cNvSpPr txBox="1"/>
          <p:nvPr/>
        </p:nvSpPr>
        <p:spPr>
          <a:xfrm>
            <a:off x="360364" y="868978"/>
            <a:ext cx="5384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>
                <a:latin typeface="DIN Next LT Pro" panose="020B0503020203050203" pitchFamily="34" charset="77"/>
              </a:rPr>
              <a:t>Setting: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DIN Next LT Pro Light" panose="020B0303020203050203" pitchFamily="34" charset="77"/>
              </a:rPr>
              <a:t>Malicious cloud provider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Adversary c</a:t>
            </a:r>
            <a:r>
              <a:rPr lang="en-US" sz="2000" noProof="0" dirty="0" err="1">
                <a:solidFill>
                  <a:prstClr val="black"/>
                </a:solidFill>
                <a:latin typeface="DIN Next LT Pro Light" panose="020B0303020203050203" pitchFamily="34" charset="77"/>
              </a:rPr>
              <a:t>ontrols</a:t>
            </a:r>
            <a:r>
              <a:rPr lang="en-US" sz="2000" noProof="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 client protocol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Guess password or compromise user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>
              <a:solidFill>
                <a:prstClr val="black"/>
              </a:solidFill>
              <a:latin typeface="DIN Next LT Pro Light" panose="020B0303020203050203" pitchFamily="34" charset="77"/>
            </a:endParaRPr>
          </a:p>
          <a:p>
            <a:r>
              <a:rPr lang="en-US" sz="2400" dirty="0">
                <a:latin typeface="DIN Next LT Pro" panose="020B0503020203050203" pitchFamily="34" charset="77"/>
              </a:rPr>
              <a:t>Integrity: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DIN Next LT Pro Light" panose="020B0303020203050203" pitchFamily="34" charset="77"/>
              </a:rPr>
              <a:t>Wins if adversary can, for an honest user, inject/modify a file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9146D-531F-E6B8-888E-65334A43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266"/>
            <a:ext cx="2158408" cy="543977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B01CB-723D-7693-6A54-ED47234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D3F4C7BF-E796-E42A-3045-4F0135995146}"/>
              </a:ext>
            </a:extLst>
          </p:cNvPr>
          <p:cNvGrpSpPr/>
          <p:nvPr/>
        </p:nvGrpSpPr>
        <p:grpSpPr>
          <a:xfrm>
            <a:off x="6443009" y="240266"/>
            <a:ext cx="739799" cy="1126510"/>
            <a:chOff x="3676001" y="2272404"/>
            <a:chExt cx="739799" cy="1126510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B8BA8F8D-0239-DE01-397A-AE67DC96ADF2}"/>
                </a:ext>
              </a:extLst>
            </p:cNvPr>
            <p:cNvGrpSpPr/>
            <p:nvPr/>
          </p:nvGrpSpPr>
          <p:grpSpPr>
            <a:xfrm flipH="1">
              <a:off x="3676001" y="2272404"/>
              <a:ext cx="675475" cy="1126510"/>
              <a:chOff x="6222221" y="1057324"/>
              <a:chExt cx="743023" cy="1239161"/>
            </a:xfrm>
          </p:grpSpPr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DE342351-7DDB-D09E-21E5-9A48868BF37A}"/>
                  </a:ext>
                </a:extLst>
              </p:cNvPr>
              <p:cNvGrpSpPr/>
              <p:nvPr/>
            </p:nvGrpSpPr>
            <p:grpSpPr>
              <a:xfrm flipH="1">
                <a:off x="6222221" y="1057324"/>
                <a:ext cx="743023" cy="1239161"/>
                <a:chOff x="8830313" y="3358329"/>
                <a:chExt cx="743023" cy="1239161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1FB0C264-C181-6E96-6076-A7F6A89C5125}"/>
                    </a:ext>
                  </a:extLst>
                </p:cNvPr>
                <p:cNvGrpSpPr/>
                <p:nvPr/>
              </p:nvGrpSpPr>
              <p:grpSpPr>
                <a:xfrm>
                  <a:off x="8830313" y="3358329"/>
                  <a:ext cx="743023" cy="1239161"/>
                  <a:chOff x="8830313" y="3358329"/>
                  <a:chExt cx="743023" cy="1239161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0">
                    <p14:nvContentPartPr>
                      <p14:cNvPr id="436" name="Ink 435">
                        <a:extLst>
                          <a:ext uri="{FF2B5EF4-FFF2-40B4-BE49-F238E27FC236}">
                            <a16:creationId xmlns:a16="http://schemas.microsoft.com/office/drawing/2014/main" id="{3A11B263-C244-DA61-2B24-54378C9760C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30313" y="3754829"/>
                      <a:ext cx="52393" cy="206115"/>
                    </p14:xfrm>
                  </p:contentPart>
                </mc:Choice>
                <mc:Fallback xmlns="">
                  <p:pic>
                    <p:nvPicPr>
                      <p:cNvPr id="436" name="Ink 435">
                        <a:extLst>
                          <a:ext uri="{FF2B5EF4-FFF2-40B4-BE49-F238E27FC236}">
                            <a16:creationId xmlns:a16="http://schemas.microsoft.com/office/drawing/2014/main" id="{3A11B263-C244-DA61-2B24-54378C976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8823616" y="3748116"/>
                        <a:ext cx="65787" cy="2195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1">
                    <p14:nvContentPartPr>
                      <p14:cNvPr id="437" name="Ink 436">
                        <a:extLst>
                          <a:ext uri="{FF2B5EF4-FFF2-40B4-BE49-F238E27FC236}">
                            <a16:creationId xmlns:a16="http://schemas.microsoft.com/office/drawing/2014/main" id="{53E1A8B7-D01E-694C-4890-9520CCC6E25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115112" y="3867914"/>
                      <a:ext cx="92336" cy="55160"/>
                    </p14:xfrm>
                  </p:contentPart>
                </mc:Choice>
                <mc:Fallback xmlns="">
                  <p:pic>
                    <p:nvPicPr>
                      <p:cNvPr id="437" name="Ink 436">
                        <a:extLst>
                          <a:ext uri="{FF2B5EF4-FFF2-40B4-BE49-F238E27FC236}">
                            <a16:creationId xmlns:a16="http://schemas.microsoft.com/office/drawing/2014/main" id="{53E1A8B7-D01E-694C-4890-9520CCC6E2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9108404" y="3861216"/>
                        <a:ext cx="105752" cy="685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3">
                    <p14:nvContentPartPr>
                      <p14:cNvPr id="438" name="Ink 437">
                        <a:extLst>
                          <a:ext uri="{FF2B5EF4-FFF2-40B4-BE49-F238E27FC236}">
                            <a16:creationId xmlns:a16="http://schemas.microsoft.com/office/drawing/2014/main" id="{4A54F76A-DBFA-1222-FAB0-45B7E851F8C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60232" y="3765548"/>
                      <a:ext cx="34929" cy="150436"/>
                    </p14:xfrm>
                  </p:contentPart>
                </mc:Choice>
                <mc:Fallback xmlns="">
                  <p:pic>
                    <p:nvPicPr>
                      <p:cNvPr id="438" name="Ink 437">
                        <a:extLst>
                          <a:ext uri="{FF2B5EF4-FFF2-40B4-BE49-F238E27FC236}">
                            <a16:creationId xmlns:a16="http://schemas.microsoft.com/office/drawing/2014/main" id="{4A54F76A-DBFA-1222-FAB0-45B7E851F8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8853484" y="3758836"/>
                        <a:ext cx="48424" cy="16386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5">
                    <p14:nvContentPartPr>
                      <p14:cNvPr id="439" name="Ink 438">
                        <a:extLst>
                          <a:ext uri="{FF2B5EF4-FFF2-40B4-BE49-F238E27FC236}">
                            <a16:creationId xmlns:a16="http://schemas.microsoft.com/office/drawing/2014/main" id="{6C3CE547-AF69-B2FF-8CDA-DBE00C2C5CB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048883" y="3684969"/>
                      <a:ext cx="44958" cy="120349"/>
                    </p14:xfrm>
                  </p:contentPart>
                </mc:Choice>
                <mc:Fallback xmlns="">
                  <p:pic>
                    <p:nvPicPr>
                      <p:cNvPr id="439" name="Ink 438">
                        <a:extLst>
                          <a:ext uri="{FF2B5EF4-FFF2-40B4-BE49-F238E27FC236}">
                            <a16:creationId xmlns:a16="http://schemas.microsoft.com/office/drawing/2014/main" id="{6C3CE547-AF69-B2FF-8CDA-DBE00C2C5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9042237" y="3678261"/>
                        <a:ext cx="58250" cy="13376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7">
                    <p14:nvContentPartPr>
                      <p14:cNvPr id="440" name="Ink 439">
                        <a:extLst>
                          <a:ext uri="{FF2B5EF4-FFF2-40B4-BE49-F238E27FC236}">
                            <a16:creationId xmlns:a16="http://schemas.microsoft.com/office/drawing/2014/main" id="{40DF6270-A3F4-0331-5DFB-EB2EE7E6360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905709" y="3806010"/>
                      <a:ext cx="186403" cy="122252"/>
                    </p14:xfrm>
                  </p:contentPart>
                </mc:Choice>
                <mc:Fallback xmlns="">
                  <p:pic>
                    <p:nvPicPr>
                      <p:cNvPr id="440" name="Ink 439">
                        <a:extLst>
                          <a:ext uri="{FF2B5EF4-FFF2-40B4-BE49-F238E27FC236}">
                            <a16:creationId xmlns:a16="http://schemas.microsoft.com/office/drawing/2014/main" id="{40DF6270-A3F4-0331-5DFB-EB2EE7E636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8898981" y="3799284"/>
                        <a:ext cx="199859" cy="13570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43D81C95-62CB-4BEF-46BF-8BF3A08658B1}"/>
                      </a:ext>
                    </a:extLst>
                  </p:cNvPr>
                  <p:cNvGrpSpPr/>
                  <p:nvPr/>
                </p:nvGrpSpPr>
                <p:grpSpPr>
                  <a:xfrm>
                    <a:off x="8833261" y="3648659"/>
                    <a:ext cx="473434" cy="322484"/>
                    <a:chOff x="8019661" y="2578604"/>
                    <a:chExt cx="567613" cy="386633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9">
                      <p14:nvContentPartPr>
                        <p14:cNvPr id="449" name="Ink 448">
                          <a:extLst>
                            <a:ext uri="{FF2B5EF4-FFF2-40B4-BE49-F238E27FC236}">
                              <a16:creationId xmlns:a16="http://schemas.microsoft.com/office/drawing/2014/main" id="{1308719D-5FA3-0431-DEB3-3DABC2B87D7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19661" y="2578604"/>
                        <a:ext cx="349528" cy="373162"/>
                      </p14:xfrm>
                    </p:contentPart>
                  </mc:Choice>
                  <mc:Fallback xmlns="">
                    <p:pic>
                      <p:nvPicPr>
                        <p:cNvPr id="449" name="Ink 448">
                          <a:extLst>
                            <a:ext uri="{FF2B5EF4-FFF2-40B4-BE49-F238E27FC236}">
                              <a16:creationId xmlns:a16="http://schemas.microsoft.com/office/drawing/2014/main" id="{1308719D-5FA3-0431-DEB3-3DABC2B87D7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0"/>
                        <a:stretch>
                          <a:fillRect/>
                        </a:stretch>
                      </p:blipFill>
                      <p:spPr>
                        <a:xfrm>
                          <a:off x="8011588" y="2570543"/>
                          <a:ext cx="365675" cy="38928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61">
                      <p14:nvContentPartPr>
                        <p14:cNvPr id="450" name="Ink 449">
                          <a:extLst>
                            <a:ext uri="{FF2B5EF4-FFF2-40B4-BE49-F238E27FC236}">
                              <a16:creationId xmlns:a16="http://schemas.microsoft.com/office/drawing/2014/main" id="{496E172D-8265-53AD-8F5B-FE5FC8901851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80813" y="2957774"/>
                        <a:ext cx="330248" cy="7463"/>
                      </p14:xfrm>
                    </p:contentPart>
                  </mc:Choice>
                  <mc:Fallback xmlns="">
                    <p:pic>
                      <p:nvPicPr>
                        <p:cNvPr id="450" name="Ink 449">
                          <a:extLst>
                            <a:ext uri="{FF2B5EF4-FFF2-40B4-BE49-F238E27FC236}">
                              <a16:creationId xmlns:a16="http://schemas.microsoft.com/office/drawing/2014/main" id="{496E172D-8265-53AD-8F5B-FE5FC890185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2"/>
                        <a:stretch>
                          <a:fillRect/>
                        </a:stretch>
                      </p:blipFill>
                      <p:spPr>
                        <a:xfrm>
                          <a:off x="8072758" y="2949845"/>
                          <a:ext cx="346358" cy="2332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63">
                      <p14:nvContentPartPr>
                        <p14:cNvPr id="451" name="Ink 450">
                          <a:extLst>
                            <a:ext uri="{FF2B5EF4-FFF2-40B4-BE49-F238E27FC236}">
                              <a16:creationId xmlns:a16="http://schemas.microsoft.com/office/drawing/2014/main" id="{E34A0195-796B-694E-36EA-638780D0107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378303" y="2770780"/>
                        <a:ext cx="208971" cy="192800"/>
                      </p14:xfrm>
                    </p:contentPart>
                  </mc:Choice>
                  <mc:Fallback xmlns="">
                    <p:pic>
                      <p:nvPicPr>
                        <p:cNvPr id="451" name="Ink 450">
                          <a:extLst>
                            <a:ext uri="{FF2B5EF4-FFF2-40B4-BE49-F238E27FC236}">
                              <a16:creationId xmlns:a16="http://schemas.microsoft.com/office/drawing/2014/main" id="{E34A0195-796B-694E-36EA-638780D0107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4"/>
                        <a:stretch>
                          <a:fillRect/>
                        </a:stretch>
                      </p:blipFill>
                      <p:spPr>
                        <a:xfrm>
                          <a:off x="8370247" y="2762707"/>
                          <a:ext cx="225082" cy="20894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65">
                      <p14:nvContentPartPr>
                        <p14:cNvPr id="452" name="Ink 451">
                          <a:extLst>
                            <a:ext uri="{FF2B5EF4-FFF2-40B4-BE49-F238E27FC236}">
                              <a16:creationId xmlns:a16="http://schemas.microsoft.com/office/drawing/2014/main" id="{A2A5F832-1588-E292-6258-EF7472BD8AF6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48268" y="2622136"/>
                        <a:ext cx="226800" cy="95571"/>
                      </p14:xfrm>
                    </p:contentPart>
                  </mc:Choice>
                  <mc:Fallback xmlns="">
                    <p:pic>
                      <p:nvPicPr>
                        <p:cNvPr id="452" name="Ink 451">
                          <a:extLst>
                            <a:ext uri="{FF2B5EF4-FFF2-40B4-BE49-F238E27FC236}">
                              <a16:creationId xmlns:a16="http://schemas.microsoft.com/office/drawing/2014/main" id="{A2A5F832-1588-E292-6258-EF7472BD8AF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6"/>
                        <a:stretch>
                          <a:fillRect/>
                        </a:stretch>
                      </p:blipFill>
                      <p:spPr>
                        <a:xfrm>
                          <a:off x="8040219" y="2614093"/>
                          <a:ext cx="242899" cy="11165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67">
                      <p14:nvContentPartPr>
                        <p14:cNvPr id="453" name="Ink 452">
                          <a:extLst>
                            <a:ext uri="{FF2B5EF4-FFF2-40B4-BE49-F238E27FC236}">
                              <a16:creationId xmlns:a16="http://schemas.microsoft.com/office/drawing/2014/main" id="{F1445108-8408-D26C-0526-D9C31D9929C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93671" y="2896409"/>
                        <a:ext cx="207" cy="13890"/>
                      </p14:xfrm>
                    </p:contentPart>
                  </mc:Choice>
                  <mc:Fallback xmlns="">
                    <p:pic>
                      <p:nvPicPr>
                        <p:cNvPr id="453" name="Ink 452">
                          <a:extLst>
                            <a:ext uri="{FF2B5EF4-FFF2-40B4-BE49-F238E27FC236}">
                              <a16:creationId xmlns:a16="http://schemas.microsoft.com/office/drawing/2014/main" id="{F1445108-8408-D26C-0526-D9C31D9929C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8"/>
                        <a:stretch>
                          <a:fillRect/>
                        </a:stretch>
                      </p:blipFill>
                      <p:spPr>
                        <a:xfrm>
                          <a:off x="8090152" y="2888538"/>
                          <a:ext cx="7245" cy="2963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69">
                      <p14:nvContentPartPr>
                        <p14:cNvPr id="454" name="Ink 453">
                          <a:extLst>
                            <a:ext uri="{FF2B5EF4-FFF2-40B4-BE49-F238E27FC236}">
                              <a16:creationId xmlns:a16="http://schemas.microsoft.com/office/drawing/2014/main" id="{4B98BE8A-DB7F-7343-12E5-2F0E4B97E17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100096" y="2909675"/>
                        <a:ext cx="4353" cy="9121"/>
                      </p14:xfrm>
                    </p:contentPart>
                  </mc:Choice>
                  <mc:Fallback xmlns="">
                    <p:pic>
                      <p:nvPicPr>
                        <p:cNvPr id="454" name="Ink 453">
                          <a:extLst>
                            <a:ext uri="{FF2B5EF4-FFF2-40B4-BE49-F238E27FC236}">
                              <a16:creationId xmlns:a16="http://schemas.microsoft.com/office/drawing/2014/main" id="{4B98BE8A-DB7F-7343-12E5-2F0E4B97E17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8"/>
                        <a:stretch>
                          <a:fillRect/>
                        </a:stretch>
                      </p:blipFill>
                      <p:spPr>
                        <a:xfrm>
                          <a:off x="8092696" y="2901922"/>
                          <a:ext cx="19153" cy="2462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0">
                    <p14:nvContentPartPr>
                      <p14:cNvPr id="442" name="Ink 441">
                        <a:extLst>
                          <a:ext uri="{FF2B5EF4-FFF2-40B4-BE49-F238E27FC236}">
                            <a16:creationId xmlns:a16="http://schemas.microsoft.com/office/drawing/2014/main" id="{DA23AA8D-1400-0566-AB34-2D197B200A1A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7997" y="4079871"/>
                      <a:ext cx="2394" cy="9104"/>
                    </p14:xfrm>
                  </p:contentPart>
                </mc:Choice>
                <mc:Fallback xmlns="">
                  <p:pic>
                    <p:nvPicPr>
                      <p:cNvPr id="442" name="Ink 441">
                        <a:extLst>
                          <a:ext uri="{FF2B5EF4-FFF2-40B4-BE49-F238E27FC236}">
                            <a16:creationId xmlns:a16="http://schemas.microsoft.com/office/drawing/2014/main" id="{DA23AA8D-1400-0566-AB34-2D197B200A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 flipH="1">
                        <a:off x="9431214" y="4073142"/>
                        <a:ext cx="15960" cy="225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1">
                    <p14:nvContentPartPr>
                      <p14:cNvPr id="443" name="Ink 442">
                        <a:extLst>
                          <a:ext uri="{FF2B5EF4-FFF2-40B4-BE49-F238E27FC236}">
                            <a16:creationId xmlns:a16="http://schemas.microsoft.com/office/drawing/2014/main" id="{C509ECE9-44EA-2FF6-0A4D-B58465C93B42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51" y="4085631"/>
                      <a:ext cx="114926" cy="511859"/>
                    </p14:xfrm>
                  </p:contentPart>
                </mc:Choice>
                <mc:Fallback xmlns="">
                  <p:pic>
                    <p:nvPicPr>
                      <p:cNvPr id="443" name="Ink 442">
                        <a:extLst>
                          <a:ext uri="{FF2B5EF4-FFF2-40B4-BE49-F238E27FC236}">
                            <a16:creationId xmlns:a16="http://schemas.microsoft.com/office/drawing/2014/main" id="{C509ECE9-44EA-2FF6-0A4D-B58465C93B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 flipH="1">
                        <a:off x="9424814" y="4078901"/>
                        <a:ext cx="128400" cy="52531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3">
                    <p14:nvContentPartPr>
                      <p14:cNvPr id="444" name="Ink 443">
                        <a:extLst>
                          <a:ext uri="{FF2B5EF4-FFF2-40B4-BE49-F238E27FC236}">
                            <a16:creationId xmlns:a16="http://schemas.microsoft.com/office/drawing/2014/main" id="{D49B49BD-8E6F-8CA1-8F2D-E4824DF7B471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299649" y="3358329"/>
                      <a:ext cx="273687" cy="331826"/>
                    </p14:xfrm>
                  </p:contentPart>
                </mc:Choice>
                <mc:Fallback xmlns="">
                  <p:pic>
                    <p:nvPicPr>
                      <p:cNvPr id="444" name="Ink 443">
                        <a:extLst>
                          <a:ext uri="{FF2B5EF4-FFF2-40B4-BE49-F238E27FC236}">
                            <a16:creationId xmlns:a16="http://schemas.microsoft.com/office/drawing/2014/main" id="{D49B49BD-8E6F-8CA1-8F2D-E4824DF7B4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 flipH="1">
                        <a:off x="9292916" y="3351597"/>
                        <a:ext cx="287154" cy="34528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5">
                    <p14:nvContentPartPr>
                      <p14:cNvPr id="445" name="Ink 444">
                        <a:extLst>
                          <a:ext uri="{FF2B5EF4-FFF2-40B4-BE49-F238E27FC236}">
                            <a16:creationId xmlns:a16="http://schemas.microsoft.com/office/drawing/2014/main" id="{7F7267DC-4242-761B-8DC9-85FD41329344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20" y="3700559"/>
                      <a:ext cx="6078" cy="378646"/>
                    </p14:xfrm>
                  </p:contentPart>
                </mc:Choice>
                <mc:Fallback xmlns="">
                  <p:pic>
                    <p:nvPicPr>
                      <p:cNvPr id="445" name="Ink 444">
                        <a:extLst>
                          <a:ext uri="{FF2B5EF4-FFF2-40B4-BE49-F238E27FC236}">
                            <a16:creationId xmlns:a16="http://schemas.microsoft.com/office/drawing/2014/main" id="{7F7267DC-4242-761B-8DC9-85FD413293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"/>
                      <a:stretch>
                        <a:fillRect/>
                      </a:stretch>
                    </p:blipFill>
                    <p:spPr>
                      <a:xfrm flipH="1">
                        <a:off x="9425062" y="3693826"/>
                        <a:ext cx="18994" cy="3921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7">
                    <p14:nvContentPartPr>
                      <p14:cNvPr id="446" name="Ink 445">
                        <a:extLst>
                          <a:ext uri="{FF2B5EF4-FFF2-40B4-BE49-F238E27FC236}">
                            <a16:creationId xmlns:a16="http://schemas.microsoft.com/office/drawing/2014/main" id="{E1623E0B-A980-2798-7F73-EB6AD03CF4CA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2149" y="4088789"/>
                      <a:ext cx="106823" cy="485477"/>
                    </p14:xfrm>
                  </p:contentPart>
                </mc:Choice>
                <mc:Fallback xmlns="">
                  <p:pic>
                    <p:nvPicPr>
                      <p:cNvPr id="446" name="Ink 445">
                        <a:extLst>
                          <a:ext uri="{FF2B5EF4-FFF2-40B4-BE49-F238E27FC236}">
                            <a16:creationId xmlns:a16="http://schemas.microsoft.com/office/drawing/2014/main" id="{E1623E0B-A980-2798-7F73-EB6AD03CF4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 flipH="1">
                        <a:off x="9315423" y="4082057"/>
                        <a:ext cx="120275" cy="4989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9">
                    <p14:nvContentPartPr>
                      <p14:cNvPr id="447" name="Ink 446">
                        <a:extLst>
                          <a:ext uri="{FF2B5EF4-FFF2-40B4-BE49-F238E27FC236}">
                            <a16:creationId xmlns:a16="http://schemas.microsoft.com/office/drawing/2014/main" id="{384C7CC1-09DF-27E3-59F1-509BEB51DADE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0860" y="3700792"/>
                      <a:ext cx="110874" cy="172602"/>
                    </p14:xfrm>
                  </p:contentPart>
                </mc:Choice>
                <mc:Fallback xmlns="">
                  <p:pic>
                    <p:nvPicPr>
                      <p:cNvPr id="447" name="Ink 446">
                        <a:extLst>
                          <a:ext uri="{FF2B5EF4-FFF2-40B4-BE49-F238E27FC236}">
                            <a16:creationId xmlns:a16="http://schemas.microsoft.com/office/drawing/2014/main" id="{384C7CC1-09DF-27E3-59F1-509BEB51D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0"/>
                      <a:stretch>
                        <a:fillRect/>
                      </a:stretch>
                    </p:blipFill>
                    <p:spPr>
                      <a:xfrm flipH="1">
                        <a:off x="9314128" y="3694062"/>
                        <a:ext cx="124337" cy="1860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81">
                    <p14:nvContentPartPr>
                      <p14:cNvPr id="448" name="Ink 447">
                        <a:extLst>
                          <a:ext uri="{FF2B5EF4-FFF2-40B4-BE49-F238E27FC236}">
                            <a16:creationId xmlns:a16="http://schemas.microsoft.com/office/drawing/2014/main" id="{0CECFA4D-7044-877A-2775-5D8F48DE6AB2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144480" y="3819653"/>
                      <a:ext cx="169627" cy="60754"/>
                    </p14:xfrm>
                  </p:contentPart>
                </mc:Choice>
                <mc:Fallback xmlns="">
                  <p:pic>
                    <p:nvPicPr>
                      <p:cNvPr id="448" name="Ink 447">
                        <a:extLst>
                          <a:ext uri="{FF2B5EF4-FFF2-40B4-BE49-F238E27FC236}">
                            <a16:creationId xmlns:a16="http://schemas.microsoft.com/office/drawing/2014/main" id="{0CECFA4D-7044-877A-2775-5D8F48DE6A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2"/>
                      <a:stretch>
                        <a:fillRect/>
                      </a:stretch>
                    </p:blipFill>
                    <p:spPr>
                      <a:xfrm flipH="1">
                        <a:off x="9137742" y="3812946"/>
                        <a:ext cx="183102" cy="7416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435" name="Ink 434">
                      <a:extLst>
                        <a:ext uri="{FF2B5EF4-FFF2-40B4-BE49-F238E27FC236}">
                          <a16:creationId xmlns:a16="http://schemas.microsoft.com/office/drawing/2014/main" id="{E6A934CD-6E0B-89F6-60F5-B5E1B632F056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9384186" y="3362045"/>
                    <a:ext cx="36099" cy="186"/>
                  </p14:xfrm>
                </p:contentPart>
              </mc:Choice>
              <mc:Fallback xmlns="">
                <p:pic>
                  <p:nvPicPr>
                    <p:cNvPr id="435" name="Ink 434">
                      <a:extLst>
                        <a:ext uri="{FF2B5EF4-FFF2-40B4-BE49-F238E27FC236}">
                          <a16:creationId xmlns:a16="http://schemas.microsoft.com/office/drawing/2014/main" id="{E6A934CD-6E0B-89F6-60F5-B5E1B632F056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 flipH="1">
                      <a:off x="9377516" y="3358883"/>
                      <a:ext cx="49440" cy="651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433" name="Ink 432">
                    <a:extLst>
                      <a:ext uri="{FF2B5EF4-FFF2-40B4-BE49-F238E27FC236}">
                        <a16:creationId xmlns:a16="http://schemas.microsoft.com/office/drawing/2014/main" id="{A4A6BE7A-F07A-1E80-75DA-7DBDC051ACC7}"/>
                      </a:ext>
                    </a:extLst>
                  </p14:cNvPr>
                  <p14:cNvContentPartPr/>
                  <p14:nvPr/>
                </p14:nvContentPartPr>
                <p14:xfrm>
                  <a:off x="6249483" y="1406936"/>
                  <a:ext cx="357480" cy="28620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A4A6BE7A-F07A-1E80-75DA-7DBDC051ACC7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6242753" y="1400207"/>
                    <a:ext cx="370940" cy="29965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A3D5547F-AEAD-82FC-BC5D-83946EBCF9F4}"/>
                </a:ext>
              </a:extLst>
            </p:cNvPr>
            <p:cNvGrpSpPr/>
            <p:nvPr/>
          </p:nvGrpSpPr>
          <p:grpSpPr>
            <a:xfrm>
              <a:off x="4121680" y="2275408"/>
              <a:ext cx="294120" cy="390960"/>
              <a:chOff x="4121680" y="2275408"/>
              <a:chExt cx="294120" cy="39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18" name="Ink 417">
                    <a:extLst>
                      <a:ext uri="{FF2B5EF4-FFF2-40B4-BE49-F238E27FC236}">
                        <a16:creationId xmlns:a16="http://schemas.microsoft.com/office/drawing/2014/main" id="{851899AF-1354-802A-E38A-9AE27E4703A8}"/>
                      </a:ext>
                    </a:extLst>
                  </p14:cNvPr>
                  <p14:cNvContentPartPr/>
                  <p14:nvPr/>
                </p14:nvContentPartPr>
                <p14:xfrm>
                  <a:off x="4186840" y="2275408"/>
                  <a:ext cx="228960" cy="319680"/>
                </p14:xfrm>
              </p:contentPart>
            </mc:Choice>
            <mc:Fallback xmlns="">
              <p:pic>
                <p:nvPicPr>
                  <p:cNvPr id="418" name="Ink 417">
                    <a:extLst>
                      <a:ext uri="{FF2B5EF4-FFF2-40B4-BE49-F238E27FC236}">
                        <a16:creationId xmlns:a16="http://schemas.microsoft.com/office/drawing/2014/main" id="{851899AF-1354-802A-E38A-9AE27E4703A8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4182527" y="2271088"/>
                    <a:ext cx="237586" cy="32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A73B2E0D-1CBE-93AF-C451-CEC70DF8E075}"/>
                      </a:ext>
                    </a:extLst>
                  </p14:cNvPr>
                  <p14:cNvContentPartPr/>
                  <p14:nvPr/>
                </p14:nvContentPartPr>
                <p14:xfrm>
                  <a:off x="4274320" y="2307088"/>
                  <a:ext cx="95040" cy="32004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A73B2E0D-1CBE-93AF-C451-CEC70DF8E075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4270000" y="2302763"/>
                    <a:ext cx="103680" cy="328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420" name="Ink 419">
                    <a:extLst>
                      <a:ext uri="{FF2B5EF4-FFF2-40B4-BE49-F238E27FC236}">
                        <a16:creationId xmlns:a16="http://schemas.microsoft.com/office/drawing/2014/main" id="{BA1B6237-B79E-8D45-9D54-B7B8C1754EDA}"/>
                      </a:ext>
                    </a:extLst>
                  </p14:cNvPr>
                  <p14:cNvContentPartPr/>
                  <p14:nvPr/>
                </p14:nvContentPartPr>
                <p14:xfrm>
                  <a:off x="4233640" y="2285848"/>
                  <a:ext cx="105120" cy="327960"/>
                </p14:xfrm>
              </p:contentPart>
            </mc:Choice>
            <mc:Fallback xmlns="">
              <p:pic>
                <p:nvPicPr>
                  <p:cNvPr id="420" name="Ink 419">
                    <a:extLst>
                      <a:ext uri="{FF2B5EF4-FFF2-40B4-BE49-F238E27FC236}">
                        <a16:creationId xmlns:a16="http://schemas.microsoft.com/office/drawing/2014/main" id="{BA1B6237-B79E-8D45-9D54-B7B8C1754EDA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4229320" y="2281533"/>
                    <a:ext cx="113760" cy="3365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421" name="Ink 420">
                    <a:extLst>
                      <a:ext uri="{FF2B5EF4-FFF2-40B4-BE49-F238E27FC236}">
                        <a16:creationId xmlns:a16="http://schemas.microsoft.com/office/drawing/2014/main" id="{570A0B80-47FC-D0AF-05ED-054D99504875}"/>
                      </a:ext>
                    </a:extLst>
                  </p14:cNvPr>
                  <p14:cNvContentPartPr/>
                  <p14:nvPr/>
                </p14:nvContentPartPr>
                <p14:xfrm>
                  <a:off x="4255960" y="2289808"/>
                  <a:ext cx="60840" cy="376560"/>
                </p14:xfrm>
              </p:contentPart>
            </mc:Choice>
            <mc:Fallback xmlns="">
              <p:pic>
                <p:nvPicPr>
                  <p:cNvPr id="421" name="Ink 420">
                    <a:extLst>
                      <a:ext uri="{FF2B5EF4-FFF2-40B4-BE49-F238E27FC236}">
                        <a16:creationId xmlns:a16="http://schemas.microsoft.com/office/drawing/2014/main" id="{570A0B80-47FC-D0AF-05ED-054D99504875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4251640" y="2285488"/>
                    <a:ext cx="69480" cy="38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422" name="Ink 421">
                    <a:extLst>
                      <a:ext uri="{FF2B5EF4-FFF2-40B4-BE49-F238E27FC236}">
                        <a16:creationId xmlns:a16="http://schemas.microsoft.com/office/drawing/2014/main" id="{007D1E9A-97C4-367F-1803-3547D9C617E4}"/>
                      </a:ext>
                    </a:extLst>
                  </p14:cNvPr>
                  <p14:cNvContentPartPr/>
                  <p14:nvPr/>
                </p14:nvContentPartPr>
                <p14:xfrm>
                  <a:off x="4231480" y="2299888"/>
                  <a:ext cx="51840" cy="348120"/>
                </p14:xfrm>
              </p:contentPart>
            </mc:Choice>
            <mc:Fallback xmlns="">
              <p:pic>
                <p:nvPicPr>
                  <p:cNvPr id="422" name="Ink 421">
                    <a:extLst>
                      <a:ext uri="{FF2B5EF4-FFF2-40B4-BE49-F238E27FC236}">
                        <a16:creationId xmlns:a16="http://schemas.microsoft.com/office/drawing/2014/main" id="{007D1E9A-97C4-367F-1803-3547D9C617E4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4227160" y="2295568"/>
                    <a:ext cx="60480" cy="35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423" name="Ink 422">
                    <a:extLst>
                      <a:ext uri="{FF2B5EF4-FFF2-40B4-BE49-F238E27FC236}">
                        <a16:creationId xmlns:a16="http://schemas.microsoft.com/office/drawing/2014/main" id="{B590C5B1-B622-9256-A8EC-DFD97AE82555}"/>
                      </a:ext>
                    </a:extLst>
                  </p14:cNvPr>
                  <p14:cNvContentPartPr/>
                  <p14:nvPr/>
                </p14:nvContentPartPr>
                <p14:xfrm>
                  <a:off x="4215280" y="2282608"/>
                  <a:ext cx="41040" cy="340560"/>
                </p14:xfrm>
              </p:contentPart>
            </mc:Choice>
            <mc:Fallback xmlns="">
              <p:pic>
                <p:nvPicPr>
                  <p:cNvPr id="423" name="Ink 422">
                    <a:extLst>
                      <a:ext uri="{FF2B5EF4-FFF2-40B4-BE49-F238E27FC236}">
                        <a16:creationId xmlns:a16="http://schemas.microsoft.com/office/drawing/2014/main" id="{B590C5B1-B622-9256-A8EC-DFD97AE82555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210960" y="2278288"/>
                    <a:ext cx="49680" cy="34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24" name="Ink 423">
                    <a:extLst>
                      <a:ext uri="{FF2B5EF4-FFF2-40B4-BE49-F238E27FC236}">
                        <a16:creationId xmlns:a16="http://schemas.microsoft.com/office/drawing/2014/main" id="{DC15DC99-ACB5-EC70-85CE-886C8891AB1D}"/>
                      </a:ext>
                    </a:extLst>
                  </p14:cNvPr>
                  <p14:cNvContentPartPr/>
                  <p14:nvPr/>
                </p14:nvContentPartPr>
                <p14:xfrm>
                  <a:off x="4121680" y="2541808"/>
                  <a:ext cx="360" cy="72720"/>
                </p14:xfrm>
              </p:contentPart>
            </mc:Choice>
            <mc:Fallback xmlns="">
              <p:pic>
                <p:nvPicPr>
                  <p:cNvPr id="424" name="Ink 423">
                    <a:extLst>
                      <a:ext uri="{FF2B5EF4-FFF2-40B4-BE49-F238E27FC236}">
                        <a16:creationId xmlns:a16="http://schemas.microsoft.com/office/drawing/2014/main" id="{DC15DC99-ACB5-EC70-85CE-886C8891AB1D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117360" y="2537467"/>
                    <a:ext cx="9000" cy="8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25" name="Ink 424">
                    <a:extLst>
                      <a:ext uri="{FF2B5EF4-FFF2-40B4-BE49-F238E27FC236}">
                        <a16:creationId xmlns:a16="http://schemas.microsoft.com/office/drawing/2014/main" id="{AFD18C0F-3C92-6DE3-BD8D-325E20A1FF0E}"/>
                      </a:ext>
                    </a:extLst>
                  </p14:cNvPr>
                  <p14:cNvContentPartPr/>
                  <p14:nvPr/>
                </p14:nvContentPartPr>
                <p14:xfrm>
                  <a:off x="4157320" y="2559088"/>
                  <a:ext cx="360" cy="59400"/>
                </p14:xfrm>
              </p:contentPart>
            </mc:Choice>
            <mc:Fallback xmlns="">
              <p:pic>
                <p:nvPicPr>
                  <p:cNvPr id="425" name="Ink 424">
                    <a:extLst>
                      <a:ext uri="{FF2B5EF4-FFF2-40B4-BE49-F238E27FC236}">
                        <a16:creationId xmlns:a16="http://schemas.microsoft.com/office/drawing/2014/main" id="{AFD18C0F-3C92-6DE3-BD8D-325E20A1FF0E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153000" y="2554742"/>
                    <a:ext cx="9000" cy="680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26" name="Ink 425">
                    <a:extLst>
                      <a:ext uri="{FF2B5EF4-FFF2-40B4-BE49-F238E27FC236}">
                        <a16:creationId xmlns:a16="http://schemas.microsoft.com/office/drawing/2014/main" id="{0CCDFEB0-0052-CD94-A540-E18F884C08C0}"/>
                      </a:ext>
                    </a:extLst>
                  </p14:cNvPr>
                  <p14:cNvContentPartPr/>
                  <p14:nvPr/>
                </p14:nvContentPartPr>
                <p14:xfrm>
                  <a:off x="4122040" y="2528488"/>
                  <a:ext cx="3240" cy="9720"/>
                </p14:xfrm>
              </p:contentPart>
            </mc:Choice>
            <mc:Fallback xmlns="">
              <p:pic>
                <p:nvPicPr>
                  <p:cNvPr id="426" name="Ink 425">
                    <a:extLst>
                      <a:ext uri="{FF2B5EF4-FFF2-40B4-BE49-F238E27FC236}">
                        <a16:creationId xmlns:a16="http://schemas.microsoft.com/office/drawing/2014/main" id="{0CCDFEB0-0052-CD94-A540-E18F884C08C0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17720" y="2524168"/>
                    <a:ext cx="11880" cy="1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427" name="Ink 426">
                    <a:extLst>
                      <a:ext uri="{FF2B5EF4-FFF2-40B4-BE49-F238E27FC236}">
                        <a16:creationId xmlns:a16="http://schemas.microsoft.com/office/drawing/2014/main" id="{191F8D20-7AE1-7393-F951-24EB934E28FD}"/>
                      </a:ext>
                    </a:extLst>
                  </p14:cNvPr>
                  <p14:cNvContentPartPr/>
                  <p14:nvPr/>
                </p14:nvContentPartPr>
                <p14:xfrm>
                  <a:off x="4188640" y="2569168"/>
                  <a:ext cx="360" cy="37080"/>
                </p14:xfrm>
              </p:contentPart>
            </mc:Choice>
            <mc:Fallback xmlns="">
              <p:pic>
                <p:nvPicPr>
                  <p:cNvPr id="427" name="Ink 426">
                    <a:extLst>
                      <a:ext uri="{FF2B5EF4-FFF2-40B4-BE49-F238E27FC236}">
                        <a16:creationId xmlns:a16="http://schemas.microsoft.com/office/drawing/2014/main" id="{191F8D20-7AE1-7393-F951-24EB934E28F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84320" y="2564848"/>
                    <a:ext cx="900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428" name="Ink 427">
                    <a:extLst>
                      <a:ext uri="{FF2B5EF4-FFF2-40B4-BE49-F238E27FC236}">
                        <a16:creationId xmlns:a16="http://schemas.microsoft.com/office/drawing/2014/main" id="{12168825-CC0D-93DC-2BE6-6BFB13EF9457}"/>
                      </a:ext>
                    </a:extLst>
                  </p14:cNvPr>
                  <p14:cNvContentPartPr/>
                  <p14:nvPr/>
                </p14:nvContentPartPr>
                <p14:xfrm>
                  <a:off x="4127080" y="2277568"/>
                  <a:ext cx="64080" cy="85320"/>
                </p14:xfrm>
              </p:contentPart>
            </mc:Choice>
            <mc:Fallback xmlns="">
              <p:pic>
                <p:nvPicPr>
                  <p:cNvPr id="428" name="Ink 427">
                    <a:extLst>
                      <a:ext uri="{FF2B5EF4-FFF2-40B4-BE49-F238E27FC236}">
                        <a16:creationId xmlns:a16="http://schemas.microsoft.com/office/drawing/2014/main" id="{12168825-CC0D-93DC-2BE6-6BFB13EF9457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4122784" y="2273248"/>
                    <a:ext cx="72672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29" name="Ink 428">
                    <a:extLst>
                      <a:ext uri="{FF2B5EF4-FFF2-40B4-BE49-F238E27FC236}">
                        <a16:creationId xmlns:a16="http://schemas.microsoft.com/office/drawing/2014/main" id="{1C03D9CE-D830-A3AC-337E-3ED3700FBD87}"/>
                      </a:ext>
                    </a:extLst>
                  </p14:cNvPr>
                  <p14:cNvContentPartPr/>
                  <p14:nvPr/>
                </p14:nvContentPartPr>
                <p14:xfrm>
                  <a:off x="4168480" y="2289088"/>
                  <a:ext cx="38160" cy="8352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1C03D9CE-D830-A3AC-337E-3ED3700FBD87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4164160" y="2284768"/>
                    <a:ext cx="46800" cy="9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30" name="Ink 429">
                    <a:extLst>
                      <a:ext uri="{FF2B5EF4-FFF2-40B4-BE49-F238E27FC236}">
                        <a16:creationId xmlns:a16="http://schemas.microsoft.com/office/drawing/2014/main" id="{39CD8700-4161-442C-E32E-D2A91120D452}"/>
                      </a:ext>
                    </a:extLst>
                  </p14:cNvPr>
                  <p14:cNvContentPartPr/>
                  <p14:nvPr/>
                </p14:nvContentPartPr>
                <p14:xfrm>
                  <a:off x="4146520" y="2289088"/>
                  <a:ext cx="42840" cy="7236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39CD8700-4161-442C-E32E-D2A91120D452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4142200" y="2284768"/>
                    <a:ext cx="5148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31" name="Ink 430">
                    <a:extLst>
                      <a:ext uri="{FF2B5EF4-FFF2-40B4-BE49-F238E27FC236}">
                        <a16:creationId xmlns:a16="http://schemas.microsoft.com/office/drawing/2014/main" id="{07FA715C-600F-DD64-E713-82C7C953B622}"/>
                      </a:ext>
                    </a:extLst>
                  </p14:cNvPr>
                  <p14:cNvContentPartPr/>
                  <p14:nvPr/>
                </p14:nvContentPartPr>
                <p14:xfrm>
                  <a:off x="4207000" y="2288008"/>
                  <a:ext cx="9720" cy="94680"/>
                </p14:xfrm>
              </p:contentPart>
            </mc:Choice>
            <mc:Fallback xmlns="">
              <p:pic>
                <p:nvPicPr>
                  <p:cNvPr id="431" name="Ink 430">
                    <a:extLst>
                      <a:ext uri="{FF2B5EF4-FFF2-40B4-BE49-F238E27FC236}">
                        <a16:creationId xmlns:a16="http://schemas.microsoft.com/office/drawing/2014/main" id="{07FA715C-600F-DD64-E713-82C7C953B622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4202680" y="2283688"/>
                    <a:ext cx="18360" cy="103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F72F57F0-86EB-E2FF-2B85-C438A83B3CA6}"/>
              </a:ext>
            </a:extLst>
          </p:cNvPr>
          <p:cNvGrpSpPr/>
          <p:nvPr/>
        </p:nvGrpSpPr>
        <p:grpSpPr>
          <a:xfrm>
            <a:off x="9161213" y="4375588"/>
            <a:ext cx="690084" cy="1241006"/>
            <a:chOff x="6878035" y="3408405"/>
            <a:chExt cx="690084" cy="1241006"/>
          </a:xfrm>
        </p:grpSpPr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E7AD18B0-F612-3F6B-C5A3-6EC0501A06C8}"/>
                </a:ext>
              </a:extLst>
            </p:cNvPr>
            <p:cNvGrpSpPr/>
            <p:nvPr/>
          </p:nvGrpSpPr>
          <p:grpSpPr>
            <a:xfrm flipH="1">
              <a:off x="6878035" y="3408405"/>
              <a:ext cx="550503" cy="1241006"/>
              <a:chOff x="5119966" y="1092421"/>
              <a:chExt cx="1066680" cy="240462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462" name="Ink 461">
                    <a:extLst>
                      <a:ext uri="{FF2B5EF4-FFF2-40B4-BE49-F238E27FC236}">
                        <a16:creationId xmlns:a16="http://schemas.microsoft.com/office/drawing/2014/main" id="{39BDFA59-0931-D047-E4BE-2AB19DAE097C}"/>
                      </a:ext>
                    </a:extLst>
                  </p14:cNvPr>
                  <p14:cNvContentPartPr/>
                  <p14:nvPr/>
                </p14:nvContentPartPr>
                <p14:xfrm>
                  <a:off x="5163477" y="2505247"/>
                  <a:ext cx="224641" cy="991800"/>
                </p14:xfrm>
              </p:contentPart>
            </mc:Choice>
            <mc:Fallback xmlns="">
              <p:pic>
                <p:nvPicPr>
                  <p:cNvPr id="462" name="Ink 461">
                    <a:extLst>
                      <a:ext uri="{FF2B5EF4-FFF2-40B4-BE49-F238E27FC236}">
                        <a16:creationId xmlns:a16="http://schemas.microsoft.com/office/drawing/2014/main" id="{39BDFA59-0931-D047-E4BE-2AB19DAE097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151617" y="2493390"/>
                    <a:ext cx="248361" cy="101551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8D0AF6A5-C0A2-433D-738A-7C3E6055398C}"/>
                  </a:ext>
                </a:extLst>
              </p:cNvPr>
              <p:cNvGrpSpPr/>
              <p:nvPr/>
            </p:nvGrpSpPr>
            <p:grpSpPr>
              <a:xfrm>
                <a:off x="5119966" y="1092421"/>
                <a:ext cx="1066680" cy="2362214"/>
                <a:chOff x="5119966" y="1092421"/>
                <a:chExt cx="1066680" cy="236221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464" name="Ink 463">
                      <a:extLst>
                        <a:ext uri="{FF2B5EF4-FFF2-40B4-BE49-F238E27FC236}">
                          <a16:creationId xmlns:a16="http://schemas.microsoft.com/office/drawing/2014/main" id="{326E7EB4-1A1B-A70E-6542-BAC9F1CF3B8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19966" y="1092421"/>
                    <a:ext cx="534960" cy="642960"/>
                  </p14:xfrm>
                </p:contentPart>
              </mc:Choice>
              <mc:Fallback xmlns="">
                <p:pic>
                  <p:nvPicPr>
                    <p:cNvPr id="464" name="Ink 463">
                      <a:extLst>
                        <a:ext uri="{FF2B5EF4-FFF2-40B4-BE49-F238E27FC236}">
                          <a16:creationId xmlns:a16="http://schemas.microsoft.com/office/drawing/2014/main" id="{326E7EB4-1A1B-A70E-6542-BAC9F1CF3B84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5108109" y="1080566"/>
                      <a:ext cx="558674" cy="6666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6">
                  <p14:nvContentPartPr>
                    <p14:cNvPr id="465" name="Ink 464">
                      <a:extLst>
                        <a:ext uri="{FF2B5EF4-FFF2-40B4-BE49-F238E27FC236}">
                          <a16:creationId xmlns:a16="http://schemas.microsoft.com/office/drawing/2014/main" id="{53A74CA7-B4C7-9F6A-A37A-3E4E76B4EA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9126" y="1099621"/>
                    <a:ext cx="70560" cy="360"/>
                  </p14:xfrm>
                </p:contentPart>
              </mc:Choice>
              <mc:Fallback xmlns="">
                <p:pic>
                  <p:nvPicPr>
                    <p:cNvPr id="465" name="Ink 464">
                      <a:extLst>
                        <a:ext uri="{FF2B5EF4-FFF2-40B4-BE49-F238E27FC236}">
                          <a16:creationId xmlns:a16="http://schemas.microsoft.com/office/drawing/2014/main" id="{53A74CA7-B4C7-9F6A-A37A-3E4E76B4EA45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5407366" y="1093501"/>
                      <a:ext cx="9408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466" name="Ink 465">
                      <a:extLst>
                        <a:ext uri="{FF2B5EF4-FFF2-40B4-BE49-F238E27FC236}">
                          <a16:creationId xmlns:a16="http://schemas.microsoft.com/office/drawing/2014/main" id="{E0DDED95-ACC5-4CBE-B800-C3D1542A248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85286" y="1755541"/>
                    <a:ext cx="11880" cy="733680"/>
                  </p14:xfrm>
                </p:contentPart>
              </mc:Choice>
              <mc:Fallback xmlns="">
                <p:pic>
                  <p:nvPicPr>
                    <p:cNvPr id="466" name="Ink 465">
                      <a:extLst>
                        <a:ext uri="{FF2B5EF4-FFF2-40B4-BE49-F238E27FC236}">
                          <a16:creationId xmlns:a16="http://schemas.microsoft.com/office/drawing/2014/main" id="{E0DDED95-ACC5-4CBE-B800-C3D1542A248A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5374066" y="1743685"/>
                      <a:ext cx="34320" cy="7573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8">
                  <p14:nvContentPartPr>
                    <p14:cNvPr id="467" name="Ink 466">
                      <a:extLst>
                        <a:ext uri="{FF2B5EF4-FFF2-40B4-BE49-F238E27FC236}">
                          <a16:creationId xmlns:a16="http://schemas.microsoft.com/office/drawing/2014/main" id="{D4CA3C68-92EA-1D44-B575-F7FB4AA397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6576" y="2513955"/>
                    <a:ext cx="208800" cy="940680"/>
                  </p14:xfrm>
                </p:contentPart>
              </mc:Choice>
              <mc:Fallback xmlns="">
                <p:pic>
                  <p:nvPicPr>
                    <p:cNvPr id="467" name="Ink 466">
                      <a:extLst>
                        <a:ext uri="{FF2B5EF4-FFF2-40B4-BE49-F238E27FC236}">
                          <a16:creationId xmlns:a16="http://schemas.microsoft.com/office/drawing/2014/main" id="{D4CA3C68-92EA-1D44-B575-F7FB4AA3977B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5394744" y="2502101"/>
                      <a:ext cx="232464" cy="9643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468" name="Ink 467">
                      <a:extLst>
                        <a:ext uri="{FF2B5EF4-FFF2-40B4-BE49-F238E27FC236}">
                          <a16:creationId xmlns:a16="http://schemas.microsoft.com/office/drawing/2014/main" id="{5EB9035D-B085-0E91-BECF-9AC39404896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6746" y="1755991"/>
                    <a:ext cx="216720" cy="3344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5EB9035D-B085-0E91-BECF-9AC39404896F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5384900" y="1744146"/>
                      <a:ext cx="240413" cy="358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0">
                  <p14:nvContentPartPr>
                    <p14:cNvPr id="469" name="Ink 468">
                      <a:extLst>
                        <a:ext uri="{FF2B5EF4-FFF2-40B4-BE49-F238E27FC236}">
                          <a16:creationId xmlns:a16="http://schemas.microsoft.com/office/drawing/2014/main" id="{1F980CEA-4E86-A265-A738-2C3FF69F226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26666" y="1986301"/>
                    <a:ext cx="331560" cy="117720"/>
                  </p14:xfrm>
                </p:contentPart>
              </mc:Choice>
              <mc:Fallback xmlns="">
                <p:pic>
                  <p:nvPicPr>
                    <p:cNvPr id="469" name="Ink 468">
                      <a:extLst>
                        <a:ext uri="{FF2B5EF4-FFF2-40B4-BE49-F238E27FC236}">
                          <a16:creationId xmlns:a16="http://schemas.microsoft.com/office/drawing/2014/main" id="{1F980CEA-4E86-A265-A738-2C3FF69F2265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5614825" y="1974459"/>
                      <a:ext cx="355243" cy="1414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470" name="Ink 469">
                      <a:extLst>
                        <a:ext uri="{FF2B5EF4-FFF2-40B4-BE49-F238E27FC236}">
                          <a16:creationId xmlns:a16="http://schemas.microsoft.com/office/drawing/2014/main" id="{D86BD6FD-B4EC-97E5-2586-F2BDFFC5F6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3986" y="1786501"/>
                    <a:ext cx="195120" cy="223920"/>
                  </p14:xfrm>
                </p:contentPart>
              </mc:Choice>
              <mc:Fallback xmlns="">
                <p:pic>
                  <p:nvPicPr>
                    <p:cNvPr id="470" name="Ink 469">
                      <a:extLst>
                        <a:ext uri="{FF2B5EF4-FFF2-40B4-BE49-F238E27FC236}">
                          <a16:creationId xmlns:a16="http://schemas.microsoft.com/office/drawing/2014/main" id="{D86BD6FD-B4EC-97E5-2586-F2BDFFC5F65E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5952182" y="1774642"/>
                      <a:ext cx="218729" cy="2476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2">
                  <p14:nvContentPartPr>
                    <p14:cNvPr id="471" name="Ink 470">
                      <a:extLst>
                        <a:ext uri="{FF2B5EF4-FFF2-40B4-BE49-F238E27FC236}">
                          <a16:creationId xmlns:a16="http://schemas.microsoft.com/office/drawing/2014/main" id="{B2A87A06-6997-0C20-F82A-DD8A11E8106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9806" y="1749781"/>
                    <a:ext cx="190440" cy="86328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B2A87A06-6997-0C20-F82A-DD8A11E81067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5177990" y="1737936"/>
                      <a:ext cx="214071" cy="886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472" name="Ink 471">
                      <a:extLst>
                        <a:ext uri="{FF2B5EF4-FFF2-40B4-BE49-F238E27FC236}">
                          <a16:creationId xmlns:a16="http://schemas.microsoft.com/office/drawing/2014/main" id="{CE98F1D3-CA24-7E27-87C2-EF3231BDFD1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6886" y="1722421"/>
                    <a:ext cx="21600" cy="58680"/>
                  </p14:xfrm>
                </p:contentPart>
              </mc:Choice>
              <mc:Fallback xmlns="">
                <p:pic>
                  <p:nvPicPr>
                    <p:cNvPr id="472" name="Ink 471">
                      <a:extLst>
                        <a:ext uri="{FF2B5EF4-FFF2-40B4-BE49-F238E27FC236}">
                          <a16:creationId xmlns:a16="http://schemas.microsoft.com/office/drawing/2014/main" id="{CE98F1D3-CA24-7E27-87C2-EF3231BDFD1E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6025041" y="1710685"/>
                      <a:ext cx="45290" cy="821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4">
                  <p14:nvContentPartPr>
                    <p14:cNvPr id="473" name="Ink 472">
                      <a:extLst>
                        <a:ext uri="{FF2B5EF4-FFF2-40B4-BE49-F238E27FC236}">
                          <a16:creationId xmlns:a16="http://schemas.microsoft.com/office/drawing/2014/main" id="{A557945F-0700-FEEC-F9EF-96CD0C09E4A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4246" y="1716301"/>
                    <a:ext cx="111600" cy="32040"/>
                  </p14:xfrm>
                </p:contentPart>
              </mc:Choice>
              <mc:Fallback xmlns="">
                <p:pic>
                  <p:nvPicPr>
                    <p:cNvPr id="473" name="Ink 472">
                      <a:extLst>
                        <a:ext uri="{FF2B5EF4-FFF2-40B4-BE49-F238E27FC236}">
                          <a16:creationId xmlns:a16="http://schemas.microsoft.com/office/drawing/2014/main" id="{A557945F-0700-FEEC-F9EF-96CD0C09E4A1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6052388" y="1704712"/>
                      <a:ext cx="135315" cy="55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474" name="Ink 473">
                      <a:extLst>
                        <a:ext uri="{FF2B5EF4-FFF2-40B4-BE49-F238E27FC236}">
                          <a16:creationId xmlns:a16="http://schemas.microsoft.com/office/drawing/2014/main" id="{59766313-31A4-C218-22D9-30707577A4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206" y="1744381"/>
                    <a:ext cx="19440" cy="66240"/>
                  </p14:xfrm>
                </p:contentPart>
              </mc:Choice>
              <mc:Fallback xmlns="">
                <p:pic>
                  <p:nvPicPr>
                    <p:cNvPr id="474" name="Ink 473">
                      <a:extLst>
                        <a:ext uri="{FF2B5EF4-FFF2-40B4-BE49-F238E27FC236}">
                          <a16:creationId xmlns:a16="http://schemas.microsoft.com/office/drawing/2014/main" id="{59766313-31A4-C218-22D9-30707577A46D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6155810" y="1732528"/>
                      <a:ext cx="42232" cy="89947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75" name="Group 474">
                  <a:extLst>
                    <a:ext uri="{FF2B5EF4-FFF2-40B4-BE49-F238E27FC236}">
                      <a16:creationId xmlns:a16="http://schemas.microsoft.com/office/drawing/2014/main" id="{1F0B1422-B4B9-8314-F75D-8824C652862E}"/>
                    </a:ext>
                  </a:extLst>
                </p:cNvPr>
                <p:cNvGrpSpPr/>
                <p:nvPr/>
              </p:nvGrpSpPr>
              <p:grpSpPr>
                <a:xfrm>
                  <a:off x="6069286" y="1749781"/>
                  <a:ext cx="28440" cy="28440"/>
                  <a:chOff x="6069286" y="1749781"/>
                  <a:chExt cx="28440" cy="28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6">
                    <p14:nvContentPartPr>
                      <p14:cNvPr id="477" name="Ink 476">
                        <a:extLst>
                          <a:ext uri="{FF2B5EF4-FFF2-40B4-BE49-F238E27FC236}">
                            <a16:creationId xmlns:a16="http://schemas.microsoft.com/office/drawing/2014/main" id="{C0F6F74E-D889-78CC-331F-305DE13E06A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86206" y="174978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7" name="Ink 476">
                        <a:extLst>
                          <a:ext uri="{FF2B5EF4-FFF2-40B4-BE49-F238E27FC236}">
                            <a16:creationId xmlns:a16="http://schemas.microsoft.com/office/drawing/2014/main" id="{C0F6F74E-D889-78CC-331F-305DE13E06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6080086" y="174366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7">
                    <p14:nvContentPartPr>
                      <p14:cNvPr id="478" name="Ink 477">
                        <a:extLst>
                          <a:ext uri="{FF2B5EF4-FFF2-40B4-BE49-F238E27FC236}">
                            <a16:creationId xmlns:a16="http://schemas.microsoft.com/office/drawing/2014/main" id="{9D1FD7A4-9B1A-8021-B2D7-42D30185464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97366" y="17728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8" name="Ink 477">
                        <a:extLst>
                          <a:ext uri="{FF2B5EF4-FFF2-40B4-BE49-F238E27FC236}">
                            <a16:creationId xmlns:a16="http://schemas.microsoft.com/office/drawing/2014/main" id="{9D1FD7A4-9B1A-8021-B2D7-42D3018546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6091246" y="176670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28">
                    <p14:nvContentPartPr>
                      <p14:cNvPr id="479" name="Ink 478">
                        <a:extLst>
                          <a:ext uri="{FF2B5EF4-FFF2-40B4-BE49-F238E27FC236}">
                            <a16:creationId xmlns:a16="http://schemas.microsoft.com/office/drawing/2014/main" id="{FFEF643A-1228-D093-322C-AA0EB4D6208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9286" y="17778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9" name="Ink 478">
                        <a:extLst>
                          <a:ext uri="{FF2B5EF4-FFF2-40B4-BE49-F238E27FC236}">
                            <a16:creationId xmlns:a16="http://schemas.microsoft.com/office/drawing/2014/main" id="{FFEF643A-1228-D093-322C-AA0EB4D620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6063166" y="177174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476" name="Ink 475">
                      <a:extLst>
                        <a:ext uri="{FF2B5EF4-FFF2-40B4-BE49-F238E27FC236}">
                          <a16:creationId xmlns:a16="http://schemas.microsoft.com/office/drawing/2014/main" id="{E58F792C-3007-585F-1E8E-D4AC338EF6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0006" y="2619541"/>
                    <a:ext cx="19440" cy="34560"/>
                  </p14:xfrm>
                </p:contentPart>
              </mc:Choice>
              <mc:Fallback xmlns="">
                <p:pic>
                  <p:nvPicPr>
                    <p:cNvPr id="476" name="Ink 475">
                      <a:extLst>
                        <a:ext uri="{FF2B5EF4-FFF2-40B4-BE49-F238E27FC236}">
                          <a16:creationId xmlns:a16="http://schemas.microsoft.com/office/drawing/2014/main" id="{E58F792C-3007-585F-1E8E-D4AC338EF6CF}"/>
                        </a:ext>
                      </a:extLst>
                    </p:cNvPr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5158610" y="2607791"/>
                      <a:ext cx="42232" cy="5806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442BE01A-D9F5-1C8D-6989-F8AFCCF02A5E}"/>
                </a:ext>
              </a:extLst>
            </p:cNvPr>
            <p:cNvGrpSpPr/>
            <p:nvPr/>
          </p:nvGrpSpPr>
          <p:grpSpPr>
            <a:xfrm>
              <a:off x="7177879" y="3481978"/>
              <a:ext cx="390240" cy="312480"/>
              <a:chOff x="7177879" y="3481978"/>
              <a:chExt cx="390240" cy="31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4B94A989-6F14-3912-4A18-2C7505722A6C}"/>
                      </a:ext>
                    </a:extLst>
                  </p14:cNvPr>
                  <p14:cNvContentPartPr/>
                  <p14:nvPr/>
                </p14:nvContentPartPr>
                <p14:xfrm>
                  <a:off x="7177879" y="3481978"/>
                  <a:ext cx="250560" cy="12636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4B94A989-6F14-3912-4A18-2C7505722A6C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173559" y="3477658"/>
                    <a:ext cx="25920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C9AD3624-D122-7B6F-EB85-7B4720336573}"/>
                      </a:ext>
                    </a:extLst>
                  </p14:cNvPr>
                  <p14:cNvContentPartPr/>
                  <p14:nvPr/>
                </p14:nvContentPartPr>
                <p14:xfrm>
                  <a:off x="7420879" y="3511498"/>
                  <a:ext cx="36360" cy="4500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C9AD3624-D122-7B6F-EB85-7B4720336573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7416516" y="3507178"/>
                    <a:ext cx="45086" cy="5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460" name="Ink 459">
                    <a:extLst>
                      <a:ext uri="{FF2B5EF4-FFF2-40B4-BE49-F238E27FC236}">
                        <a16:creationId xmlns:a16="http://schemas.microsoft.com/office/drawing/2014/main" id="{945BFF32-3024-41CC-3C5E-93BE9EB5EC46}"/>
                      </a:ext>
                    </a:extLst>
                  </p14:cNvPr>
                  <p14:cNvContentPartPr/>
                  <p14:nvPr/>
                </p14:nvContentPartPr>
                <p14:xfrm>
                  <a:off x="7447159" y="3512578"/>
                  <a:ext cx="106560" cy="261360"/>
                </p14:xfrm>
              </p:contentPart>
            </mc:Choice>
            <mc:Fallback xmlns="">
              <p:pic>
                <p:nvPicPr>
                  <p:cNvPr id="460" name="Ink 459">
                    <a:extLst>
                      <a:ext uri="{FF2B5EF4-FFF2-40B4-BE49-F238E27FC236}">
                        <a16:creationId xmlns:a16="http://schemas.microsoft.com/office/drawing/2014/main" id="{945BFF32-3024-41CC-3C5E-93BE9EB5EC46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7442839" y="3508258"/>
                    <a:ext cx="11520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461" name="Ink 460">
                    <a:extLst>
                      <a:ext uri="{FF2B5EF4-FFF2-40B4-BE49-F238E27FC236}">
                        <a16:creationId xmlns:a16="http://schemas.microsoft.com/office/drawing/2014/main" id="{0E76AD70-1620-F040-569E-F5DD982743FF}"/>
                      </a:ext>
                    </a:extLst>
                  </p14:cNvPr>
                  <p14:cNvContentPartPr/>
                  <p14:nvPr/>
                </p14:nvContentPartPr>
                <p14:xfrm>
                  <a:off x="7455799" y="3555418"/>
                  <a:ext cx="112320" cy="239040"/>
                </p14:xfrm>
              </p:contentPart>
            </mc:Choice>
            <mc:Fallback xmlns="">
              <p:pic>
                <p:nvPicPr>
                  <p:cNvPr id="461" name="Ink 460">
                    <a:extLst>
                      <a:ext uri="{FF2B5EF4-FFF2-40B4-BE49-F238E27FC236}">
                        <a16:creationId xmlns:a16="http://schemas.microsoft.com/office/drawing/2014/main" id="{0E76AD70-1620-F040-569E-F5DD982743F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7451479" y="3551098"/>
                    <a:ext cx="120960" cy="247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547" name="Straight Arrow Connector 546">
            <a:extLst>
              <a:ext uri="{FF2B5EF4-FFF2-40B4-BE49-F238E27FC236}">
                <a16:creationId xmlns:a16="http://schemas.microsoft.com/office/drawing/2014/main" id="{FFC3B900-934D-0A56-24F8-7F038D3E8CF1}"/>
              </a:ext>
            </a:extLst>
          </p:cNvPr>
          <p:cNvCxnSpPr>
            <a:cxnSpLocks/>
          </p:cNvCxnSpPr>
          <p:nvPr/>
        </p:nvCxnSpPr>
        <p:spPr>
          <a:xfrm rot="13080000">
            <a:off x="7753298" y="4184206"/>
            <a:ext cx="1329935" cy="0"/>
          </a:xfrm>
          <a:prstGeom prst="straightConnector1">
            <a:avLst/>
          </a:prstGeom>
          <a:ln w="15875">
            <a:headEnd type="none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8" name="Straight Arrow Connector 547">
            <a:extLst>
              <a:ext uri="{FF2B5EF4-FFF2-40B4-BE49-F238E27FC236}">
                <a16:creationId xmlns:a16="http://schemas.microsoft.com/office/drawing/2014/main" id="{FF0E9EFD-89E8-8809-04BB-0913AD448855}"/>
              </a:ext>
            </a:extLst>
          </p:cNvPr>
          <p:cNvCxnSpPr>
            <a:cxnSpLocks/>
          </p:cNvCxnSpPr>
          <p:nvPr/>
        </p:nvCxnSpPr>
        <p:spPr>
          <a:xfrm rot="13080000">
            <a:off x="7888003" y="4029531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9616E39-FCE6-D4AE-24AA-8D4C28588536}"/>
              </a:ext>
            </a:extLst>
          </p:cNvPr>
          <p:cNvGrpSpPr/>
          <p:nvPr/>
        </p:nvGrpSpPr>
        <p:grpSpPr>
          <a:xfrm>
            <a:off x="6251177" y="2678335"/>
            <a:ext cx="1647512" cy="723609"/>
            <a:chOff x="7907243" y="1456072"/>
            <a:chExt cx="1812263" cy="7236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F88146-6502-D61D-59C1-93F3EBAFCDEF}"/>
                </a:ext>
              </a:extLst>
            </p:cNvPr>
            <p:cNvGrpSpPr/>
            <p:nvPr/>
          </p:nvGrpSpPr>
          <p:grpSpPr>
            <a:xfrm>
              <a:off x="8143977" y="1504445"/>
              <a:ext cx="1326600" cy="183960"/>
              <a:chOff x="5800849" y="2767966"/>
              <a:chExt cx="1326600" cy="18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3476FFB4-524B-4384-C445-E9DAE695213C}"/>
                      </a:ext>
                    </a:extLst>
                  </p14:cNvPr>
                  <p14:cNvContentPartPr/>
                  <p14:nvPr/>
                </p14:nvContentPartPr>
                <p14:xfrm>
                  <a:off x="5800849" y="2812966"/>
                  <a:ext cx="89280" cy="1389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3476FFB4-524B-4384-C445-E9DAE695213C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793738" y="2806486"/>
                    <a:ext cx="102712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9C97682-034C-3CAE-595C-13215C8976AF}"/>
                      </a:ext>
                    </a:extLst>
                  </p14:cNvPr>
                  <p14:cNvContentPartPr/>
                  <p14:nvPr/>
                </p14:nvContentPartPr>
                <p14:xfrm>
                  <a:off x="7032769" y="2767966"/>
                  <a:ext cx="94680" cy="15696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F9C97682-034C-3CAE-595C-13215C8976AF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7025638" y="2761501"/>
                    <a:ext cx="108149" cy="16917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A1ACF7-A607-A3CE-5268-A2E16B6C28C1}"/>
                </a:ext>
              </a:extLst>
            </p:cNvPr>
            <p:cNvGrpSpPr/>
            <p:nvPr/>
          </p:nvGrpSpPr>
          <p:grpSpPr>
            <a:xfrm>
              <a:off x="7907243" y="1456072"/>
              <a:ext cx="1812263" cy="723609"/>
              <a:chOff x="6016166" y="1188960"/>
              <a:chExt cx="2516400" cy="100476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4563BBE-136A-74D5-7887-723D49A8B451}"/>
                  </a:ext>
                </a:extLst>
              </p:cNvPr>
              <p:cNvGrpSpPr/>
              <p:nvPr/>
            </p:nvGrpSpPr>
            <p:grpSpPr>
              <a:xfrm>
                <a:off x="6016166" y="1188960"/>
                <a:ext cx="2516400" cy="1004760"/>
                <a:chOff x="7811238" y="4341526"/>
                <a:chExt cx="2516400" cy="1004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2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3518FAF0-D115-DE7F-17DF-C740DBFD91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11238" y="4341526"/>
                    <a:ext cx="2516400" cy="1004760"/>
                  </p14:xfrm>
                </p:contentPart>
              </mc:Choice>
              <mc:Fallback xmlns="">
                <p:pic>
                  <p:nvPicPr>
                    <p:cNvPr id="42" name="Ink 41">
                      <a:extLst>
                        <a:ext uri="{FF2B5EF4-FFF2-40B4-BE49-F238E27FC236}">
                          <a16:creationId xmlns:a16="http://schemas.microsoft.com/office/drawing/2014/main" id="{3518FAF0-D115-DE7F-17DF-C740DBFD9192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7797490" y="4329029"/>
                      <a:ext cx="2543346" cy="10292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34ED1F19-2368-A2DB-1D42-7BFE8FA08D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47758" y="5331166"/>
                    <a:ext cx="645120" cy="14040"/>
                  </p14:xfrm>
                </p:contentPart>
              </mc:Choice>
              <mc:Fallback xmlns=""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34ED1F19-2368-A2DB-1D42-7BFE8FA08D01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8034020" y="5318630"/>
                      <a:ext cx="672046" cy="3861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47B31EA0-5BBE-ACAB-73AD-C377DBC6E03D}"/>
                      </a:ext>
                    </a:extLst>
                  </p14:cNvPr>
                  <p14:cNvContentPartPr/>
                  <p14:nvPr/>
                </p14:nvContentPartPr>
                <p14:xfrm>
                  <a:off x="7093038" y="1788406"/>
                  <a:ext cx="360" cy="3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47B31EA0-5BBE-ACAB-73AD-C377DBC6E03D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7084038" y="177940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A391004F-A011-A64E-AE8F-3CF3B39DBB0B}"/>
                      </a:ext>
                    </a:extLst>
                  </p14:cNvPr>
                  <p14:cNvContentPartPr/>
                  <p14:nvPr/>
                </p14:nvContentPartPr>
                <p14:xfrm>
                  <a:off x="7516758" y="1788406"/>
                  <a:ext cx="360" cy="3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A391004F-A011-A64E-AE8F-3CF3B39DBB0B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7507758" y="177940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A98BE61F-BF3F-51F1-5180-C95031EF1E29}"/>
                      </a:ext>
                    </a:extLst>
                  </p14:cNvPr>
                  <p14:cNvContentPartPr/>
                  <p14:nvPr/>
                </p14:nvContentPartPr>
                <p14:xfrm>
                  <a:off x="7079718" y="1694086"/>
                  <a:ext cx="79560" cy="565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A98BE61F-BF3F-51F1-5180-C95031EF1E29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066095" y="1681582"/>
                    <a:ext cx="106262" cy="81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05804C5B-C546-2B34-B970-9E74E4BC3BEB}"/>
                      </a:ext>
                    </a:extLst>
                  </p14:cNvPr>
                  <p14:cNvContentPartPr/>
                  <p14:nvPr/>
                </p14:nvContentPartPr>
                <p14:xfrm>
                  <a:off x="7485438" y="1680766"/>
                  <a:ext cx="72000" cy="446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05804C5B-C546-2B34-B970-9E74E4BC3BEB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471698" y="1668366"/>
                    <a:ext cx="98931" cy="689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01BD1253-4838-6E46-6D81-AA1A520A40D4}"/>
                      </a:ext>
                    </a:extLst>
                  </p14:cNvPr>
                  <p14:cNvContentPartPr/>
                  <p14:nvPr/>
                </p14:nvContentPartPr>
                <p14:xfrm>
                  <a:off x="7147038" y="1924126"/>
                  <a:ext cx="377280" cy="648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01BD1253-4838-6E46-6D81-AA1A520A40D4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7133289" y="1911664"/>
                    <a:ext cx="404229" cy="89225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5F11B6E-3783-6F3E-5ABF-4D4FE5DDBE2D}"/>
              </a:ext>
            </a:extLst>
          </p:cNvPr>
          <p:cNvGrpSpPr/>
          <p:nvPr/>
        </p:nvGrpSpPr>
        <p:grpSpPr>
          <a:xfrm>
            <a:off x="6804984" y="4616282"/>
            <a:ext cx="631648" cy="608629"/>
            <a:chOff x="9589265" y="856234"/>
            <a:chExt cx="846809" cy="815950"/>
          </a:xfrm>
        </p:grpSpPr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2E7E2047-D74F-205D-7919-9259E928BD68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2DBA1E45-8A1C-9F82-394A-6BD5C84E58D9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E1A623"/>
                </a:gs>
                <a:gs pos="4000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636FD812-10A3-0B36-0F90-55BFF02167F7}"/>
                </a:ext>
              </a:extLst>
            </p:cNvPr>
            <p:cNvSpPr txBox="1"/>
            <p:nvPr/>
          </p:nvSpPr>
          <p:spPr>
            <a:xfrm>
              <a:off x="9589265" y="1107547"/>
              <a:ext cx="846809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NEXT!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C44AB750-3731-A42A-CA60-99A1249BC9EF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635EB72D-4291-D25E-70A7-B32933C19102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635EB72D-4291-D25E-70A7-B32933C19102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276D8790-735E-5F59-625B-00672E1DEFE8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276D8790-735E-5F59-625B-00672E1DEFE8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3EAC7C39-EACC-5A75-E8A1-803F761B8FBB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574" name="Ink 573">
                    <a:extLst>
                      <a:ext uri="{FF2B5EF4-FFF2-40B4-BE49-F238E27FC236}">
                        <a16:creationId xmlns:a16="http://schemas.microsoft.com/office/drawing/2014/main" id="{BCDCB3FC-268C-581E-CB4E-FFD5058E328C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74" name="Ink 573">
                    <a:extLst>
                      <a:ext uri="{FF2B5EF4-FFF2-40B4-BE49-F238E27FC236}">
                        <a16:creationId xmlns:a16="http://schemas.microsoft.com/office/drawing/2014/main" id="{BCDCB3FC-268C-581E-CB4E-FFD5058E328C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575" name="Ink 574">
                    <a:extLst>
                      <a:ext uri="{FF2B5EF4-FFF2-40B4-BE49-F238E27FC236}">
                        <a16:creationId xmlns:a16="http://schemas.microsoft.com/office/drawing/2014/main" id="{7AFB3922-9FF4-52BE-7A74-57E24643EC79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75" name="Ink 574">
                    <a:extLst>
                      <a:ext uri="{FF2B5EF4-FFF2-40B4-BE49-F238E27FC236}">
                        <a16:creationId xmlns:a16="http://schemas.microsoft.com/office/drawing/2014/main" id="{7AFB3922-9FF4-52BE-7A74-57E24643EC79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6140DC43-6F1C-6F3E-237F-71F0D4B13E6A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6140DC43-6F1C-6F3E-237F-71F0D4B13E6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A74789B9-95C2-0E4F-30F8-1676A47F2694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571" name="Ink 570">
                    <a:extLst>
                      <a:ext uri="{FF2B5EF4-FFF2-40B4-BE49-F238E27FC236}">
                        <a16:creationId xmlns:a16="http://schemas.microsoft.com/office/drawing/2014/main" id="{2355B29B-D8EE-D74C-DCF7-8259530B8937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71" name="Ink 570">
                    <a:extLst>
                      <a:ext uri="{FF2B5EF4-FFF2-40B4-BE49-F238E27FC236}">
                        <a16:creationId xmlns:a16="http://schemas.microsoft.com/office/drawing/2014/main" id="{2355B29B-D8EE-D74C-DCF7-8259530B8937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2" name="Ink 571">
                    <a:extLst>
                      <a:ext uri="{FF2B5EF4-FFF2-40B4-BE49-F238E27FC236}">
                        <a16:creationId xmlns:a16="http://schemas.microsoft.com/office/drawing/2014/main" id="{673302E1-7F10-7633-C8C5-2CFCA96931E5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72" name="Ink 571">
                    <a:extLst>
                      <a:ext uri="{FF2B5EF4-FFF2-40B4-BE49-F238E27FC236}">
                        <a16:creationId xmlns:a16="http://schemas.microsoft.com/office/drawing/2014/main" id="{673302E1-7F10-7633-C8C5-2CFCA96931E5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573" name="Ink 572">
                    <a:extLst>
                      <a:ext uri="{FF2B5EF4-FFF2-40B4-BE49-F238E27FC236}">
                        <a16:creationId xmlns:a16="http://schemas.microsoft.com/office/drawing/2014/main" id="{4B252EA4-CD8B-135E-601F-F8E0D2460188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73" name="Ink 572">
                    <a:extLst>
                      <a:ext uri="{FF2B5EF4-FFF2-40B4-BE49-F238E27FC236}">
                        <a16:creationId xmlns:a16="http://schemas.microsoft.com/office/drawing/2014/main" id="{4B252EA4-CD8B-135E-601F-F8E0D246018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F18514E-A7FF-394C-CCE1-D712FED0E16F}"/>
              </a:ext>
            </a:extLst>
          </p:cNvPr>
          <p:cNvGrpSpPr/>
          <p:nvPr/>
        </p:nvGrpSpPr>
        <p:grpSpPr>
          <a:xfrm>
            <a:off x="6237113" y="4609694"/>
            <a:ext cx="514494" cy="608629"/>
            <a:chOff x="9664399" y="856234"/>
            <a:chExt cx="689748" cy="815950"/>
          </a:xfrm>
        </p:grpSpPr>
        <p:sp>
          <p:nvSpPr>
            <p:cNvPr id="551" name="Freeform: Shape 22">
              <a:extLst>
                <a:ext uri="{FF2B5EF4-FFF2-40B4-BE49-F238E27FC236}">
                  <a16:creationId xmlns:a16="http://schemas.microsoft.com/office/drawing/2014/main" id="{61594B5A-B922-563C-AB04-8CAC9D702474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54FE095A-3BA3-4AD9-83E0-E752B371BC19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TextBox 552">
              <a:extLst>
                <a:ext uri="{FF2B5EF4-FFF2-40B4-BE49-F238E27FC236}">
                  <a16:creationId xmlns:a16="http://schemas.microsoft.com/office/drawing/2014/main" id="{77301D24-CB39-BA48-F9A8-855B85AB93ED}"/>
                </a:ext>
              </a:extLst>
            </p:cNvPr>
            <p:cNvSpPr txBox="1"/>
            <p:nvPr/>
          </p:nvSpPr>
          <p:spPr>
            <a:xfrm>
              <a:off x="9669365" y="1107545"/>
              <a:ext cx="684782" cy="372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AUTH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FE7366F0-1E97-5541-171F-AE5336A83A87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63" name="Ink 562">
                    <a:extLst>
                      <a:ext uri="{FF2B5EF4-FFF2-40B4-BE49-F238E27FC236}">
                        <a16:creationId xmlns:a16="http://schemas.microsoft.com/office/drawing/2014/main" id="{966321D3-D603-4E21-0C52-09F400AE2C84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63" name="Ink 562">
                    <a:extLst>
                      <a:ext uri="{FF2B5EF4-FFF2-40B4-BE49-F238E27FC236}">
                        <a16:creationId xmlns:a16="http://schemas.microsoft.com/office/drawing/2014/main" id="{966321D3-D603-4E21-0C52-09F400AE2C84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564" name="Ink 563">
                    <a:extLst>
                      <a:ext uri="{FF2B5EF4-FFF2-40B4-BE49-F238E27FC236}">
                        <a16:creationId xmlns:a16="http://schemas.microsoft.com/office/drawing/2014/main" id="{3642CD78-115F-48B1-1A23-ADA1A2DC279A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64" name="Ink 563">
                    <a:extLst>
                      <a:ext uri="{FF2B5EF4-FFF2-40B4-BE49-F238E27FC236}">
                        <a16:creationId xmlns:a16="http://schemas.microsoft.com/office/drawing/2014/main" id="{3642CD78-115F-48B1-1A23-ADA1A2DC279A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A0EAC68A-0C05-E591-6312-D4BB94DB5EE9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560" name="Ink 559">
                    <a:extLst>
                      <a:ext uri="{FF2B5EF4-FFF2-40B4-BE49-F238E27FC236}">
                        <a16:creationId xmlns:a16="http://schemas.microsoft.com/office/drawing/2014/main" id="{CE51CFCA-3E55-3642-02BE-BC2453CF136F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60" name="Ink 559">
                    <a:extLst>
                      <a:ext uri="{FF2B5EF4-FFF2-40B4-BE49-F238E27FC236}">
                        <a16:creationId xmlns:a16="http://schemas.microsoft.com/office/drawing/2014/main" id="{CE51CFCA-3E55-3642-02BE-BC2453CF136F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561" name="Ink 560">
                    <a:extLst>
                      <a:ext uri="{FF2B5EF4-FFF2-40B4-BE49-F238E27FC236}">
                        <a16:creationId xmlns:a16="http://schemas.microsoft.com/office/drawing/2014/main" id="{9AFFD218-3406-D60C-1202-2112ACBA6979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61" name="Ink 560">
                    <a:extLst>
                      <a:ext uri="{FF2B5EF4-FFF2-40B4-BE49-F238E27FC236}">
                        <a16:creationId xmlns:a16="http://schemas.microsoft.com/office/drawing/2014/main" id="{9AFFD218-3406-D60C-1202-2112ACBA6979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562" name="Ink 561">
                    <a:extLst>
                      <a:ext uri="{FF2B5EF4-FFF2-40B4-BE49-F238E27FC236}">
                        <a16:creationId xmlns:a16="http://schemas.microsoft.com/office/drawing/2014/main" id="{378E120F-783D-216C-3F70-2D155B51285C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62" name="Ink 561">
                    <a:extLst>
                      <a:ext uri="{FF2B5EF4-FFF2-40B4-BE49-F238E27FC236}">
                        <a16:creationId xmlns:a16="http://schemas.microsoft.com/office/drawing/2014/main" id="{378E120F-783D-216C-3F70-2D155B51285C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B8263DED-C562-6826-F20A-11760860AEEB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557" name="Ink 556">
                    <a:extLst>
                      <a:ext uri="{FF2B5EF4-FFF2-40B4-BE49-F238E27FC236}">
                        <a16:creationId xmlns:a16="http://schemas.microsoft.com/office/drawing/2014/main" id="{858AAB44-D1B3-E270-21CB-3427756BFA67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57" name="Ink 556">
                    <a:extLst>
                      <a:ext uri="{FF2B5EF4-FFF2-40B4-BE49-F238E27FC236}">
                        <a16:creationId xmlns:a16="http://schemas.microsoft.com/office/drawing/2014/main" id="{858AAB44-D1B3-E270-21CB-3427756BFA67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558" name="Ink 557">
                    <a:extLst>
                      <a:ext uri="{FF2B5EF4-FFF2-40B4-BE49-F238E27FC236}">
                        <a16:creationId xmlns:a16="http://schemas.microsoft.com/office/drawing/2014/main" id="{AC84884F-0A5B-1ED9-BF87-931E245A7C59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58" name="Ink 557">
                    <a:extLst>
                      <a:ext uri="{FF2B5EF4-FFF2-40B4-BE49-F238E27FC236}">
                        <a16:creationId xmlns:a16="http://schemas.microsoft.com/office/drawing/2014/main" id="{AC84884F-0A5B-1ED9-BF87-931E245A7C59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559" name="Ink 558">
                    <a:extLst>
                      <a:ext uri="{FF2B5EF4-FFF2-40B4-BE49-F238E27FC236}">
                        <a16:creationId xmlns:a16="http://schemas.microsoft.com/office/drawing/2014/main" id="{C46D4CEF-C9B2-FF62-9001-ABA03A6691CC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59" name="Ink 558">
                    <a:extLst>
                      <a:ext uri="{FF2B5EF4-FFF2-40B4-BE49-F238E27FC236}">
                        <a16:creationId xmlns:a16="http://schemas.microsoft.com/office/drawing/2014/main" id="{C46D4CEF-C9B2-FF62-9001-ABA03A6691CC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A737571-A1CB-6EF6-488C-00E612A56B7A}"/>
              </a:ext>
            </a:extLst>
          </p:cNvPr>
          <p:cNvGrpSpPr/>
          <p:nvPr/>
        </p:nvGrpSpPr>
        <p:grpSpPr>
          <a:xfrm>
            <a:off x="6861138" y="5274270"/>
            <a:ext cx="514494" cy="608629"/>
            <a:chOff x="9664399" y="856234"/>
            <a:chExt cx="689748" cy="815950"/>
          </a:xfrm>
        </p:grpSpPr>
        <p:sp>
          <p:nvSpPr>
            <p:cNvPr id="533" name="Freeform: Shape 22">
              <a:extLst>
                <a:ext uri="{FF2B5EF4-FFF2-40B4-BE49-F238E27FC236}">
                  <a16:creationId xmlns:a16="http://schemas.microsoft.com/office/drawing/2014/main" id="{999DD3EC-84AF-11E5-B1D5-7BE6CD277AC1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745007C8-413E-6152-DACC-A4EE3D74D1F1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037E8902-5C1F-21F6-9C9C-B167B587925F}"/>
                </a:ext>
              </a:extLst>
            </p:cNvPr>
            <p:cNvSpPr txBox="1"/>
            <p:nvPr/>
          </p:nvSpPr>
          <p:spPr>
            <a:xfrm>
              <a:off x="9669365" y="1107545"/>
              <a:ext cx="684782" cy="372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GET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98E94A12-8962-12E8-17F8-8CADC791C300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549" name="Ink 548">
                    <a:extLst>
                      <a:ext uri="{FF2B5EF4-FFF2-40B4-BE49-F238E27FC236}">
                        <a16:creationId xmlns:a16="http://schemas.microsoft.com/office/drawing/2014/main" id="{B9960030-FFD3-8959-6314-81CEC0F72A57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49" name="Ink 548">
                    <a:extLst>
                      <a:ext uri="{FF2B5EF4-FFF2-40B4-BE49-F238E27FC236}">
                        <a16:creationId xmlns:a16="http://schemas.microsoft.com/office/drawing/2014/main" id="{B9960030-FFD3-8959-6314-81CEC0F72A57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550" name="Ink 549">
                    <a:extLst>
                      <a:ext uri="{FF2B5EF4-FFF2-40B4-BE49-F238E27FC236}">
                        <a16:creationId xmlns:a16="http://schemas.microsoft.com/office/drawing/2014/main" id="{73A6EE50-2AC3-5117-19A2-D8580C3AE049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50" name="Ink 549">
                    <a:extLst>
                      <a:ext uri="{FF2B5EF4-FFF2-40B4-BE49-F238E27FC236}">
                        <a16:creationId xmlns:a16="http://schemas.microsoft.com/office/drawing/2014/main" id="{73A6EE50-2AC3-5117-19A2-D8580C3AE049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5C522F84-C02C-5E10-3E33-6656B1B5A175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542" name="Ink 541">
                    <a:extLst>
                      <a:ext uri="{FF2B5EF4-FFF2-40B4-BE49-F238E27FC236}">
                        <a16:creationId xmlns:a16="http://schemas.microsoft.com/office/drawing/2014/main" id="{7361A2DE-EEC9-06F0-6076-BF75DE1A5659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42" name="Ink 541">
                    <a:extLst>
                      <a:ext uri="{FF2B5EF4-FFF2-40B4-BE49-F238E27FC236}">
                        <a16:creationId xmlns:a16="http://schemas.microsoft.com/office/drawing/2014/main" id="{7361A2DE-EEC9-06F0-6076-BF75DE1A5659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543" name="Ink 542">
                    <a:extLst>
                      <a:ext uri="{FF2B5EF4-FFF2-40B4-BE49-F238E27FC236}">
                        <a16:creationId xmlns:a16="http://schemas.microsoft.com/office/drawing/2014/main" id="{7ACEBA86-6ABF-72B1-8515-ED4FCC5BDD20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43" name="Ink 542">
                    <a:extLst>
                      <a:ext uri="{FF2B5EF4-FFF2-40B4-BE49-F238E27FC236}">
                        <a16:creationId xmlns:a16="http://schemas.microsoft.com/office/drawing/2014/main" id="{7ACEBA86-6ABF-72B1-8515-ED4FCC5BDD20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544" name="Ink 543">
                    <a:extLst>
                      <a:ext uri="{FF2B5EF4-FFF2-40B4-BE49-F238E27FC236}">
                        <a16:creationId xmlns:a16="http://schemas.microsoft.com/office/drawing/2014/main" id="{943FA623-2966-CE63-AADD-E7DF13AA57F0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44" name="Ink 543">
                    <a:extLst>
                      <a:ext uri="{FF2B5EF4-FFF2-40B4-BE49-F238E27FC236}">
                        <a16:creationId xmlns:a16="http://schemas.microsoft.com/office/drawing/2014/main" id="{943FA623-2966-CE63-AADD-E7DF13AA57F0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30745255-93F9-2202-5890-1DC06BAD8E16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539" name="Ink 538">
                    <a:extLst>
                      <a:ext uri="{FF2B5EF4-FFF2-40B4-BE49-F238E27FC236}">
                        <a16:creationId xmlns:a16="http://schemas.microsoft.com/office/drawing/2014/main" id="{B0CFB4E8-D2C1-A040-0004-0E73707E5C5D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39" name="Ink 538">
                    <a:extLst>
                      <a:ext uri="{FF2B5EF4-FFF2-40B4-BE49-F238E27FC236}">
                        <a16:creationId xmlns:a16="http://schemas.microsoft.com/office/drawing/2014/main" id="{B0CFB4E8-D2C1-A040-0004-0E73707E5C5D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540" name="Ink 539">
                    <a:extLst>
                      <a:ext uri="{FF2B5EF4-FFF2-40B4-BE49-F238E27FC236}">
                        <a16:creationId xmlns:a16="http://schemas.microsoft.com/office/drawing/2014/main" id="{440CBD2C-F27E-5A93-3486-D8D59F69773F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40" name="Ink 539">
                    <a:extLst>
                      <a:ext uri="{FF2B5EF4-FFF2-40B4-BE49-F238E27FC236}">
                        <a16:creationId xmlns:a16="http://schemas.microsoft.com/office/drawing/2014/main" id="{440CBD2C-F27E-5A93-3486-D8D59F69773F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541" name="Ink 540">
                    <a:extLst>
                      <a:ext uri="{FF2B5EF4-FFF2-40B4-BE49-F238E27FC236}">
                        <a16:creationId xmlns:a16="http://schemas.microsoft.com/office/drawing/2014/main" id="{52469ED8-39E8-6B0C-96B1-3D430218E566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41" name="Ink 540">
                    <a:extLst>
                      <a:ext uri="{FF2B5EF4-FFF2-40B4-BE49-F238E27FC236}">
                        <a16:creationId xmlns:a16="http://schemas.microsoft.com/office/drawing/2014/main" id="{52469ED8-39E8-6B0C-96B1-3D430218E566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5E6EA4D-F263-082C-35AC-C359A8746EC3}"/>
              </a:ext>
            </a:extLst>
          </p:cNvPr>
          <p:cNvGrpSpPr/>
          <p:nvPr/>
        </p:nvGrpSpPr>
        <p:grpSpPr>
          <a:xfrm>
            <a:off x="6199881" y="5274270"/>
            <a:ext cx="586316" cy="608629"/>
            <a:chOff x="9607937" y="856234"/>
            <a:chExt cx="786036" cy="815950"/>
          </a:xfrm>
        </p:grpSpPr>
        <p:sp>
          <p:nvSpPr>
            <p:cNvPr id="519" name="Freeform: Shape 22">
              <a:extLst>
                <a:ext uri="{FF2B5EF4-FFF2-40B4-BE49-F238E27FC236}">
                  <a16:creationId xmlns:a16="http://schemas.microsoft.com/office/drawing/2014/main" id="{67E92366-9B87-21E2-822D-9E4DA8D2CB9B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E0107661-4E31-367B-8B44-D30030138909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TextBox 520">
              <a:extLst>
                <a:ext uri="{FF2B5EF4-FFF2-40B4-BE49-F238E27FC236}">
                  <a16:creationId xmlns:a16="http://schemas.microsoft.com/office/drawing/2014/main" id="{6BF4A25A-697C-16E3-1A6A-6BAACA3F218D}"/>
                </a:ext>
              </a:extLst>
            </p:cNvPr>
            <p:cNvSpPr txBox="1"/>
            <p:nvPr/>
          </p:nvSpPr>
          <p:spPr>
            <a:xfrm>
              <a:off x="9607937" y="1107547"/>
              <a:ext cx="786036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UPDATE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FFB9D680-D355-F9E2-364C-A86C92C77118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531" name="Ink 530">
                    <a:extLst>
                      <a:ext uri="{FF2B5EF4-FFF2-40B4-BE49-F238E27FC236}">
                        <a16:creationId xmlns:a16="http://schemas.microsoft.com/office/drawing/2014/main" id="{2B702CBE-6575-2D34-3853-7309F0A48C88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31" name="Ink 530">
                    <a:extLst>
                      <a:ext uri="{FF2B5EF4-FFF2-40B4-BE49-F238E27FC236}">
                        <a16:creationId xmlns:a16="http://schemas.microsoft.com/office/drawing/2014/main" id="{2B702CBE-6575-2D34-3853-7309F0A48C88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532" name="Ink 531">
                    <a:extLst>
                      <a:ext uri="{FF2B5EF4-FFF2-40B4-BE49-F238E27FC236}">
                        <a16:creationId xmlns:a16="http://schemas.microsoft.com/office/drawing/2014/main" id="{FA223D95-B4BB-766F-6FE7-FA9A55C0B676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32" name="Ink 531">
                    <a:extLst>
                      <a:ext uri="{FF2B5EF4-FFF2-40B4-BE49-F238E27FC236}">
                        <a16:creationId xmlns:a16="http://schemas.microsoft.com/office/drawing/2014/main" id="{FA223D95-B4BB-766F-6FE7-FA9A55C0B676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B4B6861A-B099-711B-4B1F-3A877793A584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528" name="Ink 527">
                    <a:extLst>
                      <a:ext uri="{FF2B5EF4-FFF2-40B4-BE49-F238E27FC236}">
                        <a16:creationId xmlns:a16="http://schemas.microsoft.com/office/drawing/2014/main" id="{0CC8D2C0-4707-51ED-46C4-85C7E248BD36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28" name="Ink 527">
                    <a:extLst>
                      <a:ext uri="{FF2B5EF4-FFF2-40B4-BE49-F238E27FC236}">
                        <a16:creationId xmlns:a16="http://schemas.microsoft.com/office/drawing/2014/main" id="{0CC8D2C0-4707-51ED-46C4-85C7E248BD36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529" name="Ink 528">
                    <a:extLst>
                      <a:ext uri="{FF2B5EF4-FFF2-40B4-BE49-F238E27FC236}">
                        <a16:creationId xmlns:a16="http://schemas.microsoft.com/office/drawing/2014/main" id="{8D46C35C-46AB-7F4C-E159-0EF7113F6642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29" name="Ink 528">
                    <a:extLst>
                      <a:ext uri="{FF2B5EF4-FFF2-40B4-BE49-F238E27FC236}">
                        <a16:creationId xmlns:a16="http://schemas.microsoft.com/office/drawing/2014/main" id="{8D46C35C-46AB-7F4C-E159-0EF7113F6642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530" name="Ink 529">
                    <a:extLst>
                      <a:ext uri="{FF2B5EF4-FFF2-40B4-BE49-F238E27FC236}">
                        <a16:creationId xmlns:a16="http://schemas.microsoft.com/office/drawing/2014/main" id="{BE230439-8A57-92BC-2461-C33144DE901D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30" name="Ink 529">
                    <a:extLst>
                      <a:ext uri="{FF2B5EF4-FFF2-40B4-BE49-F238E27FC236}">
                        <a16:creationId xmlns:a16="http://schemas.microsoft.com/office/drawing/2014/main" id="{BE230439-8A57-92BC-2461-C33144DE901D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A05C85C5-F548-A648-A4A4-DD5BD6EBCCCB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525" name="Ink 524">
                    <a:extLst>
                      <a:ext uri="{FF2B5EF4-FFF2-40B4-BE49-F238E27FC236}">
                        <a16:creationId xmlns:a16="http://schemas.microsoft.com/office/drawing/2014/main" id="{C14FD708-C11B-160D-0F8C-CB2F75013B69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25" name="Ink 524">
                    <a:extLst>
                      <a:ext uri="{FF2B5EF4-FFF2-40B4-BE49-F238E27FC236}">
                        <a16:creationId xmlns:a16="http://schemas.microsoft.com/office/drawing/2014/main" id="{C14FD708-C11B-160D-0F8C-CB2F75013B69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526" name="Ink 525">
                    <a:extLst>
                      <a:ext uri="{FF2B5EF4-FFF2-40B4-BE49-F238E27FC236}">
                        <a16:creationId xmlns:a16="http://schemas.microsoft.com/office/drawing/2014/main" id="{DCF67BD5-6689-9C28-0012-4DEEE252F67B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26" name="Ink 525">
                    <a:extLst>
                      <a:ext uri="{FF2B5EF4-FFF2-40B4-BE49-F238E27FC236}">
                        <a16:creationId xmlns:a16="http://schemas.microsoft.com/office/drawing/2014/main" id="{DCF67BD5-6689-9C28-0012-4DEEE252F67B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527" name="Ink 526">
                    <a:extLst>
                      <a:ext uri="{FF2B5EF4-FFF2-40B4-BE49-F238E27FC236}">
                        <a16:creationId xmlns:a16="http://schemas.microsoft.com/office/drawing/2014/main" id="{502A4524-969E-20DB-EFFA-28FA0FAAF2D3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27" name="Ink 526">
                    <a:extLst>
                      <a:ext uri="{FF2B5EF4-FFF2-40B4-BE49-F238E27FC236}">
                        <a16:creationId xmlns:a16="http://schemas.microsoft.com/office/drawing/2014/main" id="{502A4524-969E-20DB-EFFA-28FA0FAAF2D3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DC0874-8C96-B0AF-2894-122E38A620AD}"/>
              </a:ext>
            </a:extLst>
          </p:cNvPr>
          <p:cNvGrpSpPr/>
          <p:nvPr/>
        </p:nvGrpSpPr>
        <p:grpSpPr>
          <a:xfrm>
            <a:off x="5634357" y="5274270"/>
            <a:ext cx="514494" cy="608629"/>
            <a:chOff x="9664399" y="856234"/>
            <a:chExt cx="689748" cy="815950"/>
          </a:xfrm>
        </p:grpSpPr>
        <p:sp>
          <p:nvSpPr>
            <p:cNvPr id="114" name="Freeform: Shape 22">
              <a:extLst>
                <a:ext uri="{FF2B5EF4-FFF2-40B4-BE49-F238E27FC236}">
                  <a16:creationId xmlns:a16="http://schemas.microsoft.com/office/drawing/2014/main" id="{25F79BB2-A209-C417-5F28-3F06A06B295B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4A82B5C-8992-1F58-3BE7-2E218D1ECCD2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A81F650-8E77-0BB0-6E91-2A1666A67AF1}"/>
                </a:ext>
              </a:extLst>
            </p:cNvPr>
            <p:cNvSpPr txBox="1"/>
            <p:nvPr/>
          </p:nvSpPr>
          <p:spPr>
            <a:xfrm>
              <a:off x="9669365" y="1107545"/>
              <a:ext cx="684782" cy="372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PUT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C1CF24C-C3D7-4456-1C67-80A7DBB64C05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BBE8976F-CEFA-B93B-241E-10CAF1CEE129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BBE8976F-CEFA-B93B-241E-10CAF1CEE129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C0308B54-5B89-1B48-26B5-17CC507E8303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C0308B54-5B89-1B48-26B5-17CC507E8303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D82ADE3-A515-B808-FAAC-0B988DAE6720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613A8B70-9817-0971-C2CD-2A1E9C036778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613A8B70-9817-0971-C2CD-2A1E9C03677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E9BD77FC-A0B5-89FD-E6F1-0FE5936F184F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E9BD77FC-A0B5-89FD-E6F1-0FE5936F184F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C0ACC19F-F843-F77A-2204-4A15C13EC6A3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C0ACC19F-F843-F77A-2204-4A15C13EC6A3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E124ABB9-3CCF-ABCE-8C1E-B680BDD4547A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29854982-3A9A-3EAA-413F-93BD553F3399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29854982-3A9A-3EAA-413F-93BD553F3399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D74FF2DC-DDC0-A9E7-2638-202ACB71771B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D74FF2DC-DDC0-A9E7-2638-202ACB71771B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69186E97-29FD-09E1-4110-C1BAADA53B04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69186E97-29FD-09E1-4110-C1BAADA53B04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272AB4-2749-7FEF-80D8-A547C6D59E8F}"/>
              </a:ext>
            </a:extLst>
          </p:cNvPr>
          <p:cNvGrpSpPr/>
          <p:nvPr/>
        </p:nvGrpSpPr>
        <p:grpSpPr>
          <a:xfrm>
            <a:off x="7452163" y="5274270"/>
            <a:ext cx="514494" cy="608629"/>
            <a:chOff x="9664399" y="856234"/>
            <a:chExt cx="689748" cy="815950"/>
          </a:xfrm>
        </p:grpSpPr>
        <p:sp>
          <p:nvSpPr>
            <p:cNvPr id="73" name="Freeform: Shape 22">
              <a:extLst>
                <a:ext uri="{FF2B5EF4-FFF2-40B4-BE49-F238E27FC236}">
                  <a16:creationId xmlns:a16="http://schemas.microsoft.com/office/drawing/2014/main" id="{21248E2E-3A62-D7D3-3B83-15B55C1034BF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DE43AF8-2174-F8A4-3B74-9C2C22B3BF8E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38871E4-45A2-E88C-A390-D935E3D3A126}"/>
                </a:ext>
              </a:extLst>
            </p:cNvPr>
            <p:cNvSpPr txBox="1"/>
            <p:nvPr/>
          </p:nvSpPr>
          <p:spPr>
            <a:xfrm>
              <a:off x="9669365" y="1107546"/>
              <a:ext cx="684782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SHARE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3319886-84B3-E35D-F628-58C1E3A7A7D9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B8041D1C-ACF3-D570-6F07-4E998DD2B2E0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B8041D1C-ACF3-D570-6F07-4E998DD2B2E0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E6AC86BB-9D8F-0008-781A-E3AC815AA4E2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E6AC86BB-9D8F-0008-781A-E3AC815AA4E2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A8C9D7D-36A1-AF8E-1DA4-C3314BFD476D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CA59279C-4BEF-458B-7E43-52AAF9527108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CA59279C-4BEF-458B-7E43-52AAF952710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5CD1B1CF-8400-78D5-B355-9B5B7842303D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5CD1B1CF-8400-78D5-B355-9B5B7842303D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29D9B368-1D01-9DCE-7A45-9F8296E84484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29D9B368-1D01-9DCE-7A45-9F8296E84484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9F900A9-5861-4356-B5C8-F22370862B01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9BC1FCF6-ADF4-A261-A77D-537E43CEBC1A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9BC1FCF6-ADF4-A261-A77D-537E43CEBC1A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84D13B84-277E-EFFD-9F92-F703A300CD8C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84D13B84-277E-EFFD-9F92-F703A300CD8C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5860F0D3-EA21-4CCD-BF86-0E78E9545EC2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5860F0D3-EA21-4CCD-BF86-0E78E9545EC2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3C1290C-AF87-CB80-6D74-C2862576C87F}"/>
              </a:ext>
            </a:extLst>
          </p:cNvPr>
          <p:cNvGrpSpPr/>
          <p:nvPr/>
        </p:nvGrpSpPr>
        <p:grpSpPr>
          <a:xfrm>
            <a:off x="8029642" y="5274270"/>
            <a:ext cx="586316" cy="608629"/>
            <a:chOff x="9632746" y="856234"/>
            <a:chExt cx="786036" cy="815950"/>
          </a:xfrm>
        </p:grpSpPr>
        <p:sp>
          <p:nvSpPr>
            <p:cNvPr id="61" name="Freeform: Shape 22">
              <a:extLst>
                <a:ext uri="{FF2B5EF4-FFF2-40B4-BE49-F238E27FC236}">
                  <a16:creationId xmlns:a16="http://schemas.microsoft.com/office/drawing/2014/main" id="{14B294FD-8CDA-7160-EF10-C437EA2B3364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C6933C9-8F7E-9DA2-4C61-23FA2C6FDCE8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45F8709-D82A-5D73-212D-2EECD28BD369}"/>
                </a:ext>
              </a:extLst>
            </p:cNvPr>
            <p:cNvSpPr txBox="1"/>
            <p:nvPr/>
          </p:nvSpPr>
          <p:spPr>
            <a:xfrm>
              <a:off x="9632746" y="1107547"/>
              <a:ext cx="786036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ACCEPT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A071DB28-5F62-833F-C1D7-52310302BC45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9149FC1B-ECF7-0BBD-0EE2-78A57633EEAC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9149FC1B-ECF7-0BBD-0EE2-78A57633EEAC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BAEB103F-D1EF-7021-5B19-49B0D9948DE3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BAEB103F-D1EF-7021-5B19-49B0D9948DE3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6E6430B0-C582-D306-AE6F-570AC21140A5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3709F7B8-5775-75BC-2657-CAB22FDB4D0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3709F7B8-5775-75BC-2657-CAB22FDB4D0E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B145FF72-783F-D227-314B-440D15E08672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B145FF72-783F-D227-314B-440D15E08672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31DDF106-5214-8501-9DC7-F4E30DFA3E23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31DDF106-5214-8501-9DC7-F4E30DFA3E23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BC7F91A-9B5A-BBED-E1DD-CC16E348ECAE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4B045316-B146-B837-5582-B2945325BD32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4B045316-B146-B837-5582-B2945325BD3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B9278A2B-DF70-773C-8179-6A4C7AA8B6FF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B9278A2B-DF70-773C-8179-6A4C7AA8B6FF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9F4AB7F8-053D-F679-9A38-B3E7769A5DFA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9F4AB7F8-053D-F679-9A38-B3E7769A5DF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74AB0FB0-EE1B-6810-65B3-F520CEE4402A}"/>
              </a:ext>
            </a:extLst>
          </p:cNvPr>
          <p:cNvCxnSpPr>
            <a:cxnSpLocks/>
          </p:cNvCxnSpPr>
          <p:nvPr/>
        </p:nvCxnSpPr>
        <p:spPr>
          <a:xfrm>
            <a:off x="6973876" y="1456773"/>
            <a:ext cx="0" cy="108012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E6DB78D5-7592-AF5A-D2EA-5A21E2E4803D}"/>
              </a:ext>
            </a:extLst>
          </p:cNvPr>
          <p:cNvCxnSpPr>
            <a:cxnSpLocks/>
          </p:cNvCxnSpPr>
          <p:nvPr/>
        </p:nvCxnSpPr>
        <p:spPr>
          <a:xfrm>
            <a:off x="6793200" y="1464766"/>
            <a:ext cx="0" cy="1080125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B8A17EDC-13A2-9EC2-F5D1-C518FF002358}"/>
              </a:ext>
            </a:extLst>
          </p:cNvPr>
          <p:cNvCxnSpPr>
            <a:cxnSpLocks/>
          </p:cNvCxnSpPr>
          <p:nvPr/>
        </p:nvCxnSpPr>
        <p:spPr>
          <a:xfrm>
            <a:off x="7153200" y="1472761"/>
            <a:ext cx="0" cy="1064137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E48EF1ED-AD00-CB85-0712-2824D5CDA68F}"/>
              </a:ext>
            </a:extLst>
          </p:cNvPr>
          <p:cNvGrpSpPr/>
          <p:nvPr/>
        </p:nvGrpSpPr>
        <p:grpSpPr>
          <a:xfrm>
            <a:off x="5577205" y="4605140"/>
            <a:ext cx="712438" cy="608629"/>
            <a:chOff x="9589265" y="856234"/>
            <a:chExt cx="955119" cy="815950"/>
          </a:xfrm>
        </p:grpSpPr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AD625B3D-DB43-DE0D-861E-8819E1139CCC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A320D9D-7BE1-2D12-6A5D-835590BC960F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385B8C10-DCC5-C914-853C-86E78F0AD2C7}"/>
                </a:ext>
              </a:extLst>
            </p:cNvPr>
            <p:cNvSpPr txBox="1"/>
            <p:nvPr/>
          </p:nvSpPr>
          <p:spPr>
            <a:xfrm>
              <a:off x="9589265" y="1107547"/>
              <a:ext cx="955119" cy="45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REGISTER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7EF3701-27A6-B60A-99D2-A4BAE1F951AC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3B1BEFEC-5AE9-535D-6002-3FAD0DB4C19E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3B1BEFEC-5AE9-535D-6002-3FAD0DB4C19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B3E774CC-E0ED-5DC8-3AD8-DFE189C3577C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B3E774CC-E0ED-5DC8-3AD8-DFE189C3577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2F4E762-4B39-937A-5BB9-A7E9BF9FE48F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C2F82016-0B7E-C01C-6751-FBB75A789FE0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C2F82016-0B7E-C01C-6751-FBB75A789FE0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AB00EA55-2363-6643-D9B5-A6A364E36905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AB00EA55-2363-6643-D9B5-A6A364E36905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A9CAA4B2-AA84-ABA6-6E1D-89CE194B666C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A9CAA4B2-AA84-ABA6-6E1D-89CE194B666C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26414A1-CAFD-5B1B-50C7-3B1714DA3B16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2D01ED00-B4D8-E609-3009-81140B6B6B4A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2D01ED00-B4D8-E609-3009-81140B6B6B4A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9450FC75-DC98-25EA-4389-8F80CCFEEA0D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9450FC75-DC98-25EA-4389-8F80CCFEEA0D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AE2533CF-807F-7885-FE24-B44B34005A65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AE2533CF-807F-7885-FE24-B44B34005A65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20956B9-21E0-E862-7CBC-1C202020982D}"/>
              </a:ext>
            </a:extLst>
          </p:cNvPr>
          <p:cNvGrpSpPr/>
          <p:nvPr/>
        </p:nvGrpSpPr>
        <p:grpSpPr>
          <a:xfrm>
            <a:off x="5578641" y="4605985"/>
            <a:ext cx="712438" cy="608629"/>
            <a:chOff x="9589265" y="856234"/>
            <a:chExt cx="955119" cy="815950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F72962C-9223-22B8-07E8-C705F55B8B3E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D0B880E-DA90-B6CD-041E-BC078FAA7303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7176DB2-38B8-74F4-C279-AF7272034556}"/>
                </a:ext>
              </a:extLst>
            </p:cNvPr>
            <p:cNvSpPr txBox="1"/>
            <p:nvPr/>
          </p:nvSpPr>
          <p:spPr>
            <a:xfrm>
              <a:off x="9589265" y="1107547"/>
              <a:ext cx="955119" cy="45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REGISTER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36FA668-A3A0-14F0-FB6C-83960B6B5F31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488" name="Ink 487">
                    <a:extLst>
                      <a:ext uri="{FF2B5EF4-FFF2-40B4-BE49-F238E27FC236}">
                        <a16:creationId xmlns:a16="http://schemas.microsoft.com/office/drawing/2014/main" id="{D1AF7066-63B7-4605-42D7-22FC9F0B2F10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488" name="Ink 487">
                    <a:extLst>
                      <a:ext uri="{FF2B5EF4-FFF2-40B4-BE49-F238E27FC236}">
                        <a16:creationId xmlns:a16="http://schemas.microsoft.com/office/drawing/2014/main" id="{D1AF7066-63B7-4605-42D7-22FC9F0B2F10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489" name="Ink 488">
                    <a:extLst>
                      <a:ext uri="{FF2B5EF4-FFF2-40B4-BE49-F238E27FC236}">
                        <a16:creationId xmlns:a16="http://schemas.microsoft.com/office/drawing/2014/main" id="{B79F574B-7C76-FD47-37AF-815025DBB407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489" name="Ink 488">
                    <a:extLst>
                      <a:ext uri="{FF2B5EF4-FFF2-40B4-BE49-F238E27FC236}">
                        <a16:creationId xmlns:a16="http://schemas.microsoft.com/office/drawing/2014/main" id="{B79F574B-7C76-FD47-37AF-815025DBB407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B96908C-2E1E-A527-C302-1D469B40CF91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485" name="Ink 484">
                    <a:extLst>
                      <a:ext uri="{FF2B5EF4-FFF2-40B4-BE49-F238E27FC236}">
                        <a16:creationId xmlns:a16="http://schemas.microsoft.com/office/drawing/2014/main" id="{76B4BA1C-577E-C843-9D04-146AD8EE08F7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485" name="Ink 484">
                    <a:extLst>
                      <a:ext uri="{FF2B5EF4-FFF2-40B4-BE49-F238E27FC236}">
                        <a16:creationId xmlns:a16="http://schemas.microsoft.com/office/drawing/2014/main" id="{76B4BA1C-577E-C843-9D04-146AD8EE08F7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486" name="Ink 485">
                    <a:extLst>
                      <a:ext uri="{FF2B5EF4-FFF2-40B4-BE49-F238E27FC236}">
                        <a16:creationId xmlns:a16="http://schemas.microsoft.com/office/drawing/2014/main" id="{0A6ACE71-6238-19F9-CDCD-545011C9711C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486" name="Ink 485">
                    <a:extLst>
                      <a:ext uri="{FF2B5EF4-FFF2-40B4-BE49-F238E27FC236}">
                        <a16:creationId xmlns:a16="http://schemas.microsoft.com/office/drawing/2014/main" id="{0A6ACE71-6238-19F9-CDCD-545011C9711C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487" name="Ink 486">
                    <a:extLst>
                      <a:ext uri="{FF2B5EF4-FFF2-40B4-BE49-F238E27FC236}">
                        <a16:creationId xmlns:a16="http://schemas.microsoft.com/office/drawing/2014/main" id="{B7D47CF2-E3AA-69EA-CDC8-570E688970B6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487" name="Ink 486">
                    <a:extLst>
                      <a:ext uri="{FF2B5EF4-FFF2-40B4-BE49-F238E27FC236}">
                        <a16:creationId xmlns:a16="http://schemas.microsoft.com/office/drawing/2014/main" id="{B7D47CF2-E3AA-69EA-CDC8-570E688970B6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52C9883-8BE4-A891-B198-2BB0683911FA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482" name="Ink 481">
                    <a:extLst>
                      <a:ext uri="{FF2B5EF4-FFF2-40B4-BE49-F238E27FC236}">
                        <a16:creationId xmlns:a16="http://schemas.microsoft.com/office/drawing/2014/main" id="{A358A17E-CA33-2502-711A-7679784919F4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482" name="Ink 481">
                    <a:extLst>
                      <a:ext uri="{FF2B5EF4-FFF2-40B4-BE49-F238E27FC236}">
                        <a16:creationId xmlns:a16="http://schemas.microsoft.com/office/drawing/2014/main" id="{A358A17E-CA33-2502-711A-7679784919F4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483" name="Ink 482">
                    <a:extLst>
                      <a:ext uri="{FF2B5EF4-FFF2-40B4-BE49-F238E27FC236}">
                        <a16:creationId xmlns:a16="http://schemas.microsoft.com/office/drawing/2014/main" id="{8327373E-C370-7B47-D6C3-C436A9E540D9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483" name="Ink 482">
                    <a:extLst>
                      <a:ext uri="{FF2B5EF4-FFF2-40B4-BE49-F238E27FC236}">
                        <a16:creationId xmlns:a16="http://schemas.microsoft.com/office/drawing/2014/main" id="{8327373E-C370-7B47-D6C3-C436A9E540D9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484" name="Ink 483">
                    <a:extLst>
                      <a:ext uri="{FF2B5EF4-FFF2-40B4-BE49-F238E27FC236}">
                        <a16:creationId xmlns:a16="http://schemas.microsoft.com/office/drawing/2014/main" id="{26FB049B-821D-D8F5-400C-2F2A66ECAEC5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484" name="Ink 483">
                    <a:extLst>
                      <a:ext uri="{FF2B5EF4-FFF2-40B4-BE49-F238E27FC236}">
                        <a16:creationId xmlns:a16="http://schemas.microsoft.com/office/drawing/2014/main" id="{26FB049B-821D-D8F5-400C-2F2A66ECAEC5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793C1BE0-AAB9-2D1D-F8AC-702A3CE48554}"/>
              </a:ext>
            </a:extLst>
          </p:cNvPr>
          <p:cNvGrpSpPr/>
          <p:nvPr/>
        </p:nvGrpSpPr>
        <p:grpSpPr>
          <a:xfrm>
            <a:off x="7313540" y="4624335"/>
            <a:ext cx="806220" cy="608629"/>
            <a:chOff x="9472287" y="856234"/>
            <a:chExt cx="1080846" cy="815950"/>
          </a:xfrm>
        </p:grpSpPr>
        <p:sp>
          <p:nvSpPr>
            <p:cNvPr id="496" name="Freeform: Shape 496">
              <a:extLst>
                <a:ext uri="{FF2B5EF4-FFF2-40B4-BE49-F238E27FC236}">
                  <a16:creationId xmlns:a16="http://schemas.microsoft.com/office/drawing/2014/main" id="{B55AE0BF-D4D9-B1B7-4F38-8BCBF7F788E4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A3A94953-4E6F-E3B4-30FA-ABD5E45AF268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C00000"/>
                </a:gs>
                <a:gs pos="5900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TextBox 497">
              <a:extLst>
                <a:ext uri="{FF2B5EF4-FFF2-40B4-BE49-F238E27FC236}">
                  <a16:creationId xmlns:a16="http://schemas.microsoft.com/office/drawing/2014/main" id="{4F0FEC81-57A9-3E75-8B4D-6C3BCD951740}"/>
                </a:ext>
              </a:extLst>
            </p:cNvPr>
            <p:cNvSpPr txBox="1"/>
            <p:nvPr/>
          </p:nvSpPr>
          <p:spPr>
            <a:xfrm>
              <a:off x="9472287" y="1107547"/>
              <a:ext cx="1080846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CORRUPT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555CA706-73DA-445D-C28F-60D892BD08A4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508" name="Ink 507">
                    <a:extLst>
                      <a:ext uri="{FF2B5EF4-FFF2-40B4-BE49-F238E27FC236}">
                        <a16:creationId xmlns:a16="http://schemas.microsoft.com/office/drawing/2014/main" id="{096CA180-2422-FDDC-D169-8EFBE1593E01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08" name="Ink 507">
                    <a:extLst>
                      <a:ext uri="{FF2B5EF4-FFF2-40B4-BE49-F238E27FC236}">
                        <a16:creationId xmlns:a16="http://schemas.microsoft.com/office/drawing/2014/main" id="{096CA180-2422-FDDC-D169-8EFBE1593E01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509" name="Ink 508">
                    <a:extLst>
                      <a:ext uri="{FF2B5EF4-FFF2-40B4-BE49-F238E27FC236}">
                        <a16:creationId xmlns:a16="http://schemas.microsoft.com/office/drawing/2014/main" id="{AE21D33E-F32B-B541-8B12-1E52C480E038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09" name="Ink 508">
                    <a:extLst>
                      <a:ext uri="{FF2B5EF4-FFF2-40B4-BE49-F238E27FC236}">
                        <a16:creationId xmlns:a16="http://schemas.microsoft.com/office/drawing/2014/main" id="{AE21D33E-F32B-B541-8B12-1E52C480E038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7A644A08-B4B5-CB8D-7284-8F909E0B4823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505" name="Ink 504">
                    <a:extLst>
                      <a:ext uri="{FF2B5EF4-FFF2-40B4-BE49-F238E27FC236}">
                        <a16:creationId xmlns:a16="http://schemas.microsoft.com/office/drawing/2014/main" id="{8625C30E-DC36-B179-F67E-54C4181CCCA4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05" name="Ink 504">
                    <a:extLst>
                      <a:ext uri="{FF2B5EF4-FFF2-40B4-BE49-F238E27FC236}">
                        <a16:creationId xmlns:a16="http://schemas.microsoft.com/office/drawing/2014/main" id="{8625C30E-DC36-B179-F67E-54C4181CCCA4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506" name="Ink 505">
                    <a:extLst>
                      <a:ext uri="{FF2B5EF4-FFF2-40B4-BE49-F238E27FC236}">
                        <a16:creationId xmlns:a16="http://schemas.microsoft.com/office/drawing/2014/main" id="{9B5B2C15-0781-0964-329D-33D112AD2C45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06" name="Ink 505">
                    <a:extLst>
                      <a:ext uri="{FF2B5EF4-FFF2-40B4-BE49-F238E27FC236}">
                        <a16:creationId xmlns:a16="http://schemas.microsoft.com/office/drawing/2014/main" id="{9B5B2C15-0781-0964-329D-33D112AD2C45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507" name="Ink 506">
                    <a:extLst>
                      <a:ext uri="{FF2B5EF4-FFF2-40B4-BE49-F238E27FC236}">
                        <a16:creationId xmlns:a16="http://schemas.microsoft.com/office/drawing/2014/main" id="{95966BD3-73C1-7537-10AD-D6CBA66B022A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07" name="Ink 506">
                    <a:extLst>
                      <a:ext uri="{FF2B5EF4-FFF2-40B4-BE49-F238E27FC236}">
                        <a16:creationId xmlns:a16="http://schemas.microsoft.com/office/drawing/2014/main" id="{95966BD3-73C1-7537-10AD-D6CBA66B022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DD10D5BA-D1E5-7413-1068-F7C1DA071EA0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502" name="Ink 501">
                    <a:extLst>
                      <a:ext uri="{FF2B5EF4-FFF2-40B4-BE49-F238E27FC236}">
                        <a16:creationId xmlns:a16="http://schemas.microsoft.com/office/drawing/2014/main" id="{71AC09FB-B2AD-DF30-CF9C-D4F046261ED2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02" name="Ink 501">
                    <a:extLst>
                      <a:ext uri="{FF2B5EF4-FFF2-40B4-BE49-F238E27FC236}">
                        <a16:creationId xmlns:a16="http://schemas.microsoft.com/office/drawing/2014/main" id="{71AC09FB-B2AD-DF30-CF9C-D4F046261ED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503" name="Ink 502">
                    <a:extLst>
                      <a:ext uri="{FF2B5EF4-FFF2-40B4-BE49-F238E27FC236}">
                        <a16:creationId xmlns:a16="http://schemas.microsoft.com/office/drawing/2014/main" id="{8C0AC43A-B803-6A55-0A8C-BE98BB0D0D14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03" name="Ink 502">
                    <a:extLst>
                      <a:ext uri="{FF2B5EF4-FFF2-40B4-BE49-F238E27FC236}">
                        <a16:creationId xmlns:a16="http://schemas.microsoft.com/office/drawing/2014/main" id="{8C0AC43A-B803-6A55-0A8C-BE98BB0D0D1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504" name="Ink 503">
                    <a:extLst>
                      <a:ext uri="{FF2B5EF4-FFF2-40B4-BE49-F238E27FC236}">
                        <a16:creationId xmlns:a16="http://schemas.microsoft.com/office/drawing/2014/main" id="{D0137167-B832-44D8-E74E-89F5831FFEFF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D0137167-B832-44D8-E74E-89F5831FFEFF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FE010820-BD04-430A-5478-04C008E5528D}"/>
              </a:ext>
            </a:extLst>
          </p:cNvPr>
          <p:cNvGrpSpPr/>
          <p:nvPr/>
        </p:nvGrpSpPr>
        <p:grpSpPr>
          <a:xfrm>
            <a:off x="2768073" y="3326730"/>
            <a:ext cx="1716306" cy="987096"/>
            <a:chOff x="3511430" y="1987526"/>
            <a:chExt cx="1716306" cy="987096"/>
          </a:xfrm>
        </p:grpSpPr>
        <p:sp>
          <p:nvSpPr>
            <p:cNvPr id="576" name="TextBox 575">
              <a:extLst>
                <a:ext uri="{FF2B5EF4-FFF2-40B4-BE49-F238E27FC236}">
                  <a16:creationId xmlns:a16="http://schemas.microsoft.com/office/drawing/2014/main" id="{D23C04C1-7ECD-7AB7-E753-1094D51C882C}"/>
                </a:ext>
              </a:extLst>
            </p:cNvPr>
            <p:cNvSpPr txBox="1"/>
            <p:nvPr/>
          </p:nvSpPr>
          <p:spPr>
            <a:xfrm>
              <a:off x="3511430" y="2574512"/>
              <a:ext cx="17163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The Hand Black" panose="03070502030502020204" pitchFamily="66" charset="0"/>
                </a:rPr>
                <a:t>INT-PTXT-STYLE GAME</a:t>
              </a:r>
              <a:endParaRPr lang="en-US" sz="2000" noProof="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577" name="Ink 576">
                  <a:extLst>
                    <a:ext uri="{FF2B5EF4-FFF2-40B4-BE49-F238E27FC236}">
                      <a16:creationId xmlns:a16="http://schemas.microsoft.com/office/drawing/2014/main" id="{9785891C-C5E6-5E66-BB3D-88CE5A3AE7AA}"/>
                    </a:ext>
                  </a:extLst>
                </p14:cNvPr>
                <p14:cNvContentPartPr/>
                <p14:nvPr/>
              </p14:nvContentPartPr>
              <p14:xfrm>
                <a:off x="3757559" y="1987526"/>
                <a:ext cx="603818" cy="561924"/>
              </p14:xfrm>
            </p:contentPart>
          </mc:Choice>
          <mc:Fallback xmlns="">
            <p:pic>
              <p:nvPicPr>
                <p:cNvPr id="577" name="Ink 576">
                  <a:extLst>
                    <a:ext uri="{FF2B5EF4-FFF2-40B4-BE49-F238E27FC236}">
                      <a16:creationId xmlns:a16="http://schemas.microsoft.com/office/drawing/2014/main" id="{9785891C-C5E6-5E66-BB3D-88CE5A3AE7A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751438" y="1981410"/>
                  <a:ext cx="616060" cy="57415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4010EAE-A739-A581-ACF7-503A92BA16DD}"/>
              </a:ext>
            </a:extLst>
          </p:cNvPr>
          <p:cNvSpPr txBox="1"/>
          <p:nvPr/>
        </p:nvSpPr>
        <p:spPr>
          <a:xfrm>
            <a:off x="6690354" y="4042495"/>
            <a:ext cx="719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he Hand Black" panose="03070502030502020204" pitchFamily="66" charset="0"/>
              </a:rPr>
              <a:t>ORACLES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B48ABD7E-29BA-E460-F318-8AF7BE8B5B6C}"/>
              </a:ext>
            </a:extLst>
          </p:cNvPr>
          <p:cNvSpPr/>
          <p:nvPr/>
        </p:nvSpPr>
        <p:spPr>
          <a:xfrm rot="5400000">
            <a:off x="7005086" y="3043758"/>
            <a:ext cx="187970" cy="2931645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DBAF10E-BB0A-98F8-7832-276EA1EE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DE793FF-8E42-906C-4A31-5B168D1ED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89B0D954-910E-9E1F-41FF-87D8D9E2656E}"/>
              </a:ext>
            </a:extLst>
          </p:cNvPr>
          <p:cNvGrpSpPr/>
          <p:nvPr/>
        </p:nvGrpSpPr>
        <p:grpSpPr>
          <a:xfrm>
            <a:off x="8536518" y="2410516"/>
            <a:ext cx="261447" cy="358926"/>
            <a:chOff x="8644746" y="3335392"/>
            <a:chExt cx="261447" cy="358926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B0E2B2B9-249F-AA10-68E5-9D4D70FB5271}"/>
                </a:ext>
              </a:extLst>
            </p:cNvPr>
            <p:cNvGrpSpPr/>
            <p:nvPr/>
          </p:nvGrpSpPr>
          <p:grpSpPr>
            <a:xfrm>
              <a:off x="8677783" y="3335392"/>
              <a:ext cx="217080" cy="345046"/>
              <a:chOff x="6739617" y="4227953"/>
              <a:chExt cx="217080" cy="34504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55" name="Ink 254">
                    <a:extLst>
                      <a:ext uri="{FF2B5EF4-FFF2-40B4-BE49-F238E27FC236}">
                        <a16:creationId xmlns:a16="http://schemas.microsoft.com/office/drawing/2014/main" id="{B8A60342-6468-E715-990C-707277B47249}"/>
                      </a:ext>
                    </a:extLst>
                  </p14:cNvPr>
                  <p14:cNvContentPartPr/>
                  <p14:nvPr/>
                </p14:nvContentPartPr>
                <p14:xfrm>
                  <a:off x="6874047" y="4227953"/>
                  <a:ext cx="60667" cy="100573"/>
                </p14:xfrm>
              </p:contentPart>
            </mc:Choice>
            <mc:Fallback xmlns="">
              <p:pic>
                <p:nvPicPr>
                  <p:cNvPr id="255" name="Ink 254">
                    <a:extLst>
                      <a:ext uri="{FF2B5EF4-FFF2-40B4-BE49-F238E27FC236}">
                        <a16:creationId xmlns:a16="http://schemas.microsoft.com/office/drawing/2014/main" id="{B8A60342-6468-E715-990C-707277B47249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867585" y="4221488"/>
                    <a:ext cx="72872" cy="1127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384" name="Ink 383">
                    <a:extLst>
                      <a:ext uri="{FF2B5EF4-FFF2-40B4-BE49-F238E27FC236}">
                        <a16:creationId xmlns:a16="http://schemas.microsoft.com/office/drawing/2014/main" id="{1F217188-E8FD-50BF-2FB4-3102399CB9C6}"/>
                      </a:ext>
                    </a:extLst>
                  </p14:cNvPr>
                  <p14:cNvContentPartPr/>
                  <p14:nvPr/>
                </p14:nvContentPartPr>
                <p14:xfrm>
                  <a:off x="6778492" y="4233364"/>
                  <a:ext cx="52489" cy="81696"/>
                </p14:xfrm>
              </p:contentPart>
            </mc:Choice>
            <mc:Fallback xmlns="">
              <p:pic>
                <p:nvPicPr>
                  <p:cNvPr id="384" name="Ink 383">
                    <a:extLst>
                      <a:ext uri="{FF2B5EF4-FFF2-40B4-BE49-F238E27FC236}">
                        <a16:creationId xmlns:a16="http://schemas.microsoft.com/office/drawing/2014/main" id="{1F217188-E8FD-50BF-2FB4-3102399CB9C6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772021" y="4226886"/>
                    <a:ext cx="64712" cy="93932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F87582A1-8B41-0959-7D42-DDFB2281FE56}"/>
                  </a:ext>
                </a:extLst>
              </p:cNvPr>
              <p:cNvGrpSpPr/>
              <p:nvPr/>
            </p:nvGrpSpPr>
            <p:grpSpPr>
              <a:xfrm>
                <a:off x="6739617" y="4302561"/>
                <a:ext cx="217080" cy="270438"/>
                <a:chOff x="8810129" y="4281182"/>
                <a:chExt cx="372458" cy="464007"/>
              </a:xfrm>
            </p:grpSpPr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7B3D8711-2333-0134-86C4-F10DA6E62CF2}"/>
                    </a:ext>
                  </a:extLst>
                </p:cNvPr>
                <p:cNvSpPr/>
                <p:nvPr/>
              </p:nvSpPr>
              <p:spPr>
                <a:xfrm>
                  <a:off x="8810129" y="4285746"/>
                  <a:ext cx="369915" cy="445355"/>
                </a:xfrm>
                <a:prstGeom prst="rect">
                  <a:avLst/>
                </a:prstGeom>
                <a:ln w="12700">
                  <a:solidFill>
                    <a:srgbClr val="E71224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grpSp>
              <p:nvGrpSpPr>
                <p:cNvPr id="387" name="Group 386">
                  <a:extLst>
                    <a:ext uri="{FF2B5EF4-FFF2-40B4-BE49-F238E27FC236}">
                      <a16:creationId xmlns:a16="http://schemas.microsoft.com/office/drawing/2014/main" id="{1628BB3E-498B-1426-CBAC-F71CD7E636DE}"/>
                    </a:ext>
                  </a:extLst>
                </p:cNvPr>
                <p:cNvGrpSpPr/>
                <p:nvPr/>
              </p:nvGrpSpPr>
              <p:grpSpPr>
                <a:xfrm>
                  <a:off x="8815007" y="4281182"/>
                  <a:ext cx="367580" cy="464007"/>
                  <a:chOff x="6540505" y="2742041"/>
                  <a:chExt cx="430932" cy="543977"/>
                </a:xfrm>
              </p:grpSpPr>
              <p:sp>
                <p:nvSpPr>
                  <p:cNvPr id="388" name="Rectangle: Rounded Corners 160">
                    <a:extLst>
                      <a:ext uri="{FF2B5EF4-FFF2-40B4-BE49-F238E27FC236}">
                        <a16:creationId xmlns:a16="http://schemas.microsoft.com/office/drawing/2014/main" id="{637C1D02-7AB6-A537-5721-5FBE890884DC}"/>
                      </a:ext>
                    </a:extLst>
                  </p:cNvPr>
                  <p:cNvSpPr/>
                  <p:nvPr/>
                </p:nvSpPr>
                <p:spPr>
                  <a:xfrm>
                    <a:off x="6540505" y="2742041"/>
                    <a:ext cx="430932" cy="543977"/>
                  </a:xfrm>
                  <a:custGeom>
                    <a:avLst/>
                    <a:gdLst>
                      <a:gd name="connsiteX0" fmla="*/ 0 w 430932"/>
                      <a:gd name="connsiteY0" fmla="*/ 38206 h 543977"/>
                      <a:gd name="connsiteX1" fmla="*/ 38206 w 430932"/>
                      <a:gd name="connsiteY1" fmla="*/ 0 h 543977"/>
                      <a:gd name="connsiteX2" fmla="*/ 392726 w 430932"/>
                      <a:gd name="connsiteY2" fmla="*/ 0 h 543977"/>
                      <a:gd name="connsiteX3" fmla="*/ 430932 w 430932"/>
                      <a:gd name="connsiteY3" fmla="*/ 38206 h 543977"/>
                      <a:gd name="connsiteX4" fmla="*/ 430932 w 430932"/>
                      <a:gd name="connsiteY4" fmla="*/ 505771 h 543977"/>
                      <a:gd name="connsiteX5" fmla="*/ 392726 w 430932"/>
                      <a:gd name="connsiteY5" fmla="*/ 543977 h 543977"/>
                      <a:gd name="connsiteX6" fmla="*/ 38206 w 430932"/>
                      <a:gd name="connsiteY6" fmla="*/ 543977 h 543977"/>
                      <a:gd name="connsiteX7" fmla="*/ 0 w 430932"/>
                      <a:gd name="connsiteY7" fmla="*/ 505771 h 543977"/>
                      <a:gd name="connsiteX8" fmla="*/ 0 w 430932"/>
                      <a:gd name="connsiteY8" fmla="*/ 38206 h 543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0932" h="543977" extrusionOk="0">
                        <a:moveTo>
                          <a:pt x="0" y="38206"/>
                        </a:moveTo>
                        <a:cubicBezTo>
                          <a:pt x="-774" y="16628"/>
                          <a:pt x="13453" y="1371"/>
                          <a:pt x="38206" y="0"/>
                        </a:cubicBezTo>
                        <a:cubicBezTo>
                          <a:pt x="130389" y="-8907"/>
                          <a:pt x="288204" y="-11185"/>
                          <a:pt x="392726" y="0"/>
                        </a:cubicBezTo>
                        <a:cubicBezTo>
                          <a:pt x="410061" y="-2864"/>
                          <a:pt x="428975" y="21122"/>
                          <a:pt x="430932" y="38206"/>
                        </a:cubicBezTo>
                        <a:cubicBezTo>
                          <a:pt x="425776" y="172241"/>
                          <a:pt x="414038" y="358425"/>
                          <a:pt x="430932" y="505771"/>
                        </a:cubicBezTo>
                        <a:cubicBezTo>
                          <a:pt x="431194" y="526333"/>
                          <a:pt x="411730" y="543656"/>
                          <a:pt x="392726" y="543977"/>
                        </a:cubicBezTo>
                        <a:cubicBezTo>
                          <a:pt x="245747" y="538082"/>
                          <a:pt x="162185" y="540316"/>
                          <a:pt x="38206" y="543977"/>
                        </a:cubicBezTo>
                        <a:cubicBezTo>
                          <a:pt x="14903" y="547619"/>
                          <a:pt x="-2154" y="524373"/>
                          <a:pt x="0" y="505771"/>
                        </a:cubicBezTo>
                        <a:cubicBezTo>
                          <a:pt x="9880" y="399781"/>
                          <a:pt x="15844" y="162735"/>
                          <a:pt x="0" y="38206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rgbClr val="E71224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oundRect">
                            <a:avLst>
                              <a:gd name="adj" fmla="val 8866"/>
                            </a:avLst>
                          </a:prstGeom>
                          <ask:type>
                            <ask:lineSketchFreehan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45">
                    <p14:nvContentPartPr>
                      <p14:cNvPr id="389" name="Ink 388">
                        <a:extLst>
                          <a:ext uri="{FF2B5EF4-FFF2-40B4-BE49-F238E27FC236}">
                            <a16:creationId xmlns:a16="http://schemas.microsoft.com/office/drawing/2014/main" id="{5DC2B8FF-F02E-51D5-0A7E-8A39466B14F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018862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389" name="Ink 388">
                        <a:extLst>
                          <a:ext uri="{FF2B5EF4-FFF2-40B4-BE49-F238E27FC236}">
                            <a16:creationId xmlns:a16="http://schemas.microsoft.com/office/drawing/2014/main" id="{5DC2B8FF-F02E-51D5-0A7E-8A39466B14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7077" y="3012382"/>
                        <a:ext cx="282703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46">
                    <p14:nvContentPartPr>
                      <p14:cNvPr id="390" name="Ink 389">
                        <a:extLst>
                          <a:ext uri="{FF2B5EF4-FFF2-40B4-BE49-F238E27FC236}">
                            <a16:creationId xmlns:a16="http://schemas.microsoft.com/office/drawing/2014/main" id="{5DAC9938-B0F1-E19D-A629-3692A698BC5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06433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390" name="Ink 389">
                        <a:extLst>
                          <a:ext uri="{FF2B5EF4-FFF2-40B4-BE49-F238E27FC236}">
                            <a16:creationId xmlns:a16="http://schemas.microsoft.com/office/drawing/2014/main" id="{5DAC9938-B0F1-E19D-A629-3692A698BC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7077" y="3099953"/>
                        <a:ext cx="282703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47">
                    <p14:nvContentPartPr>
                      <p14:cNvPr id="391" name="Ink 390">
                        <a:extLst>
                          <a:ext uri="{FF2B5EF4-FFF2-40B4-BE49-F238E27FC236}">
                            <a16:creationId xmlns:a16="http://schemas.microsoft.com/office/drawing/2014/main" id="{045F0271-A44F-3963-1F31-E9EC9544CF9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78149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391" name="Ink 390">
                        <a:extLst>
                          <a:ext uri="{FF2B5EF4-FFF2-40B4-BE49-F238E27FC236}">
                            <a16:creationId xmlns:a16="http://schemas.microsoft.com/office/drawing/2014/main" id="{045F0271-A44F-3963-1F31-E9EC9544CF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7077" y="3171669"/>
                        <a:ext cx="282703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293A71B-B375-57CE-88E8-58F7992BD782}"/>
                </a:ext>
              </a:extLst>
            </p:cNvPr>
            <p:cNvSpPr/>
            <p:nvPr/>
          </p:nvSpPr>
          <p:spPr>
            <a:xfrm>
              <a:off x="8644746" y="3473487"/>
              <a:ext cx="261447" cy="220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2BBBE6-7405-01D4-90DC-81F0014D75BC}"/>
              </a:ext>
            </a:extLst>
          </p:cNvPr>
          <p:cNvGrpSpPr/>
          <p:nvPr/>
        </p:nvGrpSpPr>
        <p:grpSpPr>
          <a:xfrm flipH="1">
            <a:off x="9105757" y="1069431"/>
            <a:ext cx="550503" cy="1241006"/>
            <a:chOff x="5119966" y="1092421"/>
            <a:chExt cx="1066680" cy="24046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719FDEE-325F-1257-E43B-70909AC93867}"/>
                    </a:ext>
                  </a:extLst>
                </p14:cNvPr>
                <p14:cNvContentPartPr/>
                <p14:nvPr/>
              </p14:nvContentPartPr>
              <p14:xfrm>
                <a:off x="5163477" y="2505247"/>
                <a:ext cx="224641" cy="991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0329830-BBBC-5195-681E-72D24819244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151617" y="2493390"/>
                  <a:ext cx="248361" cy="101551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3B8615A-8CF4-737E-8AFC-C48F484CCEA3}"/>
                </a:ext>
              </a:extLst>
            </p:cNvPr>
            <p:cNvGrpSpPr/>
            <p:nvPr/>
          </p:nvGrpSpPr>
          <p:grpSpPr>
            <a:xfrm>
              <a:off x="5119966" y="1092421"/>
              <a:ext cx="1066680" cy="2362214"/>
              <a:chOff x="5119966" y="1092421"/>
              <a:chExt cx="1066680" cy="236221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CE55F769-7B44-C4CC-BF7C-6012E6B636B8}"/>
                      </a:ext>
                    </a:extLst>
                  </p14:cNvPr>
                  <p14:cNvContentPartPr/>
                  <p14:nvPr/>
                </p14:nvContentPartPr>
                <p14:xfrm>
                  <a:off x="5119966" y="1092421"/>
                  <a:ext cx="534960" cy="6429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763EBAF-7456-3BAC-9366-C276265181CD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108109" y="1080566"/>
                    <a:ext cx="558674" cy="6666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3399B8B2-404E-DA20-4B8F-2A6927E2AEE0}"/>
                      </a:ext>
                    </a:extLst>
                  </p14:cNvPr>
                  <p14:cNvContentPartPr/>
                  <p14:nvPr/>
                </p14:nvContentPartPr>
                <p14:xfrm>
                  <a:off x="5419126" y="1099621"/>
                  <a:ext cx="70560" cy="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47D5185C-4C91-B46E-C003-3E5387A01B89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407366" y="1093501"/>
                    <a:ext cx="9408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D988C57-91B3-F1D8-2BB0-EA3C5C098194}"/>
                      </a:ext>
                    </a:extLst>
                  </p14:cNvPr>
                  <p14:cNvContentPartPr/>
                  <p14:nvPr/>
                </p14:nvContentPartPr>
                <p14:xfrm>
                  <a:off x="5385286" y="1755541"/>
                  <a:ext cx="11880" cy="7336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EEB08E5-03AD-933F-51F3-1E73581D7C04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5374066" y="1743685"/>
                    <a:ext cx="34320" cy="757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C4B11F1F-73E9-20D8-D780-D51D90173263}"/>
                      </a:ext>
                    </a:extLst>
                  </p14:cNvPr>
                  <p14:cNvContentPartPr/>
                  <p14:nvPr/>
                </p14:nvContentPartPr>
                <p14:xfrm>
                  <a:off x="5406576" y="2513955"/>
                  <a:ext cx="208800" cy="9406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647E7C0D-55F0-A9D1-183F-1F7EFFD55DFC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5394744" y="2502101"/>
                    <a:ext cx="232464" cy="9643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EEF6ED3E-CD7F-EB95-9679-4B42D4FF233A}"/>
                      </a:ext>
                    </a:extLst>
                  </p14:cNvPr>
                  <p14:cNvContentPartPr/>
                  <p14:nvPr/>
                </p14:nvContentPartPr>
                <p14:xfrm>
                  <a:off x="5396746" y="1755991"/>
                  <a:ext cx="216720" cy="3344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03D53810-B637-DFA9-9914-1D17146468B5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5384900" y="1744146"/>
                    <a:ext cx="240413" cy="3581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BFF31B3A-C7C0-A2DE-F7FE-1C85BE9166F4}"/>
                      </a:ext>
                    </a:extLst>
                  </p14:cNvPr>
                  <p14:cNvContentPartPr/>
                  <p14:nvPr/>
                </p14:nvContentPartPr>
                <p14:xfrm>
                  <a:off x="5626666" y="1986301"/>
                  <a:ext cx="331560" cy="1177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A02C177-9CE1-2A7E-C1FD-A7FF552FE2A3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5614825" y="1974459"/>
                    <a:ext cx="355243" cy="14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559E0222-6DE0-7519-59F8-0E0534736BD1}"/>
                      </a:ext>
                    </a:extLst>
                  </p14:cNvPr>
                  <p14:cNvContentPartPr/>
                  <p14:nvPr/>
                </p14:nvContentPartPr>
                <p14:xfrm>
                  <a:off x="5963986" y="1786501"/>
                  <a:ext cx="195120" cy="2239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E8364E8-D3E4-3973-9276-AA800FFC9246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5952182" y="1774642"/>
                    <a:ext cx="218729" cy="2476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464E20D3-45F2-D2C3-2107-9F4ED68DC6BD}"/>
                      </a:ext>
                    </a:extLst>
                  </p14:cNvPr>
                  <p14:cNvContentPartPr/>
                  <p14:nvPr/>
                </p14:nvContentPartPr>
                <p14:xfrm>
                  <a:off x="5189806" y="1749781"/>
                  <a:ext cx="190440" cy="8632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AF247E6-C3B9-EF38-41DA-601851946700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5177990" y="1737936"/>
                    <a:ext cx="214071" cy="88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C3BE4AC7-2CB1-3D9F-114F-D0CCA28D574A}"/>
                      </a:ext>
                    </a:extLst>
                  </p14:cNvPr>
                  <p14:cNvContentPartPr/>
                  <p14:nvPr/>
                </p14:nvContentPartPr>
                <p14:xfrm>
                  <a:off x="6036886" y="1722421"/>
                  <a:ext cx="21600" cy="586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80F1AFBF-E9B6-919F-E705-310743073143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025041" y="1710685"/>
                    <a:ext cx="45290" cy="821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9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24961BA6-0C61-5022-7623-F0203BE09D64}"/>
                      </a:ext>
                    </a:extLst>
                  </p14:cNvPr>
                  <p14:cNvContentPartPr/>
                  <p14:nvPr/>
                </p14:nvContentPartPr>
                <p14:xfrm>
                  <a:off x="6064246" y="1716301"/>
                  <a:ext cx="111600" cy="320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15C96F2F-B0EB-2871-497D-208E9E66D59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052388" y="1704712"/>
                    <a:ext cx="135315" cy="55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D9FEC453-5228-F9C6-CC3E-440602115471}"/>
                      </a:ext>
                    </a:extLst>
                  </p14:cNvPr>
                  <p14:cNvContentPartPr/>
                  <p14:nvPr/>
                </p14:nvContentPartPr>
                <p14:xfrm>
                  <a:off x="6167206" y="1744381"/>
                  <a:ext cx="19440" cy="662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97977A62-932D-1792-5064-A31EBFF195D6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155810" y="1732528"/>
                    <a:ext cx="42232" cy="89947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37B1846-2E6E-80C1-0D28-058A756DCEBF}"/>
                  </a:ext>
                </a:extLst>
              </p:cNvPr>
              <p:cNvGrpSpPr/>
              <p:nvPr/>
            </p:nvGrpSpPr>
            <p:grpSpPr>
              <a:xfrm>
                <a:off x="6069286" y="1749781"/>
                <a:ext cx="28440" cy="28440"/>
                <a:chOff x="6069286" y="1749781"/>
                <a:chExt cx="28440" cy="28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1566C29A-E547-5841-435B-85F53486B6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86206" y="1749781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FEE84013-91C5-AC9D-7FCE-998991BAFF8F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80086" y="174366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2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E48F5D14-A69C-6864-EDBA-4FB60E2C22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7366" y="1772821"/>
                    <a:ext cx="360" cy="3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39B22A75-2D1B-B100-B43B-BCC5F931CA0E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91246" y="176670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3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2E983C4F-B59A-6151-C0E1-1C0942AFF17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9286" y="1777861"/>
                    <a:ext cx="36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559ABAA4-C8C4-748E-6004-A2C8A367B615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63166" y="177174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155E7133-B66E-9F9E-AC85-00926B51663D}"/>
                      </a:ext>
                    </a:extLst>
                  </p14:cNvPr>
                  <p14:cNvContentPartPr/>
                  <p14:nvPr/>
                </p14:nvContentPartPr>
                <p14:xfrm>
                  <a:off x="5170006" y="2619541"/>
                  <a:ext cx="19440" cy="345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92939EC-18BD-E400-DAC1-0DC8015CF82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158610" y="2607791"/>
                    <a:ext cx="42232" cy="5806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52E38C-100E-EF83-BF1F-FAB52F6AA64A}"/>
              </a:ext>
            </a:extLst>
          </p:cNvPr>
          <p:cNvGrpSpPr/>
          <p:nvPr/>
        </p:nvGrpSpPr>
        <p:grpSpPr>
          <a:xfrm>
            <a:off x="9383273" y="437891"/>
            <a:ext cx="1069871" cy="633514"/>
            <a:chOff x="7180330" y="4099951"/>
            <a:chExt cx="1069871" cy="63351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FFACC73-D034-65F8-8507-B9FBC1A81779}"/>
                </a:ext>
              </a:extLst>
            </p:cNvPr>
            <p:cNvSpPr txBox="1"/>
            <p:nvPr/>
          </p:nvSpPr>
          <p:spPr>
            <a:xfrm>
              <a:off x="7180330" y="4099951"/>
              <a:ext cx="106987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noProof="0" dirty="0">
                  <a:latin typeface="The Hand Black" panose="03070502030502020204" pitchFamily="66" charset="0"/>
                </a:rPr>
                <a:t>LOOKS GOOD!</a:t>
              </a:r>
              <a:endParaRPr lang="en-US" sz="2000" noProof="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8F65946-1343-BFE3-CC83-93B81145D8EB}"/>
                    </a:ext>
                  </a:extLst>
                </p14:cNvPr>
                <p14:cNvContentPartPr/>
                <p14:nvPr/>
              </p14:nvContentPartPr>
              <p14:xfrm rot="4752628">
                <a:off x="7496976" y="4470845"/>
                <a:ext cx="264240" cy="261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8F65946-1343-BFE3-CC83-93B81145D8E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 rot="4752628">
                  <a:off x="7490856" y="4464725"/>
                  <a:ext cx="276480" cy="2732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491" name="Straight Arrow Connector 490">
            <a:extLst>
              <a:ext uri="{FF2B5EF4-FFF2-40B4-BE49-F238E27FC236}">
                <a16:creationId xmlns:a16="http://schemas.microsoft.com/office/drawing/2014/main" id="{42A0D859-11F4-6E60-0510-23F21FA3C34C}"/>
              </a:ext>
            </a:extLst>
          </p:cNvPr>
          <p:cNvCxnSpPr>
            <a:cxnSpLocks/>
          </p:cNvCxnSpPr>
          <p:nvPr/>
        </p:nvCxnSpPr>
        <p:spPr>
          <a:xfrm rot="8520000" flipH="1">
            <a:off x="7756092" y="2228794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2" name="Straight Arrow Connector 491">
            <a:extLst>
              <a:ext uri="{FF2B5EF4-FFF2-40B4-BE49-F238E27FC236}">
                <a16:creationId xmlns:a16="http://schemas.microsoft.com/office/drawing/2014/main" id="{46FCDD2E-69E8-E126-9E3E-7B31E542F116}"/>
              </a:ext>
            </a:extLst>
          </p:cNvPr>
          <p:cNvCxnSpPr>
            <a:cxnSpLocks/>
          </p:cNvCxnSpPr>
          <p:nvPr/>
        </p:nvCxnSpPr>
        <p:spPr>
          <a:xfrm rot="13080000">
            <a:off x="7888356" y="4033215"/>
            <a:ext cx="1329935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3" name="Straight Arrow Connector 492">
            <a:extLst>
              <a:ext uri="{FF2B5EF4-FFF2-40B4-BE49-F238E27FC236}">
                <a16:creationId xmlns:a16="http://schemas.microsoft.com/office/drawing/2014/main" id="{F632C073-05E7-D659-0EE2-2F21ADD32052}"/>
              </a:ext>
            </a:extLst>
          </p:cNvPr>
          <p:cNvCxnSpPr>
            <a:cxnSpLocks/>
          </p:cNvCxnSpPr>
          <p:nvPr/>
        </p:nvCxnSpPr>
        <p:spPr>
          <a:xfrm flipH="1">
            <a:off x="8035548" y="1965366"/>
            <a:ext cx="1090639" cy="846562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4" name="Straight Arrow Connector 493">
            <a:extLst>
              <a:ext uri="{FF2B5EF4-FFF2-40B4-BE49-F238E27FC236}">
                <a16:creationId xmlns:a16="http://schemas.microsoft.com/office/drawing/2014/main" id="{C85B38F9-54C5-777E-FF50-6D97FF50B008}"/>
              </a:ext>
            </a:extLst>
          </p:cNvPr>
          <p:cNvCxnSpPr>
            <a:cxnSpLocks/>
          </p:cNvCxnSpPr>
          <p:nvPr/>
        </p:nvCxnSpPr>
        <p:spPr>
          <a:xfrm flipH="1">
            <a:off x="8206000" y="2193831"/>
            <a:ext cx="1090639" cy="846562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0" name="Straight Arrow Connector 509">
            <a:extLst>
              <a:ext uri="{FF2B5EF4-FFF2-40B4-BE49-F238E27FC236}">
                <a16:creationId xmlns:a16="http://schemas.microsoft.com/office/drawing/2014/main" id="{77406F90-A26D-D5B9-B9C1-D6DE6A053CC9}"/>
              </a:ext>
            </a:extLst>
          </p:cNvPr>
          <p:cNvCxnSpPr>
            <a:cxnSpLocks/>
          </p:cNvCxnSpPr>
          <p:nvPr/>
        </p:nvCxnSpPr>
        <p:spPr>
          <a:xfrm flipH="1">
            <a:off x="8343684" y="2424196"/>
            <a:ext cx="1090639" cy="846562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1" name="TextBox 510">
            <a:extLst>
              <a:ext uri="{FF2B5EF4-FFF2-40B4-BE49-F238E27FC236}">
                <a16:creationId xmlns:a16="http://schemas.microsoft.com/office/drawing/2014/main" id="{AAA9B35F-B5F4-E479-3A86-5A030B9610F6}"/>
              </a:ext>
            </a:extLst>
          </p:cNvPr>
          <p:cNvSpPr txBox="1"/>
          <p:nvPr/>
        </p:nvSpPr>
        <p:spPr>
          <a:xfrm rot="19342915">
            <a:off x="7709197" y="1929975"/>
            <a:ext cx="1193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DIN Next LT Pro Light" panose="020B0303020203050203" pitchFamily="34" charset="0"/>
              </a:rPr>
              <a:t>Get</a:t>
            </a:r>
            <a:endParaRPr lang="en-US" dirty="0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4399C19-C219-ED26-D2EF-CEABB1A4A5B8}"/>
              </a:ext>
            </a:extLst>
          </p:cNvPr>
          <p:cNvGrpSpPr/>
          <p:nvPr/>
        </p:nvGrpSpPr>
        <p:grpSpPr>
          <a:xfrm>
            <a:off x="2665114" y="4258052"/>
            <a:ext cx="1922224" cy="443350"/>
            <a:chOff x="5256182" y="2760883"/>
            <a:chExt cx="1922224" cy="44335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D9B2949-9806-DECB-3309-EF572F4BECD3}"/>
                </a:ext>
              </a:extLst>
            </p:cNvPr>
            <p:cNvSpPr/>
            <p:nvPr/>
          </p:nvSpPr>
          <p:spPr>
            <a:xfrm>
              <a:off x="5256182" y="2760883"/>
              <a:ext cx="442800" cy="443350"/>
            </a:xfrm>
            <a:prstGeom prst="rect">
              <a:avLst/>
            </a:prstGeom>
            <a:solidFill>
              <a:srgbClr val="DA252E"/>
            </a:solidFill>
            <a:ln>
              <a:solidFill>
                <a:srgbClr val="DA25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bg1"/>
                </a:solidFill>
                <a:latin typeface="DIN Next LT Pro" panose="020B0503020203050203" pitchFamily="34" charset="77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6803CE8-6AF8-94D0-7B6C-4734FFBC2223}"/>
                </a:ext>
              </a:extLst>
            </p:cNvPr>
            <p:cNvSpPr/>
            <p:nvPr/>
          </p:nvSpPr>
          <p:spPr>
            <a:xfrm>
              <a:off x="5698983" y="2760883"/>
              <a:ext cx="1479423" cy="443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noProof="0" dirty="0">
                  <a:solidFill>
                    <a:schemeClr val="tx1"/>
                  </a:solidFill>
                  <a:latin typeface="DIN Next LT Pro Light" panose="020B0303020203050203" pitchFamily="34" charset="0"/>
                </a:rPr>
                <a:t>Not INT-CTXT</a:t>
              </a: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5D1D8AC-9004-C3E7-20ED-1AA1822629B0}"/>
                </a:ext>
              </a:extLst>
            </p:cNvPr>
            <p:cNvGrpSpPr/>
            <p:nvPr/>
          </p:nvGrpSpPr>
          <p:grpSpPr>
            <a:xfrm>
              <a:off x="5318262" y="2830218"/>
              <a:ext cx="304680" cy="304680"/>
              <a:chOff x="5931389" y="3560164"/>
              <a:chExt cx="1143763" cy="1143763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FB68C3AC-ABE7-5E3E-7E47-CE937270863A}"/>
                  </a:ext>
                </a:extLst>
              </p:cNvPr>
              <p:cNvSpPr/>
              <p:nvPr/>
            </p:nvSpPr>
            <p:spPr>
              <a:xfrm>
                <a:off x="5931389" y="3560164"/>
                <a:ext cx="1143763" cy="1143763"/>
              </a:xfrm>
              <a:prstGeom prst="ellips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512" name="Graphic 511" descr="Exclamation mark with solid fill">
                <a:extLst>
                  <a:ext uri="{FF2B5EF4-FFF2-40B4-BE49-F238E27FC236}">
                    <a16:creationId xmlns:a16="http://schemas.microsoft.com/office/drawing/2014/main" id="{AE048398-BBD9-949F-E590-3ACB3F934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7">
                <a:extLst>
                  <a:ext uri="{96DAC541-7B7A-43D3-8B79-37D633B846F1}">
                    <asvg:svgBlip xmlns:asvg="http://schemas.microsoft.com/office/drawing/2016/SVG/main" r:embed="rId278"/>
                  </a:ext>
                </a:extLst>
              </a:blip>
              <a:stretch>
                <a:fillRect/>
              </a:stretch>
            </p:blipFill>
            <p:spPr>
              <a:xfrm>
                <a:off x="6054564" y="3674846"/>
                <a:ext cx="914400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98055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C88F7-585C-92C2-6DE3-E971C5BF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08FE3644-6179-2AD3-37FB-1A7F435720C9}"/>
                  </a:ext>
                </a:extLst>
              </p14:cNvPr>
              <p14:cNvContentPartPr/>
              <p14:nvPr/>
            </p14:nvContentPartPr>
            <p14:xfrm>
              <a:off x="6857509" y="131738"/>
              <a:ext cx="79920" cy="14400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08FE3644-6179-2AD3-37FB-1A7F435720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1361" y="125618"/>
                <a:ext cx="92215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ACED57C2-8F35-712A-295F-1841634015C7}"/>
                  </a:ext>
                </a:extLst>
              </p14:cNvPr>
              <p14:cNvContentPartPr/>
              <p14:nvPr/>
            </p14:nvContentPartPr>
            <p14:xfrm>
              <a:off x="7045789" y="119498"/>
              <a:ext cx="89280" cy="15120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ACED57C2-8F35-712A-295F-1841634015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39694" y="113378"/>
                <a:ext cx="101471" cy="163440"/>
              </a:xfrm>
              <a:prstGeom prst="rect">
                <a:avLst/>
              </a:prstGeom>
            </p:spPr>
          </p:pic>
        </mc:Fallback>
      </mc:AlternateContent>
      <p:sp>
        <p:nvSpPr>
          <p:cNvPr id="490" name="TextBox 489">
            <a:extLst>
              <a:ext uri="{FF2B5EF4-FFF2-40B4-BE49-F238E27FC236}">
                <a16:creationId xmlns:a16="http://schemas.microsoft.com/office/drawing/2014/main" id="{AEEAB48B-2108-1729-4FA7-C07D00689C96}"/>
              </a:ext>
            </a:extLst>
          </p:cNvPr>
          <p:cNvSpPr txBox="1"/>
          <p:nvPr/>
        </p:nvSpPr>
        <p:spPr>
          <a:xfrm>
            <a:off x="360364" y="868978"/>
            <a:ext cx="5384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 dirty="0">
                <a:latin typeface="DIN Next LT Pro" panose="020B0503020203050203" pitchFamily="34" charset="77"/>
              </a:rPr>
              <a:t>Setting: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DIN Next LT Pro Light" panose="020B0303020203050203" pitchFamily="34" charset="77"/>
              </a:rPr>
              <a:t>Malicious cloud provider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Adversary c</a:t>
            </a:r>
            <a:r>
              <a:rPr lang="en-US" sz="2000" noProof="0" dirty="0" err="1">
                <a:solidFill>
                  <a:prstClr val="black"/>
                </a:solidFill>
                <a:latin typeface="DIN Next LT Pro Light" panose="020B0303020203050203" pitchFamily="34" charset="77"/>
              </a:rPr>
              <a:t>ontrols</a:t>
            </a:r>
            <a:r>
              <a:rPr lang="en-US" sz="2000" noProof="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 client protocol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DIN Next LT Pro Light" panose="020B0303020203050203" pitchFamily="34" charset="77"/>
              </a:rPr>
              <a:t>Guess password or compromise user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>
              <a:solidFill>
                <a:prstClr val="black"/>
              </a:solidFill>
              <a:latin typeface="DIN Next LT Pro Light" panose="020B0303020203050203" pitchFamily="34" charset="77"/>
            </a:endParaRPr>
          </a:p>
          <a:p>
            <a:r>
              <a:rPr lang="en-US" sz="2400" dirty="0">
                <a:latin typeface="DIN Next LT Pro" panose="020B0503020203050203" pitchFamily="34" charset="77"/>
              </a:rPr>
              <a:t>Integrity: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DIN Next LT Pro Light" panose="020B0303020203050203" pitchFamily="34" charset="77"/>
              </a:rPr>
              <a:t>Wins if adversary can, for an honest user, inject/modify a file</a:t>
            </a:r>
          </a:p>
          <a:p>
            <a:endParaRPr lang="en-US" sz="2000" dirty="0">
              <a:latin typeface="DIN Next LT Pro" panose="020B0503020203050203" pitchFamily="34" charset="77"/>
            </a:endParaRPr>
          </a:p>
          <a:p>
            <a:r>
              <a:rPr lang="en-US" sz="2400" dirty="0">
                <a:latin typeface="DIN Next LT Pro" panose="020B0503020203050203" pitchFamily="34" charset="77"/>
              </a:rPr>
              <a:t>Confidentiality: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DIN Next LT Pro Light" panose="020B0303020203050203" pitchFamily="34" charset="77"/>
              </a:rPr>
              <a:t>Wins if adversary can, for an honest user, </a:t>
            </a:r>
            <a:br>
              <a:rPr lang="en-US" sz="2000" dirty="0">
                <a:latin typeface="DIN Next LT Pro Light" panose="020B0303020203050203" pitchFamily="34" charset="77"/>
              </a:rPr>
            </a:br>
            <a:r>
              <a:rPr lang="en-US" sz="2000" dirty="0">
                <a:latin typeface="DIN Next LT Pro Light" panose="020B0303020203050203" pitchFamily="34" charset="77"/>
              </a:rPr>
              <a:t>distinguish uploaded chosen files</a:t>
            </a:r>
            <a:endParaRPr lang="en-US" sz="2000" dirty="0">
              <a:solidFill>
                <a:prstClr val="black"/>
              </a:solidFill>
              <a:latin typeface="DIN Next LT Pro Light" panose="020B030302020305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B38FA-B742-C19A-3FF2-E59F42854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266"/>
            <a:ext cx="2158408" cy="543977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EC30A-6AE6-18FC-E183-7CCC0331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7F88401B-9CFF-F566-BFFF-18FE8C649FDA}"/>
              </a:ext>
            </a:extLst>
          </p:cNvPr>
          <p:cNvGrpSpPr/>
          <p:nvPr/>
        </p:nvGrpSpPr>
        <p:grpSpPr>
          <a:xfrm>
            <a:off x="6443009" y="240266"/>
            <a:ext cx="739799" cy="1126510"/>
            <a:chOff x="3676001" y="2272404"/>
            <a:chExt cx="739799" cy="1126510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4EC2FC39-2DB3-BA33-45CD-D90A592BF859}"/>
                </a:ext>
              </a:extLst>
            </p:cNvPr>
            <p:cNvGrpSpPr/>
            <p:nvPr/>
          </p:nvGrpSpPr>
          <p:grpSpPr>
            <a:xfrm flipH="1">
              <a:off x="3676001" y="2272404"/>
              <a:ext cx="675475" cy="1126510"/>
              <a:chOff x="6222221" y="1057324"/>
              <a:chExt cx="743023" cy="1239161"/>
            </a:xfrm>
          </p:grpSpPr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ABAC6A0C-FC66-ABB9-4F66-A6EEE98DFC1A}"/>
                  </a:ext>
                </a:extLst>
              </p:cNvPr>
              <p:cNvGrpSpPr/>
              <p:nvPr/>
            </p:nvGrpSpPr>
            <p:grpSpPr>
              <a:xfrm flipH="1">
                <a:off x="6222221" y="1057324"/>
                <a:ext cx="743023" cy="1239161"/>
                <a:chOff x="8830313" y="3358329"/>
                <a:chExt cx="743023" cy="1239161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F629995B-68A8-D758-17A7-F38442AD42AE}"/>
                    </a:ext>
                  </a:extLst>
                </p:cNvPr>
                <p:cNvGrpSpPr/>
                <p:nvPr/>
              </p:nvGrpSpPr>
              <p:grpSpPr>
                <a:xfrm>
                  <a:off x="8830313" y="3358329"/>
                  <a:ext cx="743023" cy="1239161"/>
                  <a:chOff x="8830313" y="3358329"/>
                  <a:chExt cx="743023" cy="1239161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">
                    <p14:nvContentPartPr>
                      <p14:cNvPr id="436" name="Ink 435">
                        <a:extLst>
                          <a:ext uri="{FF2B5EF4-FFF2-40B4-BE49-F238E27FC236}">
                            <a16:creationId xmlns:a16="http://schemas.microsoft.com/office/drawing/2014/main" id="{297AC3B9-6A7E-AEDA-E6A6-700D6866676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30313" y="3754829"/>
                      <a:ext cx="52393" cy="206115"/>
                    </p14:xfrm>
                  </p:contentPart>
                </mc:Choice>
                <mc:Fallback xmlns="">
                  <p:pic>
                    <p:nvPicPr>
                      <p:cNvPr id="436" name="Ink 435">
                        <a:extLst>
                          <a:ext uri="{FF2B5EF4-FFF2-40B4-BE49-F238E27FC236}">
                            <a16:creationId xmlns:a16="http://schemas.microsoft.com/office/drawing/2014/main" id="{297AC3B9-6A7E-AEDA-E6A6-700D68666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8823616" y="3748116"/>
                        <a:ext cx="65787" cy="2195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38">
                    <p14:nvContentPartPr>
                      <p14:cNvPr id="437" name="Ink 436">
                        <a:extLst>
                          <a:ext uri="{FF2B5EF4-FFF2-40B4-BE49-F238E27FC236}">
                            <a16:creationId xmlns:a16="http://schemas.microsoft.com/office/drawing/2014/main" id="{1FF960EA-681D-0A00-857E-EFD23018DE7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115112" y="3867914"/>
                      <a:ext cx="92336" cy="55160"/>
                    </p14:xfrm>
                  </p:contentPart>
                </mc:Choice>
                <mc:Fallback xmlns="">
                  <p:pic>
                    <p:nvPicPr>
                      <p:cNvPr id="437" name="Ink 436">
                        <a:extLst>
                          <a:ext uri="{FF2B5EF4-FFF2-40B4-BE49-F238E27FC236}">
                            <a16:creationId xmlns:a16="http://schemas.microsoft.com/office/drawing/2014/main" id="{1FF960EA-681D-0A00-857E-EFD23018DE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9108404" y="3861216"/>
                        <a:ext cx="105752" cy="6855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0">
                    <p14:nvContentPartPr>
                      <p14:cNvPr id="438" name="Ink 437">
                        <a:extLst>
                          <a:ext uri="{FF2B5EF4-FFF2-40B4-BE49-F238E27FC236}">
                            <a16:creationId xmlns:a16="http://schemas.microsoft.com/office/drawing/2014/main" id="{E8E30C9F-1F73-2BAF-56AA-5086AB1983D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860232" y="3765548"/>
                      <a:ext cx="34929" cy="150436"/>
                    </p14:xfrm>
                  </p:contentPart>
                </mc:Choice>
                <mc:Fallback xmlns="">
                  <p:pic>
                    <p:nvPicPr>
                      <p:cNvPr id="438" name="Ink 437">
                        <a:extLst>
                          <a:ext uri="{FF2B5EF4-FFF2-40B4-BE49-F238E27FC236}">
                            <a16:creationId xmlns:a16="http://schemas.microsoft.com/office/drawing/2014/main" id="{E8E30C9F-1F73-2BAF-56AA-5086AB198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8853484" y="3758836"/>
                        <a:ext cx="48424" cy="16386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2">
                    <p14:nvContentPartPr>
                      <p14:cNvPr id="439" name="Ink 438">
                        <a:extLst>
                          <a:ext uri="{FF2B5EF4-FFF2-40B4-BE49-F238E27FC236}">
                            <a16:creationId xmlns:a16="http://schemas.microsoft.com/office/drawing/2014/main" id="{8CF5E566-CF00-14C5-BFC6-5F3E5A04996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048883" y="3684969"/>
                      <a:ext cx="44958" cy="120349"/>
                    </p14:xfrm>
                  </p:contentPart>
                </mc:Choice>
                <mc:Fallback xmlns="">
                  <p:pic>
                    <p:nvPicPr>
                      <p:cNvPr id="439" name="Ink 438">
                        <a:extLst>
                          <a:ext uri="{FF2B5EF4-FFF2-40B4-BE49-F238E27FC236}">
                            <a16:creationId xmlns:a16="http://schemas.microsoft.com/office/drawing/2014/main" id="{8CF5E566-CF00-14C5-BFC6-5F3E5A0499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9042237" y="3678261"/>
                        <a:ext cx="58250" cy="13376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44">
                    <p14:nvContentPartPr>
                      <p14:cNvPr id="440" name="Ink 439">
                        <a:extLst>
                          <a:ext uri="{FF2B5EF4-FFF2-40B4-BE49-F238E27FC236}">
                            <a16:creationId xmlns:a16="http://schemas.microsoft.com/office/drawing/2014/main" id="{1E50EE6A-B501-4C71-2DE8-57AEEDB496E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905709" y="3806010"/>
                      <a:ext cx="186403" cy="122252"/>
                    </p14:xfrm>
                  </p:contentPart>
                </mc:Choice>
                <mc:Fallback xmlns="">
                  <p:pic>
                    <p:nvPicPr>
                      <p:cNvPr id="440" name="Ink 439">
                        <a:extLst>
                          <a:ext uri="{FF2B5EF4-FFF2-40B4-BE49-F238E27FC236}">
                            <a16:creationId xmlns:a16="http://schemas.microsoft.com/office/drawing/2014/main" id="{1E50EE6A-B501-4C71-2DE8-57AEEDB496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8898981" y="3799284"/>
                        <a:ext cx="199859" cy="13570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167BC064-BD19-5CCB-0089-3A4EF54A831E}"/>
                      </a:ext>
                    </a:extLst>
                  </p:cNvPr>
                  <p:cNvGrpSpPr/>
                  <p:nvPr/>
                </p:nvGrpSpPr>
                <p:grpSpPr>
                  <a:xfrm>
                    <a:off x="8833261" y="3648659"/>
                    <a:ext cx="473434" cy="322484"/>
                    <a:chOff x="8019661" y="2578604"/>
                    <a:chExt cx="567613" cy="386633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6">
                      <p14:nvContentPartPr>
                        <p14:cNvPr id="449" name="Ink 448">
                          <a:extLst>
                            <a:ext uri="{FF2B5EF4-FFF2-40B4-BE49-F238E27FC236}">
                              <a16:creationId xmlns:a16="http://schemas.microsoft.com/office/drawing/2014/main" id="{45FD7753-DCE2-C720-95EB-26340172FDF8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19661" y="2578604"/>
                        <a:ext cx="349528" cy="373162"/>
                      </p14:xfrm>
                    </p:contentPart>
                  </mc:Choice>
                  <mc:Fallback xmlns="">
                    <p:pic>
                      <p:nvPicPr>
                        <p:cNvPr id="449" name="Ink 448">
                          <a:extLst>
                            <a:ext uri="{FF2B5EF4-FFF2-40B4-BE49-F238E27FC236}">
                              <a16:creationId xmlns:a16="http://schemas.microsoft.com/office/drawing/2014/main" id="{45FD7753-DCE2-C720-95EB-26340172FDF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7"/>
                        <a:stretch>
                          <a:fillRect/>
                        </a:stretch>
                      </p:blipFill>
                      <p:spPr>
                        <a:xfrm>
                          <a:off x="8011588" y="2570543"/>
                          <a:ext cx="365675" cy="38928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48">
                      <p14:nvContentPartPr>
                        <p14:cNvPr id="450" name="Ink 449">
                          <a:extLst>
                            <a:ext uri="{FF2B5EF4-FFF2-40B4-BE49-F238E27FC236}">
                              <a16:creationId xmlns:a16="http://schemas.microsoft.com/office/drawing/2014/main" id="{C27C169B-E296-1E9F-ABA6-FF7E4BB3B71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80813" y="2957774"/>
                        <a:ext cx="330248" cy="7463"/>
                      </p14:xfrm>
                    </p:contentPart>
                  </mc:Choice>
                  <mc:Fallback xmlns="">
                    <p:pic>
                      <p:nvPicPr>
                        <p:cNvPr id="450" name="Ink 449">
                          <a:extLst>
                            <a:ext uri="{FF2B5EF4-FFF2-40B4-BE49-F238E27FC236}">
                              <a16:creationId xmlns:a16="http://schemas.microsoft.com/office/drawing/2014/main" id="{C27C169B-E296-1E9F-ABA6-FF7E4BB3B7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9"/>
                        <a:stretch>
                          <a:fillRect/>
                        </a:stretch>
                      </p:blipFill>
                      <p:spPr>
                        <a:xfrm>
                          <a:off x="8072758" y="2949845"/>
                          <a:ext cx="346358" cy="2332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0">
                      <p14:nvContentPartPr>
                        <p14:cNvPr id="451" name="Ink 450">
                          <a:extLst>
                            <a:ext uri="{FF2B5EF4-FFF2-40B4-BE49-F238E27FC236}">
                              <a16:creationId xmlns:a16="http://schemas.microsoft.com/office/drawing/2014/main" id="{38C98DEB-FD5A-76EC-A44D-B07A1A1C8FB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378303" y="2770780"/>
                        <a:ext cx="208971" cy="192800"/>
                      </p14:xfrm>
                    </p:contentPart>
                  </mc:Choice>
                  <mc:Fallback xmlns="">
                    <p:pic>
                      <p:nvPicPr>
                        <p:cNvPr id="451" name="Ink 450">
                          <a:extLst>
                            <a:ext uri="{FF2B5EF4-FFF2-40B4-BE49-F238E27FC236}">
                              <a16:creationId xmlns:a16="http://schemas.microsoft.com/office/drawing/2014/main" id="{38C98DEB-FD5A-76EC-A44D-B07A1A1C8FB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1"/>
                        <a:stretch>
                          <a:fillRect/>
                        </a:stretch>
                      </p:blipFill>
                      <p:spPr>
                        <a:xfrm>
                          <a:off x="8370247" y="2762707"/>
                          <a:ext cx="225082" cy="208946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2">
                      <p14:nvContentPartPr>
                        <p14:cNvPr id="452" name="Ink 451">
                          <a:extLst>
                            <a:ext uri="{FF2B5EF4-FFF2-40B4-BE49-F238E27FC236}">
                              <a16:creationId xmlns:a16="http://schemas.microsoft.com/office/drawing/2014/main" id="{E97930FD-6773-1A6E-B624-3CFCA435B12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48268" y="2622136"/>
                        <a:ext cx="226800" cy="95571"/>
                      </p14:xfrm>
                    </p:contentPart>
                  </mc:Choice>
                  <mc:Fallback xmlns="">
                    <p:pic>
                      <p:nvPicPr>
                        <p:cNvPr id="452" name="Ink 451">
                          <a:extLst>
                            <a:ext uri="{FF2B5EF4-FFF2-40B4-BE49-F238E27FC236}">
                              <a16:creationId xmlns:a16="http://schemas.microsoft.com/office/drawing/2014/main" id="{E97930FD-6773-1A6E-B624-3CFCA435B12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3"/>
                        <a:stretch>
                          <a:fillRect/>
                        </a:stretch>
                      </p:blipFill>
                      <p:spPr>
                        <a:xfrm>
                          <a:off x="8040219" y="2614093"/>
                          <a:ext cx="242899" cy="11165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4">
                      <p14:nvContentPartPr>
                        <p14:cNvPr id="453" name="Ink 452">
                          <a:extLst>
                            <a:ext uri="{FF2B5EF4-FFF2-40B4-BE49-F238E27FC236}">
                              <a16:creationId xmlns:a16="http://schemas.microsoft.com/office/drawing/2014/main" id="{87E669EF-381F-8668-1F5B-C8061705D8F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093671" y="2896409"/>
                        <a:ext cx="207" cy="13890"/>
                      </p14:xfrm>
                    </p:contentPart>
                  </mc:Choice>
                  <mc:Fallback xmlns="">
                    <p:pic>
                      <p:nvPicPr>
                        <p:cNvPr id="453" name="Ink 452">
                          <a:extLst>
                            <a:ext uri="{FF2B5EF4-FFF2-40B4-BE49-F238E27FC236}">
                              <a16:creationId xmlns:a16="http://schemas.microsoft.com/office/drawing/2014/main" id="{87E669EF-381F-8668-1F5B-C8061705D8F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5"/>
                        <a:stretch>
                          <a:fillRect/>
                        </a:stretch>
                      </p:blipFill>
                      <p:spPr>
                        <a:xfrm>
                          <a:off x="8090152" y="2888538"/>
                          <a:ext cx="7245" cy="29632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6">
                      <p14:nvContentPartPr>
                        <p14:cNvPr id="454" name="Ink 453">
                          <a:extLst>
                            <a:ext uri="{FF2B5EF4-FFF2-40B4-BE49-F238E27FC236}">
                              <a16:creationId xmlns:a16="http://schemas.microsoft.com/office/drawing/2014/main" id="{0DD9C76C-0EB9-0801-C898-1EA1EDD1A4B2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100096" y="2909675"/>
                        <a:ext cx="4353" cy="9121"/>
                      </p14:xfrm>
                    </p:contentPart>
                  </mc:Choice>
                  <mc:Fallback xmlns="">
                    <p:pic>
                      <p:nvPicPr>
                        <p:cNvPr id="454" name="Ink 453">
                          <a:extLst>
                            <a:ext uri="{FF2B5EF4-FFF2-40B4-BE49-F238E27FC236}">
                              <a16:creationId xmlns:a16="http://schemas.microsoft.com/office/drawing/2014/main" id="{0DD9C76C-0EB9-0801-C898-1EA1EDD1A4B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5"/>
                        <a:stretch>
                          <a:fillRect/>
                        </a:stretch>
                      </p:blipFill>
                      <p:spPr>
                        <a:xfrm>
                          <a:off x="8092696" y="2901922"/>
                          <a:ext cx="19153" cy="2462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7">
                    <p14:nvContentPartPr>
                      <p14:cNvPr id="442" name="Ink 441">
                        <a:extLst>
                          <a:ext uri="{FF2B5EF4-FFF2-40B4-BE49-F238E27FC236}">
                            <a16:creationId xmlns:a16="http://schemas.microsoft.com/office/drawing/2014/main" id="{12FBF56F-53FD-9C99-ED21-C08C9137BBC6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7997" y="4079871"/>
                      <a:ext cx="2394" cy="9104"/>
                    </p14:xfrm>
                  </p:contentPart>
                </mc:Choice>
                <mc:Fallback xmlns="">
                  <p:pic>
                    <p:nvPicPr>
                      <p:cNvPr id="442" name="Ink 441">
                        <a:extLst>
                          <a:ext uri="{FF2B5EF4-FFF2-40B4-BE49-F238E27FC236}">
                            <a16:creationId xmlns:a16="http://schemas.microsoft.com/office/drawing/2014/main" id="{12FBF56F-53FD-9C99-ED21-C08C9137B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 flipH="1">
                        <a:off x="9431214" y="4073142"/>
                        <a:ext cx="15960" cy="225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8">
                    <p14:nvContentPartPr>
                      <p14:cNvPr id="443" name="Ink 442">
                        <a:extLst>
                          <a:ext uri="{FF2B5EF4-FFF2-40B4-BE49-F238E27FC236}">
                            <a16:creationId xmlns:a16="http://schemas.microsoft.com/office/drawing/2014/main" id="{BCE616C5-0448-988F-0ADC-82F15EBC5038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51" y="4085631"/>
                      <a:ext cx="114926" cy="511859"/>
                    </p14:xfrm>
                  </p:contentPart>
                </mc:Choice>
                <mc:Fallback xmlns="">
                  <p:pic>
                    <p:nvPicPr>
                      <p:cNvPr id="443" name="Ink 442">
                        <a:extLst>
                          <a:ext uri="{FF2B5EF4-FFF2-40B4-BE49-F238E27FC236}">
                            <a16:creationId xmlns:a16="http://schemas.microsoft.com/office/drawing/2014/main" id="{BCE616C5-0448-988F-0ADC-82F15EBC50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 flipH="1">
                        <a:off x="9424814" y="4078901"/>
                        <a:ext cx="128400" cy="52531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0">
                    <p14:nvContentPartPr>
                      <p14:cNvPr id="444" name="Ink 443">
                        <a:extLst>
                          <a:ext uri="{FF2B5EF4-FFF2-40B4-BE49-F238E27FC236}">
                            <a16:creationId xmlns:a16="http://schemas.microsoft.com/office/drawing/2014/main" id="{F921FF1B-DA0A-4A1D-BF58-D5FA001C86F4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299649" y="3358329"/>
                      <a:ext cx="273687" cy="331826"/>
                    </p14:xfrm>
                  </p:contentPart>
                </mc:Choice>
                <mc:Fallback xmlns="">
                  <p:pic>
                    <p:nvPicPr>
                      <p:cNvPr id="444" name="Ink 443">
                        <a:extLst>
                          <a:ext uri="{FF2B5EF4-FFF2-40B4-BE49-F238E27FC236}">
                            <a16:creationId xmlns:a16="http://schemas.microsoft.com/office/drawing/2014/main" id="{F921FF1B-DA0A-4A1D-BF58-D5FA001C86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 flipH="1">
                        <a:off x="9292916" y="3351597"/>
                        <a:ext cx="287154" cy="34528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2">
                    <p14:nvContentPartPr>
                      <p14:cNvPr id="445" name="Ink 444">
                        <a:extLst>
                          <a:ext uri="{FF2B5EF4-FFF2-40B4-BE49-F238E27FC236}">
                            <a16:creationId xmlns:a16="http://schemas.microsoft.com/office/drawing/2014/main" id="{1638D88B-158F-FF26-8361-7CB0ADC12897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431520" y="3700559"/>
                      <a:ext cx="6078" cy="378646"/>
                    </p14:xfrm>
                  </p:contentPart>
                </mc:Choice>
                <mc:Fallback xmlns="">
                  <p:pic>
                    <p:nvPicPr>
                      <p:cNvPr id="445" name="Ink 444">
                        <a:extLst>
                          <a:ext uri="{FF2B5EF4-FFF2-40B4-BE49-F238E27FC236}">
                            <a16:creationId xmlns:a16="http://schemas.microsoft.com/office/drawing/2014/main" id="{1638D88B-158F-FF26-8361-7CB0ADC128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3"/>
                      <a:stretch>
                        <a:fillRect/>
                      </a:stretch>
                    </p:blipFill>
                    <p:spPr>
                      <a:xfrm flipH="1">
                        <a:off x="9425062" y="3693826"/>
                        <a:ext cx="18994" cy="39211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4">
                    <p14:nvContentPartPr>
                      <p14:cNvPr id="446" name="Ink 445">
                        <a:extLst>
                          <a:ext uri="{FF2B5EF4-FFF2-40B4-BE49-F238E27FC236}">
                            <a16:creationId xmlns:a16="http://schemas.microsoft.com/office/drawing/2014/main" id="{805F042C-3E2E-22E3-813D-51F5AF4C9FB4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2149" y="4088789"/>
                      <a:ext cx="106823" cy="485477"/>
                    </p14:xfrm>
                  </p:contentPart>
                </mc:Choice>
                <mc:Fallback xmlns="">
                  <p:pic>
                    <p:nvPicPr>
                      <p:cNvPr id="446" name="Ink 445">
                        <a:extLst>
                          <a:ext uri="{FF2B5EF4-FFF2-40B4-BE49-F238E27FC236}">
                            <a16:creationId xmlns:a16="http://schemas.microsoft.com/office/drawing/2014/main" id="{805F042C-3E2E-22E3-813D-51F5AF4C9F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 flipH="1">
                        <a:off x="9315423" y="4082057"/>
                        <a:ext cx="120275" cy="4989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6">
                    <p14:nvContentPartPr>
                      <p14:cNvPr id="447" name="Ink 446">
                        <a:extLst>
                          <a:ext uri="{FF2B5EF4-FFF2-40B4-BE49-F238E27FC236}">
                            <a16:creationId xmlns:a16="http://schemas.microsoft.com/office/drawing/2014/main" id="{35490C77-BED6-7532-FE4A-DACFD2769BF2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20860" y="3700792"/>
                      <a:ext cx="110874" cy="172602"/>
                    </p14:xfrm>
                  </p:contentPart>
                </mc:Choice>
                <mc:Fallback xmlns="">
                  <p:pic>
                    <p:nvPicPr>
                      <p:cNvPr id="447" name="Ink 446">
                        <a:extLst>
                          <a:ext uri="{FF2B5EF4-FFF2-40B4-BE49-F238E27FC236}">
                            <a16:creationId xmlns:a16="http://schemas.microsoft.com/office/drawing/2014/main" id="{35490C77-BED6-7532-FE4A-DACFD2769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7"/>
                      <a:stretch>
                        <a:fillRect/>
                      </a:stretch>
                    </p:blipFill>
                    <p:spPr>
                      <a:xfrm flipH="1">
                        <a:off x="9314128" y="3694062"/>
                        <a:ext cx="124337" cy="18606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68">
                    <p14:nvContentPartPr>
                      <p14:cNvPr id="448" name="Ink 447">
                        <a:extLst>
                          <a:ext uri="{FF2B5EF4-FFF2-40B4-BE49-F238E27FC236}">
                            <a16:creationId xmlns:a16="http://schemas.microsoft.com/office/drawing/2014/main" id="{86635C30-806B-5C40-69FD-089617A1061D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144480" y="3819653"/>
                      <a:ext cx="169627" cy="60754"/>
                    </p14:xfrm>
                  </p:contentPart>
                </mc:Choice>
                <mc:Fallback xmlns="">
                  <p:pic>
                    <p:nvPicPr>
                      <p:cNvPr id="448" name="Ink 447">
                        <a:extLst>
                          <a:ext uri="{FF2B5EF4-FFF2-40B4-BE49-F238E27FC236}">
                            <a16:creationId xmlns:a16="http://schemas.microsoft.com/office/drawing/2014/main" id="{86635C30-806B-5C40-69FD-089617A106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 flipH="1">
                        <a:off x="9137742" y="3812946"/>
                        <a:ext cx="183102" cy="7416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70">
                  <p14:nvContentPartPr>
                    <p14:cNvPr id="435" name="Ink 434">
                      <a:extLst>
                        <a:ext uri="{FF2B5EF4-FFF2-40B4-BE49-F238E27FC236}">
                          <a16:creationId xmlns:a16="http://schemas.microsoft.com/office/drawing/2014/main" id="{F468B0B4-5C6D-9E6C-B5B7-557190A2E759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9384186" y="3362045"/>
                    <a:ext cx="36099" cy="186"/>
                  </p14:xfrm>
                </p:contentPart>
              </mc:Choice>
              <mc:Fallback xmlns="">
                <p:pic>
                  <p:nvPicPr>
                    <p:cNvPr id="435" name="Ink 434">
                      <a:extLst>
                        <a:ext uri="{FF2B5EF4-FFF2-40B4-BE49-F238E27FC236}">
                          <a16:creationId xmlns:a16="http://schemas.microsoft.com/office/drawing/2014/main" id="{F468B0B4-5C6D-9E6C-B5B7-557190A2E759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flipH="1">
                      <a:off x="9377516" y="3358883"/>
                      <a:ext cx="49440" cy="651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33" name="Ink 432">
                    <a:extLst>
                      <a:ext uri="{FF2B5EF4-FFF2-40B4-BE49-F238E27FC236}">
                        <a16:creationId xmlns:a16="http://schemas.microsoft.com/office/drawing/2014/main" id="{AC251D3C-D0B1-8693-01C8-A48C21F49545}"/>
                      </a:ext>
                    </a:extLst>
                  </p14:cNvPr>
                  <p14:cNvContentPartPr/>
                  <p14:nvPr/>
                </p14:nvContentPartPr>
                <p14:xfrm>
                  <a:off x="6249483" y="1406936"/>
                  <a:ext cx="357480" cy="28620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AC251D3C-D0B1-8693-01C8-A48C21F49545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242753" y="1400207"/>
                    <a:ext cx="370940" cy="29965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FA08087C-9319-F981-2599-1F1C603908DF}"/>
                </a:ext>
              </a:extLst>
            </p:cNvPr>
            <p:cNvGrpSpPr/>
            <p:nvPr/>
          </p:nvGrpSpPr>
          <p:grpSpPr>
            <a:xfrm>
              <a:off x="4121680" y="2275408"/>
              <a:ext cx="294120" cy="390960"/>
              <a:chOff x="4121680" y="2275408"/>
              <a:chExt cx="294120" cy="39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18" name="Ink 417">
                    <a:extLst>
                      <a:ext uri="{FF2B5EF4-FFF2-40B4-BE49-F238E27FC236}">
                        <a16:creationId xmlns:a16="http://schemas.microsoft.com/office/drawing/2014/main" id="{8B29ED87-1F69-C410-EB18-AEF4FF3DC7A1}"/>
                      </a:ext>
                    </a:extLst>
                  </p14:cNvPr>
                  <p14:cNvContentPartPr/>
                  <p14:nvPr/>
                </p14:nvContentPartPr>
                <p14:xfrm>
                  <a:off x="4186840" y="2275408"/>
                  <a:ext cx="228960" cy="319680"/>
                </p14:xfrm>
              </p:contentPart>
            </mc:Choice>
            <mc:Fallback xmlns="">
              <p:pic>
                <p:nvPicPr>
                  <p:cNvPr id="418" name="Ink 417">
                    <a:extLst>
                      <a:ext uri="{FF2B5EF4-FFF2-40B4-BE49-F238E27FC236}">
                        <a16:creationId xmlns:a16="http://schemas.microsoft.com/office/drawing/2014/main" id="{8B29ED87-1F69-C410-EB18-AEF4FF3DC7A1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4182527" y="2271088"/>
                    <a:ext cx="237586" cy="32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D2F7FA57-7750-A96B-B4D8-7C319EE2597A}"/>
                      </a:ext>
                    </a:extLst>
                  </p14:cNvPr>
                  <p14:cNvContentPartPr/>
                  <p14:nvPr/>
                </p14:nvContentPartPr>
                <p14:xfrm>
                  <a:off x="4274320" y="2307088"/>
                  <a:ext cx="95040" cy="32004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D2F7FA57-7750-A96B-B4D8-7C319EE2597A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270000" y="2302763"/>
                    <a:ext cx="103680" cy="328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20" name="Ink 419">
                    <a:extLst>
                      <a:ext uri="{FF2B5EF4-FFF2-40B4-BE49-F238E27FC236}">
                        <a16:creationId xmlns:a16="http://schemas.microsoft.com/office/drawing/2014/main" id="{F030B03A-E0F2-7318-E100-EFB7A3617672}"/>
                      </a:ext>
                    </a:extLst>
                  </p14:cNvPr>
                  <p14:cNvContentPartPr/>
                  <p14:nvPr/>
                </p14:nvContentPartPr>
                <p14:xfrm>
                  <a:off x="4233640" y="2285848"/>
                  <a:ext cx="105120" cy="327960"/>
                </p14:xfrm>
              </p:contentPart>
            </mc:Choice>
            <mc:Fallback xmlns="">
              <p:pic>
                <p:nvPicPr>
                  <p:cNvPr id="420" name="Ink 419">
                    <a:extLst>
                      <a:ext uri="{FF2B5EF4-FFF2-40B4-BE49-F238E27FC236}">
                        <a16:creationId xmlns:a16="http://schemas.microsoft.com/office/drawing/2014/main" id="{F030B03A-E0F2-7318-E100-EFB7A3617672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229320" y="2281533"/>
                    <a:ext cx="113760" cy="3365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21" name="Ink 420">
                    <a:extLst>
                      <a:ext uri="{FF2B5EF4-FFF2-40B4-BE49-F238E27FC236}">
                        <a16:creationId xmlns:a16="http://schemas.microsoft.com/office/drawing/2014/main" id="{7BB805A5-8006-3EB6-A04D-EC4C92A270F8}"/>
                      </a:ext>
                    </a:extLst>
                  </p14:cNvPr>
                  <p14:cNvContentPartPr/>
                  <p14:nvPr/>
                </p14:nvContentPartPr>
                <p14:xfrm>
                  <a:off x="4255960" y="2289808"/>
                  <a:ext cx="60840" cy="376560"/>
                </p14:xfrm>
              </p:contentPart>
            </mc:Choice>
            <mc:Fallback xmlns="">
              <p:pic>
                <p:nvPicPr>
                  <p:cNvPr id="421" name="Ink 420">
                    <a:extLst>
                      <a:ext uri="{FF2B5EF4-FFF2-40B4-BE49-F238E27FC236}">
                        <a16:creationId xmlns:a16="http://schemas.microsoft.com/office/drawing/2014/main" id="{7BB805A5-8006-3EB6-A04D-EC4C92A270F8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4251640" y="2285488"/>
                    <a:ext cx="69480" cy="38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22" name="Ink 421">
                    <a:extLst>
                      <a:ext uri="{FF2B5EF4-FFF2-40B4-BE49-F238E27FC236}">
                        <a16:creationId xmlns:a16="http://schemas.microsoft.com/office/drawing/2014/main" id="{A0E61D4A-86C7-F8D6-9144-017D9B613502}"/>
                      </a:ext>
                    </a:extLst>
                  </p14:cNvPr>
                  <p14:cNvContentPartPr/>
                  <p14:nvPr/>
                </p14:nvContentPartPr>
                <p14:xfrm>
                  <a:off x="4231480" y="2299888"/>
                  <a:ext cx="51840" cy="348120"/>
                </p14:xfrm>
              </p:contentPart>
            </mc:Choice>
            <mc:Fallback xmlns="">
              <p:pic>
                <p:nvPicPr>
                  <p:cNvPr id="422" name="Ink 421">
                    <a:extLst>
                      <a:ext uri="{FF2B5EF4-FFF2-40B4-BE49-F238E27FC236}">
                        <a16:creationId xmlns:a16="http://schemas.microsoft.com/office/drawing/2014/main" id="{A0E61D4A-86C7-F8D6-9144-017D9B613502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4227160" y="2295568"/>
                    <a:ext cx="60480" cy="35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23" name="Ink 422">
                    <a:extLst>
                      <a:ext uri="{FF2B5EF4-FFF2-40B4-BE49-F238E27FC236}">
                        <a16:creationId xmlns:a16="http://schemas.microsoft.com/office/drawing/2014/main" id="{A5F4C233-2DAD-3E12-01FA-2E2738560F30}"/>
                      </a:ext>
                    </a:extLst>
                  </p14:cNvPr>
                  <p14:cNvContentPartPr/>
                  <p14:nvPr/>
                </p14:nvContentPartPr>
                <p14:xfrm>
                  <a:off x="4215280" y="2282608"/>
                  <a:ext cx="41040" cy="340560"/>
                </p14:xfrm>
              </p:contentPart>
            </mc:Choice>
            <mc:Fallback xmlns="">
              <p:pic>
                <p:nvPicPr>
                  <p:cNvPr id="423" name="Ink 422">
                    <a:extLst>
                      <a:ext uri="{FF2B5EF4-FFF2-40B4-BE49-F238E27FC236}">
                        <a16:creationId xmlns:a16="http://schemas.microsoft.com/office/drawing/2014/main" id="{A5F4C233-2DAD-3E12-01FA-2E2738560F30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210960" y="2278288"/>
                    <a:ext cx="49680" cy="34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24" name="Ink 423">
                    <a:extLst>
                      <a:ext uri="{FF2B5EF4-FFF2-40B4-BE49-F238E27FC236}">
                        <a16:creationId xmlns:a16="http://schemas.microsoft.com/office/drawing/2014/main" id="{82CFCB21-7F3C-588F-E114-5F34474390D2}"/>
                      </a:ext>
                    </a:extLst>
                  </p14:cNvPr>
                  <p14:cNvContentPartPr/>
                  <p14:nvPr/>
                </p14:nvContentPartPr>
                <p14:xfrm>
                  <a:off x="4121680" y="2541808"/>
                  <a:ext cx="360" cy="72720"/>
                </p14:xfrm>
              </p:contentPart>
            </mc:Choice>
            <mc:Fallback xmlns="">
              <p:pic>
                <p:nvPicPr>
                  <p:cNvPr id="424" name="Ink 423">
                    <a:extLst>
                      <a:ext uri="{FF2B5EF4-FFF2-40B4-BE49-F238E27FC236}">
                        <a16:creationId xmlns:a16="http://schemas.microsoft.com/office/drawing/2014/main" id="{82CFCB21-7F3C-588F-E114-5F34474390D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4117360" y="2537467"/>
                    <a:ext cx="9000" cy="8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25" name="Ink 424">
                    <a:extLst>
                      <a:ext uri="{FF2B5EF4-FFF2-40B4-BE49-F238E27FC236}">
                        <a16:creationId xmlns:a16="http://schemas.microsoft.com/office/drawing/2014/main" id="{58ADA741-18D3-A688-9361-29BA940BA596}"/>
                      </a:ext>
                    </a:extLst>
                  </p14:cNvPr>
                  <p14:cNvContentPartPr/>
                  <p14:nvPr/>
                </p14:nvContentPartPr>
                <p14:xfrm>
                  <a:off x="4157320" y="2559088"/>
                  <a:ext cx="360" cy="59400"/>
                </p14:xfrm>
              </p:contentPart>
            </mc:Choice>
            <mc:Fallback xmlns="">
              <p:pic>
                <p:nvPicPr>
                  <p:cNvPr id="425" name="Ink 424">
                    <a:extLst>
                      <a:ext uri="{FF2B5EF4-FFF2-40B4-BE49-F238E27FC236}">
                        <a16:creationId xmlns:a16="http://schemas.microsoft.com/office/drawing/2014/main" id="{58ADA741-18D3-A688-9361-29BA940BA596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4153000" y="2554742"/>
                    <a:ext cx="9000" cy="680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26" name="Ink 425">
                    <a:extLst>
                      <a:ext uri="{FF2B5EF4-FFF2-40B4-BE49-F238E27FC236}">
                        <a16:creationId xmlns:a16="http://schemas.microsoft.com/office/drawing/2014/main" id="{E9C6C5F0-1B65-3D25-D684-9AD54B11DC31}"/>
                      </a:ext>
                    </a:extLst>
                  </p14:cNvPr>
                  <p14:cNvContentPartPr/>
                  <p14:nvPr/>
                </p14:nvContentPartPr>
                <p14:xfrm>
                  <a:off x="4122040" y="2528488"/>
                  <a:ext cx="3240" cy="9720"/>
                </p14:xfrm>
              </p:contentPart>
            </mc:Choice>
            <mc:Fallback xmlns="">
              <p:pic>
                <p:nvPicPr>
                  <p:cNvPr id="426" name="Ink 425">
                    <a:extLst>
                      <a:ext uri="{FF2B5EF4-FFF2-40B4-BE49-F238E27FC236}">
                        <a16:creationId xmlns:a16="http://schemas.microsoft.com/office/drawing/2014/main" id="{E9C6C5F0-1B65-3D25-D684-9AD54B11DC31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117720" y="2524168"/>
                    <a:ext cx="11880" cy="1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27" name="Ink 426">
                    <a:extLst>
                      <a:ext uri="{FF2B5EF4-FFF2-40B4-BE49-F238E27FC236}">
                        <a16:creationId xmlns:a16="http://schemas.microsoft.com/office/drawing/2014/main" id="{5D677EDC-7379-7BCA-CFB7-A0DD87F69501}"/>
                      </a:ext>
                    </a:extLst>
                  </p14:cNvPr>
                  <p14:cNvContentPartPr/>
                  <p14:nvPr/>
                </p14:nvContentPartPr>
                <p14:xfrm>
                  <a:off x="4188640" y="2569168"/>
                  <a:ext cx="360" cy="37080"/>
                </p14:xfrm>
              </p:contentPart>
            </mc:Choice>
            <mc:Fallback xmlns="">
              <p:pic>
                <p:nvPicPr>
                  <p:cNvPr id="427" name="Ink 426">
                    <a:extLst>
                      <a:ext uri="{FF2B5EF4-FFF2-40B4-BE49-F238E27FC236}">
                        <a16:creationId xmlns:a16="http://schemas.microsoft.com/office/drawing/2014/main" id="{5D677EDC-7379-7BCA-CFB7-A0DD87F69501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4184320" y="2564848"/>
                    <a:ext cx="900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28" name="Ink 427">
                    <a:extLst>
                      <a:ext uri="{FF2B5EF4-FFF2-40B4-BE49-F238E27FC236}">
                        <a16:creationId xmlns:a16="http://schemas.microsoft.com/office/drawing/2014/main" id="{827BD1C6-FADB-11EB-019D-F9BEE96E9650}"/>
                      </a:ext>
                    </a:extLst>
                  </p14:cNvPr>
                  <p14:cNvContentPartPr/>
                  <p14:nvPr/>
                </p14:nvContentPartPr>
                <p14:xfrm>
                  <a:off x="4127080" y="2277568"/>
                  <a:ext cx="64080" cy="85320"/>
                </p14:xfrm>
              </p:contentPart>
            </mc:Choice>
            <mc:Fallback xmlns="">
              <p:pic>
                <p:nvPicPr>
                  <p:cNvPr id="428" name="Ink 427">
                    <a:extLst>
                      <a:ext uri="{FF2B5EF4-FFF2-40B4-BE49-F238E27FC236}">
                        <a16:creationId xmlns:a16="http://schemas.microsoft.com/office/drawing/2014/main" id="{827BD1C6-FADB-11EB-019D-F9BEE96E9650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4122784" y="2273248"/>
                    <a:ext cx="72672" cy="9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29" name="Ink 428">
                    <a:extLst>
                      <a:ext uri="{FF2B5EF4-FFF2-40B4-BE49-F238E27FC236}">
                        <a16:creationId xmlns:a16="http://schemas.microsoft.com/office/drawing/2014/main" id="{ABE799DF-8864-F451-0789-C69B575EB244}"/>
                      </a:ext>
                    </a:extLst>
                  </p14:cNvPr>
                  <p14:cNvContentPartPr/>
                  <p14:nvPr/>
                </p14:nvContentPartPr>
                <p14:xfrm>
                  <a:off x="4168480" y="2289088"/>
                  <a:ext cx="38160" cy="8352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ABE799DF-8864-F451-0789-C69B575EB244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4164160" y="2284768"/>
                    <a:ext cx="46800" cy="9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30" name="Ink 429">
                    <a:extLst>
                      <a:ext uri="{FF2B5EF4-FFF2-40B4-BE49-F238E27FC236}">
                        <a16:creationId xmlns:a16="http://schemas.microsoft.com/office/drawing/2014/main" id="{E83F24A9-0CF6-2605-8E33-AA6E55FE020B}"/>
                      </a:ext>
                    </a:extLst>
                  </p14:cNvPr>
                  <p14:cNvContentPartPr/>
                  <p14:nvPr/>
                </p14:nvContentPartPr>
                <p14:xfrm>
                  <a:off x="4146520" y="2289088"/>
                  <a:ext cx="42840" cy="7236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E83F24A9-0CF6-2605-8E33-AA6E55FE020B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142200" y="2284768"/>
                    <a:ext cx="51480" cy="8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31" name="Ink 430">
                    <a:extLst>
                      <a:ext uri="{FF2B5EF4-FFF2-40B4-BE49-F238E27FC236}">
                        <a16:creationId xmlns:a16="http://schemas.microsoft.com/office/drawing/2014/main" id="{02C18584-FA9C-CF82-3360-1E8CECC9EEDB}"/>
                      </a:ext>
                    </a:extLst>
                  </p14:cNvPr>
                  <p14:cNvContentPartPr/>
                  <p14:nvPr/>
                </p14:nvContentPartPr>
                <p14:xfrm>
                  <a:off x="4207000" y="2288008"/>
                  <a:ext cx="9720" cy="94680"/>
                </p14:xfrm>
              </p:contentPart>
            </mc:Choice>
            <mc:Fallback xmlns="">
              <p:pic>
                <p:nvPicPr>
                  <p:cNvPr id="431" name="Ink 430">
                    <a:extLst>
                      <a:ext uri="{FF2B5EF4-FFF2-40B4-BE49-F238E27FC236}">
                        <a16:creationId xmlns:a16="http://schemas.microsoft.com/office/drawing/2014/main" id="{02C18584-FA9C-CF82-3360-1E8CECC9EEDB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4202680" y="2283688"/>
                    <a:ext cx="18360" cy="103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F891081A-D270-0B25-9661-FBE892A0CD3F}"/>
              </a:ext>
            </a:extLst>
          </p:cNvPr>
          <p:cNvGrpSpPr/>
          <p:nvPr/>
        </p:nvGrpSpPr>
        <p:grpSpPr>
          <a:xfrm>
            <a:off x="9161213" y="4375588"/>
            <a:ext cx="690084" cy="1241006"/>
            <a:chOff x="6878035" y="3408405"/>
            <a:chExt cx="690084" cy="1241006"/>
          </a:xfrm>
        </p:grpSpPr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87FE9968-759F-CD09-073A-F595433CFA55}"/>
                </a:ext>
              </a:extLst>
            </p:cNvPr>
            <p:cNvGrpSpPr/>
            <p:nvPr/>
          </p:nvGrpSpPr>
          <p:grpSpPr>
            <a:xfrm flipH="1">
              <a:off x="6878035" y="3408405"/>
              <a:ext cx="550503" cy="1241006"/>
              <a:chOff x="5119966" y="1092421"/>
              <a:chExt cx="1066680" cy="240462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62" name="Ink 461">
                    <a:extLst>
                      <a:ext uri="{FF2B5EF4-FFF2-40B4-BE49-F238E27FC236}">
                        <a16:creationId xmlns:a16="http://schemas.microsoft.com/office/drawing/2014/main" id="{ADC5A40D-D9CB-AA4B-10BC-EA70FE0326E0}"/>
                      </a:ext>
                    </a:extLst>
                  </p14:cNvPr>
                  <p14:cNvContentPartPr/>
                  <p14:nvPr/>
                </p14:nvContentPartPr>
                <p14:xfrm>
                  <a:off x="5163477" y="2505247"/>
                  <a:ext cx="224641" cy="991800"/>
                </p14:xfrm>
              </p:contentPart>
            </mc:Choice>
            <mc:Fallback xmlns="">
              <p:pic>
                <p:nvPicPr>
                  <p:cNvPr id="462" name="Ink 461">
                    <a:extLst>
                      <a:ext uri="{FF2B5EF4-FFF2-40B4-BE49-F238E27FC236}">
                        <a16:creationId xmlns:a16="http://schemas.microsoft.com/office/drawing/2014/main" id="{ADC5A40D-D9CB-AA4B-10BC-EA70FE0326E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151617" y="2493390"/>
                    <a:ext cx="248361" cy="1015514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FD4BD50E-68C7-8370-7C72-543D03CE44C8}"/>
                  </a:ext>
                </a:extLst>
              </p:cNvPr>
              <p:cNvGrpSpPr/>
              <p:nvPr/>
            </p:nvGrpSpPr>
            <p:grpSpPr>
              <a:xfrm>
                <a:off x="5119966" y="1092421"/>
                <a:ext cx="1066680" cy="2362214"/>
                <a:chOff x="5119966" y="1092421"/>
                <a:chExt cx="1066680" cy="236221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2">
                  <p14:nvContentPartPr>
                    <p14:cNvPr id="464" name="Ink 463">
                      <a:extLst>
                        <a:ext uri="{FF2B5EF4-FFF2-40B4-BE49-F238E27FC236}">
                          <a16:creationId xmlns:a16="http://schemas.microsoft.com/office/drawing/2014/main" id="{393BEBB1-EA63-EFC0-77A8-83DA23C47F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19966" y="1092421"/>
                    <a:ext cx="534960" cy="642960"/>
                  </p14:xfrm>
                </p:contentPart>
              </mc:Choice>
              <mc:Fallback xmlns="">
                <p:pic>
                  <p:nvPicPr>
                    <p:cNvPr id="464" name="Ink 463">
                      <a:extLst>
                        <a:ext uri="{FF2B5EF4-FFF2-40B4-BE49-F238E27FC236}">
                          <a16:creationId xmlns:a16="http://schemas.microsoft.com/office/drawing/2014/main" id="{393BEBB1-EA63-EFC0-77A8-83DA23C47FA2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5108109" y="1080566"/>
                      <a:ext cx="558674" cy="6666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465" name="Ink 464">
                      <a:extLst>
                        <a:ext uri="{FF2B5EF4-FFF2-40B4-BE49-F238E27FC236}">
                          <a16:creationId xmlns:a16="http://schemas.microsoft.com/office/drawing/2014/main" id="{BB041AB7-E60D-6527-A951-E02FF5AA86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19126" y="1099621"/>
                    <a:ext cx="70560" cy="360"/>
                  </p14:xfrm>
                </p:contentPart>
              </mc:Choice>
              <mc:Fallback xmlns="">
                <p:pic>
                  <p:nvPicPr>
                    <p:cNvPr id="465" name="Ink 464">
                      <a:extLst>
                        <a:ext uri="{FF2B5EF4-FFF2-40B4-BE49-F238E27FC236}">
                          <a16:creationId xmlns:a16="http://schemas.microsoft.com/office/drawing/2014/main" id="{BB041AB7-E60D-6527-A951-E02FF5AA86C7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5407366" y="1093501"/>
                      <a:ext cx="9408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4">
                  <p14:nvContentPartPr>
                    <p14:cNvPr id="466" name="Ink 465">
                      <a:extLst>
                        <a:ext uri="{FF2B5EF4-FFF2-40B4-BE49-F238E27FC236}">
                          <a16:creationId xmlns:a16="http://schemas.microsoft.com/office/drawing/2014/main" id="{EC389FEF-80D8-7EAB-DB39-C3DB163154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85286" y="1755541"/>
                    <a:ext cx="11880" cy="733680"/>
                  </p14:xfrm>
                </p:contentPart>
              </mc:Choice>
              <mc:Fallback xmlns="">
                <p:pic>
                  <p:nvPicPr>
                    <p:cNvPr id="466" name="Ink 465">
                      <a:extLst>
                        <a:ext uri="{FF2B5EF4-FFF2-40B4-BE49-F238E27FC236}">
                          <a16:creationId xmlns:a16="http://schemas.microsoft.com/office/drawing/2014/main" id="{EC389FEF-80D8-7EAB-DB39-C3DB163154FD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5374066" y="1743685"/>
                      <a:ext cx="34320" cy="75739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5">
                  <p14:nvContentPartPr>
                    <p14:cNvPr id="467" name="Ink 466">
                      <a:extLst>
                        <a:ext uri="{FF2B5EF4-FFF2-40B4-BE49-F238E27FC236}">
                          <a16:creationId xmlns:a16="http://schemas.microsoft.com/office/drawing/2014/main" id="{F8B814EA-3627-F411-6CFC-4A4826ED47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6576" y="2513955"/>
                    <a:ext cx="208800" cy="940680"/>
                  </p14:xfrm>
                </p:contentPart>
              </mc:Choice>
              <mc:Fallback xmlns="">
                <p:pic>
                  <p:nvPicPr>
                    <p:cNvPr id="467" name="Ink 466">
                      <a:extLst>
                        <a:ext uri="{FF2B5EF4-FFF2-40B4-BE49-F238E27FC236}">
                          <a16:creationId xmlns:a16="http://schemas.microsoft.com/office/drawing/2014/main" id="{F8B814EA-3627-F411-6CFC-4A4826ED4757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394744" y="2502101"/>
                      <a:ext cx="232464" cy="96438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6">
                  <p14:nvContentPartPr>
                    <p14:cNvPr id="468" name="Ink 467">
                      <a:extLst>
                        <a:ext uri="{FF2B5EF4-FFF2-40B4-BE49-F238E27FC236}">
                          <a16:creationId xmlns:a16="http://schemas.microsoft.com/office/drawing/2014/main" id="{004FE397-ADE2-5F29-C2A4-041BC2610F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96746" y="1755991"/>
                    <a:ext cx="216720" cy="3344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004FE397-ADE2-5F29-C2A4-041BC2610F0B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5384900" y="1744146"/>
                      <a:ext cx="240413" cy="3581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7">
                  <p14:nvContentPartPr>
                    <p14:cNvPr id="469" name="Ink 468">
                      <a:extLst>
                        <a:ext uri="{FF2B5EF4-FFF2-40B4-BE49-F238E27FC236}">
                          <a16:creationId xmlns:a16="http://schemas.microsoft.com/office/drawing/2014/main" id="{F66997D0-B7CE-6640-5F66-90850C348C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26666" y="1986301"/>
                    <a:ext cx="331560" cy="117720"/>
                  </p14:xfrm>
                </p:contentPart>
              </mc:Choice>
              <mc:Fallback xmlns="">
                <p:pic>
                  <p:nvPicPr>
                    <p:cNvPr id="469" name="Ink 468">
                      <a:extLst>
                        <a:ext uri="{FF2B5EF4-FFF2-40B4-BE49-F238E27FC236}">
                          <a16:creationId xmlns:a16="http://schemas.microsoft.com/office/drawing/2014/main" id="{F66997D0-B7CE-6640-5F66-90850C348C9A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5614825" y="1974459"/>
                      <a:ext cx="355243" cy="1414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8">
                  <p14:nvContentPartPr>
                    <p14:cNvPr id="470" name="Ink 469">
                      <a:extLst>
                        <a:ext uri="{FF2B5EF4-FFF2-40B4-BE49-F238E27FC236}">
                          <a16:creationId xmlns:a16="http://schemas.microsoft.com/office/drawing/2014/main" id="{6E8BFA14-7903-332C-C3A5-7E205C4F1D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63986" y="1786501"/>
                    <a:ext cx="195120" cy="223920"/>
                  </p14:xfrm>
                </p:contentPart>
              </mc:Choice>
              <mc:Fallback xmlns="">
                <p:pic>
                  <p:nvPicPr>
                    <p:cNvPr id="470" name="Ink 469">
                      <a:extLst>
                        <a:ext uri="{FF2B5EF4-FFF2-40B4-BE49-F238E27FC236}">
                          <a16:creationId xmlns:a16="http://schemas.microsoft.com/office/drawing/2014/main" id="{6E8BFA14-7903-332C-C3A5-7E205C4F1D11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5952182" y="1774642"/>
                      <a:ext cx="218729" cy="24763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471" name="Ink 470">
                      <a:extLst>
                        <a:ext uri="{FF2B5EF4-FFF2-40B4-BE49-F238E27FC236}">
                          <a16:creationId xmlns:a16="http://schemas.microsoft.com/office/drawing/2014/main" id="{54CDB7FF-B2BB-8AC2-F1AB-540F8AA571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89806" y="1749781"/>
                    <a:ext cx="190440" cy="86328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54CDB7FF-B2BB-8AC2-F1AB-540F8AA5718C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5177990" y="1737936"/>
                      <a:ext cx="214071" cy="88697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0">
                  <p14:nvContentPartPr>
                    <p14:cNvPr id="472" name="Ink 471">
                      <a:extLst>
                        <a:ext uri="{FF2B5EF4-FFF2-40B4-BE49-F238E27FC236}">
                          <a16:creationId xmlns:a16="http://schemas.microsoft.com/office/drawing/2014/main" id="{DF8E2476-6CFA-8A9E-73B4-B06CDE6FA2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36886" y="1722421"/>
                    <a:ext cx="21600" cy="58680"/>
                  </p14:xfrm>
                </p:contentPart>
              </mc:Choice>
              <mc:Fallback xmlns="">
                <p:pic>
                  <p:nvPicPr>
                    <p:cNvPr id="472" name="Ink 471">
                      <a:extLst>
                        <a:ext uri="{FF2B5EF4-FFF2-40B4-BE49-F238E27FC236}">
                          <a16:creationId xmlns:a16="http://schemas.microsoft.com/office/drawing/2014/main" id="{DF8E2476-6CFA-8A9E-73B4-B06CDE6FA243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6025041" y="1710685"/>
                      <a:ext cx="45290" cy="821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473" name="Ink 472">
                      <a:extLst>
                        <a:ext uri="{FF2B5EF4-FFF2-40B4-BE49-F238E27FC236}">
                          <a16:creationId xmlns:a16="http://schemas.microsoft.com/office/drawing/2014/main" id="{09A6A255-2F7D-AB26-1961-28778EE207F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4246" y="1716301"/>
                    <a:ext cx="111600" cy="32040"/>
                  </p14:xfrm>
                </p:contentPart>
              </mc:Choice>
              <mc:Fallback xmlns="">
                <p:pic>
                  <p:nvPicPr>
                    <p:cNvPr id="473" name="Ink 472">
                      <a:extLst>
                        <a:ext uri="{FF2B5EF4-FFF2-40B4-BE49-F238E27FC236}">
                          <a16:creationId xmlns:a16="http://schemas.microsoft.com/office/drawing/2014/main" id="{09A6A255-2F7D-AB26-1961-28778EE207F3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52388" y="1704712"/>
                      <a:ext cx="135315" cy="55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2">
                  <p14:nvContentPartPr>
                    <p14:cNvPr id="474" name="Ink 473">
                      <a:extLst>
                        <a:ext uri="{FF2B5EF4-FFF2-40B4-BE49-F238E27FC236}">
                          <a16:creationId xmlns:a16="http://schemas.microsoft.com/office/drawing/2014/main" id="{36D77147-553F-15B4-5B93-4AAA89B8A56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67206" y="1744381"/>
                    <a:ext cx="19440" cy="66240"/>
                  </p14:xfrm>
                </p:contentPart>
              </mc:Choice>
              <mc:Fallback xmlns="">
                <p:pic>
                  <p:nvPicPr>
                    <p:cNvPr id="474" name="Ink 473">
                      <a:extLst>
                        <a:ext uri="{FF2B5EF4-FFF2-40B4-BE49-F238E27FC236}">
                          <a16:creationId xmlns:a16="http://schemas.microsoft.com/office/drawing/2014/main" id="{36D77147-553F-15B4-5B93-4AAA89B8A56C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6155810" y="1732528"/>
                      <a:ext cx="42232" cy="89947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75" name="Group 474">
                  <a:extLst>
                    <a:ext uri="{FF2B5EF4-FFF2-40B4-BE49-F238E27FC236}">
                      <a16:creationId xmlns:a16="http://schemas.microsoft.com/office/drawing/2014/main" id="{BDD015CF-44ED-D0F8-4A3C-16769B59F399}"/>
                    </a:ext>
                  </a:extLst>
                </p:cNvPr>
                <p:cNvGrpSpPr/>
                <p:nvPr/>
              </p:nvGrpSpPr>
              <p:grpSpPr>
                <a:xfrm>
                  <a:off x="6069286" y="1749781"/>
                  <a:ext cx="28440" cy="28440"/>
                  <a:chOff x="6069286" y="1749781"/>
                  <a:chExt cx="28440" cy="284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3">
                    <p14:nvContentPartPr>
                      <p14:cNvPr id="477" name="Ink 476">
                        <a:extLst>
                          <a:ext uri="{FF2B5EF4-FFF2-40B4-BE49-F238E27FC236}">
                            <a16:creationId xmlns:a16="http://schemas.microsoft.com/office/drawing/2014/main" id="{8C1555BE-A10A-AC80-0488-33F9672C804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86206" y="174978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7" name="Ink 476">
                        <a:extLst>
                          <a:ext uri="{FF2B5EF4-FFF2-40B4-BE49-F238E27FC236}">
                            <a16:creationId xmlns:a16="http://schemas.microsoft.com/office/drawing/2014/main" id="{8C1555BE-A10A-AC80-0488-33F9672C80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080086" y="174366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4">
                    <p14:nvContentPartPr>
                      <p14:cNvPr id="478" name="Ink 477">
                        <a:extLst>
                          <a:ext uri="{FF2B5EF4-FFF2-40B4-BE49-F238E27FC236}">
                            <a16:creationId xmlns:a16="http://schemas.microsoft.com/office/drawing/2014/main" id="{E515E1C1-D5C6-F243-B657-B245B447FDE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97366" y="177282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8" name="Ink 477">
                        <a:extLst>
                          <a:ext uri="{FF2B5EF4-FFF2-40B4-BE49-F238E27FC236}">
                            <a16:creationId xmlns:a16="http://schemas.microsoft.com/office/drawing/2014/main" id="{E515E1C1-D5C6-F243-B657-B245B447FD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091246" y="176670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5">
                    <p14:nvContentPartPr>
                      <p14:cNvPr id="479" name="Ink 478">
                        <a:extLst>
                          <a:ext uri="{FF2B5EF4-FFF2-40B4-BE49-F238E27FC236}">
                            <a16:creationId xmlns:a16="http://schemas.microsoft.com/office/drawing/2014/main" id="{C123141E-EE06-E702-2E3B-A0F3B62B606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9286" y="1777861"/>
                      <a:ext cx="360" cy="360"/>
                    </p14:xfrm>
                  </p:contentPart>
                </mc:Choice>
                <mc:Fallback xmlns="">
                  <p:pic>
                    <p:nvPicPr>
                      <p:cNvPr id="479" name="Ink 478">
                        <a:extLst>
                          <a:ext uri="{FF2B5EF4-FFF2-40B4-BE49-F238E27FC236}">
                            <a16:creationId xmlns:a16="http://schemas.microsoft.com/office/drawing/2014/main" id="{C123141E-EE06-E702-2E3B-A0F3B62B60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063166" y="1771741"/>
                        <a:ext cx="1260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16">
                  <p14:nvContentPartPr>
                    <p14:cNvPr id="476" name="Ink 475">
                      <a:extLst>
                        <a:ext uri="{FF2B5EF4-FFF2-40B4-BE49-F238E27FC236}">
                          <a16:creationId xmlns:a16="http://schemas.microsoft.com/office/drawing/2014/main" id="{882DB8F2-9307-F6A6-4199-79E86F4133C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0006" y="2619541"/>
                    <a:ext cx="19440" cy="34560"/>
                  </p14:xfrm>
                </p:contentPart>
              </mc:Choice>
              <mc:Fallback xmlns="">
                <p:pic>
                  <p:nvPicPr>
                    <p:cNvPr id="476" name="Ink 475">
                      <a:extLst>
                        <a:ext uri="{FF2B5EF4-FFF2-40B4-BE49-F238E27FC236}">
                          <a16:creationId xmlns:a16="http://schemas.microsoft.com/office/drawing/2014/main" id="{882DB8F2-9307-F6A6-4199-79E86F4133C1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5158610" y="2607791"/>
                      <a:ext cx="42232" cy="58061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1C4AF78F-84A9-8D37-5803-98A019099FF3}"/>
                </a:ext>
              </a:extLst>
            </p:cNvPr>
            <p:cNvGrpSpPr/>
            <p:nvPr/>
          </p:nvGrpSpPr>
          <p:grpSpPr>
            <a:xfrm>
              <a:off x="7177879" y="3481978"/>
              <a:ext cx="390240" cy="312480"/>
              <a:chOff x="7177879" y="3481978"/>
              <a:chExt cx="390240" cy="31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F7410177-360C-FFEB-EA06-9255A19283DA}"/>
                      </a:ext>
                    </a:extLst>
                  </p14:cNvPr>
                  <p14:cNvContentPartPr/>
                  <p14:nvPr/>
                </p14:nvContentPartPr>
                <p14:xfrm>
                  <a:off x="7177879" y="3481978"/>
                  <a:ext cx="250560" cy="12636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F7410177-360C-FFEB-EA06-9255A19283DA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7173559" y="3477658"/>
                    <a:ext cx="25920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83B690BC-3F61-F6F8-5ABA-28B5672A8DC4}"/>
                      </a:ext>
                    </a:extLst>
                  </p14:cNvPr>
                  <p14:cNvContentPartPr/>
                  <p14:nvPr/>
                </p14:nvContentPartPr>
                <p14:xfrm>
                  <a:off x="7420879" y="3511498"/>
                  <a:ext cx="36360" cy="4500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83B690BC-3F61-F6F8-5ABA-28B5672A8DC4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7416516" y="3507178"/>
                    <a:ext cx="45086" cy="5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60" name="Ink 459">
                    <a:extLst>
                      <a:ext uri="{FF2B5EF4-FFF2-40B4-BE49-F238E27FC236}">
                        <a16:creationId xmlns:a16="http://schemas.microsoft.com/office/drawing/2014/main" id="{7444C56C-6C3A-7545-7352-B314AE96C3D0}"/>
                      </a:ext>
                    </a:extLst>
                  </p14:cNvPr>
                  <p14:cNvContentPartPr/>
                  <p14:nvPr/>
                </p14:nvContentPartPr>
                <p14:xfrm>
                  <a:off x="7447159" y="3512578"/>
                  <a:ext cx="106560" cy="261360"/>
                </p14:xfrm>
              </p:contentPart>
            </mc:Choice>
            <mc:Fallback xmlns="">
              <p:pic>
                <p:nvPicPr>
                  <p:cNvPr id="460" name="Ink 459">
                    <a:extLst>
                      <a:ext uri="{FF2B5EF4-FFF2-40B4-BE49-F238E27FC236}">
                        <a16:creationId xmlns:a16="http://schemas.microsoft.com/office/drawing/2014/main" id="{7444C56C-6C3A-7545-7352-B314AE96C3D0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7442839" y="3508258"/>
                    <a:ext cx="11520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61" name="Ink 460">
                    <a:extLst>
                      <a:ext uri="{FF2B5EF4-FFF2-40B4-BE49-F238E27FC236}">
                        <a16:creationId xmlns:a16="http://schemas.microsoft.com/office/drawing/2014/main" id="{DB0B7965-9F71-4C68-A6FE-5616D85A9515}"/>
                      </a:ext>
                    </a:extLst>
                  </p14:cNvPr>
                  <p14:cNvContentPartPr/>
                  <p14:nvPr/>
                </p14:nvContentPartPr>
                <p14:xfrm>
                  <a:off x="7455799" y="3555418"/>
                  <a:ext cx="112320" cy="239040"/>
                </p14:xfrm>
              </p:contentPart>
            </mc:Choice>
            <mc:Fallback xmlns="">
              <p:pic>
                <p:nvPicPr>
                  <p:cNvPr id="461" name="Ink 460">
                    <a:extLst>
                      <a:ext uri="{FF2B5EF4-FFF2-40B4-BE49-F238E27FC236}">
                        <a16:creationId xmlns:a16="http://schemas.microsoft.com/office/drawing/2014/main" id="{DB0B7965-9F71-4C68-A6FE-5616D85A9515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7451479" y="3551098"/>
                    <a:ext cx="120960" cy="2476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545" name="Straight Arrow Connector 544">
            <a:extLst>
              <a:ext uri="{FF2B5EF4-FFF2-40B4-BE49-F238E27FC236}">
                <a16:creationId xmlns:a16="http://schemas.microsoft.com/office/drawing/2014/main" id="{16737D34-0344-DCBA-A6B8-F1192120894D}"/>
              </a:ext>
            </a:extLst>
          </p:cNvPr>
          <p:cNvCxnSpPr>
            <a:cxnSpLocks/>
          </p:cNvCxnSpPr>
          <p:nvPr/>
        </p:nvCxnSpPr>
        <p:spPr>
          <a:xfrm flipH="1">
            <a:off x="7851296" y="1819399"/>
            <a:ext cx="1090972" cy="828798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7" name="Straight Arrow Connector 546">
            <a:extLst>
              <a:ext uri="{FF2B5EF4-FFF2-40B4-BE49-F238E27FC236}">
                <a16:creationId xmlns:a16="http://schemas.microsoft.com/office/drawing/2014/main" id="{F174EFEC-65E0-5569-320E-F8573E0FB4BA}"/>
              </a:ext>
            </a:extLst>
          </p:cNvPr>
          <p:cNvCxnSpPr>
            <a:cxnSpLocks/>
          </p:cNvCxnSpPr>
          <p:nvPr/>
        </p:nvCxnSpPr>
        <p:spPr>
          <a:xfrm rot="13080000">
            <a:off x="7753298" y="4184206"/>
            <a:ext cx="1329935" cy="0"/>
          </a:xfrm>
          <a:prstGeom prst="straightConnector1">
            <a:avLst/>
          </a:prstGeom>
          <a:ln w="15875">
            <a:headEnd type="none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8" name="Straight Arrow Connector 547">
            <a:extLst>
              <a:ext uri="{FF2B5EF4-FFF2-40B4-BE49-F238E27FC236}">
                <a16:creationId xmlns:a16="http://schemas.microsoft.com/office/drawing/2014/main" id="{5FE46B8C-FA85-B3DD-225E-76F8915F47DC}"/>
              </a:ext>
            </a:extLst>
          </p:cNvPr>
          <p:cNvCxnSpPr>
            <a:cxnSpLocks/>
          </p:cNvCxnSpPr>
          <p:nvPr/>
        </p:nvCxnSpPr>
        <p:spPr>
          <a:xfrm rot="13080000">
            <a:off x="7888003" y="4029531"/>
            <a:ext cx="1329935" cy="0"/>
          </a:xfrm>
          <a:prstGeom prst="straightConnector1">
            <a:avLst/>
          </a:prstGeom>
          <a:ln w="15875"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28D413D-22DB-51E3-D179-36DB921C80D7}"/>
              </a:ext>
            </a:extLst>
          </p:cNvPr>
          <p:cNvSpPr txBox="1"/>
          <p:nvPr/>
        </p:nvSpPr>
        <p:spPr>
          <a:xfrm rot="19370487">
            <a:off x="7706638" y="1937181"/>
            <a:ext cx="1193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DIN Next LT Pro Light" panose="020B0303020203050203" pitchFamily="34" charset="0"/>
              </a:rPr>
              <a:t>Put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0F8EAE-7479-13BD-36F2-3980D84128D0}"/>
              </a:ext>
            </a:extLst>
          </p:cNvPr>
          <p:cNvGrpSpPr/>
          <p:nvPr/>
        </p:nvGrpSpPr>
        <p:grpSpPr>
          <a:xfrm>
            <a:off x="6251177" y="2678335"/>
            <a:ext cx="1647512" cy="723609"/>
            <a:chOff x="7907243" y="1456072"/>
            <a:chExt cx="1812263" cy="7236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00A0A15-B3EA-A451-F185-E0A7E450596B}"/>
                </a:ext>
              </a:extLst>
            </p:cNvPr>
            <p:cNvGrpSpPr/>
            <p:nvPr/>
          </p:nvGrpSpPr>
          <p:grpSpPr>
            <a:xfrm>
              <a:off x="8143977" y="1504445"/>
              <a:ext cx="1326600" cy="183960"/>
              <a:chOff x="5800849" y="2767966"/>
              <a:chExt cx="1326600" cy="183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3FEA8345-77A4-D06E-827B-5B348F6EE644}"/>
                      </a:ext>
                    </a:extLst>
                  </p14:cNvPr>
                  <p14:cNvContentPartPr/>
                  <p14:nvPr/>
                </p14:nvContentPartPr>
                <p14:xfrm>
                  <a:off x="5800849" y="2812966"/>
                  <a:ext cx="89280" cy="1389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3FEA8345-77A4-D06E-827B-5B348F6EE644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5793738" y="2806486"/>
                    <a:ext cx="102712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FEA31069-90BF-F195-7930-13D375AA9852}"/>
                      </a:ext>
                    </a:extLst>
                  </p14:cNvPr>
                  <p14:cNvContentPartPr/>
                  <p14:nvPr/>
                </p14:nvContentPartPr>
                <p14:xfrm>
                  <a:off x="7032769" y="2767966"/>
                  <a:ext cx="94680" cy="15696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FEA31069-90BF-F195-7930-13D375AA9852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025638" y="2761501"/>
                    <a:ext cx="108149" cy="16917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5B28A7-F7DA-4CC8-926A-1B8B57129DCB}"/>
                </a:ext>
              </a:extLst>
            </p:cNvPr>
            <p:cNvGrpSpPr/>
            <p:nvPr/>
          </p:nvGrpSpPr>
          <p:grpSpPr>
            <a:xfrm>
              <a:off x="7907243" y="1456072"/>
              <a:ext cx="1812263" cy="723609"/>
              <a:chOff x="6016166" y="1188960"/>
              <a:chExt cx="2516400" cy="100476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90BC8F5-9EE3-B9C0-94E8-21313704FDC8}"/>
                  </a:ext>
                </a:extLst>
              </p:cNvPr>
              <p:cNvGrpSpPr/>
              <p:nvPr/>
            </p:nvGrpSpPr>
            <p:grpSpPr>
              <a:xfrm>
                <a:off x="6016166" y="1188960"/>
                <a:ext cx="2516400" cy="1004760"/>
                <a:chOff x="7811238" y="4341526"/>
                <a:chExt cx="2516400" cy="1004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42" name="Ink 41">
                      <a:extLst>
                        <a:ext uri="{FF2B5EF4-FFF2-40B4-BE49-F238E27FC236}">
                          <a16:creationId xmlns:a16="http://schemas.microsoft.com/office/drawing/2014/main" id="{7C698ED5-7834-33ED-95B6-B114A2973B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11238" y="4341526"/>
                    <a:ext cx="2516400" cy="1004760"/>
                  </p14:xfrm>
                </p:contentPart>
              </mc:Choice>
              <mc:Fallback xmlns="">
                <p:pic>
                  <p:nvPicPr>
                    <p:cNvPr id="42" name="Ink 41">
                      <a:extLst>
                        <a:ext uri="{FF2B5EF4-FFF2-40B4-BE49-F238E27FC236}">
                          <a16:creationId xmlns:a16="http://schemas.microsoft.com/office/drawing/2014/main" id="{7C698ED5-7834-33ED-95B6-B114A2973B89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7797490" y="4329029"/>
                      <a:ext cx="2543346" cy="10292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43" name="Ink 42">
                      <a:extLst>
                        <a:ext uri="{FF2B5EF4-FFF2-40B4-BE49-F238E27FC236}">
                          <a16:creationId xmlns:a16="http://schemas.microsoft.com/office/drawing/2014/main" id="{480E4944-D440-F432-0BE2-470E1FF1BF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47758" y="5331166"/>
                    <a:ext cx="645120" cy="14040"/>
                  </p14:xfrm>
                </p:contentPart>
              </mc:Choice>
              <mc:Fallback xmlns="">
                <p:pic>
                  <p:nvPicPr>
                    <p:cNvPr id="43" name="Ink 42">
                      <a:extLst>
                        <a:ext uri="{FF2B5EF4-FFF2-40B4-BE49-F238E27FC236}">
                          <a16:creationId xmlns:a16="http://schemas.microsoft.com/office/drawing/2014/main" id="{480E4944-D440-F432-0BE2-470E1FF1BF3C}"/>
                        </a:ext>
                      </a:extLst>
                    </p:cNvPr>
                    <p:cNvPicPr/>
                    <p:nvPr/>
                  </p:nvPicPr>
                  <p:blipFill>
                    <a:blip r:embed="rId132"/>
                    <a:stretch>
                      <a:fillRect/>
                    </a:stretch>
                  </p:blipFill>
                  <p:spPr>
                    <a:xfrm>
                      <a:off x="8034020" y="5318630"/>
                      <a:ext cx="672046" cy="3861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689A9321-5E9C-EEE1-AADA-2CC1DEDA24D3}"/>
                      </a:ext>
                    </a:extLst>
                  </p14:cNvPr>
                  <p14:cNvContentPartPr/>
                  <p14:nvPr/>
                </p14:nvContentPartPr>
                <p14:xfrm>
                  <a:off x="7093038" y="1788406"/>
                  <a:ext cx="360" cy="3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689A9321-5E9C-EEE1-AADA-2CC1DEDA24D3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084038" y="177940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B987588E-1DA1-4F9F-06C4-2D632616C4A7}"/>
                      </a:ext>
                    </a:extLst>
                  </p14:cNvPr>
                  <p14:cNvContentPartPr/>
                  <p14:nvPr/>
                </p14:nvContentPartPr>
                <p14:xfrm>
                  <a:off x="7516758" y="1788406"/>
                  <a:ext cx="360" cy="3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B987588E-1DA1-4F9F-06C4-2D632616C4A7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507758" y="1779406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1ED0E148-3F44-93F5-2C56-7C26B5E7E48C}"/>
                      </a:ext>
                    </a:extLst>
                  </p14:cNvPr>
                  <p14:cNvContentPartPr/>
                  <p14:nvPr/>
                </p14:nvContentPartPr>
                <p14:xfrm>
                  <a:off x="7079718" y="1694086"/>
                  <a:ext cx="79560" cy="565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1ED0E148-3F44-93F5-2C56-7C26B5E7E48C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7066095" y="1681582"/>
                    <a:ext cx="106262" cy="810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E625B0E-8274-31B0-4BAF-27244542F2E2}"/>
                      </a:ext>
                    </a:extLst>
                  </p14:cNvPr>
                  <p14:cNvContentPartPr/>
                  <p14:nvPr/>
                </p14:nvContentPartPr>
                <p14:xfrm>
                  <a:off x="7485438" y="1680766"/>
                  <a:ext cx="72000" cy="446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E625B0E-8274-31B0-4BAF-27244542F2E2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7471698" y="1668366"/>
                    <a:ext cx="98931" cy="689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2177B75E-38E8-B03B-2EE7-BD904A4F1025}"/>
                      </a:ext>
                    </a:extLst>
                  </p14:cNvPr>
                  <p14:cNvContentPartPr/>
                  <p14:nvPr/>
                </p14:nvContentPartPr>
                <p14:xfrm>
                  <a:off x="7147038" y="1924126"/>
                  <a:ext cx="377280" cy="648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2177B75E-38E8-B03B-2EE7-BD904A4F1025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7133289" y="1911664"/>
                    <a:ext cx="404229" cy="89225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FC23052-AED5-98C3-49A8-3CD27F0D322E}"/>
              </a:ext>
            </a:extLst>
          </p:cNvPr>
          <p:cNvGrpSpPr/>
          <p:nvPr/>
        </p:nvGrpSpPr>
        <p:grpSpPr>
          <a:xfrm>
            <a:off x="6804984" y="4616282"/>
            <a:ext cx="631648" cy="608629"/>
            <a:chOff x="9589265" y="856234"/>
            <a:chExt cx="846809" cy="815950"/>
          </a:xfrm>
        </p:grpSpPr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AF7077CC-A7FC-853A-1CA9-4DE17E39C65F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2FB26535-F257-1870-4176-2BCF92635148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E1A623"/>
                </a:gs>
                <a:gs pos="40000">
                  <a:schemeClr val="accent4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TextBox 566">
              <a:extLst>
                <a:ext uri="{FF2B5EF4-FFF2-40B4-BE49-F238E27FC236}">
                  <a16:creationId xmlns:a16="http://schemas.microsoft.com/office/drawing/2014/main" id="{740E61C1-E644-ED1C-5D5D-0AED899E479F}"/>
                </a:ext>
              </a:extLst>
            </p:cNvPr>
            <p:cNvSpPr txBox="1"/>
            <p:nvPr/>
          </p:nvSpPr>
          <p:spPr>
            <a:xfrm>
              <a:off x="9589265" y="1107547"/>
              <a:ext cx="846809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NEXT!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EE5DF7E9-21BD-A3E5-13C5-B6AC19942387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31869C65-D0A1-EC4B-ED9F-DF7F9942D0D2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31869C65-D0A1-EC4B-ED9F-DF7F9942D0D2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58BC573E-78B8-7EC9-8D45-DA3268BE80D0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58BC573E-78B8-7EC9-8D45-DA3268BE80D0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16D1CB03-5200-46C6-2CFE-7A461C8DAFF9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574" name="Ink 573">
                    <a:extLst>
                      <a:ext uri="{FF2B5EF4-FFF2-40B4-BE49-F238E27FC236}">
                        <a16:creationId xmlns:a16="http://schemas.microsoft.com/office/drawing/2014/main" id="{FB7BC655-4BD2-A761-1856-FE7F85055C4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74" name="Ink 573">
                    <a:extLst>
                      <a:ext uri="{FF2B5EF4-FFF2-40B4-BE49-F238E27FC236}">
                        <a16:creationId xmlns:a16="http://schemas.microsoft.com/office/drawing/2014/main" id="{FB7BC655-4BD2-A761-1856-FE7F85055C4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575" name="Ink 574">
                    <a:extLst>
                      <a:ext uri="{FF2B5EF4-FFF2-40B4-BE49-F238E27FC236}">
                        <a16:creationId xmlns:a16="http://schemas.microsoft.com/office/drawing/2014/main" id="{56F662B9-6356-B271-7AB7-07EF7F406650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75" name="Ink 574">
                    <a:extLst>
                      <a:ext uri="{FF2B5EF4-FFF2-40B4-BE49-F238E27FC236}">
                        <a16:creationId xmlns:a16="http://schemas.microsoft.com/office/drawing/2014/main" id="{56F662B9-6356-B271-7AB7-07EF7F406650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611FF162-399B-1C49-4ADC-A0F392AAE2B6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611FF162-399B-1C49-4ADC-A0F392AAE2B6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8BD1DAC6-1F60-9358-893D-E7B6CBC0977C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571" name="Ink 570">
                    <a:extLst>
                      <a:ext uri="{FF2B5EF4-FFF2-40B4-BE49-F238E27FC236}">
                        <a16:creationId xmlns:a16="http://schemas.microsoft.com/office/drawing/2014/main" id="{BD88C63C-C3AC-386C-AFE0-C9793C46AC1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71" name="Ink 570">
                    <a:extLst>
                      <a:ext uri="{FF2B5EF4-FFF2-40B4-BE49-F238E27FC236}">
                        <a16:creationId xmlns:a16="http://schemas.microsoft.com/office/drawing/2014/main" id="{BD88C63C-C3AC-386C-AFE0-C9793C46AC1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572" name="Ink 571">
                    <a:extLst>
                      <a:ext uri="{FF2B5EF4-FFF2-40B4-BE49-F238E27FC236}">
                        <a16:creationId xmlns:a16="http://schemas.microsoft.com/office/drawing/2014/main" id="{054C4BCE-31E6-891E-1655-B4C3C873984E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72" name="Ink 571">
                    <a:extLst>
                      <a:ext uri="{FF2B5EF4-FFF2-40B4-BE49-F238E27FC236}">
                        <a16:creationId xmlns:a16="http://schemas.microsoft.com/office/drawing/2014/main" id="{054C4BCE-31E6-891E-1655-B4C3C873984E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573" name="Ink 572">
                    <a:extLst>
                      <a:ext uri="{FF2B5EF4-FFF2-40B4-BE49-F238E27FC236}">
                        <a16:creationId xmlns:a16="http://schemas.microsoft.com/office/drawing/2014/main" id="{95619598-41A4-4331-4F22-51C4626C91EF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73" name="Ink 572">
                    <a:extLst>
                      <a:ext uri="{FF2B5EF4-FFF2-40B4-BE49-F238E27FC236}">
                        <a16:creationId xmlns:a16="http://schemas.microsoft.com/office/drawing/2014/main" id="{95619598-41A4-4331-4F22-51C4626C91EF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FD93D18-510E-E387-4531-0811D5A5FF59}"/>
              </a:ext>
            </a:extLst>
          </p:cNvPr>
          <p:cNvGrpSpPr/>
          <p:nvPr/>
        </p:nvGrpSpPr>
        <p:grpSpPr>
          <a:xfrm>
            <a:off x="6237113" y="4609694"/>
            <a:ext cx="514494" cy="608629"/>
            <a:chOff x="9664399" y="856234"/>
            <a:chExt cx="689748" cy="815950"/>
          </a:xfrm>
        </p:grpSpPr>
        <p:sp>
          <p:nvSpPr>
            <p:cNvPr id="551" name="Freeform: Shape 22">
              <a:extLst>
                <a:ext uri="{FF2B5EF4-FFF2-40B4-BE49-F238E27FC236}">
                  <a16:creationId xmlns:a16="http://schemas.microsoft.com/office/drawing/2014/main" id="{B0BC38F0-91B9-8BF0-08E0-5A6267C4440E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03287D81-547D-60AF-FB66-CBD6ED5EE3ED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TextBox 552">
              <a:extLst>
                <a:ext uri="{FF2B5EF4-FFF2-40B4-BE49-F238E27FC236}">
                  <a16:creationId xmlns:a16="http://schemas.microsoft.com/office/drawing/2014/main" id="{BAFBD34C-BA93-A45D-00D9-369B138A46ED}"/>
                </a:ext>
              </a:extLst>
            </p:cNvPr>
            <p:cNvSpPr txBox="1"/>
            <p:nvPr/>
          </p:nvSpPr>
          <p:spPr>
            <a:xfrm>
              <a:off x="9669365" y="1107545"/>
              <a:ext cx="684782" cy="372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AUTH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0DB81CB2-3299-7CCD-01B2-F62FE2D5A9E5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563" name="Ink 562">
                    <a:extLst>
                      <a:ext uri="{FF2B5EF4-FFF2-40B4-BE49-F238E27FC236}">
                        <a16:creationId xmlns:a16="http://schemas.microsoft.com/office/drawing/2014/main" id="{903AED1E-59F3-4E93-E78D-0DD857AA83B4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63" name="Ink 562">
                    <a:extLst>
                      <a:ext uri="{FF2B5EF4-FFF2-40B4-BE49-F238E27FC236}">
                        <a16:creationId xmlns:a16="http://schemas.microsoft.com/office/drawing/2014/main" id="{903AED1E-59F3-4E93-E78D-0DD857AA83B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564" name="Ink 563">
                    <a:extLst>
                      <a:ext uri="{FF2B5EF4-FFF2-40B4-BE49-F238E27FC236}">
                        <a16:creationId xmlns:a16="http://schemas.microsoft.com/office/drawing/2014/main" id="{B7930976-259B-D06A-47FC-C4972F2AC357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64" name="Ink 563">
                    <a:extLst>
                      <a:ext uri="{FF2B5EF4-FFF2-40B4-BE49-F238E27FC236}">
                        <a16:creationId xmlns:a16="http://schemas.microsoft.com/office/drawing/2014/main" id="{B7930976-259B-D06A-47FC-C4972F2AC357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8DCCF768-D798-681B-D801-AFB1D41C9147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560" name="Ink 559">
                    <a:extLst>
                      <a:ext uri="{FF2B5EF4-FFF2-40B4-BE49-F238E27FC236}">
                        <a16:creationId xmlns:a16="http://schemas.microsoft.com/office/drawing/2014/main" id="{ADFB82E6-0843-1E4F-88C8-F392671BF9B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60" name="Ink 559">
                    <a:extLst>
                      <a:ext uri="{FF2B5EF4-FFF2-40B4-BE49-F238E27FC236}">
                        <a16:creationId xmlns:a16="http://schemas.microsoft.com/office/drawing/2014/main" id="{ADFB82E6-0843-1E4F-88C8-F392671BF9B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561" name="Ink 560">
                    <a:extLst>
                      <a:ext uri="{FF2B5EF4-FFF2-40B4-BE49-F238E27FC236}">
                        <a16:creationId xmlns:a16="http://schemas.microsoft.com/office/drawing/2014/main" id="{9C07865E-8206-3C07-7F0D-2C4A75026E49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61" name="Ink 560">
                    <a:extLst>
                      <a:ext uri="{FF2B5EF4-FFF2-40B4-BE49-F238E27FC236}">
                        <a16:creationId xmlns:a16="http://schemas.microsoft.com/office/drawing/2014/main" id="{9C07865E-8206-3C07-7F0D-2C4A75026E49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62" name="Ink 561">
                    <a:extLst>
                      <a:ext uri="{FF2B5EF4-FFF2-40B4-BE49-F238E27FC236}">
                        <a16:creationId xmlns:a16="http://schemas.microsoft.com/office/drawing/2014/main" id="{0A5C7A97-4633-9963-B74E-8699E7B9BC23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62" name="Ink 561">
                    <a:extLst>
                      <a:ext uri="{FF2B5EF4-FFF2-40B4-BE49-F238E27FC236}">
                        <a16:creationId xmlns:a16="http://schemas.microsoft.com/office/drawing/2014/main" id="{0A5C7A97-4633-9963-B74E-8699E7B9BC23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80BB7CAE-561C-84F8-9B6A-38DF53C8FCD0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557" name="Ink 556">
                    <a:extLst>
                      <a:ext uri="{FF2B5EF4-FFF2-40B4-BE49-F238E27FC236}">
                        <a16:creationId xmlns:a16="http://schemas.microsoft.com/office/drawing/2014/main" id="{10F35B90-9B65-55EA-269A-233A3A1D3936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57" name="Ink 556">
                    <a:extLst>
                      <a:ext uri="{FF2B5EF4-FFF2-40B4-BE49-F238E27FC236}">
                        <a16:creationId xmlns:a16="http://schemas.microsoft.com/office/drawing/2014/main" id="{10F35B90-9B65-55EA-269A-233A3A1D393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8" name="Ink 557">
                    <a:extLst>
                      <a:ext uri="{FF2B5EF4-FFF2-40B4-BE49-F238E27FC236}">
                        <a16:creationId xmlns:a16="http://schemas.microsoft.com/office/drawing/2014/main" id="{47FA6EC1-2AE6-8977-0D08-7E6F5AB2B10A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58" name="Ink 557">
                    <a:extLst>
                      <a:ext uri="{FF2B5EF4-FFF2-40B4-BE49-F238E27FC236}">
                        <a16:creationId xmlns:a16="http://schemas.microsoft.com/office/drawing/2014/main" id="{47FA6EC1-2AE6-8977-0D08-7E6F5AB2B10A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559" name="Ink 558">
                    <a:extLst>
                      <a:ext uri="{FF2B5EF4-FFF2-40B4-BE49-F238E27FC236}">
                        <a16:creationId xmlns:a16="http://schemas.microsoft.com/office/drawing/2014/main" id="{6D538074-F859-9815-35E3-16137CF129AE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59" name="Ink 558">
                    <a:extLst>
                      <a:ext uri="{FF2B5EF4-FFF2-40B4-BE49-F238E27FC236}">
                        <a16:creationId xmlns:a16="http://schemas.microsoft.com/office/drawing/2014/main" id="{6D538074-F859-9815-35E3-16137CF129AE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7EE121-30B7-D82E-D78A-10FB1D9211EF}"/>
              </a:ext>
            </a:extLst>
          </p:cNvPr>
          <p:cNvGrpSpPr/>
          <p:nvPr/>
        </p:nvGrpSpPr>
        <p:grpSpPr>
          <a:xfrm>
            <a:off x="6861138" y="5274270"/>
            <a:ext cx="514494" cy="608629"/>
            <a:chOff x="9664399" y="856234"/>
            <a:chExt cx="689748" cy="815950"/>
          </a:xfrm>
        </p:grpSpPr>
        <p:sp>
          <p:nvSpPr>
            <p:cNvPr id="533" name="Freeform: Shape 22">
              <a:extLst>
                <a:ext uri="{FF2B5EF4-FFF2-40B4-BE49-F238E27FC236}">
                  <a16:creationId xmlns:a16="http://schemas.microsoft.com/office/drawing/2014/main" id="{FF4EC29F-5357-1F44-B22D-E2F26B2143AD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BBAC3698-F341-20AA-32FA-827011CA6C16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C2714903-0C20-3106-8DE1-691EF556FEC0}"/>
                </a:ext>
              </a:extLst>
            </p:cNvPr>
            <p:cNvSpPr txBox="1"/>
            <p:nvPr/>
          </p:nvSpPr>
          <p:spPr>
            <a:xfrm>
              <a:off x="9669365" y="1107545"/>
              <a:ext cx="684782" cy="372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GET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D4E3A3C0-10D9-022F-AA7E-0F00124FF6F5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49" name="Ink 548">
                    <a:extLst>
                      <a:ext uri="{FF2B5EF4-FFF2-40B4-BE49-F238E27FC236}">
                        <a16:creationId xmlns:a16="http://schemas.microsoft.com/office/drawing/2014/main" id="{CE1D0D29-063D-DEA2-34D7-4DBCB55A5374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49" name="Ink 548">
                    <a:extLst>
                      <a:ext uri="{FF2B5EF4-FFF2-40B4-BE49-F238E27FC236}">
                        <a16:creationId xmlns:a16="http://schemas.microsoft.com/office/drawing/2014/main" id="{CE1D0D29-063D-DEA2-34D7-4DBCB55A53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550" name="Ink 549">
                    <a:extLst>
                      <a:ext uri="{FF2B5EF4-FFF2-40B4-BE49-F238E27FC236}">
                        <a16:creationId xmlns:a16="http://schemas.microsoft.com/office/drawing/2014/main" id="{11D64CDE-E536-D977-4D2A-694C82D56B2E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50" name="Ink 549">
                    <a:extLst>
                      <a:ext uri="{FF2B5EF4-FFF2-40B4-BE49-F238E27FC236}">
                        <a16:creationId xmlns:a16="http://schemas.microsoft.com/office/drawing/2014/main" id="{11D64CDE-E536-D977-4D2A-694C82D56B2E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B5FE420A-DBC0-D302-B05F-180AC3D6C5EC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42" name="Ink 541">
                    <a:extLst>
                      <a:ext uri="{FF2B5EF4-FFF2-40B4-BE49-F238E27FC236}">
                        <a16:creationId xmlns:a16="http://schemas.microsoft.com/office/drawing/2014/main" id="{88903A75-E289-5138-1046-0546BB5593E2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42" name="Ink 541">
                    <a:extLst>
                      <a:ext uri="{FF2B5EF4-FFF2-40B4-BE49-F238E27FC236}">
                        <a16:creationId xmlns:a16="http://schemas.microsoft.com/office/drawing/2014/main" id="{88903A75-E289-5138-1046-0546BB5593E2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543" name="Ink 542">
                    <a:extLst>
                      <a:ext uri="{FF2B5EF4-FFF2-40B4-BE49-F238E27FC236}">
                        <a16:creationId xmlns:a16="http://schemas.microsoft.com/office/drawing/2014/main" id="{8849E28B-22A2-D3FE-752D-779282E9F0E3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43" name="Ink 542">
                    <a:extLst>
                      <a:ext uri="{FF2B5EF4-FFF2-40B4-BE49-F238E27FC236}">
                        <a16:creationId xmlns:a16="http://schemas.microsoft.com/office/drawing/2014/main" id="{8849E28B-22A2-D3FE-752D-779282E9F0E3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44" name="Ink 543">
                    <a:extLst>
                      <a:ext uri="{FF2B5EF4-FFF2-40B4-BE49-F238E27FC236}">
                        <a16:creationId xmlns:a16="http://schemas.microsoft.com/office/drawing/2014/main" id="{068CC2CB-F828-8926-E576-F6F78973D27E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44" name="Ink 543">
                    <a:extLst>
                      <a:ext uri="{FF2B5EF4-FFF2-40B4-BE49-F238E27FC236}">
                        <a16:creationId xmlns:a16="http://schemas.microsoft.com/office/drawing/2014/main" id="{068CC2CB-F828-8926-E576-F6F78973D27E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F844B0F8-0EDC-8083-92AA-238A8CA50FA1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539" name="Ink 538">
                    <a:extLst>
                      <a:ext uri="{FF2B5EF4-FFF2-40B4-BE49-F238E27FC236}">
                        <a16:creationId xmlns:a16="http://schemas.microsoft.com/office/drawing/2014/main" id="{1B2C3CDB-ADCB-8C74-862F-612402746776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39" name="Ink 538">
                    <a:extLst>
                      <a:ext uri="{FF2B5EF4-FFF2-40B4-BE49-F238E27FC236}">
                        <a16:creationId xmlns:a16="http://schemas.microsoft.com/office/drawing/2014/main" id="{1B2C3CDB-ADCB-8C74-862F-61240274677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40" name="Ink 539">
                    <a:extLst>
                      <a:ext uri="{FF2B5EF4-FFF2-40B4-BE49-F238E27FC236}">
                        <a16:creationId xmlns:a16="http://schemas.microsoft.com/office/drawing/2014/main" id="{1C918AA7-2D1B-4D32-AEA1-4FABBD137CEE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40" name="Ink 539">
                    <a:extLst>
                      <a:ext uri="{FF2B5EF4-FFF2-40B4-BE49-F238E27FC236}">
                        <a16:creationId xmlns:a16="http://schemas.microsoft.com/office/drawing/2014/main" id="{1C918AA7-2D1B-4D32-AEA1-4FABBD137CEE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541" name="Ink 540">
                    <a:extLst>
                      <a:ext uri="{FF2B5EF4-FFF2-40B4-BE49-F238E27FC236}">
                        <a16:creationId xmlns:a16="http://schemas.microsoft.com/office/drawing/2014/main" id="{A3471D89-5AC5-81E3-2DFD-3603C56CEF5B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41" name="Ink 540">
                    <a:extLst>
                      <a:ext uri="{FF2B5EF4-FFF2-40B4-BE49-F238E27FC236}">
                        <a16:creationId xmlns:a16="http://schemas.microsoft.com/office/drawing/2014/main" id="{A3471D89-5AC5-81E3-2DFD-3603C56CEF5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5B542D-6B24-23CC-8ADA-3AC01627467A}"/>
              </a:ext>
            </a:extLst>
          </p:cNvPr>
          <p:cNvGrpSpPr/>
          <p:nvPr/>
        </p:nvGrpSpPr>
        <p:grpSpPr>
          <a:xfrm>
            <a:off x="6199881" y="5274270"/>
            <a:ext cx="586316" cy="608629"/>
            <a:chOff x="9607937" y="856234"/>
            <a:chExt cx="786036" cy="815950"/>
          </a:xfrm>
        </p:grpSpPr>
        <p:sp>
          <p:nvSpPr>
            <p:cNvPr id="519" name="Freeform: Shape 22">
              <a:extLst>
                <a:ext uri="{FF2B5EF4-FFF2-40B4-BE49-F238E27FC236}">
                  <a16:creationId xmlns:a16="http://schemas.microsoft.com/office/drawing/2014/main" id="{036C188E-FCE2-FBCE-542E-912D82877298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B6B47B95-47B1-1D45-8CD6-50702AB2CB2E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TextBox 520">
              <a:extLst>
                <a:ext uri="{FF2B5EF4-FFF2-40B4-BE49-F238E27FC236}">
                  <a16:creationId xmlns:a16="http://schemas.microsoft.com/office/drawing/2014/main" id="{87B71C35-0090-B737-63F6-DE115CAB3DFD}"/>
                </a:ext>
              </a:extLst>
            </p:cNvPr>
            <p:cNvSpPr txBox="1"/>
            <p:nvPr/>
          </p:nvSpPr>
          <p:spPr>
            <a:xfrm>
              <a:off x="9607937" y="1107547"/>
              <a:ext cx="786036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UPDATE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315E4345-BF13-774E-92BA-F022D50353A8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531" name="Ink 530">
                    <a:extLst>
                      <a:ext uri="{FF2B5EF4-FFF2-40B4-BE49-F238E27FC236}">
                        <a16:creationId xmlns:a16="http://schemas.microsoft.com/office/drawing/2014/main" id="{09069773-44AB-2FC6-83D0-33DFB994FADF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31" name="Ink 530">
                    <a:extLst>
                      <a:ext uri="{FF2B5EF4-FFF2-40B4-BE49-F238E27FC236}">
                        <a16:creationId xmlns:a16="http://schemas.microsoft.com/office/drawing/2014/main" id="{09069773-44AB-2FC6-83D0-33DFB994FADF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532" name="Ink 531">
                    <a:extLst>
                      <a:ext uri="{FF2B5EF4-FFF2-40B4-BE49-F238E27FC236}">
                        <a16:creationId xmlns:a16="http://schemas.microsoft.com/office/drawing/2014/main" id="{70A1604A-B631-CC55-2405-0773F0900390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32" name="Ink 531">
                    <a:extLst>
                      <a:ext uri="{FF2B5EF4-FFF2-40B4-BE49-F238E27FC236}">
                        <a16:creationId xmlns:a16="http://schemas.microsoft.com/office/drawing/2014/main" id="{70A1604A-B631-CC55-2405-0773F090039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21055BC2-1822-DCF2-4158-ED7E774ACCE7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528" name="Ink 527">
                    <a:extLst>
                      <a:ext uri="{FF2B5EF4-FFF2-40B4-BE49-F238E27FC236}">
                        <a16:creationId xmlns:a16="http://schemas.microsoft.com/office/drawing/2014/main" id="{6E6B7D6B-85E7-11D6-4BF4-FA3D9DB39023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28" name="Ink 527">
                    <a:extLst>
                      <a:ext uri="{FF2B5EF4-FFF2-40B4-BE49-F238E27FC236}">
                        <a16:creationId xmlns:a16="http://schemas.microsoft.com/office/drawing/2014/main" id="{6E6B7D6B-85E7-11D6-4BF4-FA3D9DB39023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529" name="Ink 528">
                    <a:extLst>
                      <a:ext uri="{FF2B5EF4-FFF2-40B4-BE49-F238E27FC236}">
                        <a16:creationId xmlns:a16="http://schemas.microsoft.com/office/drawing/2014/main" id="{0E52F52C-E90F-7449-B768-165CE218F4BE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29" name="Ink 528">
                    <a:extLst>
                      <a:ext uri="{FF2B5EF4-FFF2-40B4-BE49-F238E27FC236}">
                        <a16:creationId xmlns:a16="http://schemas.microsoft.com/office/drawing/2014/main" id="{0E52F52C-E90F-7449-B768-165CE218F4BE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530" name="Ink 529">
                    <a:extLst>
                      <a:ext uri="{FF2B5EF4-FFF2-40B4-BE49-F238E27FC236}">
                        <a16:creationId xmlns:a16="http://schemas.microsoft.com/office/drawing/2014/main" id="{8253D8B0-F566-7F8E-CF09-67075BAD1771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30" name="Ink 529">
                    <a:extLst>
                      <a:ext uri="{FF2B5EF4-FFF2-40B4-BE49-F238E27FC236}">
                        <a16:creationId xmlns:a16="http://schemas.microsoft.com/office/drawing/2014/main" id="{8253D8B0-F566-7F8E-CF09-67075BAD1771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9A834DEA-80DF-7C1F-F057-462A088FB7CE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525" name="Ink 524">
                    <a:extLst>
                      <a:ext uri="{FF2B5EF4-FFF2-40B4-BE49-F238E27FC236}">
                        <a16:creationId xmlns:a16="http://schemas.microsoft.com/office/drawing/2014/main" id="{0732DCF2-4EF5-02CB-34A4-8907FE1FC920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25" name="Ink 524">
                    <a:extLst>
                      <a:ext uri="{FF2B5EF4-FFF2-40B4-BE49-F238E27FC236}">
                        <a16:creationId xmlns:a16="http://schemas.microsoft.com/office/drawing/2014/main" id="{0732DCF2-4EF5-02CB-34A4-8907FE1FC920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526" name="Ink 525">
                    <a:extLst>
                      <a:ext uri="{FF2B5EF4-FFF2-40B4-BE49-F238E27FC236}">
                        <a16:creationId xmlns:a16="http://schemas.microsoft.com/office/drawing/2014/main" id="{C325DB00-86F7-513C-E406-DFA7EEBD9EE5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26" name="Ink 525">
                    <a:extLst>
                      <a:ext uri="{FF2B5EF4-FFF2-40B4-BE49-F238E27FC236}">
                        <a16:creationId xmlns:a16="http://schemas.microsoft.com/office/drawing/2014/main" id="{C325DB00-86F7-513C-E406-DFA7EEBD9EE5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527" name="Ink 526">
                    <a:extLst>
                      <a:ext uri="{FF2B5EF4-FFF2-40B4-BE49-F238E27FC236}">
                        <a16:creationId xmlns:a16="http://schemas.microsoft.com/office/drawing/2014/main" id="{602A2B36-728E-9FB2-075F-2170C7D652CE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27" name="Ink 526">
                    <a:extLst>
                      <a:ext uri="{FF2B5EF4-FFF2-40B4-BE49-F238E27FC236}">
                        <a16:creationId xmlns:a16="http://schemas.microsoft.com/office/drawing/2014/main" id="{602A2B36-728E-9FB2-075F-2170C7D652CE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1C5FA32-6A9B-88CB-7212-37406BBCB669}"/>
              </a:ext>
            </a:extLst>
          </p:cNvPr>
          <p:cNvGrpSpPr/>
          <p:nvPr/>
        </p:nvGrpSpPr>
        <p:grpSpPr>
          <a:xfrm>
            <a:off x="5634357" y="5274270"/>
            <a:ext cx="514494" cy="608629"/>
            <a:chOff x="9664399" y="856234"/>
            <a:chExt cx="689748" cy="815950"/>
          </a:xfrm>
        </p:grpSpPr>
        <p:sp>
          <p:nvSpPr>
            <p:cNvPr id="114" name="Freeform: Shape 22">
              <a:extLst>
                <a:ext uri="{FF2B5EF4-FFF2-40B4-BE49-F238E27FC236}">
                  <a16:creationId xmlns:a16="http://schemas.microsoft.com/office/drawing/2014/main" id="{9B22D36D-B88F-55B6-2824-EC70C47519D3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E70BA0E-18D3-65D1-5FE0-A51EF8DCF1AD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281621F-FD87-B032-39EF-74A2D179EE72}"/>
                </a:ext>
              </a:extLst>
            </p:cNvPr>
            <p:cNvSpPr txBox="1"/>
            <p:nvPr/>
          </p:nvSpPr>
          <p:spPr>
            <a:xfrm>
              <a:off x="9669365" y="1107545"/>
              <a:ext cx="684782" cy="372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PUT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C51265D-B4E2-3A72-40A9-2633D441B183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0983D730-FEB0-5099-43AC-9AFBED9316CC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0983D730-FEB0-5099-43AC-9AFBED9316CC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FE5093FF-15A3-CD34-89E2-80C320728E73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FE5093FF-15A3-CD34-89E2-80C320728E73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6A0A816-7358-C308-74B0-6D021FFB0829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EF67FFC2-5FEB-A5FA-31FC-51794710CC98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EF67FFC2-5FEB-A5FA-31FC-51794710CC98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CC496F70-A299-19D4-F970-D0C8C55080F3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CC496F70-A299-19D4-F970-D0C8C55080F3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886D4E1C-9BED-A023-0337-A917A63DBC30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886D4E1C-9BED-A023-0337-A917A63DBC30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C0B905E-7C92-5893-DC59-B2417AA70114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3282E820-9A2C-277C-446D-E17EC94E892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3282E820-9A2C-277C-446D-E17EC94E892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E5869B8D-5857-8C08-A1B4-2EBE4C7FA95D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E5869B8D-5857-8C08-A1B4-2EBE4C7FA95D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5EF6FAA0-562F-1579-4B42-99D56E7E2A5B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5EF6FAA0-562F-1579-4B42-99D56E7E2A5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B2FDB9F-5801-932F-9E82-F23140F5A9CF}"/>
              </a:ext>
            </a:extLst>
          </p:cNvPr>
          <p:cNvGrpSpPr/>
          <p:nvPr/>
        </p:nvGrpSpPr>
        <p:grpSpPr>
          <a:xfrm>
            <a:off x="7452163" y="5274270"/>
            <a:ext cx="514494" cy="608629"/>
            <a:chOff x="9664399" y="856234"/>
            <a:chExt cx="689748" cy="815950"/>
          </a:xfrm>
        </p:grpSpPr>
        <p:sp>
          <p:nvSpPr>
            <p:cNvPr id="73" name="Freeform: Shape 22">
              <a:extLst>
                <a:ext uri="{FF2B5EF4-FFF2-40B4-BE49-F238E27FC236}">
                  <a16:creationId xmlns:a16="http://schemas.microsoft.com/office/drawing/2014/main" id="{739BE987-7EB4-37EE-4471-4EF24A27D851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E76CFFF-A6DD-9269-7D4D-FD7859EF0805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C10196E-BC82-D404-8373-E6248E412B2C}"/>
                </a:ext>
              </a:extLst>
            </p:cNvPr>
            <p:cNvSpPr txBox="1"/>
            <p:nvPr/>
          </p:nvSpPr>
          <p:spPr>
            <a:xfrm>
              <a:off x="9669365" y="1107546"/>
              <a:ext cx="684782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SHARE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11B9DEA-9C27-1045-B462-2D0D127C80FF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E4EE1082-4BF4-191B-FB04-F3C6ADDD038E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E4EE1082-4BF4-191B-FB04-F3C6ADDD038E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8F23DE2F-FC16-ADA5-A140-A51372C65D4C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8F23DE2F-FC16-ADA5-A140-A51372C65D4C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DC84062-95C6-C9FD-FFCC-23E37F3EB242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3F954121-CB37-EA02-7BC8-FDCCA6553502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3F954121-CB37-EA02-7BC8-FDCCA6553502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26984EF4-575D-050D-A758-39DAC738426A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26984EF4-575D-050D-A758-39DAC738426A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89A508D9-7D5F-62E3-4F7A-C482EDDD0700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89A508D9-7D5F-62E3-4F7A-C482EDDD0700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C3DAC4F-7A9E-C132-6E5D-00FE3BC1EACB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795BBB0F-713B-478A-2DDE-AE3FDF1AD90D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795BBB0F-713B-478A-2DDE-AE3FDF1AD90D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00A7219D-BD45-BB12-7B60-2041DC19DD1E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00A7219D-BD45-BB12-7B60-2041DC19DD1E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D66F128F-C554-5DFF-363B-969AE226C977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D66F128F-C554-5DFF-363B-969AE226C977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15407AA-0967-89C3-FA7B-07ACCBB3CE5A}"/>
              </a:ext>
            </a:extLst>
          </p:cNvPr>
          <p:cNvGrpSpPr/>
          <p:nvPr/>
        </p:nvGrpSpPr>
        <p:grpSpPr>
          <a:xfrm>
            <a:off x="8029642" y="5274270"/>
            <a:ext cx="586316" cy="608629"/>
            <a:chOff x="9632746" y="856234"/>
            <a:chExt cx="786036" cy="815950"/>
          </a:xfrm>
        </p:grpSpPr>
        <p:sp>
          <p:nvSpPr>
            <p:cNvPr id="61" name="Freeform: Shape 22">
              <a:extLst>
                <a:ext uri="{FF2B5EF4-FFF2-40B4-BE49-F238E27FC236}">
                  <a16:creationId xmlns:a16="http://schemas.microsoft.com/office/drawing/2014/main" id="{04702203-4C89-E801-76A2-67EB7AB97493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76C98F1-4A05-F177-54CE-7EBC1355E4D4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BA374C-078B-14A4-8A0A-BB7073AAB06F}"/>
                </a:ext>
              </a:extLst>
            </p:cNvPr>
            <p:cNvSpPr txBox="1"/>
            <p:nvPr/>
          </p:nvSpPr>
          <p:spPr>
            <a:xfrm>
              <a:off x="9632746" y="1107547"/>
              <a:ext cx="786036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ACCEPT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F4C62507-CE34-A3DD-154C-5D752A19B416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7F15BC51-2F1A-4F29-368B-2AD91D855655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7F15BC51-2F1A-4F29-368B-2AD91D855655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714C7B6D-BEAF-88D2-ABD1-55851D441FD1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714C7B6D-BEAF-88D2-ABD1-55851D441FD1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4E223E98-9553-133F-CC6B-BAF53D5898D4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D2D454FA-82A1-D8CB-5369-BBBD93DE8DBD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D2D454FA-82A1-D8CB-5369-BBBD93DE8DBD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80AC31E0-1E93-7765-DF93-CD68E70211B8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80AC31E0-1E93-7765-DF93-CD68E70211B8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A932BB1F-79B4-0BF1-B596-F2F44F34D510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A932BB1F-79B4-0BF1-B596-F2F44F34D510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86AE953-B5A5-D1DC-E536-A6814743A629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49AFC421-5E15-B779-6825-9CBD8F710C33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49AFC421-5E15-B779-6825-9CBD8F710C33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FC19BBE4-0761-DE08-B6D0-EF7B7C56E787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FC19BBE4-0761-DE08-B6D0-EF7B7C56E787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983832F8-4E6A-D856-EB09-8DD459B0CA64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983832F8-4E6A-D856-EB09-8DD459B0CA64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E7843DE6-3E5F-BE44-8D8F-A3CF4A540F62}"/>
              </a:ext>
            </a:extLst>
          </p:cNvPr>
          <p:cNvCxnSpPr>
            <a:cxnSpLocks/>
          </p:cNvCxnSpPr>
          <p:nvPr/>
        </p:nvCxnSpPr>
        <p:spPr>
          <a:xfrm rot="13080000">
            <a:off x="7888356" y="4033215"/>
            <a:ext cx="1329935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BFC3FFB7-EF7E-15FB-34F3-DA27BF7D4AC4}"/>
              </a:ext>
            </a:extLst>
          </p:cNvPr>
          <p:cNvCxnSpPr>
            <a:cxnSpLocks/>
          </p:cNvCxnSpPr>
          <p:nvPr/>
        </p:nvCxnSpPr>
        <p:spPr>
          <a:xfrm>
            <a:off x="6973876" y="1456773"/>
            <a:ext cx="0" cy="108012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42787EB3-8350-8773-6B72-8886BD1B2110}"/>
              </a:ext>
            </a:extLst>
          </p:cNvPr>
          <p:cNvCxnSpPr>
            <a:cxnSpLocks/>
          </p:cNvCxnSpPr>
          <p:nvPr/>
        </p:nvCxnSpPr>
        <p:spPr>
          <a:xfrm>
            <a:off x="6793200" y="1464766"/>
            <a:ext cx="0" cy="1080125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57EC6DA2-E360-A1C8-B373-D4ED9AFCBFA7}"/>
              </a:ext>
            </a:extLst>
          </p:cNvPr>
          <p:cNvCxnSpPr>
            <a:cxnSpLocks/>
          </p:cNvCxnSpPr>
          <p:nvPr/>
        </p:nvCxnSpPr>
        <p:spPr>
          <a:xfrm>
            <a:off x="7153200" y="1472761"/>
            <a:ext cx="0" cy="1064137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F6E2CF71-68E7-003C-808F-2403270217F4}"/>
              </a:ext>
            </a:extLst>
          </p:cNvPr>
          <p:cNvGrpSpPr/>
          <p:nvPr/>
        </p:nvGrpSpPr>
        <p:grpSpPr>
          <a:xfrm>
            <a:off x="5577205" y="4605140"/>
            <a:ext cx="712438" cy="608629"/>
            <a:chOff x="9589265" y="856234"/>
            <a:chExt cx="955119" cy="815950"/>
          </a:xfrm>
        </p:grpSpPr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059F3811-6CC2-576A-9BC9-262C3DA16989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D99DBEA-5D26-66AA-CE8E-B9BA2C73D399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E907BC26-4FD8-ED26-9C09-110923FD18B7}"/>
                </a:ext>
              </a:extLst>
            </p:cNvPr>
            <p:cNvSpPr txBox="1"/>
            <p:nvPr/>
          </p:nvSpPr>
          <p:spPr>
            <a:xfrm>
              <a:off x="9589265" y="1107547"/>
              <a:ext cx="955119" cy="45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REGISTER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78DDDD25-9B1A-C0FB-6E1E-59EB145C14ED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230" name="Ink 229">
                    <a:extLst>
                      <a:ext uri="{FF2B5EF4-FFF2-40B4-BE49-F238E27FC236}">
                        <a16:creationId xmlns:a16="http://schemas.microsoft.com/office/drawing/2014/main" id="{D3377C0B-5932-A1D3-3ED9-FDC373E55503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230" name="Ink 229">
                    <a:extLst>
                      <a:ext uri="{FF2B5EF4-FFF2-40B4-BE49-F238E27FC236}">
                        <a16:creationId xmlns:a16="http://schemas.microsoft.com/office/drawing/2014/main" id="{D3377C0B-5932-A1D3-3ED9-FDC373E55503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31" name="Ink 230">
                    <a:extLst>
                      <a:ext uri="{FF2B5EF4-FFF2-40B4-BE49-F238E27FC236}">
                        <a16:creationId xmlns:a16="http://schemas.microsoft.com/office/drawing/2014/main" id="{E3E71448-4986-DB08-29B1-1D292236B365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231" name="Ink 230">
                    <a:extLst>
                      <a:ext uri="{FF2B5EF4-FFF2-40B4-BE49-F238E27FC236}">
                        <a16:creationId xmlns:a16="http://schemas.microsoft.com/office/drawing/2014/main" id="{E3E71448-4986-DB08-29B1-1D292236B365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2E9A684A-49CF-7451-5B8C-7229FD47BEE1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D307F637-8E60-1DD8-4FFF-9E83567F94AE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D307F637-8E60-1DD8-4FFF-9E83567F94A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28" name="Ink 227">
                    <a:extLst>
                      <a:ext uri="{FF2B5EF4-FFF2-40B4-BE49-F238E27FC236}">
                        <a16:creationId xmlns:a16="http://schemas.microsoft.com/office/drawing/2014/main" id="{7BFD622B-CFBB-6CB2-DBB0-97C5F6652272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228" name="Ink 227">
                    <a:extLst>
                      <a:ext uri="{FF2B5EF4-FFF2-40B4-BE49-F238E27FC236}">
                        <a16:creationId xmlns:a16="http://schemas.microsoft.com/office/drawing/2014/main" id="{7BFD622B-CFBB-6CB2-DBB0-97C5F6652272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229" name="Ink 228">
                    <a:extLst>
                      <a:ext uri="{FF2B5EF4-FFF2-40B4-BE49-F238E27FC236}">
                        <a16:creationId xmlns:a16="http://schemas.microsoft.com/office/drawing/2014/main" id="{9DD3312F-5C09-EC2C-5406-1158F7107DF8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229" name="Ink 228">
                    <a:extLst>
                      <a:ext uri="{FF2B5EF4-FFF2-40B4-BE49-F238E27FC236}">
                        <a16:creationId xmlns:a16="http://schemas.microsoft.com/office/drawing/2014/main" id="{9DD3312F-5C09-EC2C-5406-1158F7107DF8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6E997E91-A3A6-B152-9F44-AACF7E0CB7F5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4170253E-0CEB-8681-22D9-8B81FED58C1F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4170253E-0CEB-8681-22D9-8B81FED58C1F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CFA7DA9D-D178-71E6-3D7D-72FE0E575E83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CFA7DA9D-D178-71E6-3D7D-72FE0E575E83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3FA346A7-E38D-CB04-07BF-AFB5B5768374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3FA346A7-E38D-CB04-07BF-AFB5B5768374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0231A7F-61E7-F779-D043-A39507285012}"/>
              </a:ext>
            </a:extLst>
          </p:cNvPr>
          <p:cNvGrpSpPr/>
          <p:nvPr/>
        </p:nvGrpSpPr>
        <p:grpSpPr>
          <a:xfrm>
            <a:off x="5578641" y="4605985"/>
            <a:ext cx="712438" cy="608629"/>
            <a:chOff x="9589265" y="856234"/>
            <a:chExt cx="955119" cy="815950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266EC51-8730-2952-9C13-DA4E43FCAA01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ED57887-48A4-8035-18E8-66CD5EF33923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6D46AC"/>
                </a:gs>
                <a:gs pos="48000">
                  <a:srgbClr val="7D57BB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3EAE23-456B-2285-446F-7CA224F8FFE9}"/>
                </a:ext>
              </a:extLst>
            </p:cNvPr>
            <p:cNvSpPr txBox="1"/>
            <p:nvPr/>
          </p:nvSpPr>
          <p:spPr>
            <a:xfrm>
              <a:off x="9589265" y="1107547"/>
              <a:ext cx="955119" cy="45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REGISTER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BF1598B-6CA7-C7FF-C47F-0A68DEF04038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488" name="Ink 487">
                    <a:extLst>
                      <a:ext uri="{FF2B5EF4-FFF2-40B4-BE49-F238E27FC236}">
                        <a16:creationId xmlns:a16="http://schemas.microsoft.com/office/drawing/2014/main" id="{592C5192-A509-6F84-BA4B-EAE99F9A1582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488" name="Ink 487">
                    <a:extLst>
                      <a:ext uri="{FF2B5EF4-FFF2-40B4-BE49-F238E27FC236}">
                        <a16:creationId xmlns:a16="http://schemas.microsoft.com/office/drawing/2014/main" id="{592C5192-A509-6F84-BA4B-EAE99F9A1582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489" name="Ink 488">
                    <a:extLst>
                      <a:ext uri="{FF2B5EF4-FFF2-40B4-BE49-F238E27FC236}">
                        <a16:creationId xmlns:a16="http://schemas.microsoft.com/office/drawing/2014/main" id="{C40C7100-8742-DBBE-29AB-26616F2C92BC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489" name="Ink 488">
                    <a:extLst>
                      <a:ext uri="{FF2B5EF4-FFF2-40B4-BE49-F238E27FC236}">
                        <a16:creationId xmlns:a16="http://schemas.microsoft.com/office/drawing/2014/main" id="{C40C7100-8742-DBBE-29AB-26616F2C92BC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1230A5C-5474-7F03-0CE3-3487F3CE7C4B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485" name="Ink 484">
                    <a:extLst>
                      <a:ext uri="{FF2B5EF4-FFF2-40B4-BE49-F238E27FC236}">
                        <a16:creationId xmlns:a16="http://schemas.microsoft.com/office/drawing/2014/main" id="{6E209718-A5B3-165D-7423-652E69AD0BF7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485" name="Ink 484">
                    <a:extLst>
                      <a:ext uri="{FF2B5EF4-FFF2-40B4-BE49-F238E27FC236}">
                        <a16:creationId xmlns:a16="http://schemas.microsoft.com/office/drawing/2014/main" id="{6E209718-A5B3-165D-7423-652E69AD0BF7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486" name="Ink 485">
                    <a:extLst>
                      <a:ext uri="{FF2B5EF4-FFF2-40B4-BE49-F238E27FC236}">
                        <a16:creationId xmlns:a16="http://schemas.microsoft.com/office/drawing/2014/main" id="{92782E9E-D2D7-ED04-41B3-81FA8EF92196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486" name="Ink 485">
                    <a:extLst>
                      <a:ext uri="{FF2B5EF4-FFF2-40B4-BE49-F238E27FC236}">
                        <a16:creationId xmlns:a16="http://schemas.microsoft.com/office/drawing/2014/main" id="{92782E9E-D2D7-ED04-41B3-81FA8EF92196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487" name="Ink 486">
                    <a:extLst>
                      <a:ext uri="{FF2B5EF4-FFF2-40B4-BE49-F238E27FC236}">
                        <a16:creationId xmlns:a16="http://schemas.microsoft.com/office/drawing/2014/main" id="{1B68AEAC-0880-C083-3844-7A7F7549007E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487" name="Ink 486">
                    <a:extLst>
                      <a:ext uri="{FF2B5EF4-FFF2-40B4-BE49-F238E27FC236}">
                        <a16:creationId xmlns:a16="http://schemas.microsoft.com/office/drawing/2014/main" id="{1B68AEAC-0880-C083-3844-7A7F7549007E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EBF90A8-1B23-6D48-6ACE-B2E37A7F9EFF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482" name="Ink 481">
                    <a:extLst>
                      <a:ext uri="{FF2B5EF4-FFF2-40B4-BE49-F238E27FC236}">
                        <a16:creationId xmlns:a16="http://schemas.microsoft.com/office/drawing/2014/main" id="{9F5C663C-634C-60B3-609F-12C920667B0A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482" name="Ink 481">
                    <a:extLst>
                      <a:ext uri="{FF2B5EF4-FFF2-40B4-BE49-F238E27FC236}">
                        <a16:creationId xmlns:a16="http://schemas.microsoft.com/office/drawing/2014/main" id="{9F5C663C-634C-60B3-609F-12C920667B0A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483" name="Ink 482">
                    <a:extLst>
                      <a:ext uri="{FF2B5EF4-FFF2-40B4-BE49-F238E27FC236}">
                        <a16:creationId xmlns:a16="http://schemas.microsoft.com/office/drawing/2014/main" id="{CDA434C1-0793-548C-9230-04DD013B9E09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483" name="Ink 482">
                    <a:extLst>
                      <a:ext uri="{FF2B5EF4-FFF2-40B4-BE49-F238E27FC236}">
                        <a16:creationId xmlns:a16="http://schemas.microsoft.com/office/drawing/2014/main" id="{CDA434C1-0793-548C-9230-04DD013B9E09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484" name="Ink 483">
                    <a:extLst>
                      <a:ext uri="{FF2B5EF4-FFF2-40B4-BE49-F238E27FC236}">
                        <a16:creationId xmlns:a16="http://schemas.microsoft.com/office/drawing/2014/main" id="{6A4DB965-2FE2-1B5F-84AF-1A04E6DA460C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484" name="Ink 483">
                    <a:extLst>
                      <a:ext uri="{FF2B5EF4-FFF2-40B4-BE49-F238E27FC236}">
                        <a16:creationId xmlns:a16="http://schemas.microsoft.com/office/drawing/2014/main" id="{6A4DB965-2FE2-1B5F-84AF-1A04E6DA460C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95" name="Group 494">
            <a:extLst>
              <a:ext uri="{FF2B5EF4-FFF2-40B4-BE49-F238E27FC236}">
                <a16:creationId xmlns:a16="http://schemas.microsoft.com/office/drawing/2014/main" id="{75B36574-6E5F-62DC-D43D-8B21AC7A4C80}"/>
              </a:ext>
            </a:extLst>
          </p:cNvPr>
          <p:cNvGrpSpPr/>
          <p:nvPr/>
        </p:nvGrpSpPr>
        <p:grpSpPr>
          <a:xfrm>
            <a:off x="7313540" y="4624335"/>
            <a:ext cx="806220" cy="608629"/>
            <a:chOff x="9472287" y="856234"/>
            <a:chExt cx="1080846" cy="815950"/>
          </a:xfrm>
        </p:grpSpPr>
        <p:sp>
          <p:nvSpPr>
            <p:cNvPr id="496" name="Freeform: Shape 496">
              <a:extLst>
                <a:ext uri="{FF2B5EF4-FFF2-40B4-BE49-F238E27FC236}">
                  <a16:creationId xmlns:a16="http://schemas.microsoft.com/office/drawing/2014/main" id="{9E934A47-09F6-1B7E-9D47-1B2F7FA4C914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CC58AC97-4CD9-B9B5-7CBF-97782361AE6B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rgbClr val="C00000"/>
                </a:gs>
                <a:gs pos="59000">
                  <a:schemeClr val="accent5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TextBox 497">
              <a:extLst>
                <a:ext uri="{FF2B5EF4-FFF2-40B4-BE49-F238E27FC236}">
                  <a16:creationId xmlns:a16="http://schemas.microsoft.com/office/drawing/2014/main" id="{6B14B806-5540-22C5-C846-C257B6339838}"/>
                </a:ext>
              </a:extLst>
            </p:cNvPr>
            <p:cNvSpPr txBox="1"/>
            <p:nvPr/>
          </p:nvSpPr>
          <p:spPr>
            <a:xfrm>
              <a:off x="9472287" y="1107547"/>
              <a:ext cx="1080846" cy="45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CORRUPT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F38058C4-EDD6-EFB1-ED25-458DF1A26C6F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508" name="Ink 507">
                    <a:extLst>
                      <a:ext uri="{FF2B5EF4-FFF2-40B4-BE49-F238E27FC236}">
                        <a16:creationId xmlns:a16="http://schemas.microsoft.com/office/drawing/2014/main" id="{436724EB-316B-1000-BC3A-1B88C8205CEF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508" name="Ink 507">
                    <a:extLst>
                      <a:ext uri="{FF2B5EF4-FFF2-40B4-BE49-F238E27FC236}">
                        <a16:creationId xmlns:a16="http://schemas.microsoft.com/office/drawing/2014/main" id="{436724EB-316B-1000-BC3A-1B88C8205CEF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509" name="Ink 508">
                    <a:extLst>
                      <a:ext uri="{FF2B5EF4-FFF2-40B4-BE49-F238E27FC236}">
                        <a16:creationId xmlns:a16="http://schemas.microsoft.com/office/drawing/2014/main" id="{A31809AE-62C0-7A76-D0AE-E8F8D8244D1E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509" name="Ink 508">
                    <a:extLst>
                      <a:ext uri="{FF2B5EF4-FFF2-40B4-BE49-F238E27FC236}">
                        <a16:creationId xmlns:a16="http://schemas.microsoft.com/office/drawing/2014/main" id="{A31809AE-62C0-7A76-D0AE-E8F8D8244D1E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85F38C9A-63EC-65A5-E80C-B24AFBFC0A47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505" name="Ink 504">
                    <a:extLst>
                      <a:ext uri="{FF2B5EF4-FFF2-40B4-BE49-F238E27FC236}">
                        <a16:creationId xmlns:a16="http://schemas.microsoft.com/office/drawing/2014/main" id="{70F0A636-FD4A-EB46-6208-B53E0C293131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05" name="Ink 504">
                    <a:extLst>
                      <a:ext uri="{FF2B5EF4-FFF2-40B4-BE49-F238E27FC236}">
                        <a16:creationId xmlns:a16="http://schemas.microsoft.com/office/drawing/2014/main" id="{70F0A636-FD4A-EB46-6208-B53E0C293131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506" name="Ink 505">
                    <a:extLst>
                      <a:ext uri="{FF2B5EF4-FFF2-40B4-BE49-F238E27FC236}">
                        <a16:creationId xmlns:a16="http://schemas.microsoft.com/office/drawing/2014/main" id="{06CE54FC-A3D5-DF07-BB36-635550EF7C3A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06" name="Ink 505">
                    <a:extLst>
                      <a:ext uri="{FF2B5EF4-FFF2-40B4-BE49-F238E27FC236}">
                        <a16:creationId xmlns:a16="http://schemas.microsoft.com/office/drawing/2014/main" id="{06CE54FC-A3D5-DF07-BB36-635550EF7C3A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507" name="Ink 506">
                    <a:extLst>
                      <a:ext uri="{FF2B5EF4-FFF2-40B4-BE49-F238E27FC236}">
                        <a16:creationId xmlns:a16="http://schemas.microsoft.com/office/drawing/2014/main" id="{8767E0C0-085F-F05B-7F70-F78C6ED07BAD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07" name="Ink 506">
                    <a:extLst>
                      <a:ext uri="{FF2B5EF4-FFF2-40B4-BE49-F238E27FC236}">
                        <a16:creationId xmlns:a16="http://schemas.microsoft.com/office/drawing/2014/main" id="{8767E0C0-085F-F05B-7F70-F78C6ED07BAD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B903E596-2BA7-CB93-5A1D-5539FC1BAA84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502" name="Ink 501">
                    <a:extLst>
                      <a:ext uri="{FF2B5EF4-FFF2-40B4-BE49-F238E27FC236}">
                        <a16:creationId xmlns:a16="http://schemas.microsoft.com/office/drawing/2014/main" id="{55FBE321-2F8C-FFFB-FBA9-2D658D5C3A9D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502" name="Ink 501">
                    <a:extLst>
                      <a:ext uri="{FF2B5EF4-FFF2-40B4-BE49-F238E27FC236}">
                        <a16:creationId xmlns:a16="http://schemas.microsoft.com/office/drawing/2014/main" id="{55FBE321-2F8C-FFFB-FBA9-2D658D5C3A9D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503" name="Ink 502">
                    <a:extLst>
                      <a:ext uri="{FF2B5EF4-FFF2-40B4-BE49-F238E27FC236}">
                        <a16:creationId xmlns:a16="http://schemas.microsoft.com/office/drawing/2014/main" id="{8C061A56-995A-3321-583F-8BB0DA6FFBC9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503" name="Ink 502">
                    <a:extLst>
                      <a:ext uri="{FF2B5EF4-FFF2-40B4-BE49-F238E27FC236}">
                        <a16:creationId xmlns:a16="http://schemas.microsoft.com/office/drawing/2014/main" id="{8C061A56-995A-3321-583F-8BB0DA6FFBC9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504" name="Ink 503">
                    <a:extLst>
                      <a:ext uri="{FF2B5EF4-FFF2-40B4-BE49-F238E27FC236}">
                        <a16:creationId xmlns:a16="http://schemas.microsoft.com/office/drawing/2014/main" id="{212D5211-2892-F381-05C9-29884DDF7456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212D5211-2892-F381-05C9-29884DDF7456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6F518B8C-59E6-4A0D-9877-48140CA52050}"/>
              </a:ext>
            </a:extLst>
          </p:cNvPr>
          <p:cNvGrpSpPr/>
          <p:nvPr/>
        </p:nvGrpSpPr>
        <p:grpSpPr>
          <a:xfrm>
            <a:off x="7907841" y="4616967"/>
            <a:ext cx="805313" cy="607944"/>
            <a:chOff x="9472287" y="856234"/>
            <a:chExt cx="1080846" cy="815950"/>
          </a:xfrm>
        </p:grpSpPr>
        <p:sp>
          <p:nvSpPr>
            <p:cNvPr id="237" name="Freeform: Shape 45">
              <a:extLst>
                <a:ext uri="{FF2B5EF4-FFF2-40B4-BE49-F238E27FC236}">
                  <a16:creationId xmlns:a16="http://schemas.microsoft.com/office/drawing/2014/main" id="{A4C579B2-5331-EBD4-BA1D-30EC7BA5094A}"/>
                </a:ext>
              </a:extLst>
            </p:cNvPr>
            <p:cNvSpPr/>
            <p:nvPr/>
          </p:nvSpPr>
          <p:spPr>
            <a:xfrm>
              <a:off x="9806635" y="1445611"/>
              <a:ext cx="392855" cy="226573"/>
            </a:xfrm>
            <a:custGeom>
              <a:avLst/>
              <a:gdLst>
                <a:gd name="connsiteX0" fmla="*/ 117036 w 475354"/>
                <a:gd name="connsiteY0" fmla="*/ 0 h 226573"/>
                <a:gd name="connsiteX1" fmla="*/ 121373 w 475354"/>
                <a:gd name="connsiteY1" fmla="*/ 0 h 226573"/>
                <a:gd name="connsiteX2" fmla="*/ 127535 w 475354"/>
                <a:gd name="connsiteY2" fmla="*/ 7185 h 226573"/>
                <a:gd name="connsiteX3" fmla="*/ 235951 w 475354"/>
                <a:gd name="connsiteY3" fmla="*/ 24101 h 226573"/>
                <a:gd name="connsiteX4" fmla="*/ 344367 w 475354"/>
                <a:gd name="connsiteY4" fmla="*/ 7185 h 226573"/>
                <a:gd name="connsiteX5" fmla="*/ 350529 w 475354"/>
                <a:gd name="connsiteY5" fmla="*/ 0 h 226573"/>
                <a:gd name="connsiteX6" fmla="*/ 356842 w 475354"/>
                <a:gd name="connsiteY6" fmla="*/ 0 h 226573"/>
                <a:gd name="connsiteX7" fmla="*/ 462964 w 475354"/>
                <a:gd name="connsiteY7" fmla="*/ 156795 h 226573"/>
                <a:gd name="connsiteX8" fmla="*/ 475354 w 475354"/>
                <a:gd name="connsiteY8" fmla="*/ 171115 h 226573"/>
                <a:gd name="connsiteX9" fmla="*/ 237677 w 475354"/>
                <a:gd name="connsiteY9" fmla="*/ 226573 h 226573"/>
                <a:gd name="connsiteX10" fmla="*/ 0 w 475354"/>
                <a:gd name="connsiteY10" fmla="*/ 171115 h 226573"/>
                <a:gd name="connsiteX11" fmla="*/ 5613 w 475354"/>
                <a:gd name="connsiteY11" fmla="*/ 164628 h 22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354" h="226573">
                  <a:moveTo>
                    <a:pt x="117036" y="0"/>
                  </a:moveTo>
                  <a:lnTo>
                    <a:pt x="121373" y="0"/>
                  </a:lnTo>
                  <a:lnTo>
                    <a:pt x="127535" y="7185"/>
                  </a:lnTo>
                  <a:cubicBezTo>
                    <a:pt x="145398" y="17126"/>
                    <a:pt x="187214" y="24101"/>
                    <a:pt x="235951" y="24101"/>
                  </a:cubicBezTo>
                  <a:cubicBezTo>
                    <a:pt x="284688" y="24101"/>
                    <a:pt x="326505" y="17126"/>
                    <a:pt x="344367" y="7185"/>
                  </a:cubicBezTo>
                  <a:lnTo>
                    <a:pt x="350529" y="0"/>
                  </a:lnTo>
                  <a:lnTo>
                    <a:pt x="356842" y="0"/>
                  </a:lnTo>
                  <a:lnTo>
                    <a:pt x="462964" y="156795"/>
                  </a:lnTo>
                  <a:lnTo>
                    <a:pt x="475354" y="171115"/>
                  </a:lnTo>
                  <a:cubicBezTo>
                    <a:pt x="475354" y="201744"/>
                    <a:pt x="368942" y="226573"/>
                    <a:pt x="237677" y="226573"/>
                  </a:cubicBezTo>
                  <a:cubicBezTo>
                    <a:pt x="106412" y="226573"/>
                    <a:pt x="0" y="201744"/>
                    <a:pt x="0" y="171115"/>
                  </a:cubicBezTo>
                  <a:lnTo>
                    <a:pt x="5613" y="164628"/>
                  </a:lnTo>
                  <a:close/>
                </a:path>
              </a:pathLst>
            </a:custGeom>
            <a:gradFill>
              <a:gsLst>
                <a:gs pos="0">
                  <a:srgbClr val="705800"/>
                </a:gs>
                <a:gs pos="70000">
                  <a:srgbClr val="8E7000"/>
                </a:gs>
                <a:gs pos="100000">
                  <a:srgbClr val="BC9400"/>
                </a:gs>
              </a:gsLst>
              <a:lin ang="10800000" scaled="1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2E6C4D97-7AEB-6799-819A-731BEC61F2C0}"/>
                </a:ext>
              </a:extLst>
            </p:cNvPr>
            <p:cNvSpPr/>
            <p:nvPr/>
          </p:nvSpPr>
          <p:spPr>
            <a:xfrm>
              <a:off x="9664399" y="957812"/>
              <a:ext cx="689748" cy="62488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57000">
                  <a:schemeClr val="accent1">
                    <a:lumMod val="60000"/>
                    <a:lumOff val="40000"/>
                  </a:schemeClr>
                </a:gs>
                <a:gs pos="82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DE3B6C59-B973-CEAF-77A7-1411C89011A1}"/>
                </a:ext>
              </a:extLst>
            </p:cNvPr>
            <p:cNvSpPr txBox="1"/>
            <p:nvPr/>
          </p:nvSpPr>
          <p:spPr>
            <a:xfrm>
              <a:off x="9472287" y="1107547"/>
              <a:ext cx="1080846" cy="49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e Hand Black" panose="03070502030502020204" pitchFamily="66" charset="0"/>
                </a:rPr>
                <a:t>CHALL</a:t>
              </a:r>
              <a:endParaRPr lang="en-US" sz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1102795C-517A-9572-4CED-0914F26F67CE}"/>
                </a:ext>
              </a:extLst>
            </p:cNvPr>
            <p:cNvGrpSpPr/>
            <p:nvPr/>
          </p:nvGrpSpPr>
          <p:grpSpPr>
            <a:xfrm>
              <a:off x="9710875" y="898852"/>
              <a:ext cx="83782" cy="199800"/>
              <a:chOff x="4700696" y="1928513"/>
              <a:chExt cx="92160" cy="199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6EF7000C-92E5-8695-1E97-E133F14B5130}"/>
                      </a:ext>
                    </a:extLst>
                  </p14:cNvPr>
                  <p14:cNvContentPartPr/>
                  <p14:nvPr/>
                </p14:nvContentPartPr>
                <p14:xfrm>
                  <a:off x="4721936" y="1981073"/>
                  <a:ext cx="46800" cy="7020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6EF7000C-92E5-8695-1E97-E133F14B5130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712997" y="1972955"/>
                    <a:ext cx="64679" cy="86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D191BD53-FCEA-79A6-FDC7-04DA069649AE}"/>
                      </a:ext>
                    </a:extLst>
                  </p14:cNvPr>
                  <p14:cNvContentPartPr/>
                  <p14:nvPr/>
                </p14:nvContentPartPr>
                <p14:xfrm>
                  <a:off x="4700696" y="1928513"/>
                  <a:ext cx="92160" cy="19980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D191BD53-FCEA-79A6-FDC7-04DA069649AE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694303" y="1922722"/>
                    <a:ext cx="104945" cy="2113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5E839868-97E4-453C-7FCC-BF877D0FE148}"/>
                </a:ext>
              </a:extLst>
            </p:cNvPr>
            <p:cNvGrpSpPr/>
            <p:nvPr/>
          </p:nvGrpSpPr>
          <p:grpSpPr>
            <a:xfrm>
              <a:off x="9870435" y="1008089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DDE3343F-D043-5B78-3A2C-1A830157D423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DDE3343F-D043-5B78-3A2C-1A830157D423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F8667CE7-10C8-9F99-3293-70634C8205C7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F8667CE7-10C8-9F99-3293-70634C8205C7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FE2786D9-0352-AD84-F3AE-17E21F4642BB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FE2786D9-0352-AD84-F3AE-17E21F4642B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06D5A6CD-52CF-E54C-ADED-A68A92293267}"/>
                </a:ext>
              </a:extLst>
            </p:cNvPr>
            <p:cNvGrpSpPr/>
            <p:nvPr/>
          </p:nvGrpSpPr>
          <p:grpSpPr>
            <a:xfrm>
              <a:off x="9993278" y="856234"/>
              <a:ext cx="70733" cy="152373"/>
              <a:chOff x="5126021" y="1917528"/>
              <a:chExt cx="70733" cy="1523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246" name="Ink 245">
                    <a:extLst>
                      <a:ext uri="{FF2B5EF4-FFF2-40B4-BE49-F238E27FC236}">
                        <a16:creationId xmlns:a16="http://schemas.microsoft.com/office/drawing/2014/main" id="{7701E2D3-B3C7-C823-9097-0EEE3CBA5146}"/>
                      </a:ext>
                    </a:extLst>
                  </p14:cNvPr>
                  <p14:cNvContentPartPr/>
                  <p14:nvPr/>
                </p14:nvContentPartPr>
                <p14:xfrm>
                  <a:off x="5149616" y="1966673"/>
                  <a:ext cx="19080" cy="39960"/>
                </p14:xfrm>
              </p:contentPart>
            </mc:Choice>
            <mc:Fallback xmlns="">
              <p:pic>
                <p:nvPicPr>
                  <p:cNvPr id="246" name="Ink 245">
                    <a:extLst>
                      <a:ext uri="{FF2B5EF4-FFF2-40B4-BE49-F238E27FC236}">
                        <a16:creationId xmlns:a16="http://schemas.microsoft.com/office/drawing/2014/main" id="{7701E2D3-B3C7-C823-9097-0EEE3CBA514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141507" y="1958488"/>
                    <a:ext cx="35298" cy="56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7DFD81DA-EC76-EAB3-82E2-0E195CD19E86}"/>
                      </a:ext>
                    </a:extLst>
                  </p14:cNvPr>
                  <p14:cNvContentPartPr/>
                  <p14:nvPr/>
                </p14:nvContentPartPr>
                <p14:xfrm>
                  <a:off x="5147816" y="1995473"/>
                  <a:ext cx="15120" cy="612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7DFD81DA-EC76-EAB3-82E2-0E195CD19E86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139783" y="1987470"/>
                    <a:ext cx="31185" cy="22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53ED6362-DA32-CF6B-35EE-D2227DF521F7}"/>
                      </a:ext>
                    </a:extLst>
                  </p14:cNvPr>
                  <p14:cNvContentPartPr/>
                  <p14:nvPr/>
                </p14:nvContentPartPr>
                <p14:xfrm>
                  <a:off x="5126021" y="1917528"/>
                  <a:ext cx="70733" cy="152373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53ED6362-DA32-CF6B-35EE-D2227DF521F7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120247" y="1911742"/>
                    <a:ext cx="82281" cy="16394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C41AE3D-0A67-BC9F-CB37-1D02A2A74F2B}"/>
              </a:ext>
            </a:extLst>
          </p:cNvPr>
          <p:cNvSpPr txBox="1"/>
          <p:nvPr/>
        </p:nvSpPr>
        <p:spPr>
          <a:xfrm>
            <a:off x="6690354" y="4042495"/>
            <a:ext cx="719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he Hand Black" panose="03070502030502020204" pitchFamily="66" charset="0"/>
              </a:rPr>
              <a:t>ORACLES</a:t>
            </a:r>
            <a:endParaRPr lang="en-US" sz="1600" dirty="0">
              <a:latin typeface="Montserrat" pitchFamily="2" charset="77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709232D0-B49C-F7DF-ADBD-EFD6AB162B0A}"/>
              </a:ext>
            </a:extLst>
          </p:cNvPr>
          <p:cNvSpPr/>
          <p:nvPr/>
        </p:nvSpPr>
        <p:spPr>
          <a:xfrm rot="5400000">
            <a:off x="7005086" y="3043758"/>
            <a:ext cx="187970" cy="2931645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4B7D438-12B6-A1CE-D27C-DC66486A7C30}"/>
              </a:ext>
            </a:extLst>
          </p:cNvPr>
          <p:cNvGrpSpPr/>
          <p:nvPr/>
        </p:nvGrpSpPr>
        <p:grpSpPr>
          <a:xfrm>
            <a:off x="9804223" y="1842915"/>
            <a:ext cx="1537920" cy="1378199"/>
            <a:chOff x="9665330" y="1842915"/>
            <a:chExt cx="1537920" cy="137819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BB98D6E-BFB7-1279-04CA-F5C08819EFD3}"/>
                </a:ext>
              </a:extLst>
            </p:cNvPr>
            <p:cNvGrpSpPr/>
            <p:nvPr/>
          </p:nvGrpSpPr>
          <p:grpSpPr>
            <a:xfrm>
              <a:off x="9665330" y="1842915"/>
              <a:ext cx="432926" cy="378231"/>
              <a:chOff x="6029545" y="3313322"/>
              <a:chExt cx="432926" cy="378231"/>
            </a:xfrm>
          </p:grpSpPr>
          <p:grpSp>
            <p:nvGrpSpPr>
              <p:cNvPr id="491" name="Group 490">
                <a:extLst>
                  <a:ext uri="{FF2B5EF4-FFF2-40B4-BE49-F238E27FC236}">
                    <a16:creationId xmlns:a16="http://schemas.microsoft.com/office/drawing/2014/main" id="{8F67F99D-D831-E292-2C1E-A66452EF2A4C}"/>
                  </a:ext>
                </a:extLst>
              </p:cNvPr>
              <p:cNvGrpSpPr/>
              <p:nvPr/>
            </p:nvGrpSpPr>
            <p:grpSpPr>
              <a:xfrm>
                <a:off x="6097448" y="3333190"/>
                <a:ext cx="287657" cy="358363"/>
                <a:chOff x="8810129" y="4281178"/>
                <a:chExt cx="372458" cy="464007"/>
              </a:xfrm>
            </p:grpSpPr>
            <p:sp>
              <p:nvSpPr>
                <p:cNvPr id="493" name="Rectangle 492">
                  <a:extLst>
                    <a:ext uri="{FF2B5EF4-FFF2-40B4-BE49-F238E27FC236}">
                      <a16:creationId xmlns:a16="http://schemas.microsoft.com/office/drawing/2014/main" id="{DC70ECCA-CAD3-8EAD-BDD7-0A428795E262}"/>
                    </a:ext>
                  </a:extLst>
                </p:cNvPr>
                <p:cNvSpPr/>
                <p:nvPr/>
              </p:nvSpPr>
              <p:spPr>
                <a:xfrm>
                  <a:off x="8810129" y="4285746"/>
                  <a:ext cx="369915" cy="445355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grpSp>
              <p:nvGrpSpPr>
                <p:cNvPr id="511" name="Group 510">
                  <a:extLst>
                    <a:ext uri="{FF2B5EF4-FFF2-40B4-BE49-F238E27FC236}">
                      <a16:creationId xmlns:a16="http://schemas.microsoft.com/office/drawing/2014/main" id="{DA935744-E6E8-DDE5-BA0D-5D3CFD6BFB56}"/>
                    </a:ext>
                  </a:extLst>
                </p:cNvPr>
                <p:cNvGrpSpPr/>
                <p:nvPr/>
              </p:nvGrpSpPr>
              <p:grpSpPr>
                <a:xfrm>
                  <a:off x="8815007" y="4281182"/>
                  <a:ext cx="367580" cy="464007"/>
                  <a:chOff x="6540505" y="2742041"/>
                  <a:chExt cx="430932" cy="543977"/>
                </a:xfrm>
              </p:grpSpPr>
              <p:sp>
                <p:nvSpPr>
                  <p:cNvPr id="513" name="Rectangle: Rounded Corners 160">
                    <a:extLst>
                      <a:ext uri="{FF2B5EF4-FFF2-40B4-BE49-F238E27FC236}">
                        <a16:creationId xmlns:a16="http://schemas.microsoft.com/office/drawing/2014/main" id="{E9E3F936-68A2-DAEF-B65D-D91EA063696F}"/>
                      </a:ext>
                    </a:extLst>
                  </p:cNvPr>
                  <p:cNvSpPr/>
                  <p:nvPr/>
                </p:nvSpPr>
                <p:spPr>
                  <a:xfrm>
                    <a:off x="6540505" y="2742041"/>
                    <a:ext cx="430932" cy="543977"/>
                  </a:xfrm>
                  <a:custGeom>
                    <a:avLst/>
                    <a:gdLst>
                      <a:gd name="connsiteX0" fmla="*/ 0 w 430932"/>
                      <a:gd name="connsiteY0" fmla="*/ 38206 h 543977"/>
                      <a:gd name="connsiteX1" fmla="*/ 38206 w 430932"/>
                      <a:gd name="connsiteY1" fmla="*/ 0 h 543977"/>
                      <a:gd name="connsiteX2" fmla="*/ 392726 w 430932"/>
                      <a:gd name="connsiteY2" fmla="*/ 0 h 543977"/>
                      <a:gd name="connsiteX3" fmla="*/ 430932 w 430932"/>
                      <a:gd name="connsiteY3" fmla="*/ 38206 h 543977"/>
                      <a:gd name="connsiteX4" fmla="*/ 430932 w 430932"/>
                      <a:gd name="connsiteY4" fmla="*/ 505771 h 543977"/>
                      <a:gd name="connsiteX5" fmla="*/ 392726 w 430932"/>
                      <a:gd name="connsiteY5" fmla="*/ 543977 h 543977"/>
                      <a:gd name="connsiteX6" fmla="*/ 38206 w 430932"/>
                      <a:gd name="connsiteY6" fmla="*/ 543977 h 543977"/>
                      <a:gd name="connsiteX7" fmla="*/ 0 w 430932"/>
                      <a:gd name="connsiteY7" fmla="*/ 505771 h 543977"/>
                      <a:gd name="connsiteX8" fmla="*/ 0 w 430932"/>
                      <a:gd name="connsiteY8" fmla="*/ 38206 h 543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0932" h="543977" extrusionOk="0">
                        <a:moveTo>
                          <a:pt x="0" y="38206"/>
                        </a:moveTo>
                        <a:cubicBezTo>
                          <a:pt x="-774" y="16628"/>
                          <a:pt x="13453" y="1371"/>
                          <a:pt x="38206" y="0"/>
                        </a:cubicBezTo>
                        <a:cubicBezTo>
                          <a:pt x="130389" y="-8907"/>
                          <a:pt x="288204" y="-11185"/>
                          <a:pt x="392726" y="0"/>
                        </a:cubicBezTo>
                        <a:cubicBezTo>
                          <a:pt x="410061" y="-2864"/>
                          <a:pt x="428975" y="21122"/>
                          <a:pt x="430932" y="38206"/>
                        </a:cubicBezTo>
                        <a:cubicBezTo>
                          <a:pt x="425776" y="172241"/>
                          <a:pt x="414038" y="358425"/>
                          <a:pt x="430932" y="505771"/>
                        </a:cubicBezTo>
                        <a:cubicBezTo>
                          <a:pt x="431194" y="526333"/>
                          <a:pt x="411730" y="543656"/>
                          <a:pt x="392726" y="543977"/>
                        </a:cubicBezTo>
                        <a:cubicBezTo>
                          <a:pt x="245747" y="538082"/>
                          <a:pt x="162185" y="540316"/>
                          <a:pt x="38206" y="543977"/>
                        </a:cubicBezTo>
                        <a:cubicBezTo>
                          <a:pt x="14903" y="547619"/>
                          <a:pt x="-2154" y="524373"/>
                          <a:pt x="0" y="505771"/>
                        </a:cubicBezTo>
                        <a:cubicBezTo>
                          <a:pt x="9880" y="399781"/>
                          <a:pt x="15844" y="162735"/>
                          <a:pt x="0" y="38206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oundRect">
                            <a:avLst>
                              <a:gd name="adj" fmla="val 8866"/>
                            </a:avLst>
                          </a:prstGeom>
                          <ask:type>
                            <ask:lineSketchFreehan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236">
                    <p14:nvContentPartPr>
                      <p14:cNvPr id="514" name="Ink 513">
                        <a:extLst>
                          <a:ext uri="{FF2B5EF4-FFF2-40B4-BE49-F238E27FC236}">
                            <a16:creationId xmlns:a16="http://schemas.microsoft.com/office/drawing/2014/main" id="{06CE7E9B-F92D-4FFC-8874-B602E3BCA96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018862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2" name="Ink 161">
                        <a:extLst>
                          <a:ext uri="{FF2B5EF4-FFF2-40B4-BE49-F238E27FC236}">
                            <a16:creationId xmlns:a16="http://schemas.microsoft.com/office/drawing/2014/main" id="{306D3C8D-7888-450C-E305-AB43AB0108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09502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61">
                    <p14:nvContentPartPr>
                      <p14:cNvPr id="515" name="Ink 514">
                        <a:extLst>
                          <a:ext uri="{FF2B5EF4-FFF2-40B4-BE49-F238E27FC236}">
                            <a16:creationId xmlns:a16="http://schemas.microsoft.com/office/drawing/2014/main" id="{91BD7BA5-2E56-C63D-7AAC-969B03E7567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06433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3" name="Ink 162">
                        <a:extLst>
                          <a:ext uri="{FF2B5EF4-FFF2-40B4-BE49-F238E27FC236}">
                            <a16:creationId xmlns:a16="http://schemas.microsoft.com/office/drawing/2014/main" id="{EF65CE8F-10ED-D3FB-3E98-52851A8BAF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97073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62">
                    <p14:nvContentPartPr>
                      <p14:cNvPr id="517" name="Ink 516">
                        <a:extLst>
                          <a:ext uri="{FF2B5EF4-FFF2-40B4-BE49-F238E27FC236}">
                            <a16:creationId xmlns:a16="http://schemas.microsoft.com/office/drawing/2014/main" id="{2A4A32A5-AD02-EC1B-544C-4A93827EA9C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78149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4" name="Ink 163">
                        <a:extLst>
                          <a:ext uri="{FF2B5EF4-FFF2-40B4-BE49-F238E27FC236}">
                            <a16:creationId xmlns:a16="http://schemas.microsoft.com/office/drawing/2014/main" id="{E3DB1FD6-4A17-7268-8165-F6CAF8D80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168789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sp>
            <p:nvSpPr>
              <p:cNvPr id="492" name="TextBox 491">
                <a:extLst>
                  <a:ext uri="{FF2B5EF4-FFF2-40B4-BE49-F238E27FC236}">
                    <a16:creationId xmlns:a16="http://schemas.microsoft.com/office/drawing/2014/main" id="{BBD187D1-0D1F-4EE4-4BD9-0F372913C929}"/>
                  </a:ext>
                </a:extLst>
              </p:cNvPr>
              <p:cNvSpPr txBox="1"/>
              <p:nvPr/>
            </p:nvSpPr>
            <p:spPr>
              <a:xfrm>
                <a:off x="6029545" y="3313322"/>
                <a:ext cx="43292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noProof="0" dirty="0">
                    <a:latin typeface="The Hand Black" panose="03070502030502020204" pitchFamily="66" charset="0"/>
                  </a:rPr>
                  <a:t>1</a:t>
                </a:r>
                <a:endParaRPr lang="en-US" sz="1400" noProof="0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5280719-5902-FFB8-2CEA-36AAC6AC3EE1}"/>
                </a:ext>
              </a:extLst>
            </p:cNvPr>
            <p:cNvGrpSpPr/>
            <p:nvPr/>
          </p:nvGrpSpPr>
          <p:grpSpPr>
            <a:xfrm>
              <a:off x="10044377" y="1850445"/>
              <a:ext cx="432926" cy="378231"/>
              <a:chOff x="6029545" y="3313322"/>
              <a:chExt cx="432926" cy="37823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11F8A73-942E-C5BD-8968-54E1A4808942}"/>
                  </a:ext>
                </a:extLst>
              </p:cNvPr>
              <p:cNvGrpSpPr/>
              <p:nvPr/>
            </p:nvGrpSpPr>
            <p:grpSpPr>
              <a:xfrm>
                <a:off x="6097448" y="3333190"/>
                <a:ext cx="287657" cy="358363"/>
                <a:chOff x="8810129" y="4281178"/>
                <a:chExt cx="372458" cy="464007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ACEB489-4C55-85A2-43EE-8822C5AB7C06}"/>
                    </a:ext>
                  </a:extLst>
                </p:cNvPr>
                <p:cNvSpPr/>
                <p:nvPr/>
              </p:nvSpPr>
              <p:spPr>
                <a:xfrm>
                  <a:off x="8810129" y="4285746"/>
                  <a:ext cx="369915" cy="445355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2976AEC0-A7EF-DE84-17C3-41D07B57CEF7}"/>
                    </a:ext>
                  </a:extLst>
                </p:cNvPr>
                <p:cNvGrpSpPr/>
                <p:nvPr/>
              </p:nvGrpSpPr>
              <p:grpSpPr>
                <a:xfrm>
                  <a:off x="8815007" y="4281182"/>
                  <a:ext cx="367580" cy="464007"/>
                  <a:chOff x="6540505" y="2742041"/>
                  <a:chExt cx="430932" cy="543977"/>
                </a:xfrm>
              </p:grpSpPr>
              <p:sp>
                <p:nvSpPr>
                  <p:cNvPr id="35" name="Rectangle: Rounded Corners 160">
                    <a:extLst>
                      <a:ext uri="{FF2B5EF4-FFF2-40B4-BE49-F238E27FC236}">
                        <a16:creationId xmlns:a16="http://schemas.microsoft.com/office/drawing/2014/main" id="{3139ECF5-FED7-AA48-2BCE-EE91E14A3686}"/>
                      </a:ext>
                    </a:extLst>
                  </p:cNvPr>
                  <p:cNvSpPr/>
                  <p:nvPr/>
                </p:nvSpPr>
                <p:spPr>
                  <a:xfrm>
                    <a:off x="6540505" y="2742041"/>
                    <a:ext cx="430932" cy="543977"/>
                  </a:xfrm>
                  <a:custGeom>
                    <a:avLst/>
                    <a:gdLst>
                      <a:gd name="connsiteX0" fmla="*/ 0 w 430932"/>
                      <a:gd name="connsiteY0" fmla="*/ 38206 h 543977"/>
                      <a:gd name="connsiteX1" fmla="*/ 38206 w 430932"/>
                      <a:gd name="connsiteY1" fmla="*/ 0 h 543977"/>
                      <a:gd name="connsiteX2" fmla="*/ 392726 w 430932"/>
                      <a:gd name="connsiteY2" fmla="*/ 0 h 543977"/>
                      <a:gd name="connsiteX3" fmla="*/ 430932 w 430932"/>
                      <a:gd name="connsiteY3" fmla="*/ 38206 h 543977"/>
                      <a:gd name="connsiteX4" fmla="*/ 430932 w 430932"/>
                      <a:gd name="connsiteY4" fmla="*/ 505771 h 543977"/>
                      <a:gd name="connsiteX5" fmla="*/ 392726 w 430932"/>
                      <a:gd name="connsiteY5" fmla="*/ 543977 h 543977"/>
                      <a:gd name="connsiteX6" fmla="*/ 38206 w 430932"/>
                      <a:gd name="connsiteY6" fmla="*/ 543977 h 543977"/>
                      <a:gd name="connsiteX7" fmla="*/ 0 w 430932"/>
                      <a:gd name="connsiteY7" fmla="*/ 505771 h 543977"/>
                      <a:gd name="connsiteX8" fmla="*/ 0 w 430932"/>
                      <a:gd name="connsiteY8" fmla="*/ 38206 h 543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0932" h="543977" extrusionOk="0">
                        <a:moveTo>
                          <a:pt x="0" y="38206"/>
                        </a:moveTo>
                        <a:cubicBezTo>
                          <a:pt x="-774" y="16628"/>
                          <a:pt x="13453" y="1371"/>
                          <a:pt x="38206" y="0"/>
                        </a:cubicBezTo>
                        <a:cubicBezTo>
                          <a:pt x="130389" y="-8907"/>
                          <a:pt x="288204" y="-11185"/>
                          <a:pt x="392726" y="0"/>
                        </a:cubicBezTo>
                        <a:cubicBezTo>
                          <a:pt x="410061" y="-2864"/>
                          <a:pt x="428975" y="21122"/>
                          <a:pt x="430932" y="38206"/>
                        </a:cubicBezTo>
                        <a:cubicBezTo>
                          <a:pt x="425776" y="172241"/>
                          <a:pt x="414038" y="358425"/>
                          <a:pt x="430932" y="505771"/>
                        </a:cubicBezTo>
                        <a:cubicBezTo>
                          <a:pt x="431194" y="526333"/>
                          <a:pt x="411730" y="543656"/>
                          <a:pt x="392726" y="543977"/>
                        </a:cubicBezTo>
                        <a:cubicBezTo>
                          <a:pt x="245747" y="538082"/>
                          <a:pt x="162185" y="540316"/>
                          <a:pt x="38206" y="543977"/>
                        </a:cubicBezTo>
                        <a:cubicBezTo>
                          <a:pt x="14903" y="547619"/>
                          <a:pt x="-2154" y="524373"/>
                          <a:pt x="0" y="505771"/>
                        </a:cubicBezTo>
                        <a:cubicBezTo>
                          <a:pt x="9880" y="399781"/>
                          <a:pt x="15844" y="162735"/>
                          <a:pt x="0" y="38206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oundRect">
                            <a:avLst>
                              <a:gd name="adj" fmla="val 8866"/>
                            </a:avLst>
                          </a:prstGeom>
                          <ask:type>
                            <ask:lineSketchFreehan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63">
                    <p14:nvContentPartPr>
                      <p14:cNvPr id="37" name="Ink 36">
                        <a:extLst>
                          <a:ext uri="{FF2B5EF4-FFF2-40B4-BE49-F238E27FC236}">
                            <a16:creationId xmlns:a16="http://schemas.microsoft.com/office/drawing/2014/main" id="{4F4DE9BB-63DC-CCC8-B306-8C73C1C33F2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018862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2" name="Ink 161">
                        <a:extLst>
                          <a:ext uri="{FF2B5EF4-FFF2-40B4-BE49-F238E27FC236}">
                            <a16:creationId xmlns:a16="http://schemas.microsoft.com/office/drawing/2014/main" id="{306D3C8D-7888-450C-E305-AB43AB0108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09502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64">
                    <p14:nvContentPartPr>
                      <p14:cNvPr id="39" name="Ink 38">
                        <a:extLst>
                          <a:ext uri="{FF2B5EF4-FFF2-40B4-BE49-F238E27FC236}">
                            <a16:creationId xmlns:a16="http://schemas.microsoft.com/office/drawing/2014/main" id="{04F0419F-5765-DA1E-7C27-141141423F4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06433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3" name="Ink 162">
                        <a:extLst>
                          <a:ext uri="{FF2B5EF4-FFF2-40B4-BE49-F238E27FC236}">
                            <a16:creationId xmlns:a16="http://schemas.microsoft.com/office/drawing/2014/main" id="{EF65CE8F-10ED-D3FB-3E98-52851A8BAF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97073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65">
                    <p14:nvContentPartPr>
                      <p14:cNvPr id="51" name="Ink 50">
                        <a:extLst>
                          <a:ext uri="{FF2B5EF4-FFF2-40B4-BE49-F238E27FC236}">
                            <a16:creationId xmlns:a16="http://schemas.microsoft.com/office/drawing/2014/main" id="{EE1BFEEE-217B-E0E4-DBB1-0E26672691E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78149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4" name="Ink 163">
                        <a:extLst>
                          <a:ext uri="{FF2B5EF4-FFF2-40B4-BE49-F238E27FC236}">
                            <a16:creationId xmlns:a16="http://schemas.microsoft.com/office/drawing/2014/main" id="{E3DB1FD6-4A17-7268-8165-F6CAF8D80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168789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7EDB4F4-3709-DA34-62C8-C02406A23DA9}"/>
                  </a:ext>
                </a:extLst>
              </p:cNvPr>
              <p:cNvSpPr txBox="1"/>
              <p:nvPr/>
            </p:nvSpPr>
            <p:spPr>
              <a:xfrm>
                <a:off x="6029545" y="3313322"/>
                <a:ext cx="43292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noProof="0" dirty="0">
                    <a:latin typeface="The Hand Black" panose="03070502030502020204" pitchFamily="66" charset="0"/>
                  </a:rPr>
                  <a:t>2</a:t>
                </a:r>
                <a:endParaRPr lang="en-US" sz="1400" noProof="0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19524A-F568-5689-2E28-CA9EFFD34161}"/>
                </a:ext>
              </a:extLst>
            </p:cNvPr>
            <p:cNvSpPr txBox="1"/>
            <p:nvPr/>
          </p:nvSpPr>
          <p:spPr>
            <a:xfrm>
              <a:off x="10133379" y="2574783"/>
              <a:ext cx="10698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noProof="0" dirty="0">
                  <a:latin typeface="The Hand Black" panose="03070502030502020204" pitchFamily="66" charset="0"/>
                </a:rPr>
                <a:t>CHOSEN BY ADVERSARY</a:t>
              </a:r>
              <a:endParaRPr lang="en-US" noProof="0" dirty="0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22BE188-D3B5-62A5-70C1-D502E01B1391}"/>
                </a:ext>
              </a:extLst>
            </p:cNvPr>
            <p:cNvGrpSpPr/>
            <p:nvPr/>
          </p:nvGrpSpPr>
          <p:grpSpPr>
            <a:xfrm rot="4043055">
              <a:off x="10313323" y="2373566"/>
              <a:ext cx="327960" cy="115560"/>
              <a:chOff x="10537204" y="1786109"/>
              <a:chExt cx="327960" cy="115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6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EB44967A-C2CF-FA09-010B-F9CE9B7928E7}"/>
                      </a:ext>
                    </a:extLst>
                  </p14:cNvPr>
                  <p14:cNvContentPartPr/>
                  <p14:nvPr/>
                </p14:nvContentPartPr>
                <p14:xfrm>
                  <a:off x="10537204" y="1786109"/>
                  <a:ext cx="327960" cy="1155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EB44967A-C2CF-FA09-010B-F9CE9B7928E7}"/>
                      </a:ext>
                    </a:extLst>
                  </p:cNvPr>
                  <p:cNvPicPr/>
                  <p:nvPr/>
                </p:nvPicPr>
                <p:blipFill>
                  <a:blip r:embed="rId767"/>
                  <a:stretch>
                    <a:fillRect/>
                  </a:stretch>
                </p:blipFill>
                <p:spPr>
                  <a:xfrm>
                    <a:off x="10531084" y="1779989"/>
                    <a:ext cx="340200" cy="1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131F5C94-A55D-8A80-89B5-F602DD971F30}"/>
                      </a:ext>
                    </a:extLst>
                  </p14:cNvPr>
                  <p14:cNvContentPartPr/>
                  <p14:nvPr/>
                </p14:nvContentPartPr>
                <p14:xfrm>
                  <a:off x="10550724" y="1898903"/>
                  <a:ext cx="77040" cy="3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131F5C94-A55D-8A80-89B5-F602DD971F30}"/>
                      </a:ext>
                    </a:extLst>
                  </p:cNvPr>
                  <p:cNvPicPr/>
                  <p:nvPr/>
                </p:nvPicPr>
                <p:blipFill>
                  <a:blip r:embed="rId769"/>
                  <a:stretch>
                    <a:fillRect/>
                  </a:stretch>
                </p:blipFill>
                <p:spPr>
                  <a:xfrm>
                    <a:off x="10544632" y="1892783"/>
                    <a:ext cx="89223" cy="12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A7FAB6B-2C89-79EA-6BBE-D5745B31D55D}"/>
              </a:ext>
            </a:extLst>
          </p:cNvPr>
          <p:cNvGrpSpPr/>
          <p:nvPr/>
        </p:nvGrpSpPr>
        <p:grpSpPr>
          <a:xfrm>
            <a:off x="5240350" y="1934591"/>
            <a:ext cx="1434814" cy="769060"/>
            <a:chOff x="5240350" y="1934591"/>
            <a:chExt cx="1434814" cy="769060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ACE4D24-4234-49F3-438D-BCC8CEF97F50}"/>
                </a:ext>
              </a:extLst>
            </p:cNvPr>
            <p:cNvSpPr txBox="1"/>
            <p:nvPr/>
          </p:nvSpPr>
          <p:spPr>
            <a:xfrm>
              <a:off x="5240350" y="1934591"/>
              <a:ext cx="10698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noProof="0" dirty="0">
                  <a:latin typeface="The Hand Black" panose="03070502030502020204" pitchFamily="66" charset="0"/>
                </a:rPr>
                <a:t>AHA, FILE 1 WAS UPLOADED!</a:t>
              </a:r>
              <a:endParaRPr lang="en-US" noProof="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7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4A15702-1E6C-6F67-F263-EACAA80C0AD2}"/>
                    </a:ext>
                  </a:extLst>
                </p14:cNvPr>
                <p14:cNvContentPartPr/>
                <p14:nvPr/>
              </p14:nvContentPartPr>
              <p14:xfrm>
                <a:off x="6338204" y="2461731"/>
                <a:ext cx="336960" cy="2419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4A15702-1E6C-6F67-F263-EACAA80C0AD2}"/>
                    </a:ext>
                  </a:extLst>
                </p:cNvPr>
                <p:cNvPicPr/>
                <p:nvPr/>
              </p:nvPicPr>
              <p:blipFill>
                <a:blip r:embed="rId771"/>
                <a:stretch>
                  <a:fillRect/>
                </a:stretch>
              </p:blipFill>
              <p:spPr>
                <a:xfrm>
                  <a:off x="6332084" y="2455611"/>
                  <a:ext cx="349200" cy="25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204E8C5-0EE5-E9C1-6AC0-4E6D54B0C1FD}"/>
              </a:ext>
            </a:extLst>
          </p:cNvPr>
          <p:cNvGrpSpPr/>
          <p:nvPr/>
        </p:nvGrpSpPr>
        <p:grpSpPr>
          <a:xfrm>
            <a:off x="2411605" y="4840916"/>
            <a:ext cx="1656722" cy="836255"/>
            <a:chOff x="2411605" y="4840916"/>
            <a:chExt cx="1656722" cy="836255"/>
          </a:xfrm>
        </p:grpSpPr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83C3132A-A90F-8DEF-FF3E-86C2B9E2A937}"/>
                </a:ext>
              </a:extLst>
            </p:cNvPr>
            <p:cNvSpPr txBox="1"/>
            <p:nvPr/>
          </p:nvSpPr>
          <p:spPr>
            <a:xfrm>
              <a:off x="2411605" y="5277061"/>
              <a:ext cx="16567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The Hand Black" panose="03070502030502020204" pitchFamily="66" charset="0"/>
                </a:rPr>
                <a:t>IND-CCA-STYLE GAME</a:t>
              </a:r>
              <a:endParaRPr lang="en-US" sz="2000" noProof="0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7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1E8E3CF-12B0-67F9-A069-F6C1E979CCF0}"/>
                    </a:ext>
                  </a:extLst>
                </p14:cNvPr>
                <p14:cNvContentPartPr/>
                <p14:nvPr/>
              </p14:nvContentPartPr>
              <p14:xfrm>
                <a:off x="2754787" y="4840916"/>
                <a:ext cx="367920" cy="4089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1E8E3CF-12B0-67F9-A069-F6C1E979CCF0}"/>
                    </a:ext>
                  </a:extLst>
                </p:cNvPr>
                <p:cNvPicPr/>
                <p:nvPr/>
              </p:nvPicPr>
              <p:blipFill>
                <a:blip r:embed="rId773"/>
                <a:stretch>
                  <a:fillRect/>
                </a:stretch>
              </p:blipFill>
              <p:spPr>
                <a:xfrm>
                  <a:off x="2748667" y="4834796"/>
                  <a:ext cx="380160" cy="42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532CBE-5BF9-7B2C-9A97-A2D4D6899A8A}"/>
              </a:ext>
            </a:extLst>
          </p:cNvPr>
          <p:cNvGrpSpPr/>
          <p:nvPr/>
        </p:nvGrpSpPr>
        <p:grpSpPr>
          <a:xfrm>
            <a:off x="9586925" y="1844613"/>
            <a:ext cx="885707" cy="439623"/>
            <a:chOff x="8987941" y="2355756"/>
            <a:chExt cx="885707" cy="43962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35F3ED-251A-396A-69D5-60EABB6FACE7}"/>
                </a:ext>
              </a:extLst>
            </p:cNvPr>
            <p:cNvSpPr txBox="1"/>
            <p:nvPr/>
          </p:nvSpPr>
          <p:spPr>
            <a:xfrm>
              <a:off x="8987941" y="2376301"/>
              <a:ext cx="885707" cy="4190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sz="4000" noProof="0" dirty="0">
                  <a:latin typeface="DIN Next LT Pro Light" panose="020B0303020203050203" pitchFamily="34" charset="0"/>
                </a:rPr>
                <a:t>[   ]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5A3571-5319-1FC1-FB0B-BAA8FD49240A}"/>
                </a:ext>
              </a:extLst>
            </p:cNvPr>
            <p:cNvGrpSpPr/>
            <p:nvPr/>
          </p:nvGrpSpPr>
          <p:grpSpPr>
            <a:xfrm>
              <a:off x="9199885" y="2355756"/>
              <a:ext cx="432926" cy="378231"/>
              <a:chOff x="6029545" y="3313322"/>
              <a:chExt cx="432926" cy="378231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9C8602-003A-8E34-C535-FBA876EC302B}"/>
                  </a:ext>
                </a:extLst>
              </p:cNvPr>
              <p:cNvGrpSpPr/>
              <p:nvPr/>
            </p:nvGrpSpPr>
            <p:grpSpPr>
              <a:xfrm>
                <a:off x="6097448" y="3333190"/>
                <a:ext cx="287657" cy="358363"/>
                <a:chOff x="8810129" y="4281178"/>
                <a:chExt cx="372458" cy="464007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7EA03DB-CB7E-CBF6-F499-AEF9D54BA721}"/>
                    </a:ext>
                  </a:extLst>
                </p:cNvPr>
                <p:cNvSpPr/>
                <p:nvPr/>
              </p:nvSpPr>
              <p:spPr>
                <a:xfrm>
                  <a:off x="8810129" y="4285746"/>
                  <a:ext cx="369915" cy="445355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40D2F06-6A91-C32E-E6BD-5437E0CEA1FF}"/>
                    </a:ext>
                  </a:extLst>
                </p:cNvPr>
                <p:cNvGrpSpPr/>
                <p:nvPr/>
              </p:nvGrpSpPr>
              <p:grpSpPr>
                <a:xfrm>
                  <a:off x="8815007" y="4281182"/>
                  <a:ext cx="367580" cy="464007"/>
                  <a:chOff x="6540505" y="2742041"/>
                  <a:chExt cx="430932" cy="543977"/>
                </a:xfrm>
              </p:grpSpPr>
              <p:sp>
                <p:nvSpPr>
                  <p:cNvPr id="21" name="Rectangle: Rounded Corners 160">
                    <a:extLst>
                      <a:ext uri="{FF2B5EF4-FFF2-40B4-BE49-F238E27FC236}">
                        <a16:creationId xmlns:a16="http://schemas.microsoft.com/office/drawing/2014/main" id="{7925DF5C-BA2C-FA67-4BC5-EECF5E66E7C0}"/>
                      </a:ext>
                    </a:extLst>
                  </p:cNvPr>
                  <p:cNvSpPr/>
                  <p:nvPr/>
                </p:nvSpPr>
                <p:spPr>
                  <a:xfrm>
                    <a:off x="6540505" y="2742041"/>
                    <a:ext cx="430932" cy="543977"/>
                  </a:xfrm>
                  <a:custGeom>
                    <a:avLst/>
                    <a:gdLst>
                      <a:gd name="connsiteX0" fmla="*/ 0 w 430932"/>
                      <a:gd name="connsiteY0" fmla="*/ 38206 h 543977"/>
                      <a:gd name="connsiteX1" fmla="*/ 38206 w 430932"/>
                      <a:gd name="connsiteY1" fmla="*/ 0 h 543977"/>
                      <a:gd name="connsiteX2" fmla="*/ 392726 w 430932"/>
                      <a:gd name="connsiteY2" fmla="*/ 0 h 543977"/>
                      <a:gd name="connsiteX3" fmla="*/ 430932 w 430932"/>
                      <a:gd name="connsiteY3" fmla="*/ 38206 h 543977"/>
                      <a:gd name="connsiteX4" fmla="*/ 430932 w 430932"/>
                      <a:gd name="connsiteY4" fmla="*/ 505771 h 543977"/>
                      <a:gd name="connsiteX5" fmla="*/ 392726 w 430932"/>
                      <a:gd name="connsiteY5" fmla="*/ 543977 h 543977"/>
                      <a:gd name="connsiteX6" fmla="*/ 38206 w 430932"/>
                      <a:gd name="connsiteY6" fmla="*/ 543977 h 543977"/>
                      <a:gd name="connsiteX7" fmla="*/ 0 w 430932"/>
                      <a:gd name="connsiteY7" fmla="*/ 505771 h 543977"/>
                      <a:gd name="connsiteX8" fmla="*/ 0 w 430932"/>
                      <a:gd name="connsiteY8" fmla="*/ 38206 h 543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0932" h="543977" extrusionOk="0">
                        <a:moveTo>
                          <a:pt x="0" y="38206"/>
                        </a:moveTo>
                        <a:cubicBezTo>
                          <a:pt x="-774" y="16628"/>
                          <a:pt x="13453" y="1371"/>
                          <a:pt x="38206" y="0"/>
                        </a:cubicBezTo>
                        <a:cubicBezTo>
                          <a:pt x="130389" y="-8907"/>
                          <a:pt x="288204" y="-11185"/>
                          <a:pt x="392726" y="0"/>
                        </a:cubicBezTo>
                        <a:cubicBezTo>
                          <a:pt x="410061" y="-2864"/>
                          <a:pt x="428975" y="21122"/>
                          <a:pt x="430932" y="38206"/>
                        </a:cubicBezTo>
                        <a:cubicBezTo>
                          <a:pt x="425776" y="172241"/>
                          <a:pt x="414038" y="358425"/>
                          <a:pt x="430932" y="505771"/>
                        </a:cubicBezTo>
                        <a:cubicBezTo>
                          <a:pt x="431194" y="526333"/>
                          <a:pt x="411730" y="543656"/>
                          <a:pt x="392726" y="543977"/>
                        </a:cubicBezTo>
                        <a:cubicBezTo>
                          <a:pt x="245747" y="538082"/>
                          <a:pt x="162185" y="540316"/>
                          <a:pt x="38206" y="543977"/>
                        </a:cubicBezTo>
                        <a:cubicBezTo>
                          <a:pt x="14903" y="547619"/>
                          <a:pt x="-2154" y="524373"/>
                          <a:pt x="0" y="505771"/>
                        </a:cubicBezTo>
                        <a:cubicBezTo>
                          <a:pt x="9880" y="399781"/>
                          <a:pt x="15844" y="162735"/>
                          <a:pt x="0" y="38206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oundRect">
                            <a:avLst>
                              <a:gd name="adj" fmla="val 8866"/>
                            </a:avLst>
                          </a:prstGeom>
                          <ask:type>
                            <ask:lineSketchFreehan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74">
                    <p14:nvContentPartPr>
                      <p14:cNvPr id="22" name="Ink 21">
                        <a:extLst>
                          <a:ext uri="{FF2B5EF4-FFF2-40B4-BE49-F238E27FC236}">
                            <a16:creationId xmlns:a16="http://schemas.microsoft.com/office/drawing/2014/main" id="{43463044-DF44-5D06-33FF-10371E71C58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018862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2" name="Ink 161">
                        <a:extLst>
                          <a:ext uri="{FF2B5EF4-FFF2-40B4-BE49-F238E27FC236}">
                            <a16:creationId xmlns:a16="http://schemas.microsoft.com/office/drawing/2014/main" id="{306D3C8D-7888-450C-E305-AB43AB0108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09502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75">
                    <p14:nvContentPartPr>
                      <p14:cNvPr id="23" name="Ink 22">
                        <a:extLst>
                          <a:ext uri="{FF2B5EF4-FFF2-40B4-BE49-F238E27FC236}">
                            <a16:creationId xmlns:a16="http://schemas.microsoft.com/office/drawing/2014/main" id="{A443B584-ABFB-B38D-2769-82C35B2BF78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06433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3" name="Ink 162">
                        <a:extLst>
                          <a:ext uri="{FF2B5EF4-FFF2-40B4-BE49-F238E27FC236}">
                            <a16:creationId xmlns:a16="http://schemas.microsoft.com/office/drawing/2014/main" id="{EF65CE8F-10ED-D3FB-3E98-52851A8BAF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97073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76">
                    <p14:nvContentPartPr>
                      <p14:cNvPr id="24" name="Ink 23">
                        <a:extLst>
                          <a:ext uri="{FF2B5EF4-FFF2-40B4-BE49-F238E27FC236}">
                            <a16:creationId xmlns:a16="http://schemas.microsoft.com/office/drawing/2014/main" id="{BA4D0461-6C55-A41A-3304-B3DDF207A23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78149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4" name="Ink 163">
                        <a:extLst>
                          <a:ext uri="{FF2B5EF4-FFF2-40B4-BE49-F238E27FC236}">
                            <a16:creationId xmlns:a16="http://schemas.microsoft.com/office/drawing/2014/main" id="{E3DB1FD6-4A17-7268-8165-F6CAF8D80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168789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2B3E0C4-71DF-A84F-F8C1-E146C8D378F6}"/>
                  </a:ext>
                </a:extLst>
              </p:cNvPr>
              <p:cNvSpPr txBox="1"/>
              <p:nvPr/>
            </p:nvSpPr>
            <p:spPr>
              <a:xfrm>
                <a:off x="6029545" y="3313322"/>
                <a:ext cx="43292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noProof="0" dirty="0">
                    <a:latin typeface="The Hand Black" panose="03070502030502020204" pitchFamily="66" charset="0"/>
                  </a:rPr>
                  <a:t>1</a:t>
                </a:r>
                <a:endParaRPr lang="en-US" sz="1400" noProof="0" dirty="0"/>
              </a:p>
            </p:txBody>
          </p:sp>
        </p:grp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1C720532-4EDA-C218-96AA-8C4DF52A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494" name="Footer Placeholder 493">
            <a:extLst>
              <a:ext uri="{FF2B5EF4-FFF2-40B4-BE49-F238E27FC236}">
                <a16:creationId xmlns:a16="http://schemas.microsoft.com/office/drawing/2014/main" id="{08D46A64-D600-B1EA-CABC-FD7C617D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F11F22-5F25-9CDC-ACFF-3689FD48FB98}"/>
              </a:ext>
            </a:extLst>
          </p:cNvPr>
          <p:cNvGrpSpPr/>
          <p:nvPr/>
        </p:nvGrpSpPr>
        <p:grpSpPr>
          <a:xfrm flipH="1">
            <a:off x="9105757" y="1069431"/>
            <a:ext cx="550503" cy="1241006"/>
            <a:chOff x="5119966" y="1092421"/>
            <a:chExt cx="1066680" cy="24046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CB72161-A0F6-860E-D02F-EDC7B56BB622}"/>
                    </a:ext>
                  </a:extLst>
                </p14:cNvPr>
                <p14:cNvContentPartPr/>
                <p14:nvPr/>
              </p14:nvContentPartPr>
              <p14:xfrm>
                <a:off x="5163477" y="2505247"/>
                <a:ext cx="224641" cy="991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0329830-BBBC-5195-681E-72D248192448}"/>
                    </a:ext>
                  </a:extLst>
                </p:cNvPr>
                <p:cNvPicPr/>
                <p:nvPr/>
              </p:nvPicPr>
              <p:blipFill>
                <a:blip r:embed="rId778"/>
                <a:stretch>
                  <a:fillRect/>
                </a:stretch>
              </p:blipFill>
              <p:spPr>
                <a:xfrm>
                  <a:off x="5151617" y="2493390"/>
                  <a:ext cx="248361" cy="101551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10" name="Group 509">
              <a:extLst>
                <a:ext uri="{FF2B5EF4-FFF2-40B4-BE49-F238E27FC236}">
                  <a16:creationId xmlns:a16="http://schemas.microsoft.com/office/drawing/2014/main" id="{D7DD0FC1-6547-943B-E566-5CE1AA08DDE2}"/>
                </a:ext>
              </a:extLst>
            </p:cNvPr>
            <p:cNvGrpSpPr/>
            <p:nvPr/>
          </p:nvGrpSpPr>
          <p:grpSpPr>
            <a:xfrm>
              <a:off x="5119966" y="1092421"/>
              <a:ext cx="1066680" cy="2362214"/>
              <a:chOff x="5119966" y="1092421"/>
              <a:chExt cx="1066680" cy="236221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9">
                <p14:nvContentPartPr>
                  <p14:cNvPr id="512" name="Ink 511">
                    <a:extLst>
                      <a:ext uri="{FF2B5EF4-FFF2-40B4-BE49-F238E27FC236}">
                        <a16:creationId xmlns:a16="http://schemas.microsoft.com/office/drawing/2014/main" id="{4809641D-5C36-6CED-0630-0B7BCA53772D}"/>
                      </a:ext>
                    </a:extLst>
                  </p14:cNvPr>
                  <p14:cNvContentPartPr/>
                  <p14:nvPr/>
                </p14:nvContentPartPr>
                <p14:xfrm>
                  <a:off x="5119966" y="1092421"/>
                  <a:ext cx="534960" cy="6429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763EBAF-7456-3BAC-9366-C276265181CD}"/>
                      </a:ext>
                    </a:extLst>
                  </p:cNvPr>
                  <p:cNvPicPr/>
                  <p:nvPr/>
                </p:nvPicPr>
                <p:blipFill>
                  <a:blip r:embed="rId780"/>
                  <a:stretch>
                    <a:fillRect/>
                  </a:stretch>
                </p:blipFill>
                <p:spPr>
                  <a:xfrm>
                    <a:off x="5108109" y="1080566"/>
                    <a:ext cx="558674" cy="6666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1">
                <p14:nvContentPartPr>
                  <p14:cNvPr id="518" name="Ink 517">
                    <a:extLst>
                      <a:ext uri="{FF2B5EF4-FFF2-40B4-BE49-F238E27FC236}">
                        <a16:creationId xmlns:a16="http://schemas.microsoft.com/office/drawing/2014/main" id="{9D03A614-0ED6-39DA-9A8C-C8641F8E24C4}"/>
                      </a:ext>
                    </a:extLst>
                  </p14:cNvPr>
                  <p14:cNvContentPartPr/>
                  <p14:nvPr/>
                </p14:nvContentPartPr>
                <p14:xfrm>
                  <a:off x="5419126" y="1099621"/>
                  <a:ext cx="70560" cy="3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47D5185C-4C91-B46E-C003-3E5387A01B89}"/>
                      </a:ext>
                    </a:extLst>
                  </p:cNvPr>
                  <p:cNvPicPr/>
                  <p:nvPr/>
                </p:nvPicPr>
                <p:blipFill>
                  <a:blip r:embed="rId782"/>
                  <a:stretch>
                    <a:fillRect/>
                  </a:stretch>
                </p:blipFill>
                <p:spPr>
                  <a:xfrm>
                    <a:off x="5407366" y="1093501"/>
                    <a:ext cx="94080" cy="1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3">
                <p14:nvContentPartPr>
                  <p14:cNvPr id="546" name="Ink 545">
                    <a:extLst>
                      <a:ext uri="{FF2B5EF4-FFF2-40B4-BE49-F238E27FC236}">
                        <a16:creationId xmlns:a16="http://schemas.microsoft.com/office/drawing/2014/main" id="{97DD0F18-F131-0832-0C84-BE65BBE50608}"/>
                      </a:ext>
                    </a:extLst>
                  </p14:cNvPr>
                  <p14:cNvContentPartPr/>
                  <p14:nvPr/>
                </p14:nvContentPartPr>
                <p14:xfrm>
                  <a:off x="5385286" y="1755541"/>
                  <a:ext cx="11880" cy="7336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1EEB08E5-03AD-933F-51F3-1E73581D7C04}"/>
                      </a:ext>
                    </a:extLst>
                  </p:cNvPr>
                  <p:cNvPicPr/>
                  <p:nvPr/>
                </p:nvPicPr>
                <p:blipFill>
                  <a:blip r:embed="rId784"/>
                  <a:stretch>
                    <a:fillRect/>
                  </a:stretch>
                </p:blipFill>
                <p:spPr>
                  <a:xfrm>
                    <a:off x="5374066" y="1743685"/>
                    <a:ext cx="34320" cy="757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5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616B4B9B-7D0E-844A-BF9C-75FC018FC005}"/>
                      </a:ext>
                    </a:extLst>
                  </p14:cNvPr>
                  <p14:cNvContentPartPr/>
                  <p14:nvPr/>
                </p14:nvContentPartPr>
                <p14:xfrm>
                  <a:off x="5406576" y="2513955"/>
                  <a:ext cx="208800" cy="9406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647E7C0D-55F0-A9D1-183F-1F7EFFD55DFC}"/>
                      </a:ext>
                    </a:extLst>
                  </p:cNvPr>
                  <p:cNvPicPr/>
                  <p:nvPr/>
                </p:nvPicPr>
                <p:blipFill>
                  <a:blip r:embed="rId786"/>
                  <a:stretch>
                    <a:fillRect/>
                  </a:stretch>
                </p:blipFill>
                <p:spPr>
                  <a:xfrm>
                    <a:off x="5394744" y="2502101"/>
                    <a:ext cx="232464" cy="9643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7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C96DC629-E7F5-24DC-0BDB-6C7C953046DF}"/>
                      </a:ext>
                    </a:extLst>
                  </p14:cNvPr>
                  <p14:cNvContentPartPr/>
                  <p14:nvPr/>
                </p14:nvContentPartPr>
                <p14:xfrm>
                  <a:off x="5396746" y="1755991"/>
                  <a:ext cx="216720" cy="3344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03D53810-B637-DFA9-9914-1D17146468B5}"/>
                      </a:ext>
                    </a:extLst>
                  </p:cNvPr>
                  <p:cNvPicPr/>
                  <p:nvPr/>
                </p:nvPicPr>
                <p:blipFill>
                  <a:blip r:embed="rId788"/>
                  <a:stretch>
                    <a:fillRect/>
                  </a:stretch>
                </p:blipFill>
                <p:spPr>
                  <a:xfrm>
                    <a:off x="5384900" y="1744146"/>
                    <a:ext cx="240413" cy="3581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9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EA539CE5-0A26-F73D-B9A8-D2F5F6B0BF3B}"/>
                      </a:ext>
                    </a:extLst>
                  </p14:cNvPr>
                  <p14:cNvContentPartPr/>
                  <p14:nvPr/>
                </p14:nvContentPartPr>
                <p14:xfrm>
                  <a:off x="5626666" y="1986301"/>
                  <a:ext cx="331560" cy="11772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DA02C177-9CE1-2A7E-C1FD-A7FF552FE2A3}"/>
                      </a:ext>
                    </a:extLst>
                  </p:cNvPr>
                  <p:cNvPicPr/>
                  <p:nvPr/>
                </p:nvPicPr>
                <p:blipFill>
                  <a:blip r:embed="rId790"/>
                  <a:stretch>
                    <a:fillRect/>
                  </a:stretch>
                </p:blipFill>
                <p:spPr>
                  <a:xfrm>
                    <a:off x="5614825" y="1974459"/>
                    <a:ext cx="355243" cy="14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1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54AC33E4-9D96-6AA0-B2C3-43B476B2177A}"/>
                      </a:ext>
                    </a:extLst>
                  </p14:cNvPr>
                  <p14:cNvContentPartPr/>
                  <p14:nvPr/>
                </p14:nvContentPartPr>
                <p14:xfrm>
                  <a:off x="5963986" y="1786501"/>
                  <a:ext cx="195120" cy="2239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E8364E8-D3E4-3973-9276-AA800FFC9246}"/>
                      </a:ext>
                    </a:extLst>
                  </p:cNvPr>
                  <p:cNvPicPr/>
                  <p:nvPr/>
                </p:nvPicPr>
                <p:blipFill>
                  <a:blip r:embed="rId792"/>
                  <a:stretch>
                    <a:fillRect/>
                  </a:stretch>
                </p:blipFill>
                <p:spPr>
                  <a:xfrm>
                    <a:off x="5952182" y="1774642"/>
                    <a:ext cx="218729" cy="2476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3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88EFD688-ECB4-F93C-4202-4A2160726DB6}"/>
                      </a:ext>
                    </a:extLst>
                  </p14:cNvPr>
                  <p14:cNvContentPartPr/>
                  <p14:nvPr/>
                </p14:nvContentPartPr>
                <p14:xfrm>
                  <a:off x="5189806" y="1749781"/>
                  <a:ext cx="190440" cy="8632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AF247E6-C3B9-EF38-41DA-601851946700}"/>
                      </a:ext>
                    </a:extLst>
                  </p:cNvPr>
                  <p:cNvPicPr/>
                  <p:nvPr/>
                </p:nvPicPr>
                <p:blipFill>
                  <a:blip r:embed="rId794"/>
                  <a:stretch>
                    <a:fillRect/>
                  </a:stretch>
                </p:blipFill>
                <p:spPr>
                  <a:xfrm>
                    <a:off x="5177990" y="1737936"/>
                    <a:ext cx="214071" cy="88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5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1194F037-0B59-D100-A8C1-46E3A8D9EDC0}"/>
                      </a:ext>
                    </a:extLst>
                  </p14:cNvPr>
                  <p14:cNvContentPartPr/>
                  <p14:nvPr/>
                </p14:nvContentPartPr>
                <p14:xfrm>
                  <a:off x="6036886" y="1722421"/>
                  <a:ext cx="21600" cy="586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80F1AFBF-E9B6-919F-E705-310743073143}"/>
                      </a:ext>
                    </a:extLst>
                  </p:cNvPr>
                  <p:cNvPicPr/>
                  <p:nvPr/>
                </p:nvPicPr>
                <p:blipFill>
                  <a:blip r:embed="rId796"/>
                  <a:stretch>
                    <a:fillRect/>
                  </a:stretch>
                </p:blipFill>
                <p:spPr>
                  <a:xfrm>
                    <a:off x="6025041" y="1710685"/>
                    <a:ext cx="45290" cy="821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7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6C4A5E84-27FC-131C-7C48-AB3A271854F9}"/>
                      </a:ext>
                    </a:extLst>
                  </p14:cNvPr>
                  <p14:cNvContentPartPr/>
                  <p14:nvPr/>
                </p14:nvContentPartPr>
                <p14:xfrm>
                  <a:off x="6064246" y="1716301"/>
                  <a:ext cx="111600" cy="320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15C96F2F-B0EB-2871-497D-208E9E66D593}"/>
                      </a:ext>
                    </a:extLst>
                  </p:cNvPr>
                  <p:cNvPicPr/>
                  <p:nvPr/>
                </p:nvPicPr>
                <p:blipFill>
                  <a:blip r:embed="rId798"/>
                  <a:stretch>
                    <a:fillRect/>
                  </a:stretch>
                </p:blipFill>
                <p:spPr>
                  <a:xfrm>
                    <a:off x="6052388" y="1704712"/>
                    <a:ext cx="135315" cy="55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9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3125403A-D851-C9CD-9A25-917072202010}"/>
                      </a:ext>
                    </a:extLst>
                  </p14:cNvPr>
                  <p14:cNvContentPartPr/>
                  <p14:nvPr/>
                </p14:nvContentPartPr>
                <p14:xfrm>
                  <a:off x="6167206" y="1744381"/>
                  <a:ext cx="19440" cy="662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97977A62-932D-1792-5064-A31EBFF195D6}"/>
                      </a:ext>
                    </a:extLst>
                  </p:cNvPr>
                  <p:cNvPicPr/>
                  <p:nvPr/>
                </p:nvPicPr>
                <p:blipFill>
                  <a:blip r:embed="rId800"/>
                  <a:stretch>
                    <a:fillRect/>
                  </a:stretch>
                </p:blipFill>
                <p:spPr>
                  <a:xfrm>
                    <a:off x="6155810" y="1732528"/>
                    <a:ext cx="42232" cy="89947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800D7F72-6FC6-9C4A-D35C-0E5FF4A16751}"/>
                  </a:ext>
                </a:extLst>
              </p:cNvPr>
              <p:cNvGrpSpPr/>
              <p:nvPr/>
            </p:nvGrpSpPr>
            <p:grpSpPr>
              <a:xfrm>
                <a:off x="6069286" y="1749781"/>
                <a:ext cx="28440" cy="28440"/>
                <a:chOff x="6069286" y="1749781"/>
                <a:chExt cx="28440" cy="28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01">
                  <p14:nvContentPartPr>
                    <p14:cNvPr id="101" name="Ink 100">
                      <a:extLst>
                        <a:ext uri="{FF2B5EF4-FFF2-40B4-BE49-F238E27FC236}">
                          <a16:creationId xmlns:a16="http://schemas.microsoft.com/office/drawing/2014/main" id="{01B0D718-5DD4-92DB-CC45-8B695584E1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86206" y="1749781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FEE84013-91C5-AC9D-7FCE-998991BAFF8F}"/>
                        </a:ext>
                      </a:extLst>
                    </p:cNvPr>
                    <p:cNvPicPr/>
                    <p:nvPr/>
                  </p:nvPicPr>
                  <p:blipFill>
                    <a:blip r:embed="rId802"/>
                    <a:stretch>
                      <a:fillRect/>
                    </a:stretch>
                  </p:blipFill>
                  <p:spPr>
                    <a:xfrm>
                      <a:off x="6080086" y="174366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03">
                  <p14:nvContentPartPr>
                    <p14:cNvPr id="102" name="Ink 101">
                      <a:extLst>
                        <a:ext uri="{FF2B5EF4-FFF2-40B4-BE49-F238E27FC236}">
                          <a16:creationId xmlns:a16="http://schemas.microsoft.com/office/drawing/2014/main" id="{F9474ACA-BA41-6750-720B-5346C923A1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7366" y="1772821"/>
                    <a:ext cx="360" cy="3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39B22A75-2D1B-B100-B43B-BCC5F931CA0E}"/>
                        </a:ext>
                      </a:extLst>
                    </p:cNvPr>
                    <p:cNvPicPr/>
                    <p:nvPr/>
                  </p:nvPicPr>
                  <p:blipFill>
                    <a:blip r:embed="rId802"/>
                    <a:stretch>
                      <a:fillRect/>
                    </a:stretch>
                  </p:blipFill>
                  <p:spPr>
                    <a:xfrm>
                      <a:off x="6091246" y="176670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04">
                  <p14:nvContentPartPr>
                    <p14:cNvPr id="103" name="Ink 102">
                      <a:extLst>
                        <a:ext uri="{FF2B5EF4-FFF2-40B4-BE49-F238E27FC236}">
                          <a16:creationId xmlns:a16="http://schemas.microsoft.com/office/drawing/2014/main" id="{A38825F7-1248-2F0E-5BA3-2E53995927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9286" y="1777861"/>
                    <a:ext cx="36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559ABAA4-C8C4-748E-6004-A2C8A367B615}"/>
                        </a:ext>
                      </a:extLst>
                    </p:cNvPr>
                    <p:cNvPicPr/>
                    <p:nvPr/>
                  </p:nvPicPr>
                  <p:blipFill>
                    <a:blip r:embed="rId802"/>
                    <a:stretch>
                      <a:fillRect/>
                    </a:stretch>
                  </p:blipFill>
                  <p:spPr>
                    <a:xfrm>
                      <a:off x="6063166" y="177174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805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7D813A9C-809A-0A73-AE34-441686D08D12}"/>
                      </a:ext>
                    </a:extLst>
                  </p14:cNvPr>
                  <p14:cNvContentPartPr/>
                  <p14:nvPr/>
                </p14:nvContentPartPr>
                <p14:xfrm>
                  <a:off x="5170006" y="2619541"/>
                  <a:ext cx="19440" cy="345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92939EC-18BD-E400-DAC1-0DC8015CF82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158610" y="2607791"/>
                    <a:ext cx="42232" cy="5806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89748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1087E-6 -1.33758E-6 L -0.14621 0.1489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17" y="74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0AAC31E-4844-6CC7-288B-61FF1FB12911}"/>
              </a:ext>
            </a:extLst>
          </p:cNvPr>
          <p:cNvGrpSpPr/>
          <p:nvPr/>
        </p:nvGrpSpPr>
        <p:grpSpPr>
          <a:xfrm>
            <a:off x="6336593" y="1565392"/>
            <a:ext cx="2090520" cy="855481"/>
            <a:chOff x="6336593" y="1565392"/>
            <a:chExt cx="2090520" cy="85548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E9246B8-0C08-1A2E-5E77-AA8C7B37B340}"/>
                    </a:ext>
                  </a:extLst>
                </p14:cNvPr>
                <p14:cNvContentPartPr/>
                <p14:nvPr/>
              </p14:nvContentPartPr>
              <p14:xfrm>
                <a:off x="6381682" y="1565392"/>
                <a:ext cx="1880640" cy="651775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E9246B8-0C08-1A2E-5E77-AA8C7B37B34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77362" y="1561073"/>
                  <a:ext cx="1889280" cy="6604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F3F7B253-2A85-0265-BD1B-D8FAC8A0C41D}"/>
                    </a:ext>
                  </a:extLst>
                </p14:cNvPr>
                <p14:cNvContentPartPr/>
                <p14:nvPr/>
              </p14:nvContentPartPr>
              <p14:xfrm>
                <a:off x="6336593" y="2111633"/>
                <a:ext cx="131040" cy="17172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F3F7B253-2A85-0265-BD1B-D8FAC8A0C41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32261" y="2107313"/>
                  <a:ext cx="139704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476A5103-B05E-E71D-CF4B-A6585CE235D3}"/>
                    </a:ext>
                  </a:extLst>
                </p14:cNvPr>
                <p14:cNvContentPartPr/>
                <p14:nvPr/>
              </p14:nvContentPartPr>
              <p14:xfrm>
                <a:off x="8333513" y="2111633"/>
                <a:ext cx="93600" cy="9144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476A5103-B05E-E71D-CF4B-A6585CE235D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329193" y="2107296"/>
                  <a:ext cx="102240" cy="1001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227907C5-F5CF-3A1A-1497-4BBD9C9B3939}"/>
                    </a:ext>
                  </a:extLst>
                </p14:cNvPr>
                <p14:cNvContentPartPr/>
                <p14:nvPr/>
              </p14:nvContentPartPr>
              <p14:xfrm>
                <a:off x="7203473" y="2304593"/>
                <a:ext cx="215280" cy="2268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227907C5-F5CF-3A1A-1497-4BBD9C9B393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99146" y="2300273"/>
                  <a:ext cx="223934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9770F047-AA1B-C31E-B931-185F279D3F38}"/>
                    </a:ext>
                  </a:extLst>
                </p14:cNvPr>
                <p14:cNvContentPartPr/>
                <p14:nvPr/>
              </p14:nvContentPartPr>
              <p14:xfrm>
                <a:off x="7322273" y="2390273"/>
                <a:ext cx="192600" cy="3060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9770F047-AA1B-C31E-B931-185F279D3F3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17961" y="2386003"/>
                  <a:ext cx="201224" cy="391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59639B79-9CEA-A11A-56FC-D80871FB2291}"/>
                    </a:ext>
                  </a:extLst>
                </p14:cNvPr>
                <p14:cNvContentPartPr/>
                <p14:nvPr/>
              </p14:nvContentPartPr>
              <p14:xfrm>
                <a:off x="8195273" y="1749473"/>
                <a:ext cx="12600" cy="6156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59639B79-9CEA-A11A-56FC-D80871FB229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190953" y="1745153"/>
                  <a:ext cx="21240" cy="70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FF7BA3-5084-1A82-FF5F-86636B34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40266"/>
            <a:ext cx="2843212" cy="543977"/>
          </a:xfrm>
        </p:spPr>
        <p:txBody>
          <a:bodyPr/>
          <a:lstStyle/>
          <a:p>
            <a:r>
              <a:rPr lang="en-US" dirty="0"/>
              <a:t>Are We Done?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E3C90-DCBB-24EC-E716-736A8DAD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4990917-832B-64E8-F329-7C8C7C6DEB5C}"/>
              </a:ext>
            </a:extLst>
          </p:cNvPr>
          <p:cNvGrpSpPr/>
          <p:nvPr/>
        </p:nvGrpSpPr>
        <p:grpSpPr>
          <a:xfrm>
            <a:off x="7902128" y="779181"/>
            <a:ext cx="1729934" cy="543002"/>
            <a:chOff x="8766909" y="1748219"/>
            <a:chExt cx="1729934" cy="543002"/>
          </a:xfrm>
        </p:grpSpPr>
        <p:sp>
          <p:nvSpPr>
            <p:cNvPr id="401" name="TextBox 400">
              <a:extLst>
                <a:ext uri="{FF2B5EF4-FFF2-40B4-BE49-F238E27FC236}">
                  <a16:creationId xmlns:a16="http://schemas.microsoft.com/office/drawing/2014/main" id="{2B4A8182-91BF-64F9-7C93-5223EF3DA37D}"/>
                </a:ext>
              </a:extLst>
            </p:cNvPr>
            <p:cNvSpPr txBox="1"/>
            <p:nvPr/>
          </p:nvSpPr>
          <p:spPr>
            <a:xfrm>
              <a:off x="8766909" y="1921889"/>
              <a:ext cx="1729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he Hand Black" panose="03070902030502020204" pitchFamily="66" charset="0"/>
                </a:rPr>
                <a:t>ELUSIVE GOAL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2C6AFD7C-6484-3367-0307-9977F4B76D97}"/>
                    </a:ext>
                  </a:extLst>
                </p14:cNvPr>
                <p14:cNvContentPartPr/>
                <p14:nvPr/>
              </p14:nvContentPartPr>
              <p14:xfrm rot="11040773">
                <a:off x="9098149" y="1748219"/>
                <a:ext cx="248760" cy="16380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2C6AFD7C-6484-3367-0307-9977F4B76D9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1040773">
                  <a:off x="9093829" y="1743908"/>
                  <a:ext cx="257400" cy="17242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776EE8-F98C-8FAB-9DB7-0C37168A2257}"/>
              </a:ext>
            </a:extLst>
          </p:cNvPr>
          <p:cNvGrpSpPr/>
          <p:nvPr/>
        </p:nvGrpSpPr>
        <p:grpSpPr>
          <a:xfrm>
            <a:off x="6162307" y="432014"/>
            <a:ext cx="2319389" cy="1446035"/>
            <a:chOff x="6162307" y="432014"/>
            <a:chExt cx="2319389" cy="1446035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D61C212-5FCE-84C6-A3A3-8373E2A857F5}"/>
                </a:ext>
              </a:extLst>
            </p:cNvPr>
            <p:cNvSpPr/>
            <p:nvPr/>
          </p:nvSpPr>
          <p:spPr>
            <a:xfrm rot="10740000">
              <a:off x="6497724" y="477771"/>
              <a:ext cx="1627928" cy="506108"/>
            </a:xfrm>
            <a:custGeom>
              <a:avLst/>
              <a:gdLst>
                <a:gd name="connsiteX0" fmla="*/ 1386161 w 1386161"/>
                <a:gd name="connsiteY0" fmla="*/ 506108 h 506108"/>
                <a:gd name="connsiteX1" fmla="*/ 1251483 w 1386161"/>
                <a:gd name="connsiteY1" fmla="*/ 479154 h 506108"/>
                <a:gd name="connsiteX2" fmla="*/ 36077 w 1386161"/>
                <a:gd name="connsiteY2" fmla="*/ 464302 h 506108"/>
                <a:gd name="connsiteX3" fmla="*/ 0 w 1386161"/>
                <a:gd name="connsiteY3" fmla="*/ 470983 h 506108"/>
                <a:gd name="connsiteX4" fmla="*/ 29798 w 1386161"/>
                <a:gd name="connsiteY4" fmla="*/ 37745 h 506108"/>
                <a:gd name="connsiteX5" fmla="*/ 127437 w 1386161"/>
                <a:gd name="connsiteY5" fmla="*/ 25063 h 506108"/>
                <a:gd name="connsiteX6" fmla="*/ 1176358 w 1386161"/>
                <a:gd name="connsiteY6" fmla="*/ 38600 h 506108"/>
                <a:gd name="connsiteX7" fmla="*/ 1350152 w 1386161"/>
                <a:gd name="connsiteY7" fmla="*/ 67281 h 50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6161" h="506108">
                  <a:moveTo>
                    <a:pt x="1386161" y="506108"/>
                  </a:moveTo>
                  <a:lnTo>
                    <a:pt x="1251483" y="479154"/>
                  </a:lnTo>
                  <a:cubicBezTo>
                    <a:pt x="852001" y="412182"/>
                    <a:pt x="438643" y="407047"/>
                    <a:pt x="36077" y="464302"/>
                  </a:cubicBezTo>
                  <a:lnTo>
                    <a:pt x="0" y="470983"/>
                  </a:lnTo>
                  <a:lnTo>
                    <a:pt x="29798" y="37745"/>
                  </a:lnTo>
                  <a:lnTo>
                    <a:pt x="127437" y="25063"/>
                  </a:lnTo>
                  <a:cubicBezTo>
                    <a:pt x="476071" y="-12425"/>
                    <a:pt x="829770" y="-7815"/>
                    <a:pt x="1176358" y="38600"/>
                  </a:cubicBezTo>
                  <a:lnTo>
                    <a:pt x="1350152" y="67281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C339033-36E9-04A8-652E-EA79B67FCF25}"/>
                </a:ext>
              </a:extLst>
            </p:cNvPr>
            <p:cNvCxnSpPr>
              <a:cxnSpLocks/>
            </p:cNvCxnSpPr>
            <p:nvPr/>
          </p:nvCxnSpPr>
          <p:spPr>
            <a:xfrm>
              <a:off x="6502570" y="487409"/>
              <a:ext cx="118441" cy="13850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BADFF0A-5304-64E7-472C-3A728CA37D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53526" y="498718"/>
              <a:ext cx="66334" cy="1379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9389068-E64A-7FFF-7C2B-4B23684ABA7E}"/>
                </a:ext>
              </a:extLst>
            </p:cNvPr>
            <p:cNvSpPr txBox="1"/>
            <p:nvPr/>
          </p:nvSpPr>
          <p:spPr>
            <a:xfrm>
              <a:off x="6162307" y="432014"/>
              <a:ext cx="2319389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DIN Next LT Pro Condensed" panose="020B0506020203050203" pitchFamily="34" charset="0"/>
                </a:rPr>
                <a:t>E2EE CLOUD STORAGE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0FA2ABF-22E7-B5D6-10A1-A347E7062808}"/>
              </a:ext>
            </a:extLst>
          </p:cNvPr>
          <p:cNvGrpSpPr/>
          <p:nvPr/>
        </p:nvGrpSpPr>
        <p:grpSpPr>
          <a:xfrm>
            <a:off x="8396120" y="3704233"/>
            <a:ext cx="206344" cy="882510"/>
            <a:chOff x="6005083" y="4672470"/>
            <a:chExt cx="206344" cy="88251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0827FD6-3FE4-6CFA-2408-A9C2C0FA8774}"/>
                    </a:ext>
                  </a:extLst>
                </p14:cNvPr>
                <p14:cNvContentPartPr/>
                <p14:nvPr/>
              </p14:nvContentPartPr>
              <p14:xfrm rot="480371" flipH="1">
                <a:off x="6021499" y="4672470"/>
                <a:ext cx="189928" cy="242143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0827FD6-3FE4-6CFA-2408-A9C2C0FA877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 rot="480371" flipH="1">
                  <a:off x="6017182" y="4668152"/>
                  <a:ext cx="198561" cy="2507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7A3416F-6485-1D41-DFDF-B1D801BFAAE3}"/>
                    </a:ext>
                  </a:extLst>
                </p14:cNvPr>
                <p14:cNvContentPartPr/>
                <p14:nvPr/>
              </p14:nvContentPartPr>
              <p14:xfrm rot="19752451">
                <a:off x="6068142" y="4943948"/>
                <a:ext cx="133174" cy="230474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7A3416F-6485-1D41-DFDF-B1D801BFAAE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 rot="19752451">
                  <a:off x="6063823" y="4939633"/>
                  <a:ext cx="141812" cy="2391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E8C1A3F-FE36-66C6-A975-D67C4C2CDB9A}"/>
                    </a:ext>
                  </a:extLst>
                </p14:cNvPr>
                <p14:cNvContentPartPr/>
                <p14:nvPr/>
              </p14:nvContentPartPr>
              <p14:xfrm>
                <a:off x="6005083" y="4748580"/>
                <a:ext cx="121680" cy="228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E8C1A3F-FE36-66C6-A975-D67C4C2CDB9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00763" y="4744260"/>
                  <a:ext cx="13032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5D335EC-6AF3-BB1D-307B-C27119B66214}"/>
                    </a:ext>
                  </a:extLst>
                </p14:cNvPr>
                <p14:cNvContentPartPr/>
                <p14:nvPr/>
              </p14:nvContentPartPr>
              <p14:xfrm>
                <a:off x="6139363" y="4934340"/>
                <a:ext cx="68400" cy="252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5D335EC-6AF3-BB1D-307B-C27119B6621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135043" y="4930020"/>
                  <a:ext cx="7704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7D02B3E-3DE5-06E0-6273-74A3C2ACEE59}"/>
                    </a:ext>
                  </a:extLst>
                </p14:cNvPr>
                <p14:cNvContentPartPr/>
                <p14:nvPr/>
              </p14:nvContentPartPr>
              <p14:xfrm>
                <a:off x="6126403" y="5202180"/>
                <a:ext cx="6840" cy="352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7D02B3E-3DE5-06E0-6273-74A3C2ACEE5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122083" y="5197860"/>
                  <a:ext cx="1548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9B7ACA7-2051-4E3F-A14B-FFFFD7DB9CE8}"/>
                    </a:ext>
                  </a:extLst>
                </p14:cNvPr>
                <p14:cNvContentPartPr/>
                <p14:nvPr/>
              </p14:nvContentPartPr>
              <p14:xfrm>
                <a:off x="6132883" y="5198940"/>
                <a:ext cx="39600" cy="355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9B7ACA7-2051-4E3F-A14B-FFFFD7DB9CE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28563" y="5194620"/>
                  <a:ext cx="48240" cy="363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335FC4C6-9003-9FB3-7609-16724B1E70E3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t="34627" b="29483"/>
          <a:stretch/>
        </p:blipFill>
        <p:spPr>
          <a:xfrm>
            <a:off x="8656050" y="3866323"/>
            <a:ext cx="907494" cy="2661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72DAE5-1F22-89A4-CEB0-9C3FA893BCE8}"/>
              </a:ext>
            </a:extLst>
          </p:cNvPr>
          <p:cNvSpPr txBox="1"/>
          <p:nvPr/>
        </p:nvSpPr>
        <p:spPr>
          <a:xfrm>
            <a:off x="360363" y="900113"/>
            <a:ext cx="5079738" cy="1978765"/>
          </a:xfrm>
          <a:prstGeom prst="rect">
            <a:avLst/>
          </a:prstGeom>
          <a:noFill/>
        </p:spPr>
        <p:txBody>
          <a:bodyPr wrap="square" lIns="0" tIns="72000" rIns="0" bIns="0" rtlCol="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</a:rPr>
              <a:t>Syntax  </a:t>
            </a:r>
            <a:r>
              <a:rPr lang="en-US" sz="2400" dirty="0">
                <a:solidFill>
                  <a:srgbClr val="7EC234"/>
                </a:solidFill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  <a:sym typeface="Wingdings" panose="05000000000000000000" pitchFamily="2" charset="2"/>
              </a:rPr>
              <a:t>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</a:rPr>
              <a:t>Security notions  </a:t>
            </a:r>
            <a:r>
              <a:rPr lang="en-US" sz="2400" dirty="0">
                <a:solidFill>
                  <a:srgbClr val="7EC234"/>
                </a:solidFill>
                <a:highlight>
                  <a:srgbClr val="FFFFFF"/>
                </a:highlight>
                <a:ea typeface="Cambria Math" panose="02040503050406030204" pitchFamily="18" charset="0"/>
                <a:sym typeface="Wingdings" panose="05000000000000000000" pitchFamily="2" charset="2"/>
              </a:rPr>
              <a:t></a:t>
            </a:r>
            <a:endParaRPr lang="en-US" sz="2400" dirty="0">
              <a:highlight>
                <a:srgbClr val="FFFFFF"/>
              </a:highlight>
              <a:ea typeface="Cambria Math" panose="020405030504060302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7EC234"/>
              </a:solidFill>
              <a:highlight>
                <a:srgbClr val="FFFFFF"/>
              </a:highlight>
              <a:ea typeface="Cambria Math" panose="02040503050406030204" pitchFamily="18" charset="0"/>
            </a:endParaRPr>
          </a:p>
          <a:p>
            <a:endParaRPr lang="en-US" dirty="0">
              <a:ea typeface="Cambria Math" panose="020405030504060302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6BE3454-011F-699A-DB89-666BF354D863}"/>
              </a:ext>
            </a:extLst>
          </p:cNvPr>
          <p:cNvGrpSpPr/>
          <p:nvPr/>
        </p:nvGrpSpPr>
        <p:grpSpPr>
          <a:xfrm>
            <a:off x="8145475" y="3221825"/>
            <a:ext cx="839594" cy="643778"/>
            <a:chOff x="7490373" y="2805248"/>
            <a:chExt cx="839594" cy="64377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3E27BF9-C1CC-2169-D341-FF8C9052A28B}"/>
                </a:ext>
              </a:extLst>
            </p:cNvPr>
            <p:cNvSpPr txBox="1"/>
            <p:nvPr/>
          </p:nvSpPr>
          <p:spPr>
            <a:xfrm>
              <a:off x="7720951" y="2805248"/>
              <a:ext cx="387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he Hand Black" panose="03070902030502020204" pitchFamily="66" charset="0"/>
                </a:rPr>
                <a:t>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27BF3FF-9DE5-F0EF-E1E8-15754FADA25B}"/>
                </a:ext>
              </a:extLst>
            </p:cNvPr>
            <p:cNvSpPr txBox="1"/>
            <p:nvPr/>
          </p:nvSpPr>
          <p:spPr>
            <a:xfrm rot="816251">
              <a:off x="7942892" y="2925806"/>
              <a:ext cx="387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he Hand Black" panose="03070902030502020204" pitchFamily="66" charset="0"/>
                </a:rPr>
                <a:t>?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F2C55F5-0C5C-7791-9DD1-EAD140DDC2D3}"/>
                </a:ext>
              </a:extLst>
            </p:cNvPr>
            <p:cNvSpPr txBox="1"/>
            <p:nvPr/>
          </p:nvSpPr>
          <p:spPr>
            <a:xfrm rot="20670034">
              <a:off x="7490373" y="2896783"/>
              <a:ext cx="3870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he Hand Black" panose="03070902030502020204" pitchFamily="66" charset="0"/>
                </a:rPr>
                <a:t>?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BE753E-E2C9-78DB-AF74-21CEE7FD10F4}"/>
              </a:ext>
            </a:extLst>
          </p:cNvPr>
          <p:cNvCxnSpPr>
            <a:cxnSpLocks/>
          </p:cNvCxnSpPr>
          <p:nvPr/>
        </p:nvCxnSpPr>
        <p:spPr>
          <a:xfrm>
            <a:off x="732244" y="3790362"/>
            <a:ext cx="49113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EC92D4-6B1E-B156-82BC-812343195220}"/>
              </a:ext>
            </a:extLst>
          </p:cNvPr>
          <p:cNvCxnSpPr>
            <a:cxnSpLocks/>
          </p:cNvCxnSpPr>
          <p:nvPr/>
        </p:nvCxnSpPr>
        <p:spPr>
          <a:xfrm>
            <a:off x="858853" y="3925008"/>
            <a:ext cx="4896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AD2C4F-682F-292E-AF45-C1FB611E5BC0}"/>
              </a:ext>
            </a:extLst>
          </p:cNvPr>
          <p:cNvCxnSpPr>
            <a:cxnSpLocks/>
          </p:cNvCxnSpPr>
          <p:nvPr/>
        </p:nvCxnSpPr>
        <p:spPr>
          <a:xfrm>
            <a:off x="964361" y="4083326"/>
            <a:ext cx="49958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3FA4BA-628B-CBBC-3AAA-3F79A4A85617}"/>
              </a:ext>
            </a:extLst>
          </p:cNvPr>
          <p:cNvCxnSpPr>
            <a:cxnSpLocks/>
          </p:cNvCxnSpPr>
          <p:nvPr/>
        </p:nvCxnSpPr>
        <p:spPr>
          <a:xfrm>
            <a:off x="1098004" y="4247562"/>
            <a:ext cx="50771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0937B1CC-3D8B-41B6-C362-3CBD0476BE63}"/>
              </a:ext>
            </a:extLst>
          </p:cNvPr>
          <p:cNvGrpSpPr/>
          <p:nvPr/>
        </p:nvGrpSpPr>
        <p:grpSpPr>
          <a:xfrm>
            <a:off x="6798216" y="2623789"/>
            <a:ext cx="523786" cy="552796"/>
            <a:chOff x="1143224" y="1709675"/>
            <a:chExt cx="2056700" cy="2170613"/>
          </a:xfrm>
        </p:grpSpPr>
        <p:pic>
          <p:nvPicPr>
            <p:cNvPr id="397" name="Google Shape;333;p31">
              <a:extLst>
                <a:ext uri="{FF2B5EF4-FFF2-40B4-BE49-F238E27FC236}">
                  <a16:creationId xmlns:a16="http://schemas.microsoft.com/office/drawing/2014/main" id="{88D4B84F-17D7-6769-D4DD-0CAFABF965BE}"/>
                </a:ext>
              </a:extLst>
            </p:cNvPr>
            <p:cNvPicPr preferRelativeResize="0"/>
            <p:nvPr/>
          </p:nvPicPr>
          <p:blipFill>
            <a:blip r:embed="rId31">
              <a:alphaModFix/>
            </a:blip>
            <a:stretch>
              <a:fillRect/>
            </a:stretch>
          </p:blipFill>
          <p:spPr>
            <a:xfrm>
              <a:off x="1143224" y="3060388"/>
              <a:ext cx="2056700" cy="81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34;p31">
              <a:extLst>
                <a:ext uri="{FF2B5EF4-FFF2-40B4-BE49-F238E27FC236}">
                  <a16:creationId xmlns:a16="http://schemas.microsoft.com/office/drawing/2014/main" id="{B9797ECC-D5E9-8FCB-0C0D-AD2482FA1225}"/>
                </a:ext>
              </a:extLst>
            </p:cNvPr>
            <p:cNvPicPr preferRelativeResize="0"/>
            <p:nvPr/>
          </p:nvPicPr>
          <p:blipFill>
            <a:blip r:embed="rId32">
              <a:alphaModFix/>
            </a:blip>
            <a:stretch>
              <a:fillRect/>
            </a:stretch>
          </p:blipFill>
          <p:spPr>
            <a:xfrm>
              <a:off x="1466350" y="1709675"/>
              <a:ext cx="1338399" cy="1338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6C8AD62-491C-4B0D-0348-F00FFF2F30EB}"/>
              </a:ext>
            </a:extLst>
          </p:cNvPr>
          <p:cNvGrpSpPr/>
          <p:nvPr/>
        </p:nvGrpSpPr>
        <p:grpSpPr>
          <a:xfrm>
            <a:off x="5032568" y="3378838"/>
            <a:ext cx="3761210" cy="1278372"/>
            <a:chOff x="6269715" y="3378838"/>
            <a:chExt cx="3761210" cy="127837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3D98FBC-DE5E-0A4B-4788-DC9B6A6DB26E}"/>
                </a:ext>
              </a:extLst>
            </p:cNvPr>
            <p:cNvCxnSpPr>
              <a:cxnSpLocks/>
            </p:cNvCxnSpPr>
            <p:nvPr/>
          </p:nvCxnSpPr>
          <p:spPr>
            <a:xfrm>
              <a:off x="6269715" y="3378838"/>
              <a:ext cx="611010" cy="4174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101A5E-A113-9027-D159-2721D94B95D0}"/>
                </a:ext>
              </a:extLst>
            </p:cNvPr>
            <p:cNvCxnSpPr>
              <a:cxnSpLocks/>
            </p:cNvCxnSpPr>
            <p:nvPr/>
          </p:nvCxnSpPr>
          <p:spPr>
            <a:xfrm>
              <a:off x="7155332" y="3649752"/>
              <a:ext cx="117506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DD30378-B3CC-39AD-1750-81A7826F5EAA}"/>
                </a:ext>
              </a:extLst>
            </p:cNvPr>
            <p:cNvCxnSpPr>
              <a:cxnSpLocks/>
            </p:cNvCxnSpPr>
            <p:nvPr/>
          </p:nvCxnSpPr>
          <p:spPr>
            <a:xfrm>
              <a:off x="7348617" y="3796645"/>
              <a:ext cx="217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C3278E5-5099-D249-2283-CC8815192076}"/>
                </a:ext>
              </a:extLst>
            </p:cNvPr>
            <p:cNvCxnSpPr>
              <a:cxnSpLocks/>
            </p:cNvCxnSpPr>
            <p:nvPr/>
          </p:nvCxnSpPr>
          <p:spPr>
            <a:xfrm>
              <a:off x="7655171" y="4014284"/>
              <a:ext cx="14187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0749B3E-3582-71F6-0C9C-A02220A561FA}"/>
                </a:ext>
              </a:extLst>
            </p:cNvPr>
            <p:cNvCxnSpPr>
              <a:cxnSpLocks/>
            </p:cNvCxnSpPr>
            <p:nvPr/>
          </p:nvCxnSpPr>
          <p:spPr>
            <a:xfrm>
              <a:off x="7584210" y="3652841"/>
              <a:ext cx="530210" cy="3639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EDAC1B3-E5F7-7C22-ABF6-EA7DC85C7F23}"/>
                </a:ext>
              </a:extLst>
            </p:cNvPr>
            <p:cNvCxnSpPr>
              <a:cxnSpLocks/>
            </p:cNvCxnSpPr>
            <p:nvPr/>
          </p:nvCxnSpPr>
          <p:spPr>
            <a:xfrm>
              <a:off x="8087841" y="4531381"/>
              <a:ext cx="190873" cy="1258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72D8FBB-F56F-D43A-4C58-1FFF8FA0084C}"/>
                </a:ext>
              </a:extLst>
            </p:cNvPr>
            <p:cNvCxnSpPr>
              <a:cxnSpLocks/>
            </p:cNvCxnSpPr>
            <p:nvPr/>
          </p:nvCxnSpPr>
          <p:spPr>
            <a:xfrm>
              <a:off x="7995940" y="4653939"/>
              <a:ext cx="20349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DDCD011-932B-B515-8EFC-E42C9DCB1058}"/>
                </a:ext>
              </a:extLst>
            </p:cNvPr>
            <p:cNvCxnSpPr>
              <a:cxnSpLocks/>
            </p:cNvCxnSpPr>
            <p:nvPr/>
          </p:nvCxnSpPr>
          <p:spPr>
            <a:xfrm>
              <a:off x="8089013" y="4531381"/>
              <a:ext cx="28673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CEA41D8-4DA2-065C-8006-16A8D495742F}"/>
                </a:ext>
              </a:extLst>
            </p:cNvPr>
            <p:cNvCxnSpPr>
              <a:cxnSpLocks/>
            </p:cNvCxnSpPr>
            <p:nvPr/>
          </p:nvCxnSpPr>
          <p:spPr>
            <a:xfrm>
              <a:off x="7851965" y="4169881"/>
              <a:ext cx="2727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F5034F0-F829-65BE-7ED9-7D2E2C481046}"/>
                </a:ext>
              </a:extLst>
            </p:cNvPr>
            <p:cNvCxnSpPr>
              <a:cxnSpLocks/>
            </p:cNvCxnSpPr>
            <p:nvPr/>
          </p:nvCxnSpPr>
          <p:spPr>
            <a:xfrm>
              <a:off x="6707962" y="3524722"/>
              <a:ext cx="115855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51225E5-95E9-8057-6D0E-9A039F0DDB86}"/>
                </a:ext>
              </a:extLst>
            </p:cNvPr>
            <p:cNvCxnSpPr>
              <a:cxnSpLocks/>
            </p:cNvCxnSpPr>
            <p:nvPr/>
          </p:nvCxnSpPr>
          <p:spPr>
            <a:xfrm>
              <a:off x="6274774" y="3378838"/>
              <a:ext cx="188207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39EB192-E843-3BFE-F02F-B0989B838605}"/>
                </a:ext>
              </a:extLst>
            </p:cNvPr>
            <p:cNvCxnSpPr>
              <a:cxnSpLocks/>
            </p:cNvCxnSpPr>
            <p:nvPr/>
          </p:nvCxnSpPr>
          <p:spPr>
            <a:xfrm>
              <a:off x="8806916" y="4509028"/>
              <a:ext cx="24491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64BD8F4-7CBF-B787-DB88-94218B7BE4BC}"/>
                </a:ext>
              </a:extLst>
            </p:cNvPr>
            <p:cNvCxnSpPr>
              <a:cxnSpLocks/>
            </p:cNvCxnSpPr>
            <p:nvPr/>
          </p:nvCxnSpPr>
          <p:spPr>
            <a:xfrm>
              <a:off x="8270773" y="4303816"/>
              <a:ext cx="4754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D1F1847-5129-9F3E-F968-F2A4FC3E7457}"/>
                </a:ext>
              </a:extLst>
            </p:cNvPr>
            <p:cNvCxnSpPr>
              <a:cxnSpLocks/>
            </p:cNvCxnSpPr>
            <p:nvPr/>
          </p:nvCxnSpPr>
          <p:spPr>
            <a:xfrm>
              <a:off x="8333299" y="4168563"/>
              <a:ext cx="71844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9329775-6F88-A534-8BB3-A0A514A3127C}"/>
                </a:ext>
              </a:extLst>
            </p:cNvPr>
            <p:cNvCxnSpPr>
              <a:cxnSpLocks/>
            </p:cNvCxnSpPr>
            <p:nvPr/>
          </p:nvCxnSpPr>
          <p:spPr>
            <a:xfrm>
              <a:off x="8108026" y="3522532"/>
              <a:ext cx="25299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9E7165B-BA8E-52C2-9D0A-D774E89CBE2D}"/>
                </a:ext>
              </a:extLst>
            </p:cNvPr>
            <p:cNvCxnSpPr>
              <a:cxnSpLocks/>
            </p:cNvCxnSpPr>
            <p:nvPr/>
          </p:nvCxnSpPr>
          <p:spPr>
            <a:xfrm>
              <a:off x="8169220" y="3895733"/>
              <a:ext cx="2414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DC4FD88-9BA6-BBAA-09DE-D72FF4C02906}"/>
                </a:ext>
              </a:extLst>
            </p:cNvPr>
            <p:cNvCxnSpPr>
              <a:cxnSpLocks/>
            </p:cNvCxnSpPr>
            <p:nvPr/>
          </p:nvCxnSpPr>
          <p:spPr>
            <a:xfrm>
              <a:off x="8441645" y="3750053"/>
              <a:ext cx="25299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98057AF-BE9B-D092-1DB7-A24FADC51490}"/>
                </a:ext>
              </a:extLst>
            </p:cNvPr>
            <p:cNvCxnSpPr>
              <a:cxnSpLocks/>
            </p:cNvCxnSpPr>
            <p:nvPr/>
          </p:nvCxnSpPr>
          <p:spPr>
            <a:xfrm>
              <a:off x="6709439" y="3522532"/>
              <a:ext cx="589842" cy="4029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DE06AFF-198A-6706-B74B-CC03EF477FF6}"/>
                </a:ext>
              </a:extLst>
            </p:cNvPr>
            <p:cNvCxnSpPr>
              <a:cxnSpLocks/>
            </p:cNvCxnSpPr>
            <p:nvPr/>
          </p:nvCxnSpPr>
          <p:spPr>
            <a:xfrm>
              <a:off x="7341848" y="3796014"/>
              <a:ext cx="320116" cy="220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920CEE6-52F1-2D3C-E2A4-287E198068FE}"/>
                </a:ext>
              </a:extLst>
            </p:cNvPr>
            <p:cNvCxnSpPr>
              <a:cxnSpLocks/>
            </p:cNvCxnSpPr>
            <p:nvPr/>
          </p:nvCxnSpPr>
          <p:spPr>
            <a:xfrm>
              <a:off x="7562019" y="3793840"/>
              <a:ext cx="176239" cy="12160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13CE365-8A36-8CAE-E57D-729FAEAAAF7F}"/>
                </a:ext>
              </a:extLst>
            </p:cNvPr>
            <p:cNvCxnSpPr>
              <a:cxnSpLocks/>
            </p:cNvCxnSpPr>
            <p:nvPr/>
          </p:nvCxnSpPr>
          <p:spPr>
            <a:xfrm>
              <a:off x="7995940" y="3773725"/>
              <a:ext cx="176239" cy="12160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7023A5A-6505-307F-C883-174F20F65B49}"/>
                </a:ext>
              </a:extLst>
            </p:cNvPr>
            <p:cNvCxnSpPr>
              <a:cxnSpLocks/>
            </p:cNvCxnSpPr>
            <p:nvPr/>
          </p:nvCxnSpPr>
          <p:spPr>
            <a:xfrm>
              <a:off x="7866514" y="3523905"/>
              <a:ext cx="544211" cy="3717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244E0ED-D1C8-61D3-54F6-25A37BDB7E58}"/>
                </a:ext>
              </a:extLst>
            </p:cNvPr>
            <p:cNvCxnSpPr>
              <a:cxnSpLocks/>
            </p:cNvCxnSpPr>
            <p:nvPr/>
          </p:nvCxnSpPr>
          <p:spPr>
            <a:xfrm>
              <a:off x="8153108" y="3380818"/>
              <a:ext cx="1863257" cy="12728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F15F97-515E-1C1E-1337-36DB0C4C6F21}"/>
                </a:ext>
              </a:extLst>
            </p:cNvPr>
            <p:cNvCxnSpPr>
              <a:cxnSpLocks/>
            </p:cNvCxnSpPr>
            <p:nvPr/>
          </p:nvCxnSpPr>
          <p:spPr>
            <a:xfrm>
              <a:off x="8624781" y="3876222"/>
              <a:ext cx="213458" cy="1399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745BEBC-49CC-BFE6-DBE8-C802FF83FE3C}"/>
                </a:ext>
              </a:extLst>
            </p:cNvPr>
            <p:cNvCxnSpPr>
              <a:cxnSpLocks/>
            </p:cNvCxnSpPr>
            <p:nvPr/>
          </p:nvCxnSpPr>
          <p:spPr>
            <a:xfrm>
              <a:off x="7465293" y="4083326"/>
              <a:ext cx="330931" cy="2260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D745917-5A5A-04B3-4A03-4F953542AF8C}"/>
                </a:ext>
              </a:extLst>
            </p:cNvPr>
            <p:cNvCxnSpPr>
              <a:cxnSpLocks/>
            </p:cNvCxnSpPr>
            <p:nvPr/>
          </p:nvCxnSpPr>
          <p:spPr>
            <a:xfrm>
              <a:off x="7845137" y="4166043"/>
              <a:ext cx="535521" cy="3658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EB3544-406C-C39F-F244-0476FA4D93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3439" y="4247562"/>
              <a:ext cx="594752" cy="4063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D5B9A02-293A-E386-4D4F-0BE6D7620445}"/>
                </a:ext>
              </a:extLst>
            </p:cNvPr>
            <p:cNvCxnSpPr>
              <a:cxnSpLocks/>
            </p:cNvCxnSpPr>
            <p:nvPr/>
          </p:nvCxnSpPr>
          <p:spPr>
            <a:xfrm>
              <a:off x="9050480" y="4170543"/>
              <a:ext cx="490995" cy="3354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B33D4CF-0590-86A5-B5FB-706B7D70E03B}"/>
                </a:ext>
              </a:extLst>
            </p:cNvPr>
            <p:cNvCxnSpPr>
              <a:cxnSpLocks/>
            </p:cNvCxnSpPr>
            <p:nvPr/>
          </p:nvCxnSpPr>
          <p:spPr>
            <a:xfrm>
              <a:off x="9024417" y="4320984"/>
              <a:ext cx="490995" cy="3354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65929AD-DD38-9DA0-6B0E-DAA14F878B70}"/>
                </a:ext>
              </a:extLst>
            </p:cNvPr>
            <p:cNvCxnSpPr>
              <a:cxnSpLocks/>
            </p:cNvCxnSpPr>
            <p:nvPr/>
          </p:nvCxnSpPr>
          <p:spPr>
            <a:xfrm>
              <a:off x="8747854" y="4303487"/>
              <a:ext cx="299439" cy="2045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B548A66-4341-9AD0-F281-5CFFE7FE4256}"/>
                </a:ext>
              </a:extLst>
            </p:cNvPr>
            <p:cNvCxnSpPr>
              <a:cxnSpLocks/>
            </p:cNvCxnSpPr>
            <p:nvPr/>
          </p:nvCxnSpPr>
          <p:spPr>
            <a:xfrm>
              <a:off x="8662575" y="4408266"/>
              <a:ext cx="153563" cy="10490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AE089E2-B071-8A9C-7E15-2443063B200F}"/>
                </a:ext>
              </a:extLst>
            </p:cNvPr>
            <p:cNvCxnSpPr>
              <a:cxnSpLocks/>
            </p:cNvCxnSpPr>
            <p:nvPr/>
          </p:nvCxnSpPr>
          <p:spPr>
            <a:xfrm>
              <a:off x="8448619" y="4422949"/>
              <a:ext cx="340082" cy="2323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7082A4E-9A30-670D-1F0C-20A9BDCA80D9}"/>
                </a:ext>
              </a:extLst>
            </p:cNvPr>
            <p:cNvCxnSpPr>
              <a:cxnSpLocks/>
            </p:cNvCxnSpPr>
            <p:nvPr/>
          </p:nvCxnSpPr>
          <p:spPr>
            <a:xfrm>
              <a:off x="7178529" y="4083326"/>
              <a:ext cx="29432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32458DB-C3B0-1891-0310-05470184A51E}"/>
                </a:ext>
              </a:extLst>
            </p:cNvPr>
            <p:cNvCxnSpPr>
              <a:cxnSpLocks/>
            </p:cNvCxnSpPr>
            <p:nvPr/>
          </p:nvCxnSpPr>
          <p:spPr>
            <a:xfrm>
              <a:off x="6971018" y="3925269"/>
              <a:ext cx="328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23907C8-79A6-A298-84B9-8BF8F09429B4}"/>
              </a:ext>
            </a:extLst>
          </p:cNvPr>
          <p:cNvGrpSpPr/>
          <p:nvPr/>
        </p:nvGrpSpPr>
        <p:grpSpPr>
          <a:xfrm>
            <a:off x="6362797" y="2703769"/>
            <a:ext cx="411480" cy="897217"/>
            <a:chOff x="4588123" y="4566462"/>
            <a:chExt cx="411480" cy="89721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3F16361-063E-73AB-1EE3-BDC8D6D0ADE0}"/>
                    </a:ext>
                  </a:extLst>
                </p14:cNvPr>
                <p14:cNvContentPartPr/>
                <p14:nvPr/>
              </p14:nvContentPartPr>
              <p14:xfrm rot="21119629">
                <a:off x="4724774" y="4566462"/>
                <a:ext cx="189928" cy="242143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3F16361-063E-73AB-1EE3-BDC8D6D0ADE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 rot="21119629">
                  <a:off x="4720457" y="4562144"/>
                  <a:ext cx="198561" cy="2507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95A4C64-EC7B-A8A1-C588-98D86CF0C26C}"/>
                    </a:ext>
                  </a:extLst>
                </p14:cNvPr>
                <p14:cNvContentPartPr/>
                <p14:nvPr/>
              </p14:nvContentPartPr>
              <p14:xfrm rot="19828348">
                <a:off x="4711134" y="4840776"/>
                <a:ext cx="133174" cy="230474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95A4C64-EC7B-A8A1-C588-98D86CF0C26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 rot="19828348">
                  <a:off x="4706815" y="4836461"/>
                  <a:ext cx="141812" cy="23910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6BA13C-1055-6355-28A3-546502080206}"/>
                </a:ext>
              </a:extLst>
            </p:cNvPr>
            <p:cNvGrpSpPr/>
            <p:nvPr/>
          </p:nvGrpSpPr>
          <p:grpSpPr>
            <a:xfrm>
              <a:off x="4588123" y="4641660"/>
              <a:ext cx="411480" cy="194040"/>
              <a:chOff x="4588123" y="4641660"/>
              <a:chExt cx="411480" cy="19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18EE3BB2-140A-79AE-CA89-A4366688CFAE}"/>
                      </a:ext>
                    </a:extLst>
                  </p14:cNvPr>
                  <p14:cNvContentPartPr/>
                  <p14:nvPr/>
                </p14:nvContentPartPr>
                <p14:xfrm>
                  <a:off x="4783963" y="4641660"/>
                  <a:ext cx="215640" cy="1692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8EE3BB2-140A-79AE-CA89-A4366688CFAE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4779643" y="4637340"/>
                    <a:ext cx="224280" cy="17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9D8C9C13-FF34-D0C2-0902-F0ACF44CCEE8}"/>
                      </a:ext>
                    </a:extLst>
                  </p14:cNvPr>
                  <p14:cNvContentPartPr/>
                  <p14:nvPr/>
                </p14:nvContentPartPr>
                <p14:xfrm>
                  <a:off x="4588123" y="4656420"/>
                  <a:ext cx="192960" cy="1792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9D8C9C13-FF34-D0C2-0902-F0ACF44CCEE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4583803" y="4652100"/>
                    <a:ext cx="201600" cy="187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3D68376-E409-FA54-FEB9-26FD9CFA4487}"/>
                </a:ext>
              </a:extLst>
            </p:cNvPr>
            <p:cNvGrpSpPr/>
            <p:nvPr/>
          </p:nvGrpSpPr>
          <p:grpSpPr>
            <a:xfrm>
              <a:off x="4699014" y="5098567"/>
              <a:ext cx="179628" cy="365112"/>
              <a:chOff x="4692175" y="5106708"/>
              <a:chExt cx="179628" cy="36511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35B7AD5-A467-FC67-90C3-B149FE8EA199}"/>
                      </a:ext>
                    </a:extLst>
                  </p14:cNvPr>
                  <p14:cNvContentPartPr/>
                  <p14:nvPr/>
                </p14:nvContentPartPr>
                <p14:xfrm>
                  <a:off x="4777483" y="5107500"/>
                  <a:ext cx="94320" cy="3643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35B7AD5-A467-FC67-90C3-B149FE8EA199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4773163" y="5103180"/>
                    <a:ext cx="102960" cy="37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6A4F1DC9-7E91-CEA9-4480-5BC2721D30A1}"/>
                      </a:ext>
                    </a:extLst>
                  </p14:cNvPr>
                  <p14:cNvContentPartPr/>
                  <p14:nvPr/>
                </p14:nvContentPartPr>
                <p14:xfrm rot="197868">
                  <a:off x="4692175" y="5106708"/>
                  <a:ext cx="63360" cy="358306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6A4F1DC9-7E91-CEA9-4480-5BC2721D30A1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 rot="197868">
                    <a:off x="4687855" y="5102387"/>
                    <a:ext cx="72000" cy="36694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319BFE9-90BC-B1F1-5093-78DD04B13A7F}"/>
              </a:ext>
            </a:extLst>
          </p:cNvPr>
          <p:cNvGrpSpPr/>
          <p:nvPr/>
        </p:nvGrpSpPr>
        <p:grpSpPr>
          <a:xfrm>
            <a:off x="2701211" y="3465476"/>
            <a:ext cx="828689" cy="782086"/>
            <a:chOff x="4645802" y="2712578"/>
            <a:chExt cx="828689" cy="782086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FE9A2F7E-B35C-266B-C628-7B5918009811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3555089E-3EE6-23F2-F2EA-1E05A4DA214C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147" name="Ink 146">
                      <a:extLst>
                        <a:ext uri="{FF2B5EF4-FFF2-40B4-BE49-F238E27FC236}">
                          <a16:creationId xmlns:a16="http://schemas.microsoft.com/office/drawing/2014/main" id="{2ED78755-B2B3-1697-8D6D-7680AB1070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12" name="Ink 311">
                      <a:extLst>
                        <a:ext uri="{FF2B5EF4-FFF2-40B4-BE49-F238E27FC236}">
                          <a16:creationId xmlns:a16="http://schemas.microsoft.com/office/drawing/2014/main" id="{17DB75AB-8C79-F93C-33EF-E7C945883916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0">
                  <p14:nvContentPartPr>
                    <p14:cNvPr id="148" name="Ink 147">
                      <a:extLst>
                        <a:ext uri="{FF2B5EF4-FFF2-40B4-BE49-F238E27FC236}">
                          <a16:creationId xmlns:a16="http://schemas.microsoft.com/office/drawing/2014/main" id="{B1A19BC0-968E-BE2A-CCD3-78B9BD2F09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13" name="Ink 312">
                      <a:extLst>
                        <a:ext uri="{FF2B5EF4-FFF2-40B4-BE49-F238E27FC236}">
                          <a16:creationId xmlns:a16="http://schemas.microsoft.com/office/drawing/2014/main" id="{D5F74347-D3B3-24F4-88B4-389F178BEFA6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149" name="Ink 148">
                      <a:extLst>
                        <a:ext uri="{FF2B5EF4-FFF2-40B4-BE49-F238E27FC236}">
                          <a16:creationId xmlns:a16="http://schemas.microsoft.com/office/drawing/2014/main" id="{9833CB13-17EF-55A8-CB19-EEFF727DA5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14" name="Ink 313">
                      <a:extLst>
                        <a:ext uri="{FF2B5EF4-FFF2-40B4-BE49-F238E27FC236}">
                          <a16:creationId xmlns:a16="http://schemas.microsoft.com/office/drawing/2014/main" id="{40B668B1-6B1C-26B4-9386-012C6450F6F4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2">
                  <p14:nvContentPartPr>
                    <p14:cNvPr id="150" name="Ink 149">
                      <a:extLst>
                        <a:ext uri="{FF2B5EF4-FFF2-40B4-BE49-F238E27FC236}">
                          <a16:creationId xmlns:a16="http://schemas.microsoft.com/office/drawing/2014/main" id="{4BE02703-7075-957F-D84C-2B31E0F270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15" name="Ink 314">
                      <a:extLst>
                        <a:ext uri="{FF2B5EF4-FFF2-40B4-BE49-F238E27FC236}">
                          <a16:creationId xmlns:a16="http://schemas.microsoft.com/office/drawing/2014/main" id="{523D8B90-E1CD-7AFF-F4CE-4EC4F58A2798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151" name="Ink 150">
                      <a:extLst>
                        <a:ext uri="{FF2B5EF4-FFF2-40B4-BE49-F238E27FC236}">
                          <a16:creationId xmlns:a16="http://schemas.microsoft.com/office/drawing/2014/main" id="{A1939720-2676-0F1A-564D-F4CBACFE09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16" name="Ink 315">
                      <a:extLst>
                        <a:ext uri="{FF2B5EF4-FFF2-40B4-BE49-F238E27FC236}">
                          <a16:creationId xmlns:a16="http://schemas.microsoft.com/office/drawing/2014/main" id="{612C6BE2-0C90-C72F-3633-14EAEC058711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4">
                  <p14:nvContentPartPr>
                    <p14:cNvPr id="152" name="Ink 151">
                      <a:extLst>
                        <a:ext uri="{FF2B5EF4-FFF2-40B4-BE49-F238E27FC236}">
                          <a16:creationId xmlns:a16="http://schemas.microsoft.com/office/drawing/2014/main" id="{BB44A435-303E-2DDB-9B50-9470350CCC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17" name="Ink 316">
                      <a:extLst>
                        <a:ext uri="{FF2B5EF4-FFF2-40B4-BE49-F238E27FC236}">
                          <a16:creationId xmlns:a16="http://schemas.microsoft.com/office/drawing/2014/main" id="{338CD746-F8E0-BC4A-219F-E62DAE535EC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B0021248-2552-92D9-C686-AE16B19CF957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137" name="Ink 136">
                      <a:extLst>
                        <a:ext uri="{FF2B5EF4-FFF2-40B4-BE49-F238E27FC236}">
                          <a16:creationId xmlns:a16="http://schemas.microsoft.com/office/drawing/2014/main" id="{D708EBDE-F6A3-912C-AF53-27BC27E4CD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06" name="Ink 305">
                      <a:extLst>
                        <a:ext uri="{FF2B5EF4-FFF2-40B4-BE49-F238E27FC236}">
                          <a16:creationId xmlns:a16="http://schemas.microsoft.com/office/drawing/2014/main" id="{4AD191B0-C444-A618-1890-448FB2CCC5FC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6">
                  <p14:nvContentPartPr>
                    <p14:cNvPr id="138" name="Ink 137">
                      <a:extLst>
                        <a:ext uri="{FF2B5EF4-FFF2-40B4-BE49-F238E27FC236}">
                          <a16:creationId xmlns:a16="http://schemas.microsoft.com/office/drawing/2014/main" id="{306484F9-A753-2069-1566-181CB02A40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07" name="Ink 306">
                      <a:extLst>
                        <a:ext uri="{FF2B5EF4-FFF2-40B4-BE49-F238E27FC236}">
                          <a16:creationId xmlns:a16="http://schemas.microsoft.com/office/drawing/2014/main" id="{6B27B2DD-991E-AD05-650B-CB1D88E7E95E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139" name="Ink 138">
                      <a:extLst>
                        <a:ext uri="{FF2B5EF4-FFF2-40B4-BE49-F238E27FC236}">
                          <a16:creationId xmlns:a16="http://schemas.microsoft.com/office/drawing/2014/main" id="{5D7AB933-5246-3840-028A-147EF3B391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08" name="Ink 307">
                      <a:extLst>
                        <a:ext uri="{FF2B5EF4-FFF2-40B4-BE49-F238E27FC236}">
                          <a16:creationId xmlns:a16="http://schemas.microsoft.com/office/drawing/2014/main" id="{15FB9C47-71FD-43F3-05C7-A8BC4AEEE47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8">
                  <p14:nvContentPartPr>
                    <p14:cNvPr id="142" name="Ink 141">
                      <a:extLst>
                        <a:ext uri="{FF2B5EF4-FFF2-40B4-BE49-F238E27FC236}">
                          <a16:creationId xmlns:a16="http://schemas.microsoft.com/office/drawing/2014/main" id="{01AA6A32-9560-9FE3-03AA-92F1970F5F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09" name="Ink 308">
                      <a:extLst>
                        <a:ext uri="{FF2B5EF4-FFF2-40B4-BE49-F238E27FC236}">
                          <a16:creationId xmlns:a16="http://schemas.microsoft.com/office/drawing/2014/main" id="{E0D0703C-43F7-900A-D299-064BAD921A0E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143" name="Ink 142">
                      <a:extLst>
                        <a:ext uri="{FF2B5EF4-FFF2-40B4-BE49-F238E27FC236}">
                          <a16:creationId xmlns:a16="http://schemas.microsoft.com/office/drawing/2014/main" id="{302E4129-45D9-019F-C123-B8046989938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10" name="Ink 309">
                      <a:extLst>
                        <a:ext uri="{FF2B5EF4-FFF2-40B4-BE49-F238E27FC236}">
                          <a16:creationId xmlns:a16="http://schemas.microsoft.com/office/drawing/2014/main" id="{578B031F-E774-25AD-0151-7A4BD38796F4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0">
                  <p14:nvContentPartPr>
                    <p14:cNvPr id="145" name="Ink 144">
                      <a:extLst>
                        <a:ext uri="{FF2B5EF4-FFF2-40B4-BE49-F238E27FC236}">
                          <a16:creationId xmlns:a16="http://schemas.microsoft.com/office/drawing/2014/main" id="{15255CB5-8988-EC30-1ADD-474613C3DC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11" name="Ink 310">
                      <a:extLst>
                        <a:ext uri="{FF2B5EF4-FFF2-40B4-BE49-F238E27FC236}">
                          <a16:creationId xmlns:a16="http://schemas.microsoft.com/office/drawing/2014/main" id="{E4B69DD0-1E01-0787-78A8-5C03E4F10A4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29820DFF-9EB5-0FF7-75E6-CF770426629A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128" name="Ink 127">
                      <a:extLst>
                        <a:ext uri="{FF2B5EF4-FFF2-40B4-BE49-F238E27FC236}">
                          <a16:creationId xmlns:a16="http://schemas.microsoft.com/office/drawing/2014/main" id="{1B8DC6B3-C636-B5D8-CA79-46DDBE3FD4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00" name="Ink 299">
                      <a:extLst>
                        <a:ext uri="{FF2B5EF4-FFF2-40B4-BE49-F238E27FC236}">
                          <a16:creationId xmlns:a16="http://schemas.microsoft.com/office/drawing/2014/main" id="{5035F4B7-89C1-A6E8-6671-97092B93382E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2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FD58317C-EA54-D007-6B4A-452054B573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01" name="Ink 300">
                      <a:extLst>
                        <a:ext uri="{FF2B5EF4-FFF2-40B4-BE49-F238E27FC236}">
                          <a16:creationId xmlns:a16="http://schemas.microsoft.com/office/drawing/2014/main" id="{7FD9D6E5-5338-C0DD-B0C8-BB1D973B44BD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132" name="Ink 131">
                      <a:extLst>
                        <a:ext uri="{FF2B5EF4-FFF2-40B4-BE49-F238E27FC236}">
                          <a16:creationId xmlns:a16="http://schemas.microsoft.com/office/drawing/2014/main" id="{94688B7B-5244-2F35-DA18-B4D8D1233DF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02" name="Ink 301">
                      <a:extLst>
                        <a:ext uri="{FF2B5EF4-FFF2-40B4-BE49-F238E27FC236}">
                          <a16:creationId xmlns:a16="http://schemas.microsoft.com/office/drawing/2014/main" id="{5BABCBD0-AF0E-790B-56BB-B2A4DB11E0D6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4">
                  <p14:nvContentPartPr>
                    <p14:cNvPr id="134" name="Ink 133">
                      <a:extLst>
                        <a:ext uri="{FF2B5EF4-FFF2-40B4-BE49-F238E27FC236}">
                          <a16:creationId xmlns:a16="http://schemas.microsoft.com/office/drawing/2014/main" id="{5C629BEC-6850-B180-CB03-C05AD016D7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03" name="Ink 302">
                      <a:extLst>
                        <a:ext uri="{FF2B5EF4-FFF2-40B4-BE49-F238E27FC236}">
                          <a16:creationId xmlns:a16="http://schemas.microsoft.com/office/drawing/2014/main" id="{6C298721-77C6-48CE-F689-EDA01176C059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135" name="Ink 134">
                      <a:extLst>
                        <a:ext uri="{FF2B5EF4-FFF2-40B4-BE49-F238E27FC236}">
                          <a16:creationId xmlns:a16="http://schemas.microsoft.com/office/drawing/2014/main" id="{D8BE66B0-ECBA-CDC4-5716-2D6B48FC95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04" name="Ink 303">
                      <a:extLst>
                        <a:ext uri="{FF2B5EF4-FFF2-40B4-BE49-F238E27FC236}">
                          <a16:creationId xmlns:a16="http://schemas.microsoft.com/office/drawing/2014/main" id="{376FE360-FA47-7103-E5FF-BC87F1284878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6">
                  <p14:nvContentPartPr>
                    <p14:cNvPr id="136" name="Ink 135">
                      <a:extLst>
                        <a:ext uri="{FF2B5EF4-FFF2-40B4-BE49-F238E27FC236}">
                          <a16:creationId xmlns:a16="http://schemas.microsoft.com/office/drawing/2014/main" id="{E9BFA755-FBCE-4AF6-9D2D-46794768DB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05" name="Ink 304">
                      <a:extLst>
                        <a:ext uri="{FF2B5EF4-FFF2-40B4-BE49-F238E27FC236}">
                          <a16:creationId xmlns:a16="http://schemas.microsoft.com/office/drawing/2014/main" id="{855BBEB5-9EC1-8345-59D7-FFC748131D8D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15" name="Parallelogram 114">
              <a:extLst>
                <a:ext uri="{FF2B5EF4-FFF2-40B4-BE49-F238E27FC236}">
                  <a16:creationId xmlns:a16="http://schemas.microsoft.com/office/drawing/2014/main" id="{C0170729-FC88-98A7-5F1A-79C9E657104E}"/>
                </a:ext>
              </a:extLst>
            </p:cNvPr>
            <p:cNvSpPr/>
            <p:nvPr/>
          </p:nvSpPr>
          <p:spPr>
            <a:xfrm rot="1740000" flipH="1">
              <a:off x="5210897" y="3123361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Parallelogram 115">
              <a:extLst>
                <a:ext uri="{FF2B5EF4-FFF2-40B4-BE49-F238E27FC236}">
                  <a16:creationId xmlns:a16="http://schemas.microsoft.com/office/drawing/2014/main" id="{ABDE89B6-3F0B-9843-5DA6-C1A1DC8BBEC8}"/>
                </a:ext>
              </a:extLst>
            </p:cNvPr>
            <p:cNvSpPr/>
            <p:nvPr/>
          </p:nvSpPr>
          <p:spPr>
            <a:xfrm rot="1877503" flipH="1">
              <a:off x="4943253" y="2961601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Parallelogram 116">
              <a:extLst>
                <a:ext uri="{FF2B5EF4-FFF2-40B4-BE49-F238E27FC236}">
                  <a16:creationId xmlns:a16="http://schemas.microsoft.com/office/drawing/2014/main" id="{12C67DF6-5002-64D6-FAA5-FD75007B818B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D7DF11D-58FC-0FE0-2F76-09F96E517DA7}"/>
              </a:ext>
            </a:extLst>
          </p:cNvPr>
          <p:cNvGrpSpPr/>
          <p:nvPr/>
        </p:nvGrpSpPr>
        <p:grpSpPr>
          <a:xfrm>
            <a:off x="1698074" y="3469165"/>
            <a:ext cx="828432" cy="782086"/>
            <a:chOff x="4645802" y="2712578"/>
            <a:chExt cx="828432" cy="782086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9EE57E80-1C82-6089-F956-E3CF43648D0D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FF947D29-B44F-94EB-0327-2E8E07715E76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173" name="Ink 172">
                      <a:extLst>
                        <a:ext uri="{FF2B5EF4-FFF2-40B4-BE49-F238E27FC236}">
                          <a16:creationId xmlns:a16="http://schemas.microsoft.com/office/drawing/2014/main" id="{6FE308D7-A2B3-103D-5A93-985668B3DC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64" name="Ink 363">
                      <a:extLst>
                        <a:ext uri="{FF2B5EF4-FFF2-40B4-BE49-F238E27FC236}">
                          <a16:creationId xmlns:a16="http://schemas.microsoft.com/office/drawing/2014/main" id="{9E10738B-01BF-403F-D2E8-D5CD577000AA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8">
                  <p14:nvContentPartPr>
                    <p14:cNvPr id="174" name="Ink 173">
                      <a:extLst>
                        <a:ext uri="{FF2B5EF4-FFF2-40B4-BE49-F238E27FC236}">
                          <a16:creationId xmlns:a16="http://schemas.microsoft.com/office/drawing/2014/main" id="{35E12729-5201-8DFD-D859-98C23FF1DD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65" name="Ink 364">
                      <a:extLst>
                        <a:ext uri="{FF2B5EF4-FFF2-40B4-BE49-F238E27FC236}">
                          <a16:creationId xmlns:a16="http://schemas.microsoft.com/office/drawing/2014/main" id="{719626F8-2A67-E934-FD95-55B581251344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9">
                  <p14:nvContentPartPr>
                    <p14:cNvPr id="175" name="Ink 174">
                      <a:extLst>
                        <a:ext uri="{FF2B5EF4-FFF2-40B4-BE49-F238E27FC236}">
                          <a16:creationId xmlns:a16="http://schemas.microsoft.com/office/drawing/2014/main" id="{9EB8B63A-26A5-EA79-B6C8-B5CD12B157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66" name="Ink 365">
                      <a:extLst>
                        <a:ext uri="{FF2B5EF4-FFF2-40B4-BE49-F238E27FC236}">
                          <a16:creationId xmlns:a16="http://schemas.microsoft.com/office/drawing/2014/main" id="{68CB769C-2962-E044-451E-0FF94066EE49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176" name="Ink 175">
                      <a:extLst>
                        <a:ext uri="{FF2B5EF4-FFF2-40B4-BE49-F238E27FC236}">
                          <a16:creationId xmlns:a16="http://schemas.microsoft.com/office/drawing/2014/main" id="{F1499510-DB4B-486C-6B54-44DD23EFA1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67" name="Ink 366">
                      <a:extLst>
                        <a:ext uri="{FF2B5EF4-FFF2-40B4-BE49-F238E27FC236}">
                          <a16:creationId xmlns:a16="http://schemas.microsoft.com/office/drawing/2014/main" id="{85B4E3D8-F736-C692-1B5A-CC3E18A387D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6ADF2591-3E72-EE01-2647-AF0BB3EFB4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68" name="Ink 367">
                      <a:extLst>
                        <a:ext uri="{FF2B5EF4-FFF2-40B4-BE49-F238E27FC236}">
                          <a16:creationId xmlns:a16="http://schemas.microsoft.com/office/drawing/2014/main" id="{2DF05377-2AF4-07DC-5BC5-29DCB75CE3CE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2">
                  <p14:nvContentPartPr>
                    <p14:cNvPr id="178" name="Ink 177">
                      <a:extLst>
                        <a:ext uri="{FF2B5EF4-FFF2-40B4-BE49-F238E27FC236}">
                          <a16:creationId xmlns:a16="http://schemas.microsoft.com/office/drawing/2014/main" id="{03942CD7-FC4D-DBFF-30B1-571016EC83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69" name="Ink 368">
                      <a:extLst>
                        <a:ext uri="{FF2B5EF4-FFF2-40B4-BE49-F238E27FC236}">
                          <a16:creationId xmlns:a16="http://schemas.microsoft.com/office/drawing/2014/main" id="{2783AF35-781C-581A-429F-4864093ABE5D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F35B1938-DCC0-CF66-142E-8DB1FE90B4E3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167" name="Ink 166">
                      <a:extLst>
                        <a:ext uri="{FF2B5EF4-FFF2-40B4-BE49-F238E27FC236}">
                          <a16:creationId xmlns:a16="http://schemas.microsoft.com/office/drawing/2014/main" id="{6914AB02-6AFC-B86D-0329-8BF700FB7A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58" name="Ink 357">
                      <a:extLst>
                        <a:ext uri="{FF2B5EF4-FFF2-40B4-BE49-F238E27FC236}">
                          <a16:creationId xmlns:a16="http://schemas.microsoft.com/office/drawing/2014/main" id="{B29179A2-1E4C-9842-616A-924D2F8DC297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168" name="Ink 167">
                      <a:extLst>
                        <a:ext uri="{FF2B5EF4-FFF2-40B4-BE49-F238E27FC236}">
                          <a16:creationId xmlns:a16="http://schemas.microsoft.com/office/drawing/2014/main" id="{9735E15C-4B8C-E4C7-C470-AF5610077F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59" name="Ink 358">
                      <a:extLst>
                        <a:ext uri="{FF2B5EF4-FFF2-40B4-BE49-F238E27FC236}">
                          <a16:creationId xmlns:a16="http://schemas.microsoft.com/office/drawing/2014/main" id="{CFBB1F6A-42E8-49A7-D394-709E25914CE9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169" name="Ink 168">
                      <a:extLst>
                        <a:ext uri="{FF2B5EF4-FFF2-40B4-BE49-F238E27FC236}">
                          <a16:creationId xmlns:a16="http://schemas.microsoft.com/office/drawing/2014/main" id="{77E6AB73-0779-1BE1-0553-FA9F0E01EC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60" name="Ink 359">
                      <a:extLst>
                        <a:ext uri="{FF2B5EF4-FFF2-40B4-BE49-F238E27FC236}">
                          <a16:creationId xmlns:a16="http://schemas.microsoft.com/office/drawing/2014/main" id="{FAA0ADBE-B62F-5FFA-DCFB-42ED285962CD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170" name="Ink 169">
                      <a:extLst>
                        <a:ext uri="{FF2B5EF4-FFF2-40B4-BE49-F238E27FC236}">
                          <a16:creationId xmlns:a16="http://schemas.microsoft.com/office/drawing/2014/main" id="{126B2CC2-CB53-F1FE-825C-912EDFC1E5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61" name="Ink 360">
                      <a:extLst>
                        <a:ext uri="{FF2B5EF4-FFF2-40B4-BE49-F238E27FC236}">
                          <a16:creationId xmlns:a16="http://schemas.microsoft.com/office/drawing/2014/main" id="{F482FD4D-FEEB-E3E8-2B9E-0E2FD747C6B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171" name="Ink 170">
                      <a:extLst>
                        <a:ext uri="{FF2B5EF4-FFF2-40B4-BE49-F238E27FC236}">
                          <a16:creationId xmlns:a16="http://schemas.microsoft.com/office/drawing/2014/main" id="{EE8B6721-F4FE-39A3-2728-A824A7FA33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62" name="Ink 361">
                      <a:extLst>
                        <a:ext uri="{FF2B5EF4-FFF2-40B4-BE49-F238E27FC236}">
                          <a16:creationId xmlns:a16="http://schemas.microsoft.com/office/drawing/2014/main" id="{8C0517D9-A301-1FF6-A101-180C120FF4DA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8">
                  <p14:nvContentPartPr>
                    <p14:cNvPr id="172" name="Ink 171">
                      <a:extLst>
                        <a:ext uri="{FF2B5EF4-FFF2-40B4-BE49-F238E27FC236}">
                          <a16:creationId xmlns:a16="http://schemas.microsoft.com/office/drawing/2014/main" id="{79F6839B-6815-AA6F-AA5D-C514AC2007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63" name="Ink 362">
                      <a:extLst>
                        <a:ext uri="{FF2B5EF4-FFF2-40B4-BE49-F238E27FC236}">
                          <a16:creationId xmlns:a16="http://schemas.microsoft.com/office/drawing/2014/main" id="{437443A1-C16F-F95E-27D6-72EEA7B8766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BC89A58B-57CB-470F-2292-9CD39E35123D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161" name="Ink 160">
                      <a:extLst>
                        <a:ext uri="{FF2B5EF4-FFF2-40B4-BE49-F238E27FC236}">
                          <a16:creationId xmlns:a16="http://schemas.microsoft.com/office/drawing/2014/main" id="{DDEA7EC4-EBAE-1023-56E0-03F9481BB9F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52" name="Ink 351">
                      <a:extLst>
                        <a:ext uri="{FF2B5EF4-FFF2-40B4-BE49-F238E27FC236}">
                          <a16:creationId xmlns:a16="http://schemas.microsoft.com/office/drawing/2014/main" id="{9B0CEF25-0778-89C1-27F4-7EE1ED030D8E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162" name="Ink 161">
                      <a:extLst>
                        <a:ext uri="{FF2B5EF4-FFF2-40B4-BE49-F238E27FC236}">
                          <a16:creationId xmlns:a16="http://schemas.microsoft.com/office/drawing/2014/main" id="{B38B4AC4-6146-1D6D-F20B-4795DF3322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53" name="Ink 352">
                      <a:extLst>
                        <a:ext uri="{FF2B5EF4-FFF2-40B4-BE49-F238E27FC236}">
                          <a16:creationId xmlns:a16="http://schemas.microsoft.com/office/drawing/2014/main" id="{368A2871-10FE-786D-ED2B-42CEC36721BA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163" name="Ink 162">
                      <a:extLst>
                        <a:ext uri="{FF2B5EF4-FFF2-40B4-BE49-F238E27FC236}">
                          <a16:creationId xmlns:a16="http://schemas.microsoft.com/office/drawing/2014/main" id="{31DD18A3-3712-1D12-3D3B-2886E9F072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54" name="Ink 353">
                      <a:extLst>
                        <a:ext uri="{FF2B5EF4-FFF2-40B4-BE49-F238E27FC236}">
                          <a16:creationId xmlns:a16="http://schemas.microsoft.com/office/drawing/2014/main" id="{E72D1890-D047-71EB-8FDD-8F0B5400A72E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2">
                  <p14:nvContentPartPr>
                    <p14:cNvPr id="164" name="Ink 163">
                      <a:extLst>
                        <a:ext uri="{FF2B5EF4-FFF2-40B4-BE49-F238E27FC236}">
                          <a16:creationId xmlns:a16="http://schemas.microsoft.com/office/drawing/2014/main" id="{B8678E34-0F1D-2108-1C3A-3E0121F92D2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55" name="Ink 354">
                      <a:extLst>
                        <a:ext uri="{FF2B5EF4-FFF2-40B4-BE49-F238E27FC236}">
                          <a16:creationId xmlns:a16="http://schemas.microsoft.com/office/drawing/2014/main" id="{5AD0F54D-6A63-04F5-96F2-69E856396576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3F8138C9-4B93-D82C-195B-8807EA86AE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56" name="Ink 355">
                      <a:extLst>
                        <a:ext uri="{FF2B5EF4-FFF2-40B4-BE49-F238E27FC236}">
                          <a16:creationId xmlns:a16="http://schemas.microsoft.com/office/drawing/2014/main" id="{0A620479-3E34-D461-2AC1-7DB28D9532D4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675A1961-6B19-4E96-4F98-522C985482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57" name="Ink 356">
                      <a:extLst>
                        <a:ext uri="{FF2B5EF4-FFF2-40B4-BE49-F238E27FC236}">
                          <a16:creationId xmlns:a16="http://schemas.microsoft.com/office/drawing/2014/main" id="{4CD037BE-5385-E8EB-18AC-CF50497ABE05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55" name="Parallelogram 154">
              <a:extLst>
                <a:ext uri="{FF2B5EF4-FFF2-40B4-BE49-F238E27FC236}">
                  <a16:creationId xmlns:a16="http://schemas.microsoft.com/office/drawing/2014/main" id="{62B67766-6F97-9039-3571-9488B50892BF}"/>
                </a:ext>
              </a:extLst>
            </p:cNvPr>
            <p:cNvSpPr/>
            <p:nvPr/>
          </p:nvSpPr>
          <p:spPr>
            <a:xfrm rot="1680000" flipH="1">
              <a:off x="5210640" y="3123583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Parallelogram 155">
              <a:extLst>
                <a:ext uri="{FF2B5EF4-FFF2-40B4-BE49-F238E27FC236}">
                  <a16:creationId xmlns:a16="http://schemas.microsoft.com/office/drawing/2014/main" id="{ABE8EAA0-A183-D266-48D6-8E9350098E2A}"/>
                </a:ext>
              </a:extLst>
            </p:cNvPr>
            <p:cNvSpPr/>
            <p:nvPr/>
          </p:nvSpPr>
          <p:spPr>
            <a:xfrm rot="1877503" flipH="1">
              <a:off x="4943253" y="2961601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Parallelogram 156">
              <a:extLst>
                <a:ext uri="{FF2B5EF4-FFF2-40B4-BE49-F238E27FC236}">
                  <a16:creationId xmlns:a16="http://schemas.microsoft.com/office/drawing/2014/main" id="{E08B171D-7320-BEEB-DBB3-9F17AC162C41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E138935C-3466-64E4-2C74-847551EEC225}"/>
              </a:ext>
            </a:extLst>
          </p:cNvPr>
          <p:cNvGrpSpPr/>
          <p:nvPr/>
        </p:nvGrpSpPr>
        <p:grpSpPr>
          <a:xfrm>
            <a:off x="3709217" y="3466285"/>
            <a:ext cx="828689" cy="782086"/>
            <a:chOff x="4645802" y="2712578"/>
            <a:chExt cx="828689" cy="782086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3BFB78FE-7D7C-5158-A76A-EE21F5516D7E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5A32E43F-3902-5D3B-3FF8-BBF1A020E6C1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210" name="Ink 209">
                      <a:extLst>
                        <a:ext uri="{FF2B5EF4-FFF2-40B4-BE49-F238E27FC236}">
                          <a16:creationId xmlns:a16="http://schemas.microsoft.com/office/drawing/2014/main" id="{36DD9D24-81CF-A164-D5F6-C92C9ADF076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90" name="Ink 389">
                      <a:extLst>
                        <a:ext uri="{FF2B5EF4-FFF2-40B4-BE49-F238E27FC236}">
                          <a16:creationId xmlns:a16="http://schemas.microsoft.com/office/drawing/2014/main" id="{78700F5D-2F83-D602-DE8C-CB67005D82C5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211" name="Ink 210">
                      <a:extLst>
                        <a:ext uri="{FF2B5EF4-FFF2-40B4-BE49-F238E27FC236}">
                          <a16:creationId xmlns:a16="http://schemas.microsoft.com/office/drawing/2014/main" id="{C4031109-AEB6-021D-3507-789F59CCDB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91" name="Ink 390">
                      <a:extLst>
                        <a:ext uri="{FF2B5EF4-FFF2-40B4-BE49-F238E27FC236}">
                          <a16:creationId xmlns:a16="http://schemas.microsoft.com/office/drawing/2014/main" id="{E61588F5-4DD3-EA11-9860-2C0CB438D83C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212" name="Ink 211">
                      <a:extLst>
                        <a:ext uri="{FF2B5EF4-FFF2-40B4-BE49-F238E27FC236}">
                          <a16:creationId xmlns:a16="http://schemas.microsoft.com/office/drawing/2014/main" id="{30CF1DCF-F7E0-032C-1714-59063B28E2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92" name="Ink 391">
                      <a:extLst>
                        <a:ext uri="{FF2B5EF4-FFF2-40B4-BE49-F238E27FC236}">
                          <a16:creationId xmlns:a16="http://schemas.microsoft.com/office/drawing/2014/main" id="{DB33C68A-9DA3-C966-B1A0-C2C083C88DFF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213" name="Ink 212">
                      <a:extLst>
                        <a:ext uri="{FF2B5EF4-FFF2-40B4-BE49-F238E27FC236}">
                          <a16:creationId xmlns:a16="http://schemas.microsoft.com/office/drawing/2014/main" id="{0BBD9C53-E666-5AFF-3629-BFDF69B5A5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93" name="Ink 392">
                      <a:extLst>
                        <a:ext uri="{FF2B5EF4-FFF2-40B4-BE49-F238E27FC236}">
                          <a16:creationId xmlns:a16="http://schemas.microsoft.com/office/drawing/2014/main" id="{4F7190BE-2DF4-E99B-B3A7-3439BD7064D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214" name="Ink 213">
                      <a:extLst>
                        <a:ext uri="{FF2B5EF4-FFF2-40B4-BE49-F238E27FC236}">
                          <a16:creationId xmlns:a16="http://schemas.microsoft.com/office/drawing/2014/main" id="{DDA7CD3C-2D80-BFC1-A719-9346ED4778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94" name="Ink 393">
                      <a:extLst>
                        <a:ext uri="{FF2B5EF4-FFF2-40B4-BE49-F238E27FC236}">
                          <a16:creationId xmlns:a16="http://schemas.microsoft.com/office/drawing/2014/main" id="{38F4B546-57AB-E4F1-A326-0FFAD9478552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215" name="Ink 214">
                      <a:extLst>
                        <a:ext uri="{FF2B5EF4-FFF2-40B4-BE49-F238E27FC236}">
                          <a16:creationId xmlns:a16="http://schemas.microsoft.com/office/drawing/2014/main" id="{2927F5CE-59A6-B04A-77FF-1F1A8BF916B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95" name="Ink 394">
                      <a:extLst>
                        <a:ext uri="{FF2B5EF4-FFF2-40B4-BE49-F238E27FC236}">
                          <a16:creationId xmlns:a16="http://schemas.microsoft.com/office/drawing/2014/main" id="{AF289CB3-735B-71C7-16B5-6DD4257922D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F37C9863-B421-978A-DFBA-7B689907A683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202" name="Ink 201">
                      <a:extLst>
                        <a:ext uri="{FF2B5EF4-FFF2-40B4-BE49-F238E27FC236}">
                          <a16:creationId xmlns:a16="http://schemas.microsoft.com/office/drawing/2014/main" id="{693CCE29-7CE5-E015-2A62-5FE2BE6FEAF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84" name="Ink 383">
                      <a:extLst>
                        <a:ext uri="{FF2B5EF4-FFF2-40B4-BE49-F238E27FC236}">
                          <a16:creationId xmlns:a16="http://schemas.microsoft.com/office/drawing/2014/main" id="{68C6A598-8EBA-7071-EFCB-E199F3BA8FA2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204" name="Ink 203">
                      <a:extLst>
                        <a:ext uri="{FF2B5EF4-FFF2-40B4-BE49-F238E27FC236}">
                          <a16:creationId xmlns:a16="http://schemas.microsoft.com/office/drawing/2014/main" id="{EC26B430-2779-F24F-7E56-9E22C511B2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85" name="Ink 384">
                      <a:extLst>
                        <a:ext uri="{FF2B5EF4-FFF2-40B4-BE49-F238E27FC236}">
                          <a16:creationId xmlns:a16="http://schemas.microsoft.com/office/drawing/2014/main" id="{D9C5BF9E-D032-0EC4-590F-3B3AC7623BD2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205" name="Ink 204">
                      <a:extLst>
                        <a:ext uri="{FF2B5EF4-FFF2-40B4-BE49-F238E27FC236}">
                          <a16:creationId xmlns:a16="http://schemas.microsoft.com/office/drawing/2014/main" id="{FD303E74-B666-A46E-C393-B02AA22C89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86" name="Ink 385">
                      <a:extLst>
                        <a:ext uri="{FF2B5EF4-FFF2-40B4-BE49-F238E27FC236}">
                          <a16:creationId xmlns:a16="http://schemas.microsoft.com/office/drawing/2014/main" id="{4E2C01AE-52CE-5550-46BF-76E28BD4BC7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4">
                  <p14:nvContentPartPr>
                    <p14:cNvPr id="207" name="Ink 206">
                      <a:extLst>
                        <a:ext uri="{FF2B5EF4-FFF2-40B4-BE49-F238E27FC236}">
                          <a16:creationId xmlns:a16="http://schemas.microsoft.com/office/drawing/2014/main" id="{2BEF800B-3353-E321-7D3A-BD92DA9C3D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87" name="Ink 386">
                      <a:extLst>
                        <a:ext uri="{FF2B5EF4-FFF2-40B4-BE49-F238E27FC236}">
                          <a16:creationId xmlns:a16="http://schemas.microsoft.com/office/drawing/2014/main" id="{E12EA06A-0B0A-985D-E0C8-C6AFC3F32F8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208" name="Ink 207">
                      <a:extLst>
                        <a:ext uri="{FF2B5EF4-FFF2-40B4-BE49-F238E27FC236}">
                          <a16:creationId xmlns:a16="http://schemas.microsoft.com/office/drawing/2014/main" id="{E04AD23E-98E7-94F9-8E0C-9E779498756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88" name="Ink 387">
                      <a:extLst>
                        <a:ext uri="{FF2B5EF4-FFF2-40B4-BE49-F238E27FC236}">
                          <a16:creationId xmlns:a16="http://schemas.microsoft.com/office/drawing/2014/main" id="{18C989BA-9E7A-93A0-E78F-E4709226D0B2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209" name="Ink 208">
                      <a:extLst>
                        <a:ext uri="{FF2B5EF4-FFF2-40B4-BE49-F238E27FC236}">
                          <a16:creationId xmlns:a16="http://schemas.microsoft.com/office/drawing/2014/main" id="{62711EEC-98C8-7334-FFED-601EA8EFC9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89" name="Ink 388">
                      <a:extLst>
                        <a:ext uri="{FF2B5EF4-FFF2-40B4-BE49-F238E27FC236}">
                          <a16:creationId xmlns:a16="http://schemas.microsoft.com/office/drawing/2014/main" id="{0093632E-2B2D-3131-8373-E4DD45B6663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BB866E14-3C26-D2C1-2595-5EB0DDE0F4EC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196" name="Ink 195">
                      <a:extLst>
                        <a:ext uri="{FF2B5EF4-FFF2-40B4-BE49-F238E27FC236}">
                          <a16:creationId xmlns:a16="http://schemas.microsoft.com/office/drawing/2014/main" id="{35A438AF-4CEF-5F72-ECA1-BD4587F580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78" name="Ink 377">
                      <a:extLst>
                        <a:ext uri="{FF2B5EF4-FFF2-40B4-BE49-F238E27FC236}">
                          <a16:creationId xmlns:a16="http://schemas.microsoft.com/office/drawing/2014/main" id="{887565CF-94B0-57ED-03ED-FEB70167F689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8">
                  <p14:nvContentPartPr>
                    <p14:cNvPr id="197" name="Ink 196">
                      <a:extLst>
                        <a:ext uri="{FF2B5EF4-FFF2-40B4-BE49-F238E27FC236}">
                          <a16:creationId xmlns:a16="http://schemas.microsoft.com/office/drawing/2014/main" id="{FA3F87BC-4DE6-F062-03B4-DC6E84ED27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79" name="Ink 378">
                      <a:extLst>
                        <a:ext uri="{FF2B5EF4-FFF2-40B4-BE49-F238E27FC236}">
                          <a16:creationId xmlns:a16="http://schemas.microsoft.com/office/drawing/2014/main" id="{4B04D19B-91C2-368F-14D7-1F09C7CB14B6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198" name="Ink 197">
                      <a:extLst>
                        <a:ext uri="{FF2B5EF4-FFF2-40B4-BE49-F238E27FC236}">
                          <a16:creationId xmlns:a16="http://schemas.microsoft.com/office/drawing/2014/main" id="{79DCB0D4-389A-4146-01E5-D3EE7546F51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80" name="Ink 379">
                      <a:extLst>
                        <a:ext uri="{FF2B5EF4-FFF2-40B4-BE49-F238E27FC236}">
                          <a16:creationId xmlns:a16="http://schemas.microsoft.com/office/drawing/2014/main" id="{BB467525-7FB3-B602-8D6D-5A041E720286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0">
                  <p14:nvContentPartPr>
                    <p14:cNvPr id="199" name="Ink 198">
                      <a:extLst>
                        <a:ext uri="{FF2B5EF4-FFF2-40B4-BE49-F238E27FC236}">
                          <a16:creationId xmlns:a16="http://schemas.microsoft.com/office/drawing/2014/main" id="{9A2E0660-3EDA-892A-7E1C-2B11C1CD78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81" name="Ink 380">
                      <a:extLst>
                        <a:ext uri="{FF2B5EF4-FFF2-40B4-BE49-F238E27FC236}">
                          <a16:creationId xmlns:a16="http://schemas.microsoft.com/office/drawing/2014/main" id="{3B091E03-14B8-59F5-86FE-ECF80701FC05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200" name="Ink 199">
                      <a:extLst>
                        <a:ext uri="{FF2B5EF4-FFF2-40B4-BE49-F238E27FC236}">
                          <a16:creationId xmlns:a16="http://schemas.microsoft.com/office/drawing/2014/main" id="{D709B663-FF29-EB8D-F9B9-3ABC9489D8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82" name="Ink 381">
                      <a:extLst>
                        <a:ext uri="{FF2B5EF4-FFF2-40B4-BE49-F238E27FC236}">
                          <a16:creationId xmlns:a16="http://schemas.microsoft.com/office/drawing/2014/main" id="{EFDCDAF9-4640-E274-28D5-A2D63919FFDD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2">
                  <p14:nvContentPartPr>
                    <p14:cNvPr id="201" name="Ink 200">
                      <a:extLst>
                        <a:ext uri="{FF2B5EF4-FFF2-40B4-BE49-F238E27FC236}">
                          <a16:creationId xmlns:a16="http://schemas.microsoft.com/office/drawing/2014/main" id="{A0227EB1-3C85-91E6-A642-2E72FE84D3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83" name="Ink 382">
                      <a:extLst>
                        <a:ext uri="{FF2B5EF4-FFF2-40B4-BE49-F238E27FC236}">
                          <a16:creationId xmlns:a16="http://schemas.microsoft.com/office/drawing/2014/main" id="{C863F0E4-3FB3-26D2-FDCD-4AC16CF66DDC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90" name="Parallelogram 189">
              <a:extLst>
                <a:ext uri="{FF2B5EF4-FFF2-40B4-BE49-F238E27FC236}">
                  <a16:creationId xmlns:a16="http://schemas.microsoft.com/office/drawing/2014/main" id="{0DD8B6F1-4F19-19B6-1F3B-380A41883D6F}"/>
                </a:ext>
              </a:extLst>
            </p:cNvPr>
            <p:cNvSpPr/>
            <p:nvPr/>
          </p:nvSpPr>
          <p:spPr>
            <a:xfrm rot="1740000" flipH="1">
              <a:off x="5210897" y="3123361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Parallelogram 190">
              <a:extLst>
                <a:ext uri="{FF2B5EF4-FFF2-40B4-BE49-F238E27FC236}">
                  <a16:creationId xmlns:a16="http://schemas.microsoft.com/office/drawing/2014/main" id="{9BD5DA70-9232-9114-1EC9-A6CF80D205DD}"/>
                </a:ext>
              </a:extLst>
            </p:cNvPr>
            <p:cNvSpPr/>
            <p:nvPr/>
          </p:nvSpPr>
          <p:spPr>
            <a:xfrm rot="1877503" flipH="1">
              <a:off x="4940755" y="2964099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Parallelogram 191">
              <a:extLst>
                <a:ext uri="{FF2B5EF4-FFF2-40B4-BE49-F238E27FC236}">
                  <a16:creationId xmlns:a16="http://schemas.microsoft.com/office/drawing/2014/main" id="{49D1B247-056C-99CA-6CDC-C6C7FD2084FB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E1483E-A06A-660F-3588-9BDFAA1699EE}"/>
              </a:ext>
            </a:extLst>
          </p:cNvPr>
          <p:cNvGrpSpPr/>
          <p:nvPr/>
        </p:nvGrpSpPr>
        <p:grpSpPr>
          <a:xfrm>
            <a:off x="4829489" y="2311654"/>
            <a:ext cx="948239" cy="1204685"/>
            <a:chOff x="4829489" y="2311654"/>
            <a:chExt cx="948239" cy="120468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E88155E-A1FD-0D5D-C803-B370C0E24038}"/>
                </a:ext>
              </a:extLst>
            </p:cNvPr>
            <p:cNvGrpSpPr/>
            <p:nvPr/>
          </p:nvGrpSpPr>
          <p:grpSpPr>
            <a:xfrm flipH="1">
              <a:off x="5226209" y="2582569"/>
              <a:ext cx="354240" cy="933770"/>
              <a:chOff x="3680203" y="4607170"/>
              <a:chExt cx="354240" cy="93377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FC7DA353-D09D-3293-BD4E-EF6C3F1BE95D}"/>
                      </a:ext>
                    </a:extLst>
                  </p14:cNvPr>
                  <p14:cNvContentPartPr/>
                  <p14:nvPr/>
                </p14:nvContentPartPr>
                <p14:xfrm rot="1679701" flipH="1">
                  <a:off x="3759149" y="4607170"/>
                  <a:ext cx="189928" cy="242143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9B2F2AA1-4DC6-D4CA-1215-920D6E4D2321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 rot="1679701" flipH="1">
                    <a:off x="3754832" y="4602852"/>
                    <a:ext cx="198561" cy="2507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6BF62887-40B3-C8FE-06ED-E6ECB5573D01}"/>
                      </a:ext>
                    </a:extLst>
                  </p14:cNvPr>
                  <p14:cNvContentPartPr/>
                  <p14:nvPr/>
                </p14:nvContentPartPr>
                <p14:xfrm rot="19296376">
                  <a:off x="3828126" y="4879137"/>
                  <a:ext cx="133174" cy="230474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97C39595-20FC-35C1-A01A-B7DF5AD6B472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 rot="19296376">
                    <a:off x="3823807" y="4874822"/>
                    <a:ext cx="141812" cy="239103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3402224-ECC2-81F3-D07A-95D08604F30C}"/>
                  </a:ext>
                </a:extLst>
              </p:cNvPr>
              <p:cNvGrpSpPr/>
              <p:nvPr/>
            </p:nvGrpSpPr>
            <p:grpSpPr>
              <a:xfrm>
                <a:off x="3680203" y="4652460"/>
                <a:ext cx="354240" cy="469440"/>
                <a:chOff x="3680203" y="4652460"/>
                <a:chExt cx="354240" cy="469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95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36582AD3-757E-5D46-AD60-DA99863C65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80203" y="4652460"/>
                    <a:ext cx="199440" cy="271800"/>
                  </p14:xfrm>
                </p:contentPart>
              </mc:Choice>
              <mc:Fallback xmlns="">
                <p:pic>
                  <p:nvPicPr>
                    <p:cNvPr id="96" name="Ink 95">
                      <a:extLst>
                        <a:ext uri="{FF2B5EF4-FFF2-40B4-BE49-F238E27FC236}">
                          <a16:creationId xmlns:a16="http://schemas.microsoft.com/office/drawing/2014/main" id="{27B7676E-4947-60A7-48DD-6B49B627C374}"/>
                        </a:ext>
                      </a:extLst>
                    </p:cNvPr>
                    <p:cNvPicPr/>
                    <p:nvPr/>
                  </p:nvPicPr>
                  <p:blipFill>
                    <a:blip r:embed="rId196"/>
                    <a:stretch>
                      <a:fillRect/>
                    </a:stretch>
                  </p:blipFill>
                  <p:spPr>
                    <a:xfrm>
                      <a:off x="3675883" y="4648140"/>
                      <a:ext cx="208080" cy="280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7">
                  <p14:nvContentPartPr>
                    <p14:cNvPr id="39" name="Ink 38">
                      <a:extLst>
                        <a:ext uri="{FF2B5EF4-FFF2-40B4-BE49-F238E27FC236}">
                          <a16:creationId xmlns:a16="http://schemas.microsoft.com/office/drawing/2014/main" id="{47CCFB7A-C602-19E8-0AA8-D209A4374B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79643" y="4862340"/>
                    <a:ext cx="154800" cy="259560"/>
                  </p14:xfrm>
                </p:contentPart>
              </mc:Choice>
              <mc:Fallback xmlns="">
                <p:pic>
                  <p:nvPicPr>
                    <p:cNvPr id="97" name="Ink 96">
                      <a:extLst>
                        <a:ext uri="{FF2B5EF4-FFF2-40B4-BE49-F238E27FC236}">
                          <a16:creationId xmlns:a16="http://schemas.microsoft.com/office/drawing/2014/main" id="{40E99E20-53BC-1C36-ADD5-B791EA100842}"/>
                        </a:ext>
                      </a:extLst>
                    </p:cNvPr>
                    <p:cNvPicPr/>
                    <p:nvPr/>
                  </p:nvPicPr>
                  <p:blipFill>
                    <a:blip r:embed="rId198"/>
                    <a:stretch>
                      <a:fillRect/>
                    </a:stretch>
                  </p:blipFill>
                  <p:spPr>
                    <a:xfrm>
                      <a:off x="3875323" y="4858020"/>
                      <a:ext cx="163440" cy="268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E2153A3-4EC8-7B7F-D8A9-4437CACF5C62}"/>
                  </a:ext>
                </a:extLst>
              </p:cNvPr>
              <p:cNvGrpSpPr/>
              <p:nvPr/>
            </p:nvGrpSpPr>
            <p:grpSpPr>
              <a:xfrm>
                <a:off x="3815923" y="5123700"/>
                <a:ext cx="109800" cy="417240"/>
                <a:chOff x="3815923" y="5123700"/>
                <a:chExt cx="109800" cy="417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99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B76642E8-9559-053C-7D54-23C8E1B12A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15283" y="5123700"/>
                    <a:ext cx="10440" cy="417240"/>
                  </p14:xfrm>
                </p:contentPart>
              </mc:Choice>
              <mc:Fallback xmlns="">
                <p:pic>
                  <p:nvPicPr>
                    <p:cNvPr id="100" name="Ink 99">
                      <a:extLst>
                        <a:ext uri="{FF2B5EF4-FFF2-40B4-BE49-F238E27FC236}">
                          <a16:creationId xmlns:a16="http://schemas.microsoft.com/office/drawing/2014/main" id="{71914E83-DCB7-05CE-36E5-C5C693BF73AF}"/>
                        </a:ext>
                      </a:extLst>
                    </p:cNvPr>
                    <p:cNvPicPr/>
                    <p:nvPr/>
                  </p:nvPicPr>
                  <p:blipFill>
                    <a:blip r:embed="rId200"/>
                    <a:stretch>
                      <a:fillRect/>
                    </a:stretch>
                  </p:blipFill>
                  <p:spPr>
                    <a:xfrm>
                      <a:off x="3910963" y="5119380"/>
                      <a:ext cx="19080" cy="425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1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ABAE97F0-2A24-17EA-03A7-72DDF16DFC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15923" y="5130180"/>
                    <a:ext cx="96840" cy="357120"/>
                  </p14:xfrm>
                </p:contentPart>
              </mc:Choice>
              <mc:Fallback xmlns="">
                <p:pic>
                  <p:nvPicPr>
                    <p:cNvPr id="101" name="Ink 100">
                      <a:extLst>
                        <a:ext uri="{FF2B5EF4-FFF2-40B4-BE49-F238E27FC236}">
                          <a16:creationId xmlns:a16="http://schemas.microsoft.com/office/drawing/2014/main" id="{AE241F65-8FDF-0E34-6FD2-02723F87947E}"/>
                        </a:ext>
                      </a:extLst>
                    </p:cNvPr>
                    <p:cNvPicPr/>
                    <p:nvPr/>
                  </p:nvPicPr>
                  <p:blipFill>
                    <a:blip r:embed="rId202"/>
                    <a:stretch>
                      <a:fillRect/>
                    </a:stretch>
                  </p:blipFill>
                  <p:spPr>
                    <a:xfrm>
                      <a:off x="3811603" y="5125860"/>
                      <a:ext cx="105480" cy="365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C4B371C-6794-5A65-A1AB-378F4D4A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3">
              <a:extLst>
                <a:ext uri="{96DAC541-7B7A-43D3-8B79-37D633B846F1}">
                  <asvg:svgBlip xmlns:asvg="http://schemas.microsoft.com/office/drawing/2016/SVG/main" r:embed="rId204"/>
                </a:ext>
              </a:extLst>
            </a:blip>
            <a:stretch>
              <a:fillRect/>
            </a:stretch>
          </p:blipFill>
          <p:spPr>
            <a:xfrm>
              <a:off x="4829489" y="2311654"/>
              <a:ext cx="948239" cy="254167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9618B-5D19-716F-1B5C-13372D3F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6FEC3-35A8-C10A-0B76-F0C80292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8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2134E-6 1.02891E-6 C 0.0288 0.03381 0.04382 0.0561 0.07276 0.08991 C 0.09274 0.12665 0.09081 0.14846 0.09109 0.1803 C 0.08778 0.244 0.09109 0.18888 0.08778 0.24743 C 0.08585 0.28834 0.08751 0.24743 0.08668 0.29299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7" y="146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7BA3-5084-1A82-FF5F-86636B34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240266"/>
            <a:ext cx="2843212" cy="543977"/>
          </a:xfrm>
        </p:spPr>
        <p:txBody>
          <a:bodyPr/>
          <a:lstStyle/>
          <a:p>
            <a:r>
              <a:rPr lang="en-US" dirty="0"/>
              <a:t>Are We Done?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E3C90-DCBB-24EC-E716-736A8DAD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BE753E-E2C9-78DB-AF74-21CEE7FD10F4}"/>
              </a:ext>
            </a:extLst>
          </p:cNvPr>
          <p:cNvCxnSpPr>
            <a:cxnSpLocks/>
          </p:cNvCxnSpPr>
          <p:nvPr/>
        </p:nvCxnSpPr>
        <p:spPr>
          <a:xfrm>
            <a:off x="732244" y="3790362"/>
            <a:ext cx="49113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EC92D4-6B1E-B156-82BC-812343195220}"/>
              </a:ext>
            </a:extLst>
          </p:cNvPr>
          <p:cNvCxnSpPr>
            <a:cxnSpLocks/>
          </p:cNvCxnSpPr>
          <p:nvPr/>
        </p:nvCxnSpPr>
        <p:spPr>
          <a:xfrm>
            <a:off x="858853" y="3925008"/>
            <a:ext cx="4896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AD2C4F-682F-292E-AF45-C1FB611E5BC0}"/>
              </a:ext>
            </a:extLst>
          </p:cNvPr>
          <p:cNvCxnSpPr>
            <a:cxnSpLocks/>
          </p:cNvCxnSpPr>
          <p:nvPr/>
        </p:nvCxnSpPr>
        <p:spPr>
          <a:xfrm>
            <a:off x="964361" y="4083326"/>
            <a:ext cx="49958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3FA4BA-628B-CBBC-3AAA-3F79A4A85617}"/>
              </a:ext>
            </a:extLst>
          </p:cNvPr>
          <p:cNvCxnSpPr>
            <a:cxnSpLocks/>
          </p:cNvCxnSpPr>
          <p:nvPr/>
        </p:nvCxnSpPr>
        <p:spPr>
          <a:xfrm>
            <a:off x="1098004" y="4247562"/>
            <a:ext cx="50771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0937B1CC-3D8B-41B6-C362-3CBD0476BE63}"/>
              </a:ext>
            </a:extLst>
          </p:cNvPr>
          <p:cNvGrpSpPr/>
          <p:nvPr/>
        </p:nvGrpSpPr>
        <p:grpSpPr>
          <a:xfrm>
            <a:off x="6798216" y="2623789"/>
            <a:ext cx="523786" cy="552796"/>
            <a:chOff x="1143224" y="1709675"/>
            <a:chExt cx="2056700" cy="2170613"/>
          </a:xfrm>
        </p:grpSpPr>
        <p:pic>
          <p:nvPicPr>
            <p:cNvPr id="397" name="Google Shape;333;p31">
              <a:extLst>
                <a:ext uri="{FF2B5EF4-FFF2-40B4-BE49-F238E27FC236}">
                  <a16:creationId xmlns:a16="http://schemas.microsoft.com/office/drawing/2014/main" id="{88D4B84F-17D7-6769-D4DD-0CAFABF965B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3224" y="3060388"/>
              <a:ext cx="2056700" cy="81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34;p31">
              <a:extLst>
                <a:ext uri="{FF2B5EF4-FFF2-40B4-BE49-F238E27FC236}">
                  <a16:creationId xmlns:a16="http://schemas.microsoft.com/office/drawing/2014/main" id="{B9797ECC-D5E9-8FCB-0C0D-AD2482FA122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66350" y="1709675"/>
              <a:ext cx="1338399" cy="1338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6C8AD62-491C-4B0D-0348-F00FFF2F30EB}"/>
              </a:ext>
            </a:extLst>
          </p:cNvPr>
          <p:cNvGrpSpPr/>
          <p:nvPr/>
        </p:nvGrpSpPr>
        <p:grpSpPr>
          <a:xfrm>
            <a:off x="5032568" y="3378838"/>
            <a:ext cx="3761210" cy="1278372"/>
            <a:chOff x="6269715" y="3378838"/>
            <a:chExt cx="3761210" cy="127837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3D98FBC-DE5E-0A4B-4788-DC9B6A6DB26E}"/>
                </a:ext>
              </a:extLst>
            </p:cNvPr>
            <p:cNvCxnSpPr>
              <a:cxnSpLocks/>
            </p:cNvCxnSpPr>
            <p:nvPr/>
          </p:nvCxnSpPr>
          <p:spPr>
            <a:xfrm>
              <a:off x="6269715" y="3378838"/>
              <a:ext cx="611010" cy="4174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101A5E-A113-9027-D159-2721D94B95D0}"/>
                </a:ext>
              </a:extLst>
            </p:cNvPr>
            <p:cNvCxnSpPr>
              <a:cxnSpLocks/>
            </p:cNvCxnSpPr>
            <p:nvPr/>
          </p:nvCxnSpPr>
          <p:spPr>
            <a:xfrm>
              <a:off x="7155332" y="3649752"/>
              <a:ext cx="117506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DD30378-B3CC-39AD-1750-81A7826F5EAA}"/>
                </a:ext>
              </a:extLst>
            </p:cNvPr>
            <p:cNvCxnSpPr>
              <a:cxnSpLocks/>
            </p:cNvCxnSpPr>
            <p:nvPr/>
          </p:nvCxnSpPr>
          <p:spPr>
            <a:xfrm>
              <a:off x="7348617" y="3796645"/>
              <a:ext cx="21778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C3278E5-5099-D249-2283-CC8815192076}"/>
                </a:ext>
              </a:extLst>
            </p:cNvPr>
            <p:cNvCxnSpPr>
              <a:cxnSpLocks/>
            </p:cNvCxnSpPr>
            <p:nvPr/>
          </p:nvCxnSpPr>
          <p:spPr>
            <a:xfrm>
              <a:off x="7655171" y="4014284"/>
              <a:ext cx="14187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0749B3E-3582-71F6-0C9C-A02220A561FA}"/>
                </a:ext>
              </a:extLst>
            </p:cNvPr>
            <p:cNvCxnSpPr>
              <a:cxnSpLocks/>
            </p:cNvCxnSpPr>
            <p:nvPr/>
          </p:nvCxnSpPr>
          <p:spPr>
            <a:xfrm>
              <a:off x="7584210" y="3652841"/>
              <a:ext cx="530210" cy="36392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EDAC1B3-E5F7-7C22-ABF6-EA7DC85C7F23}"/>
                </a:ext>
              </a:extLst>
            </p:cNvPr>
            <p:cNvCxnSpPr>
              <a:cxnSpLocks/>
            </p:cNvCxnSpPr>
            <p:nvPr/>
          </p:nvCxnSpPr>
          <p:spPr>
            <a:xfrm>
              <a:off x="8087841" y="4531381"/>
              <a:ext cx="190873" cy="12582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72D8FBB-F56F-D43A-4C58-1FFF8FA0084C}"/>
                </a:ext>
              </a:extLst>
            </p:cNvPr>
            <p:cNvCxnSpPr>
              <a:cxnSpLocks/>
            </p:cNvCxnSpPr>
            <p:nvPr/>
          </p:nvCxnSpPr>
          <p:spPr>
            <a:xfrm>
              <a:off x="7995940" y="4653939"/>
              <a:ext cx="20349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DDCD011-932B-B515-8EFC-E42C9DCB1058}"/>
                </a:ext>
              </a:extLst>
            </p:cNvPr>
            <p:cNvCxnSpPr>
              <a:cxnSpLocks/>
            </p:cNvCxnSpPr>
            <p:nvPr/>
          </p:nvCxnSpPr>
          <p:spPr>
            <a:xfrm>
              <a:off x="8089013" y="4531381"/>
              <a:ext cx="28673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CEA41D8-4DA2-065C-8006-16A8D495742F}"/>
                </a:ext>
              </a:extLst>
            </p:cNvPr>
            <p:cNvCxnSpPr>
              <a:cxnSpLocks/>
            </p:cNvCxnSpPr>
            <p:nvPr/>
          </p:nvCxnSpPr>
          <p:spPr>
            <a:xfrm>
              <a:off x="7851965" y="4169881"/>
              <a:ext cx="2727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F5034F0-F829-65BE-7ED9-7D2E2C481046}"/>
                </a:ext>
              </a:extLst>
            </p:cNvPr>
            <p:cNvCxnSpPr>
              <a:cxnSpLocks/>
            </p:cNvCxnSpPr>
            <p:nvPr/>
          </p:nvCxnSpPr>
          <p:spPr>
            <a:xfrm>
              <a:off x="6707962" y="3524722"/>
              <a:ext cx="115855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51225E5-95E9-8057-6D0E-9A039F0DDB86}"/>
                </a:ext>
              </a:extLst>
            </p:cNvPr>
            <p:cNvCxnSpPr>
              <a:cxnSpLocks/>
            </p:cNvCxnSpPr>
            <p:nvPr/>
          </p:nvCxnSpPr>
          <p:spPr>
            <a:xfrm>
              <a:off x="6274774" y="3378838"/>
              <a:ext cx="188207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39EB192-E843-3BFE-F02F-B0989B838605}"/>
                </a:ext>
              </a:extLst>
            </p:cNvPr>
            <p:cNvCxnSpPr>
              <a:cxnSpLocks/>
            </p:cNvCxnSpPr>
            <p:nvPr/>
          </p:nvCxnSpPr>
          <p:spPr>
            <a:xfrm>
              <a:off x="8806916" y="4509028"/>
              <a:ext cx="24491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64BD8F4-7CBF-B787-DB88-94218B7BE4BC}"/>
                </a:ext>
              </a:extLst>
            </p:cNvPr>
            <p:cNvCxnSpPr>
              <a:cxnSpLocks/>
            </p:cNvCxnSpPr>
            <p:nvPr/>
          </p:nvCxnSpPr>
          <p:spPr>
            <a:xfrm>
              <a:off x="8270773" y="4303816"/>
              <a:ext cx="47543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D1F1847-5129-9F3E-F968-F2A4FC3E7457}"/>
                </a:ext>
              </a:extLst>
            </p:cNvPr>
            <p:cNvCxnSpPr>
              <a:cxnSpLocks/>
            </p:cNvCxnSpPr>
            <p:nvPr/>
          </p:nvCxnSpPr>
          <p:spPr>
            <a:xfrm>
              <a:off x="8333299" y="4168563"/>
              <a:ext cx="71844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9329775-6F88-A534-8BB3-A0A514A3127C}"/>
                </a:ext>
              </a:extLst>
            </p:cNvPr>
            <p:cNvCxnSpPr>
              <a:cxnSpLocks/>
            </p:cNvCxnSpPr>
            <p:nvPr/>
          </p:nvCxnSpPr>
          <p:spPr>
            <a:xfrm>
              <a:off x="8108026" y="3522532"/>
              <a:ext cx="25299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9E7165B-BA8E-52C2-9D0A-D774E89CBE2D}"/>
                </a:ext>
              </a:extLst>
            </p:cNvPr>
            <p:cNvCxnSpPr>
              <a:cxnSpLocks/>
            </p:cNvCxnSpPr>
            <p:nvPr/>
          </p:nvCxnSpPr>
          <p:spPr>
            <a:xfrm>
              <a:off x="8169220" y="3895733"/>
              <a:ext cx="2414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DC4FD88-9BA6-BBAA-09DE-D72FF4C02906}"/>
                </a:ext>
              </a:extLst>
            </p:cNvPr>
            <p:cNvCxnSpPr>
              <a:cxnSpLocks/>
            </p:cNvCxnSpPr>
            <p:nvPr/>
          </p:nvCxnSpPr>
          <p:spPr>
            <a:xfrm>
              <a:off x="8441645" y="3750053"/>
              <a:ext cx="25299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98057AF-BE9B-D092-1DB7-A24FADC51490}"/>
                </a:ext>
              </a:extLst>
            </p:cNvPr>
            <p:cNvCxnSpPr>
              <a:cxnSpLocks/>
            </p:cNvCxnSpPr>
            <p:nvPr/>
          </p:nvCxnSpPr>
          <p:spPr>
            <a:xfrm>
              <a:off x="6709439" y="3522532"/>
              <a:ext cx="589842" cy="4029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DE06AFF-198A-6706-B74B-CC03EF477FF6}"/>
                </a:ext>
              </a:extLst>
            </p:cNvPr>
            <p:cNvCxnSpPr>
              <a:cxnSpLocks/>
            </p:cNvCxnSpPr>
            <p:nvPr/>
          </p:nvCxnSpPr>
          <p:spPr>
            <a:xfrm>
              <a:off x="7341848" y="3796014"/>
              <a:ext cx="320116" cy="22087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920CEE6-52F1-2D3C-E2A4-287E198068FE}"/>
                </a:ext>
              </a:extLst>
            </p:cNvPr>
            <p:cNvCxnSpPr>
              <a:cxnSpLocks/>
            </p:cNvCxnSpPr>
            <p:nvPr/>
          </p:nvCxnSpPr>
          <p:spPr>
            <a:xfrm>
              <a:off x="7562019" y="3793840"/>
              <a:ext cx="176239" cy="12160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13CE365-8A36-8CAE-E57D-729FAEAAAF7F}"/>
                </a:ext>
              </a:extLst>
            </p:cNvPr>
            <p:cNvCxnSpPr>
              <a:cxnSpLocks/>
            </p:cNvCxnSpPr>
            <p:nvPr/>
          </p:nvCxnSpPr>
          <p:spPr>
            <a:xfrm>
              <a:off x="7995940" y="3773725"/>
              <a:ext cx="176239" cy="12160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7023A5A-6505-307F-C883-174F20F65B49}"/>
                </a:ext>
              </a:extLst>
            </p:cNvPr>
            <p:cNvCxnSpPr>
              <a:cxnSpLocks/>
            </p:cNvCxnSpPr>
            <p:nvPr/>
          </p:nvCxnSpPr>
          <p:spPr>
            <a:xfrm>
              <a:off x="7866514" y="3523905"/>
              <a:ext cx="544211" cy="3717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244E0ED-D1C8-61D3-54F6-25A37BDB7E58}"/>
                </a:ext>
              </a:extLst>
            </p:cNvPr>
            <p:cNvCxnSpPr>
              <a:cxnSpLocks/>
            </p:cNvCxnSpPr>
            <p:nvPr/>
          </p:nvCxnSpPr>
          <p:spPr>
            <a:xfrm>
              <a:off x="8153108" y="3380818"/>
              <a:ext cx="1863257" cy="12728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3F15F97-515E-1C1E-1337-36DB0C4C6F21}"/>
                </a:ext>
              </a:extLst>
            </p:cNvPr>
            <p:cNvCxnSpPr>
              <a:cxnSpLocks/>
            </p:cNvCxnSpPr>
            <p:nvPr/>
          </p:nvCxnSpPr>
          <p:spPr>
            <a:xfrm>
              <a:off x="8624781" y="3876222"/>
              <a:ext cx="213458" cy="1399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745BEBC-49CC-BFE6-DBE8-C802FF83FE3C}"/>
                </a:ext>
              </a:extLst>
            </p:cNvPr>
            <p:cNvCxnSpPr>
              <a:cxnSpLocks/>
            </p:cNvCxnSpPr>
            <p:nvPr/>
          </p:nvCxnSpPr>
          <p:spPr>
            <a:xfrm>
              <a:off x="7465293" y="4083326"/>
              <a:ext cx="330931" cy="2260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D745917-5A5A-04B3-4A03-4F953542AF8C}"/>
                </a:ext>
              </a:extLst>
            </p:cNvPr>
            <p:cNvCxnSpPr>
              <a:cxnSpLocks/>
            </p:cNvCxnSpPr>
            <p:nvPr/>
          </p:nvCxnSpPr>
          <p:spPr>
            <a:xfrm>
              <a:off x="7845137" y="4166043"/>
              <a:ext cx="535521" cy="3658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EB3544-406C-C39F-F244-0476FA4D93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3439" y="4247562"/>
              <a:ext cx="594752" cy="40630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D5B9A02-293A-E386-4D4F-0BE6D7620445}"/>
                </a:ext>
              </a:extLst>
            </p:cNvPr>
            <p:cNvCxnSpPr>
              <a:cxnSpLocks/>
            </p:cNvCxnSpPr>
            <p:nvPr/>
          </p:nvCxnSpPr>
          <p:spPr>
            <a:xfrm>
              <a:off x="9050480" y="4170543"/>
              <a:ext cx="490995" cy="3354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AB33D4CF-0590-86A5-B5FB-706B7D70E03B}"/>
                </a:ext>
              </a:extLst>
            </p:cNvPr>
            <p:cNvCxnSpPr>
              <a:cxnSpLocks/>
            </p:cNvCxnSpPr>
            <p:nvPr/>
          </p:nvCxnSpPr>
          <p:spPr>
            <a:xfrm>
              <a:off x="9024417" y="4320984"/>
              <a:ext cx="490995" cy="3354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65929AD-DD38-9DA0-6B0E-DAA14F878B70}"/>
                </a:ext>
              </a:extLst>
            </p:cNvPr>
            <p:cNvCxnSpPr>
              <a:cxnSpLocks/>
            </p:cNvCxnSpPr>
            <p:nvPr/>
          </p:nvCxnSpPr>
          <p:spPr>
            <a:xfrm>
              <a:off x="8747854" y="4303487"/>
              <a:ext cx="299439" cy="20456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B548A66-4341-9AD0-F281-5CFFE7FE4256}"/>
                </a:ext>
              </a:extLst>
            </p:cNvPr>
            <p:cNvCxnSpPr>
              <a:cxnSpLocks/>
            </p:cNvCxnSpPr>
            <p:nvPr/>
          </p:nvCxnSpPr>
          <p:spPr>
            <a:xfrm>
              <a:off x="8662575" y="4408266"/>
              <a:ext cx="153563" cy="10490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AE089E2-B071-8A9C-7E15-2443063B200F}"/>
                </a:ext>
              </a:extLst>
            </p:cNvPr>
            <p:cNvCxnSpPr>
              <a:cxnSpLocks/>
            </p:cNvCxnSpPr>
            <p:nvPr/>
          </p:nvCxnSpPr>
          <p:spPr>
            <a:xfrm>
              <a:off x="8448619" y="4422949"/>
              <a:ext cx="340082" cy="2323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7082A4E-9A30-670D-1F0C-20A9BDCA80D9}"/>
                </a:ext>
              </a:extLst>
            </p:cNvPr>
            <p:cNvCxnSpPr>
              <a:cxnSpLocks/>
            </p:cNvCxnSpPr>
            <p:nvPr/>
          </p:nvCxnSpPr>
          <p:spPr>
            <a:xfrm>
              <a:off x="7178529" y="4083326"/>
              <a:ext cx="29432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E32458DB-C3B0-1891-0310-05470184A51E}"/>
                </a:ext>
              </a:extLst>
            </p:cNvPr>
            <p:cNvCxnSpPr>
              <a:cxnSpLocks/>
            </p:cNvCxnSpPr>
            <p:nvPr/>
          </p:nvCxnSpPr>
          <p:spPr>
            <a:xfrm>
              <a:off x="6971018" y="3924248"/>
              <a:ext cx="328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23907C8-79A6-A298-84B9-8BF8F09429B4}"/>
              </a:ext>
            </a:extLst>
          </p:cNvPr>
          <p:cNvGrpSpPr/>
          <p:nvPr/>
        </p:nvGrpSpPr>
        <p:grpSpPr>
          <a:xfrm>
            <a:off x="6362797" y="2703769"/>
            <a:ext cx="411480" cy="897217"/>
            <a:chOff x="4588123" y="4566462"/>
            <a:chExt cx="411480" cy="89721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3F16361-063E-73AB-1EE3-BDC8D6D0ADE0}"/>
                    </a:ext>
                  </a:extLst>
                </p14:cNvPr>
                <p14:cNvContentPartPr/>
                <p14:nvPr/>
              </p14:nvContentPartPr>
              <p14:xfrm rot="21119629">
                <a:off x="4724774" y="4566462"/>
                <a:ext cx="189928" cy="242143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3F16361-063E-73AB-1EE3-BDC8D6D0ADE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 rot="21119629">
                  <a:off x="4720457" y="4562144"/>
                  <a:ext cx="198561" cy="2507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95A4C64-EC7B-A8A1-C588-98D86CF0C26C}"/>
                    </a:ext>
                  </a:extLst>
                </p14:cNvPr>
                <p14:cNvContentPartPr/>
                <p14:nvPr/>
              </p14:nvContentPartPr>
              <p14:xfrm rot="19828348">
                <a:off x="4711134" y="4840776"/>
                <a:ext cx="133174" cy="230474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95A4C64-EC7B-A8A1-C588-98D86CF0C26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 rot="19828348">
                  <a:off x="4706815" y="4836461"/>
                  <a:ext cx="141812" cy="23910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6BA13C-1055-6355-28A3-546502080206}"/>
                </a:ext>
              </a:extLst>
            </p:cNvPr>
            <p:cNvGrpSpPr/>
            <p:nvPr/>
          </p:nvGrpSpPr>
          <p:grpSpPr>
            <a:xfrm>
              <a:off x="4588123" y="4641660"/>
              <a:ext cx="411480" cy="194040"/>
              <a:chOff x="4588123" y="4641660"/>
              <a:chExt cx="411480" cy="19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18EE3BB2-140A-79AE-CA89-A4366688CFAE}"/>
                      </a:ext>
                    </a:extLst>
                  </p14:cNvPr>
                  <p14:cNvContentPartPr/>
                  <p14:nvPr/>
                </p14:nvContentPartPr>
                <p14:xfrm>
                  <a:off x="4783963" y="4641660"/>
                  <a:ext cx="215640" cy="1692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8EE3BB2-140A-79AE-CA89-A4366688CFA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779643" y="4637340"/>
                    <a:ext cx="224280" cy="17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9D8C9C13-FF34-D0C2-0902-F0ACF44CCEE8}"/>
                      </a:ext>
                    </a:extLst>
                  </p14:cNvPr>
                  <p14:cNvContentPartPr/>
                  <p14:nvPr/>
                </p14:nvContentPartPr>
                <p14:xfrm>
                  <a:off x="4588123" y="4656420"/>
                  <a:ext cx="192960" cy="1792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9D8C9C13-FF34-D0C2-0902-F0ACF44CCEE8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4583803" y="4652100"/>
                    <a:ext cx="201600" cy="187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3D68376-E409-FA54-FEB9-26FD9CFA4487}"/>
                </a:ext>
              </a:extLst>
            </p:cNvPr>
            <p:cNvGrpSpPr/>
            <p:nvPr/>
          </p:nvGrpSpPr>
          <p:grpSpPr>
            <a:xfrm>
              <a:off x="4699014" y="5098567"/>
              <a:ext cx="179628" cy="365112"/>
              <a:chOff x="4692175" y="5106708"/>
              <a:chExt cx="179628" cy="36511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35B7AD5-A467-FC67-90C3-B149FE8EA199}"/>
                      </a:ext>
                    </a:extLst>
                  </p14:cNvPr>
                  <p14:cNvContentPartPr/>
                  <p14:nvPr/>
                </p14:nvContentPartPr>
                <p14:xfrm>
                  <a:off x="4777483" y="5107500"/>
                  <a:ext cx="94320" cy="3643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35B7AD5-A467-FC67-90C3-B149FE8EA199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4773146" y="5103180"/>
                    <a:ext cx="102993" cy="37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6A4F1DC9-7E91-CEA9-4480-5BC2721D30A1}"/>
                      </a:ext>
                    </a:extLst>
                  </p14:cNvPr>
                  <p14:cNvContentPartPr/>
                  <p14:nvPr/>
                </p14:nvContentPartPr>
                <p14:xfrm rot="197868">
                  <a:off x="4692175" y="5106708"/>
                  <a:ext cx="63360" cy="358306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6A4F1DC9-7E91-CEA9-4480-5BC2721D30A1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 rot="197868">
                    <a:off x="4687855" y="5102387"/>
                    <a:ext cx="72000" cy="36694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8DBDB0A-1C46-8229-584D-9BC89BFA94D3}"/>
              </a:ext>
            </a:extLst>
          </p:cNvPr>
          <p:cNvSpPr txBox="1"/>
          <p:nvPr/>
        </p:nvSpPr>
        <p:spPr>
          <a:xfrm>
            <a:off x="7468606" y="1442961"/>
            <a:ext cx="1729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he Hand Black" panose="03070902030502020204" pitchFamily="66" charset="0"/>
              </a:rPr>
              <a:t>CONFIDENTIALITY</a:t>
            </a:r>
          </a:p>
          <a:p>
            <a:pPr algn="ctr"/>
            <a:r>
              <a:rPr lang="en-US" sz="2000" dirty="0">
                <a:latin typeface="The Hand Black" panose="03070902030502020204" pitchFamily="66" charset="0"/>
              </a:rPr>
              <a:t>INTEGRITY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9776EE8-F98C-8FAB-9DB7-0C37168A2257}"/>
              </a:ext>
            </a:extLst>
          </p:cNvPr>
          <p:cNvGrpSpPr/>
          <p:nvPr/>
        </p:nvGrpSpPr>
        <p:grpSpPr>
          <a:xfrm>
            <a:off x="7159979" y="2332130"/>
            <a:ext cx="2319389" cy="1446035"/>
            <a:chOff x="6162307" y="432014"/>
            <a:chExt cx="2319389" cy="1446035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D61C212-5FCE-84C6-A3A3-8373E2A857F5}"/>
                </a:ext>
              </a:extLst>
            </p:cNvPr>
            <p:cNvSpPr/>
            <p:nvPr/>
          </p:nvSpPr>
          <p:spPr>
            <a:xfrm rot="10740000">
              <a:off x="6497724" y="477771"/>
              <a:ext cx="1627928" cy="506108"/>
            </a:xfrm>
            <a:custGeom>
              <a:avLst/>
              <a:gdLst>
                <a:gd name="connsiteX0" fmla="*/ 1386161 w 1386161"/>
                <a:gd name="connsiteY0" fmla="*/ 506108 h 506108"/>
                <a:gd name="connsiteX1" fmla="*/ 1251483 w 1386161"/>
                <a:gd name="connsiteY1" fmla="*/ 479154 h 506108"/>
                <a:gd name="connsiteX2" fmla="*/ 36077 w 1386161"/>
                <a:gd name="connsiteY2" fmla="*/ 464302 h 506108"/>
                <a:gd name="connsiteX3" fmla="*/ 0 w 1386161"/>
                <a:gd name="connsiteY3" fmla="*/ 470983 h 506108"/>
                <a:gd name="connsiteX4" fmla="*/ 29798 w 1386161"/>
                <a:gd name="connsiteY4" fmla="*/ 37745 h 506108"/>
                <a:gd name="connsiteX5" fmla="*/ 127437 w 1386161"/>
                <a:gd name="connsiteY5" fmla="*/ 25063 h 506108"/>
                <a:gd name="connsiteX6" fmla="*/ 1176358 w 1386161"/>
                <a:gd name="connsiteY6" fmla="*/ 38600 h 506108"/>
                <a:gd name="connsiteX7" fmla="*/ 1350152 w 1386161"/>
                <a:gd name="connsiteY7" fmla="*/ 67281 h 50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6161" h="506108">
                  <a:moveTo>
                    <a:pt x="1386161" y="506108"/>
                  </a:moveTo>
                  <a:lnTo>
                    <a:pt x="1251483" y="479154"/>
                  </a:lnTo>
                  <a:cubicBezTo>
                    <a:pt x="852001" y="412182"/>
                    <a:pt x="438643" y="407047"/>
                    <a:pt x="36077" y="464302"/>
                  </a:cubicBezTo>
                  <a:lnTo>
                    <a:pt x="0" y="470983"/>
                  </a:lnTo>
                  <a:lnTo>
                    <a:pt x="29798" y="37745"/>
                  </a:lnTo>
                  <a:lnTo>
                    <a:pt x="127437" y="25063"/>
                  </a:lnTo>
                  <a:cubicBezTo>
                    <a:pt x="476071" y="-12425"/>
                    <a:pt x="829770" y="-7815"/>
                    <a:pt x="1176358" y="38600"/>
                  </a:cubicBezTo>
                  <a:lnTo>
                    <a:pt x="1350152" y="67281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C339033-36E9-04A8-652E-EA79B67FCF25}"/>
                </a:ext>
              </a:extLst>
            </p:cNvPr>
            <p:cNvCxnSpPr>
              <a:cxnSpLocks/>
            </p:cNvCxnSpPr>
            <p:nvPr/>
          </p:nvCxnSpPr>
          <p:spPr>
            <a:xfrm>
              <a:off x="6502570" y="487409"/>
              <a:ext cx="118441" cy="13850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BADFF0A-5304-64E7-472C-3A728CA37D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53526" y="498718"/>
              <a:ext cx="66334" cy="13793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389068-E64A-7FFF-7C2B-4B23684ABA7E}"/>
                </a:ext>
              </a:extLst>
            </p:cNvPr>
            <p:cNvSpPr txBox="1"/>
            <p:nvPr/>
          </p:nvSpPr>
          <p:spPr>
            <a:xfrm>
              <a:off x="6162307" y="432014"/>
              <a:ext cx="2319389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DIN Next LT Pro Condensed" panose="020B0506020203050203" pitchFamily="34" charset="0"/>
                </a:rPr>
                <a:t>E2EE CLOUD STORAGE</a:t>
              </a:r>
            </a:p>
          </p:txBody>
        </p:sp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5AFB4694-1D0D-5E3B-B2EC-5F00AB327DD1}"/>
              </a:ext>
            </a:extLst>
          </p:cNvPr>
          <p:cNvSpPr txBox="1"/>
          <p:nvPr/>
        </p:nvSpPr>
        <p:spPr>
          <a:xfrm>
            <a:off x="360363" y="900113"/>
            <a:ext cx="5079738" cy="1978765"/>
          </a:xfrm>
          <a:prstGeom prst="rect">
            <a:avLst/>
          </a:prstGeom>
          <a:noFill/>
        </p:spPr>
        <p:txBody>
          <a:bodyPr wrap="square" lIns="0" tIns="72000" rIns="0" bIns="0" rtlCol="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</a:rPr>
              <a:t>Syntax  </a:t>
            </a:r>
            <a:r>
              <a:rPr lang="en-US" sz="2400" dirty="0">
                <a:solidFill>
                  <a:srgbClr val="7EC234"/>
                </a:solidFill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  <a:sym typeface="Wingdings" panose="05000000000000000000" pitchFamily="2" charset="2"/>
              </a:rPr>
              <a:t>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</a:rPr>
              <a:t>Security notions  </a:t>
            </a:r>
            <a:r>
              <a:rPr lang="en-US" sz="2400" dirty="0">
                <a:solidFill>
                  <a:srgbClr val="7EC234"/>
                </a:solidFill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  <a:sym typeface="Wingdings" panose="05000000000000000000" pitchFamily="2" charset="2"/>
              </a:rPr>
              <a:t>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  <a:sym typeface="Wingdings" panose="05000000000000000000" pitchFamily="2" charset="2"/>
              </a:rPr>
              <a:t>Construction</a:t>
            </a:r>
            <a:endParaRPr lang="en-US" sz="2400" dirty="0">
              <a:highlight>
                <a:srgbClr val="FFFFFF"/>
              </a:highlight>
              <a:latin typeface="DIN Next LT Pro Light" panose="020B0303020203050203" pitchFamily="34" charset="0"/>
              <a:ea typeface="Cambria Math" panose="02040503050406030204" pitchFamily="18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7EC234"/>
              </a:solidFill>
              <a:highlight>
                <a:srgbClr val="FFFFFF"/>
              </a:highlight>
              <a:ea typeface="Cambria Math" panose="02040503050406030204" pitchFamily="18" charset="0"/>
            </a:endParaRPr>
          </a:p>
          <a:p>
            <a:endParaRPr lang="en-US" dirty="0"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99E5D7B3-DE8F-67AE-C148-D57A61E66D9F}"/>
                  </a:ext>
                </a:extLst>
              </p14:cNvPr>
              <p14:cNvContentPartPr/>
              <p14:nvPr/>
            </p14:nvContentPartPr>
            <p14:xfrm>
              <a:off x="7878304" y="1990006"/>
              <a:ext cx="45360" cy="33984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99E5D7B3-DE8F-67AE-C148-D57A61E66D9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873984" y="1985681"/>
                <a:ext cx="54000" cy="348489"/>
              </a:xfrm>
              <a:prstGeom prst="rect">
                <a:avLst/>
              </a:prstGeom>
            </p:spPr>
          </p:pic>
        </mc:Fallback>
      </mc:AlternateContent>
      <p:sp>
        <p:nvSpPr>
          <p:cNvPr id="228" name="TextBox 227">
            <a:extLst>
              <a:ext uri="{FF2B5EF4-FFF2-40B4-BE49-F238E27FC236}">
                <a16:creationId xmlns:a16="http://schemas.microsoft.com/office/drawing/2014/main" id="{986D0B51-4B4E-E01E-6FC0-794FDC908387}"/>
              </a:ext>
            </a:extLst>
          </p:cNvPr>
          <p:cNvSpPr txBox="1"/>
          <p:nvPr/>
        </p:nvSpPr>
        <p:spPr>
          <a:xfrm>
            <a:off x="8922535" y="1436952"/>
            <a:ext cx="339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EC234"/>
                </a:solidFill>
                <a:highlight>
                  <a:srgbClr val="FFFFFF"/>
                </a:highlight>
                <a:ea typeface="Cambria Math" panose="02040503050406030204" pitchFamily="18" charset="0"/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9861403E-A08A-1AC1-1299-B28DDA2E5094}"/>
              </a:ext>
            </a:extLst>
          </p:cNvPr>
          <p:cNvSpPr txBox="1"/>
          <p:nvPr/>
        </p:nvSpPr>
        <p:spPr>
          <a:xfrm>
            <a:off x="8680227" y="1752731"/>
            <a:ext cx="339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EC234"/>
                </a:solidFill>
                <a:highlight>
                  <a:srgbClr val="FFFFFF"/>
                </a:highlight>
                <a:ea typeface="Cambria Math" panose="02040503050406030204" pitchFamily="18" charset="0"/>
                <a:sym typeface="Wingdings" panose="05000000000000000000" pitchFamily="2" charset="2"/>
              </a:rPr>
              <a:t>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153A8A-A09B-6464-6FC0-F82D8E5ADBED}"/>
              </a:ext>
            </a:extLst>
          </p:cNvPr>
          <p:cNvGrpSpPr/>
          <p:nvPr/>
        </p:nvGrpSpPr>
        <p:grpSpPr>
          <a:xfrm>
            <a:off x="5855764" y="2050285"/>
            <a:ext cx="1852891" cy="638481"/>
            <a:chOff x="5855764" y="2050285"/>
            <a:chExt cx="1852891" cy="638481"/>
          </a:xfrm>
        </p:grpSpPr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992807C0-8D45-7B62-91A6-203E70C3889E}"/>
                </a:ext>
              </a:extLst>
            </p:cNvPr>
            <p:cNvSpPr txBox="1"/>
            <p:nvPr/>
          </p:nvSpPr>
          <p:spPr>
            <a:xfrm>
              <a:off x="5855764" y="2050285"/>
              <a:ext cx="1852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The Hand Black" panose="03070902030502020204" pitchFamily="66" charset="0"/>
                </a:rPr>
                <a:t>FORMALLY BROKEN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A0835EA-7D32-64A3-7911-856BF1AAE579}"/>
                    </a:ext>
                  </a:extLst>
                </p14:cNvPr>
                <p14:cNvContentPartPr/>
                <p14:nvPr/>
              </p14:nvContentPartPr>
              <p14:xfrm>
                <a:off x="6763744" y="2427046"/>
                <a:ext cx="360" cy="261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A0835EA-7D32-64A3-7911-856BF1AAE57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759424" y="2422726"/>
                  <a:ext cx="9000" cy="27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A9CEC7-D449-77C8-AAB9-8F7477A92425}"/>
              </a:ext>
            </a:extLst>
          </p:cNvPr>
          <p:cNvGrpSpPr/>
          <p:nvPr/>
        </p:nvGrpSpPr>
        <p:grpSpPr>
          <a:xfrm>
            <a:off x="9246337" y="1879294"/>
            <a:ext cx="1374456" cy="1706313"/>
            <a:chOff x="9246337" y="1879294"/>
            <a:chExt cx="1374456" cy="1706313"/>
          </a:xfrm>
        </p:grpSpPr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8BAE6535-2CB7-8E37-AA63-1203FE9F3574}"/>
                </a:ext>
              </a:extLst>
            </p:cNvPr>
            <p:cNvSpPr txBox="1"/>
            <p:nvPr/>
          </p:nvSpPr>
          <p:spPr>
            <a:xfrm>
              <a:off x="9792885" y="2412418"/>
              <a:ext cx="8279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highlight>
                    <a:srgbClr val="FFFFFF"/>
                  </a:highlight>
                  <a:ea typeface="Cambria Math" panose="02040503050406030204" pitchFamily="18" charset="0"/>
                </a:rPr>
                <a:t>“CSS”</a:t>
              </a:r>
              <a:endParaRPr lang="en-US" dirty="0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85F2FAC5-94DC-E234-8816-F3C5D9AD24FD}"/>
                </a:ext>
              </a:extLst>
            </p:cNvPr>
            <p:cNvGrpSpPr/>
            <p:nvPr/>
          </p:nvGrpSpPr>
          <p:grpSpPr>
            <a:xfrm>
              <a:off x="9246337" y="1879294"/>
              <a:ext cx="587880" cy="633878"/>
              <a:chOff x="9011314" y="2099307"/>
              <a:chExt cx="587880" cy="633878"/>
            </a:xfrm>
          </p:grpSpPr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218DE449-044A-D850-95DD-D488E113A4FA}"/>
                  </a:ext>
                </a:extLst>
              </p:cNvPr>
              <p:cNvGrpSpPr/>
              <p:nvPr/>
            </p:nvGrpSpPr>
            <p:grpSpPr>
              <a:xfrm>
                <a:off x="9011314" y="2099307"/>
                <a:ext cx="587880" cy="569687"/>
                <a:chOff x="9034765" y="2011025"/>
                <a:chExt cx="587880" cy="569687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2">
                  <p14:nvContentPartPr>
                    <p14:cNvPr id="198" name="Ink 197">
                      <a:extLst>
                        <a:ext uri="{FF2B5EF4-FFF2-40B4-BE49-F238E27FC236}">
                          <a16:creationId xmlns:a16="http://schemas.microsoft.com/office/drawing/2014/main" id="{715B6B2F-17AB-9FD3-820C-BF5117C0A66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05685" y="2011025"/>
                    <a:ext cx="421920" cy="34848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715B6B2F-17AB-9FD3-820C-BF5117C0A669}"/>
                        </a:ext>
                      </a:extLst>
                    </p:cNvPr>
                    <p:cNvPicPr/>
                    <p:nvPr/>
                  </p:nvPicPr>
                  <p:blipFill>
                    <a:blip r:embed="rId123"/>
                    <a:stretch>
                      <a:fillRect/>
                    </a:stretch>
                  </p:blipFill>
                  <p:spPr>
                    <a:xfrm>
                      <a:off x="9096325" y="2001665"/>
                      <a:ext cx="440640" cy="367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4">
                  <p14:nvContentPartPr>
                    <p14:cNvPr id="199" name="Ink 198">
                      <a:extLst>
                        <a:ext uri="{FF2B5EF4-FFF2-40B4-BE49-F238E27FC236}">
                          <a16:creationId xmlns:a16="http://schemas.microsoft.com/office/drawing/2014/main" id="{7EED6C1E-9BCA-1C5A-1A38-AD3B6B7DAB2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034765" y="2075105"/>
                    <a:ext cx="110160" cy="158400"/>
                  </p14:xfrm>
                </p:contentPart>
              </mc:Choice>
              <mc:Fallback xmlns=""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7EED6C1E-9BCA-1C5A-1A38-AD3B6B7DAB27}"/>
                        </a:ext>
                      </a:extLst>
                    </p:cNvPr>
                    <p:cNvPicPr/>
                    <p:nvPr/>
                  </p:nvPicPr>
                  <p:blipFill>
                    <a:blip r:embed="rId125"/>
                    <a:stretch>
                      <a:fillRect/>
                    </a:stretch>
                  </p:blipFill>
                  <p:spPr>
                    <a:xfrm>
                      <a:off x="9025405" y="2065745"/>
                      <a:ext cx="128880" cy="177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6">
                  <p14:nvContentPartPr>
                    <p14:cNvPr id="200" name="Ink 199">
                      <a:extLst>
                        <a:ext uri="{FF2B5EF4-FFF2-40B4-BE49-F238E27FC236}">
                          <a16:creationId xmlns:a16="http://schemas.microsoft.com/office/drawing/2014/main" id="{6DEF1B0E-5476-BC2E-6799-EC27405E2D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507085" y="2085905"/>
                    <a:ext cx="115560" cy="142560"/>
                  </p14:xfrm>
                </p:contentPart>
              </mc:Choice>
              <mc:Fallback xmlns="">
                <p:pic>
                  <p:nvPicPr>
                    <p:cNvPr id="200" name="Ink 199">
                      <a:extLst>
                        <a:ext uri="{FF2B5EF4-FFF2-40B4-BE49-F238E27FC236}">
                          <a16:creationId xmlns:a16="http://schemas.microsoft.com/office/drawing/2014/main" id="{6DEF1B0E-5476-BC2E-6799-EC27405E2DA3}"/>
                        </a:ext>
                      </a:extLst>
                    </p:cNvPr>
                    <p:cNvPicPr/>
                    <p:nvPr/>
                  </p:nvPicPr>
                  <p:blipFill>
                    <a:blip r:embed="rId127"/>
                    <a:stretch>
                      <a:fillRect/>
                    </a:stretch>
                  </p:blipFill>
                  <p:spPr>
                    <a:xfrm>
                      <a:off x="9497754" y="2076545"/>
                      <a:ext cx="134222" cy="161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8">
                  <p14:nvContentPartPr>
                    <p14:cNvPr id="201" name="Ink 200">
                      <a:extLst>
                        <a:ext uri="{FF2B5EF4-FFF2-40B4-BE49-F238E27FC236}">
                          <a16:creationId xmlns:a16="http://schemas.microsoft.com/office/drawing/2014/main" id="{0D338D97-0989-B461-4154-B183686E26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053485" y="2098505"/>
                    <a:ext cx="83520" cy="108720"/>
                  </p14:xfrm>
                </p:contentPart>
              </mc:Choice>
              <mc:Fallback xmlns="">
                <p:pic>
                  <p:nvPicPr>
                    <p:cNvPr id="201" name="Ink 200">
                      <a:extLst>
                        <a:ext uri="{FF2B5EF4-FFF2-40B4-BE49-F238E27FC236}">
                          <a16:creationId xmlns:a16="http://schemas.microsoft.com/office/drawing/2014/main" id="{0D338D97-0989-B461-4154-B183686E26ED}"/>
                        </a:ext>
                      </a:extLst>
                    </p:cNvPr>
                    <p:cNvPicPr/>
                    <p:nvPr/>
                  </p:nvPicPr>
                  <p:blipFill>
                    <a:blip r:embed="rId129"/>
                    <a:stretch>
                      <a:fillRect/>
                    </a:stretch>
                  </p:blipFill>
                  <p:spPr>
                    <a:xfrm>
                      <a:off x="9044084" y="2089145"/>
                      <a:ext cx="102321" cy="12744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79EF49BC-EE4A-B3D1-6B09-4C2EDF1DF902}"/>
                    </a:ext>
                  </a:extLst>
                </p:cNvPr>
                <p:cNvGrpSpPr/>
                <p:nvPr/>
              </p:nvGrpSpPr>
              <p:grpSpPr>
                <a:xfrm>
                  <a:off x="9199734" y="2108032"/>
                  <a:ext cx="399704" cy="472680"/>
                  <a:chOff x="9197021" y="2110745"/>
                  <a:chExt cx="399704" cy="4726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0">
                    <p14:nvContentPartPr>
                      <p14:cNvPr id="204" name="Ink 203">
                        <a:extLst>
                          <a:ext uri="{FF2B5EF4-FFF2-40B4-BE49-F238E27FC236}">
                            <a16:creationId xmlns:a16="http://schemas.microsoft.com/office/drawing/2014/main" id="{E1AF05F4-BCF3-A11B-BE87-45791E5DECA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197021" y="2363105"/>
                      <a:ext cx="227880" cy="220320"/>
                    </p14:xfrm>
                  </p:contentPart>
                </mc:Choice>
                <mc:Fallback xmlns="">
                  <p:pic>
                    <p:nvPicPr>
                      <p:cNvPr id="204" name="Ink 203">
                        <a:extLst>
                          <a:ext uri="{FF2B5EF4-FFF2-40B4-BE49-F238E27FC236}">
                            <a16:creationId xmlns:a16="http://schemas.microsoft.com/office/drawing/2014/main" id="{E1AF05F4-BCF3-A11B-BE87-45791E5DEC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1"/>
                      <a:stretch>
                        <a:fillRect/>
                      </a:stretch>
                    </p:blipFill>
                    <p:spPr>
                      <a:xfrm>
                        <a:off x="9187646" y="2353745"/>
                        <a:ext cx="246630" cy="239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2">
                    <p14:nvContentPartPr>
                      <p14:cNvPr id="205" name="Ink 204">
                        <a:extLst>
                          <a:ext uri="{FF2B5EF4-FFF2-40B4-BE49-F238E27FC236}">
                            <a16:creationId xmlns:a16="http://schemas.microsoft.com/office/drawing/2014/main" id="{8A8D28AE-4F48-043F-66FD-EF4551E6B7B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374501" y="2360585"/>
                      <a:ext cx="48600" cy="218160"/>
                    </p14:xfrm>
                  </p:contentPart>
                </mc:Choice>
                <mc:Fallback xmlns="">
                  <p:pic>
                    <p:nvPicPr>
                      <p:cNvPr id="205" name="Ink 204">
                        <a:extLst>
                          <a:ext uri="{FF2B5EF4-FFF2-40B4-BE49-F238E27FC236}">
                            <a16:creationId xmlns:a16="http://schemas.microsoft.com/office/drawing/2014/main" id="{8A8D28AE-4F48-043F-66FD-EF4551E6B7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3"/>
                      <a:stretch>
                        <a:fillRect/>
                      </a:stretch>
                    </p:blipFill>
                    <p:spPr>
                      <a:xfrm>
                        <a:off x="9365141" y="2351225"/>
                        <a:ext cx="67320" cy="236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34">
                    <p14:nvContentPartPr>
                      <p14:cNvPr id="207" name="Ink 206">
                        <a:extLst>
                          <a:ext uri="{FF2B5EF4-FFF2-40B4-BE49-F238E27FC236}">
                            <a16:creationId xmlns:a16="http://schemas.microsoft.com/office/drawing/2014/main" id="{1728A7B6-D061-95D4-3077-F60D50691B8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511045" y="2110745"/>
                      <a:ext cx="85680" cy="94680"/>
                    </p14:xfrm>
                  </p:contentPart>
                </mc:Choice>
                <mc:Fallback xmlns="">
                  <p:pic>
                    <p:nvPicPr>
                      <p:cNvPr id="207" name="Ink 206">
                        <a:extLst>
                          <a:ext uri="{FF2B5EF4-FFF2-40B4-BE49-F238E27FC236}">
                            <a16:creationId xmlns:a16="http://schemas.microsoft.com/office/drawing/2014/main" id="{1728A7B6-D061-95D4-3077-F60D50691B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5"/>
                      <a:stretch>
                        <a:fillRect/>
                      </a:stretch>
                    </p:blipFill>
                    <p:spPr>
                      <a:xfrm>
                        <a:off x="9501724" y="2101385"/>
                        <a:ext cx="104322" cy="113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C725A84A-3315-5729-4E84-7BA39BED7A98}"/>
                      </a:ext>
                    </a:extLst>
                  </p14:cNvPr>
                  <p14:cNvContentPartPr/>
                  <p14:nvPr/>
                </p14:nvContentPartPr>
                <p14:xfrm>
                  <a:off x="9126205" y="2660105"/>
                  <a:ext cx="45000" cy="6300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C725A84A-3315-5729-4E84-7BA39BED7A98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9116845" y="2650745"/>
                    <a:ext cx="63720" cy="81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AB8E26E3-BAF0-B60E-A6D7-324B9F733DB4}"/>
                  </a:ext>
                </a:extLst>
              </p:cNvPr>
              <p:cNvGrpSpPr/>
              <p:nvPr/>
            </p:nvGrpSpPr>
            <p:grpSpPr>
              <a:xfrm>
                <a:off x="9127645" y="2669825"/>
                <a:ext cx="336960" cy="63360"/>
                <a:chOff x="9127645" y="2669825"/>
                <a:chExt cx="336960" cy="63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8">
                  <p14:nvContentPartPr>
                    <p14:cNvPr id="196" name="Ink 195">
                      <a:extLst>
                        <a:ext uri="{FF2B5EF4-FFF2-40B4-BE49-F238E27FC236}">
                          <a16:creationId xmlns:a16="http://schemas.microsoft.com/office/drawing/2014/main" id="{D7CC8258-642B-3319-0D10-30AB762B8B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27645" y="2726705"/>
                    <a:ext cx="306720" cy="3240"/>
                  </p14:xfrm>
                </p:contentPart>
              </mc:Choice>
              <mc:Fallback xmlns="">
                <p:pic>
                  <p:nvPicPr>
                    <p:cNvPr id="196" name="Ink 195">
                      <a:extLst>
                        <a:ext uri="{FF2B5EF4-FFF2-40B4-BE49-F238E27FC236}">
                          <a16:creationId xmlns:a16="http://schemas.microsoft.com/office/drawing/2014/main" id="{D7CC8258-642B-3319-0D10-30AB762B8B0B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9118285" y="2716175"/>
                      <a:ext cx="325440" cy="243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197" name="Ink 196">
                      <a:extLst>
                        <a:ext uri="{FF2B5EF4-FFF2-40B4-BE49-F238E27FC236}">
                          <a16:creationId xmlns:a16="http://schemas.microsoft.com/office/drawing/2014/main" id="{45AF28E4-EB05-7EF9-7CBE-1AF3B78C44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407005" y="2669825"/>
                    <a:ext cx="57600" cy="63360"/>
                  </p14:xfrm>
                </p:contentPart>
              </mc:Choice>
              <mc:Fallback xmlns="">
                <p:pic>
                  <p:nvPicPr>
                    <p:cNvPr id="197" name="Ink 196">
                      <a:extLst>
                        <a:ext uri="{FF2B5EF4-FFF2-40B4-BE49-F238E27FC236}">
                          <a16:creationId xmlns:a16="http://schemas.microsoft.com/office/drawing/2014/main" id="{45AF28E4-EB05-7EF9-7CBE-1AF3B78C44F0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9397703" y="2660465"/>
                      <a:ext cx="76204" cy="82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A4B1EECC-D40A-365C-BAFB-ECB2A03A7CED}"/>
                </a:ext>
              </a:extLst>
            </p:cNvPr>
            <p:cNvGrpSpPr/>
            <p:nvPr/>
          </p:nvGrpSpPr>
          <p:grpSpPr>
            <a:xfrm>
              <a:off x="9289367" y="2479423"/>
              <a:ext cx="437598" cy="1106184"/>
              <a:chOff x="9016186" y="2817625"/>
              <a:chExt cx="481358" cy="133848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C2719B40-C308-5725-15F8-044988980260}"/>
                      </a:ext>
                    </a:extLst>
                  </p14:cNvPr>
                  <p14:cNvContentPartPr/>
                  <p14:nvPr/>
                </p14:nvContentPartPr>
                <p14:xfrm>
                  <a:off x="9128837" y="2904847"/>
                  <a:ext cx="249025" cy="341256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C2719B40-C308-5725-15F8-044988980260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9124086" y="2899624"/>
                    <a:ext cx="258527" cy="351703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B0E091A0-62EB-9D11-5D11-5FE100BB38C5}"/>
                  </a:ext>
                </a:extLst>
              </p:cNvPr>
              <p:cNvGrpSpPr/>
              <p:nvPr/>
            </p:nvGrpSpPr>
            <p:grpSpPr>
              <a:xfrm>
                <a:off x="9130525" y="3242427"/>
                <a:ext cx="265680" cy="913680"/>
                <a:chOff x="9130525" y="3242427"/>
                <a:chExt cx="265680" cy="9136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213" name="Ink 212">
                      <a:extLst>
                        <a:ext uri="{FF2B5EF4-FFF2-40B4-BE49-F238E27FC236}">
                          <a16:creationId xmlns:a16="http://schemas.microsoft.com/office/drawing/2014/main" id="{E1051ECE-62E2-6A05-45F6-0BA2737184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30525" y="3242427"/>
                    <a:ext cx="127800" cy="913680"/>
                  </p14:xfrm>
                </p:contentPart>
              </mc:Choice>
              <mc:Fallback xmlns="">
                <p:pic>
                  <p:nvPicPr>
                    <p:cNvPr id="213" name="Ink 212">
                      <a:extLst>
                        <a:ext uri="{FF2B5EF4-FFF2-40B4-BE49-F238E27FC236}">
                          <a16:creationId xmlns:a16="http://schemas.microsoft.com/office/drawing/2014/main" id="{E1051ECE-62E2-6A05-45F6-0BA2737184EC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9125762" y="3237201"/>
                      <a:ext cx="137325" cy="92413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214" name="Ink 213">
                      <a:extLst>
                        <a:ext uri="{FF2B5EF4-FFF2-40B4-BE49-F238E27FC236}">
                          <a16:creationId xmlns:a16="http://schemas.microsoft.com/office/drawing/2014/main" id="{3AFAB4F7-03AE-8FA9-F1F2-F208AA723A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55085" y="3652107"/>
                    <a:ext cx="141120" cy="501480"/>
                  </p14:xfrm>
                </p:contentPart>
              </mc:Choice>
              <mc:Fallback xmlns="">
                <p:pic>
                  <p:nvPicPr>
                    <p:cNvPr id="214" name="Ink 213">
                      <a:extLst>
                        <a:ext uri="{FF2B5EF4-FFF2-40B4-BE49-F238E27FC236}">
                          <a16:creationId xmlns:a16="http://schemas.microsoft.com/office/drawing/2014/main" id="{3AFAB4F7-03AE-8FA9-F1F2-F208AA723A42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9250328" y="3646879"/>
                      <a:ext cx="150634" cy="51193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31402D0F-FD63-C641-E102-D888A3826131}"/>
                      </a:ext>
                    </a:extLst>
                  </p14:cNvPr>
                  <p14:cNvContentPartPr/>
                  <p14:nvPr/>
                </p14:nvContentPartPr>
                <p14:xfrm>
                  <a:off x="9269643" y="2817625"/>
                  <a:ext cx="227901" cy="465917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31402D0F-FD63-C641-E102-D888A3826131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9264895" y="2812400"/>
                    <a:ext cx="237397" cy="476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F0FDD99B-4FA0-CDEB-9E9E-B6CF49FA8892}"/>
                      </a:ext>
                    </a:extLst>
                  </p14:cNvPr>
                  <p14:cNvContentPartPr/>
                  <p14:nvPr/>
                </p14:nvContentPartPr>
                <p14:xfrm>
                  <a:off x="9016186" y="2828020"/>
                  <a:ext cx="226414" cy="467703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F0FDD99B-4FA0-CDEB-9E9E-B6CF49FA889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9011436" y="2822794"/>
                    <a:ext cx="235914" cy="478154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75E9B86-6F37-3C2D-ECF7-102274CC633B}"/>
              </a:ext>
            </a:extLst>
          </p:cNvPr>
          <p:cNvGrpSpPr/>
          <p:nvPr/>
        </p:nvGrpSpPr>
        <p:grpSpPr>
          <a:xfrm>
            <a:off x="2701211" y="3465476"/>
            <a:ext cx="828689" cy="782086"/>
            <a:chOff x="4645802" y="2712578"/>
            <a:chExt cx="828689" cy="782086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0B3BD1E-0557-952E-6817-90F996E2A81F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025F2CD9-3B96-5FC8-7729-155A572D8AAB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2">
                  <p14:nvContentPartPr>
                    <p14:cNvPr id="123" name="Ink 122">
                      <a:extLst>
                        <a:ext uri="{FF2B5EF4-FFF2-40B4-BE49-F238E27FC236}">
                          <a16:creationId xmlns:a16="http://schemas.microsoft.com/office/drawing/2014/main" id="{CAE4D372-3FCD-EB55-20AD-8AD73A63E9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12" name="Ink 311">
                      <a:extLst>
                        <a:ext uri="{FF2B5EF4-FFF2-40B4-BE49-F238E27FC236}">
                          <a16:creationId xmlns:a16="http://schemas.microsoft.com/office/drawing/2014/main" id="{17DB75AB-8C79-F93C-33EF-E7C945883916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124" name="Ink 123">
                      <a:extLst>
                        <a:ext uri="{FF2B5EF4-FFF2-40B4-BE49-F238E27FC236}">
                          <a16:creationId xmlns:a16="http://schemas.microsoft.com/office/drawing/2014/main" id="{39FF9997-F11F-4B9E-1330-752A4D3A29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13" name="Ink 312">
                      <a:extLst>
                        <a:ext uri="{FF2B5EF4-FFF2-40B4-BE49-F238E27FC236}">
                          <a16:creationId xmlns:a16="http://schemas.microsoft.com/office/drawing/2014/main" id="{D5F74347-D3B3-24F4-88B4-389F178BEFA6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125" name="Ink 124">
                      <a:extLst>
                        <a:ext uri="{FF2B5EF4-FFF2-40B4-BE49-F238E27FC236}">
                          <a16:creationId xmlns:a16="http://schemas.microsoft.com/office/drawing/2014/main" id="{619D2886-A603-00F5-F41E-CC3358958A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14" name="Ink 313">
                      <a:extLst>
                        <a:ext uri="{FF2B5EF4-FFF2-40B4-BE49-F238E27FC236}">
                          <a16:creationId xmlns:a16="http://schemas.microsoft.com/office/drawing/2014/main" id="{40B668B1-6B1C-26B4-9386-012C6450F6F4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128" name="Ink 127">
                      <a:extLst>
                        <a:ext uri="{FF2B5EF4-FFF2-40B4-BE49-F238E27FC236}">
                          <a16:creationId xmlns:a16="http://schemas.microsoft.com/office/drawing/2014/main" id="{68CB3C7E-AD73-E435-DA9D-11A199D201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15" name="Ink 314">
                      <a:extLst>
                        <a:ext uri="{FF2B5EF4-FFF2-40B4-BE49-F238E27FC236}">
                          <a16:creationId xmlns:a16="http://schemas.microsoft.com/office/drawing/2014/main" id="{523D8B90-E1CD-7AFF-F4CE-4EC4F58A2798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3E5AFA6B-5EF7-896B-5766-1451181F1A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16" name="Ink 315">
                      <a:extLst>
                        <a:ext uri="{FF2B5EF4-FFF2-40B4-BE49-F238E27FC236}">
                          <a16:creationId xmlns:a16="http://schemas.microsoft.com/office/drawing/2014/main" id="{612C6BE2-0C90-C72F-3633-14EAEC058711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132" name="Ink 131">
                      <a:extLst>
                        <a:ext uri="{FF2B5EF4-FFF2-40B4-BE49-F238E27FC236}">
                          <a16:creationId xmlns:a16="http://schemas.microsoft.com/office/drawing/2014/main" id="{60396B0B-4BD1-E5D5-FEB4-872F48EC43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17" name="Ink 316">
                      <a:extLst>
                        <a:ext uri="{FF2B5EF4-FFF2-40B4-BE49-F238E27FC236}">
                          <a16:creationId xmlns:a16="http://schemas.microsoft.com/office/drawing/2014/main" id="{338CD746-F8E0-BC4A-219F-E62DAE535EC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D2BD9841-8B36-CA5E-F114-027292B0866D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115" name="Ink 114">
                      <a:extLst>
                        <a:ext uri="{FF2B5EF4-FFF2-40B4-BE49-F238E27FC236}">
                          <a16:creationId xmlns:a16="http://schemas.microsoft.com/office/drawing/2014/main" id="{ED8C7199-7761-38D8-383D-BCB3313D182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06" name="Ink 305">
                      <a:extLst>
                        <a:ext uri="{FF2B5EF4-FFF2-40B4-BE49-F238E27FC236}">
                          <a16:creationId xmlns:a16="http://schemas.microsoft.com/office/drawing/2014/main" id="{4AD191B0-C444-A618-1890-448FB2CCC5FC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116" name="Ink 115">
                      <a:extLst>
                        <a:ext uri="{FF2B5EF4-FFF2-40B4-BE49-F238E27FC236}">
                          <a16:creationId xmlns:a16="http://schemas.microsoft.com/office/drawing/2014/main" id="{619C85BA-AB7D-F887-DC67-D2682ECB7C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07" name="Ink 306">
                      <a:extLst>
                        <a:ext uri="{FF2B5EF4-FFF2-40B4-BE49-F238E27FC236}">
                          <a16:creationId xmlns:a16="http://schemas.microsoft.com/office/drawing/2014/main" id="{6B27B2DD-991E-AD05-650B-CB1D88E7E95E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117" name="Ink 116">
                      <a:extLst>
                        <a:ext uri="{FF2B5EF4-FFF2-40B4-BE49-F238E27FC236}">
                          <a16:creationId xmlns:a16="http://schemas.microsoft.com/office/drawing/2014/main" id="{180194C3-ED09-B432-B608-207B3FFBC1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08" name="Ink 307">
                      <a:extLst>
                        <a:ext uri="{FF2B5EF4-FFF2-40B4-BE49-F238E27FC236}">
                          <a16:creationId xmlns:a16="http://schemas.microsoft.com/office/drawing/2014/main" id="{15FB9C47-71FD-43F3-05C7-A8BC4AEEE470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4">
                  <p14:nvContentPartPr>
                    <p14:cNvPr id="118" name="Ink 117">
                      <a:extLst>
                        <a:ext uri="{FF2B5EF4-FFF2-40B4-BE49-F238E27FC236}">
                          <a16:creationId xmlns:a16="http://schemas.microsoft.com/office/drawing/2014/main" id="{EBD405B9-3A4C-8842-3F19-F99675E202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09" name="Ink 308">
                      <a:extLst>
                        <a:ext uri="{FF2B5EF4-FFF2-40B4-BE49-F238E27FC236}">
                          <a16:creationId xmlns:a16="http://schemas.microsoft.com/office/drawing/2014/main" id="{E0D0703C-43F7-900A-D299-064BAD921A0E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120" name="Ink 119">
                      <a:extLst>
                        <a:ext uri="{FF2B5EF4-FFF2-40B4-BE49-F238E27FC236}">
                          <a16:creationId xmlns:a16="http://schemas.microsoft.com/office/drawing/2014/main" id="{CBA51C22-1051-F3F6-B2BC-19487151EE6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10" name="Ink 309">
                      <a:extLst>
                        <a:ext uri="{FF2B5EF4-FFF2-40B4-BE49-F238E27FC236}">
                          <a16:creationId xmlns:a16="http://schemas.microsoft.com/office/drawing/2014/main" id="{578B031F-E774-25AD-0151-7A4BD38796F4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35059315-04B4-6ECF-4F67-D04E382679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11" name="Ink 310">
                      <a:extLst>
                        <a:ext uri="{FF2B5EF4-FFF2-40B4-BE49-F238E27FC236}">
                          <a16:creationId xmlns:a16="http://schemas.microsoft.com/office/drawing/2014/main" id="{E4B69DD0-1E01-0787-78A8-5C03E4F10A4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9C25C5A6-B3A0-E277-2C26-94F05B595B6C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109" name="Ink 108">
                      <a:extLst>
                        <a:ext uri="{FF2B5EF4-FFF2-40B4-BE49-F238E27FC236}">
                          <a16:creationId xmlns:a16="http://schemas.microsoft.com/office/drawing/2014/main" id="{7B975E1D-8FDA-9E06-0E7A-D4DB41C774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00" name="Ink 299">
                      <a:extLst>
                        <a:ext uri="{FF2B5EF4-FFF2-40B4-BE49-F238E27FC236}">
                          <a16:creationId xmlns:a16="http://schemas.microsoft.com/office/drawing/2014/main" id="{5035F4B7-89C1-A6E8-6671-97092B93382E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8">
                  <p14:nvContentPartPr>
                    <p14:cNvPr id="110" name="Ink 109">
                      <a:extLst>
                        <a:ext uri="{FF2B5EF4-FFF2-40B4-BE49-F238E27FC236}">
                          <a16:creationId xmlns:a16="http://schemas.microsoft.com/office/drawing/2014/main" id="{F1045B15-A477-C521-B11D-3980580400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01" name="Ink 300">
                      <a:extLst>
                        <a:ext uri="{FF2B5EF4-FFF2-40B4-BE49-F238E27FC236}">
                          <a16:creationId xmlns:a16="http://schemas.microsoft.com/office/drawing/2014/main" id="{7FD9D6E5-5338-C0DD-B0C8-BB1D973B44BD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3766DAFE-6149-769D-945C-E5A1D69767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02" name="Ink 301">
                      <a:extLst>
                        <a:ext uri="{FF2B5EF4-FFF2-40B4-BE49-F238E27FC236}">
                          <a16:creationId xmlns:a16="http://schemas.microsoft.com/office/drawing/2014/main" id="{5BABCBD0-AF0E-790B-56BB-B2A4DB11E0D6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0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87C2895B-09B2-7B4F-FD7C-712D47FBFE3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03" name="Ink 302">
                      <a:extLst>
                        <a:ext uri="{FF2B5EF4-FFF2-40B4-BE49-F238E27FC236}">
                          <a16:creationId xmlns:a16="http://schemas.microsoft.com/office/drawing/2014/main" id="{6C298721-77C6-48CE-F689-EDA01176C059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113" name="Ink 112">
                      <a:extLst>
                        <a:ext uri="{FF2B5EF4-FFF2-40B4-BE49-F238E27FC236}">
                          <a16:creationId xmlns:a16="http://schemas.microsoft.com/office/drawing/2014/main" id="{349C09BB-BE6A-D609-B966-B241168D1CB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04" name="Ink 303">
                      <a:extLst>
                        <a:ext uri="{FF2B5EF4-FFF2-40B4-BE49-F238E27FC236}">
                          <a16:creationId xmlns:a16="http://schemas.microsoft.com/office/drawing/2014/main" id="{376FE360-FA47-7103-E5FF-BC87F1284878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2">
                  <p14:nvContentPartPr>
                    <p14:cNvPr id="114" name="Ink 113">
                      <a:extLst>
                        <a:ext uri="{FF2B5EF4-FFF2-40B4-BE49-F238E27FC236}">
                          <a16:creationId xmlns:a16="http://schemas.microsoft.com/office/drawing/2014/main" id="{5EB49088-1BDA-9136-3BBB-890A5D22340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05" name="Ink 304">
                      <a:extLst>
                        <a:ext uri="{FF2B5EF4-FFF2-40B4-BE49-F238E27FC236}">
                          <a16:creationId xmlns:a16="http://schemas.microsoft.com/office/drawing/2014/main" id="{855BBEB5-9EC1-8345-59D7-FFC748131D8D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92" name="Parallelogram 91">
              <a:extLst>
                <a:ext uri="{FF2B5EF4-FFF2-40B4-BE49-F238E27FC236}">
                  <a16:creationId xmlns:a16="http://schemas.microsoft.com/office/drawing/2014/main" id="{F4AD9321-2017-CF74-0158-CEC794A2B871}"/>
                </a:ext>
              </a:extLst>
            </p:cNvPr>
            <p:cNvSpPr/>
            <p:nvPr/>
          </p:nvSpPr>
          <p:spPr>
            <a:xfrm rot="1740000" flipH="1">
              <a:off x="5210897" y="3123361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Parallelogram 94">
              <a:extLst>
                <a:ext uri="{FF2B5EF4-FFF2-40B4-BE49-F238E27FC236}">
                  <a16:creationId xmlns:a16="http://schemas.microsoft.com/office/drawing/2014/main" id="{03DD39F1-E06F-F3BF-C298-E8BCFC8FC47D}"/>
                </a:ext>
              </a:extLst>
            </p:cNvPr>
            <p:cNvSpPr/>
            <p:nvPr/>
          </p:nvSpPr>
          <p:spPr>
            <a:xfrm rot="1877503" flipH="1">
              <a:off x="4943253" y="2961601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Parallelogram 98">
              <a:extLst>
                <a:ext uri="{FF2B5EF4-FFF2-40B4-BE49-F238E27FC236}">
                  <a16:creationId xmlns:a16="http://schemas.microsoft.com/office/drawing/2014/main" id="{24171B24-4595-78B3-442F-1C56030DBBB8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4C36C47-1C6D-3953-3CF7-225AF06A1C44}"/>
              </a:ext>
            </a:extLst>
          </p:cNvPr>
          <p:cNvGrpSpPr/>
          <p:nvPr/>
        </p:nvGrpSpPr>
        <p:grpSpPr>
          <a:xfrm>
            <a:off x="1698074" y="3469165"/>
            <a:ext cx="828432" cy="782086"/>
            <a:chOff x="4645802" y="2712578"/>
            <a:chExt cx="828432" cy="782086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DC38843D-F253-E57F-CAA6-505DCFF36C17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29CD2977-0279-B7FE-811F-EF0F66BC624C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156" name="Ink 155">
                      <a:extLst>
                        <a:ext uri="{FF2B5EF4-FFF2-40B4-BE49-F238E27FC236}">
                          <a16:creationId xmlns:a16="http://schemas.microsoft.com/office/drawing/2014/main" id="{52254004-053D-2318-BF63-1921EA079E3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64" name="Ink 363">
                      <a:extLst>
                        <a:ext uri="{FF2B5EF4-FFF2-40B4-BE49-F238E27FC236}">
                          <a16:creationId xmlns:a16="http://schemas.microsoft.com/office/drawing/2014/main" id="{9E10738B-01BF-403F-D2E8-D5CD577000AA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4">
                  <p14:nvContentPartPr>
                    <p14:cNvPr id="157" name="Ink 156">
                      <a:extLst>
                        <a:ext uri="{FF2B5EF4-FFF2-40B4-BE49-F238E27FC236}">
                          <a16:creationId xmlns:a16="http://schemas.microsoft.com/office/drawing/2014/main" id="{11282759-DAF8-17EB-AFB5-A6ACD61740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65" name="Ink 364">
                      <a:extLst>
                        <a:ext uri="{FF2B5EF4-FFF2-40B4-BE49-F238E27FC236}">
                          <a16:creationId xmlns:a16="http://schemas.microsoft.com/office/drawing/2014/main" id="{719626F8-2A67-E934-FD95-55B581251344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158" name="Ink 157">
                      <a:extLst>
                        <a:ext uri="{FF2B5EF4-FFF2-40B4-BE49-F238E27FC236}">
                          <a16:creationId xmlns:a16="http://schemas.microsoft.com/office/drawing/2014/main" id="{A672A00E-1333-52E4-2085-9B0C8E3850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66" name="Ink 365">
                      <a:extLst>
                        <a:ext uri="{FF2B5EF4-FFF2-40B4-BE49-F238E27FC236}">
                          <a16:creationId xmlns:a16="http://schemas.microsoft.com/office/drawing/2014/main" id="{68CB769C-2962-E044-451E-0FF94066EE49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6">
                  <p14:nvContentPartPr>
                    <p14:cNvPr id="159" name="Ink 158">
                      <a:extLst>
                        <a:ext uri="{FF2B5EF4-FFF2-40B4-BE49-F238E27FC236}">
                          <a16:creationId xmlns:a16="http://schemas.microsoft.com/office/drawing/2014/main" id="{946F36EC-ED91-C96F-425A-72E0D2D7E9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67" name="Ink 366">
                      <a:extLst>
                        <a:ext uri="{FF2B5EF4-FFF2-40B4-BE49-F238E27FC236}">
                          <a16:creationId xmlns:a16="http://schemas.microsoft.com/office/drawing/2014/main" id="{85B4E3D8-F736-C692-1B5A-CC3E18A387D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160" name="Ink 159">
                      <a:extLst>
                        <a:ext uri="{FF2B5EF4-FFF2-40B4-BE49-F238E27FC236}">
                          <a16:creationId xmlns:a16="http://schemas.microsoft.com/office/drawing/2014/main" id="{858DF518-C428-3892-E4AF-802BE8CAF26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68" name="Ink 367">
                      <a:extLst>
                        <a:ext uri="{FF2B5EF4-FFF2-40B4-BE49-F238E27FC236}">
                          <a16:creationId xmlns:a16="http://schemas.microsoft.com/office/drawing/2014/main" id="{2DF05377-2AF4-07DC-5BC5-29DCB75CE3CE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8">
                  <p14:nvContentPartPr>
                    <p14:cNvPr id="161" name="Ink 160">
                      <a:extLst>
                        <a:ext uri="{FF2B5EF4-FFF2-40B4-BE49-F238E27FC236}">
                          <a16:creationId xmlns:a16="http://schemas.microsoft.com/office/drawing/2014/main" id="{EE585C4E-F018-5D20-A882-928799DB1C7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69" name="Ink 368">
                      <a:extLst>
                        <a:ext uri="{FF2B5EF4-FFF2-40B4-BE49-F238E27FC236}">
                          <a16:creationId xmlns:a16="http://schemas.microsoft.com/office/drawing/2014/main" id="{2783AF35-781C-581A-429F-4864093ABE5D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73CA041A-08E9-191D-F9C2-FE3611BA5B0F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150" name="Ink 149">
                      <a:extLst>
                        <a:ext uri="{FF2B5EF4-FFF2-40B4-BE49-F238E27FC236}">
                          <a16:creationId xmlns:a16="http://schemas.microsoft.com/office/drawing/2014/main" id="{36AA3223-A607-47D5-8202-52351596F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58" name="Ink 357">
                      <a:extLst>
                        <a:ext uri="{FF2B5EF4-FFF2-40B4-BE49-F238E27FC236}">
                          <a16:creationId xmlns:a16="http://schemas.microsoft.com/office/drawing/2014/main" id="{B29179A2-1E4C-9842-616A-924D2F8DC297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0">
                  <p14:nvContentPartPr>
                    <p14:cNvPr id="151" name="Ink 150">
                      <a:extLst>
                        <a:ext uri="{FF2B5EF4-FFF2-40B4-BE49-F238E27FC236}">
                          <a16:creationId xmlns:a16="http://schemas.microsoft.com/office/drawing/2014/main" id="{D6FC7529-8248-013F-10DE-7E51C9D4FA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59" name="Ink 358">
                      <a:extLst>
                        <a:ext uri="{FF2B5EF4-FFF2-40B4-BE49-F238E27FC236}">
                          <a16:creationId xmlns:a16="http://schemas.microsoft.com/office/drawing/2014/main" id="{CFBB1F6A-42E8-49A7-D394-709E25914CE9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1">
                  <p14:nvContentPartPr>
                    <p14:cNvPr id="152" name="Ink 151">
                      <a:extLst>
                        <a:ext uri="{FF2B5EF4-FFF2-40B4-BE49-F238E27FC236}">
                          <a16:creationId xmlns:a16="http://schemas.microsoft.com/office/drawing/2014/main" id="{324E184B-4102-E25F-5813-698F591F43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60" name="Ink 359">
                      <a:extLst>
                        <a:ext uri="{FF2B5EF4-FFF2-40B4-BE49-F238E27FC236}">
                          <a16:creationId xmlns:a16="http://schemas.microsoft.com/office/drawing/2014/main" id="{FAA0ADBE-B62F-5FFA-DCFB-42ED285962CD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2">
                  <p14:nvContentPartPr>
                    <p14:cNvPr id="153" name="Ink 152">
                      <a:extLst>
                        <a:ext uri="{FF2B5EF4-FFF2-40B4-BE49-F238E27FC236}">
                          <a16:creationId xmlns:a16="http://schemas.microsoft.com/office/drawing/2014/main" id="{230FA7B6-293A-785C-87E1-F8864CB84E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61" name="Ink 360">
                      <a:extLst>
                        <a:ext uri="{FF2B5EF4-FFF2-40B4-BE49-F238E27FC236}">
                          <a16:creationId xmlns:a16="http://schemas.microsoft.com/office/drawing/2014/main" id="{F482FD4D-FEEB-E3E8-2B9E-0E2FD747C6B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3">
                  <p14:nvContentPartPr>
                    <p14:cNvPr id="154" name="Ink 153">
                      <a:extLst>
                        <a:ext uri="{FF2B5EF4-FFF2-40B4-BE49-F238E27FC236}">
                          <a16:creationId xmlns:a16="http://schemas.microsoft.com/office/drawing/2014/main" id="{0339AA89-FEB3-94DD-AD3E-91AFE8D2D59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62" name="Ink 361">
                      <a:extLst>
                        <a:ext uri="{FF2B5EF4-FFF2-40B4-BE49-F238E27FC236}">
                          <a16:creationId xmlns:a16="http://schemas.microsoft.com/office/drawing/2014/main" id="{8C0517D9-A301-1FF6-A101-180C120FF4DA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4">
                  <p14:nvContentPartPr>
                    <p14:cNvPr id="155" name="Ink 154">
                      <a:extLst>
                        <a:ext uri="{FF2B5EF4-FFF2-40B4-BE49-F238E27FC236}">
                          <a16:creationId xmlns:a16="http://schemas.microsoft.com/office/drawing/2014/main" id="{5E51700C-F84C-CB4A-AE1D-BF724A1C85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63" name="Ink 362">
                      <a:extLst>
                        <a:ext uri="{FF2B5EF4-FFF2-40B4-BE49-F238E27FC236}">
                          <a16:creationId xmlns:a16="http://schemas.microsoft.com/office/drawing/2014/main" id="{437443A1-C16F-F95E-27D6-72EEA7B8766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BC04CE1C-904A-03C6-815B-4A0799B5998E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85">
                  <p14:nvContentPartPr>
                    <p14:cNvPr id="143" name="Ink 142">
                      <a:extLst>
                        <a:ext uri="{FF2B5EF4-FFF2-40B4-BE49-F238E27FC236}">
                          <a16:creationId xmlns:a16="http://schemas.microsoft.com/office/drawing/2014/main" id="{80EE8354-CCB3-764E-01C9-F042DF48E0D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52" name="Ink 351">
                      <a:extLst>
                        <a:ext uri="{FF2B5EF4-FFF2-40B4-BE49-F238E27FC236}">
                          <a16:creationId xmlns:a16="http://schemas.microsoft.com/office/drawing/2014/main" id="{9B0CEF25-0778-89C1-27F4-7EE1ED030D8E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6">
                  <p14:nvContentPartPr>
                    <p14:cNvPr id="145" name="Ink 144">
                      <a:extLst>
                        <a:ext uri="{FF2B5EF4-FFF2-40B4-BE49-F238E27FC236}">
                          <a16:creationId xmlns:a16="http://schemas.microsoft.com/office/drawing/2014/main" id="{2E5FDDF2-D0AF-6B92-721B-2553545551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53" name="Ink 352">
                      <a:extLst>
                        <a:ext uri="{FF2B5EF4-FFF2-40B4-BE49-F238E27FC236}">
                          <a16:creationId xmlns:a16="http://schemas.microsoft.com/office/drawing/2014/main" id="{368A2871-10FE-786D-ED2B-42CEC36721BA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7">
                  <p14:nvContentPartPr>
                    <p14:cNvPr id="146" name="Ink 145">
                      <a:extLst>
                        <a:ext uri="{FF2B5EF4-FFF2-40B4-BE49-F238E27FC236}">
                          <a16:creationId xmlns:a16="http://schemas.microsoft.com/office/drawing/2014/main" id="{2F6C16E3-5FFD-685A-1A51-217C79C9D5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54" name="Ink 353">
                      <a:extLst>
                        <a:ext uri="{FF2B5EF4-FFF2-40B4-BE49-F238E27FC236}">
                          <a16:creationId xmlns:a16="http://schemas.microsoft.com/office/drawing/2014/main" id="{E72D1890-D047-71EB-8FDD-8F0B5400A72E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8">
                  <p14:nvContentPartPr>
                    <p14:cNvPr id="147" name="Ink 146">
                      <a:extLst>
                        <a:ext uri="{FF2B5EF4-FFF2-40B4-BE49-F238E27FC236}">
                          <a16:creationId xmlns:a16="http://schemas.microsoft.com/office/drawing/2014/main" id="{4EE23DDC-B135-CC86-2E83-A1E2EAC7E6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55" name="Ink 354">
                      <a:extLst>
                        <a:ext uri="{FF2B5EF4-FFF2-40B4-BE49-F238E27FC236}">
                          <a16:creationId xmlns:a16="http://schemas.microsoft.com/office/drawing/2014/main" id="{5AD0F54D-6A63-04F5-96F2-69E856396576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148" name="Ink 147">
                      <a:extLst>
                        <a:ext uri="{FF2B5EF4-FFF2-40B4-BE49-F238E27FC236}">
                          <a16:creationId xmlns:a16="http://schemas.microsoft.com/office/drawing/2014/main" id="{5EF8C68D-54EE-E417-FFCD-95D6D9D9ED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56" name="Ink 355">
                      <a:extLst>
                        <a:ext uri="{FF2B5EF4-FFF2-40B4-BE49-F238E27FC236}">
                          <a16:creationId xmlns:a16="http://schemas.microsoft.com/office/drawing/2014/main" id="{0A620479-3E34-D461-2AC1-7DB28D9532D4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0">
                  <p14:nvContentPartPr>
                    <p14:cNvPr id="149" name="Ink 148">
                      <a:extLst>
                        <a:ext uri="{FF2B5EF4-FFF2-40B4-BE49-F238E27FC236}">
                          <a16:creationId xmlns:a16="http://schemas.microsoft.com/office/drawing/2014/main" id="{13F0F041-4F2C-059F-5487-DA56D01E774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57" name="Ink 356">
                      <a:extLst>
                        <a:ext uri="{FF2B5EF4-FFF2-40B4-BE49-F238E27FC236}">
                          <a16:creationId xmlns:a16="http://schemas.microsoft.com/office/drawing/2014/main" id="{4CD037BE-5385-E8EB-18AC-CF50497ABE05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35" name="Parallelogram 134">
              <a:extLst>
                <a:ext uri="{FF2B5EF4-FFF2-40B4-BE49-F238E27FC236}">
                  <a16:creationId xmlns:a16="http://schemas.microsoft.com/office/drawing/2014/main" id="{091B08A4-C687-664A-24DB-CCDC2C2183D2}"/>
                </a:ext>
              </a:extLst>
            </p:cNvPr>
            <p:cNvSpPr/>
            <p:nvPr/>
          </p:nvSpPr>
          <p:spPr>
            <a:xfrm rot="1680000" flipH="1">
              <a:off x="5210640" y="3123583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Parallelogram 135">
              <a:extLst>
                <a:ext uri="{FF2B5EF4-FFF2-40B4-BE49-F238E27FC236}">
                  <a16:creationId xmlns:a16="http://schemas.microsoft.com/office/drawing/2014/main" id="{AFE0DB83-81F4-C9BA-7FD2-6F5D3C7E4013}"/>
                </a:ext>
              </a:extLst>
            </p:cNvPr>
            <p:cNvSpPr/>
            <p:nvPr/>
          </p:nvSpPr>
          <p:spPr>
            <a:xfrm rot="1877503" flipH="1">
              <a:off x="4943253" y="2961601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Parallelogram 136">
              <a:extLst>
                <a:ext uri="{FF2B5EF4-FFF2-40B4-BE49-F238E27FC236}">
                  <a16:creationId xmlns:a16="http://schemas.microsoft.com/office/drawing/2014/main" id="{18B3F5C7-2F83-1D72-AB20-EDE87B2DDBBF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C98C85C-9D44-96CC-97DA-7346FE7CCF15}"/>
              </a:ext>
            </a:extLst>
          </p:cNvPr>
          <p:cNvGrpSpPr/>
          <p:nvPr/>
        </p:nvGrpSpPr>
        <p:grpSpPr>
          <a:xfrm>
            <a:off x="3709217" y="3466285"/>
            <a:ext cx="828689" cy="782086"/>
            <a:chOff x="4645802" y="2712578"/>
            <a:chExt cx="828689" cy="782086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BB961605-F2BB-E6EB-84E3-36840429FF5D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55CAAC34-DE32-79BF-F458-D87067ABB4A4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91">
                  <p14:nvContentPartPr>
                    <p14:cNvPr id="216" name="Ink 215">
                      <a:extLst>
                        <a:ext uri="{FF2B5EF4-FFF2-40B4-BE49-F238E27FC236}">
                          <a16:creationId xmlns:a16="http://schemas.microsoft.com/office/drawing/2014/main" id="{ED140279-8F07-8A26-A974-6B945E1D3C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90" name="Ink 389">
                      <a:extLst>
                        <a:ext uri="{FF2B5EF4-FFF2-40B4-BE49-F238E27FC236}">
                          <a16:creationId xmlns:a16="http://schemas.microsoft.com/office/drawing/2014/main" id="{78700F5D-2F83-D602-DE8C-CB67005D82C5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2">
                  <p14:nvContentPartPr>
                    <p14:cNvPr id="218" name="Ink 217">
                      <a:extLst>
                        <a:ext uri="{FF2B5EF4-FFF2-40B4-BE49-F238E27FC236}">
                          <a16:creationId xmlns:a16="http://schemas.microsoft.com/office/drawing/2014/main" id="{8C302103-F3D7-EDA6-C0A5-C13952A8DB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91" name="Ink 390">
                      <a:extLst>
                        <a:ext uri="{FF2B5EF4-FFF2-40B4-BE49-F238E27FC236}">
                          <a16:creationId xmlns:a16="http://schemas.microsoft.com/office/drawing/2014/main" id="{E61588F5-4DD3-EA11-9860-2C0CB438D83C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3">
                  <p14:nvContentPartPr>
                    <p14:cNvPr id="227" name="Ink 226">
                      <a:extLst>
                        <a:ext uri="{FF2B5EF4-FFF2-40B4-BE49-F238E27FC236}">
                          <a16:creationId xmlns:a16="http://schemas.microsoft.com/office/drawing/2014/main" id="{B198CA17-F9D4-F0DF-7D0E-38D5E5E0E78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92" name="Ink 391">
                      <a:extLst>
                        <a:ext uri="{FF2B5EF4-FFF2-40B4-BE49-F238E27FC236}">
                          <a16:creationId xmlns:a16="http://schemas.microsoft.com/office/drawing/2014/main" id="{DB33C68A-9DA3-C966-B1A0-C2C083C88DFF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4">
                  <p14:nvContentPartPr>
                    <p14:cNvPr id="232" name="Ink 231">
                      <a:extLst>
                        <a:ext uri="{FF2B5EF4-FFF2-40B4-BE49-F238E27FC236}">
                          <a16:creationId xmlns:a16="http://schemas.microsoft.com/office/drawing/2014/main" id="{5A4B493C-4F1D-E5C2-BD03-F25963C00C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93" name="Ink 392">
                      <a:extLst>
                        <a:ext uri="{FF2B5EF4-FFF2-40B4-BE49-F238E27FC236}">
                          <a16:creationId xmlns:a16="http://schemas.microsoft.com/office/drawing/2014/main" id="{4F7190BE-2DF4-E99B-B3A7-3439BD7064D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5">
                  <p14:nvContentPartPr>
                    <p14:cNvPr id="233" name="Ink 232">
                      <a:extLst>
                        <a:ext uri="{FF2B5EF4-FFF2-40B4-BE49-F238E27FC236}">
                          <a16:creationId xmlns:a16="http://schemas.microsoft.com/office/drawing/2014/main" id="{CDD9DD3F-5AC8-4C34-6C20-913A6E84E6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94" name="Ink 393">
                      <a:extLst>
                        <a:ext uri="{FF2B5EF4-FFF2-40B4-BE49-F238E27FC236}">
                          <a16:creationId xmlns:a16="http://schemas.microsoft.com/office/drawing/2014/main" id="{38F4B546-57AB-E4F1-A326-0FFAD9478552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6">
                  <p14:nvContentPartPr>
                    <p14:cNvPr id="234" name="Ink 233">
                      <a:extLst>
                        <a:ext uri="{FF2B5EF4-FFF2-40B4-BE49-F238E27FC236}">
                          <a16:creationId xmlns:a16="http://schemas.microsoft.com/office/drawing/2014/main" id="{1DC71082-83B8-5FE8-E832-14A0A8B5CF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95" name="Ink 394">
                      <a:extLst>
                        <a:ext uri="{FF2B5EF4-FFF2-40B4-BE49-F238E27FC236}">
                          <a16:creationId xmlns:a16="http://schemas.microsoft.com/office/drawing/2014/main" id="{AF289CB3-735B-71C7-16B5-6DD4257922D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DDD2EF4E-E464-B6CF-89CC-06479906C56E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97">
                  <p14:nvContentPartPr>
                    <p14:cNvPr id="180" name="Ink 179">
                      <a:extLst>
                        <a:ext uri="{FF2B5EF4-FFF2-40B4-BE49-F238E27FC236}">
                          <a16:creationId xmlns:a16="http://schemas.microsoft.com/office/drawing/2014/main" id="{0B6B1E66-79E2-81FD-FFBB-69A4A36E71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84" name="Ink 383">
                      <a:extLst>
                        <a:ext uri="{FF2B5EF4-FFF2-40B4-BE49-F238E27FC236}">
                          <a16:creationId xmlns:a16="http://schemas.microsoft.com/office/drawing/2014/main" id="{68C6A598-8EBA-7071-EFCB-E199F3BA8FA2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8">
                  <p14:nvContentPartPr>
                    <p14:cNvPr id="182" name="Ink 181">
                      <a:extLst>
                        <a:ext uri="{FF2B5EF4-FFF2-40B4-BE49-F238E27FC236}">
                          <a16:creationId xmlns:a16="http://schemas.microsoft.com/office/drawing/2014/main" id="{A1512CB7-1CF5-226C-86F0-192577AAA8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85" name="Ink 384">
                      <a:extLst>
                        <a:ext uri="{FF2B5EF4-FFF2-40B4-BE49-F238E27FC236}">
                          <a16:creationId xmlns:a16="http://schemas.microsoft.com/office/drawing/2014/main" id="{D9C5BF9E-D032-0EC4-590F-3B3AC7623BD2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9">
                  <p14:nvContentPartPr>
                    <p14:cNvPr id="183" name="Ink 182">
                      <a:extLst>
                        <a:ext uri="{FF2B5EF4-FFF2-40B4-BE49-F238E27FC236}">
                          <a16:creationId xmlns:a16="http://schemas.microsoft.com/office/drawing/2014/main" id="{672C8DC2-5C2C-6E17-FB27-5C0A91F4C7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86" name="Ink 385">
                      <a:extLst>
                        <a:ext uri="{FF2B5EF4-FFF2-40B4-BE49-F238E27FC236}">
                          <a16:creationId xmlns:a16="http://schemas.microsoft.com/office/drawing/2014/main" id="{4E2C01AE-52CE-5550-46BF-76E28BD4BC70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0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C519CD0B-5C5E-1F3E-2111-9978D7AE1D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87" name="Ink 386">
                      <a:extLst>
                        <a:ext uri="{FF2B5EF4-FFF2-40B4-BE49-F238E27FC236}">
                          <a16:creationId xmlns:a16="http://schemas.microsoft.com/office/drawing/2014/main" id="{E12EA06A-0B0A-985D-E0C8-C6AFC3F32F8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1">
                  <p14:nvContentPartPr>
                    <p14:cNvPr id="189" name="Ink 188">
                      <a:extLst>
                        <a:ext uri="{FF2B5EF4-FFF2-40B4-BE49-F238E27FC236}">
                          <a16:creationId xmlns:a16="http://schemas.microsoft.com/office/drawing/2014/main" id="{E051ADD4-79F6-009F-1F6D-4914D93873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88" name="Ink 387">
                      <a:extLst>
                        <a:ext uri="{FF2B5EF4-FFF2-40B4-BE49-F238E27FC236}">
                          <a16:creationId xmlns:a16="http://schemas.microsoft.com/office/drawing/2014/main" id="{18C989BA-9E7A-93A0-E78F-E4709226D0B2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2">
                  <p14:nvContentPartPr>
                    <p14:cNvPr id="215" name="Ink 214">
                      <a:extLst>
                        <a:ext uri="{FF2B5EF4-FFF2-40B4-BE49-F238E27FC236}">
                          <a16:creationId xmlns:a16="http://schemas.microsoft.com/office/drawing/2014/main" id="{E7ADAD2A-F9C4-1F68-244F-A7D5E698BCE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89" name="Ink 388">
                      <a:extLst>
                        <a:ext uri="{FF2B5EF4-FFF2-40B4-BE49-F238E27FC236}">
                          <a16:creationId xmlns:a16="http://schemas.microsoft.com/office/drawing/2014/main" id="{0093632E-2B2D-3131-8373-E4DD45B6663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1F090449-53E8-15B1-58CF-3257E78303B0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3">
                  <p14:nvContentPartPr>
                    <p14:cNvPr id="171" name="Ink 170">
                      <a:extLst>
                        <a:ext uri="{FF2B5EF4-FFF2-40B4-BE49-F238E27FC236}">
                          <a16:creationId xmlns:a16="http://schemas.microsoft.com/office/drawing/2014/main" id="{C1AE8582-FA7E-EFEA-FB32-886C8BB4C6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78" name="Ink 377">
                      <a:extLst>
                        <a:ext uri="{FF2B5EF4-FFF2-40B4-BE49-F238E27FC236}">
                          <a16:creationId xmlns:a16="http://schemas.microsoft.com/office/drawing/2014/main" id="{887565CF-94B0-57ED-03ED-FEB70167F689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4">
                  <p14:nvContentPartPr>
                    <p14:cNvPr id="174" name="Ink 173">
                      <a:extLst>
                        <a:ext uri="{FF2B5EF4-FFF2-40B4-BE49-F238E27FC236}">
                          <a16:creationId xmlns:a16="http://schemas.microsoft.com/office/drawing/2014/main" id="{EA134790-13E7-68D3-23C8-DD00E77017E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79" name="Ink 378">
                      <a:extLst>
                        <a:ext uri="{FF2B5EF4-FFF2-40B4-BE49-F238E27FC236}">
                          <a16:creationId xmlns:a16="http://schemas.microsoft.com/office/drawing/2014/main" id="{4B04D19B-91C2-368F-14D7-1F09C7CB14B6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5">
                  <p14:nvContentPartPr>
                    <p14:cNvPr id="175" name="Ink 174">
                      <a:extLst>
                        <a:ext uri="{FF2B5EF4-FFF2-40B4-BE49-F238E27FC236}">
                          <a16:creationId xmlns:a16="http://schemas.microsoft.com/office/drawing/2014/main" id="{F31E5265-199E-3AEE-52AE-D6A7112093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80" name="Ink 379">
                      <a:extLst>
                        <a:ext uri="{FF2B5EF4-FFF2-40B4-BE49-F238E27FC236}">
                          <a16:creationId xmlns:a16="http://schemas.microsoft.com/office/drawing/2014/main" id="{BB467525-7FB3-B602-8D6D-5A041E720286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6">
                  <p14:nvContentPartPr>
                    <p14:cNvPr id="176" name="Ink 175">
                      <a:extLst>
                        <a:ext uri="{FF2B5EF4-FFF2-40B4-BE49-F238E27FC236}">
                          <a16:creationId xmlns:a16="http://schemas.microsoft.com/office/drawing/2014/main" id="{72AF5AE1-559C-988F-8828-80630063C7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81" name="Ink 380">
                      <a:extLst>
                        <a:ext uri="{FF2B5EF4-FFF2-40B4-BE49-F238E27FC236}">
                          <a16:creationId xmlns:a16="http://schemas.microsoft.com/office/drawing/2014/main" id="{3B091E03-14B8-59F5-86FE-ECF80701FC05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7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3BEA3BA5-7AA9-8008-8CE6-5E737F18B9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82" name="Ink 381">
                      <a:extLst>
                        <a:ext uri="{FF2B5EF4-FFF2-40B4-BE49-F238E27FC236}">
                          <a16:creationId xmlns:a16="http://schemas.microsoft.com/office/drawing/2014/main" id="{EFDCDAF9-4640-E274-28D5-A2D63919FFDD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8">
                  <p14:nvContentPartPr>
                    <p14:cNvPr id="178" name="Ink 177">
                      <a:extLst>
                        <a:ext uri="{FF2B5EF4-FFF2-40B4-BE49-F238E27FC236}">
                          <a16:creationId xmlns:a16="http://schemas.microsoft.com/office/drawing/2014/main" id="{4CABE26F-BC71-CBAF-43ED-0A44C5994C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83" name="Ink 382">
                      <a:extLst>
                        <a:ext uri="{FF2B5EF4-FFF2-40B4-BE49-F238E27FC236}">
                          <a16:creationId xmlns:a16="http://schemas.microsoft.com/office/drawing/2014/main" id="{C863F0E4-3FB3-26D2-FDCD-4AC16CF66DDC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64" name="Parallelogram 163">
              <a:extLst>
                <a:ext uri="{FF2B5EF4-FFF2-40B4-BE49-F238E27FC236}">
                  <a16:creationId xmlns:a16="http://schemas.microsoft.com/office/drawing/2014/main" id="{B04E6E94-2514-AEF0-AD47-57EEFCD3F89C}"/>
                </a:ext>
              </a:extLst>
            </p:cNvPr>
            <p:cNvSpPr/>
            <p:nvPr/>
          </p:nvSpPr>
          <p:spPr>
            <a:xfrm rot="1740000" flipH="1">
              <a:off x="5210897" y="3123361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Parallelogram 164">
              <a:extLst>
                <a:ext uri="{FF2B5EF4-FFF2-40B4-BE49-F238E27FC236}">
                  <a16:creationId xmlns:a16="http://schemas.microsoft.com/office/drawing/2014/main" id="{AFD33814-DA7C-2799-AB6E-4A4F098EE8F5}"/>
                </a:ext>
              </a:extLst>
            </p:cNvPr>
            <p:cNvSpPr/>
            <p:nvPr/>
          </p:nvSpPr>
          <p:spPr>
            <a:xfrm rot="1877503" flipH="1">
              <a:off x="4940755" y="2964099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Parallelogram 165">
              <a:extLst>
                <a:ext uri="{FF2B5EF4-FFF2-40B4-BE49-F238E27FC236}">
                  <a16:creationId xmlns:a16="http://schemas.microsoft.com/office/drawing/2014/main" id="{207F861D-B598-FF9D-FF25-FBED16A1016D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C1C106D-D42B-8DE2-A54E-617B48A8DAE7}"/>
              </a:ext>
            </a:extLst>
          </p:cNvPr>
          <p:cNvGrpSpPr/>
          <p:nvPr/>
        </p:nvGrpSpPr>
        <p:grpSpPr>
          <a:xfrm>
            <a:off x="5264212" y="3242921"/>
            <a:ext cx="4226618" cy="998469"/>
            <a:chOff x="5135942" y="3242841"/>
            <a:chExt cx="4226618" cy="99846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CA07EC5-8FA7-8AF5-5920-6DC553AA2B4C}"/>
                </a:ext>
              </a:extLst>
            </p:cNvPr>
            <p:cNvGrpSpPr/>
            <p:nvPr/>
          </p:nvGrpSpPr>
          <p:grpSpPr>
            <a:xfrm>
              <a:off x="5141434" y="3242841"/>
              <a:ext cx="4221126" cy="998469"/>
              <a:chOff x="5141434" y="3242841"/>
              <a:chExt cx="4221126" cy="998469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4DF647A-7009-6CD4-24E8-ED1C3C65AB27}"/>
                  </a:ext>
                </a:extLst>
              </p:cNvPr>
              <p:cNvSpPr/>
              <p:nvPr/>
            </p:nvSpPr>
            <p:spPr>
              <a:xfrm>
                <a:off x="5141434" y="3242841"/>
                <a:ext cx="3276386" cy="772733"/>
              </a:xfrm>
              <a:custGeom>
                <a:avLst/>
                <a:gdLst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3201 w 3294416"/>
                  <a:gd name="connsiteY12" fmla="*/ 576974 h 772733"/>
                  <a:gd name="connsiteX13" fmla="*/ 2637594 w 3294416"/>
                  <a:gd name="connsiteY13" fmla="*/ 445609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3201 w 3294416"/>
                  <a:gd name="connsiteY12" fmla="*/ 576974 h 772733"/>
                  <a:gd name="connsiteX13" fmla="*/ 2637594 w 3294416"/>
                  <a:gd name="connsiteY13" fmla="*/ 445609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3201 w 3294416"/>
                  <a:gd name="connsiteY12" fmla="*/ 576974 h 772733"/>
                  <a:gd name="connsiteX13" fmla="*/ 2637594 w 3294416"/>
                  <a:gd name="connsiteY13" fmla="*/ 445609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3201 w 3294416"/>
                  <a:gd name="connsiteY12" fmla="*/ 576974 h 772733"/>
                  <a:gd name="connsiteX13" fmla="*/ 2637594 w 3294416"/>
                  <a:gd name="connsiteY13" fmla="*/ 445609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3201 w 3294416"/>
                  <a:gd name="connsiteY12" fmla="*/ 576974 h 772733"/>
                  <a:gd name="connsiteX13" fmla="*/ 2637594 w 3294416"/>
                  <a:gd name="connsiteY13" fmla="*/ 445609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3201 w 3294416"/>
                  <a:gd name="connsiteY12" fmla="*/ 576974 h 772733"/>
                  <a:gd name="connsiteX13" fmla="*/ 2637594 w 3294416"/>
                  <a:gd name="connsiteY13" fmla="*/ 445609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3201 w 3294416"/>
                  <a:gd name="connsiteY12" fmla="*/ 576974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3201 w 3294416"/>
                  <a:gd name="connsiteY12" fmla="*/ 576974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28656 w 3294416"/>
                  <a:gd name="connsiteY12" fmla="*/ 587277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28656 w 3294416"/>
                  <a:gd name="connsiteY12" fmla="*/ 587277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28656 w 3294416"/>
                  <a:gd name="connsiteY12" fmla="*/ 587277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28656 w 3294416"/>
                  <a:gd name="connsiteY12" fmla="*/ 587277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23504 w 3294416"/>
                  <a:gd name="connsiteY12" fmla="*/ 605307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23504 w 3294416"/>
                  <a:gd name="connsiteY12" fmla="*/ 605307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23504 w 3294416"/>
                  <a:gd name="connsiteY12" fmla="*/ 605307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7291 w 3294416"/>
                  <a:gd name="connsiteY13" fmla="*/ 440457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224093 w 3294416"/>
                  <a:gd name="connsiteY2" fmla="*/ 690308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51671 w 3294416"/>
                  <a:gd name="connsiteY1" fmla="*/ 468791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72277 w 3294416"/>
                  <a:gd name="connsiteY1" fmla="*/ 476518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72277 w 3294416"/>
                  <a:gd name="connsiteY1" fmla="*/ 476518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72277 w 3294416"/>
                  <a:gd name="connsiteY1" fmla="*/ 476518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72277 w 3294416"/>
                  <a:gd name="connsiteY1" fmla="*/ 476518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43944 w 3294416"/>
                  <a:gd name="connsiteY1" fmla="*/ 486821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43944 w 3294416"/>
                  <a:gd name="connsiteY1" fmla="*/ 486821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43944 w 3294416"/>
                  <a:gd name="connsiteY1" fmla="*/ 486821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73188 w 3294416"/>
                  <a:gd name="connsiteY0" fmla="*/ 262729 h 772733"/>
                  <a:gd name="connsiteX1" fmla="*/ 643944 w 3294416"/>
                  <a:gd name="connsiteY1" fmla="*/ 486821 h 772733"/>
                  <a:gd name="connsiteX2" fmla="*/ 350306 w 3294416"/>
                  <a:gd name="connsiteY2" fmla="*/ 654247 h 772733"/>
                  <a:gd name="connsiteX3" fmla="*/ 0 w 3294416"/>
                  <a:gd name="connsiteY3" fmla="*/ 772733 h 772733"/>
                  <a:gd name="connsiteX4" fmla="*/ 455912 w 3294416"/>
                  <a:gd name="connsiteY4" fmla="*/ 772733 h 772733"/>
                  <a:gd name="connsiteX5" fmla="*/ 803642 w 3294416"/>
                  <a:gd name="connsiteY5" fmla="*/ 589853 h 772733"/>
                  <a:gd name="connsiteX6" fmla="*/ 1009704 w 3294416"/>
                  <a:gd name="connsiteY6" fmla="*/ 383791 h 772733"/>
                  <a:gd name="connsiteX7" fmla="*/ 1661375 w 3294416"/>
                  <a:gd name="connsiteY7" fmla="*/ 195759 h 772733"/>
                  <a:gd name="connsiteX8" fmla="*/ 2251227 w 3294416"/>
                  <a:gd name="connsiteY8" fmla="*/ 355457 h 772733"/>
                  <a:gd name="connsiteX9" fmla="*/ 2459865 w 3294416"/>
                  <a:gd name="connsiteY9" fmla="*/ 564095 h 772733"/>
                  <a:gd name="connsiteX10" fmla="*/ 2838504 w 3294416"/>
                  <a:gd name="connsiteY10" fmla="*/ 757278 h 772733"/>
                  <a:gd name="connsiteX11" fmla="*/ 3294416 w 3294416"/>
                  <a:gd name="connsiteY11" fmla="*/ 762430 h 772733"/>
                  <a:gd name="connsiteX12" fmla="*/ 2918353 w 3294416"/>
                  <a:gd name="connsiteY12" fmla="*/ 615610 h 772733"/>
                  <a:gd name="connsiteX13" fmla="*/ 2624715 w 3294416"/>
                  <a:gd name="connsiteY13" fmla="*/ 448185 h 772733"/>
                  <a:gd name="connsiteX14" fmla="*/ 2428956 w 3294416"/>
                  <a:gd name="connsiteY14" fmla="*/ 255002 h 772733"/>
                  <a:gd name="connsiteX15" fmla="*/ 1656223 w 3294416"/>
                  <a:gd name="connsiteY15" fmla="*/ 0 h 772733"/>
                  <a:gd name="connsiteX16" fmla="*/ 873188 w 3294416"/>
                  <a:gd name="connsiteY16" fmla="*/ 262729 h 772733"/>
                  <a:gd name="connsiteX0" fmla="*/ 855158 w 3276386"/>
                  <a:gd name="connsiteY0" fmla="*/ 262729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85612 w 3276386"/>
                  <a:gd name="connsiteY5" fmla="*/ 589853 h 772733"/>
                  <a:gd name="connsiteX6" fmla="*/ 991674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55158 w 3276386"/>
                  <a:gd name="connsiteY16" fmla="*/ 262729 h 772733"/>
                  <a:gd name="connsiteX0" fmla="*/ 855158 w 3276386"/>
                  <a:gd name="connsiteY0" fmla="*/ 262729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85612 w 3276386"/>
                  <a:gd name="connsiteY5" fmla="*/ 589853 h 772733"/>
                  <a:gd name="connsiteX6" fmla="*/ 991674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55158 w 3276386"/>
                  <a:gd name="connsiteY16" fmla="*/ 262729 h 772733"/>
                  <a:gd name="connsiteX0" fmla="*/ 855158 w 3276386"/>
                  <a:gd name="connsiteY0" fmla="*/ 262729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85612 w 3276386"/>
                  <a:gd name="connsiteY5" fmla="*/ 589853 h 772733"/>
                  <a:gd name="connsiteX6" fmla="*/ 991674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55158 w 3276386"/>
                  <a:gd name="connsiteY16" fmla="*/ 262729 h 772733"/>
                  <a:gd name="connsiteX0" fmla="*/ 855158 w 3276386"/>
                  <a:gd name="connsiteY0" fmla="*/ 262729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85612 w 3276386"/>
                  <a:gd name="connsiteY5" fmla="*/ 589853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55158 w 3276386"/>
                  <a:gd name="connsiteY16" fmla="*/ 262729 h 772733"/>
                  <a:gd name="connsiteX0" fmla="*/ 855158 w 3276386"/>
                  <a:gd name="connsiteY0" fmla="*/ 262729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85612 w 3276386"/>
                  <a:gd name="connsiteY5" fmla="*/ 589853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55158 w 3276386"/>
                  <a:gd name="connsiteY16" fmla="*/ 262729 h 772733"/>
                  <a:gd name="connsiteX0" fmla="*/ 855158 w 3276386"/>
                  <a:gd name="connsiteY0" fmla="*/ 262729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85612 w 3276386"/>
                  <a:gd name="connsiteY5" fmla="*/ 589853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55158 w 3276386"/>
                  <a:gd name="connsiteY16" fmla="*/ 262729 h 772733"/>
                  <a:gd name="connsiteX0" fmla="*/ 855158 w 3276386"/>
                  <a:gd name="connsiteY0" fmla="*/ 262729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85612 w 3276386"/>
                  <a:gd name="connsiteY5" fmla="*/ 589853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55158 w 3276386"/>
                  <a:gd name="connsiteY16" fmla="*/ 262729 h 772733"/>
                  <a:gd name="connsiteX0" fmla="*/ 855158 w 3276386"/>
                  <a:gd name="connsiteY0" fmla="*/ 262729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41824 w 3276386"/>
                  <a:gd name="connsiteY5" fmla="*/ 615611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55158 w 3276386"/>
                  <a:gd name="connsiteY16" fmla="*/ 262729 h 772733"/>
                  <a:gd name="connsiteX0" fmla="*/ 855158 w 3276386"/>
                  <a:gd name="connsiteY0" fmla="*/ 262729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41824 w 3276386"/>
                  <a:gd name="connsiteY5" fmla="*/ 615611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55158 w 3276386"/>
                  <a:gd name="connsiteY16" fmla="*/ 262729 h 772733"/>
                  <a:gd name="connsiteX0" fmla="*/ 855158 w 3276386"/>
                  <a:gd name="connsiteY0" fmla="*/ 262729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41824 w 3276386"/>
                  <a:gd name="connsiteY5" fmla="*/ 615611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55158 w 3276386"/>
                  <a:gd name="connsiteY16" fmla="*/ 262729 h 772733"/>
                  <a:gd name="connsiteX0" fmla="*/ 875764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41824 w 3276386"/>
                  <a:gd name="connsiteY5" fmla="*/ 615611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75764 w 3276386"/>
                  <a:gd name="connsiteY16" fmla="*/ 267881 h 772733"/>
                  <a:gd name="connsiteX0" fmla="*/ 875764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41824 w 3276386"/>
                  <a:gd name="connsiteY5" fmla="*/ 615611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75764 w 3276386"/>
                  <a:gd name="connsiteY16" fmla="*/ 267881 h 772733"/>
                  <a:gd name="connsiteX0" fmla="*/ 875764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41824 w 3276386"/>
                  <a:gd name="connsiteY5" fmla="*/ 615611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75764 w 3276386"/>
                  <a:gd name="connsiteY16" fmla="*/ 267881 h 772733"/>
                  <a:gd name="connsiteX0" fmla="*/ 875764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41824 w 3276386"/>
                  <a:gd name="connsiteY5" fmla="*/ 615611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75764 w 3276386"/>
                  <a:gd name="connsiteY16" fmla="*/ 267881 h 772733"/>
                  <a:gd name="connsiteX0" fmla="*/ 875764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41824 w 3276386"/>
                  <a:gd name="connsiteY5" fmla="*/ 615611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75764 w 3276386"/>
                  <a:gd name="connsiteY16" fmla="*/ 267881 h 772733"/>
                  <a:gd name="connsiteX0" fmla="*/ 875764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41824 w 3276386"/>
                  <a:gd name="connsiteY5" fmla="*/ 615611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75764 w 3276386"/>
                  <a:gd name="connsiteY16" fmla="*/ 267881 h 772733"/>
                  <a:gd name="connsiteX0" fmla="*/ 875764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41824 w 3276386"/>
                  <a:gd name="connsiteY5" fmla="*/ 615611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75764 w 3276386"/>
                  <a:gd name="connsiteY16" fmla="*/ 267881 h 772733"/>
                  <a:gd name="connsiteX0" fmla="*/ 875764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41824 w 3276386"/>
                  <a:gd name="connsiteY5" fmla="*/ 615611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75764 w 3276386"/>
                  <a:gd name="connsiteY16" fmla="*/ 267881 h 772733"/>
                  <a:gd name="connsiteX0" fmla="*/ 875764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28945 w 3276386"/>
                  <a:gd name="connsiteY5" fmla="*/ 620763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75764 w 3276386"/>
                  <a:gd name="connsiteY16" fmla="*/ 267881 h 772733"/>
                  <a:gd name="connsiteX0" fmla="*/ 886068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28945 w 3276386"/>
                  <a:gd name="connsiteY5" fmla="*/ 620763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86068 w 3276386"/>
                  <a:gd name="connsiteY16" fmla="*/ 267881 h 772733"/>
                  <a:gd name="connsiteX0" fmla="*/ 886068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28945 w 3276386"/>
                  <a:gd name="connsiteY5" fmla="*/ 620763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86068 w 3276386"/>
                  <a:gd name="connsiteY16" fmla="*/ 267881 h 772733"/>
                  <a:gd name="connsiteX0" fmla="*/ 886068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28945 w 3276386"/>
                  <a:gd name="connsiteY5" fmla="*/ 620763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86068 w 3276386"/>
                  <a:gd name="connsiteY16" fmla="*/ 267881 h 772733"/>
                  <a:gd name="connsiteX0" fmla="*/ 886068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28945 w 3276386"/>
                  <a:gd name="connsiteY5" fmla="*/ 620763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86068 w 3276386"/>
                  <a:gd name="connsiteY16" fmla="*/ 267881 h 772733"/>
                  <a:gd name="connsiteX0" fmla="*/ 886068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28945 w 3276386"/>
                  <a:gd name="connsiteY5" fmla="*/ 620763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86068 w 3276386"/>
                  <a:gd name="connsiteY16" fmla="*/ 267881 h 772733"/>
                  <a:gd name="connsiteX0" fmla="*/ 886068 w 3276386"/>
                  <a:gd name="connsiteY0" fmla="*/ 267881 h 772733"/>
                  <a:gd name="connsiteX1" fmla="*/ 625914 w 3276386"/>
                  <a:gd name="connsiteY1" fmla="*/ 486821 h 772733"/>
                  <a:gd name="connsiteX2" fmla="*/ 332276 w 3276386"/>
                  <a:gd name="connsiteY2" fmla="*/ 654247 h 772733"/>
                  <a:gd name="connsiteX3" fmla="*/ 0 w 3276386"/>
                  <a:gd name="connsiteY3" fmla="*/ 772733 h 772733"/>
                  <a:gd name="connsiteX4" fmla="*/ 437882 w 3276386"/>
                  <a:gd name="connsiteY4" fmla="*/ 772733 h 772733"/>
                  <a:gd name="connsiteX5" fmla="*/ 728945 w 3276386"/>
                  <a:gd name="connsiteY5" fmla="*/ 620763 h 772733"/>
                  <a:gd name="connsiteX6" fmla="*/ 999402 w 3276386"/>
                  <a:gd name="connsiteY6" fmla="*/ 383791 h 772733"/>
                  <a:gd name="connsiteX7" fmla="*/ 1643345 w 3276386"/>
                  <a:gd name="connsiteY7" fmla="*/ 195759 h 772733"/>
                  <a:gd name="connsiteX8" fmla="*/ 2233197 w 3276386"/>
                  <a:gd name="connsiteY8" fmla="*/ 355457 h 772733"/>
                  <a:gd name="connsiteX9" fmla="*/ 2441835 w 3276386"/>
                  <a:gd name="connsiteY9" fmla="*/ 564095 h 772733"/>
                  <a:gd name="connsiteX10" fmla="*/ 2820474 w 3276386"/>
                  <a:gd name="connsiteY10" fmla="*/ 757278 h 772733"/>
                  <a:gd name="connsiteX11" fmla="*/ 3276386 w 3276386"/>
                  <a:gd name="connsiteY11" fmla="*/ 762430 h 772733"/>
                  <a:gd name="connsiteX12" fmla="*/ 2900323 w 3276386"/>
                  <a:gd name="connsiteY12" fmla="*/ 615610 h 772733"/>
                  <a:gd name="connsiteX13" fmla="*/ 2606685 w 3276386"/>
                  <a:gd name="connsiteY13" fmla="*/ 448185 h 772733"/>
                  <a:gd name="connsiteX14" fmla="*/ 2410926 w 3276386"/>
                  <a:gd name="connsiteY14" fmla="*/ 255002 h 772733"/>
                  <a:gd name="connsiteX15" fmla="*/ 1638193 w 3276386"/>
                  <a:gd name="connsiteY15" fmla="*/ 0 h 772733"/>
                  <a:gd name="connsiteX16" fmla="*/ 886068 w 3276386"/>
                  <a:gd name="connsiteY16" fmla="*/ 267881 h 77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76386" h="772733">
                    <a:moveTo>
                      <a:pt x="886068" y="267881"/>
                    </a:moveTo>
                    <a:cubicBezTo>
                      <a:pt x="799351" y="357174"/>
                      <a:pt x="771874" y="379499"/>
                      <a:pt x="625914" y="486821"/>
                    </a:cubicBezTo>
                    <a:cubicBezTo>
                      <a:pt x="499702" y="571821"/>
                      <a:pt x="471367" y="595004"/>
                      <a:pt x="332276" y="654247"/>
                    </a:cubicBezTo>
                    <a:cubicBezTo>
                      <a:pt x="215507" y="704045"/>
                      <a:pt x="127072" y="743541"/>
                      <a:pt x="0" y="772733"/>
                    </a:cubicBezTo>
                    <a:lnTo>
                      <a:pt x="437882" y="772733"/>
                    </a:lnTo>
                    <a:cubicBezTo>
                      <a:pt x="553792" y="711773"/>
                      <a:pt x="602732" y="697177"/>
                      <a:pt x="728945" y="620763"/>
                    </a:cubicBezTo>
                    <a:cubicBezTo>
                      <a:pt x="877481" y="510864"/>
                      <a:pt x="871472" y="496265"/>
                      <a:pt x="999402" y="383791"/>
                    </a:cubicBezTo>
                    <a:cubicBezTo>
                      <a:pt x="1193443" y="241265"/>
                      <a:pt x="1413242" y="188890"/>
                      <a:pt x="1643345" y="195759"/>
                    </a:cubicBezTo>
                    <a:cubicBezTo>
                      <a:pt x="1824507" y="200053"/>
                      <a:pt x="2039157" y="217224"/>
                      <a:pt x="2233197" y="355457"/>
                    </a:cubicBezTo>
                    <a:lnTo>
                      <a:pt x="2441835" y="564095"/>
                    </a:lnTo>
                    <a:cubicBezTo>
                      <a:pt x="2591230" y="669702"/>
                      <a:pt x="2686533" y="713490"/>
                      <a:pt x="2820474" y="757278"/>
                    </a:cubicBezTo>
                    <a:lnTo>
                      <a:pt x="3276386" y="762430"/>
                    </a:lnTo>
                    <a:cubicBezTo>
                      <a:pt x="3143304" y="726369"/>
                      <a:pt x="3023101" y="672277"/>
                      <a:pt x="2900323" y="615610"/>
                    </a:cubicBezTo>
                    <a:cubicBezTo>
                      <a:pt x="2781838" y="569246"/>
                      <a:pt x="2717443" y="525459"/>
                      <a:pt x="2606685" y="448185"/>
                    </a:cubicBezTo>
                    <a:cubicBezTo>
                      <a:pt x="2512240" y="368336"/>
                      <a:pt x="2477038" y="316820"/>
                      <a:pt x="2410926" y="255002"/>
                    </a:cubicBezTo>
                    <a:cubicBezTo>
                      <a:pt x="2207440" y="90152"/>
                      <a:pt x="1991074" y="10303"/>
                      <a:pt x="1638193" y="0"/>
                    </a:cubicBezTo>
                    <a:cubicBezTo>
                      <a:pt x="1238089" y="20606"/>
                      <a:pt x="1090413" y="108184"/>
                      <a:pt x="886068" y="26788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D2724A2-8C48-F041-3D48-D661C716EF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3992" y="4000163"/>
                <a:ext cx="349750" cy="2389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BFA99A0-9434-D2E6-122D-76FCCBCEE2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09462" y="4237242"/>
                <a:ext cx="105309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9F5005D-A5D1-2C36-226E-4CED4305E6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5653" y="3712521"/>
                <a:ext cx="774044" cy="52878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C0376F9-06F9-5420-A237-563D18BD61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5208" y="3729795"/>
                <a:ext cx="416436" cy="28448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lowchart: Data 183">
                <a:extLst>
                  <a:ext uri="{FF2B5EF4-FFF2-40B4-BE49-F238E27FC236}">
                    <a16:creationId xmlns:a16="http://schemas.microsoft.com/office/drawing/2014/main" id="{B8ABD098-0B0E-17E2-D3B1-E30C0040D058}"/>
                  </a:ext>
                </a:extLst>
              </p:cNvPr>
              <p:cNvSpPr/>
              <p:nvPr/>
            </p:nvSpPr>
            <p:spPr>
              <a:xfrm flipH="1">
                <a:off x="7962118" y="3983183"/>
                <a:ext cx="548757" cy="66159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5850 w 10000"/>
                  <a:gd name="connsiteY3" fmla="*/ 6273 h 10000"/>
                  <a:gd name="connsiteX4" fmla="*/ 0 w 10000"/>
                  <a:gd name="connsiteY4" fmla="*/ 10000 h 10000"/>
                  <a:gd name="connsiteX0" fmla="*/ 0 w 12927"/>
                  <a:gd name="connsiteY0" fmla="*/ 5859 h 6273"/>
                  <a:gd name="connsiteX1" fmla="*/ 4927 w 12927"/>
                  <a:gd name="connsiteY1" fmla="*/ 0 h 6273"/>
                  <a:gd name="connsiteX2" fmla="*/ 12927 w 12927"/>
                  <a:gd name="connsiteY2" fmla="*/ 0 h 6273"/>
                  <a:gd name="connsiteX3" fmla="*/ 8777 w 12927"/>
                  <a:gd name="connsiteY3" fmla="*/ 6273 h 6273"/>
                  <a:gd name="connsiteX4" fmla="*/ 0 w 12927"/>
                  <a:gd name="connsiteY4" fmla="*/ 5859 h 6273"/>
                  <a:gd name="connsiteX0" fmla="*/ 0 w 8868"/>
                  <a:gd name="connsiteY0" fmla="*/ 9340 h 10000"/>
                  <a:gd name="connsiteX1" fmla="*/ 3811 w 8868"/>
                  <a:gd name="connsiteY1" fmla="*/ 0 h 10000"/>
                  <a:gd name="connsiteX2" fmla="*/ 8868 w 8868"/>
                  <a:gd name="connsiteY2" fmla="*/ 3796 h 10000"/>
                  <a:gd name="connsiteX3" fmla="*/ 6790 w 8868"/>
                  <a:gd name="connsiteY3" fmla="*/ 10000 h 10000"/>
                  <a:gd name="connsiteX4" fmla="*/ 0 w 8868"/>
                  <a:gd name="connsiteY4" fmla="*/ 9340 h 10000"/>
                  <a:gd name="connsiteX0" fmla="*/ 0 w 10000"/>
                  <a:gd name="connsiteY0" fmla="*/ 9340 h 9340"/>
                  <a:gd name="connsiteX1" fmla="*/ 4297 w 10000"/>
                  <a:gd name="connsiteY1" fmla="*/ 0 h 9340"/>
                  <a:gd name="connsiteX2" fmla="*/ 10000 w 10000"/>
                  <a:gd name="connsiteY2" fmla="*/ 3796 h 9340"/>
                  <a:gd name="connsiteX3" fmla="*/ 8216 w 10000"/>
                  <a:gd name="connsiteY3" fmla="*/ 8350 h 9340"/>
                  <a:gd name="connsiteX4" fmla="*/ 0 w 10000"/>
                  <a:gd name="connsiteY4" fmla="*/ 9340 h 9340"/>
                  <a:gd name="connsiteX0" fmla="*/ 0 w 10000"/>
                  <a:gd name="connsiteY0" fmla="*/ 6642 h 6642"/>
                  <a:gd name="connsiteX1" fmla="*/ 5534 w 10000"/>
                  <a:gd name="connsiteY1" fmla="*/ 0 h 6642"/>
                  <a:gd name="connsiteX2" fmla="*/ 10000 w 10000"/>
                  <a:gd name="connsiteY2" fmla="*/ 706 h 6642"/>
                  <a:gd name="connsiteX3" fmla="*/ 8216 w 10000"/>
                  <a:gd name="connsiteY3" fmla="*/ 5582 h 6642"/>
                  <a:gd name="connsiteX4" fmla="*/ 0 w 10000"/>
                  <a:gd name="connsiteY4" fmla="*/ 6642 h 6642"/>
                  <a:gd name="connsiteX0" fmla="*/ 0 w 6529"/>
                  <a:gd name="connsiteY0" fmla="*/ 6275 h 8404"/>
                  <a:gd name="connsiteX1" fmla="*/ 2063 w 6529"/>
                  <a:gd name="connsiteY1" fmla="*/ 0 h 8404"/>
                  <a:gd name="connsiteX2" fmla="*/ 6529 w 6529"/>
                  <a:gd name="connsiteY2" fmla="*/ 1063 h 8404"/>
                  <a:gd name="connsiteX3" fmla="*/ 4745 w 6529"/>
                  <a:gd name="connsiteY3" fmla="*/ 8404 h 8404"/>
                  <a:gd name="connsiteX4" fmla="*/ 0 w 6529"/>
                  <a:gd name="connsiteY4" fmla="*/ 6275 h 8404"/>
                  <a:gd name="connsiteX0" fmla="*/ 0 w 11100"/>
                  <a:gd name="connsiteY0" fmla="*/ 9366 h 10000"/>
                  <a:gd name="connsiteX1" fmla="*/ 4260 w 11100"/>
                  <a:gd name="connsiteY1" fmla="*/ 0 h 10000"/>
                  <a:gd name="connsiteX2" fmla="*/ 11100 w 11100"/>
                  <a:gd name="connsiteY2" fmla="*/ 1265 h 10000"/>
                  <a:gd name="connsiteX3" fmla="*/ 8368 w 11100"/>
                  <a:gd name="connsiteY3" fmla="*/ 10000 h 10000"/>
                  <a:gd name="connsiteX4" fmla="*/ 0 w 11100"/>
                  <a:gd name="connsiteY4" fmla="*/ 9366 h 10000"/>
                  <a:gd name="connsiteX0" fmla="*/ 0 w 12200"/>
                  <a:gd name="connsiteY0" fmla="*/ 8100 h 10000"/>
                  <a:gd name="connsiteX1" fmla="*/ 5360 w 12200"/>
                  <a:gd name="connsiteY1" fmla="*/ 0 h 10000"/>
                  <a:gd name="connsiteX2" fmla="*/ 12200 w 12200"/>
                  <a:gd name="connsiteY2" fmla="*/ 1265 h 10000"/>
                  <a:gd name="connsiteX3" fmla="*/ 9468 w 12200"/>
                  <a:gd name="connsiteY3" fmla="*/ 10000 h 10000"/>
                  <a:gd name="connsiteX4" fmla="*/ 0 w 12200"/>
                  <a:gd name="connsiteY4" fmla="*/ 8100 h 10000"/>
                  <a:gd name="connsiteX0" fmla="*/ 0 w 12200"/>
                  <a:gd name="connsiteY0" fmla="*/ 6835 h 8735"/>
                  <a:gd name="connsiteX1" fmla="*/ 4688 w 12200"/>
                  <a:gd name="connsiteY1" fmla="*/ 318 h 8735"/>
                  <a:gd name="connsiteX2" fmla="*/ 12200 w 12200"/>
                  <a:gd name="connsiteY2" fmla="*/ 0 h 8735"/>
                  <a:gd name="connsiteX3" fmla="*/ 9468 w 12200"/>
                  <a:gd name="connsiteY3" fmla="*/ 8735 h 8735"/>
                  <a:gd name="connsiteX4" fmla="*/ 0 w 12200"/>
                  <a:gd name="connsiteY4" fmla="*/ 6835 h 8735"/>
                  <a:gd name="connsiteX0" fmla="*/ 0 w 9800"/>
                  <a:gd name="connsiteY0" fmla="*/ 7461 h 9636"/>
                  <a:gd name="connsiteX1" fmla="*/ 3843 w 9800"/>
                  <a:gd name="connsiteY1" fmla="*/ 0 h 9636"/>
                  <a:gd name="connsiteX2" fmla="*/ 9800 w 9800"/>
                  <a:gd name="connsiteY2" fmla="*/ 361 h 9636"/>
                  <a:gd name="connsiteX3" fmla="*/ 7761 w 9800"/>
                  <a:gd name="connsiteY3" fmla="*/ 9636 h 9636"/>
                  <a:gd name="connsiteX4" fmla="*/ 0 w 9800"/>
                  <a:gd name="connsiteY4" fmla="*/ 7461 h 9636"/>
                  <a:gd name="connsiteX0" fmla="*/ 0 w 10000"/>
                  <a:gd name="connsiteY0" fmla="*/ 7743 h 8495"/>
                  <a:gd name="connsiteX1" fmla="*/ 3921 w 10000"/>
                  <a:gd name="connsiteY1" fmla="*/ 0 h 8495"/>
                  <a:gd name="connsiteX2" fmla="*/ 10000 w 10000"/>
                  <a:gd name="connsiteY2" fmla="*/ 375 h 8495"/>
                  <a:gd name="connsiteX3" fmla="*/ 8226 w 10000"/>
                  <a:gd name="connsiteY3" fmla="*/ 8495 h 8495"/>
                  <a:gd name="connsiteX4" fmla="*/ 0 w 10000"/>
                  <a:gd name="connsiteY4" fmla="*/ 7743 h 8495"/>
                  <a:gd name="connsiteX0" fmla="*/ 0 w 10000"/>
                  <a:gd name="connsiteY0" fmla="*/ 9115 h 10886"/>
                  <a:gd name="connsiteX1" fmla="*/ 3921 w 10000"/>
                  <a:gd name="connsiteY1" fmla="*/ 0 h 10886"/>
                  <a:gd name="connsiteX2" fmla="*/ 10000 w 10000"/>
                  <a:gd name="connsiteY2" fmla="*/ 441 h 10886"/>
                  <a:gd name="connsiteX3" fmla="*/ 8430 w 10000"/>
                  <a:gd name="connsiteY3" fmla="*/ 10886 h 10886"/>
                  <a:gd name="connsiteX4" fmla="*/ 0 w 10000"/>
                  <a:gd name="connsiteY4" fmla="*/ 9115 h 10886"/>
                  <a:gd name="connsiteX0" fmla="*/ 0 w 10000"/>
                  <a:gd name="connsiteY0" fmla="*/ 9115 h 10443"/>
                  <a:gd name="connsiteX1" fmla="*/ 3921 w 10000"/>
                  <a:gd name="connsiteY1" fmla="*/ 0 h 10443"/>
                  <a:gd name="connsiteX2" fmla="*/ 10000 w 10000"/>
                  <a:gd name="connsiteY2" fmla="*/ 441 h 10443"/>
                  <a:gd name="connsiteX3" fmla="*/ 8277 w 10000"/>
                  <a:gd name="connsiteY3" fmla="*/ 10443 h 10443"/>
                  <a:gd name="connsiteX4" fmla="*/ 0 w 10000"/>
                  <a:gd name="connsiteY4" fmla="*/ 9115 h 10443"/>
                  <a:gd name="connsiteX0" fmla="*/ 0 w 10000"/>
                  <a:gd name="connsiteY0" fmla="*/ 9115 h 10443"/>
                  <a:gd name="connsiteX1" fmla="*/ 3921 w 10000"/>
                  <a:gd name="connsiteY1" fmla="*/ 0 h 10443"/>
                  <a:gd name="connsiteX2" fmla="*/ 10000 w 10000"/>
                  <a:gd name="connsiteY2" fmla="*/ 441 h 10443"/>
                  <a:gd name="connsiteX3" fmla="*/ 8124 w 10000"/>
                  <a:gd name="connsiteY3" fmla="*/ 10443 h 10443"/>
                  <a:gd name="connsiteX4" fmla="*/ 0 w 10000"/>
                  <a:gd name="connsiteY4" fmla="*/ 9115 h 10443"/>
                  <a:gd name="connsiteX0" fmla="*/ 0 w 10000"/>
                  <a:gd name="connsiteY0" fmla="*/ 9115 h 10443"/>
                  <a:gd name="connsiteX1" fmla="*/ 3921 w 10000"/>
                  <a:gd name="connsiteY1" fmla="*/ 0 h 10443"/>
                  <a:gd name="connsiteX2" fmla="*/ 10000 w 10000"/>
                  <a:gd name="connsiteY2" fmla="*/ 441 h 10443"/>
                  <a:gd name="connsiteX3" fmla="*/ 7920 w 10000"/>
                  <a:gd name="connsiteY3" fmla="*/ 10443 h 10443"/>
                  <a:gd name="connsiteX4" fmla="*/ 0 w 10000"/>
                  <a:gd name="connsiteY4" fmla="*/ 9115 h 10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443">
                    <a:moveTo>
                      <a:pt x="0" y="9115"/>
                    </a:moveTo>
                    <a:lnTo>
                      <a:pt x="3921" y="0"/>
                    </a:lnTo>
                    <a:lnTo>
                      <a:pt x="10000" y="441"/>
                    </a:lnTo>
                    <a:lnTo>
                      <a:pt x="7920" y="10443"/>
                    </a:lnTo>
                    <a:lnTo>
                      <a:pt x="0" y="91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Flowchart: Data 183">
              <a:extLst>
                <a:ext uri="{FF2B5EF4-FFF2-40B4-BE49-F238E27FC236}">
                  <a16:creationId xmlns:a16="http://schemas.microsoft.com/office/drawing/2014/main" id="{B75183E2-F23C-394A-C1DF-CAE6F454E74F}"/>
                </a:ext>
              </a:extLst>
            </p:cNvPr>
            <p:cNvSpPr/>
            <p:nvPr/>
          </p:nvSpPr>
          <p:spPr>
            <a:xfrm>
              <a:off x="5135942" y="3997746"/>
              <a:ext cx="449158" cy="41241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5850 w 10000"/>
                <a:gd name="connsiteY3" fmla="*/ 6273 h 10000"/>
                <a:gd name="connsiteX4" fmla="*/ 0 w 10000"/>
                <a:gd name="connsiteY4" fmla="*/ 10000 h 10000"/>
                <a:gd name="connsiteX0" fmla="*/ 0 w 12927"/>
                <a:gd name="connsiteY0" fmla="*/ 5859 h 6273"/>
                <a:gd name="connsiteX1" fmla="*/ 4927 w 12927"/>
                <a:gd name="connsiteY1" fmla="*/ 0 h 6273"/>
                <a:gd name="connsiteX2" fmla="*/ 12927 w 12927"/>
                <a:gd name="connsiteY2" fmla="*/ 0 h 6273"/>
                <a:gd name="connsiteX3" fmla="*/ 8777 w 12927"/>
                <a:gd name="connsiteY3" fmla="*/ 6273 h 6273"/>
                <a:gd name="connsiteX4" fmla="*/ 0 w 12927"/>
                <a:gd name="connsiteY4" fmla="*/ 5859 h 6273"/>
                <a:gd name="connsiteX0" fmla="*/ 0 w 8868"/>
                <a:gd name="connsiteY0" fmla="*/ 9340 h 10000"/>
                <a:gd name="connsiteX1" fmla="*/ 3811 w 8868"/>
                <a:gd name="connsiteY1" fmla="*/ 0 h 10000"/>
                <a:gd name="connsiteX2" fmla="*/ 8868 w 8868"/>
                <a:gd name="connsiteY2" fmla="*/ 3796 h 10000"/>
                <a:gd name="connsiteX3" fmla="*/ 6790 w 8868"/>
                <a:gd name="connsiteY3" fmla="*/ 10000 h 10000"/>
                <a:gd name="connsiteX4" fmla="*/ 0 w 8868"/>
                <a:gd name="connsiteY4" fmla="*/ 9340 h 10000"/>
                <a:gd name="connsiteX0" fmla="*/ 0 w 10000"/>
                <a:gd name="connsiteY0" fmla="*/ 9340 h 9340"/>
                <a:gd name="connsiteX1" fmla="*/ 4297 w 10000"/>
                <a:gd name="connsiteY1" fmla="*/ 0 h 9340"/>
                <a:gd name="connsiteX2" fmla="*/ 10000 w 10000"/>
                <a:gd name="connsiteY2" fmla="*/ 3796 h 9340"/>
                <a:gd name="connsiteX3" fmla="*/ 8216 w 10000"/>
                <a:gd name="connsiteY3" fmla="*/ 8350 h 9340"/>
                <a:gd name="connsiteX4" fmla="*/ 0 w 10000"/>
                <a:gd name="connsiteY4" fmla="*/ 9340 h 9340"/>
                <a:gd name="connsiteX0" fmla="*/ 0 w 10000"/>
                <a:gd name="connsiteY0" fmla="*/ 6642 h 6642"/>
                <a:gd name="connsiteX1" fmla="*/ 5534 w 10000"/>
                <a:gd name="connsiteY1" fmla="*/ 0 h 6642"/>
                <a:gd name="connsiteX2" fmla="*/ 10000 w 10000"/>
                <a:gd name="connsiteY2" fmla="*/ 706 h 6642"/>
                <a:gd name="connsiteX3" fmla="*/ 8216 w 10000"/>
                <a:gd name="connsiteY3" fmla="*/ 5582 h 6642"/>
                <a:gd name="connsiteX4" fmla="*/ 0 w 10000"/>
                <a:gd name="connsiteY4" fmla="*/ 6642 h 6642"/>
                <a:gd name="connsiteX0" fmla="*/ 0 w 6529"/>
                <a:gd name="connsiteY0" fmla="*/ 6275 h 8404"/>
                <a:gd name="connsiteX1" fmla="*/ 2063 w 6529"/>
                <a:gd name="connsiteY1" fmla="*/ 0 h 8404"/>
                <a:gd name="connsiteX2" fmla="*/ 6529 w 6529"/>
                <a:gd name="connsiteY2" fmla="*/ 1063 h 8404"/>
                <a:gd name="connsiteX3" fmla="*/ 4745 w 6529"/>
                <a:gd name="connsiteY3" fmla="*/ 8404 h 8404"/>
                <a:gd name="connsiteX4" fmla="*/ 0 w 6529"/>
                <a:gd name="connsiteY4" fmla="*/ 6275 h 8404"/>
                <a:gd name="connsiteX0" fmla="*/ 0 w 11100"/>
                <a:gd name="connsiteY0" fmla="*/ 9366 h 10000"/>
                <a:gd name="connsiteX1" fmla="*/ 4260 w 11100"/>
                <a:gd name="connsiteY1" fmla="*/ 0 h 10000"/>
                <a:gd name="connsiteX2" fmla="*/ 11100 w 11100"/>
                <a:gd name="connsiteY2" fmla="*/ 1265 h 10000"/>
                <a:gd name="connsiteX3" fmla="*/ 8368 w 11100"/>
                <a:gd name="connsiteY3" fmla="*/ 10000 h 10000"/>
                <a:gd name="connsiteX4" fmla="*/ 0 w 11100"/>
                <a:gd name="connsiteY4" fmla="*/ 9366 h 10000"/>
                <a:gd name="connsiteX0" fmla="*/ 0 w 12200"/>
                <a:gd name="connsiteY0" fmla="*/ 8100 h 10000"/>
                <a:gd name="connsiteX1" fmla="*/ 5360 w 12200"/>
                <a:gd name="connsiteY1" fmla="*/ 0 h 10000"/>
                <a:gd name="connsiteX2" fmla="*/ 12200 w 12200"/>
                <a:gd name="connsiteY2" fmla="*/ 1265 h 10000"/>
                <a:gd name="connsiteX3" fmla="*/ 9468 w 12200"/>
                <a:gd name="connsiteY3" fmla="*/ 10000 h 10000"/>
                <a:gd name="connsiteX4" fmla="*/ 0 w 12200"/>
                <a:gd name="connsiteY4" fmla="*/ 8100 h 10000"/>
                <a:gd name="connsiteX0" fmla="*/ 0 w 12200"/>
                <a:gd name="connsiteY0" fmla="*/ 6835 h 8735"/>
                <a:gd name="connsiteX1" fmla="*/ 4688 w 12200"/>
                <a:gd name="connsiteY1" fmla="*/ 318 h 8735"/>
                <a:gd name="connsiteX2" fmla="*/ 12200 w 12200"/>
                <a:gd name="connsiteY2" fmla="*/ 0 h 8735"/>
                <a:gd name="connsiteX3" fmla="*/ 9468 w 12200"/>
                <a:gd name="connsiteY3" fmla="*/ 8735 h 8735"/>
                <a:gd name="connsiteX4" fmla="*/ 0 w 12200"/>
                <a:gd name="connsiteY4" fmla="*/ 6835 h 8735"/>
                <a:gd name="connsiteX0" fmla="*/ 0 w 9800"/>
                <a:gd name="connsiteY0" fmla="*/ 7461 h 9636"/>
                <a:gd name="connsiteX1" fmla="*/ 3843 w 9800"/>
                <a:gd name="connsiteY1" fmla="*/ 0 h 9636"/>
                <a:gd name="connsiteX2" fmla="*/ 9800 w 9800"/>
                <a:gd name="connsiteY2" fmla="*/ 361 h 9636"/>
                <a:gd name="connsiteX3" fmla="*/ 7761 w 9800"/>
                <a:gd name="connsiteY3" fmla="*/ 9636 h 9636"/>
                <a:gd name="connsiteX4" fmla="*/ 0 w 9800"/>
                <a:gd name="connsiteY4" fmla="*/ 7461 h 9636"/>
                <a:gd name="connsiteX0" fmla="*/ 0 w 10000"/>
                <a:gd name="connsiteY0" fmla="*/ 7743 h 8495"/>
                <a:gd name="connsiteX1" fmla="*/ 3921 w 10000"/>
                <a:gd name="connsiteY1" fmla="*/ 0 h 8495"/>
                <a:gd name="connsiteX2" fmla="*/ 10000 w 10000"/>
                <a:gd name="connsiteY2" fmla="*/ 375 h 8495"/>
                <a:gd name="connsiteX3" fmla="*/ 8226 w 10000"/>
                <a:gd name="connsiteY3" fmla="*/ 8495 h 8495"/>
                <a:gd name="connsiteX4" fmla="*/ 0 w 10000"/>
                <a:gd name="connsiteY4" fmla="*/ 7743 h 8495"/>
                <a:gd name="connsiteX0" fmla="*/ 0 w 10000"/>
                <a:gd name="connsiteY0" fmla="*/ 9115 h 10886"/>
                <a:gd name="connsiteX1" fmla="*/ 3921 w 10000"/>
                <a:gd name="connsiteY1" fmla="*/ 0 h 10886"/>
                <a:gd name="connsiteX2" fmla="*/ 10000 w 10000"/>
                <a:gd name="connsiteY2" fmla="*/ 441 h 10886"/>
                <a:gd name="connsiteX3" fmla="*/ 8430 w 10000"/>
                <a:gd name="connsiteY3" fmla="*/ 10886 h 10886"/>
                <a:gd name="connsiteX4" fmla="*/ 0 w 10000"/>
                <a:gd name="connsiteY4" fmla="*/ 9115 h 10886"/>
                <a:gd name="connsiteX0" fmla="*/ 0 w 10000"/>
                <a:gd name="connsiteY0" fmla="*/ 9115 h 10443"/>
                <a:gd name="connsiteX1" fmla="*/ 3921 w 10000"/>
                <a:gd name="connsiteY1" fmla="*/ 0 h 10443"/>
                <a:gd name="connsiteX2" fmla="*/ 10000 w 10000"/>
                <a:gd name="connsiteY2" fmla="*/ 441 h 10443"/>
                <a:gd name="connsiteX3" fmla="*/ 8277 w 10000"/>
                <a:gd name="connsiteY3" fmla="*/ 10443 h 10443"/>
                <a:gd name="connsiteX4" fmla="*/ 0 w 10000"/>
                <a:gd name="connsiteY4" fmla="*/ 9115 h 10443"/>
                <a:gd name="connsiteX0" fmla="*/ 0 w 10000"/>
                <a:gd name="connsiteY0" fmla="*/ 9115 h 10443"/>
                <a:gd name="connsiteX1" fmla="*/ 3921 w 10000"/>
                <a:gd name="connsiteY1" fmla="*/ 0 h 10443"/>
                <a:gd name="connsiteX2" fmla="*/ 10000 w 10000"/>
                <a:gd name="connsiteY2" fmla="*/ 441 h 10443"/>
                <a:gd name="connsiteX3" fmla="*/ 8124 w 10000"/>
                <a:gd name="connsiteY3" fmla="*/ 10443 h 10443"/>
                <a:gd name="connsiteX4" fmla="*/ 0 w 10000"/>
                <a:gd name="connsiteY4" fmla="*/ 9115 h 10443"/>
                <a:gd name="connsiteX0" fmla="*/ 0 w 10000"/>
                <a:gd name="connsiteY0" fmla="*/ 9115 h 10443"/>
                <a:gd name="connsiteX1" fmla="*/ 3921 w 10000"/>
                <a:gd name="connsiteY1" fmla="*/ 0 h 10443"/>
                <a:gd name="connsiteX2" fmla="*/ 10000 w 10000"/>
                <a:gd name="connsiteY2" fmla="*/ 441 h 10443"/>
                <a:gd name="connsiteX3" fmla="*/ 7920 w 10000"/>
                <a:gd name="connsiteY3" fmla="*/ 10443 h 10443"/>
                <a:gd name="connsiteX4" fmla="*/ 0 w 10000"/>
                <a:gd name="connsiteY4" fmla="*/ 9115 h 10443"/>
                <a:gd name="connsiteX0" fmla="*/ 0 w 12325"/>
                <a:gd name="connsiteY0" fmla="*/ 9450 h 10778"/>
                <a:gd name="connsiteX1" fmla="*/ 3921 w 12325"/>
                <a:gd name="connsiteY1" fmla="*/ 335 h 10778"/>
                <a:gd name="connsiteX2" fmla="*/ 12325 w 12325"/>
                <a:gd name="connsiteY2" fmla="*/ 0 h 10778"/>
                <a:gd name="connsiteX3" fmla="*/ 7920 w 12325"/>
                <a:gd name="connsiteY3" fmla="*/ 10778 h 10778"/>
                <a:gd name="connsiteX4" fmla="*/ 0 w 12325"/>
                <a:gd name="connsiteY4" fmla="*/ 9450 h 10778"/>
                <a:gd name="connsiteX0" fmla="*/ 0 w 12325"/>
                <a:gd name="connsiteY0" fmla="*/ 9450 h 9450"/>
                <a:gd name="connsiteX1" fmla="*/ 3921 w 12325"/>
                <a:gd name="connsiteY1" fmla="*/ 335 h 9450"/>
                <a:gd name="connsiteX2" fmla="*/ 12325 w 12325"/>
                <a:gd name="connsiteY2" fmla="*/ 0 h 9450"/>
                <a:gd name="connsiteX3" fmla="*/ 10066 w 12325"/>
                <a:gd name="connsiteY3" fmla="*/ 8838 h 9450"/>
                <a:gd name="connsiteX4" fmla="*/ 0 w 12325"/>
                <a:gd name="connsiteY4" fmla="*/ 9450 h 9450"/>
                <a:gd name="connsiteX0" fmla="*/ 0 w 9613"/>
                <a:gd name="connsiteY0" fmla="*/ 8358 h 9352"/>
                <a:gd name="connsiteX1" fmla="*/ 2794 w 9613"/>
                <a:gd name="connsiteY1" fmla="*/ 354 h 9352"/>
                <a:gd name="connsiteX2" fmla="*/ 9613 w 9613"/>
                <a:gd name="connsiteY2" fmla="*/ 0 h 9352"/>
                <a:gd name="connsiteX3" fmla="*/ 7780 w 9613"/>
                <a:gd name="connsiteY3" fmla="*/ 9352 h 9352"/>
                <a:gd name="connsiteX4" fmla="*/ 0 w 9613"/>
                <a:gd name="connsiteY4" fmla="*/ 8358 h 9352"/>
                <a:gd name="connsiteX0" fmla="*/ 0 w 10000"/>
                <a:gd name="connsiteY0" fmla="*/ 8937 h 10000"/>
                <a:gd name="connsiteX1" fmla="*/ 2302 w 10000"/>
                <a:gd name="connsiteY1" fmla="*/ 3452 h 10000"/>
                <a:gd name="connsiteX2" fmla="*/ 10000 w 10000"/>
                <a:gd name="connsiteY2" fmla="*/ 0 h 10000"/>
                <a:gd name="connsiteX3" fmla="*/ 8093 w 10000"/>
                <a:gd name="connsiteY3" fmla="*/ 10000 h 10000"/>
                <a:gd name="connsiteX4" fmla="*/ 0 w 10000"/>
                <a:gd name="connsiteY4" fmla="*/ 8937 h 10000"/>
                <a:gd name="connsiteX0" fmla="*/ 0 w 9195"/>
                <a:gd name="connsiteY0" fmla="*/ 6303 h 7366"/>
                <a:gd name="connsiteX1" fmla="*/ 2302 w 9195"/>
                <a:gd name="connsiteY1" fmla="*/ 818 h 7366"/>
                <a:gd name="connsiteX2" fmla="*/ 9195 w 9195"/>
                <a:gd name="connsiteY2" fmla="*/ 0 h 7366"/>
                <a:gd name="connsiteX3" fmla="*/ 8093 w 9195"/>
                <a:gd name="connsiteY3" fmla="*/ 7366 h 7366"/>
                <a:gd name="connsiteX4" fmla="*/ 0 w 9195"/>
                <a:gd name="connsiteY4" fmla="*/ 6303 h 7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5" h="7366">
                  <a:moveTo>
                    <a:pt x="0" y="6303"/>
                  </a:moveTo>
                  <a:lnTo>
                    <a:pt x="2302" y="818"/>
                  </a:lnTo>
                  <a:lnTo>
                    <a:pt x="9195" y="0"/>
                  </a:lnTo>
                  <a:lnTo>
                    <a:pt x="8093" y="7366"/>
                  </a:lnTo>
                  <a:lnTo>
                    <a:pt x="0" y="630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0132C99-D425-2D6C-CF65-41496E6E3691}"/>
              </a:ext>
            </a:extLst>
          </p:cNvPr>
          <p:cNvGrpSpPr/>
          <p:nvPr/>
        </p:nvGrpSpPr>
        <p:grpSpPr>
          <a:xfrm>
            <a:off x="4829489" y="2311654"/>
            <a:ext cx="948239" cy="1204685"/>
            <a:chOff x="4829489" y="2311654"/>
            <a:chExt cx="948239" cy="120468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AC53B25-1585-2D63-58A6-F28CAAF61BFD}"/>
                </a:ext>
              </a:extLst>
            </p:cNvPr>
            <p:cNvGrpSpPr/>
            <p:nvPr/>
          </p:nvGrpSpPr>
          <p:grpSpPr>
            <a:xfrm flipH="1">
              <a:off x="5226209" y="2582569"/>
              <a:ext cx="354240" cy="933770"/>
              <a:chOff x="3680203" y="4607170"/>
              <a:chExt cx="354240" cy="93377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9138A5E4-6FFF-B2D1-7E91-8EFBC606E9FA}"/>
                      </a:ext>
                    </a:extLst>
                  </p14:cNvPr>
                  <p14:cNvContentPartPr/>
                  <p14:nvPr/>
                </p14:nvContentPartPr>
                <p14:xfrm rot="1679701" flipH="1">
                  <a:off x="3759149" y="4607170"/>
                  <a:ext cx="189928" cy="242143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9B2F2AA1-4DC6-D4CA-1215-920D6E4D2321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 rot="1679701" flipH="1">
                    <a:off x="3754832" y="4602852"/>
                    <a:ext cx="198561" cy="2507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922E69C5-D41C-6930-A548-600DC60F4042}"/>
                      </a:ext>
                    </a:extLst>
                  </p14:cNvPr>
                  <p14:cNvContentPartPr/>
                  <p14:nvPr/>
                </p14:nvContentPartPr>
                <p14:xfrm rot="19296376">
                  <a:off x="3828126" y="4879137"/>
                  <a:ext cx="133174" cy="230474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97C39595-20FC-35C1-A01A-B7DF5AD6B472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 rot="19296376">
                    <a:off x="3823807" y="4874822"/>
                    <a:ext cx="141812" cy="239103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2CDCC9F1-C5A6-DA5B-384D-6A11F27A2E14}"/>
                  </a:ext>
                </a:extLst>
              </p:cNvPr>
              <p:cNvGrpSpPr/>
              <p:nvPr/>
            </p:nvGrpSpPr>
            <p:grpSpPr>
              <a:xfrm>
                <a:off x="3680203" y="4652460"/>
                <a:ext cx="354240" cy="469440"/>
                <a:chOff x="3680203" y="4652460"/>
                <a:chExt cx="354240" cy="469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30">
                  <p14:nvContentPartPr>
                    <p14:cNvPr id="98" name="Ink 97">
                      <a:extLst>
                        <a:ext uri="{FF2B5EF4-FFF2-40B4-BE49-F238E27FC236}">
                          <a16:creationId xmlns:a16="http://schemas.microsoft.com/office/drawing/2014/main" id="{0CE7D139-6EE2-8339-EE68-A119DF706C1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80203" y="4652460"/>
                    <a:ext cx="199440" cy="271800"/>
                  </p14:xfrm>
                </p:contentPart>
              </mc:Choice>
              <mc:Fallback xmlns="">
                <p:pic>
                  <p:nvPicPr>
                    <p:cNvPr id="96" name="Ink 95">
                      <a:extLst>
                        <a:ext uri="{FF2B5EF4-FFF2-40B4-BE49-F238E27FC236}">
                          <a16:creationId xmlns:a16="http://schemas.microsoft.com/office/drawing/2014/main" id="{27B7676E-4947-60A7-48DD-6B49B627C374}"/>
                        </a:ext>
                      </a:extLst>
                    </p:cNvPr>
                    <p:cNvPicPr/>
                    <p:nvPr/>
                  </p:nvPicPr>
                  <p:blipFill>
                    <a:blip r:embed="rId231"/>
                    <a:stretch>
                      <a:fillRect/>
                    </a:stretch>
                  </p:blipFill>
                  <p:spPr>
                    <a:xfrm>
                      <a:off x="3675883" y="4648140"/>
                      <a:ext cx="208080" cy="280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2">
                  <p14:nvContentPartPr>
                    <p14:cNvPr id="100" name="Ink 99">
                      <a:extLst>
                        <a:ext uri="{FF2B5EF4-FFF2-40B4-BE49-F238E27FC236}">
                          <a16:creationId xmlns:a16="http://schemas.microsoft.com/office/drawing/2014/main" id="{88384EFD-FE62-2856-071B-C6FC7B1006D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79643" y="4862340"/>
                    <a:ext cx="154800" cy="259560"/>
                  </p14:xfrm>
                </p:contentPart>
              </mc:Choice>
              <mc:Fallback xmlns="">
                <p:pic>
                  <p:nvPicPr>
                    <p:cNvPr id="97" name="Ink 96">
                      <a:extLst>
                        <a:ext uri="{FF2B5EF4-FFF2-40B4-BE49-F238E27FC236}">
                          <a16:creationId xmlns:a16="http://schemas.microsoft.com/office/drawing/2014/main" id="{40E99E20-53BC-1C36-ADD5-B791EA100842}"/>
                        </a:ext>
                      </a:extLst>
                    </p:cNvPr>
                    <p:cNvPicPr/>
                    <p:nvPr/>
                  </p:nvPicPr>
                  <p:blipFill>
                    <a:blip r:embed="rId233"/>
                    <a:stretch>
                      <a:fillRect/>
                    </a:stretch>
                  </p:blipFill>
                  <p:spPr>
                    <a:xfrm>
                      <a:off x="3875323" y="4858020"/>
                      <a:ext cx="163440" cy="268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C2049F9D-094C-E6B6-997C-8612BB791B5B}"/>
                  </a:ext>
                </a:extLst>
              </p:cNvPr>
              <p:cNvGrpSpPr/>
              <p:nvPr/>
            </p:nvGrpSpPr>
            <p:grpSpPr>
              <a:xfrm>
                <a:off x="3815923" y="5123700"/>
                <a:ext cx="109800" cy="417240"/>
                <a:chOff x="3815923" y="5123700"/>
                <a:chExt cx="109800" cy="4172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34">
                  <p14:nvContentPartPr>
                    <p14:cNvPr id="96" name="Ink 95">
                      <a:extLst>
                        <a:ext uri="{FF2B5EF4-FFF2-40B4-BE49-F238E27FC236}">
                          <a16:creationId xmlns:a16="http://schemas.microsoft.com/office/drawing/2014/main" id="{43A6DF93-45F9-0C8E-ECC7-52AEDF691E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15283" y="5123700"/>
                    <a:ext cx="10440" cy="417240"/>
                  </p14:xfrm>
                </p:contentPart>
              </mc:Choice>
              <mc:Fallback xmlns="">
                <p:pic>
                  <p:nvPicPr>
                    <p:cNvPr id="100" name="Ink 99">
                      <a:extLst>
                        <a:ext uri="{FF2B5EF4-FFF2-40B4-BE49-F238E27FC236}">
                          <a16:creationId xmlns:a16="http://schemas.microsoft.com/office/drawing/2014/main" id="{71914E83-DCB7-05CE-36E5-C5C693BF73AF}"/>
                        </a:ext>
                      </a:extLst>
                    </p:cNvPr>
                    <p:cNvPicPr/>
                    <p:nvPr/>
                  </p:nvPicPr>
                  <p:blipFill>
                    <a:blip r:embed="rId235"/>
                    <a:stretch>
                      <a:fillRect/>
                    </a:stretch>
                  </p:blipFill>
                  <p:spPr>
                    <a:xfrm>
                      <a:off x="3910963" y="5119380"/>
                      <a:ext cx="19080" cy="425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6">
                  <p14:nvContentPartPr>
                    <p14:cNvPr id="97" name="Ink 96">
                      <a:extLst>
                        <a:ext uri="{FF2B5EF4-FFF2-40B4-BE49-F238E27FC236}">
                          <a16:creationId xmlns:a16="http://schemas.microsoft.com/office/drawing/2014/main" id="{71393930-F414-27FB-4C18-FBFEF62603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15923" y="5130180"/>
                    <a:ext cx="96840" cy="357120"/>
                  </p14:xfrm>
                </p:contentPart>
              </mc:Choice>
              <mc:Fallback xmlns="">
                <p:pic>
                  <p:nvPicPr>
                    <p:cNvPr id="101" name="Ink 100">
                      <a:extLst>
                        <a:ext uri="{FF2B5EF4-FFF2-40B4-BE49-F238E27FC236}">
                          <a16:creationId xmlns:a16="http://schemas.microsoft.com/office/drawing/2014/main" id="{AE241F65-8FDF-0E34-6FD2-02723F87947E}"/>
                        </a:ext>
                      </a:extLst>
                    </p:cNvPr>
                    <p:cNvPicPr/>
                    <p:nvPr/>
                  </p:nvPicPr>
                  <p:blipFill>
                    <a:blip r:embed="rId237"/>
                    <a:stretch>
                      <a:fillRect/>
                    </a:stretch>
                  </p:blipFill>
                  <p:spPr>
                    <a:xfrm>
                      <a:off x="3811603" y="5125860"/>
                      <a:ext cx="105480" cy="3657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F056AC8C-F0C8-64DB-E020-A597FDB4F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8">
              <a:extLst>
                <a:ext uri="{96DAC541-7B7A-43D3-8B79-37D633B846F1}">
                  <asvg:svgBlip xmlns:asvg="http://schemas.microsoft.com/office/drawing/2016/SVG/main" r:embed="rId239"/>
                </a:ext>
              </a:extLst>
            </a:blip>
            <a:stretch>
              <a:fillRect/>
            </a:stretch>
          </p:blipFill>
          <p:spPr>
            <a:xfrm>
              <a:off x="4829489" y="2311654"/>
              <a:ext cx="948239" cy="254167"/>
            </a:xfrm>
            <a:prstGeom prst="rect">
              <a:avLst/>
            </a:prstGeom>
          </p:spPr>
        </p:pic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A68701C3-DB92-8B4B-D43A-43BB571C810D}"/>
              </a:ext>
            </a:extLst>
          </p:cNvPr>
          <p:cNvGrpSpPr/>
          <p:nvPr/>
        </p:nvGrpSpPr>
        <p:grpSpPr>
          <a:xfrm>
            <a:off x="584092" y="2608881"/>
            <a:ext cx="1127189" cy="1252106"/>
            <a:chOff x="584092" y="2608881"/>
            <a:chExt cx="1127189" cy="1252106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413BD151-D389-C763-CF3E-FFEFF2A49F6C}"/>
                </a:ext>
              </a:extLst>
            </p:cNvPr>
            <p:cNvGrpSpPr/>
            <p:nvPr/>
          </p:nvGrpSpPr>
          <p:grpSpPr>
            <a:xfrm>
              <a:off x="584092" y="2938219"/>
              <a:ext cx="944601" cy="922768"/>
              <a:chOff x="2302139" y="1384256"/>
              <a:chExt cx="2227320" cy="217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C7F3601D-838B-B3E2-6435-CCAD9A129DF7}"/>
                      </a:ext>
                    </a:extLst>
                  </p14:cNvPr>
                  <p14:cNvContentPartPr/>
                  <p14:nvPr/>
                </p14:nvContentPartPr>
                <p14:xfrm>
                  <a:off x="3644579" y="1384256"/>
                  <a:ext cx="447840" cy="570960"/>
                </p14:xfrm>
              </p:contentPart>
            </mc:Choice>
            <mc:Fallback xmlns="">
              <p:pic>
                <p:nvPicPr>
                  <p:cNvPr id="221" name="Ink 220">
                    <a:extLst>
                      <a:ext uri="{FF2B5EF4-FFF2-40B4-BE49-F238E27FC236}">
                        <a16:creationId xmlns:a16="http://schemas.microsoft.com/office/drawing/2014/main" id="{C7F3601D-838B-B3E2-6435-CCAD9A129DF7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634401" y="1374075"/>
                    <a:ext cx="468196" cy="5913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8F76E763-49B3-94FE-668F-B5A1B317AABB}"/>
                      </a:ext>
                    </a:extLst>
                  </p14:cNvPr>
                  <p14:cNvContentPartPr/>
                  <p14:nvPr/>
                </p14:nvContentPartPr>
                <p14:xfrm>
                  <a:off x="3409499" y="1947296"/>
                  <a:ext cx="343440" cy="59436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8F76E763-49B3-94FE-668F-B5A1B317AABB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3399323" y="1937122"/>
                    <a:ext cx="363792" cy="6147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96D0FF49-FFAA-DF5F-3C20-F169551B4093}"/>
                      </a:ext>
                    </a:extLst>
                  </p14:cNvPr>
                  <p14:cNvContentPartPr/>
                  <p14:nvPr/>
                </p14:nvContentPartPr>
                <p14:xfrm>
                  <a:off x="3408059" y="2553176"/>
                  <a:ext cx="246240" cy="100692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96D0FF49-FFAA-DF5F-3C20-F169551B4093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3397905" y="2542997"/>
                    <a:ext cx="266548" cy="10272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559409CE-6B2E-72D6-A41B-19DA4606F116}"/>
                      </a:ext>
                    </a:extLst>
                  </p14:cNvPr>
                  <p14:cNvContentPartPr/>
                  <p14:nvPr/>
                </p14:nvContentPartPr>
                <p14:xfrm>
                  <a:off x="2302139" y="2553176"/>
                  <a:ext cx="1094400" cy="458640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559409CE-6B2E-72D6-A41B-19DA4606F116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291959" y="2543003"/>
                    <a:ext cx="1114761" cy="4789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A1F9C580-2A0F-3C29-1241-A2026CCA77BE}"/>
                      </a:ext>
                    </a:extLst>
                  </p14:cNvPr>
                  <p14:cNvContentPartPr/>
                  <p14:nvPr/>
                </p14:nvContentPartPr>
                <p14:xfrm>
                  <a:off x="2922779" y="1958816"/>
                  <a:ext cx="829800" cy="47772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A1F9C580-2A0F-3C29-1241-A2026CCA77BE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912608" y="1948652"/>
                    <a:ext cx="850142" cy="4980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F0DB9F91-46E7-001B-F837-EF77D5AA1050}"/>
                      </a:ext>
                    </a:extLst>
                  </p14:cNvPr>
                  <p14:cNvContentPartPr/>
                  <p14:nvPr/>
                </p14:nvContentPartPr>
                <p14:xfrm>
                  <a:off x="3770219" y="1965296"/>
                  <a:ext cx="759240" cy="47160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F0DB9F91-46E7-001B-F837-EF77D5AA105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3760039" y="1955118"/>
                    <a:ext cx="779600" cy="491957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C814492E-4318-86D0-24E8-EAF722E17DF5}"/>
                </a:ext>
              </a:extLst>
            </p:cNvPr>
            <p:cNvSpPr txBox="1"/>
            <p:nvPr/>
          </p:nvSpPr>
          <p:spPr>
            <a:xfrm>
              <a:off x="883373" y="2608881"/>
              <a:ext cx="8279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ea typeface="Cambria Math" panose="02040503050406030204" pitchFamily="18" charset="0"/>
                </a:rPr>
                <a:t>“CSS”</a:t>
              </a:r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89A056-1D9F-04A8-9A15-AE095CC48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7EA4C5-5DA7-BC54-2352-8C45515EE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34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5457E-6 -8.81921E-8 C 0.00882 0.00122 0.02659 0.00686 0.0361 0.00808 C 0.04712 0.00367 0.04795 -0.03871 0.06214 -0.03552 C 0.07592 -0.03185 0.06903 -0.00367 0.08281 0.01421 L 0.11685 0.01617 C 0.13201 -0.00882 0.13449 -0.0392 0.14703 -0.03797 C 0.1575 -0.03185 0.15392 0.00735 0.16894 0.02058 C 0.17307 0.02376 0.19636 0.02597 0.20725 0.02499 C 0.21813 0.02376 0.22461 -0.03307 0.23425 -0.03185 C 0.2439 -0.03062 0.24707 0.03062 0.26485 0.03111 C 0.27022 0.03675 0.27849 0.03552 0.29034 0.03601 C 0.30563 0.03111 0.30288 -0.02303 0.31542 -0.02499 C 0.33154 -0.02303 0.32589 0.02082 0.33609 0.03258 L 0.37274 0.03675 L 0.39865 0.04091 C 0.40843 0.02866 0.41808 0.01617 0.42731 0.00416 C 0.43434 -0.00686 0.44095 -0.01739 0.44798 -0.02817 C 0.45776 -0.03871 0.46741 -0.04802 0.47816 -0.05781 L 0.50434 -0.05904 L 0.54127 -0.04924 C 0.5505 -0.03993 0.55918 -0.02989 0.56731 -0.01984 C 0.57282 -0.01372 0.57834 -0.00759 0.58371 -0.00196 C 0.59336 0.01249 0.60369 0.02744 0.61375 0.04238 C 0.61788 0.04728 0.62174 0.05218 0.62588 0.05781 C 0.63166 0.06859 0.638 0.07913 0.64393 0.0904 L 0.66322 0.08452 C 0.66005 0.07668 0.65592 0.06908 0.65192 0.06173 C 0.6493 0.05537 0.64668 0.04924 0.64393 0.04361 C 0.64131 0.03356 0.63855 0.02376 0.63676 0.01421 C 0.63993 0.00686 0.64365 -0.00073 0.64668 -0.00759 C 0.65495 -0.01372 0.66322 -0.01984 0.67135 -0.02548 C 0.681 -0.03062 0.716 -0.0343 0.7255 -0.03871 " pathEditMode="relative" rAng="0" ptsTypes="AAAAAAAAAAAAAAAAAAAAAAAAAAAAAAAA">
                                      <p:cBhvr>
                                        <p:cTn id="16" dur="4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8" y="15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uiExpand="1" build="p"/>
      <p:bldP spid="228" grpId="0"/>
      <p:bldP spid="2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B35CE-DF10-F8F4-C8A6-E1B3763B0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563" y="900119"/>
            <a:ext cx="10596562" cy="2120172"/>
          </a:xfrm>
        </p:spPr>
        <p:txBody>
          <a:bodyPr/>
          <a:lstStyle/>
          <a:p>
            <a:r>
              <a:rPr lang="en-US" dirty="0"/>
              <a:t>Constructing E2EE Cloud Storage</a:t>
            </a:r>
          </a:p>
        </p:txBody>
      </p:sp>
    </p:spTree>
    <p:extLst>
      <p:ext uri="{BB962C8B-B14F-4D97-AF65-F5344CB8AC3E}">
        <p14:creationId xmlns:p14="http://schemas.microsoft.com/office/powerpoint/2010/main" val="1525822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097CC-E066-1ED1-1DF7-37406D5A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F223-C338-8141-5A22-FEEB8655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(Cloud Storage Scheme)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A5CC6-5D20-EEAD-8AA4-A48BE3BF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024D02-620A-4803-269D-4A8F1C6035F5}"/>
              </a:ext>
            </a:extLst>
          </p:cNvPr>
          <p:cNvGrpSpPr/>
          <p:nvPr/>
        </p:nvGrpSpPr>
        <p:grpSpPr>
          <a:xfrm>
            <a:off x="6229810" y="916298"/>
            <a:ext cx="1587106" cy="791880"/>
            <a:chOff x="6229810" y="916298"/>
            <a:chExt cx="1587106" cy="79188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FABFE4-A521-40C2-631B-2132A64B263B}"/>
                </a:ext>
              </a:extLst>
            </p:cNvPr>
            <p:cNvSpPr txBox="1"/>
            <p:nvPr/>
          </p:nvSpPr>
          <p:spPr>
            <a:xfrm>
              <a:off x="7408869" y="1338846"/>
              <a:ext cx="4080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D29A1C"/>
                  </a:solidFill>
                  <a:latin typeface="DIN Next LT Pro Black" panose="020B0A03020203050203" pitchFamily="34" charset="0"/>
                </a:rPr>
                <a:t>$</a:t>
              </a:r>
              <a:endParaRPr lang="en-US" dirty="0">
                <a:solidFill>
                  <a:srgbClr val="D29A1C"/>
                </a:solidFill>
                <a:latin typeface="DIN Next LT Pro Black" panose="020B0A03020203050203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7CB8602-F00F-5375-36CA-2784AD1DCEFF}"/>
                </a:ext>
              </a:extLst>
            </p:cNvPr>
            <p:cNvGrpSpPr/>
            <p:nvPr/>
          </p:nvGrpSpPr>
          <p:grpSpPr>
            <a:xfrm>
              <a:off x="6229810" y="916298"/>
              <a:ext cx="1105314" cy="574257"/>
              <a:chOff x="-4256802" y="-1284732"/>
              <a:chExt cx="1105314" cy="574257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2455A00-B181-888A-878E-50EBB26A8D7E}"/>
                  </a:ext>
                </a:extLst>
              </p:cNvPr>
              <p:cNvSpPr txBox="1"/>
              <p:nvPr/>
            </p:nvSpPr>
            <p:spPr>
              <a:xfrm>
                <a:off x="-4256802" y="-1284732"/>
                <a:ext cx="11053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r>
                  <a:rPr lang="en-US" b="1" dirty="0">
                    <a:latin typeface="The Hand Black" panose="03070502030502020204" pitchFamily="66" charset="0"/>
                  </a:rPr>
                  <a:t>CHOSEN BY CLIENT </a:t>
                </a:r>
              </a:p>
              <a:p>
                <a:r>
                  <a:rPr lang="en-US" b="1" dirty="0">
                    <a:latin typeface="The Hand Black" panose="03070502030502020204" pitchFamily="66" charset="0"/>
                  </a:rPr>
                  <a:t>AT REGISTRATION</a:t>
                </a:r>
                <a:endParaRPr lang="en-US" sz="1200" dirty="0">
                  <a:latin typeface="Montserrat" pitchFamily="2" charset="77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1423DDA5-3A19-F6E4-569C-7044E4DC8968}"/>
                      </a:ext>
                    </a:extLst>
                  </p14:cNvPr>
                  <p14:cNvContentPartPr/>
                  <p14:nvPr/>
                </p14:nvContentPartPr>
                <p14:xfrm rot="1893421">
                  <a:off x="-3672282" y="-771315"/>
                  <a:ext cx="272880" cy="6084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1423DDA5-3A19-F6E4-569C-7044E4DC8968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 rot="1893421">
                    <a:off x="-3676602" y="-775635"/>
                    <a:ext cx="281520" cy="69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D27E31-105E-A764-4627-149206D152D4}"/>
              </a:ext>
            </a:extLst>
          </p:cNvPr>
          <p:cNvGrpSpPr/>
          <p:nvPr/>
        </p:nvGrpSpPr>
        <p:grpSpPr>
          <a:xfrm>
            <a:off x="1420004" y="1167222"/>
            <a:ext cx="9289719" cy="1327403"/>
            <a:chOff x="1420004" y="1167222"/>
            <a:chExt cx="9289719" cy="1327403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41E980A-E90C-E035-19ED-A66AE50355CB}"/>
                </a:ext>
              </a:extLst>
            </p:cNvPr>
            <p:cNvSpPr txBox="1"/>
            <p:nvPr/>
          </p:nvSpPr>
          <p:spPr>
            <a:xfrm>
              <a:off x="1420004" y="1167222"/>
              <a:ext cx="2257675" cy="414885"/>
            </a:xfrm>
            <a:prstGeom prst="rect">
              <a:avLst/>
            </a:prstGeom>
            <a:noFill/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u="sng" dirty="0">
                  <a:latin typeface="DIN Next LT Pro Light" panose="020B0303020203050203" pitchFamily="34" charset="0"/>
                </a:rPr>
                <a:t>Client</a:t>
              </a:r>
              <a:endParaRPr lang="en-US" dirty="0">
                <a:latin typeface="DIN Next LT Pro Light" panose="020B0303020203050203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D3C9DDB-F9A8-1C4A-FB06-18681A3ADE7A}"/>
                </a:ext>
              </a:extLst>
            </p:cNvPr>
            <p:cNvSpPr txBox="1"/>
            <p:nvPr/>
          </p:nvSpPr>
          <p:spPr>
            <a:xfrm>
              <a:off x="7962848" y="1167222"/>
              <a:ext cx="1086727" cy="414885"/>
            </a:xfrm>
            <a:prstGeom prst="rect">
              <a:avLst/>
            </a:prstGeom>
            <a:noFill/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u="sng" dirty="0">
                  <a:latin typeface="DIN Next LT Pro Light" panose="020B0303020203050203" pitchFamily="34" charset="0"/>
                </a:rPr>
                <a:t>Server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76B294D-B10D-7933-BBAE-67C6D1929AE6}"/>
                </a:ext>
              </a:extLst>
            </p:cNvPr>
            <p:cNvGrpSpPr/>
            <p:nvPr/>
          </p:nvGrpSpPr>
          <p:grpSpPr>
            <a:xfrm>
              <a:off x="1541218" y="1469000"/>
              <a:ext cx="545470" cy="1025625"/>
              <a:chOff x="6230718" y="3981488"/>
              <a:chExt cx="726021" cy="1501618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A4C4DB7-4BDA-0315-57CE-122B22BEBAB4}"/>
                  </a:ext>
                </a:extLst>
              </p:cNvPr>
              <p:cNvGrpSpPr/>
              <p:nvPr/>
            </p:nvGrpSpPr>
            <p:grpSpPr>
              <a:xfrm>
                <a:off x="6230718" y="3981488"/>
                <a:ext cx="417474" cy="1501618"/>
                <a:chOff x="6681969" y="3633289"/>
                <a:chExt cx="417474" cy="1501618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">
                  <p14:nvContentPartPr>
                    <p14:cNvPr id="109" name="Ink 108">
                      <a:extLst>
                        <a:ext uri="{FF2B5EF4-FFF2-40B4-BE49-F238E27FC236}">
                          <a16:creationId xmlns:a16="http://schemas.microsoft.com/office/drawing/2014/main" id="{9062B8D3-BE19-AD4D-B241-346C929E421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09140" y="4515557"/>
                    <a:ext cx="140281" cy="619350"/>
                  </p14:xfrm>
                </p:contentPart>
              </mc:Choice>
              <mc:Fallback xmlns="">
                <p:pic>
                  <p:nvPicPr>
                    <p:cNvPr id="109" name="Ink 108">
                      <a:extLst>
                        <a:ext uri="{FF2B5EF4-FFF2-40B4-BE49-F238E27FC236}">
                          <a16:creationId xmlns:a16="http://schemas.microsoft.com/office/drawing/2014/main" id="{6A31397C-1FCF-08B3-EFE3-819DF46C450B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6701001" y="4506596"/>
                      <a:ext cx="156559" cy="63727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110" name="Ink 109">
                      <a:extLst>
                        <a:ext uri="{FF2B5EF4-FFF2-40B4-BE49-F238E27FC236}">
                          <a16:creationId xmlns:a16="http://schemas.microsoft.com/office/drawing/2014/main" id="{6B37B52D-0E03-0B70-817A-83C7A7B029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81969" y="3633289"/>
                    <a:ext cx="334066" cy="401510"/>
                  </p14:xfrm>
                </p:contentPart>
              </mc:Choice>
              <mc:Fallback xmlns="">
                <p:pic>
                  <p:nvPicPr>
                    <p:cNvPr id="110" name="Ink 109">
                      <a:extLst>
                        <a:ext uri="{FF2B5EF4-FFF2-40B4-BE49-F238E27FC236}">
                          <a16:creationId xmlns:a16="http://schemas.microsoft.com/office/drawing/2014/main" id="{FD0F9A53-038F-B261-817A-15375591A226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673833" y="3624331"/>
                      <a:ext cx="350339" cy="4194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F42226A0-C603-8649-24DB-F4397D6612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8785" y="3637785"/>
                    <a:ext cx="44062" cy="225"/>
                  </p14:xfrm>
                </p:contentPart>
              </mc:Choice>
              <mc:Fallback xmlns="">
                <p:pic>
                  <p:nvPicPr>
                    <p:cNvPr id="111" name="Ink 110">
                      <a:extLst>
                        <a:ext uri="{FF2B5EF4-FFF2-40B4-BE49-F238E27FC236}">
                          <a16:creationId xmlns:a16="http://schemas.microsoft.com/office/drawing/2014/main" id="{B64DC0CC-DE02-9780-0B07-DDE51E15715C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6860731" y="3633960"/>
                      <a:ext cx="60171" cy="78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0C370694-5F55-EE7A-5D3C-890907CC6E3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47653" y="4047388"/>
                    <a:ext cx="7419" cy="458162"/>
                  </p14:xfrm>
                </p:contentPart>
              </mc:Choice>
              <mc:Fallback xmlns="">
                <p:pic>
                  <p:nvPicPr>
                    <p:cNvPr id="112" name="Ink 111">
                      <a:extLst>
                        <a:ext uri="{FF2B5EF4-FFF2-40B4-BE49-F238E27FC236}">
                          <a16:creationId xmlns:a16="http://schemas.microsoft.com/office/drawing/2014/main" id="{8406F6C7-43FC-DDCA-9C39-0082CDC2C429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6840234" y="4038435"/>
                      <a:ext cx="22257" cy="47606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113" name="Ink 112">
                      <a:extLst>
                        <a:ext uri="{FF2B5EF4-FFF2-40B4-BE49-F238E27FC236}">
                          <a16:creationId xmlns:a16="http://schemas.microsoft.com/office/drawing/2014/main" id="{847266E4-6487-010E-0397-C6FC65C2A1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0948" y="4520995"/>
                    <a:ext cx="130389" cy="587427"/>
                  </p14:xfrm>
                </p:contentPart>
              </mc:Choice>
              <mc:Fallback xmlns="">
                <p:pic>
                  <p:nvPicPr>
                    <p:cNvPr id="113" name="Ink 112">
                      <a:extLst>
                        <a:ext uri="{FF2B5EF4-FFF2-40B4-BE49-F238E27FC236}">
                          <a16:creationId xmlns:a16="http://schemas.microsoft.com/office/drawing/2014/main" id="{B5B256BE-48C3-76CA-0454-7A97B20E2567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852829" y="4512039"/>
                      <a:ext cx="146628" cy="6053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114" name="Ink 113">
                      <a:extLst>
                        <a:ext uri="{FF2B5EF4-FFF2-40B4-BE49-F238E27FC236}">
                          <a16:creationId xmlns:a16="http://schemas.microsoft.com/office/drawing/2014/main" id="{F2F44866-6E36-A880-6B58-0E499781CC6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25582" y="4043791"/>
                    <a:ext cx="118924" cy="539093"/>
                  </p14:xfrm>
                </p:contentPart>
              </mc:Choice>
              <mc:Fallback xmlns="">
                <p:pic>
                  <p:nvPicPr>
                    <p:cNvPr id="114" name="Ink 113">
                      <a:extLst>
                        <a:ext uri="{FF2B5EF4-FFF2-40B4-BE49-F238E27FC236}">
                          <a16:creationId xmlns:a16="http://schemas.microsoft.com/office/drawing/2014/main" id="{7901F5B0-0EAD-BC79-8E28-FD9E506B876A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6717463" y="4034841"/>
                      <a:ext cx="135163" cy="5569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116" name="Ink 115">
                      <a:extLst>
                        <a:ext uri="{FF2B5EF4-FFF2-40B4-BE49-F238E27FC236}">
                          <a16:creationId xmlns:a16="http://schemas.microsoft.com/office/drawing/2014/main" id="{BF7D6639-6860-633D-C318-85E207E4167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13217" y="4586930"/>
                    <a:ext cx="12140" cy="21582"/>
                  </p14:xfrm>
                </p:contentPart>
              </mc:Choice>
              <mc:Fallback xmlns="">
                <p:pic>
                  <p:nvPicPr>
                    <p:cNvPr id="116" name="Ink 115">
                      <a:extLst>
                        <a:ext uri="{FF2B5EF4-FFF2-40B4-BE49-F238E27FC236}">
                          <a16:creationId xmlns:a16="http://schemas.microsoft.com/office/drawing/2014/main" id="{66192A4A-CB7B-6E29-D7D7-06135FB8095D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6705573" y="4577981"/>
                      <a:ext cx="27427" cy="394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117" name="Ink 116">
                      <a:extLst>
                        <a:ext uri="{FF2B5EF4-FFF2-40B4-BE49-F238E27FC236}">
                          <a16:creationId xmlns:a16="http://schemas.microsoft.com/office/drawing/2014/main" id="{934044EF-04A8-6E1C-29F7-348768BBC2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3643" y="4037456"/>
                    <a:ext cx="235800" cy="428400"/>
                  </p14:xfrm>
                </p:contentPart>
              </mc:Choice>
              <mc:Fallback xmlns="">
                <p:pic>
                  <p:nvPicPr>
                    <p:cNvPr id="117" name="Ink 116">
                      <a:extLst>
                        <a:ext uri="{FF2B5EF4-FFF2-40B4-BE49-F238E27FC236}">
                          <a16:creationId xmlns:a16="http://schemas.microsoft.com/office/drawing/2014/main" id="{3F5F3B2E-C71B-64D7-FCC2-1D14DD20E849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855512" y="4028498"/>
                      <a:ext cx="252062" cy="44631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0BBB4101-4FAE-4DEF-3C54-4ECC5BFA1F17}"/>
                  </a:ext>
                </a:extLst>
              </p:cNvPr>
              <p:cNvGrpSpPr/>
              <p:nvPr/>
            </p:nvGrpSpPr>
            <p:grpSpPr>
              <a:xfrm rot="1221240">
                <a:off x="6584859" y="4684013"/>
                <a:ext cx="371880" cy="380520"/>
                <a:chOff x="6645774" y="4555259"/>
                <a:chExt cx="371880" cy="380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106" name="Ink 105">
                      <a:extLst>
                        <a:ext uri="{FF2B5EF4-FFF2-40B4-BE49-F238E27FC236}">
                          <a16:creationId xmlns:a16="http://schemas.microsoft.com/office/drawing/2014/main" id="{E17BCD57-D491-EBC6-061D-172CC85695F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45774" y="4555259"/>
                    <a:ext cx="371880" cy="380520"/>
                  </p14:xfrm>
                </p:contentPart>
              </mc:Choice>
              <mc:Fallback xmlns="">
                <p:pic>
                  <p:nvPicPr>
                    <p:cNvPr id="106" name="Ink 105">
                      <a:extLst>
                        <a:ext uri="{FF2B5EF4-FFF2-40B4-BE49-F238E27FC236}">
                          <a16:creationId xmlns:a16="http://schemas.microsoft.com/office/drawing/2014/main" id="{4ED09E6C-2875-6BA7-DEB9-CEEC610479BD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6637627" y="4546312"/>
                      <a:ext cx="388174" cy="3984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108" name="Ink 107">
                      <a:extLst>
                        <a:ext uri="{FF2B5EF4-FFF2-40B4-BE49-F238E27FC236}">
                          <a16:creationId xmlns:a16="http://schemas.microsoft.com/office/drawing/2014/main" id="{2BB35ED0-0150-8B32-11D1-0C4FDA7D39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77400" y="4583803"/>
                    <a:ext cx="307339" cy="314479"/>
                  </p14:xfrm>
                </p:contentPart>
              </mc:Choice>
              <mc:Fallback xmlns="">
                <p:pic>
                  <p:nvPicPr>
                    <p:cNvPr id="108" name="Ink 107">
                      <a:extLst>
                        <a:ext uri="{FF2B5EF4-FFF2-40B4-BE49-F238E27FC236}">
                          <a16:creationId xmlns:a16="http://schemas.microsoft.com/office/drawing/2014/main" id="{1448C160-6FC8-4FC8-71B4-C2585BDEAAA4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6669249" y="4574848"/>
                      <a:ext cx="323641" cy="332389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E73F3976-539A-832C-7443-C637CF740BE6}"/>
                </a:ext>
              </a:extLst>
            </p:cNvPr>
            <p:cNvGrpSpPr/>
            <p:nvPr/>
          </p:nvGrpSpPr>
          <p:grpSpPr>
            <a:xfrm flipH="1">
              <a:off x="10026200" y="1795246"/>
              <a:ext cx="683523" cy="562717"/>
              <a:chOff x="2681326" y="1266661"/>
              <a:chExt cx="1214790" cy="1000089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B99F298-0294-5E2F-2654-C9C2112F0DDE}"/>
                  </a:ext>
                </a:extLst>
              </p:cNvPr>
              <p:cNvGrpSpPr/>
              <p:nvPr/>
            </p:nvGrpSpPr>
            <p:grpSpPr>
              <a:xfrm>
                <a:off x="2681326" y="1266661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140" name="Ink 139">
                      <a:extLst>
                        <a:ext uri="{FF2B5EF4-FFF2-40B4-BE49-F238E27FC236}">
                          <a16:creationId xmlns:a16="http://schemas.microsoft.com/office/drawing/2014/main" id="{62D0D76A-681B-190B-8236-F9E93F4258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140" name="Ink 139">
                      <a:extLst>
                        <a:ext uri="{FF2B5EF4-FFF2-40B4-BE49-F238E27FC236}">
                          <a16:creationId xmlns:a16="http://schemas.microsoft.com/office/drawing/2014/main" id="{D52C5AF7-5E3B-1A6B-DBD0-4E04520668C2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2681878" y="1273444"/>
                      <a:ext cx="39936" cy="2873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141" name="Ink 140">
                      <a:extLst>
                        <a:ext uri="{FF2B5EF4-FFF2-40B4-BE49-F238E27FC236}">
                          <a16:creationId xmlns:a16="http://schemas.microsoft.com/office/drawing/2014/main" id="{521F5FAD-EB95-F7DD-FA5D-35DA3467D8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141" name="Ink 140">
                      <a:extLst>
                        <a:ext uri="{FF2B5EF4-FFF2-40B4-BE49-F238E27FC236}">
                          <a16:creationId xmlns:a16="http://schemas.microsoft.com/office/drawing/2014/main" id="{CD157A36-5965-3410-FF46-B05EB9F299B3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2670454" y="1255794"/>
                      <a:ext cx="1211904" cy="2953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">
                  <p14:nvContentPartPr>
                    <p14:cNvPr id="142" name="Ink 141">
                      <a:extLst>
                        <a:ext uri="{FF2B5EF4-FFF2-40B4-BE49-F238E27FC236}">
                          <a16:creationId xmlns:a16="http://schemas.microsoft.com/office/drawing/2014/main" id="{5C3EC3AD-421C-7F92-325C-FD6184CBC5C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142" name="Ink 141">
                      <a:extLst>
                        <a:ext uri="{FF2B5EF4-FFF2-40B4-BE49-F238E27FC236}">
                          <a16:creationId xmlns:a16="http://schemas.microsoft.com/office/drawing/2014/main" id="{2268033F-6C35-304A-409F-DD4EDFB661DA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2709694" y="1529783"/>
                      <a:ext cx="1174824" cy="522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143" name="Ink 142">
                      <a:extLst>
                        <a:ext uri="{FF2B5EF4-FFF2-40B4-BE49-F238E27FC236}">
                          <a16:creationId xmlns:a16="http://schemas.microsoft.com/office/drawing/2014/main" id="{B87E750C-7E7E-5A47-BB92-791239F4D9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143" name="Ink 142">
                      <a:extLst>
                        <a:ext uri="{FF2B5EF4-FFF2-40B4-BE49-F238E27FC236}">
                          <a16:creationId xmlns:a16="http://schemas.microsoft.com/office/drawing/2014/main" id="{A99A16C0-99FF-B6B0-1ABC-3A4865CB4257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2699049" y="1532474"/>
                      <a:ext cx="28634" cy="321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">
                  <p14:nvContentPartPr>
                    <p14:cNvPr id="144" name="Ink 143">
                      <a:extLst>
                        <a:ext uri="{FF2B5EF4-FFF2-40B4-BE49-F238E27FC236}">
                          <a16:creationId xmlns:a16="http://schemas.microsoft.com/office/drawing/2014/main" id="{8C0C31F3-F227-02CE-9DA6-EDE379B8D9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144" name="Ink 143">
                      <a:extLst>
                        <a:ext uri="{FF2B5EF4-FFF2-40B4-BE49-F238E27FC236}">
                          <a16:creationId xmlns:a16="http://schemas.microsoft.com/office/drawing/2014/main" id="{8195B5A0-CAE8-1049-14AC-219213F7D68B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3">
                  <p14:nvContentPartPr>
                    <p14:cNvPr id="145" name="Ink 144">
                      <a:extLst>
                        <a:ext uri="{FF2B5EF4-FFF2-40B4-BE49-F238E27FC236}">
                          <a16:creationId xmlns:a16="http://schemas.microsoft.com/office/drawing/2014/main" id="{6194AE6A-D2CF-6722-9DFF-9A2F35D5FB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145" name="Ink 144">
                      <a:extLst>
                        <a:ext uri="{FF2B5EF4-FFF2-40B4-BE49-F238E27FC236}">
                          <a16:creationId xmlns:a16="http://schemas.microsoft.com/office/drawing/2014/main" id="{655FEBCA-A4EB-847C-2C28-D974590C031D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146" name="Ink 145">
                      <a:extLst>
                        <a:ext uri="{FF2B5EF4-FFF2-40B4-BE49-F238E27FC236}">
                          <a16:creationId xmlns:a16="http://schemas.microsoft.com/office/drawing/2014/main" id="{4AFA36AB-1172-0CB8-E1EB-594EFB1450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146" name="Ink 145">
                      <a:extLst>
                        <a:ext uri="{FF2B5EF4-FFF2-40B4-BE49-F238E27FC236}">
                          <a16:creationId xmlns:a16="http://schemas.microsoft.com/office/drawing/2014/main" id="{C93D6B94-B579-5B4D-FE21-BCE59A8378EA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147" name="Ink 146">
                      <a:extLst>
                        <a:ext uri="{FF2B5EF4-FFF2-40B4-BE49-F238E27FC236}">
                          <a16:creationId xmlns:a16="http://schemas.microsoft.com/office/drawing/2014/main" id="{983F21E1-9DC1-93C4-07EC-2DC161770A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147" name="Ink 146">
                      <a:extLst>
                        <a:ext uri="{FF2B5EF4-FFF2-40B4-BE49-F238E27FC236}">
                          <a16:creationId xmlns:a16="http://schemas.microsoft.com/office/drawing/2014/main" id="{2501AFF0-E76D-B53D-1EC7-46FB8C7C3540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3405148" y="1362758"/>
                      <a:ext cx="415438" cy="11929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3524403-DF2C-ACED-B948-6CB706EBC1E9}"/>
                  </a:ext>
                </a:extLst>
              </p:cNvPr>
              <p:cNvGrpSpPr/>
              <p:nvPr/>
            </p:nvGrpSpPr>
            <p:grpSpPr>
              <a:xfrm>
                <a:off x="2694277" y="1612727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132" name="Ink 131">
                      <a:extLst>
                        <a:ext uri="{FF2B5EF4-FFF2-40B4-BE49-F238E27FC236}">
                          <a16:creationId xmlns:a16="http://schemas.microsoft.com/office/drawing/2014/main" id="{BE05D9EA-0C0D-A8EF-0B4F-858C200DB6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132" name="Ink 131">
                      <a:extLst>
                        <a:ext uri="{FF2B5EF4-FFF2-40B4-BE49-F238E27FC236}">
                          <a16:creationId xmlns:a16="http://schemas.microsoft.com/office/drawing/2014/main" id="{D9276A16-1350-0CB0-1570-268C36B65B61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2681878" y="1273444"/>
                      <a:ext cx="39936" cy="2873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133" name="Ink 132">
                      <a:extLst>
                        <a:ext uri="{FF2B5EF4-FFF2-40B4-BE49-F238E27FC236}">
                          <a16:creationId xmlns:a16="http://schemas.microsoft.com/office/drawing/2014/main" id="{D3B09533-9B29-B1DB-B7A3-BC67CF59B1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133" name="Ink 132">
                      <a:extLst>
                        <a:ext uri="{FF2B5EF4-FFF2-40B4-BE49-F238E27FC236}">
                          <a16:creationId xmlns:a16="http://schemas.microsoft.com/office/drawing/2014/main" id="{C8149FD2-9A13-E7AD-4FB5-DF394D5412BD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2670454" y="1255794"/>
                      <a:ext cx="1211904" cy="2953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">
                  <p14:nvContentPartPr>
                    <p14:cNvPr id="134" name="Ink 133">
                      <a:extLst>
                        <a:ext uri="{FF2B5EF4-FFF2-40B4-BE49-F238E27FC236}">
                          <a16:creationId xmlns:a16="http://schemas.microsoft.com/office/drawing/2014/main" id="{E66370EF-79B9-D1FF-58ED-C9F92BBD8F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134" name="Ink 133">
                      <a:extLst>
                        <a:ext uri="{FF2B5EF4-FFF2-40B4-BE49-F238E27FC236}">
                          <a16:creationId xmlns:a16="http://schemas.microsoft.com/office/drawing/2014/main" id="{E4DE5186-7089-996D-19AC-116C829C75D1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2709694" y="1529783"/>
                      <a:ext cx="1174824" cy="522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">
                  <p14:nvContentPartPr>
                    <p14:cNvPr id="135" name="Ink 134">
                      <a:extLst>
                        <a:ext uri="{FF2B5EF4-FFF2-40B4-BE49-F238E27FC236}">
                          <a16:creationId xmlns:a16="http://schemas.microsoft.com/office/drawing/2014/main" id="{CABF237C-E540-D4A4-B285-3AC91FB4021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135" name="Ink 134">
                      <a:extLst>
                        <a:ext uri="{FF2B5EF4-FFF2-40B4-BE49-F238E27FC236}">
                          <a16:creationId xmlns:a16="http://schemas.microsoft.com/office/drawing/2014/main" id="{E5F0322E-96D3-15D0-752B-E4547417C339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2699049" y="1532474"/>
                      <a:ext cx="28634" cy="321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136" name="Ink 135">
                      <a:extLst>
                        <a:ext uri="{FF2B5EF4-FFF2-40B4-BE49-F238E27FC236}">
                          <a16:creationId xmlns:a16="http://schemas.microsoft.com/office/drawing/2014/main" id="{5786FC89-7D3A-C56F-2423-691BEA6E22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136" name="Ink 135">
                      <a:extLst>
                        <a:ext uri="{FF2B5EF4-FFF2-40B4-BE49-F238E27FC236}">
                          <a16:creationId xmlns:a16="http://schemas.microsoft.com/office/drawing/2014/main" id="{809A297F-A214-D285-8F4F-B11E5C263AB3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">
                  <p14:nvContentPartPr>
                    <p14:cNvPr id="137" name="Ink 136">
                      <a:extLst>
                        <a:ext uri="{FF2B5EF4-FFF2-40B4-BE49-F238E27FC236}">
                          <a16:creationId xmlns:a16="http://schemas.microsoft.com/office/drawing/2014/main" id="{216C6B38-0B75-87B4-FA6D-09B87D90D8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137" name="Ink 136">
                      <a:extLst>
                        <a:ext uri="{FF2B5EF4-FFF2-40B4-BE49-F238E27FC236}">
                          <a16:creationId xmlns:a16="http://schemas.microsoft.com/office/drawing/2014/main" id="{B13FFCD2-4A09-974B-96F8-7A9F680EA6BA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">
                  <p14:nvContentPartPr>
                    <p14:cNvPr id="138" name="Ink 137">
                      <a:extLst>
                        <a:ext uri="{FF2B5EF4-FFF2-40B4-BE49-F238E27FC236}">
                          <a16:creationId xmlns:a16="http://schemas.microsoft.com/office/drawing/2014/main" id="{882E79FC-A078-F769-0DD4-E921664C67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138" name="Ink 137">
                      <a:extLst>
                        <a:ext uri="{FF2B5EF4-FFF2-40B4-BE49-F238E27FC236}">
                          <a16:creationId xmlns:a16="http://schemas.microsoft.com/office/drawing/2014/main" id="{1723F5AB-84D8-79D4-8BF2-C0D63367E4BD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">
                  <p14:nvContentPartPr>
                    <p14:cNvPr id="139" name="Ink 138">
                      <a:extLst>
                        <a:ext uri="{FF2B5EF4-FFF2-40B4-BE49-F238E27FC236}">
                          <a16:creationId xmlns:a16="http://schemas.microsoft.com/office/drawing/2014/main" id="{4841DEC9-AA21-84F8-14B2-9FE1691E7BB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139" name="Ink 138">
                      <a:extLst>
                        <a:ext uri="{FF2B5EF4-FFF2-40B4-BE49-F238E27FC236}">
                          <a16:creationId xmlns:a16="http://schemas.microsoft.com/office/drawing/2014/main" id="{95F5E343-F4BF-6CF7-3A4E-05363A359C82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3405148" y="1362758"/>
                      <a:ext cx="415438" cy="11929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9643FA6-E4C2-B556-6194-5B28314941A4}"/>
                  </a:ext>
                </a:extLst>
              </p:cNvPr>
              <p:cNvGrpSpPr/>
              <p:nvPr/>
            </p:nvGrpSpPr>
            <p:grpSpPr>
              <a:xfrm>
                <a:off x="2703796" y="1962190"/>
                <a:ext cx="1192320" cy="304560"/>
                <a:chOff x="2681326" y="1266661"/>
                <a:chExt cx="1192320" cy="304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5">
                  <p14:nvContentPartPr>
                    <p14:cNvPr id="124" name="Ink 123">
                      <a:extLst>
                        <a:ext uri="{FF2B5EF4-FFF2-40B4-BE49-F238E27FC236}">
                          <a16:creationId xmlns:a16="http://schemas.microsoft.com/office/drawing/2014/main" id="{8A7D33FA-728A-D135-4075-E1F913A922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2486" y="1284301"/>
                    <a:ext cx="18720" cy="265680"/>
                  </p14:xfrm>
                </p:contentPart>
              </mc:Choice>
              <mc:Fallback xmlns="">
                <p:pic>
                  <p:nvPicPr>
                    <p:cNvPr id="124" name="Ink 123">
                      <a:extLst>
                        <a:ext uri="{FF2B5EF4-FFF2-40B4-BE49-F238E27FC236}">
                          <a16:creationId xmlns:a16="http://schemas.microsoft.com/office/drawing/2014/main" id="{C38510D3-9B51-41FD-360B-DD0FF1CCDB7B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2681878" y="1273444"/>
                      <a:ext cx="39936" cy="2873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">
                  <p14:nvContentPartPr>
                    <p14:cNvPr id="125" name="Ink 124">
                      <a:extLst>
                        <a:ext uri="{FF2B5EF4-FFF2-40B4-BE49-F238E27FC236}">
                          <a16:creationId xmlns:a16="http://schemas.microsoft.com/office/drawing/2014/main" id="{0415E21F-38B8-CC53-C8C6-BC1801504E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81326" y="1266661"/>
                    <a:ext cx="1190160" cy="273600"/>
                  </p14:xfrm>
                </p:contentPart>
              </mc:Choice>
              <mc:Fallback xmlns="">
                <p:pic>
                  <p:nvPicPr>
                    <p:cNvPr id="125" name="Ink 124">
                      <a:extLst>
                        <a:ext uri="{FF2B5EF4-FFF2-40B4-BE49-F238E27FC236}">
                          <a16:creationId xmlns:a16="http://schemas.microsoft.com/office/drawing/2014/main" id="{D7266FB0-D513-BE1F-7289-5BD20D27D7E8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2670454" y="1255794"/>
                      <a:ext cx="1211904" cy="2953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7">
                  <p14:nvContentPartPr>
                    <p14:cNvPr id="126" name="Ink 125">
                      <a:extLst>
                        <a:ext uri="{FF2B5EF4-FFF2-40B4-BE49-F238E27FC236}">
                          <a16:creationId xmlns:a16="http://schemas.microsoft.com/office/drawing/2014/main" id="{675C2937-3DFF-568F-F39F-AC2775F581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20566" y="1540621"/>
                    <a:ext cx="1153080" cy="30600"/>
                  </p14:xfrm>
                </p:contentPart>
              </mc:Choice>
              <mc:Fallback xmlns="">
                <p:pic>
                  <p:nvPicPr>
                    <p:cNvPr id="126" name="Ink 125">
                      <a:extLst>
                        <a:ext uri="{FF2B5EF4-FFF2-40B4-BE49-F238E27FC236}">
                          <a16:creationId xmlns:a16="http://schemas.microsoft.com/office/drawing/2014/main" id="{B2A7632A-C351-2F46-197F-21C1E9E3081A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2709694" y="1529783"/>
                      <a:ext cx="1174824" cy="522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">
                  <p14:nvContentPartPr>
                    <p14:cNvPr id="127" name="Ink 126">
                      <a:extLst>
                        <a:ext uri="{FF2B5EF4-FFF2-40B4-BE49-F238E27FC236}">
                          <a16:creationId xmlns:a16="http://schemas.microsoft.com/office/drawing/2014/main" id="{9BEAE9D7-FE3C-41D0-EEC4-89452EF98E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09406" y="1542781"/>
                    <a:ext cx="7920" cy="11520"/>
                  </p14:xfrm>
                </p:contentPart>
              </mc:Choice>
              <mc:Fallback xmlns="">
                <p:pic>
                  <p:nvPicPr>
                    <p:cNvPr id="127" name="Ink 126">
                      <a:extLst>
                        <a:ext uri="{FF2B5EF4-FFF2-40B4-BE49-F238E27FC236}">
                          <a16:creationId xmlns:a16="http://schemas.microsoft.com/office/drawing/2014/main" id="{6F95EB8E-A00D-63F9-F2DA-3715F8071C49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2699049" y="1532474"/>
                      <a:ext cx="28634" cy="321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">
                  <p14:nvContentPartPr>
                    <p14:cNvPr id="128" name="Ink 127">
                      <a:extLst>
                        <a:ext uri="{FF2B5EF4-FFF2-40B4-BE49-F238E27FC236}">
                          <a16:creationId xmlns:a16="http://schemas.microsoft.com/office/drawing/2014/main" id="{888AD56F-1F06-B462-5BB6-F9DD30105D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32886" y="1436221"/>
                    <a:ext cx="360" cy="360"/>
                  </p14:xfrm>
                </p:contentPart>
              </mc:Choice>
              <mc:Fallback xmlns="">
                <p:pic>
                  <p:nvPicPr>
                    <p:cNvPr id="128" name="Ink 127">
                      <a:extLst>
                        <a:ext uri="{FF2B5EF4-FFF2-40B4-BE49-F238E27FC236}">
                          <a16:creationId xmlns:a16="http://schemas.microsoft.com/office/drawing/2014/main" id="{E18F9A6C-0D8C-194A-C986-1360420E4BF0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2804446" y="140778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AEA3D031-650E-06B0-0F82-4398EA5647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6006" y="1425061"/>
                    <a:ext cx="360" cy="360"/>
                  </p14:xfrm>
                </p:contentPart>
              </mc:Choice>
              <mc:Fallback xmlns="">
                <p:pic>
                  <p:nvPicPr>
                    <p:cNvPr id="129" name="Ink 128">
                      <a:extLst>
                        <a:ext uri="{FF2B5EF4-FFF2-40B4-BE49-F238E27FC236}">
                          <a16:creationId xmlns:a16="http://schemas.microsoft.com/office/drawing/2014/main" id="{E4800D4C-F7C2-3004-CCE8-84603211C4E6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301756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90CCA373-8CF5-F112-35C8-289DB55915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3726" y="1425061"/>
                    <a:ext cx="360" cy="360"/>
                  </p14:xfrm>
                </p:contentPart>
              </mc:Choice>
              <mc:Fallback xmlns="">
                <p:pic>
                  <p:nvPicPr>
                    <p:cNvPr id="130" name="Ink 129">
                      <a:extLst>
                        <a:ext uri="{FF2B5EF4-FFF2-40B4-BE49-F238E27FC236}">
                          <a16:creationId xmlns:a16="http://schemas.microsoft.com/office/drawing/2014/main" id="{AD982609-4CAB-7A3C-9DC0-490C6FB749A4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3225286" y="1396621"/>
                      <a:ext cx="57240" cy="5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">
                  <p14:nvContentPartPr>
                    <p14:cNvPr id="131" name="Ink 130">
                      <a:extLst>
                        <a:ext uri="{FF2B5EF4-FFF2-40B4-BE49-F238E27FC236}">
                          <a16:creationId xmlns:a16="http://schemas.microsoft.com/office/drawing/2014/main" id="{5E8C48AA-3D42-1F99-74AB-6004E1A739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21126" y="1378621"/>
                    <a:ext cx="384120" cy="88200"/>
                  </p14:xfrm>
                </p:contentPart>
              </mc:Choice>
              <mc:Fallback xmlns="">
                <p:pic>
                  <p:nvPicPr>
                    <p:cNvPr id="131" name="Ink 130">
                      <a:extLst>
                        <a:ext uri="{FF2B5EF4-FFF2-40B4-BE49-F238E27FC236}">
                          <a16:creationId xmlns:a16="http://schemas.microsoft.com/office/drawing/2014/main" id="{379F4419-C4B8-524F-DFEC-F10D795419B0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3405148" y="1362758"/>
                      <a:ext cx="415438" cy="119292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0D23B0E-8A6C-1999-FB88-AE26B551DF58}"/>
                    </a:ext>
                  </a:extLst>
                </p14:cNvPr>
                <p14:cNvContentPartPr/>
                <p14:nvPr/>
              </p14:nvContentPartPr>
              <p14:xfrm rot="-60000">
                <a:off x="9258184" y="1524523"/>
                <a:ext cx="1204688" cy="576935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0D23B0E-8A6C-1999-FB88-AE26B551DF5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 rot="-60000">
                  <a:off x="9251705" y="1518045"/>
                  <a:ext cx="1216926" cy="58917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A66A695-2259-FE59-1CD5-3F3DB2322901}"/>
              </a:ext>
            </a:extLst>
          </p:cNvPr>
          <p:cNvSpPr txBox="1"/>
          <p:nvPr/>
        </p:nvSpPr>
        <p:spPr>
          <a:xfrm>
            <a:off x="3215420" y="2528186"/>
            <a:ext cx="961620" cy="359118"/>
          </a:xfrm>
          <a:prstGeom prst="rect">
            <a:avLst/>
          </a:prstGeom>
          <a:solidFill>
            <a:srgbClr val="C3ECBE"/>
          </a:solidFill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dirty="0">
                <a:latin typeface="DIN Next LT Pro Light" panose="020B0303020203050203" pitchFamily="34" charset="0"/>
              </a:rPr>
              <a:t>PRF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261560-C85D-D03A-BC79-65A04E72D97D}"/>
              </a:ext>
            </a:extLst>
          </p:cNvPr>
          <p:cNvGrpSpPr/>
          <p:nvPr/>
        </p:nvGrpSpPr>
        <p:grpSpPr>
          <a:xfrm>
            <a:off x="2624709" y="926652"/>
            <a:ext cx="2158284" cy="649921"/>
            <a:chOff x="2624709" y="926652"/>
            <a:chExt cx="2158284" cy="6499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9157C1-3066-CCD3-8D32-8741E9EE601D}"/>
                </a:ext>
              </a:extLst>
            </p:cNvPr>
            <p:cNvGrpSpPr/>
            <p:nvPr/>
          </p:nvGrpSpPr>
          <p:grpSpPr>
            <a:xfrm>
              <a:off x="3542484" y="926652"/>
              <a:ext cx="1240509" cy="299869"/>
              <a:chOff x="3542484" y="1108888"/>
              <a:chExt cx="1240509" cy="36283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4FCFE4-47B3-E0D5-48D9-F60C752D31A0}"/>
                  </a:ext>
                </a:extLst>
              </p:cNvPr>
              <p:cNvSpPr txBox="1"/>
              <p:nvPr/>
            </p:nvSpPr>
            <p:spPr>
              <a:xfrm>
                <a:off x="3677679" y="1108888"/>
                <a:ext cx="1105314" cy="27748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r>
                  <a:rPr lang="en-US" b="1" dirty="0">
                    <a:latin typeface="The Hand Black" panose="03070502030502020204" pitchFamily="66" charset="0"/>
                  </a:rPr>
                  <a:t>GLOBALLY UNIQUE</a:t>
                </a:r>
                <a:endParaRPr lang="en-US" sz="1200" dirty="0">
                  <a:latin typeface="Montserrat" pitchFamily="2" charset="77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3CF939CF-314B-8639-6E07-41445E9E2DE3}"/>
                      </a:ext>
                    </a:extLst>
                  </p14:cNvPr>
                  <p14:cNvContentPartPr/>
                  <p14:nvPr/>
                </p14:nvContentPartPr>
                <p14:xfrm rot="20404212">
                  <a:off x="3542484" y="1355212"/>
                  <a:ext cx="107944" cy="116515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3CF939CF-314B-8639-6E07-41445E9E2DE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20404212">
                    <a:off x="3538166" y="1349975"/>
                    <a:ext cx="116580" cy="12698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0BC8A408-59D9-34D9-4884-D5D9092B039C}"/>
                    </a:ext>
                  </a:extLst>
                </p:cNvPr>
                <p:cNvSpPr txBox="1"/>
                <p:nvPr/>
              </p:nvSpPr>
              <p:spPr>
                <a:xfrm>
                  <a:off x="2624709" y="1161688"/>
                  <a:ext cx="1527777" cy="414885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0" rtlCol="0" anchor="ctr" anchorCtr="1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𝑝𝑤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𝑎𝑖𝑑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latin typeface="DIN Next LT Pro Light" panose="020B0303020203050203" pitchFamily="34" charset="0"/>
                  </a:endParaRPr>
                </a:p>
              </p:txBody>
            </p:sp>
          </mc:Choice>
          <mc:Fallback xmlns=""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0BC8A408-59D9-34D9-4884-D5D9092B03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4709" y="1161688"/>
                  <a:ext cx="1527777" cy="414885"/>
                </a:xfrm>
                <a:prstGeom prst="rect">
                  <a:avLst/>
                </a:prstGeom>
                <a:blipFill>
                  <a:blip r:embed="rId66"/>
                  <a:stretch>
                    <a:fillRect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D96F6FCB-0C06-57C8-8469-3E8644D1E1DC}"/>
              </a:ext>
            </a:extLst>
          </p:cNvPr>
          <p:cNvGrpSpPr/>
          <p:nvPr/>
        </p:nvGrpSpPr>
        <p:grpSpPr>
          <a:xfrm>
            <a:off x="610080" y="2717157"/>
            <a:ext cx="1328012" cy="752491"/>
            <a:chOff x="1393758" y="4309475"/>
            <a:chExt cx="1460813" cy="7524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B76D89-1A88-20EE-5FAF-E15A66DE574D}"/>
                </a:ext>
              </a:extLst>
            </p:cNvPr>
            <p:cNvSpPr txBox="1"/>
            <p:nvPr/>
          </p:nvSpPr>
          <p:spPr>
            <a:xfrm>
              <a:off x="1393758" y="4309475"/>
              <a:ext cx="1460813" cy="52293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b="1" dirty="0">
                  <a:latin typeface="The Hand Black" panose="03070502030502020204" pitchFamily="66" charset="0"/>
                </a:rPr>
                <a:t>ALLOWS PW ROTATION WITHOUT</a:t>
              </a:r>
              <a:br>
                <a:rPr lang="en-US" b="1" dirty="0">
                  <a:latin typeface="The Hand Black" panose="03070502030502020204" pitchFamily="66" charset="0"/>
                </a:rPr>
              </a:br>
              <a:r>
                <a:rPr lang="en-US" b="1" dirty="0">
                  <a:latin typeface="The Hand Black" panose="03070502030502020204" pitchFamily="66" charset="0"/>
                </a:rPr>
                <a:t>FILE KEY RE-ENCRYPTION</a:t>
              </a:r>
              <a:endParaRPr lang="en-US" sz="12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40C5E75-E154-2D0F-270D-1BE8E77B65EF}"/>
                    </a:ext>
                  </a:extLst>
                </p14:cNvPr>
                <p14:cNvContentPartPr/>
                <p14:nvPr/>
              </p14:nvContentPartPr>
              <p14:xfrm rot="4598672" flipV="1">
                <a:off x="2220913" y="4865407"/>
                <a:ext cx="220999" cy="172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40C5E75-E154-2D0F-270D-1BE8E77B65E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 rot="4598672" flipV="1">
                  <a:off x="2216594" y="4860659"/>
                  <a:ext cx="229637" cy="18161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570862-3643-BF64-27C5-F90D1D180353}"/>
              </a:ext>
            </a:extLst>
          </p:cNvPr>
          <p:cNvGrpSpPr/>
          <p:nvPr/>
        </p:nvGrpSpPr>
        <p:grpSpPr>
          <a:xfrm>
            <a:off x="2584514" y="2882244"/>
            <a:ext cx="671823" cy="602004"/>
            <a:chOff x="2584514" y="2882244"/>
            <a:chExt cx="671823" cy="602004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4625E0C-669C-5E1A-2389-7716274D77F4}"/>
                </a:ext>
              </a:extLst>
            </p:cNvPr>
            <p:cNvSpPr txBox="1"/>
            <p:nvPr/>
          </p:nvSpPr>
          <p:spPr>
            <a:xfrm>
              <a:off x="2697079" y="3156142"/>
              <a:ext cx="559258" cy="328106"/>
            </a:xfrm>
            <a:prstGeom prst="rect">
              <a:avLst/>
            </a:prstGeom>
            <a:noFill/>
          </p:spPr>
          <p:txBody>
            <a:bodyPr wrap="none" lIns="0" tIns="0" rIns="0" bIns="288000">
              <a:noAutofit/>
            </a:bodyPr>
            <a:lstStyle/>
            <a:p>
              <a:pPr algn="ctr"/>
              <a:r>
                <a:rPr lang="en-US" sz="2000" baseline="-25000" dirty="0" err="1"/>
                <a:t>kek</a:t>
              </a:r>
              <a:endParaRPr lang="en-US" sz="2400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14D9869-AD82-1220-EC9F-F0FC4D2B4B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8288" y="2882244"/>
              <a:ext cx="403451" cy="16325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78D60044-7F9F-FCAC-1BF2-F8F76C6FFE64}"/>
                </a:ext>
              </a:extLst>
            </p:cNvPr>
            <p:cNvGrpSpPr/>
            <p:nvPr/>
          </p:nvGrpSpPr>
          <p:grpSpPr>
            <a:xfrm>
              <a:off x="2584514" y="3152582"/>
              <a:ext cx="279531" cy="115455"/>
              <a:chOff x="6726058" y="2193401"/>
              <a:chExt cx="360693" cy="12722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BDA54779-9AE5-ACD4-942D-CBABFB30C76A}"/>
                      </a:ext>
                    </a:extLst>
                  </p14:cNvPr>
                  <p14:cNvContentPartPr/>
                  <p14:nvPr/>
                </p14:nvContentPartPr>
                <p14:xfrm>
                  <a:off x="6726058" y="2193401"/>
                  <a:ext cx="114480" cy="10404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BDA54779-9AE5-ACD4-942D-CBABFB30C76A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6707519" y="2177517"/>
                    <a:ext cx="151095" cy="1354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63F7B242-2E55-E52E-D36D-1C72F59E0388}"/>
                      </a:ext>
                    </a:extLst>
                  </p14:cNvPr>
                  <p14:cNvContentPartPr/>
                  <p14:nvPr/>
                </p14:nvContentPartPr>
                <p14:xfrm>
                  <a:off x="6869670" y="2242505"/>
                  <a:ext cx="217081" cy="7812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63F7B242-2E55-E52E-D36D-1C72F59E0388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6851156" y="2226723"/>
                    <a:ext cx="253647" cy="1088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7921D094-F280-BC6D-255A-E8D43413C4BC}"/>
                      </a:ext>
                    </a:extLst>
                  </p14:cNvPr>
                  <p14:cNvContentPartPr/>
                  <p14:nvPr/>
                </p14:nvContentPartPr>
                <p14:xfrm>
                  <a:off x="7010775" y="2276341"/>
                  <a:ext cx="360" cy="13680"/>
                </p14:xfrm>
              </p:contentPart>
            </mc:Choice>
            <mc:Fallback xmlns="">
              <p:pic>
                <p:nvPicPr>
                  <p:cNvPr id="475" name="Ink 474">
                    <a:extLst>
                      <a:ext uri="{FF2B5EF4-FFF2-40B4-BE49-F238E27FC236}">
                        <a16:creationId xmlns:a16="http://schemas.microsoft.com/office/drawing/2014/main" id="{2DF991D9-93E4-DEA4-87D4-134409D471B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7001415" y="2262661"/>
                    <a:ext cx="19080" cy="41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941CE5-7ECA-5394-E6E3-7407932AC8CE}"/>
              </a:ext>
            </a:extLst>
          </p:cNvPr>
          <p:cNvGrpSpPr/>
          <p:nvPr/>
        </p:nvGrpSpPr>
        <p:grpSpPr>
          <a:xfrm>
            <a:off x="1595906" y="3336646"/>
            <a:ext cx="1691527" cy="969313"/>
            <a:chOff x="1595906" y="3336646"/>
            <a:chExt cx="1691527" cy="9693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D2DC9-311F-8391-9BD0-CCD71C70D03E}"/>
                </a:ext>
              </a:extLst>
            </p:cNvPr>
            <p:cNvSpPr txBox="1"/>
            <p:nvPr/>
          </p:nvSpPr>
          <p:spPr>
            <a:xfrm>
              <a:off x="1595906" y="3440836"/>
              <a:ext cx="911786" cy="380980"/>
            </a:xfrm>
            <a:prstGeom prst="rect">
              <a:avLst/>
            </a:prstGeom>
            <a:solidFill>
              <a:srgbClr val="FBD5EF"/>
            </a:solidFill>
          </p:spPr>
          <p:txBody>
            <a:bodyPr wrap="square" lIns="0" tIns="36000" rIns="0" bIns="0" rtlCol="0" anchor="ctr" anchorCtr="1">
              <a:noAutofit/>
            </a:bodyPr>
            <a:lstStyle/>
            <a:p>
              <a:r>
                <a:rPr lang="en-US" dirty="0">
                  <a:latin typeface="DIN Next LT Pro Light" panose="020B0303020203050203" pitchFamily="34" charset="0"/>
                </a:rPr>
                <a:t>AEAD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5C31337-F751-7C84-6967-DAA440E03889}"/>
                </a:ext>
              </a:extLst>
            </p:cNvPr>
            <p:cNvCxnSpPr>
              <a:cxnSpLocks/>
            </p:cNvCxnSpPr>
            <p:nvPr/>
          </p:nvCxnSpPr>
          <p:spPr>
            <a:xfrm>
              <a:off x="2748902" y="3336646"/>
              <a:ext cx="0" cy="58936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4C3F1DC1-AA0E-B1F8-AB56-9CC08DE8D6B9}"/>
                </a:ext>
              </a:extLst>
            </p:cNvPr>
            <p:cNvGrpSpPr/>
            <p:nvPr/>
          </p:nvGrpSpPr>
          <p:grpSpPr>
            <a:xfrm>
              <a:off x="2561665" y="3779838"/>
              <a:ext cx="725768" cy="526121"/>
              <a:chOff x="1257758" y="3613895"/>
              <a:chExt cx="725768" cy="526121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80AB2B79-55BC-A5B3-F5ED-7331889251FC}"/>
                  </a:ext>
                </a:extLst>
              </p:cNvPr>
              <p:cNvSpPr txBox="1"/>
              <p:nvPr/>
            </p:nvSpPr>
            <p:spPr>
              <a:xfrm>
                <a:off x="1488527" y="3842499"/>
                <a:ext cx="494999" cy="297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aseline="-25000" dirty="0" err="1"/>
                  <a:t>mk</a:t>
                </a:r>
                <a:endParaRPr lang="en-US" sz="2000" baseline="-250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F58CC3-A1C3-82EC-95D3-FDF2715EFAB1}"/>
                  </a:ext>
                </a:extLst>
              </p:cNvPr>
              <p:cNvSpPr txBox="1"/>
              <p:nvPr/>
            </p:nvSpPr>
            <p:spPr>
              <a:xfrm>
                <a:off x="1508048" y="3613895"/>
                <a:ext cx="4080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D29A1C"/>
                    </a:solidFill>
                    <a:latin typeface="DIN Next LT Pro Black" panose="020B0A03020203050203" pitchFamily="34" charset="0"/>
                  </a:rPr>
                  <a:t>$</a:t>
                </a:r>
                <a:endParaRPr lang="en-US" dirty="0">
                  <a:solidFill>
                    <a:srgbClr val="D29A1C"/>
                  </a:solidFill>
                  <a:latin typeface="DIN Next LT Pro Black" panose="020B0A03020203050203" pitchFamily="34" charset="0"/>
                </a:endParaRPr>
              </a:p>
            </p:txBody>
          </p: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4953B59A-922D-1473-A665-ED59AF235048}"/>
                  </a:ext>
                </a:extLst>
              </p:cNvPr>
              <p:cNvGrpSpPr/>
              <p:nvPr/>
            </p:nvGrpSpPr>
            <p:grpSpPr>
              <a:xfrm>
                <a:off x="1257758" y="3844829"/>
                <a:ext cx="292336" cy="113427"/>
                <a:chOff x="6726058" y="2193401"/>
                <a:chExt cx="360677" cy="1272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6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D47833AD-85AA-4E7C-C542-C493408609C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26058" y="2193401"/>
                    <a:ext cx="114480" cy="1040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8812E1DF-58CF-D3B2-E0A7-50F44A9973B2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6711951" y="2179312"/>
                      <a:ext cx="142693" cy="132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8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82241D8E-EB69-3FCB-916E-9711CD1CBD9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9655" y="2242501"/>
                    <a:ext cx="217080" cy="7812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158A4B9B-1D9D-C19F-9320-3610F52833A3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6855545" y="2228396"/>
                      <a:ext cx="245300" cy="1063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167" name="Ink 166">
                      <a:extLst>
                        <a:ext uri="{FF2B5EF4-FFF2-40B4-BE49-F238E27FC236}">
                          <a16:creationId xmlns:a16="http://schemas.microsoft.com/office/drawing/2014/main" id="{4EF8C530-A60D-ADCD-0348-DE46B555E8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0775" y="2276341"/>
                    <a:ext cx="360" cy="13680"/>
                  </p14:xfrm>
                </p:contentPart>
              </mc:Choice>
              <mc:Fallback xmlns="">
                <p:pic>
                  <p:nvPicPr>
                    <p:cNvPr id="475" name="Ink 474">
                      <a:extLst>
                        <a:ext uri="{FF2B5EF4-FFF2-40B4-BE49-F238E27FC236}">
                          <a16:creationId xmlns:a16="http://schemas.microsoft.com/office/drawing/2014/main" id="{2DF991D9-93E4-DEA4-87D4-134409D471BA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001415" y="2262661"/>
                      <a:ext cx="19080" cy="41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D2ECC4-0213-9FC5-C091-CA26FDA74D4A}"/>
              </a:ext>
            </a:extLst>
          </p:cNvPr>
          <p:cNvGrpSpPr/>
          <p:nvPr/>
        </p:nvGrpSpPr>
        <p:grpSpPr>
          <a:xfrm>
            <a:off x="4257524" y="2256204"/>
            <a:ext cx="4895574" cy="1362442"/>
            <a:chOff x="4257524" y="2256204"/>
            <a:chExt cx="4895574" cy="1362442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920752F-88EA-AFC4-036B-8AC8A0E5E17C}"/>
                </a:ext>
              </a:extLst>
            </p:cNvPr>
            <p:cNvSpPr txBox="1"/>
            <p:nvPr/>
          </p:nvSpPr>
          <p:spPr>
            <a:xfrm>
              <a:off x="7562792" y="2256204"/>
              <a:ext cx="1502085" cy="41109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/>
              <a:r>
                <a:rPr lang="en-US" b="1" dirty="0">
                  <a:latin typeface="The Hand Black" panose="03070502030502020204" pitchFamily="66" charset="0"/>
                </a:rPr>
                <a:t>AUTHENTICATION</a:t>
              </a:r>
              <a:endParaRPr lang="en-US" sz="1200" dirty="0">
                <a:latin typeface="Montserrat" pitchFamily="2" charset="77"/>
              </a:endParaRPr>
            </a:p>
          </p:txBody>
        </p:sp>
        <p:sp>
          <p:nvSpPr>
            <p:cNvPr id="187" name="Rectangle: Rounded Corners 20">
              <a:extLst>
                <a:ext uri="{FF2B5EF4-FFF2-40B4-BE49-F238E27FC236}">
                  <a16:creationId xmlns:a16="http://schemas.microsoft.com/office/drawing/2014/main" id="{B00208C2-B3A7-0723-3488-FFA0AE7D6D32}"/>
                </a:ext>
              </a:extLst>
            </p:cNvPr>
            <p:cNvSpPr/>
            <p:nvPr/>
          </p:nvSpPr>
          <p:spPr>
            <a:xfrm>
              <a:off x="4257524" y="2641807"/>
              <a:ext cx="4895574" cy="976839"/>
            </a:xfrm>
            <a:prstGeom prst="roundRect">
              <a:avLst/>
            </a:prstGeom>
            <a:noFill/>
            <a:ln>
              <a:solidFill>
                <a:srgbClr val="2DD7FF"/>
              </a:solidFill>
              <a:prstDash val="dash"/>
            </a:ln>
            <a:effectLst>
              <a:glow rad="63500">
                <a:srgbClr val="2DD7FF">
                  <a:alpha val="15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47525D-8AFB-1657-3B72-C7DA9516D382}"/>
              </a:ext>
            </a:extLst>
          </p:cNvPr>
          <p:cNvGrpSpPr/>
          <p:nvPr/>
        </p:nvGrpSpPr>
        <p:grpSpPr>
          <a:xfrm>
            <a:off x="4800843" y="3838132"/>
            <a:ext cx="965075" cy="494210"/>
            <a:chOff x="4800843" y="3838132"/>
            <a:chExt cx="965075" cy="494210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A370E823-81FA-2E9F-27B9-897AAED62B4C}"/>
                </a:ext>
              </a:extLst>
            </p:cNvPr>
            <p:cNvSpPr/>
            <p:nvPr/>
          </p:nvSpPr>
          <p:spPr>
            <a:xfrm>
              <a:off x="4800843" y="3838132"/>
              <a:ext cx="953406" cy="49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4C6D9F-C7F5-5A35-4812-944482083BFD}"/>
                </a:ext>
              </a:extLst>
            </p:cNvPr>
            <p:cNvSpPr txBox="1"/>
            <p:nvPr/>
          </p:nvSpPr>
          <p:spPr>
            <a:xfrm>
              <a:off x="4802001" y="3895121"/>
              <a:ext cx="963917" cy="4190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sz="3600" dirty="0">
                  <a:latin typeface="DIN Next LT Pro Light" panose="020B0303020203050203" pitchFamily="34" charset="0"/>
                </a:rPr>
                <a:t>[      ]</a:t>
              </a:r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184FA6D4-E323-7653-1F02-84DFD91F42EF}"/>
                </a:ext>
              </a:extLst>
            </p:cNvPr>
            <p:cNvGrpSpPr/>
            <p:nvPr/>
          </p:nvGrpSpPr>
          <p:grpSpPr>
            <a:xfrm>
              <a:off x="5028582" y="3973444"/>
              <a:ext cx="716670" cy="297517"/>
              <a:chOff x="1215394" y="4483577"/>
              <a:chExt cx="716670" cy="297517"/>
            </a:xfrm>
          </p:grpSpPr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8F6B0D6B-E1FD-FE70-B9C1-9586C850B82C}"/>
                  </a:ext>
                </a:extLst>
              </p:cNvPr>
              <p:cNvSpPr txBox="1"/>
              <p:nvPr/>
            </p:nvSpPr>
            <p:spPr>
              <a:xfrm>
                <a:off x="1437065" y="4483577"/>
                <a:ext cx="494999" cy="297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aseline="-25000" dirty="0" err="1"/>
                  <a:t>mk</a:t>
                </a:r>
                <a:endParaRPr lang="en-US" sz="2000" baseline="-25000" dirty="0"/>
              </a:p>
            </p:txBody>
          </p: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6EC49401-9A3F-432C-452D-86F1BA7B63B8}"/>
                  </a:ext>
                </a:extLst>
              </p:cNvPr>
              <p:cNvGrpSpPr/>
              <p:nvPr/>
            </p:nvGrpSpPr>
            <p:grpSpPr>
              <a:xfrm>
                <a:off x="1215394" y="4513201"/>
                <a:ext cx="292336" cy="113427"/>
                <a:chOff x="6726058" y="2193401"/>
                <a:chExt cx="360677" cy="1272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80">
                  <p14:nvContentPartPr>
                    <p14:cNvPr id="203" name="Ink 202">
                      <a:extLst>
                        <a:ext uri="{FF2B5EF4-FFF2-40B4-BE49-F238E27FC236}">
                          <a16:creationId xmlns:a16="http://schemas.microsoft.com/office/drawing/2014/main" id="{648B4272-E9E5-2126-E18D-417809F5C13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26058" y="2193401"/>
                    <a:ext cx="114480" cy="1040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8812E1DF-58CF-D3B2-E0A7-50F44A9973B2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6711951" y="2179312"/>
                      <a:ext cx="142693" cy="132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1">
                  <p14:nvContentPartPr>
                    <p14:cNvPr id="204" name="Ink 203">
                      <a:extLst>
                        <a:ext uri="{FF2B5EF4-FFF2-40B4-BE49-F238E27FC236}">
                          <a16:creationId xmlns:a16="http://schemas.microsoft.com/office/drawing/2014/main" id="{2CE67A4C-D355-C5B1-81B3-ECA140B990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9655" y="2242501"/>
                    <a:ext cx="217080" cy="7812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158A4B9B-1D9D-C19F-9320-3610F52833A3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6855545" y="2228396"/>
                      <a:ext cx="245300" cy="1063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2">
                  <p14:nvContentPartPr>
                    <p14:cNvPr id="205" name="Ink 204">
                      <a:extLst>
                        <a:ext uri="{FF2B5EF4-FFF2-40B4-BE49-F238E27FC236}">
                          <a16:creationId xmlns:a16="http://schemas.microsoft.com/office/drawing/2014/main" id="{B8635F99-EC02-8897-7771-45327E08AE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0775" y="2276341"/>
                    <a:ext cx="360" cy="13680"/>
                  </p14:xfrm>
                </p:contentPart>
              </mc:Choice>
              <mc:Fallback xmlns="">
                <p:pic>
                  <p:nvPicPr>
                    <p:cNvPr id="475" name="Ink 474">
                      <a:extLst>
                        <a:ext uri="{FF2B5EF4-FFF2-40B4-BE49-F238E27FC236}">
                          <a16:creationId xmlns:a16="http://schemas.microsoft.com/office/drawing/2014/main" id="{2DF991D9-93E4-DEA4-87D4-134409D471BA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001415" y="2262661"/>
                      <a:ext cx="19080" cy="41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5AE47-8896-D9D0-59AC-941DBF25A065}"/>
              </a:ext>
            </a:extLst>
          </p:cNvPr>
          <p:cNvGrpSpPr/>
          <p:nvPr/>
        </p:nvGrpSpPr>
        <p:grpSpPr>
          <a:xfrm>
            <a:off x="3388598" y="1576573"/>
            <a:ext cx="4028409" cy="943810"/>
            <a:chOff x="3388598" y="1576573"/>
            <a:chExt cx="4028409" cy="9438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0539A1-3D98-5763-EF37-B8FC22A87914}"/>
                </a:ext>
              </a:extLst>
            </p:cNvPr>
            <p:cNvSpPr txBox="1"/>
            <p:nvPr/>
          </p:nvSpPr>
          <p:spPr>
            <a:xfrm>
              <a:off x="4768012" y="1880408"/>
              <a:ext cx="1936757" cy="49549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dirty="0">
                  <a:latin typeface="DIN Next LT Pro Light" panose="020B0303020203050203" pitchFamily="34" charset="0"/>
                </a:rPr>
                <a:t>OPRF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744C7C1-C004-4352-2C5A-49DE418E8CE2}"/>
                </a:ext>
              </a:extLst>
            </p:cNvPr>
            <p:cNvCxnSpPr>
              <a:cxnSpLocks/>
              <a:stCxn id="189" idx="2"/>
            </p:cNvCxnSpPr>
            <p:nvPr/>
          </p:nvCxnSpPr>
          <p:spPr>
            <a:xfrm>
              <a:off x="3388598" y="1576573"/>
              <a:ext cx="1394395" cy="31727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82437282-614D-D7D9-2964-D62420C04E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1411" y="1763942"/>
              <a:ext cx="331748" cy="11866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5B76D56-D473-1CF4-D0BD-5B3EBB75B6E0}"/>
                </a:ext>
              </a:extLst>
            </p:cNvPr>
            <p:cNvGrpSpPr/>
            <p:nvPr/>
          </p:nvGrpSpPr>
          <p:grpSpPr>
            <a:xfrm>
              <a:off x="7124671" y="1601274"/>
              <a:ext cx="292336" cy="113427"/>
              <a:chOff x="6726058" y="2193401"/>
              <a:chExt cx="360677" cy="1272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70203154-7CF3-40B6-F34E-C90E5D98563C}"/>
                      </a:ext>
                    </a:extLst>
                  </p14:cNvPr>
                  <p14:cNvContentPartPr/>
                  <p14:nvPr/>
                </p14:nvContentPartPr>
                <p14:xfrm>
                  <a:off x="6726058" y="2193401"/>
                  <a:ext cx="114480" cy="104040"/>
                </p14:xfrm>
              </p:contentPart>
            </mc:Choice>
            <mc:Fallback xmlns="">
              <p:pic>
                <p:nvPicPr>
                  <p:cNvPr id="468" name="Ink 467">
                    <a:extLst>
                      <a:ext uri="{FF2B5EF4-FFF2-40B4-BE49-F238E27FC236}">
                        <a16:creationId xmlns:a16="http://schemas.microsoft.com/office/drawing/2014/main" id="{8812E1DF-58CF-D3B2-E0A7-50F44A9973B2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711951" y="2179312"/>
                    <a:ext cx="142693" cy="132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202D5B0F-1177-EE67-1BF9-1E8D2007D221}"/>
                      </a:ext>
                    </a:extLst>
                  </p14:cNvPr>
                  <p14:cNvContentPartPr/>
                  <p14:nvPr/>
                </p14:nvContentPartPr>
                <p14:xfrm>
                  <a:off x="6869655" y="2242501"/>
                  <a:ext cx="217080" cy="78120"/>
                </p14:xfrm>
              </p:contentPart>
            </mc:Choice>
            <mc:Fallback xmlns="">
              <p:pic>
                <p:nvPicPr>
                  <p:cNvPr id="471" name="Ink 470">
                    <a:extLst>
                      <a:ext uri="{FF2B5EF4-FFF2-40B4-BE49-F238E27FC236}">
                        <a16:creationId xmlns:a16="http://schemas.microsoft.com/office/drawing/2014/main" id="{158A4B9B-1D9D-C19F-9320-3610F52833A3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6855545" y="2228396"/>
                    <a:ext cx="245300" cy="1063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5A96E9D-AC28-3DB9-E4A2-2776F49E2A9E}"/>
                      </a:ext>
                    </a:extLst>
                  </p14:cNvPr>
                  <p14:cNvContentPartPr/>
                  <p14:nvPr/>
                </p14:nvContentPartPr>
                <p14:xfrm>
                  <a:off x="7010775" y="2276341"/>
                  <a:ext cx="360" cy="13680"/>
                </p14:xfrm>
              </p:contentPart>
            </mc:Choice>
            <mc:Fallback xmlns="">
              <p:pic>
                <p:nvPicPr>
                  <p:cNvPr id="475" name="Ink 474">
                    <a:extLst>
                      <a:ext uri="{FF2B5EF4-FFF2-40B4-BE49-F238E27FC236}">
                        <a16:creationId xmlns:a16="http://schemas.microsoft.com/office/drawing/2014/main" id="{2DF991D9-93E4-DEA4-87D4-134409D471B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7001415" y="2262661"/>
                    <a:ext cx="19080" cy="4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4B63658-0773-9373-5F85-88C320AC748C}"/>
                </a:ext>
              </a:extLst>
            </p:cNvPr>
            <p:cNvGrpSpPr/>
            <p:nvPr/>
          </p:nvGrpSpPr>
          <p:grpSpPr>
            <a:xfrm>
              <a:off x="3550062" y="2277234"/>
              <a:ext cx="292336" cy="113427"/>
              <a:chOff x="6726058" y="2193401"/>
              <a:chExt cx="360677" cy="1272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3B70C91E-F1EA-A14F-9E55-BAB0CE27C3A8}"/>
                      </a:ext>
                    </a:extLst>
                  </p14:cNvPr>
                  <p14:cNvContentPartPr/>
                  <p14:nvPr/>
                </p14:nvContentPartPr>
                <p14:xfrm>
                  <a:off x="6726058" y="2193401"/>
                  <a:ext cx="114480" cy="104040"/>
                </p14:xfrm>
              </p:contentPart>
            </mc:Choice>
            <mc:Fallback xmlns="">
              <p:pic>
                <p:nvPicPr>
                  <p:cNvPr id="468" name="Ink 467">
                    <a:extLst>
                      <a:ext uri="{FF2B5EF4-FFF2-40B4-BE49-F238E27FC236}">
                        <a16:creationId xmlns:a16="http://schemas.microsoft.com/office/drawing/2014/main" id="{8812E1DF-58CF-D3B2-E0A7-50F44A9973B2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711951" y="2179312"/>
                    <a:ext cx="142693" cy="132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EF80B6C5-8F62-5E42-F251-495C40754703}"/>
                      </a:ext>
                    </a:extLst>
                  </p14:cNvPr>
                  <p14:cNvContentPartPr/>
                  <p14:nvPr/>
                </p14:nvContentPartPr>
                <p14:xfrm>
                  <a:off x="6869655" y="2242501"/>
                  <a:ext cx="217080" cy="78120"/>
                </p14:xfrm>
              </p:contentPart>
            </mc:Choice>
            <mc:Fallback xmlns="">
              <p:pic>
                <p:nvPicPr>
                  <p:cNvPr id="471" name="Ink 470">
                    <a:extLst>
                      <a:ext uri="{FF2B5EF4-FFF2-40B4-BE49-F238E27FC236}">
                        <a16:creationId xmlns:a16="http://schemas.microsoft.com/office/drawing/2014/main" id="{158A4B9B-1D9D-C19F-9320-3610F52833A3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6855545" y="2228396"/>
                    <a:ext cx="245300" cy="1063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9E402E37-C3FB-04A6-26DE-2A460EB34806}"/>
                      </a:ext>
                    </a:extLst>
                  </p14:cNvPr>
                  <p14:cNvContentPartPr/>
                  <p14:nvPr/>
                </p14:nvContentPartPr>
                <p14:xfrm>
                  <a:off x="7010775" y="2276341"/>
                  <a:ext cx="360" cy="13680"/>
                </p14:xfrm>
              </p:contentPart>
            </mc:Choice>
            <mc:Fallback xmlns="">
              <p:pic>
                <p:nvPicPr>
                  <p:cNvPr id="475" name="Ink 474">
                    <a:extLst>
                      <a:ext uri="{FF2B5EF4-FFF2-40B4-BE49-F238E27FC236}">
                        <a16:creationId xmlns:a16="http://schemas.microsoft.com/office/drawing/2014/main" id="{2DF991D9-93E4-DEA4-87D4-134409D471B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7001415" y="2262661"/>
                    <a:ext cx="19080" cy="4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64F0C89F-7D6D-2E55-F42C-E9B5A3A5AA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2216" y="2374076"/>
              <a:ext cx="1115796" cy="14630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C2CEE3-B254-AC9F-7369-72878153D7C7}"/>
              </a:ext>
            </a:extLst>
          </p:cNvPr>
          <p:cNvGrpSpPr/>
          <p:nvPr/>
        </p:nvGrpSpPr>
        <p:grpSpPr>
          <a:xfrm>
            <a:off x="5128706" y="2643780"/>
            <a:ext cx="2912544" cy="1041053"/>
            <a:chOff x="5128706" y="2643780"/>
            <a:chExt cx="2912544" cy="1041053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40D2AB5C-4C77-29C9-B964-4EE030261997}"/>
                </a:ext>
              </a:extLst>
            </p:cNvPr>
            <p:cNvGrpSpPr/>
            <p:nvPr/>
          </p:nvGrpSpPr>
          <p:grpSpPr>
            <a:xfrm>
              <a:off x="7353320" y="2643780"/>
              <a:ext cx="687930" cy="432232"/>
              <a:chOff x="6667118" y="3252047"/>
              <a:chExt cx="687930" cy="4322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705D406B-23DC-44E4-B167-639131407B0B}"/>
                      </a:ext>
                    </a:extLst>
                  </p:cNvPr>
                  <p:cNvSpPr txBox="1"/>
                  <p:nvPr/>
                </p:nvSpPr>
                <p:spPr>
                  <a:xfrm>
                    <a:off x="6667118" y="3314947"/>
                    <a:ext cx="48281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𝑠𝑖𝑑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705D406B-23DC-44E4-B167-639131407B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7118" y="3314947"/>
                    <a:ext cx="482811" cy="369332"/>
                  </a:xfrm>
                  <a:prstGeom prst="rect">
                    <a:avLst/>
                  </a:prstGeom>
                  <a:blipFill>
                    <a:blip r:embed="rId189"/>
                    <a:stretch>
                      <a:fillRect r="-25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DB743A6B-8901-1312-2D20-453D81497969}"/>
                  </a:ext>
                </a:extLst>
              </p:cNvPr>
              <p:cNvSpPr txBox="1"/>
              <p:nvPr/>
            </p:nvSpPr>
            <p:spPr>
              <a:xfrm>
                <a:off x="7012149" y="3252047"/>
                <a:ext cx="3428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D29A1C"/>
                    </a:solidFill>
                    <a:latin typeface="DIN Next LT Pro Black" panose="020B0A03020203050203" pitchFamily="34" charset="0"/>
                  </a:rPr>
                  <a:t>$</a:t>
                </a:r>
                <a:endParaRPr lang="en-US" dirty="0">
                  <a:solidFill>
                    <a:srgbClr val="D29A1C"/>
                  </a:solidFill>
                  <a:latin typeface="DIN Next LT Pro Black" panose="020B0A03020203050203" pitchFamily="34" charset="0"/>
                </a:endParaRP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3AA4352B-2C1F-1B05-97BA-84392B5EAA33}"/>
                </a:ext>
              </a:extLst>
            </p:cNvPr>
            <p:cNvGrpSpPr/>
            <p:nvPr/>
          </p:nvGrpSpPr>
          <p:grpSpPr>
            <a:xfrm>
              <a:off x="5128706" y="3046323"/>
              <a:ext cx="1334653" cy="369332"/>
              <a:chOff x="3970184" y="3590326"/>
              <a:chExt cx="1334653" cy="369332"/>
            </a:xfrm>
          </p:grpSpPr>
          <p:cxnSp>
            <p:nvCxnSpPr>
              <p:cNvPr id="176" name="Straight Arrow Connector 175">
                <a:extLst>
                  <a:ext uri="{FF2B5EF4-FFF2-40B4-BE49-F238E27FC236}">
                    <a16:creationId xmlns:a16="http://schemas.microsoft.com/office/drawing/2014/main" id="{62B72B09-4745-F0DA-7625-197494A340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0184" y="3773466"/>
                <a:ext cx="290892" cy="1112"/>
              </a:xfrm>
              <a:prstGeom prst="straightConnector1">
                <a:avLst/>
              </a:prstGeom>
              <a:ln w="127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FE06E08-D6F1-B260-FF42-D0F2E83FD7BC}"/>
                  </a:ext>
                </a:extLst>
              </p:cNvPr>
              <p:cNvSpPr txBox="1"/>
              <p:nvPr/>
            </p:nvSpPr>
            <p:spPr>
              <a:xfrm>
                <a:off x="4259956" y="3590326"/>
                <a:ext cx="1044881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dirty="0">
                    <a:latin typeface="DIN Next LT Pro Light" panose="020B0303020203050203" pitchFamily="34" charset="0"/>
                  </a:rPr>
                  <a:t>MAC.Tag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299A96A6-8E11-1E5B-5209-F44A148FE76E}"/>
                    </a:ext>
                  </a:extLst>
                </p:cNvPr>
                <p:cNvSpPr txBox="1"/>
                <p:nvPr/>
              </p:nvSpPr>
              <p:spPr>
                <a:xfrm>
                  <a:off x="7335124" y="3315501"/>
                  <a:ext cx="5563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299A96A6-8E11-1E5B-5209-F44A148FE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5124" y="3315501"/>
                  <a:ext cx="556372" cy="369332"/>
                </a:xfrm>
                <a:prstGeom prst="rect">
                  <a:avLst/>
                </a:prstGeom>
                <a:blipFill>
                  <a:blip r:embed="rId19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2" name="Connector: Elbow 221">
              <a:extLst>
                <a:ext uri="{FF2B5EF4-FFF2-40B4-BE49-F238E27FC236}">
                  <a16:creationId xmlns:a16="http://schemas.microsoft.com/office/drawing/2014/main" id="{0F5F219B-992A-E1CD-63F3-89FE6A510612}"/>
                </a:ext>
              </a:extLst>
            </p:cNvPr>
            <p:cNvCxnSpPr>
              <a:cxnSpLocks/>
              <a:stCxn id="173" idx="1"/>
              <a:endCxn id="180" idx="0"/>
            </p:cNvCxnSpPr>
            <p:nvPr/>
          </p:nvCxnSpPr>
          <p:spPr>
            <a:xfrm rot="10800000" flipV="1">
              <a:off x="5940920" y="2891345"/>
              <a:ext cx="1412401" cy="154977"/>
            </a:xfrm>
            <a:prstGeom prst="bentConnector2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6" name="Connector: Elbow 225">
              <a:extLst>
                <a:ext uri="{FF2B5EF4-FFF2-40B4-BE49-F238E27FC236}">
                  <a16:creationId xmlns:a16="http://schemas.microsoft.com/office/drawing/2014/main" id="{5E8DDE2B-3D38-8E2A-9D05-8739B71B66E9}"/>
                </a:ext>
              </a:extLst>
            </p:cNvPr>
            <p:cNvCxnSpPr>
              <a:cxnSpLocks/>
              <a:stCxn id="180" idx="2"/>
              <a:endCxn id="186" idx="1"/>
            </p:cNvCxnSpPr>
            <p:nvPr/>
          </p:nvCxnSpPr>
          <p:spPr>
            <a:xfrm rot="16200000" flipH="1">
              <a:off x="6595765" y="2760808"/>
              <a:ext cx="84512" cy="1394205"/>
            </a:xfrm>
            <a:prstGeom prst="bentConnector2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B966B1-DEB1-D869-E896-5669DDF864D5}"/>
              </a:ext>
            </a:extLst>
          </p:cNvPr>
          <p:cNvGrpSpPr/>
          <p:nvPr/>
        </p:nvGrpSpPr>
        <p:grpSpPr>
          <a:xfrm>
            <a:off x="4179448" y="2873436"/>
            <a:ext cx="1057028" cy="582491"/>
            <a:chOff x="4179448" y="2873436"/>
            <a:chExt cx="1057028" cy="582491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F8903059-6EFE-0D96-D271-9ED699A46471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48" y="2873436"/>
              <a:ext cx="422133" cy="13683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FE0FD52-6C37-1738-C5F0-DAC1F9A2B768}"/>
                </a:ext>
              </a:extLst>
            </p:cNvPr>
            <p:cNvGrpSpPr/>
            <p:nvPr/>
          </p:nvGrpSpPr>
          <p:grpSpPr>
            <a:xfrm>
              <a:off x="4507755" y="3151593"/>
              <a:ext cx="292336" cy="113427"/>
              <a:chOff x="6726058" y="2193401"/>
              <a:chExt cx="360677" cy="1272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BDD115AB-D0E3-471E-2C14-B143197720B6}"/>
                      </a:ext>
                    </a:extLst>
                  </p14:cNvPr>
                  <p14:cNvContentPartPr/>
                  <p14:nvPr/>
                </p14:nvContentPartPr>
                <p14:xfrm>
                  <a:off x="6726058" y="2193401"/>
                  <a:ext cx="114480" cy="104040"/>
                </p14:xfrm>
              </p:contentPart>
            </mc:Choice>
            <mc:Fallback xmlns="">
              <p:pic>
                <p:nvPicPr>
                  <p:cNvPr id="468" name="Ink 467">
                    <a:extLst>
                      <a:ext uri="{FF2B5EF4-FFF2-40B4-BE49-F238E27FC236}">
                        <a16:creationId xmlns:a16="http://schemas.microsoft.com/office/drawing/2014/main" id="{8812E1DF-58CF-D3B2-E0A7-50F44A9973B2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711951" y="2179312"/>
                    <a:ext cx="142693" cy="132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8E639BEF-A2DD-F362-751D-595D6B621FDB}"/>
                      </a:ext>
                    </a:extLst>
                  </p14:cNvPr>
                  <p14:cNvContentPartPr/>
                  <p14:nvPr/>
                </p14:nvContentPartPr>
                <p14:xfrm>
                  <a:off x="6869655" y="2242501"/>
                  <a:ext cx="217080" cy="78120"/>
                </p14:xfrm>
              </p:contentPart>
            </mc:Choice>
            <mc:Fallback xmlns="">
              <p:pic>
                <p:nvPicPr>
                  <p:cNvPr id="471" name="Ink 470">
                    <a:extLst>
                      <a:ext uri="{FF2B5EF4-FFF2-40B4-BE49-F238E27FC236}">
                        <a16:creationId xmlns:a16="http://schemas.microsoft.com/office/drawing/2014/main" id="{158A4B9B-1D9D-C19F-9320-3610F52833A3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6855545" y="2228396"/>
                    <a:ext cx="245300" cy="1063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264A4E75-7555-4801-DB97-49245CF3034E}"/>
                      </a:ext>
                    </a:extLst>
                  </p14:cNvPr>
                  <p14:cNvContentPartPr/>
                  <p14:nvPr/>
                </p14:nvContentPartPr>
                <p14:xfrm>
                  <a:off x="7010775" y="2276341"/>
                  <a:ext cx="360" cy="13680"/>
                </p14:xfrm>
              </p:contentPart>
            </mc:Choice>
            <mc:Fallback xmlns="">
              <p:pic>
                <p:nvPicPr>
                  <p:cNvPr id="475" name="Ink 474">
                    <a:extLst>
                      <a:ext uri="{FF2B5EF4-FFF2-40B4-BE49-F238E27FC236}">
                        <a16:creationId xmlns:a16="http://schemas.microsoft.com/office/drawing/2014/main" id="{2DF991D9-93E4-DEA4-87D4-134409D471B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7001415" y="2262661"/>
                    <a:ext cx="19080" cy="4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173782E9-933E-0127-814E-A6A9F50854BB}"/>
                </a:ext>
              </a:extLst>
            </p:cNvPr>
            <p:cNvSpPr txBox="1"/>
            <p:nvPr/>
          </p:nvSpPr>
          <p:spPr>
            <a:xfrm>
              <a:off x="4677218" y="3127821"/>
              <a:ext cx="559258" cy="328106"/>
            </a:xfrm>
            <a:prstGeom prst="rect">
              <a:avLst/>
            </a:prstGeom>
            <a:noFill/>
          </p:spPr>
          <p:txBody>
            <a:bodyPr wrap="none" lIns="0" tIns="0" rIns="0" bIns="288000">
              <a:noAutofit/>
            </a:bodyPr>
            <a:lstStyle/>
            <a:p>
              <a:pPr algn="ctr"/>
              <a:r>
                <a:rPr lang="en-US" sz="2000" baseline="-25000" dirty="0"/>
                <a:t>mac</a:t>
              </a:r>
              <a:endParaRPr lang="en-US" sz="24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42F37D-A8E7-96F4-8008-7D108211FCDB}"/>
              </a:ext>
            </a:extLst>
          </p:cNvPr>
          <p:cNvGrpSpPr/>
          <p:nvPr/>
        </p:nvGrpSpPr>
        <p:grpSpPr>
          <a:xfrm>
            <a:off x="4886176" y="5380036"/>
            <a:ext cx="755187" cy="543631"/>
            <a:chOff x="4886176" y="5380036"/>
            <a:chExt cx="755187" cy="543631"/>
          </a:xfrm>
        </p:grpSpPr>
        <p:sp>
          <p:nvSpPr>
            <p:cNvPr id="382" name="Rectangle: Rounded Corners 381">
              <a:extLst>
                <a:ext uri="{FF2B5EF4-FFF2-40B4-BE49-F238E27FC236}">
                  <a16:creationId xmlns:a16="http://schemas.microsoft.com/office/drawing/2014/main" id="{31378A68-0FFC-6E45-26CA-3C33EA3D3D43}"/>
                </a:ext>
              </a:extLst>
            </p:cNvPr>
            <p:cNvSpPr/>
            <p:nvPr/>
          </p:nvSpPr>
          <p:spPr>
            <a:xfrm>
              <a:off x="4940168" y="5380036"/>
              <a:ext cx="651189" cy="54363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F1D8AAD6-1E1E-5CE4-F969-9BD018832B71}"/>
                </a:ext>
              </a:extLst>
            </p:cNvPr>
            <p:cNvGrpSpPr/>
            <p:nvPr/>
          </p:nvGrpSpPr>
          <p:grpSpPr>
            <a:xfrm>
              <a:off x="4886176" y="5456421"/>
              <a:ext cx="755187" cy="419755"/>
              <a:chOff x="4876790" y="5501607"/>
              <a:chExt cx="755187" cy="419755"/>
            </a:xfrm>
          </p:grpSpPr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AE195504-2323-0906-2EB8-5033688EE95C}"/>
                  </a:ext>
                </a:extLst>
              </p:cNvPr>
              <p:cNvSpPr txBox="1"/>
              <p:nvPr/>
            </p:nvSpPr>
            <p:spPr>
              <a:xfrm>
                <a:off x="4876790" y="5502284"/>
                <a:ext cx="755187" cy="419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4000" noProof="0" dirty="0">
                    <a:latin typeface="DIN Next LT Pro Light" panose="020B0303020203050203" pitchFamily="34" charset="0"/>
                  </a:rPr>
                  <a:t>[   ]</a:t>
                </a:r>
              </a:p>
            </p:txBody>
          </p: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107530D4-24E8-E4B2-82A6-E7C618D1AC33}"/>
                  </a:ext>
                </a:extLst>
              </p:cNvPr>
              <p:cNvGrpSpPr/>
              <p:nvPr/>
            </p:nvGrpSpPr>
            <p:grpSpPr>
              <a:xfrm>
                <a:off x="5111144" y="5501607"/>
                <a:ext cx="287657" cy="358363"/>
                <a:chOff x="8810129" y="4281178"/>
                <a:chExt cx="372458" cy="464007"/>
              </a:xfrm>
            </p:grpSpPr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98647BF6-64F1-A58B-29C7-338DBD1FB57F}"/>
                    </a:ext>
                  </a:extLst>
                </p:cNvPr>
                <p:cNvSpPr/>
                <p:nvPr/>
              </p:nvSpPr>
              <p:spPr>
                <a:xfrm>
                  <a:off x="8810129" y="4285746"/>
                  <a:ext cx="369915" cy="445355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grpSp>
              <p:nvGrpSpPr>
                <p:cNvPr id="327" name="Group 326">
                  <a:extLst>
                    <a:ext uri="{FF2B5EF4-FFF2-40B4-BE49-F238E27FC236}">
                      <a16:creationId xmlns:a16="http://schemas.microsoft.com/office/drawing/2014/main" id="{13963175-C566-3184-47DE-5D933E80A059}"/>
                    </a:ext>
                  </a:extLst>
                </p:cNvPr>
                <p:cNvGrpSpPr/>
                <p:nvPr/>
              </p:nvGrpSpPr>
              <p:grpSpPr>
                <a:xfrm>
                  <a:off x="8815007" y="4281182"/>
                  <a:ext cx="367580" cy="464007"/>
                  <a:chOff x="6540505" y="2742041"/>
                  <a:chExt cx="430932" cy="543977"/>
                </a:xfrm>
              </p:grpSpPr>
              <p:sp>
                <p:nvSpPr>
                  <p:cNvPr id="328" name="Rectangle: Rounded Corners 160">
                    <a:extLst>
                      <a:ext uri="{FF2B5EF4-FFF2-40B4-BE49-F238E27FC236}">
                        <a16:creationId xmlns:a16="http://schemas.microsoft.com/office/drawing/2014/main" id="{50F59A6D-50BC-8E81-B891-D53BAA789485}"/>
                      </a:ext>
                    </a:extLst>
                  </p:cNvPr>
                  <p:cNvSpPr/>
                  <p:nvPr/>
                </p:nvSpPr>
                <p:spPr>
                  <a:xfrm>
                    <a:off x="6540505" y="2742041"/>
                    <a:ext cx="430932" cy="543977"/>
                  </a:xfrm>
                  <a:custGeom>
                    <a:avLst/>
                    <a:gdLst>
                      <a:gd name="connsiteX0" fmla="*/ 0 w 430932"/>
                      <a:gd name="connsiteY0" fmla="*/ 38206 h 543977"/>
                      <a:gd name="connsiteX1" fmla="*/ 38206 w 430932"/>
                      <a:gd name="connsiteY1" fmla="*/ 0 h 543977"/>
                      <a:gd name="connsiteX2" fmla="*/ 392726 w 430932"/>
                      <a:gd name="connsiteY2" fmla="*/ 0 h 543977"/>
                      <a:gd name="connsiteX3" fmla="*/ 430932 w 430932"/>
                      <a:gd name="connsiteY3" fmla="*/ 38206 h 543977"/>
                      <a:gd name="connsiteX4" fmla="*/ 430932 w 430932"/>
                      <a:gd name="connsiteY4" fmla="*/ 505771 h 543977"/>
                      <a:gd name="connsiteX5" fmla="*/ 392726 w 430932"/>
                      <a:gd name="connsiteY5" fmla="*/ 543977 h 543977"/>
                      <a:gd name="connsiteX6" fmla="*/ 38206 w 430932"/>
                      <a:gd name="connsiteY6" fmla="*/ 543977 h 543977"/>
                      <a:gd name="connsiteX7" fmla="*/ 0 w 430932"/>
                      <a:gd name="connsiteY7" fmla="*/ 505771 h 543977"/>
                      <a:gd name="connsiteX8" fmla="*/ 0 w 430932"/>
                      <a:gd name="connsiteY8" fmla="*/ 38206 h 543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0932" h="543977" extrusionOk="0">
                        <a:moveTo>
                          <a:pt x="0" y="38206"/>
                        </a:moveTo>
                        <a:cubicBezTo>
                          <a:pt x="-774" y="16628"/>
                          <a:pt x="13453" y="1371"/>
                          <a:pt x="38206" y="0"/>
                        </a:cubicBezTo>
                        <a:cubicBezTo>
                          <a:pt x="130389" y="-8907"/>
                          <a:pt x="288204" y="-11185"/>
                          <a:pt x="392726" y="0"/>
                        </a:cubicBezTo>
                        <a:cubicBezTo>
                          <a:pt x="410061" y="-2864"/>
                          <a:pt x="428975" y="21122"/>
                          <a:pt x="430932" y="38206"/>
                        </a:cubicBezTo>
                        <a:cubicBezTo>
                          <a:pt x="425776" y="172241"/>
                          <a:pt x="414038" y="358425"/>
                          <a:pt x="430932" y="505771"/>
                        </a:cubicBezTo>
                        <a:cubicBezTo>
                          <a:pt x="431194" y="526333"/>
                          <a:pt x="411730" y="543656"/>
                          <a:pt x="392726" y="543977"/>
                        </a:cubicBezTo>
                        <a:cubicBezTo>
                          <a:pt x="245747" y="538082"/>
                          <a:pt x="162185" y="540316"/>
                          <a:pt x="38206" y="543977"/>
                        </a:cubicBezTo>
                        <a:cubicBezTo>
                          <a:pt x="14903" y="547619"/>
                          <a:pt x="-2154" y="524373"/>
                          <a:pt x="0" y="505771"/>
                        </a:cubicBezTo>
                        <a:cubicBezTo>
                          <a:pt x="9880" y="399781"/>
                          <a:pt x="15844" y="162735"/>
                          <a:pt x="0" y="38206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oundRect">
                            <a:avLst>
                              <a:gd name="adj" fmla="val 8866"/>
                            </a:avLst>
                          </a:prstGeom>
                          <ask:type>
                            <ask:lineSketchFreehan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4">
                    <p14:nvContentPartPr>
                      <p14:cNvPr id="329" name="Ink 328">
                        <a:extLst>
                          <a:ext uri="{FF2B5EF4-FFF2-40B4-BE49-F238E27FC236}">
                            <a16:creationId xmlns:a16="http://schemas.microsoft.com/office/drawing/2014/main" id="{24EB5888-6DB2-D674-96E8-588DD2DED3B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018862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2" name="Ink 161">
                        <a:extLst>
                          <a:ext uri="{FF2B5EF4-FFF2-40B4-BE49-F238E27FC236}">
                            <a16:creationId xmlns:a16="http://schemas.microsoft.com/office/drawing/2014/main" id="{306D3C8D-7888-450C-E305-AB43AB0108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09502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61">
                    <p14:nvContentPartPr>
                      <p14:cNvPr id="330" name="Ink 329">
                        <a:extLst>
                          <a:ext uri="{FF2B5EF4-FFF2-40B4-BE49-F238E27FC236}">
                            <a16:creationId xmlns:a16="http://schemas.microsoft.com/office/drawing/2014/main" id="{C6B13EA8-6545-43C8-A187-AE9950EEB29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06433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3" name="Ink 162">
                        <a:extLst>
                          <a:ext uri="{FF2B5EF4-FFF2-40B4-BE49-F238E27FC236}">
                            <a16:creationId xmlns:a16="http://schemas.microsoft.com/office/drawing/2014/main" id="{EF65CE8F-10ED-D3FB-3E98-52851A8BAF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97073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62">
                    <p14:nvContentPartPr>
                      <p14:cNvPr id="331" name="Ink 330">
                        <a:extLst>
                          <a:ext uri="{FF2B5EF4-FFF2-40B4-BE49-F238E27FC236}">
                            <a16:creationId xmlns:a16="http://schemas.microsoft.com/office/drawing/2014/main" id="{E57AD975-044F-7456-2884-8CCA92C06CC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78149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4" name="Ink 163">
                        <a:extLst>
                          <a:ext uri="{FF2B5EF4-FFF2-40B4-BE49-F238E27FC236}">
                            <a16:creationId xmlns:a16="http://schemas.microsoft.com/office/drawing/2014/main" id="{E3DB1FD6-4A17-7268-8165-F6CAF8D80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168789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AD0879-AB93-9ADB-B8BD-F0B825C64047}"/>
              </a:ext>
            </a:extLst>
          </p:cNvPr>
          <p:cNvGrpSpPr/>
          <p:nvPr/>
        </p:nvGrpSpPr>
        <p:grpSpPr>
          <a:xfrm>
            <a:off x="4831297" y="4718048"/>
            <a:ext cx="1031188" cy="494210"/>
            <a:chOff x="4831297" y="4718048"/>
            <a:chExt cx="1031188" cy="494210"/>
          </a:xfrm>
        </p:grpSpPr>
        <p:sp>
          <p:nvSpPr>
            <p:cNvPr id="381" name="Rectangle: Rounded Corners 380">
              <a:extLst>
                <a:ext uri="{FF2B5EF4-FFF2-40B4-BE49-F238E27FC236}">
                  <a16:creationId xmlns:a16="http://schemas.microsoft.com/office/drawing/2014/main" id="{877A13DE-6B18-4DC3-0DA3-F5BAC384361F}"/>
                </a:ext>
              </a:extLst>
            </p:cNvPr>
            <p:cNvSpPr/>
            <p:nvPr/>
          </p:nvSpPr>
          <p:spPr>
            <a:xfrm>
              <a:off x="4876731" y="4718048"/>
              <a:ext cx="787939" cy="49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964B5015-6C9B-9E0E-64CC-5D80C4FF1CBA}"/>
                </a:ext>
              </a:extLst>
            </p:cNvPr>
            <p:cNvGrpSpPr/>
            <p:nvPr/>
          </p:nvGrpSpPr>
          <p:grpSpPr>
            <a:xfrm>
              <a:off x="4831297" y="4781196"/>
              <a:ext cx="1031188" cy="419078"/>
              <a:chOff x="4831297" y="4908575"/>
              <a:chExt cx="1031188" cy="419078"/>
            </a:xfrm>
          </p:grpSpPr>
          <p:sp>
            <p:nvSpPr>
              <p:cNvPr id="322" name="TextBox 321">
                <a:extLst>
                  <a:ext uri="{FF2B5EF4-FFF2-40B4-BE49-F238E27FC236}">
                    <a16:creationId xmlns:a16="http://schemas.microsoft.com/office/drawing/2014/main" id="{A8693CB8-8E24-FC75-821C-9EAD987E0A72}"/>
                  </a:ext>
                </a:extLst>
              </p:cNvPr>
              <p:cNvSpPr txBox="1"/>
              <p:nvPr/>
            </p:nvSpPr>
            <p:spPr>
              <a:xfrm>
                <a:off x="4831297" y="4908575"/>
                <a:ext cx="885707" cy="419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4000" noProof="0" dirty="0">
                    <a:latin typeface="DIN Next LT Pro Light" panose="020B0303020203050203" pitchFamily="34" charset="0"/>
                  </a:rPr>
                  <a:t>[    ]</a:t>
                </a:r>
              </a:p>
            </p:txBody>
          </p: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82ADE1F7-60DB-8927-C729-E9E068137DB9}"/>
                  </a:ext>
                </a:extLst>
              </p:cNvPr>
              <p:cNvGrpSpPr/>
              <p:nvPr/>
            </p:nvGrpSpPr>
            <p:grpSpPr>
              <a:xfrm>
                <a:off x="5094107" y="4988622"/>
                <a:ext cx="768378" cy="338554"/>
                <a:chOff x="1413660" y="5110650"/>
                <a:chExt cx="768378" cy="338554"/>
              </a:xfrm>
            </p:grpSpPr>
            <p:sp>
              <p:nvSpPr>
                <p:cNvPr id="356" name="TextBox 355">
                  <a:extLst>
                    <a:ext uri="{FF2B5EF4-FFF2-40B4-BE49-F238E27FC236}">
                      <a16:creationId xmlns:a16="http://schemas.microsoft.com/office/drawing/2014/main" id="{9607208E-BA15-5E66-25A4-DCE5FBA18549}"/>
                    </a:ext>
                  </a:extLst>
                </p:cNvPr>
                <p:cNvSpPr txBox="1"/>
                <p:nvPr/>
              </p:nvSpPr>
              <p:spPr>
                <a:xfrm>
                  <a:off x="1687039" y="5110650"/>
                  <a:ext cx="494999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baseline="-25000" dirty="0"/>
                    <a:t>f</a:t>
                  </a:r>
                </a:p>
              </p:txBody>
            </p:sp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56A5CA48-DA79-04AD-3172-B07D206E5077}"/>
                    </a:ext>
                  </a:extLst>
                </p:cNvPr>
                <p:cNvGrpSpPr/>
                <p:nvPr/>
              </p:nvGrpSpPr>
              <p:grpSpPr>
                <a:xfrm>
                  <a:off x="1413660" y="5138136"/>
                  <a:ext cx="292336" cy="113427"/>
                  <a:chOff x="6726058" y="2193401"/>
                  <a:chExt cx="360677" cy="12722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63">
                    <p14:nvContentPartPr>
                      <p14:cNvPr id="359" name="Ink 358">
                        <a:extLst>
                          <a:ext uri="{FF2B5EF4-FFF2-40B4-BE49-F238E27FC236}">
                            <a16:creationId xmlns:a16="http://schemas.microsoft.com/office/drawing/2014/main" id="{A77D1831-C7E1-E8F8-31AC-DE34E796AE6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726058" y="2193401"/>
                      <a:ext cx="114480" cy="104040"/>
                    </p14:xfrm>
                  </p:contentPart>
                </mc:Choice>
                <mc:Fallback xmlns="">
                  <p:pic>
                    <p:nvPicPr>
                      <p:cNvPr id="468" name="Ink 467">
                        <a:extLst>
                          <a:ext uri="{FF2B5EF4-FFF2-40B4-BE49-F238E27FC236}">
                            <a16:creationId xmlns:a16="http://schemas.microsoft.com/office/drawing/2014/main" id="{8812E1DF-58CF-D3B2-E0A7-50F44A997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7"/>
                      <a:stretch>
                        <a:fillRect/>
                      </a:stretch>
                    </p:blipFill>
                    <p:spPr>
                      <a:xfrm>
                        <a:off x="6711951" y="2179312"/>
                        <a:ext cx="142693" cy="13221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64">
                    <p14:nvContentPartPr>
                      <p14:cNvPr id="360" name="Ink 359">
                        <a:extLst>
                          <a:ext uri="{FF2B5EF4-FFF2-40B4-BE49-F238E27FC236}">
                            <a16:creationId xmlns:a16="http://schemas.microsoft.com/office/drawing/2014/main" id="{09DCC1ED-69DF-1468-13A4-B9E9F9C1831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869655" y="2242501"/>
                      <a:ext cx="217080" cy="78120"/>
                    </p14:xfrm>
                  </p:contentPart>
                </mc:Choice>
                <mc:Fallback xmlns="">
                  <p:pic>
                    <p:nvPicPr>
                      <p:cNvPr id="471" name="Ink 470">
                        <a:extLst>
                          <a:ext uri="{FF2B5EF4-FFF2-40B4-BE49-F238E27FC236}">
                            <a16:creationId xmlns:a16="http://schemas.microsoft.com/office/drawing/2014/main" id="{158A4B9B-1D9D-C19F-9320-3610F52833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2"/>
                      <a:stretch>
                        <a:fillRect/>
                      </a:stretch>
                    </p:blipFill>
                    <p:spPr>
                      <a:xfrm>
                        <a:off x="6855545" y="2228396"/>
                        <a:ext cx="245300" cy="10633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65">
                    <p14:nvContentPartPr>
                      <p14:cNvPr id="361" name="Ink 360">
                        <a:extLst>
                          <a:ext uri="{FF2B5EF4-FFF2-40B4-BE49-F238E27FC236}">
                            <a16:creationId xmlns:a16="http://schemas.microsoft.com/office/drawing/2014/main" id="{CF5B16F3-7DB0-05E8-6690-20A701A1EA3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7010775" y="2276341"/>
                      <a:ext cx="360" cy="13680"/>
                    </p14:xfrm>
                  </p:contentPart>
                </mc:Choice>
                <mc:Fallback xmlns="">
                  <p:pic>
                    <p:nvPicPr>
                      <p:cNvPr id="475" name="Ink 474">
                        <a:extLst>
                          <a:ext uri="{FF2B5EF4-FFF2-40B4-BE49-F238E27FC236}">
                            <a16:creationId xmlns:a16="http://schemas.microsoft.com/office/drawing/2014/main" id="{2DF991D9-93E4-DEA4-87D4-134409D471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4"/>
                      <a:stretch>
                        <a:fillRect/>
                      </a:stretch>
                    </p:blipFill>
                    <p:spPr>
                      <a:xfrm>
                        <a:off x="7001415" y="2262661"/>
                        <a:ext cx="19080" cy="41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E1F7DB-BC0F-0879-1252-F3F688F935C6}"/>
              </a:ext>
            </a:extLst>
          </p:cNvPr>
          <p:cNvGrpSpPr/>
          <p:nvPr/>
        </p:nvGrpSpPr>
        <p:grpSpPr>
          <a:xfrm>
            <a:off x="1216256" y="4157410"/>
            <a:ext cx="3204338" cy="1045089"/>
            <a:chOff x="1216256" y="4157410"/>
            <a:chExt cx="3204338" cy="1045089"/>
          </a:xfrm>
        </p:grpSpPr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7CAAAA12-5EC8-2F6F-EE7E-BB1722F943C0}"/>
                </a:ext>
              </a:extLst>
            </p:cNvPr>
            <p:cNvGrpSpPr/>
            <p:nvPr/>
          </p:nvGrpSpPr>
          <p:grpSpPr>
            <a:xfrm>
              <a:off x="1759969" y="4643470"/>
              <a:ext cx="768378" cy="542002"/>
              <a:chOff x="1413660" y="4907202"/>
              <a:chExt cx="768378" cy="542002"/>
            </a:xfrm>
          </p:grpSpPr>
          <p:sp>
            <p:nvSpPr>
              <p:cNvPr id="281" name="TextBox 280">
                <a:extLst>
                  <a:ext uri="{FF2B5EF4-FFF2-40B4-BE49-F238E27FC236}">
                    <a16:creationId xmlns:a16="http://schemas.microsoft.com/office/drawing/2014/main" id="{39AB40DB-3B55-5C23-8123-DBCE4DEDF99D}"/>
                  </a:ext>
                </a:extLst>
              </p:cNvPr>
              <p:cNvSpPr txBox="1"/>
              <p:nvPr/>
            </p:nvSpPr>
            <p:spPr>
              <a:xfrm>
                <a:off x="1687039" y="5110650"/>
                <a:ext cx="49499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aseline="-25000" dirty="0"/>
                  <a:t>f</a:t>
                </a:r>
              </a:p>
            </p:txBody>
          </p: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5C161F69-0608-AAF3-0220-50053766B685}"/>
                  </a:ext>
                </a:extLst>
              </p:cNvPr>
              <p:cNvSpPr txBox="1"/>
              <p:nvPr/>
            </p:nvSpPr>
            <p:spPr>
              <a:xfrm>
                <a:off x="1663950" y="4907202"/>
                <a:ext cx="4080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D29A1C"/>
                    </a:solidFill>
                    <a:latin typeface="DIN Next LT Pro Black" panose="020B0A03020203050203" pitchFamily="34" charset="0"/>
                  </a:rPr>
                  <a:t>$</a:t>
                </a:r>
                <a:endParaRPr lang="en-US" dirty="0">
                  <a:solidFill>
                    <a:srgbClr val="D29A1C"/>
                  </a:solidFill>
                  <a:latin typeface="DIN Next LT Pro Black" panose="020B0A03020203050203" pitchFamily="34" charset="0"/>
                </a:endParaRPr>
              </a:p>
            </p:txBody>
          </p: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BEF7D5A5-E55D-1F47-6434-443119F99D7E}"/>
                  </a:ext>
                </a:extLst>
              </p:cNvPr>
              <p:cNvGrpSpPr/>
              <p:nvPr/>
            </p:nvGrpSpPr>
            <p:grpSpPr>
              <a:xfrm>
                <a:off x="1413660" y="5138136"/>
                <a:ext cx="292336" cy="113427"/>
                <a:chOff x="6726058" y="2193401"/>
                <a:chExt cx="360677" cy="1272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66">
                  <p14:nvContentPartPr>
                    <p14:cNvPr id="284" name="Ink 283">
                      <a:extLst>
                        <a:ext uri="{FF2B5EF4-FFF2-40B4-BE49-F238E27FC236}">
                          <a16:creationId xmlns:a16="http://schemas.microsoft.com/office/drawing/2014/main" id="{EAF3DF20-5300-E71C-2CB5-86E74B19D3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26058" y="2193401"/>
                    <a:ext cx="114480" cy="1040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8812E1DF-58CF-D3B2-E0A7-50F44A9973B2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6711951" y="2179312"/>
                      <a:ext cx="142693" cy="132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67">
                  <p14:nvContentPartPr>
                    <p14:cNvPr id="285" name="Ink 284">
                      <a:extLst>
                        <a:ext uri="{FF2B5EF4-FFF2-40B4-BE49-F238E27FC236}">
                          <a16:creationId xmlns:a16="http://schemas.microsoft.com/office/drawing/2014/main" id="{155C6699-9DB2-EEC1-F9C7-4842573D54B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9655" y="2242501"/>
                    <a:ext cx="217080" cy="7812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158A4B9B-1D9D-C19F-9320-3610F52833A3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6855545" y="2228396"/>
                      <a:ext cx="245300" cy="1063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68">
                  <p14:nvContentPartPr>
                    <p14:cNvPr id="286" name="Ink 285">
                      <a:extLst>
                        <a:ext uri="{FF2B5EF4-FFF2-40B4-BE49-F238E27FC236}">
                          <a16:creationId xmlns:a16="http://schemas.microsoft.com/office/drawing/2014/main" id="{E8120425-5D1F-3C68-C694-D746DEA44F0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0775" y="2276341"/>
                    <a:ext cx="360" cy="13680"/>
                  </p14:xfrm>
                </p:contentPart>
              </mc:Choice>
              <mc:Fallback xmlns="">
                <p:pic>
                  <p:nvPicPr>
                    <p:cNvPr id="475" name="Ink 474">
                      <a:extLst>
                        <a:ext uri="{FF2B5EF4-FFF2-40B4-BE49-F238E27FC236}">
                          <a16:creationId xmlns:a16="http://schemas.microsoft.com/office/drawing/2014/main" id="{2DF991D9-93E4-DEA4-87D4-134409D471BA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001415" y="2262661"/>
                      <a:ext cx="19080" cy="41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CAC7C547-135C-645F-3B8E-B65284C5F7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4514" y="4212174"/>
              <a:ext cx="174614" cy="54080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7CDBF46A-E2B8-3032-826C-69F21F4A9C24}"/>
                </a:ext>
              </a:extLst>
            </p:cNvPr>
            <p:cNvGrpSpPr/>
            <p:nvPr/>
          </p:nvGrpSpPr>
          <p:grpSpPr>
            <a:xfrm>
              <a:off x="2453395" y="4655873"/>
              <a:ext cx="768378" cy="542002"/>
              <a:chOff x="1413660" y="4907202"/>
              <a:chExt cx="768378" cy="542002"/>
            </a:xfrm>
          </p:grpSpPr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62ADCFEE-B633-72AA-B2E8-1F1790B19C1B}"/>
                  </a:ext>
                </a:extLst>
              </p:cNvPr>
              <p:cNvSpPr txBox="1"/>
              <p:nvPr/>
            </p:nvSpPr>
            <p:spPr>
              <a:xfrm>
                <a:off x="1687039" y="5110650"/>
                <a:ext cx="49499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aseline="-25000" dirty="0"/>
                  <a:t>f</a:t>
                </a:r>
              </a:p>
            </p:txBody>
          </p:sp>
          <p:sp>
            <p:nvSpPr>
              <p:cNvPr id="299" name="TextBox 298">
                <a:extLst>
                  <a:ext uri="{FF2B5EF4-FFF2-40B4-BE49-F238E27FC236}">
                    <a16:creationId xmlns:a16="http://schemas.microsoft.com/office/drawing/2014/main" id="{422BC278-8A33-0817-D512-D55D5E13052F}"/>
                  </a:ext>
                </a:extLst>
              </p:cNvPr>
              <p:cNvSpPr txBox="1"/>
              <p:nvPr/>
            </p:nvSpPr>
            <p:spPr>
              <a:xfrm>
                <a:off x="1663950" y="4907202"/>
                <a:ext cx="4080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D29A1C"/>
                    </a:solidFill>
                    <a:latin typeface="DIN Next LT Pro Black" panose="020B0A03020203050203" pitchFamily="34" charset="0"/>
                  </a:rPr>
                  <a:t>$</a:t>
                </a:r>
                <a:endParaRPr lang="en-US" dirty="0">
                  <a:solidFill>
                    <a:srgbClr val="D29A1C"/>
                  </a:solidFill>
                  <a:latin typeface="DIN Next LT Pro Black" panose="020B0A03020203050203" pitchFamily="34" charset="0"/>
                </a:endParaRPr>
              </a:p>
            </p:txBody>
          </p:sp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4AECFB57-6C78-4AB1-9ECE-B75E48B9BD97}"/>
                  </a:ext>
                </a:extLst>
              </p:cNvPr>
              <p:cNvGrpSpPr/>
              <p:nvPr/>
            </p:nvGrpSpPr>
            <p:grpSpPr>
              <a:xfrm>
                <a:off x="1413660" y="5138136"/>
                <a:ext cx="292336" cy="113427"/>
                <a:chOff x="6726058" y="2193401"/>
                <a:chExt cx="360677" cy="1272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69">
                  <p14:nvContentPartPr>
                    <p14:cNvPr id="301" name="Ink 300">
                      <a:extLst>
                        <a:ext uri="{FF2B5EF4-FFF2-40B4-BE49-F238E27FC236}">
                          <a16:creationId xmlns:a16="http://schemas.microsoft.com/office/drawing/2014/main" id="{B11B1D85-2BBD-A311-364D-94123EBAC6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26058" y="2193401"/>
                    <a:ext cx="114480" cy="1040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8812E1DF-58CF-D3B2-E0A7-50F44A9973B2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6711951" y="2179312"/>
                      <a:ext cx="142693" cy="132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0">
                  <p14:nvContentPartPr>
                    <p14:cNvPr id="302" name="Ink 301">
                      <a:extLst>
                        <a:ext uri="{FF2B5EF4-FFF2-40B4-BE49-F238E27FC236}">
                          <a16:creationId xmlns:a16="http://schemas.microsoft.com/office/drawing/2014/main" id="{53B860CE-A8EF-2B2F-06CB-7CD699FFA1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9655" y="2242501"/>
                    <a:ext cx="217080" cy="7812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158A4B9B-1D9D-C19F-9320-3610F52833A3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6855545" y="2228396"/>
                      <a:ext cx="245300" cy="1063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1">
                  <p14:nvContentPartPr>
                    <p14:cNvPr id="303" name="Ink 302">
                      <a:extLst>
                        <a:ext uri="{FF2B5EF4-FFF2-40B4-BE49-F238E27FC236}">
                          <a16:creationId xmlns:a16="http://schemas.microsoft.com/office/drawing/2014/main" id="{2B5E7466-411C-EF2F-E53B-0ADE596869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0775" y="2276341"/>
                    <a:ext cx="360" cy="13680"/>
                  </p14:xfrm>
                </p:contentPart>
              </mc:Choice>
              <mc:Fallback xmlns="">
                <p:pic>
                  <p:nvPicPr>
                    <p:cNvPr id="475" name="Ink 474">
                      <a:extLst>
                        <a:ext uri="{FF2B5EF4-FFF2-40B4-BE49-F238E27FC236}">
                          <a16:creationId xmlns:a16="http://schemas.microsoft.com/office/drawing/2014/main" id="{2DF991D9-93E4-DEA4-87D4-134409D471BA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001415" y="2262661"/>
                      <a:ext cx="19080" cy="41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98D57A34-723D-085C-DB84-0F27FA65F2F2}"/>
                </a:ext>
              </a:extLst>
            </p:cNvPr>
            <p:cNvGrpSpPr/>
            <p:nvPr/>
          </p:nvGrpSpPr>
          <p:grpSpPr>
            <a:xfrm>
              <a:off x="3652216" y="4660497"/>
              <a:ext cx="768378" cy="542002"/>
              <a:chOff x="1413660" y="4907202"/>
              <a:chExt cx="768378" cy="542002"/>
            </a:xfrm>
          </p:grpSpPr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7A958043-8D97-26CC-7A1D-4ACC4EE764FC}"/>
                  </a:ext>
                </a:extLst>
              </p:cNvPr>
              <p:cNvSpPr txBox="1"/>
              <p:nvPr/>
            </p:nvSpPr>
            <p:spPr>
              <a:xfrm>
                <a:off x="1687039" y="5110650"/>
                <a:ext cx="49499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aseline="-25000" dirty="0"/>
                  <a:t>f</a:t>
                </a:r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711F0E14-A8F6-84B7-C8D1-490C94DC95BD}"/>
                  </a:ext>
                </a:extLst>
              </p:cNvPr>
              <p:cNvSpPr txBox="1"/>
              <p:nvPr/>
            </p:nvSpPr>
            <p:spPr>
              <a:xfrm>
                <a:off x="1663950" y="4907202"/>
                <a:ext cx="40804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solidFill>
                      <a:srgbClr val="D29A1C"/>
                    </a:solidFill>
                    <a:latin typeface="DIN Next LT Pro Black" panose="020B0A03020203050203" pitchFamily="34" charset="0"/>
                  </a:rPr>
                  <a:t>$</a:t>
                </a:r>
                <a:endParaRPr lang="en-US" dirty="0">
                  <a:solidFill>
                    <a:srgbClr val="D29A1C"/>
                  </a:solidFill>
                  <a:latin typeface="DIN Next LT Pro Black" panose="020B0A03020203050203" pitchFamily="34" charset="0"/>
                </a:endParaRPr>
              </a:p>
            </p:txBody>
          </p:sp>
          <p:grpSp>
            <p:nvGrpSpPr>
              <p:cNvPr id="307" name="Group 306">
                <a:extLst>
                  <a:ext uri="{FF2B5EF4-FFF2-40B4-BE49-F238E27FC236}">
                    <a16:creationId xmlns:a16="http://schemas.microsoft.com/office/drawing/2014/main" id="{EAE24622-3B24-15FC-44B2-C972FDA091E2}"/>
                  </a:ext>
                </a:extLst>
              </p:cNvPr>
              <p:cNvGrpSpPr/>
              <p:nvPr/>
            </p:nvGrpSpPr>
            <p:grpSpPr>
              <a:xfrm>
                <a:off x="1413660" y="5138136"/>
                <a:ext cx="292336" cy="113427"/>
                <a:chOff x="6726058" y="2193401"/>
                <a:chExt cx="360677" cy="1272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72">
                  <p14:nvContentPartPr>
                    <p14:cNvPr id="308" name="Ink 307">
                      <a:extLst>
                        <a:ext uri="{FF2B5EF4-FFF2-40B4-BE49-F238E27FC236}">
                          <a16:creationId xmlns:a16="http://schemas.microsoft.com/office/drawing/2014/main" id="{8A22D054-3511-3CE4-DB60-3A7B71E19E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26058" y="2193401"/>
                    <a:ext cx="114480" cy="104040"/>
                  </p14:xfrm>
                </p:contentPart>
              </mc:Choice>
              <mc:Fallback xmlns="">
                <p:pic>
                  <p:nvPicPr>
                    <p:cNvPr id="468" name="Ink 467">
                      <a:extLst>
                        <a:ext uri="{FF2B5EF4-FFF2-40B4-BE49-F238E27FC236}">
                          <a16:creationId xmlns:a16="http://schemas.microsoft.com/office/drawing/2014/main" id="{8812E1DF-58CF-D3B2-E0A7-50F44A9973B2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6711951" y="2179312"/>
                      <a:ext cx="142693" cy="13221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3">
                  <p14:nvContentPartPr>
                    <p14:cNvPr id="309" name="Ink 308">
                      <a:extLst>
                        <a:ext uri="{FF2B5EF4-FFF2-40B4-BE49-F238E27FC236}">
                          <a16:creationId xmlns:a16="http://schemas.microsoft.com/office/drawing/2014/main" id="{1A5D5288-4219-8766-3738-1DB007063DB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69655" y="2242501"/>
                    <a:ext cx="217080" cy="78120"/>
                  </p14:xfrm>
                </p:contentPart>
              </mc:Choice>
              <mc:Fallback xmlns="">
                <p:pic>
                  <p:nvPicPr>
                    <p:cNvPr id="471" name="Ink 470">
                      <a:extLst>
                        <a:ext uri="{FF2B5EF4-FFF2-40B4-BE49-F238E27FC236}">
                          <a16:creationId xmlns:a16="http://schemas.microsoft.com/office/drawing/2014/main" id="{158A4B9B-1D9D-C19F-9320-3610F52833A3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6855545" y="2228396"/>
                      <a:ext cx="245300" cy="10633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4">
                  <p14:nvContentPartPr>
                    <p14:cNvPr id="310" name="Ink 309">
                      <a:extLst>
                        <a:ext uri="{FF2B5EF4-FFF2-40B4-BE49-F238E27FC236}">
                          <a16:creationId xmlns:a16="http://schemas.microsoft.com/office/drawing/2014/main" id="{6D04EB68-26D4-57F7-FCE5-F8BEBE729E6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0775" y="2276341"/>
                    <a:ext cx="360" cy="13680"/>
                  </p14:xfrm>
                </p:contentPart>
              </mc:Choice>
              <mc:Fallback xmlns="">
                <p:pic>
                  <p:nvPicPr>
                    <p:cNvPr id="475" name="Ink 474">
                      <a:extLst>
                        <a:ext uri="{FF2B5EF4-FFF2-40B4-BE49-F238E27FC236}">
                          <a16:creationId xmlns:a16="http://schemas.microsoft.com/office/drawing/2014/main" id="{2DF991D9-93E4-DEA4-87D4-134409D471BA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001415" y="2262661"/>
                      <a:ext cx="19080" cy="41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cxnSp>
          <p:nvCxnSpPr>
            <p:cNvPr id="364" name="Straight Arrow Connector 363">
              <a:extLst>
                <a:ext uri="{FF2B5EF4-FFF2-40B4-BE49-F238E27FC236}">
                  <a16:creationId xmlns:a16="http://schemas.microsoft.com/office/drawing/2014/main" id="{616BEA6D-0AFB-AA8F-EE84-04F4BBE579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3271" y="4212174"/>
              <a:ext cx="795857" cy="54080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8" name="Straight Arrow Connector 367">
              <a:extLst>
                <a:ext uri="{FF2B5EF4-FFF2-40B4-BE49-F238E27FC236}">
                  <a16:creationId xmlns:a16="http://schemas.microsoft.com/office/drawing/2014/main" id="{D34CFE6C-F8BF-CD7B-5FAD-2495CDCA40C5}"/>
                </a:ext>
              </a:extLst>
            </p:cNvPr>
            <p:cNvCxnSpPr>
              <a:cxnSpLocks/>
            </p:cNvCxnSpPr>
            <p:nvPr/>
          </p:nvCxnSpPr>
          <p:spPr>
            <a:xfrm>
              <a:off x="2759128" y="4220461"/>
              <a:ext cx="991864" cy="53251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7" name="TextBox 376">
              <a:extLst>
                <a:ext uri="{FF2B5EF4-FFF2-40B4-BE49-F238E27FC236}">
                  <a16:creationId xmlns:a16="http://schemas.microsoft.com/office/drawing/2014/main" id="{DBF28409-9623-5D76-328C-F4FD8C597EE1}"/>
                </a:ext>
              </a:extLst>
            </p:cNvPr>
            <p:cNvSpPr txBox="1"/>
            <p:nvPr/>
          </p:nvSpPr>
          <p:spPr>
            <a:xfrm>
              <a:off x="3042248" y="476684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…</a:t>
              </a:r>
            </a:p>
          </p:txBody>
        </p:sp>
        <p:sp>
          <p:nvSpPr>
            <p:cNvPr id="379" name="TextBox 378">
              <a:extLst>
                <a:ext uri="{FF2B5EF4-FFF2-40B4-BE49-F238E27FC236}">
                  <a16:creationId xmlns:a16="http://schemas.microsoft.com/office/drawing/2014/main" id="{D661FE5E-52D8-0DCD-91B5-A8E2AD24FDF2}"/>
                </a:ext>
              </a:extLst>
            </p:cNvPr>
            <p:cNvSpPr txBox="1"/>
            <p:nvPr/>
          </p:nvSpPr>
          <p:spPr>
            <a:xfrm>
              <a:off x="1216256" y="4157410"/>
              <a:ext cx="911786" cy="380980"/>
            </a:xfrm>
            <a:prstGeom prst="rect">
              <a:avLst/>
            </a:prstGeom>
            <a:solidFill>
              <a:srgbClr val="FBD5EF"/>
            </a:solidFill>
          </p:spPr>
          <p:txBody>
            <a:bodyPr wrap="square" lIns="0" tIns="36000" rIns="0" bIns="0" rtlCol="0" anchor="ctr" anchorCtr="1">
              <a:noAutofit/>
            </a:bodyPr>
            <a:lstStyle/>
            <a:p>
              <a:r>
                <a:rPr lang="en-US" dirty="0">
                  <a:latin typeface="DIN Next LT Pro Light" panose="020B0303020203050203" pitchFamily="34" charset="0"/>
                </a:rPr>
                <a:t>AEAD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D9ABFC-29FA-7FA9-FAF7-80CB3E252155}"/>
              </a:ext>
            </a:extLst>
          </p:cNvPr>
          <p:cNvGrpSpPr/>
          <p:nvPr/>
        </p:nvGrpSpPr>
        <p:grpSpPr>
          <a:xfrm>
            <a:off x="684120" y="5022259"/>
            <a:ext cx="3245627" cy="801623"/>
            <a:chOff x="684120" y="5022259"/>
            <a:chExt cx="3245627" cy="80162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4DC908C-94E2-C35A-DF77-C70FC40F8111}"/>
                </a:ext>
              </a:extLst>
            </p:cNvPr>
            <p:cNvGrpSpPr/>
            <p:nvPr/>
          </p:nvGrpSpPr>
          <p:grpSpPr>
            <a:xfrm>
              <a:off x="1803679" y="5105726"/>
              <a:ext cx="2126068" cy="718156"/>
              <a:chOff x="1803679" y="5105726"/>
              <a:chExt cx="2126068" cy="718156"/>
            </a:xfrm>
          </p:grpSpPr>
          <p:grpSp>
            <p:nvGrpSpPr>
              <p:cNvPr id="334" name="Group 333">
                <a:extLst>
                  <a:ext uri="{FF2B5EF4-FFF2-40B4-BE49-F238E27FC236}">
                    <a16:creationId xmlns:a16="http://schemas.microsoft.com/office/drawing/2014/main" id="{2FB3971E-D29E-2471-EBA5-EE4E75258C75}"/>
                  </a:ext>
                </a:extLst>
              </p:cNvPr>
              <p:cNvGrpSpPr/>
              <p:nvPr/>
            </p:nvGrpSpPr>
            <p:grpSpPr>
              <a:xfrm>
                <a:off x="1803679" y="5465519"/>
                <a:ext cx="287657" cy="358363"/>
                <a:chOff x="8810129" y="4281178"/>
                <a:chExt cx="372458" cy="464007"/>
              </a:xfrm>
            </p:grpSpPr>
            <p:sp>
              <p:nvSpPr>
                <p:cNvPr id="335" name="Rectangle 334">
                  <a:extLst>
                    <a:ext uri="{FF2B5EF4-FFF2-40B4-BE49-F238E27FC236}">
                      <a16:creationId xmlns:a16="http://schemas.microsoft.com/office/drawing/2014/main" id="{2B4DF9B8-A8BA-AAFC-446D-035895513FC9}"/>
                    </a:ext>
                  </a:extLst>
                </p:cNvPr>
                <p:cNvSpPr/>
                <p:nvPr/>
              </p:nvSpPr>
              <p:spPr>
                <a:xfrm>
                  <a:off x="8810129" y="4285746"/>
                  <a:ext cx="369915" cy="445355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E4D6CC35-483E-B4F2-3CB4-DD598E08CB37}"/>
                    </a:ext>
                  </a:extLst>
                </p:cNvPr>
                <p:cNvGrpSpPr/>
                <p:nvPr/>
              </p:nvGrpSpPr>
              <p:grpSpPr>
                <a:xfrm>
                  <a:off x="8815007" y="4281182"/>
                  <a:ext cx="367580" cy="464007"/>
                  <a:chOff x="6540505" y="2742041"/>
                  <a:chExt cx="430932" cy="543977"/>
                </a:xfrm>
              </p:grpSpPr>
              <p:sp>
                <p:nvSpPr>
                  <p:cNvPr id="337" name="Rectangle: Rounded Corners 160">
                    <a:extLst>
                      <a:ext uri="{FF2B5EF4-FFF2-40B4-BE49-F238E27FC236}">
                        <a16:creationId xmlns:a16="http://schemas.microsoft.com/office/drawing/2014/main" id="{976866C2-152D-9640-0B67-CE72EA6DDBA9}"/>
                      </a:ext>
                    </a:extLst>
                  </p:cNvPr>
                  <p:cNvSpPr/>
                  <p:nvPr/>
                </p:nvSpPr>
                <p:spPr>
                  <a:xfrm>
                    <a:off x="6540505" y="2742041"/>
                    <a:ext cx="430932" cy="543977"/>
                  </a:xfrm>
                  <a:custGeom>
                    <a:avLst/>
                    <a:gdLst>
                      <a:gd name="connsiteX0" fmla="*/ 0 w 430932"/>
                      <a:gd name="connsiteY0" fmla="*/ 38206 h 543977"/>
                      <a:gd name="connsiteX1" fmla="*/ 38206 w 430932"/>
                      <a:gd name="connsiteY1" fmla="*/ 0 h 543977"/>
                      <a:gd name="connsiteX2" fmla="*/ 392726 w 430932"/>
                      <a:gd name="connsiteY2" fmla="*/ 0 h 543977"/>
                      <a:gd name="connsiteX3" fmla="*/ 430932 w 430932"/>
                      <a:gd name="connsiteY3" fmla="*/ 38206 h 543977"/>
                      <a:gd name="connsiteX4" fmla="*/ 430932 w 430932"/>
                      <a:gd name="connsiteY4" fmla="*/ 505771 h 543977"/>
                      <a:gd name="connsiteX5" fmla="*/ 392726 w 430932"/>
                      <a:gd name="connsiteY5" fmla="*/ 543977 h 543977"/>
                      <a:gd name="connsiteX6" fmla="*/ 38206 w 430932"/>
                      <a:gd name="connsiteY6" fmla="*/ 543977 h 543977"/>
                      <a:gd name="connsiteX7" fmla="*/ 0 w 430932"/>
                      <a:gd name="connsiteY7" fmla="*/ 505771 h 543977"/>
                      <a:gd name="connsiteX8" fmla="*/ 0 w 430932"/>
                      <a:gd name="connsiteY8" fmla="*/ 38206 h 543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0932" h="543977" extrusionOk="0">
                        <a:moveTo>
                          <a:pt x="0" y="38206"/>
                        </a:moveTo>
                        <a:cubicBezTo>
                          <a:pt x="-774" y="16628"/>
                          <a:pt x="13453" y="1371"/>
                          <a:pt x="38206" y="0"/>
                        </a:cubicBezTo>
                        <a:cubicBezTo>
                          <a:pt x="130389" y="-8907"/>
                          <a:pt x="288204" y="-11185"/>
                          <a:pt x="392726" y="0"/>
                        </a:cubicBezTo>
                        <a:cubicBezTo>
                          <a:pt x="410061" y="-2864"/>
                          <a:pt x="428975" y="21122"/>
                          <a:pt x="430932" y="38206"/>
                        </a:cubicBezTo>
                        <a:cubicBezTo>
                          <a:pt x="425776" y="172241"/>
                          <a:pt x="414038" y="358425"/>
                          <a:pt x="430932" y="505771"/>
                        </a:cubicBezTo>
                        <a:cubicBezTo>
                          <a:pt x="431194" y="526333"/>
                          <a:pt x="411730" y="543656"/>
                          <a:pt x="392726" y="543977"/>
                        </a:cubicBezTo>
                        <a:cubicBezTo>
                          <a:pt x="245747" y="538082"/>
                          <a:pt x="162185" y="540316"/>
                          <a:pt x="38206" y="543977"/>
                        </a:cubicBezTo>
                        <a:cubicBezTo>
                          <a:pt x="14903" y="547619"/>
                          <a:pt x="-2154" y="524373"/>
                          <a:pt x="0" y="505771"/>
                        </a:cubicBezTo>
                        <a:cubicBezTo>
                          <a:pt x="9880" y="399781"/>
                          <a:pt x="15844" y="162735"/>
                          <a:pt x="0" y="38206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oundRect">
                            <a:avLst>
                              <a:gd name="adj" fmla="val 8866"/>
                            </a:avLst>
                          </a:prstGeom>
                          <ask:type>
                            <ask:lineSketchFreehan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75">
                    <p14:nvContentPartPr>
                      <p14:cNvPr id="338" name="Ink 337">
                        <a:extLst>
                          <a:ext uri="{FF2B5EF4-FFF2-40B4-BE49-F238E27FC236}">
                            <a16:creationId xmlns:a16="http://schemas.microsoft.com/office/drawing/2014/main" id="{AB43A812-F834-B323-D1CA-CFCAFC07B54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018862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2" name="Ink 161">
                        <a:extLst>
                          <a:ext uri="{FF2B5EF4-FFF2-40B4-BE49-F238E27FC236}">
                            <a16:creationId xmlns:a16="http://schemas.microsoft.com/office/drawing/2014/main" id="{306D3C8D-7888-450C-E305-AB43AB0108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09502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76">
                    <p14:nvContentPartPr>
                      <p14:cNvPr id="339" name="Ink 338">
                        <a:extLst>
                          <a:ext uri="{FF2B5EF4-FFF2-40B4-BE49-F238E27FC236}">
                            <a16:creationId xmlns:a16="http://schemas.microsoft.com/office/drawing/2014/main" id="{B2782D2A-006E-A567-7414-72A53525A4B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06433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3" name="Ink 162">
                        <a:extLst>
                          <a:ext uri="{FF2B5EF4-FFF2-40B4-BE49-F238E27FC236}">
                            <a16:creationId xmlns:a16="http://schemas.microsoft.com/office/drawing/2014/main" id="{EF65CE8F-10ED-D3FB-3E98-52851A8BAF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97073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77">
                    <p14:nvContentPartPr>
                      <p14:cNvPr id="340" name="Ink 339">
                        <a:extLst>
                          <a:ext uri="{FF2B5EF4-FFF2-40B4-BE49-F238E27FC236}">
                            <a16:creationId xmlns:a16="http://schemas.microsoft.com/office/drawing/2014/main" id="{D2B54A89-C545-A75B-4E13-AC9B22D94EC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78149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4" name="Ink 163">
                        <a:extLst>
                          <a:ext uri="{FF2B5EF4-FFF2-40B4-BE49-F238E27FC236}">
                            <a16:creationId xmlns:a16="http://schemas.microsoft.com/office/drawing/2014/main" id="{E3DB1FD6-4A17-7268-8165-F6CAF8D80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168789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341" name="Group 340">
                <a:extLst>
                  <a:ext uri="{FF2B5EF4-FFF2-40B4-BE49-F238E27FC236}">
                    <a16:creationId xmlns:a16="http://schemas.microsoft.com/office/drawing/2014/main" id="{A700702D-64EF-3D2A-8520-63EE5231A7D5}"/>
                  </a:ext>
                </a:extLst>
              </p:cNvPr>
              <p:cNvGrpSpPr/>
              <p:nvPr/>
            </p:nvGrpSpPr>
            <p:grpSpPr>
              <a:xfrm>
                <a:off x="2438788" y="5465519"/>
                <a:ext cx="287657" cy="358363"/>
                <a:chOff x="8810129" y="4281178"/>
                <a:chExt cx="372458" cy="464007"/>
              </a:xfrm>
            </p:grpSpPr>
            <p:sp>
              <p:nvSpPr>
                <p:cNvPr id="342" name="Rectangle 341">
                  <a:extLst>
                    <a:ext uri="{FF2B5EF4-FFF2-40B4-BE49-F238E27FC236}">
                      <a16:creationId xmlns:a16="http://schemas.microsoft.com/office/drawing/2014/main" id="{D6D23015-C3DB-86D5-17CE-ABCA5E2BC396}"/>
                    </a:ext>
                  </a:extLst>
                </p:cNvPr>
                <p:cNvSpPr/>
                <p:nvPr/>
              </p:nvSpPr>
              <p:spPr>
                <a:xfrm>
                  <a:off x="8810129" y="4285746"/>
                  <a:ext cx="369915" cy="445355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grpSp>
              <p:nvGrpSpPr>
                <p:cNvPr id="343" name="Group 342">
                  <a:extLst>
                    <a:ext uri="{FF2B5EF4-FFF2-40B4-BE49-F238E27FC236}">
                      <a16:creationId xmlns:a16="http://schemas.microsoft.com/office/drawing/2014/main" id="{EA3B8FCE-4C0A-82DF-12E1-596CA9C4878D}"/>
                    </a:ext>
                  </a:extLst>
                </p:cNvPr>
                <p:cNvGrpSpPr/>
                <p:nvPr/>
              </p:nvGrpSpPr>
              <p:grpSpPr>
                <a:xfrm>
                  <a:off x="8815007" y="4281182"/>
                  <a:ext cx="367580" cy="464007"/>
                  <a:chOff x="6540505" y="2742041"/>
                  <a:chExt cx="430932" cy="543977"/>
                </a:xfrm>
              </p:grpSpPr>
              <p:sp>
                <p:nvSpPr>
                  <p:cNvPr id="344" name="Rectangle: Rounded Corners 160">
                    <a:extLst>
                      <a:ext uri="{FF2B5EF4-FFF2-40B4-BE49-F238E27FC236}">
                        <a16:creationId xmlns:a16="http://schemas.microsoft.com/office/drawing/2014/main" id="{7D0FF76C-918B-8FA7-9D58-11E052C36294}"/>
                      </a:ext>
                    </a:extLst>
                  </p:cNvPr>
                  <p:cNvSpPr/>
                  <p:nvPr/>
                </p:nvSpPr>
                <p:spPr>
                  <a:xfrm>
                    <a:off x="6540505" y="2742041"/>
                    <a:ext cx="430932" cy="543977"/>
                  </a:xfrm>
                  <a:custGeom>
                    <a:avLst/>
                    <a:gdLst>
                      <a:gd name="connsiteX0" fmla="*/ 0 w 430932"/>
                      <a:gd name="connsiteY0" fmla="*/ 38206 h 543977"/>
                      <a:gd name="connsiteX1" fmla="*/ 38206 w 430932"/>
                      <a:gd name="connsiteY1" fmla="*/ 0 h 543977"/>
                      <a:gd name="connsiteX2" fmla="*/ 392726 w 430932"/>
                      <a:gd name="connsiteY2" fmla="*/ 0 h 543977"/>
                      <a:gd name="connsiteX3" fmla="*/ 430932 w 430932"/>
                      <a:gd name="connsiteY3" fmla="*/ 38206 h 543977"/>
                      <a:gd name="connsiteX4" fmla="*/ 430932 w 430932"/>
                      <a:gd name="connsiteY4" fmla="*/ 505771 h 543977"/>
                      <a:gd name="connsiteX5" fmla="*/ 392726 w 430932"/>
                      <a:gd name="connsiteY5" fmla="*/ 543977 h 543977"/>
                      <a:gd name="connsiteX6" fmla="*/ 38206 w 430932"/>
                      <a:gd name="connsiteY6" fmla="*/ 543977 h 543977"/>
                      <a:gd name="connsiteX7" fmla="*/ 0 w 430932"/>
                      <a:gd name="connsiteY7" fmla="*/ 505771 h 543977"/>
                      <a:gd name="connsiteX8" fmla="*/ 0 w 430932"/>
                      <a:gd name="connsiteY8" fmla="*/ 38206 h 543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0932" h="543977" extrusionOk="0">
                        <a:moveTo>
                          <a:pt x="0" y="38206"/>
                        </a:moveTo>
                        <a:cubicBezTo>
                          <a:pt x="-774" y="16628"/>
                          <a:pt x="13453" y="1371"/>
                          <a:pt x="38206" y="0"/>
                        </a:cubicBezTo>
                        <a:cubicBezTo>
                          <a:pt x="130389" y="-8907"/>
                          <a:pt x="288204" y="-11185"/>
                          <a:pt x="392726" y="0"/>
                        </a:cubicBezTo>
                        <a:cubicBezTo>
                          <a:pt x="410061" y="-2864"/>
                          <a:pt x="428975" y="21122"/>
                          <a:pt x="430932" y="38206"/>
                        </a:cubicBezTo>
                        <a:cubicBezTo>
                          <a:pt x="425776" y="172241"/>
                          <a:pt x="414038" y="358425"/>
                          <a:pt x="430932" y="505771"/>
                        </a:cubicBezTo>
                        <a:cubicBezTo>
                          <a:pt x="431194" y="526333"/>
                          <a:pt x="411730" y="543656"/>
                          <a:pt x="392726" y="543977"/>
                        </a:cubicBezTo>
                        <a:cubicBezTo>
                          <a:pt x="245747" y="538082"/>
                          <a:pt x="162185" y="540316"/>
                          <a:pt x="38206" y="543977"/>
                        </a:cubicBezTo>
                        <a:cubicBezTo>
                          <a:pt x="14903" y="547619"/>
                          <a:pt x="-2154" y="524373"/>
                          <a:pt x="0" y="505771"/>
                        </a:cubicBezTo>
                        <a:cubicBezTo>
                          <a:pt x="9880" y="399781"/>
                          <a:pt x="15844" y="162735"/>
                          <a:pt x="0" y="38206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oundRect">
                            <a:avLst>
                              <a:gd name="adj" fmla="val 8866"/>
                            </a:avLst>
                          </a:prstGeom>
                          <ask:type>
                            <ask:lineSketchFreehan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78">
                    <p14:nvContentPartPr>
                      <p14:cNvPr id="345" name="Ink 344">
                        <a:extLst>
                          <a:ext uri="{FF2B5EF4-FFF2-40B4-BE49-F238E27FC236}">
                            <a16:creationId xmlns:a16="http://schemas.microsoft.com/office/drawing/2014/main" id="{DA16C378-11EC-752D-F94D-0994BD5489E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018862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2" name="Ink 161">
                        <a:extLst>
                          <a:ext uri="{FF2B5EF4-FFF2-40B4-BE49-F238E27FC236}">
                            <a16:creationId xmlns:a16="http://schemas.microsoft.com/office/drawing/2014/main" id="{306D3C8D-7888-450C-E305-AB43AB0108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09502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79">
                    <p14:nvContentPartPr>
                      <p14:cNvPr id="346" name="Ink 345">
                        <a:extLst>
                          <a:ext uri="{FF2B5EF4-FFF2-40B4-BE49-F238E27FC236}">
                            <a16:creationId xmlns:a16="http://schemas.microsoft.com/office/drawing/2014/main" id="{624AD0F2-AE8B-11CE-62EC-5AB81FDA54A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06433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3" name="Ink 162">
                        <a:extLst>
                          <a:ext uri="{FF2B5EF4-FFF2-40B4-BE49-F238E27FC236}">
                            <a16:creationId xmlns:a16="http://schemas.microsoft.com/office/drawing/2014/main" id="{EF65CE8F-10ED-D3FB-3E98-52851A8BAF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97073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80">
                    <p14:nvContentPartPr>
                      <p14:cNvPr id="347" name="Ink 346">
                        <a:extLst>
                          <a:ext uri="{FF2B5EF4-FFF2-40B4-BE49-F238E27FC236}">
                            <a16:creationId xmlns:a16="http://schemas.microsoft.com/office/drawing/2014/main" id="{6725C13E-4569-A7CF-9011-7B72A0E0B9B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78149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4" name="Ink 163">
                        <a:extLst>
                          <a:ext uri="{FF2B5EF4-FFF2-40B4-BE49-F238E27FC236}">
                            <a16:creationId xmlns:a16="http://schemas.microsoft.com/office/drawing/2014/main" id="{E3DB1FD6-4A17-7268-8165-F6CAF8D80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168789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3083EE90-75CB-4BD6-35D1-D09A076D9FBD}"/>
                  </a:ext>
                </a:extLst>
              </p:cNvPr>
              <p:cNvGrpSpPr/>
              <p:nvPr/>
            </p:nvGrpSpPr>
            <p:grpSpPr>
              <a:xfrm>
                <a:off x="3642090" y="5465519"/>
                <a:ext cx="287657" cy="358363"/>
                <a:chOff x="8810129" y="4281178"/>
                <a:chExt cx="372458" cy="464007"/>
              </a:xfrm>
            </p:grpSpPr>
            <p:sp>
              <p:nvSpPr>
                <p:cNvPr id="349" name="Rectangle 348">
                  <a:extLst>
                    <a:ext uri="{FF2B5EF4-FFF2-40B4-BE49-F238E27FC236}">
                      <a16:creationId xmlns:a16="http://schemas.microsoft.com/office/drawing/2014/main" id="{1A7C99F0-F49E-412B-1974-EED611B79401}"/>
                    </a:ext>
                  </a:extLst>
                </p:cNvPr>
                <p:cNvSpPr/>
                <p:nvPr/>
              </p:nvSpPr>
              <p:spPr>
                <a:xfrm>
                  <a:off x="8810129" y="4285746"/>
                  <a:ext cx="369915" cy="445355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grpSp>
              <p:nvGrpSpPr>
                <p:cNvPr id="350" name="Group 349">
                  <a:extLst>
                    <a:ext uri="{FF2B5EF4-FFF2-40B4-BE49-F238E27FC236}">
                      <a16:creationId xmlns:a16="http://schemas.microsoft.com/office/drawing/2014/main" id="{BA18F64F-87EF-07CF-C594-BEFD02B7A3C4}"/>
                    </a:ext>
                  </a:extLst>
                </p:cNvPr>
                <p:cNvGrpSpPr/>
                <p:nvPr/>
              </p:nvGrpSpPr>
              <p:grpSpPr>
                <a:xfrm>
                  <a:off x="8815007" y="4281182"/>
                  <a:ext cx="367580" cy="464007"/>
                  <a:chOff x="6540505" y="2742041"/>
                  <a:chExt cx="430932" cy="543977"/>
                </a:xfrm>
              </p:grpSpPr>
              <p:sp>
                <p:nvSpPr>
                  <p:cNvPr id="351" name="Rectangle: Rounded Corners 160">
                    <a:extLst>
                      <a:ext uri="{FF2B5EF4-FFF2-40B4-BE49-F238E27FC236}">
                        <a16:creationId xmlns:a16="http://schemas.microsoft.com/office/drawing/2014/main" id="{8FFBB03C-460B-E080-EBBD-34729CF8B2ED}"/>
                      </a:ext>
                    </a:extLst>
                  </p:cNvPr>
                  <p:cNvSpPr/>
                  <p:nvPr/>
                </p:nvSpPr>
                <p:spPr>
                  <a:xfrm>
                    <a:off x="6540505" y="2742041"/>
                    <a:ext cx="430932" cy="543977"/>
                  </a:xfrm>
                  <a:custGeom>
                    <a:avLst/>
                    <a:gdLst>
                      <a:gd name="connsiteX0" fmla="*/ 0 w 430932"/>
                      <a:gd name="connsiteY0" fmla="*/ 38206 h 543977"/>
                      <a:gd name="connsiteX1" fmla="*/ 38206 w 430932"/>
                      <a:gd name="connsiteY1" fmla="*/ 0 h 543977"/>
                      <a:gd name="connsiteX2" fmla="*/ 392726 w 430932"/>
                      <a:gd name="connsiteY2" fmla="*/ 0 h 543977"/>
                      <a:gd name="connsiteX3" fmla="*/ 430932 w 430932"/>
                      <a:gd name="connsiteY3" fmla="*/ 38206 h 543977"/>
                      <a:gd name="connsiteX4" fmla="*/ 430932 w 430932"/>
                      <a:gd name="connsiteY4" fmla="*/ 505771 h 543977"/>
                      <a:gd name="connsiteX5" fmla="*/ 392726 w 430932"/>
                      <a:gd name="connsiteY5" fmla="*/ 543977 h 543977"/>
                      <a:gd name="connsiteX6" fmla="*/ 38206 w 430932"/>
                      <a:gd name="connsiteY6" fmla="*/ 543977 h 543977"/>
                      <a:gd name="connsiteX7" fmla="*/ 0 w 430932"/>
                      <a:gd name="connsiteY7" fmla="*/ 505771 h 543977"/>
                      <a:gd name="connsiteX8" fmla="*/ 0 w 430932"/>
                      <a:gd name="connsiteY8" fmla="*/ 38206 h 543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0932" h="543977" extrusionOk="0">
                        <a:moveTo>
                          <a:pt x="0" y="38206"/>
                        </a:moveTo>
                        <a:cubicBezTo>
                          <a:pt x="-774" y="16628"/>
                          <a:pt x="13453" y="1371"/>
                          <a:pt x="38206" y="0"/>
                        </a:cubicBezTo>
                        <a:cubicBezTo>
                          <a:pt x="130389" y="-8907"/>
                          <a:pt x="288204" y="-11185"/>
                          <a:pt x="392726" y="0"/>
                        </a:cubicBezTo>
                        <a:cubicBezTo>
                          <a:pt x="410061" y="-2864"/>
                          <a:pt x="428975" y="21122"/>
                          <a:pt x="430932" y="38206"/>
                        </a:cubicBezTo>
                        <a:cubicBezTo>
                          <a:pt x="425776" y="172241"/>
                          <a:pt x="414038" y="358425"/>
                          <a:pt x="430932" y="505771"/>
                        </a:cubicBezTo>
                        <a:cubicBezTo>
                          <a:pt x="431194" y="526333"/>
                          <a:pt x="411730" y="543656"/>
                          <a:pt x="392726" y="543977"/>
                        </a:cubicBezTo>
                        <a:cubicBezTo>
                          <a:pt x="245747" y="538082"/>
                          <a:pt x="162185" y="540316"/>
                          <a:pt x="38206" y="543977"/>
                        </a:cubicBezTo>
                        <a:cubicBezTo>
                          <a:pt x="14903" y="547619"/>
                          <a:pt x="-2154" y="524373"/>
                          <a:pt x="0" y="505771"/>
                        </a:cubicBezTo>
                        <a:cubicBezTo>
                          <a:pt x="9880" y="399781"/>
                          <a:pt x="15844" y="162735"/>
                          <a:pt x="0" y="38206"/>
                        </a:cubicBez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extLst>
                      <a:ext uri="{C807C97D-BFC1-408E-A445-0C87EB9F89A2}">
                        <ask:lineSketchStyleProps xmlns:ask="http://schemas.microsoft.com/office/drawing/2018/sketchyshapes" sd="1219033472">
                          <a:prstGeom prst="roundRect">
                            <a:avLst>
                              <a:gd name="adj" fmla="val 8866"/>
                            </a:avLst>
                          </a:prstGeom>
                          <ask:type>
                            <ask:lineSketchFreehand/>
                          </ask:type>
                        </ask:lineSketchStyleProps>
                      </a:ext>
                    </a:extLst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noProof="0" dirty="0"/>
                  </a:p>
                </p:txBody>
              </p: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81">
                    <p14:nvContentPartPr>
                      <p14:cNvPr id="352" name="Ink 351">
                        <a:extLst>
                          <a:ext uri="{FF2B5EF4-FFF2-40B4-BE49-F238E27FC236}">
                            <a16:creationId xmlns:a16="http://schemas.microsoft.com/office/drawing/2014/main" id="{D2CF2F92-4E57-506C-0EF8-3F9488514C2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018862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2" name="Ink 161">
                        <a:extLst>
                          <a:ext uri="{FF2B5EF4-FFF2-40B4-BE49-F238E27FC236}">
                            <a16:creationId xmlns:a16="http://schemas.microsoft.com/office/drawing/2014/main" id="{306D3C8D-7888-450C-E305-AB43AB0108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09502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82">
                    <p14:nvContentPartPr>
                      <p14:cNvPr id="353" name="Ink 352">
                        <a:extLst>
                          <a:ext uri="{FF2B5EF4-FFF2-40B4-BE49-F238E27FC236}">
                            <a16:creationId xmlns:a16="http://schemas.microsoft.com/office/drawing/2014/main" id="{86E9350C-98F8-4E8F-4964-4BE0DF87630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06433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3" name="Ink 162">
                        <a:extLst>
                          <a:ext uri="{FF2B5EF4-FFF2-40B4-BE49-F238E27FC236}">
                            <a16:creationId xmlns:a16="http://schemas.microsoft.com/office/drawing/2014/main" id="{EF65CE8F-10ED-D3FB-3E98-52851A8BAF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097073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783">
                    <p14:nvContentPartPr>
                      <p14:cNvPr id="354" name="Ink 353">
                        <a:extLst>
                          <a:ext uri="{FF2B5EF4-FFF2-40B4-BE49-F238E27FC236}">
                            <a16:creationId xmlns:a16="http://schemas.microsoft.com/office/drawing/2014/main" id="{7F9108FD-2DD0-9751-3240-C862D149340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630091" y="3178149"/>
                      <a:ext cx="258120" cy="360"/>
                    </p14:xfrm>
                  </p:contentPart>
                </mc:Choice>
                <mc:Fallback xmlns="">
                  <p:pic>
                    <p:nvPicPr>
                      <p:cNvPr id="164" name="Ink 163">
                        <a:extLst>
                          <a:ext uri="{FF2B5EF4-FFF2-40B4-BE49-F238E27FC236}">
                            <a16:creationId xmlns:a16="http://schemas.microsoft.com/office/drawing/2014/main" id="{E3DB1FD6-4A17-7268-8165-F6CAF8D80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0"/>
                      <a:stretch>
                        <a:fillRect/>
                      </a:stretch>
                    </p:blipFill>
                    <p:spPr>
                      <a:xfrm>
                        <a:off x="6619798" y="3168789"/>
                        <a:ext cx="278310" cy="19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cxnSp>
            <p:nvCxnSpPr>
              <p:cNvPr id="371" name="Straight Arrow Connector 370">
                <a:extLst>
                  <a:ext uri="{FF2B5EF4-FFF2-40B4-BE49-F238E27FC236}">
                    <a16:creationId xmlns:a16="http://schemas.microsoft.com/office/drawing/2014/main" id="{049F7000-01D1-D93A-E632-23E30192CF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42531" y="5105726"/>
                <a:ext cx="3994" cy="300491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4" name="Straight Arrow Connector 373">
                <a:extLst>
                  <a:ext uri="{FF2B5EF4-FFF2-40B4-BE49-F238E27FC236}">
                    <a16:creationId xmlns:a16="http://schemas.microsoft.com/office/drawing/2014/main" id="{203F03DF-5B62-FA99-CD5D-2993A2DA4E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83440" y="5105726"/>
                <a:ext cx="3994" cy="300491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5" name="Straight Arrow Connector 374">
                <a:extLst>
                  <a:ext uri="{FF2B5EF4-FFF2-40B4-BE49-F238E27FC236}">
                    <a16:creationId xmlns:a16="http://schemas.microsoft.com/office/drawing/2014/main" id="{48A722DA-CBBE-C3CD-9E79-ECCF66381B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80831" y="5105726"/>
                <a:ext cx="3994" cy="300491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6" name="TextBox 375">
                <a:extLst>
                  <a:ext uri="{FF2B5EF4-FFF2-40B4-BE49-F238E27FC236}">
                    <a16:creationId xmlns:a16="http://schemas.microsoft.com/office/drawing/2014/main" id="{409B31D3-C3F5-7747-73AC-D02254229671}"/>
                  </a:ext>
                </a:extLst>
              </p:cNvPr>
              <p:cNvSpPr txBox="1"/>
              <p:nvPr/>
            </p:nvSpPr>
            <p:spPr>
              <a:xfrm>
                <a:off x="3029638" y="5393683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…</a:t>
                </a:r>
              </a:p>
            </p:txBody>
          </p:sp>
        </p:grpSp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3CA0C0EC-4795-56A4-B538-6A6084E9FCEC}"/>
                </a:ext>
              </a:extLst>
            </p:cNvPr>
            <p:cNvSpPr txBox="1"/>
            <p:nvPr/>
          </p:nvSpPr>
          <p:spPr>
            <a:xfrm>
              <a:off x="684120" y="5022259"/>
              <a:ext cx="911786" cy="380980"/>
            </a:xfrm>
            <a:prstGeom prst="rect">
              <a:avLst/>
            </a:prstGeom>
            <a:solidFill>
              <a:srgbClr val="FBD5EF"/>
            </a:solidFill>
          </p:spPr>
          <p:txBody>
            <a:bodyPr wrap="square" lIns="0" tIns="36000" rIns="0" bIns="0" rtlCol="0" anchor="ctr" anchorCtr="1">
              <a:noAutofit/>
            </a:bodyPr>
            <a:lstStyle/>
            <a:p>
              <a:r>
                <a:rPr lang="en-US" dirty="0">
                  <a:latin typeface="DIN Next LT Pro Light" panose="020B0303020203050203" pitchFamily="34" charset="0"/>
                </a:rPr>
                <a:t>AEAD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9D727D-2D6D-4CD4-C71C-DA4F5CBD1E75}"/>
              </a:ext>
            </a:extLst>
          </p:cNvPr>
          <p:cNvGrpSpPr/>
          <p:nvPr/>
        </p:nvGrpSpPr>
        <p:grpSpPr>
          <a:xfrm>
            <a:off x="7986111" y="3038185"/>
            <a:ext cx="2206647" cy="436820"/>
            <a:chOff x="7986111" y="3038185"/>
            <a:chExt cx="2206647" cy="436820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576B8F87-F077-E4BA-861B-10364B41E954}"/>
                </a:ext>
              </a:extLst>
            </p:cNvPr>
            <p:cNvSpPr txBox="1"/>
            <p:nvPr/>
          </p:nvSpPr>
          <p:spPr>
            <a:xfrm>
              <a:off x="7986111" y="3038185"/>
              <a:ext cx="1044881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dirty="0" err="1">
                  <a:latin typeface="DIN Next LT Pro Light" panose="020B0303020203050203" pitchFamily="34" charset="0"/>
                </a:rPr>
                <a:t>MAC.Vfy</a:t>
              </a:r>
              <a:endParaRPr lang="en-US" dirty="0">
                <a:latin typeface="DIN Next LT Pro Light" panose="020B0303020203050203" pitchFamily="34" charset="0"/>
              </a:endParaRPr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DEEA8588-C081-991F-0948-18B875E7E58E}"/>
                </a:ext>
              </a:extLst>
            </p:cNvPr>
            <p:cNvGrpSpPr/>
            <p:nvPr/>
          </p:nvGrpSpPr>
          <p:grpSpPr>
            <a:xfrm>
              <a:off x="9496272" y="3167192"/>
              <a:ext cx="292336" cy="113427"/>
              <a:chOff x="6726058" y="2193401"/>
              <a:chExt cx="360677" cy="1272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84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81F14DE0-BED0-65D1-FE9F-360267E421CB}"/>
                      </a:ext>
                    </a:extLst>
                  </p14:cNvPr>
                  <p14:cNvContentPartPr/>
                  <p14:nvPr/>
                </p14:nvContentPartPr>
                <p14:xfrm>
                  <a:off x="6726058" y="2193401"/>
                  <a:ext cx="114480" cy="104040"/>
                </p14:xfrm>
              </p:contentPart>
            </mc:Choice>
            <mc:Fallback xmlns="">
              <p:pic>
                <p:nvPicPr>
                  <p:cNvPr id="468" name="Ink 467">
                    <a:extLst>
                      <a:ext uri="{FF2B5EF4-FFF2-40B4-BE49-F238E27FC236}">
                        <a16:creationId xmlns:a16="http://schemas.microsoft.com/office/drawing/2014/main" id="{8812E1DF-58CF-D3B2-E0A7-50F44A9973B2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711951" y="2179312"/>
                    <a:ext cx="142693" cy="1322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5">
                <p14:nvContentPartPr>
                  <p14:cNvPr id="235" name="Ink 234">
                    <a:extLst>
                      <a:ext uri="{FF2B5EF4-FFF2-40B4-BE49-F238E27FC236}">
                        <a16:creationId xmlns:a16="http://schemas.microsoft.com/office/drawing/2014/main" id="{9A761884-D836-30A1-F927-E70DEDCF2E74}"/>
                      </a:ext>
                    </a:extLst>
                  </p14:cNvPr>
                  <p14:cNvContentPartPr/>
                  <p14:nvPr/>
                </p14:nvContentPartPr>
                <p14:xfrm>
                  <a:off x="6869655" y="2242501"/>
                  <a:ext cx="217080" cy="78120"/>
                </p14:xfrm>
              </p:contentPart>
            </mc:Choice>
            <mc:Fallback xmlns="">
              <p:pic>
                <p:nvPicPr>
                  <p:cNvPr id="471" name="Ink 470">
                    <a:extLst>
                      <a:ext uri="{FF2B5EF4-FFF2-40B4-BE49-F238E27FC236}">
                        <a16:creationId xmlns:a16="http://schemas.microsoft.com/office/drawing/2014/main" id="{158A4B9B-1D9D-C19F-9320-3610F52833A3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6855545" y="2228396"/>
                    <a:ext cx="245300" cy="1063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6">
                <p14:nvContentPartPr>
                  <p14:cNvPr id="236" name="Ink 235">
                    <a:extLst>
                      <a:ext uri="{FF2B5EF4-FFF2-40B4-BE49-F238E27FC236}">
                        <a16:creationId xmlns:a16="http://schemas.microsoft.com/office/drawing/2014/main" id="{23A38854-C379-6CCC-478D-1E3BB51F3966}"/>
                      </a:ext>
                    </a:extLst>
                  </p14:cNvPr>
                  <p14:cNvContentPartPr/>
                  <p14:nvPr/>
                </p14:nvContentPartPr>
                <p14:xfrm>
                  <a:off x="7010775" y="2276341"/>
                  <a:ext cx="360" cy="13680"/>
                </p14:xfrm>
              </p:contentPart>
            </mc:Choice>
            <mc:Fallback xmlns="">
              <p:pic>
                <p:nvPicPr>
                  <p:cNvPr id="475" name="Ink 474">
                    <a:extLst>
                      <a:ext uri="{FF2B5EF4-FFF2-40B4-BE49-F238E27FC236}">
                        <a16:creationId xmlns:a16="http://schemas.microsoft.com/office/drawing/2014/main" id="{2DF991D9-93E4-DEA4-87D4-134409D471B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7001415" y="2262661"/>
                    <a:ext cx="19080" cy="41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cxnSp>
          <p:nvCxnSpPr>
            <p:cNvPr id="237" name="Straight Arrow Connector 236">
              <a:extLst>
                <a:ext uri="{FF2B5EF4-FFF2-40B4-BE49-F238E27FC236}">
                  <a16:creationId xmlns:a16="http://schemas.microsoft.com/office/drawing/2014/main" id="{B0EEA437-5B43-C420-074F-2ECC4B28EC1E}"/>
                </a:ext>
              </a:extLst>
            </p:cNvPr>
            <p:cNvCxnSpPr>
              <a:cxnSpLocks/>
              <a:endCxn id="231" idx="3"/>
            </p:cNvCxnSpPr>
            <p:nvPr/>
          </p:nvCxnSpPr>
          <p:spPr>
            <a:xfrm flipH="1">
              <a:off x="9030992" y="3222664"/>
              <a:ext cx="378086" cy="187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3" name="TextBox 382">
              <a:extLst>
                <a:ext uri="{FF2B5EF4-FFF2-40B4-BE49-F238E27FC236}">
                  <a16:creationId xmlns:a16="http://schemas.microsoft.com/office/drawing/2014/main" id="{B8D3245D-9146-CEFF-A614-E791449C64A8}"/>
                </a:ext>
              </a:extLst>
            </p:cNvPr>
            <p:cNvSpPr txBox="1"/>
            <p:nvPr/>
          </p:nvSpPr>
          <p:spPr>
            <a:xfrm>
              <a:off x="9633500" y="3146899"/>
              <a:ext cx="559258" cy="328106"/>
            </a:xfrm>
            <a:prstGeom prst="rect">
              <a:avLst/>
            </a:prstGeom>
            <a:noFill/>
          </p:spPr>
          <p:txBody>
            <a:bodyPr wrap="none" lIns="0" tIns="0" rIns="0" bIns="288000">
              <a:noAutofit/>
            </a:bodyPr>
            <a:lstStyle/>
            <a:p>
              <a:pPr algn="ctr"/>
              <a:r>
                <a:rPr lang="en-US" sz="2000" baseline="-25000" dirty="0"/>
                <a:t>mac</a:t>
              </a:r>
              <a:endParaRPr lang="en-US" sz="240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BBF08-4622-5830-D6F2-920F1322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A0FDC-7FDF-F039-D49B-30655EB64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D899B4F-1B2E-D55C-2FC8-6E6FF3C55E11}"/>
              </a:ext>
            </a:extLst>
          </p:cNvPr>
          <p:cNvGrpSpPr/>
          <p:nvPr/>
        </p:nvGrpSpPr>
        <p:grpSpPr>
          <a:xfrm>
            <a:off x="9805448" y="3490364"/>
            <a:ext cx="1215024" cy="779539"/>
            <a:chOff x="9805448" y="3490364"/>
            <a:chExt cx="1215024" cy="77953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5E2502-F9E3-847D-8500-BD8710195006}"/>
                </a:ext>
              </a:extLst>
            </p:cNvPr>
            <p:cNvSpPr txBox="1"/>
            <p:nvPr/>
          </p:nvSpPr>
          <p:spPr>
            <a:xfrm>
              <a:off x="9915158" y="3900571"/>
              <a:ext cx="1105314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SENT TO SERVER</a:t>
              </a:r>
            </a:p>
            <a:p>
              <a:r>
                <a:rPr lang="en-US" b="1" dirty="0">
                  <a:latin typeface="The Hand Black" panose="03070502030502020204" pitchFamily="66" charset="0"/>
                </a:rPr>
                <a:t>AT REGISTRATION</a:t>
              </a:r>
              <a:endParaRPr lang="en-US" sz="12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8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7647805-8574-1EDE-269A-3075F50E6F67}"/>
                    </a:ext>
                  </a:extLst>
                </p14:cNvPr>
                <p14:cNvContentPartPr/>
                <p14:nvPr/>
              </p14:nvContentPartPr>
              <p14:xfrm>
                <a:off x="9805448" y="3490364"/>
                <a:ext cx="170280" cy="272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7647805-8574-1EDE-269A-3075F50E6F67}"/>
                    </a:ext>
                  </a:extLst>
                </p:cNvPr>
                <p:cNvPicPr/>
                <p:nvPr/>
              </p:nvPicPr>
              <p:blipFill>
                <a:blip r:embed="rId788"/>
                <a:stretch>
                  <a:fillRect/>
                </a:stretch>
              </p:blipFill>
              <p:spPr>
                <a:xfrm>
                  <a:off x="9799328" y="3484244"/>
                  <a:ext cx="182520" cy="285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971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34A7A-C5D1-ED91-72D4-CEC0D570C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9A0ADDC-7541-3596-D198-CAE76A36C2C1}"/>
              </a:ext>
            </a:extLst>
          </p:cNvPr>
          <p:cNvCxnSpPr>
            <a:cxnSpLocks/>
          </p:cNvCxnSpPr>
          <p:nvPr/>
        </p:nvCxnSpPr>
        <p:spPr>
          <a:xfrm>
            <a:off x="7898969" y="428263"/>
            <a:ext cx="13308" cy="43204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>
            <a:extLst>
              <a:ext uri="{FF2B5EF4-FFF2-40B4-BE49-F238E27FC236}">
                <a16:creationId xmlns:a16="http://schemas.microsoft.com/office/drawing/2014/main" id="{DF811FCB-7F01-F766-1114-BEE1EDF64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266"/>
            <a:ext cx="3501747" cy="543977"/>
          </a:xfrm>
        </p:spPr>
        <p:txBody>
          <a:bodyPr/>
          <a:lstStyle/>
          <a:p>
            <a:r>
              <a:rPr lang="en-US" noProof="0" dirty="0"/>
              <a:t>Are We Done Now?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0056909-68FB-C975-1966-3FA0AFD0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D0D868B0-347B-D547-0B54-BA0EC234DCEA}"/>
              </a:ext>
            </a:extLst>
          </p:cNvPr>
          <p:cNvGrpSpPr/>
          <p:nvPr/>
        </p:nvGrpSpPr>
        <p:grpSpPr>
          <a:xfrm>
            <a:off x="7120969" y="165550"/>
            <a:ext cx="3351275" cy="1078643"/>
            <a:chOff x="7120969" y="165550"/>
            <a:chExt cx="3351275" cy="107864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E58AB7-0DBE-0869-63E8-64E548BC683A}"/>
                </a:ext>
              </a:extLst>
            </p:cNvPr>
            <p:cNvSpPr txBox="1"/>
            <p:nvPr/>
          </p:nvSpPr>
          <p:spPr>
            <a:xfrm>
              <a:off x="7345465" y="587109"/>
              <a:ext cx="31267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 dirty="0">
                  <a:latin typeface="DIN Next LT Pro Light" panose="020B0303020203050203" pitchFamily="34" charset="0"/>
                </a:rPr>
                <a:t>MEGA</a:t>
              </a:r>
            </a:p>
            <a:p>
              <a:pPr algn="ctr"/>
              <a:r>
                <a:rPr lang="en-US" sz="1600" noProof="0" dirty="0">
                  <a:latin typeface="DIN Next LT Pro Light" panose="020B0303020203050203" pitchFamily="34" charset="0"/>
                  <a:hlinkClick r:id="rId3"/>
                </a:rPr>
                <a:t>[BHP22,</a:t>
              </a:r>
              <a:r>
                <a:rPr lang="en-US" sz="1600" noProof="0" dirty="0">
                  <a:latin typeface="DIN Next LT Pro Light" panose="020B0303020203050203" pitchFamily="34" charset="0"/>
                  <a:hlinkClick r:id="rId4"/>
                </a:rPr>
                <a:t> AHMP23]</a:t>
              </a:r>
              <a:endParaRPr lang="en-US" sz="1600" noProof="0" dirty="0">
                <a:solidFill>
                  <a:srgbClr val="FF0000"/>
                </a:solidFill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355F8970-3601-3E69-6BD5-7099D2A64D85}"/>
                </a:ext>
              </a:extLst>
            </p:cNvPr>
            <p:cNvGrpSpPr/>
            <p:nvPr/>
          </p:nvGrpSpPr>
          <p:grpSpPr>
            <a:xfrm>
              <a:off x="7120969" y="905639"/>
              <a:ext cx="865543" cy="338554"/>
              <a:chOff x="2882508" y="4389086"/>
              <a:chExt cx="865543" cy="338554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B71E7B6-E673-418F-FAE7-B0EA4485AB1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667162" y="4460911"/>
                <a:ext cx="0" cy="16177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CB9055E-C4A8-6B01-88BF-5C01E57AB287}"/>
                  </a:ext>
                </a:extLst>
              </p:cNvPr>
              <p:cNvSpPr txBox="1"/>
              <p:nvPr/>
            </p:nvSpPr>
            <p:spPr>
              <a:xfrm>
                <a:off x="2882508" y="4389086"/>
                <a:ext cx="79130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noProof="0" dirty="0">
                    <a:latin typeface="DIN Next LT Pro Light" panose="020B0303020203050203" pitchFamily="34" charset="0"/>
                  </a:rPr>
                  <a:t>2022</a:t>
                </a:r>
                <a:endParaRPr lang="en-US" sz="1400" noProof="0" dirty="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961B043-C2D9-F15D-CE14-BDF427F3E744}"/>
                </a:ext>
              </a:extLst>
            </p:cNvPr>
            <p:cNvGrpSpPr/>
            <p:nvPr/>
          </p:nvGrpSpPr>
          <p:grpSpPr>
            <a:xfrm>
              <a:off x="9165283" y="165550"/>
              <a:ext cx="845992" cy="506300"/>
              <a:chOff x="4544108" y="1119245"/>
              <a:chExt cx="845992" cy="50630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7D5AB27-2766-F1EA-E7FF-AC5B02047FCB}"/>
                  </a:ext>
                </a:extLst>
              </p:cNvPr>
              <p:cNvSpPr/>
              <p:nvPr/>
            </p:nvSpPr>
            <p:spPr>
              <a:xfrm rot="20401258">
                <a:off x="4584615" y="1160078"/>
                <a:ext cx="759626" cy="39235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52796A5-B4F3-91B0-93AF-82FDCE193BEE}"/>
                  </a:ext>
                </a:extLst>
              </p:cNvPr>
              <p:cNvSpPr txBox="1"/>
              <p:nvPr/>
            </p:nvSpPr>
            <p:spPr>
              <a:xfrm rot="20401258">
                <a:off x="4569182" y="1163880"/>
                <a:ext cx="803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noProof="0" dirty="0">
                    <a:solidFill>
                      <a:schemeClr val="bg1"/>
                    </a:solidFill>
                    <a:latin typeface="The Hand Black" panose="03070902030502020204" pitchFamily="66" charset="0"/>
                  </a:rPr>
                  <a:t>BROKEN!</a:t>
                </a:r>
                <a:endParaRPr lang="en-US" sz="24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B27B8E6-45C9-062E-AC64-694DC3CA9031}"/>
                  </a:ext>
                </a:extLst>
              </p:cNvPr>
              <p:cNvSpPr/>
              <p:nvPr/>
            </p:nvSpPr>
            <p:spPr>
              <a:xfrm rot="20401258">
                <a:off x="4544108" y="1119245"/>
                <a:ext cx="845992" cy="47321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58021535-E685-66CD-816F-3CD1EA22A85E}"/>
              </a:ext>
            </a:extLst>
          </p:cNvPr>
          <p:cNvGrpSpPr/>
          <p:nvPr/>
        </p:nvGrpSpPr>
        <p:grpSpPr>
          <a:xfrm>
            <a:off x="7157035" y="1510495"/>
            <a:ext cx="2909627" cy="1067158"/>
            <a:chOff x="7157035" y="1510495"/>
            <a:chExt cx="2909627" cy="106715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52FB136-FDBE-2F08-D86F-55542ABD77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905742" y="2059905"/>
              <a:ext cx="0" cy="16177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3F7AA25-B825-28DE-9DED-44D1BA3DAC6D}"/>
                </a:ext>
              </a:extLst>
            </p:cNvPr>
            <p:cNvSpPr txBox="1"/>
            <p:nvPr/>
          </p:nvSpPr>
          <p:spPr>
            <a:xfrm>
              <a:off x="7157035" y="1992878"/>
              <a:ext cx="71917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noProof="0" dirty="0">
                  <a:latin typeface="DIN Next LT Pro Light" panose="020B0303020203050203" pitchFamily="34" charset="0"/>
                </a:rPr>
                <a:t>2023</a:t>
              </a:r>
              <a:endParaRPr lang="en-US" sz="1600" noProof="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311918A-3858-1949-80FE-5832F8816F27}"/>
                </a:ext>
              </a:extLst>
            </p:cNvPr>
            <p:cNvSpPr txBox="1"/>
            <p:nvPr/>
          </p:nvSpPr>
          <p:spPr>
            <a:xfrm>
              <a:off x="8258076" y="1876182"/>
              <a:ext cx="10674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noProof="0" dirty="0" err="1">
                  <a:latin typeface="DIN Next LT Pro Light" panose="020B0303020203050203" pitchFamily="34" charset="0"/>
                </a:rPr>
                <a:t>Nextcloud</a:t>
              </a:r>
              <a:endParaRPr lang="en-US" sz="1600" dirty="0">
                <a:latin typeface="DIN Next LT Pro Light" panose="020B0303020203050203" pitchFamily="34" charset="0"/>
              </a:endParaRPr>
            </a:p>
            <a:p>
              <a:pPr algn="ctr"/>
              <a:r>
                <a:rPr lang="en-US" sz="1600" noProof="0" dirty="0">
                  <a:latin typeface="DIN Next LT Pro Light" panose="020B0303020203050203" pitchFamily="34" charset="0"/>
                  <a:hlinkClick r:id="rId5"/>
                </a:rPr>
                <a:t>[ABCP24]</a:t>
              </a:r>
              <a:r>
                <a:rPr lang="en-US" sz="1600" noProof="0" dirty="0">
                  <a:latin typeface="DIN Next LT Pro Light" panose="020B0303020203050203" pitchFamily="34" charset="0"/>
                </a:rPr>
                <a:t> 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548C07F-42D3-6B5B-7971-7384A85352FD}"/>
                </a:ext>
              </a:extLst>
            </p:cNvPr>
            <p:cNvGrpSpPr/>
            <p:nvPr/>
          </p:nvGrpSpPr>
          <p:grpSpPr>
            <a:xfrm>
              <a:off x="9220670" y="1510495"/>
              <a:ext cx="845992" cy="506300"/>
              <a:chOff x="4544108" y="1119245"/>
              <a:chExt cx="845992" cy="5063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D95E968-8B75-4E84-976A-D3156D16885B}"/>
                  </a:ext>
                </a:extLst>
              </p:cNvPr>
              <p:cNvSpPr/>
              <p:nvPr/>
            </p:nvSpPr>
            <p:spPr>
              <a:xfrm rot="20401258">
                <a:off x="4584615" y="1160078"/>
                <a:ext cx="759626" cy="39235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9809322-2A3D-2D05-42C9-9FA238573D53}"/>
                  </a:ext>
                </a:extLst>
              </p:cNvPr>
              <p:cNvSpPr txBox="1"/>
              <p:nvPr/>
            </p:nvSpPr>
            <p:spPr>
              <a:xfrm rot="20401258">
                <a:off x="4569182" y="1163880"/>
                <a:ext cx="803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noProof="0" dirty="0">
                    <a:solidFill>
                      <a:schemeClr val="bg1"/>
                    </a:solidFill>
                    <a:latin typeface="The Hand Black" panose="03070902030502020204" pitchFamily="66" charset="0"/>
                  </a:rPr>
                  <a:t>BROKEN!</a:t>
                </a:r>
                <a:endParaRPr lang="en-US" sz="24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00192724-9B63-A6DC-9E54-65EAE64BDE90}"/>
                  </a:ext>
                </a:extLst>
              </p:cNvPr>
              <p:cNvSpPr/>
              <p:nvPr/>
            </p:nvSpPr>
            <p:spPr>
              <a:xfrm rot="20401258">
                <a:off x="4544108" y="1119245"/>
                <a:ext cx="845992" cy="47321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803E9706-0FE1-3F4A-2A9C-C2E80AEBC49E}"/>
              </a:ext>
            </a:extLst>
          </p:cNvPr>
          <p:cNvGrpSpPr/>
          <p:nvPr/>
        </p:nvGrpSpPr>
        <p:grpSpPr>
          <a:xfrm>
            <a:off x="7826865" y="3699081"/>
            <a:ext cx="3152771" cy="696259"/>
            <a:chOff x="7821078" y="3450234"/>
            <a:chExt cx="3152771" cy="696259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3068D08-E3A4-318A-4B46-C805DFAE94D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901968" y="3883989"/>
              <a:ext cx="0" cy="16177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3E57CBEC-66CF-7AB4-9DB9-74EDA11CBE3F}"/>
                </a:ext>
              </a:extLst>
            </p:cNvPr>
            <p:cNvSpPr txBox="1"/>
            <p:nvPr/>
          </p:nvSpPr>
          <p:spPr>
            <a:xfrm>
              <a:off x="8005637" y="3783511"/>
              <a:ext cx="1781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noProof="0" dirty="0">
                  <a:latin typeface="DIN Next LT Pro Bold" panose="020B0503020203050203" pitchFamily="34" charset="0"/>
                </a:rPr>
                <a:t>[Your protocol?]</a:t>
              </a: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8716929D-D1EF-E28E-3123-DF61FC2BF268}"/>
                </a:ext>
              </a:extLst>
            </p:cNvPr>
            <p:cNvGrpSpPr/>
            <p:nvPr/>
          </p:nvGrpSpPr>
          <p:grpSpPr>
            <a:xfrm>
              <a:off x="9699212" y="3450234"/>
              <a:ext cx="1274637" cy="696259"/>
              <a:chOff x="9399593" y="740876"/>
              <a:chExt cx="1274637" cy="696259"/>
            </a:xfrm>
          </p:grpSpPr>
          <p:pic>
            <p:nvPicPr>
              <p:cNvPr id="139" name="Graphic 138" descr="Badge Tick with solid fill">
                <a:extLst>
                  <a:ext uri="{FF2B5EF4-FFF2-40B4-BE49-F238E27FC236}">
                    <a16:creationId xmlns:a16="http://schemas.microsoft.com/office/drawing/2014/main" id="{773CF494-DA91-C281-1179-340DE3AD0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0428992">
                <a:off x="9399593" y="967903"/>
                <a:ext cx="469232" cy="469232"/>
              </a:xfrm>
              <a:prstGeom prst="rect">
                <a:avLst/>
              </a:prstGeom>
            </p:spPr>
          </p:pic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FF818226-CEEC-4E78-0AC0-2595D08077BA}"/>
                  </a:ext>
                </a:extLst>
              </p:cNvPr>
              <p:cNvGrpSpPr/>
              <p:nvPr/>
            </p:nvGrpSpPr>
            <p:grpSpPr>
              <a:xfrm>
                <a:off x="9828238" y="740876"/>
                <a:ext cx="845992" cy="491350"/>
                <a:chOff x="4382063" y="1119245"/>
                <a:chExt cx="845992" cy="491350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BB5D25D5-6D81-A7F4-455F-949564D50E9E}"/>
                    </a:ext>
                  </a:extLst>
                </p:cNvPr>
                <p:cNvSpPr/>
                <p:nvPr/>
              </p:nvSpPr>
              <p:spPr>
                <a:xfrm rot="20401258">
                  <a:off x="4422558" y="1160078"/>
                  <a:ext cx="759626" cy="392357"/>
                </a:xfrm>
                <a:prstGeom prst="rect">
                  <a:avLst/>
                </a:prstGeom>
                <a:solidFill>
                  <a:srgbClr val="88C47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996B69DF-E9FD-A51E-637B-4809F7B649DA}"/>
                    </a:ext>
                  </a:extLst>
                </p:cNvPr>
                <p:cNvSpPr txBox="1"/>
                <p:nvPr/>
              </p:nvSpPr>
              <p:spPr>
                <a:xfrm rot="20401258">
                  <a:off x="4423694" y="1148930"/>
                  <a:ext cx="79508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noProof="0" dirty="0">
                      <a:solidFill>
                        <a:schemeClr val="bg1"/>
                      </a:solidFill>
                      <a:latin typeface="The Hand Black" panose="03070902030502020204" pitchFamily="66" charset="0"/>
                    </a:rPr>
                    <a:t>SECURE</a:t>
                  </a:r>
                  <a:endParaRPr lang="en-US" sz="24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E1C5800B-58F4-9B56-0D55-4273F51F032C}"/>
                    </a:ext>
                  </a:extLst>
                </p:cNvPr>
                <p:cNvSpPr/>
                <p:nvPr/>
              </p:nvSpPr>
              <p:spPr>
                <a:xfrm rot="20401258">
                  <a:off x="4382063" y="1119245"/>
                  <a:ext cx="845992" cy="473217"/>
                </a:xfrm>
                <a:prstGeom prst="rect">
                  <a:avLst/>
                </a:prstGeom>
                <a:noFill/>
                <a:ln>
                  <a:solidFill>
                    <a:srgbClr val="88C47A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</p:grp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31EFE-0630-A546-8CD2-295ECA5F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A479C-D456-6A73-06D1-28DB37D66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DIN Next LT Pro Light" panose="020B0303020203050203" pitchFamily="34" charset="0"/>
              </a:rPr>
              <a:t>Provably Secure E2EE Cloud Storage</a:t>
            </a:r>
          </a:p>
        </p:txBody>
      </p: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D32BCCED-A5F5-188E-8775-2E6AA7DFC0D5}"/>
              </a:ext>
            </a:extLst>
          </p:cNvPr>
          <p:cNvGrpSpPr/>
          <p:nvPr/>
        </p:nvGrpSpPr>
        <p:grpSpPr>
          <a:xfrm>
            <a:off x="7120969" y="2507111"/>
            <a:ext cx="3085148" cy="1155597"/>
            <a:chOff x="7120969" y="2507111"/>
            <a:chExt cx="3085148" cy="115559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704C170-BDBF-FC29-CD73-C27B5594C34D}"/>
                </a:ext>
              </a:extLst>
            </p:cNvPr>
            <p:cNvSpPr txBox="1"/>
            <p:nvPr/>
          </p:nvSpPr>
          <p:spPr>
            <a:xfrm>
              <a:off x="7120969" y="3068280"/>
              <a:ext cx="7913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noProof="0" dirty="0">
                  <a:latin typeface="DIN Next LT Pro Light" panose="020B0303020203050203" pitchFamily="34" charset="0"/>
                </a:rPr>
                <a:t>2024</a:t>
              </a:r>
              <a:endParaRPr lang="en-US" sz="1400" noProof="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4B63CA9-247E-74DD-DF1F-02030D0E261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908298" y="3146169"/>
              <a:ext cx="0" cy="16177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EA6E1-D875-B7B8-A886-F8F325D1A8B8}"/>
                </a:ext>
              </a:extLst>
            </p:cNvPr>
            <p:cNvSpPr txBox="1"/>
            <p:nvPr/>
          </p:nvSpPr>
          <p:spPr>
            <a:xfrm>
              <a:off x="8014947" y="2831711"/>
              <a:ext cx="15616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DIN Next LT Pro Light" panose="020B0303020203050203" pitchFamily="34" charset="0"/>
                </a:rPr>
                <a:t>Sync, </a:t>
              </a:r>
              <a:r>
                <a:rPr lang="en-US" sz="1600" dirty="0" err="1">
                  <a:latin typeface="DIN Next LT Pro Light" panose="020B0303020203050203" pitchFamily="34" charset="0"/>
                </a:rPr>
                <a:t>pCloud</a:t>
              </a:r>
              <a:r>
                <a:rPr lang="en-US" sz="1600" dirty="0">
                  <a:latin typeface="DIN Next LT Pro Light" panose="020B0303020203050203" pitchFamily="34" charset="0"/>
                </a:rPr>
                <a:t>,</a:t>
              </a:r>
            </a:p>
            <a:p>
              <a:pPr algn="ctr"/>
              <a:r>
                <a:rPr lang="en-US" sz="1600" dirty="0" err="1">
                  <a:latin typeface="DIN Next LT Pro Light" panose="020B0303020203050203" pitchFamily="34" charset="0"/>
                </a:rPr>
                <a:t>Icedrive</a:t>
              </a:r>
              <a:r>
                <a:rPr lang="en-US" sz="1600" dirty="0">
                  <a:latin typeface="DIN Next LT Pro Light" panose="020B0303020203050203" pitchFamily="34" charset="0"/>
                </a:rPr>
                <a:t>, </a:t>
              </a:r>
              <a:r>
                <a:rPr lang="en-US" sz="1600" dirty="0" err="1">
                  <a:latin typeface="DIN Next LT Pro Light" panose="020B0303020203050203" pitchFamily="34" charset="0"/>
                </a:rPr>
                <a:t>Seafile</a:t>
              </a:r>
              <a:endParaRPr lang="en-US" sz="1600" dirty="0">
                <a:latin typeface="DIN Next LT Pro Light" panose="020B0303020203050203" pitchFamily="34" charset="0"/>
              </a:endParaRPr>
            </a:p>
            <a:p>
              <a:pPr algn="ctr"/>
              <a:r>
                <a:rPr lang="en-US" sz="1600" dirty="0">
                  <a:latin typeface="DIN Next LT Pro Light" panose="020B0303020203050203" pitchFamily="34" charset="0"/>
                  <a:hlinkClick r:id="rId8"/>
                </a:rPr>
                <a:t>[TH24]</a:t>
              </a:r>
              <a:endParaRPr lang="en-US" sz="1600" dirty="0">
                <a:latin typeface="DIN Next LT Pro Light" panose="020B0303020203050203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B9ADD15-43EA-CAD7-A887-17719F9E90F5}"/>
                </a:ext>
              </a:extLst>
            </p:cNvPr>
            <p:cNvGrpSpPr/>
            <p:nvPr/>
          </p:nvGrpSpPr>
          <p:grpSpPr>
            <a:xfrm>
              <a:off x="9360125" y="2507111"/>
              <a:ext cx="845992" cy="506300"/>
              <a:chOff x="4544108" y="1119245"/>
              <a:chExt cx="845992" cy="5063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05C1BEE-2F44-C9D6-1E0C-5AC1C4CA551C}"/>
                  </a:ext>
                </a:extLst>
              </p:cNvPr>
              <p:cNvSpPr/>
              <p:nvPr/>
            </p:nvSpPr>
            <p:spPr>
              <a:xfrm rot="20401258">
                <a:off x="4584615" y="1160078"/>
                <a:ext cx="759626" cy="39235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1492BFA-CA28-EDCE-7D45-5481C2B69860}"/>
                  </a:ext>
                </a:extLst>
              </p:cNvPr>
              <p:cNvSpPr txBox="1"/>
              <p:nvPr/>
            </p:nvSpPr>
            <p:spPr>
              <a:xfrm rot="20401258">
                <a:off x="4569182" y="1163880"/>
                <a:ext cx="803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noProof="0" dirty="0">
                    <a:solidFill>
                      <a:schemeClr val="bg1"/>
                    </a:solidFill>
                    <a:latin typeface="The Hand Black" panose="03070902030502020204" pitchFamily="66" charset="0"/>
                  </a:rPr>
                  <a:t>BROKEN!</a:t>
                </a:r>
                <a:endParaRPr lang="en-US" sz="24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829B191-0CB9-5749-9B0D-E2BB598A774B}"/>
                  </a:ext>
                </a:extLst>
              </p:cNvPr>
              <p:cNvSpPr/>
              <p:nvPr/>
            </p:nvSpPr>
            <p:spPr>
              <a:xfrm rot="20401258">
                <a:off x="4544108" y="1119245"/>
                <a:ext cx="845992" cy="47321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83380A2E-3166-0439-B8EC-0B72644C8958}"/>
              </a:ext>
            </a:extLst>
          </p:cNvPr>
          <p:cNvSpPr txBox="1"/>
          <p:nvPr/>
        </p:nvSpPr>
        <p:spPr>
          <a:xfrm>
            <a:off x="4396973" y="513429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Theory</a:t>
            </a:r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1A86CB6-D609-3108-7CD9-5B2ECDABB688}"/>
              </a:ext>
            </a:extLst>
          </p:cNvPr>
          <p:cNvSpPr txBox="1"/>
          <p:nvPr/>
        </p:nvSpPr>
        <p:spPr>
          <a:xfrm>
            <a:off x="10326538" y="5102309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Practice</a:t>
            </a:r>
            <a:endParaRPr lang="en-US" dirty="0"/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1D3C40DF-7F18-7812-BA13-965B522483C0}"/>
              </a:ext>
            </a:extLst>
          </p:cNvPr>
          <p:cNvGrpSpPr/>
          <p:nvPr/>
        </p:nvGrpSpPr>
        <p:grpSpPr>
          <a:xfrm>
            <a:off x="5330871" y="2399343"/>
            <a:ext cx="2319389" cy="1119657"/>
            <a:chOff x="5330871" y="2399343"/>
            <a:chExt cx="2319389" cy="1119657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E1C88027-6919-584A-898C-90DD6E110E0A}"/>
                </a:ext>
              </a:extLst>
            </p:cNvPr>
            <p:cNvSpPr txBox="1"/>
            <p:nvPr/>
          </p:nvSpPr>
          <p:spPr>
            <a:xfrm>
              <a:off x="5745097" y="2934225"/>
              <a:ext cx="14686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DIN Next LT Pro Light" panose="020B0303020203050203" pitchFamily="34" charset="0"/>
                </a:rPr>
                <a:t>o</a:t>
              </a:r>
              <a:r>
                <a:rPr lang="en-US" sz="1600" noProof="0" dirty="0" err="1">
                  <a:latin typeface="DIN Next LT Pro Light" panose="020B0303020203050203" pitchFamily="34" charset="0"/>
                </a:rPr>
                <a:t>ur</a:t>
              </a:r>
              <a:r>
                <a:rPr lang="en-US" sz="1600" noProof="0" dirty="0">
                  <a:latin typeface="DIN Next LT Pro Light" panose="020B0303020203050203" pitchFamily="34" charset="0"/>
                </a:rPr>
                <a:t> model</a:t>
              </a:r>
            </a:p>
            <a:p>
              <a:pPr algn="ctr"/>
              <a:r>
                <a:rPr lang="en-US" sz="1600" noProof="0" dirty="0">
                  <a:latin typeface="DIN Next LT Pro Light" panose="020B0303020203050203" pitchFamily="34" charset="0"/>
                  <a:hlinkClick r:id="rId9"/>
                </a:rPr>
                <a:t>[BDGHP24]</a:t>
              </a:r>
              <a:r>
                <a:rPr lang="en-US" sz="1600" noProof="0" dirty="0">
                  <a:latin typeface="DIN Next LT Pro Light" panose="020B0303020203050203" pitchFamily="34" charset="0"/>
                </a:rPr>
                <a:t> </a:t>
              </a: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434234B-8707-6953-B991-786D59207168}"/>
                </a:ext>
              </a:extLst>
            </p:cNvPr>
            <p:cNvGrpSpPr/>
            <p:nvPr/>
          </p:nvGrpSpPr>
          <p:grpSpPr>
            <a:xfrm>
              <a:off x="5330871" y="2399343"/>
              <a:ext cx="2319389" cy="1074211"/>
              <a:chOff x="4261682" y="4378344"/>
              <a:chExt cx="2319389" cy="1074211"/>
            </a:xfrm>
          </p:grpSpPr>
          <p:sp>
            <p:nvSpPr>
              <p:cNvPr id="219" name="Freeform: Shape 122">
                <a:extLst>
                  <a:ext uri="{FF2B5EF4-FFF2-40B4-BE49-F238E27FC236}">
                    <a16:creationId xmlns:a16="http://schemas.microsoft.com/office/drawing/2014/main" id="{7F0A6C66-B448-7528-2CD1-1C655753AD78}"/>
                  </a:ext>
                </a:extLst>
              </p:cNvPr>
              <p:cNvSpPr/>
              <p:nvPr/>
            </p:nvSpPr>
            <p:spPr>
              <a:xfrm rot="10740000">
                <a:off x="4595824" y="4410903"/>
                <a:ext cx="1627928" cy="506108"/>
              </a:xfrm>
              <a:custGeom>
                <a:avLst/>
                <a:gdLst>
                  <a:gd name="connsiteX0" fmla="*/ 1386161 w 1386161"/>
                  <a:gd name="connsiteY0" fmla="*/ 506108 h 506108"/>
                  <a:gd name="connsiteX1" fmla="*/ 1251483 w 1386161"/>
                  <a:gd name="connsiteY1" fmla="*/ 479154 h 506108"/>
                  <a:gd name="connsiteX2" fmla="*/ 36077 w 1386161"/>
                  <a:gd name="connsiteY2" fmla="*/ 464302 h 506108"/>
                  <a:gd name="connsiteX3" fmla="*/ 0 w 1386161"/>
                  <a:gd name="connsiteY3" fmla="*/ 470983 h 506108"/>
                  <a:gd name="connsiteX4" fmla="*/ 29798 w 1386161"/>
                  <a:gd name="connsiteY4" fmla="*/ 37745 h 506108"/>
                  <a:gd name="connsiteX5" fmla="*/ 127437 w 1386161"/>
                  <a:gd name="connsiteY5" fmla="*/ 25063 h 506108"/>
                  <a:gd name="connsiteX6" fmla="*/ 1176358 w 1386161"/>
                  <a:gd name="connsiteY6" fmla="*/ 38600 h 506108"/>
                  <a:gd name="connsiteX7" fmla="*/ 1350152 w 1386161"/>
                  <a:gd name="connsiteY7" fmla="*/ 67281 h 506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86161" h="506108">
                    <a:moveTo>
                      <a:pt x="1386161" y="506108"/>
                    </a:moveTo>
                    <a:lnTo>
                      <a:pt x="1251483" y="479154"/>
                    </a:lnTo>
                    <a:cubicBezTo>
                      <a:pt x="852001" y="412182"/>
                      <a:pt x="438643" y="407047"/>
                      <a:pt x="36077" y="464302"/>
                    </a:cubicBezTo>
                    <a:lnTo>
                      <a:pt x="0" y="470983"/>
                    </a:lnTo>
                    <a:lnTo>
                      <a:pt x="29798" y="37745"/>
                    </a:lnTo>
                    <a:lnTo>
                      <a:pt x="127437" y="25063"/>
                    </a:lnTo>
                    <a:cubicBezTo>
                      <a:pt x="476071" y="-12425"/>
                      <a:pt x="829770" y="-7815"/>
                      <a:pt x="1176358" y="38600"/>
                    </a:cubicBezTo>
                    <a:lnTo>
                      <a:pt x="1350152" y="67281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noProof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C2030B26-A420-9A7E-5A04-AED05733F8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0670" y="4420541"/>
                <a:ext cx="101944" cy="10320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E116DAC2-6461-B1E9-0BEC-BB96EE2567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71027" y="4431850"/>
                <a:ext cx="46933" cy="10207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5A7F1CC8-C98B-FC32-A608-0FB374A1948F}"/>
                  </a:ext>
                </a:extLst>
              </p:cNvPr>
              <p:cNvSpPr txBox="1"/>
              <p:nvPr/>
            </p:nvSpPr>
            <p:spPr>
              <a:xfrm>
                <a:off x="4261682" y="4378344"/>
                <a:ext cx="2319389" cy="40011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en-US" noProof="0" dirty="0">
                    <a:latin typeface="DIN Next LT Pro Condensed" panose="020B0506020203050203" pitchFamily="34" charset="0"/>
                  </a:rPr>
                  <a:t>E2EE CLOUD STORAGE</a:t>
                </a:r>
              </a:p>
            </p:txBody>
          </p:sp>
        </p:grp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AAE7652D-91B8-6F6A-2728-F921E79A7D21}"/>
              </a:ext>
            </a:extLst>
          </p:cNvPr>
          <p:cNvSpPr txBox="1"/>
          <p:nvPr/>
        </p:nvSpPr>
        <p:spPr>
          <a:xfrm>
            <a:off x="367511" y="2638470"/>
            <a:ext cx="4460015" cy="2320813"/>
          </a:xfrm>
          <a:prstGeom prst="rect">
            <a:avLst/>
          </a:prstGeom>
          <a:noFill/>
        </p:spPr>
        <p:txBody>
          <a:bodyPr wrap="square" lIns="0" tIns="7200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DIN Next LT Pro Medium" panose="020B0503020203050203" pitchFamily="34" charset="77"/>
                <a:ea typeface="+mj-ea"/>
                <a:cs typeface="+mj-cs"/>
              </a:rPr>
              <a:t>Still missing: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</a:rPr>
              <a:t>Implementation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</a:rPr>
              <a:t>Feedback, model extensions, features …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</a:rPr>
              <a:t>Adaptive security proof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898C048-414A-F8D0-96A7-985313E9E80E}"/>
              </a:ext>
            </a:extLst>
          </p:cNvPr>
          <p:cNvSpPr txBox="1"/>
          <p:nvPr/>
        </p:nvSpPr>
        <p:spPr>
          <a:xfrm>
            <a:off x="360363" y="900113"/>
            <a:ext cx="5079738" cy="1476709"/>
          </a:xfrm>
          <a:prstGeom prst="rect">
            <a:avLst/>
          </a:prstGeom>
          <a:noFill/>
        </p:spPr>
        <p:txBody>
          <a:bodyPr wrap="square" lIns="0" tIns="72000" rIns="0" bIns="0" rtlCol="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</a:rPr>
              <a:t>Syntax  </a:t>
            </a:r>
            <a:r>
              <a:rPr lang="en-US" sz="2400" dirty="0">
                <a:solidFill>
                  <a:srgbClr val="7EC234"/>
                </a:solidFill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  <a:sym typeface="Wingdings" panose="05000000000000000000" pitchFamily="2" charset="2"/>
              </a:rPr>
              <a:t>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</a:rPr>
              <a:t>Security notions  </a:t>
            </a:r>
            <a:r>
              <a:rPr lang="en-US" sz="2400" dirty="0">
                <a:solidFill>
                  <a:srgbClr val="7EC234"/>
                </a:solidFill>
                <a:highlight>
                  <a:srgbClr val="FFFFFF"/>
                </a:highlight>
                <a:ea typeface="Cambria Math" panose="02040503050406030204" pitchFamily="18" charset="0"/>
                <a:sym typeface="Wingdings" panose="05000000000000000000" pitchFamily="2" charset="2"/>
              </a:rPr>
              <a:t>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FF"/>
                </a:highlight>
                <a:latin typeface="DIN Next LT Pro Light" panose="020B0303020203050203" pitchFamily="34" charset="0"/>
                <a:ea typeface="Cambria Math" panose="02040503050406030204" pitchFamily="18" charset="0"/>
                <a:sym typeface="Wingdings" panose="05000000000000000000" pitchFamily="2" charset="2"/>
              </a:rPr>
              <a:t>Construction </a:t>
            </a:r>
            <a:r>
              <a:rPr lang="en-US" sz="2400" dirty="0">
                <a:solidFill>
                  <a:srgbClr val="7EC234"/>
                </a:solidFill>
                <a:highlight>
                  <a:srgbClr val="FFFFFF"/>
                </a:highlight>
                <a:ea typeface="Cambria Math" panose="02040503050406030204" pitchFamily="18" charset="0"/>
                <a:sym typeface="Wingdings" panose="05000000000000000000" pitchFamily="2" charset="2"/>
              </a:rPr>
              <a:t></a:t>
            </a:r>
            <a:endParaRPr lang="en-US" sz="2400" dirty="0">
              <a:highlight>
                <a:srgbClr val="FFFFFF"/>
              </a:highlight>
              <a:latin typeface="DIN Next LT Pro Light" panose="020B0303020203050203" pitchFamily="34" charset="0"/>
              <a:ea typeface="Cambria Math" panose="02040503050406030204" pitchFamily="18" charset="0"/>
            </a:endParaRPr>
          </a:p>
        </p:txBody>
      </p: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CCAD70FC-5714-635B-D289-C67F892BC7A3}"/>
              </a:ext>
            </a:extLst>
          </p:cNvPr>
          <p:cNvGrpSpPr/>
          <p:nvPr/>
        </p:nvGrpSpPr>
        <p:grpSpPr>
          <a:xfrm>
            <a:off x="4797083" y="5037329"/>
            <a:ext cx="5990301" cy="1058983"/>
            <a:chOff x="4797083" y="5037329"/>
            <a:chExt cx="5990301" cy="1058983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FF0AAC24-4612-CF23-91A6-86C69FB335D3}"/>
                </a:ext>
              </a:extLst>
            </p:cNvPr>
            <p:cNvCxnSpPr>
              <a:cxnSpLocks/>
            </p:cNvCxnSpPr>
            <p:nvPr/>
          </p:nvCxnSpPr>
          <p:spPr>
            <a:xfrm>
              <a:off x="4797083" y="5050744"/>
              <a:ext cx="599030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84338FB-DEB3-FFE2-D761-0A5761123826}"/>
                    </a:ext>
                  </a:extLst>
                </p14:cNvPr>
                <p14:cNvContentPartPr/>
                <p14:nvPr/>
              </p14:nvContentPartPr>
              <p14:xfrm>
                <a:off x="6888982" y="6052703"/>
                <a:ext cx="2131656" cy="10712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84338FB-DEB3-FFE2-D761-0A576112382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82501" y="6046276"/>
                  <a:ext cx="2143899" cy="22852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A00422D-685F-0803-78C7-42BC5CF2A80D}"/>
                </a:ext>
              </a:extLst>
            </p:cNvPr>
            <p:cNvSpPr txBox="1"/>
            <p:nvPr/>
          </p:nvSpPr>
          <p:spPr>
            <a:xfrm>
              <a:off x="6750473" y="5142205"/>
              <a:ext cx="23863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he Hand Black" panose="03070502030502020204" pitchFamily="66" charset="0"/>
                </a:rPr>
                <a:t>PROVABLY SECURE </a:t>
              </a:r>
            </a:p>
            <a:p>
              <a:pPr algn="ctr"/>
              <a:r>
                <a:rPr lang="en-US" sz="2800" b="1" dirty="0">
                  <a:latin typeface="The Hand Black" panose="03070502030502020204" pitchFamily="66" charset="0"/>
                </a:rPr>
                <a:t>E2EE CLOUD STORAGE</a:t>
              </a:r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468BDAC-63ED-8692-9691-226381B75576}"/>
                </a:ext>
              </a:extLst>
            </p:cNvPr>
            <p:cNvSpPr/>
            <p:nvPr/>
          </p:nvSpPr>
          <p:spPr>
            <a:xfrm>
              <a:off x="6867057" y="5037329"/>
              <a:ext cx="2171992" cy="56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9168C428-07BD-2405-1CC8-E665B58895DC}"/>
                    </a:ext>
                  </a:extLst>
                </p14:cNvPr>
                <p14:cNvContentPartPr/>
                <p14:nvPr/>
              </p14:nvContentPartPr>
              <p14:xfrm>
                <a:off x="9024755" y="5056488"/>
                <a:ext cx="40680" cy="99648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9168C428-07BD-2405-1CC8-E665B58895D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18635" y="5050368"/>
                  <a:ext cx="52920" cy="10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A98A5682-EAF6-1E29-ABB2-853F24CD465D}"/>
                    </a:ext>
                  </a:extLst>
                </p14:cNvPr>
                <p14:cNvContentPartPr/>
                <p14:nvPr/>
              </p14:nvContentPartPr>
              <p14:xfrm>
                <a:off x="6838830" y="5044243"/>
                <a:ext cx="43920" cy="102420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A98A5682-EAF6-1E29-ABB2-853F24CD465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32710" y="5038123"/>
                  <a:ext cx="56160" cy="103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E61D6C09-AD9A-8CC7-F175-8F08A91C26A5}"/>
              </a:ext>
            </a:extLst>
          </p:cNvPr>
          <p:cNvGrpSpPr/>
          <p:nvPr/>
        </p:nvGrpSpPr>
        <p:grpSpPr>
          <a:xfrm>
            <a:off x="4995745" y="3543515"/>
            <a:ext cx="4849568" cy="1515424"/>
            <a:chOff x="4995745" y="3543515"/>
            <a:chExt cx="4849568" cy="1515424"/>
          </a:xfrm>
        </p:grpSpPr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8C9E5B11-5D61-67F6-04D8-11B8B6A5F762}"/>
                </a:ext>
              </a:extLst>
            </p:cNvPr>
            <p:cNvGrpSpPr/>
            <p:nvPr/>
          </p:nvGrpSpPr>
          <p:grpSpPr>
            <a:xfrm>
              <a:off x="5859138" y="3964878"/>
              <a:ext cx="3986175" cy="1094061"/>
              <a:chOff x="5859138" y="3964878"/>
              <a:chExt cx="3986175" cy="1094061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AA6AD57E-0531-999C-1F8E-09E4CEAFCFC6}"/>
                  </a:ext>
                </a:extLst>
              </p:cNvPr>
              <p:cNvGrpSpPr/>
              <p:nvPr/>
            </p:nvGrpSpPr>
            <p:grpSpPr>
              <a:xfrm>
                <a:off x="8427652" y="4372614"/>
                <a:ext cx="1417661" cy="686325"/>
                <a:chOff x="8839418" y="2337612"/>
                <a:chExt cx="1417661" cy="686325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127" name="Ink 126">
                      <a:extLst>
                        <a:ext uri="{FF2B5EF4-FFF2-40B4-BE49-F238E27FC236}">
                          <a16:creationId xmlns:a16="http://schemas.microsoft.com/office/drawing/2014/main" id="{A64B9461-052D-3768-7A18-0111107940D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31919" y="2382972"/>
                    <a:ext cx="1325160" cy="616320"/>
                  </p14:xfrm>
                </p:contentPart>
              </mc:Choice>
              <mc:Fallback xmlns="">
                <p:pic>
                  <p:nvPicPr>
                    <p:cNvPr id="7" name="Ink 6">
                      <a:extLst>
                        <a:ext uri="{FF2B5EF4-FFF2-40B4-BE49-F238E27FC236}">
                          <a16:creationId xmlns:a16="http://schemas.microsoft.com/office/drawing/2014/main" id="{B2AB67FE-46A5-F1A7-C1F6-A1D390289E3C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8925439" y="2376492"/>
                      <a:ext cx="1337400" cy="628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128" name="Ink 127">
                      <a:extLst>
                        <a:ext uri="{FF2B5EF4-FFF2-40B4-BE49-F238E27FC236}">
                          <a16:creationId xmlns:a16="http://schemas.microsoft.com/office/drawing/2014/main" id="{CB08CFA2-5BCB-9C50-11DD-4A1638C25F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67614" y="2515452"/>
                    <a:ext cx="649440" cy="498600"/>
                  </p14:xfrm>
                </p:contentPart>
              </mc:Choice>
              <mc:Fallback xmlns="">
                <p:pic>
                  <p:nvPicPr>
                    <p:cNvPr id="8" name="Ink 7">
                      <a:extLst>
                        <a:ext uri="{FF2B5EF4-FFF2-40B4-BE49-F238E27FC236}">
                          <a16:creationId xmlns:a16="http://schemas.microsoft.com/office/drawing/2014/main" id="{00DC70ED-CD0A-4F01-90CC-3A6B505038E4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8861134" y="2508972"/>
                      <a:ext cx="661680" cy="510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36BF0712-FE09-14B2-FCD2-55211990F0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095494" y="2337612"/>
                    <a:ext cx="12960" cy="99720"/>
                  </p14:xfrm>
                </p:contentPart>
              </mc:Choice>
              <mc:Fallback xmlns="">
                <p:pic>
                  <p:nvPicPr>
                    <p:cNvPr id="9" name="Ink 8">
                      <a:extLst>
                        <a:ext uri="{FF2B5EF4-FFF2-40B4-BE49-F238E27FC236}">
                          <a16:creationId xmlns:a16="http://schemas.microsoft.com/office/drawing/2014/main" id="{AAD41D2A-EB04-4FEF-C194-9F8DAEF04311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9088829" y="2331155"/>
                      <a:ext cx="25550" cy="1119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48FC8F74-0B06-2895-3E28-51747DBAF9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523174" y="2597892"/>
                    <a:ext cx="360" cy="104760"/>
                  </p14:xfrm>
                </p:contentPart>
              </mc:Choice>
              <mc:Fallback xmlns="">
                <p:pic>
                  <p:nvPicPr>
                    <p:cNvPr id="10" name="Ink 9">
                      <a:extLst>
                        <a:ext uri="{FF2B5EF4-FFF2-40B4-BE49-F238E27FC236}">
                          <a16:creationId xmlns:a16="http://schemas.microsoft.com/office/drawing/2014/main" id="{E8E0374B-EA9D-CD9F-F417-F3203A15E59F}"/>
                        </a:ext>
                      </a:extLst>
                    </p:cNvPr>
                    <p:cNvPicPr/>
                    <p:nvPr/>
                  </p:nvPicPr>
                  <p:blipFill>
                    <a:blip r:embed="rId122"/>
                    <a:stretch>
                      <a:fillRect/>
                    </a:stretch>
                  </p:blipFill>
                  <p:spPr>
                    <a:xfrm>
                      <a:off x="9516694" y="2591412"/>
                      <a:ext cx="12600" cy="117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131" name="Ink 130">
                      <a:extLst>
                        <a:ext uri="{FF2B5EF4-FFF2-40B4-BE49-F238E27FC236}">
                          <a16:creationId xmlns:a16="http://schemas.microsoft.com/office/drawing/2014/main" id="{A7A927E4-69A8-701E-7839-5EAA5FCD95D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530374" y="2604732"/>
                    <a:ext cx="45000" cy="12708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467A46F1-2C2F-C29A-83DD-45C8A2823C5D}"/>
                        </a:ext>
                      </a:extLst>
                    </p:cNvPr>
                    <p:cNvPicPr/>
                    <p:nvPr/>
                  </p:nvPicPr>
                  <p:blipFill>
                    <a:blip r:embed="rId124"/>
                    <a:stretch>
                      <a:fillRect/>
                    </a:stretch>
                  </p:blipFill>
                  <p:spPr>
                    <a:xfrm>
                      <a:off x="9523894" y="2598252"/>
                      <a:ext cx="57240" cy="13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132" name="Ink 131">
                      <a:extLst>
                        <a:ext uri="{FF2B5EF4-FFF2-40B4-BE49-F238E27FC236}">
                          <a16:creationId xmlns:a16="http://schemas.microsoft.com/office/drawing/2014/main" id="{97CBDEEC-8E22-39E1-EDB8-5002B314E34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15294" y="2344452"/>
                    <a:ext cx="52920" cy="123480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9CE1314E-3C9E-C6D7-8CDB-8DB2D4183903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9108858" y="2337972"/>
                      <a:ext cx="65077" cy="13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133" name="Ink 132">
                      <a:extLst>
                        <a:ext uri="{FF2B5EF4-FFF2-40B4-BE49-F238E27FC236}">
                          <a16:creationId xmlns:a16="http://schemas.microsoft.com/office/drawing/2014/main" id="{9056FB50-BA4C-B212-EFDF-2645C3E2EE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46753" y="2547657"/>
                    <a:ext cx="645480" cy="476280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43D99C9A-10E0-5454-366C-250590ED9FF4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8840273" y="2541177"/>
                      <a:ext cx="657720" cy="48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134" name="Ink 133">
                      <a:extLst>
                        <a:ext uri="{FF2B5EF4-FFF2-40B4-BE49-F238E27FC236}">
                          <a16:creationId xmlns:a16="http://schemas.microsoft.com/office/drawing/2014/main" id="{364C7BD7-E8F0-5BAB-F983-562DF638B7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43678" y="2393110"/>
                    <a:ext cx="87480" cy="156600"/>
                  </p14:xfrm>
                </p:contentPart>
              </mc:Choice>
              <mc:Fallback xmlns="">
                <p:pic>
                  <p:nvPicPr>
                    <p:cNvPr id="15" name="Ink 14">
                      <a:extLst>
                        <a:ext uri="{FF2B5EF4-FFF2-40B4-BE49-F238E27FC236}">
                          <a16:creationId xmlns:a16="http://schemas.microsoft.com/office/drawing/2014/main" id="{66CEEE59-AE21-2542-3598-B59A83099C67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8837583" y="2386990"/>
                      <a:ext cx="99670" cy="168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135" name="Ink 134">
                      <a:extLst>
                        <a:ext uri="{FF2B5EF4-FFF2-40B4-BE49-F238E27FC236}">
                          <a16:creationId xmlns:a16="http://schemas.microsoft.com/office/drawing/2014/main" id="{6550AD98-8ED7-E614-10AD-B9F8F23E4E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15294" y="2344452"/>
                    <a:ext cx="52920" cy="12348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ADDBB46B-DD60-6E45-A2F3-953DD51AD0FF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9108858" y="2337972"/>
                      <a:ext cx="65077" cy="13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2">
                  <p14:nvContentPartPr>
                    <p14:cNvPr id="136" name="Ink 135">
                      <a:extLst>
                        <a:ext uri="{FF2B5EF4-FFF2-40B4-BE49-F238E27FC236}">
                          <a16:creationId xmlns:a16="http://schemas.microsoft.com/office/drawing/2014/main" id="{353AFBC4-7F98-9B9E-A3F3-D2704A0B45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43678" y="2393110"/>
                    <a:ext cx="87480" cy="15660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5423BFB5-D344-D891-22D5-A914FA1C5362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8837583" y="2386990"/>
                      <a:ext cx="99670" cy="168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144" name="Ink 143">
                      <a:extLst>
                        <a:ext uri="{FF2B5EF4-FFF2-40B4-BE49-F238E27FC236}">
                          <a16:creationId xmlns:a16="http://schemas.microsoft.com/office/drawing/2014/main" id="{548618BE-49E6-9009-E34B-B8F2CE4649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39418" y="2547657"/>
                    <a:ext cx="645480" cy="47628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3B73658F-BF84-8F6E-6BB8-67883DC55CF4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8832938" y="2541177"/>
                      <a:ext cx="657720" cy="48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4">
                  <p14:nvContentPartPr>
                    <p14:cNvPr id="145" name="Ink 144">
                      <a:extLst>
                        <a:ext uri="{FF2B5EF4-FFF2-40B4-BE49-F238E27FC236}">
                          <a16:creationId xmlns:a16="http://schemas.microsoft.com/office/drawing/2014/main" id="{8D65787D-11C4-13F8-F042-EB201510B1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31919" y="2382972"/>
                    <a:ext cx="1325160" cy="61632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840FA4AB-A317-048F-7D46-C638F9C7D00D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8925439" y="2376492"/>
                      <a:ext cx="1337400" cy="628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146" name="Ink 145">
                      <a:extLst>
                        <a:ext uri="{FF2B5EF4-FFF2-40B4-BE49-F238E27FC236}">
                          <a16:creationId xmlns:a16="http://schemas.microsoft.com/office/drawing/2014/main" id="{903C9333-844D-9232-2789-A351CEF8B7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60279" y="2515092"/>
                    <a:ext cx="649440" cy="49860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ACBA2500-D7AE-131F-92AF-B05A40D6AF82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8853799" y="2508972"/>
                      <a:ext cx="661680" cy="510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E76B207-19EC-A0AF-32F4-4CD44A165959}"/>
                  </a:ext>
                </a:extLst>
              </p:cNvPr>
              <p:cNvGrpSpPr/>
              <p:nvPr/>
            </p:nvGrpSpPr>
            <p:grpSpPr>
              <a:xfrm>
                <a:off x="5859138" y="4596209"/>
                <a:ext cx="1214434" cy="457725"/>
                <a:chOff x="6942229" y="1817643"/>
                <a:chExt cx="1214434" cy="457725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6">
                  <p14:nvContentPartPr>
                    <p14:cNvPr id="110" name="Ink 109">
                      <a:extLst>
                        <a:ext uri="{FF2B5EF4-FFF2-40B4-BE49-F238E27FC236}">
                          <a16:creationId xmlns:a16="http://schemas.microsoft.com/office/drawing/2014/main" id="{CE0F0370-228B-F028-9F7A-AFF0E51A47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42229" y="1817643"/>
                    <a:ext cx="1123560" cy="44784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396F6573-3E5C-2DE1-72C3-B3CEF281979C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6935749" y="1811163"/>
                      <a:ext cx="1135800" cy="46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111" name="Ink 110">
                      <a:extLst>
                        <a:ext uri="{FF2B5EF4-FFF2-40B4-BE49-F238E27FC236}">
                          <a16:creationId xmlns:a16="http://schemas.microsoft.com/office/drawing/2014/main" id="{2E07A590-2104-CE8D-1597-E62E69238D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52149" y="1913403"/>
                    <a:ext cx="7920" cy="12636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8A63B19C-23AA-9BE0-BFE5-321650894021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7645669" y="1906923"/>
                      <a:ext cx="20160" cy="138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112" name="Ink 111">
                      <a:extLst>
                        <a:ext uri="{FF2B5EF4-FFF2-40B4-BE49-F238E27FC236}">
                          <a16:creationId xmlns:a16="http://schemas.microsoft.com/office/drawing/2014/main" id="{A36C706F-23B6-8CE8-59EF-F9C7670CBE3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73749" y="1906203"/>
                    <a:ext cx="38160" cy="10116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6EB055AF-5F0C-CE2D-852F-C151BA8BC167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7667269" y="1899746"/>
                      <a:ext cx="50400" cy="11335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113" name="Ink 112">
                      <a:extLst>
                        <a:ext uri="{FF2B5EF4-FFF2-40B4-BE49-F238E27FC236}">
                          <a16:creationId xmlns:a16="http://schemas.microsoft.com/office/drawing/2014/main" id="{ACA347F9-9957-0A1A-4F6B-C7C4349E222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61653" y="1822021"/>
                    <a:ext cx="86400" cy="14688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DB2BA7BD-F7EF-C125-68D0-D455DCF230B4}"/>
                        </a:ext>
                      </a:extLst>
                    </p:cNvPr>
                    <p:cNvPicPr/>
                    <p:nvPr/>
                  </p:nvPicPr>
                  <p:blipFill>
                    <a:blip r:embed="rId159"/>
                    <a:stretch>
                      <a:fillRect/>
                    </a:stretch>
                  </p:blipFill>
                  <p:spPr>
                    <a:xfrm>
                      <a:off x="8055533" y="1815901"/>
                      <a:ext cx="98640" cy="159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114" name="Ink 113">
                      <a:extLst>
                        <a:ext uri="{FF2B5EF4-FFF2-40B4-BE49-F238E27FC236}">
                          <a16:creationId xmlns:a16="http://schemas.microsoft.com/office/drawing/2014/main" id="{17C1FA26-0637-5820-6102-37DA523625D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61653" y="1822021"/>
                    <a:ext cx="86400" cy="14688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9CF5056F-9E4C-24D2-F778-6946146B042E}"/>
                        </a:ext>
                      </a:extLst>
                    </p:cNvPr>
                    <p:cNvPicPr/>
                    <p:nvPr/>
                  </p:nvPicPr>
                  <p:blipFill>
                    <a:blip r:embed="rId159"/>
                    <a:stretch>
                      <a:fillRect/>
                    </a:stretch>
                  </p:blipFill>
                  <p:spPr>
                    <a:xfrm>
                      <a:off x="8055533" y="1815901"/>
                      <a:ext cx="98640" cy="159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115" name="Ink 114">
                      <a:extLst>
                        <a:ext uri="{FF2B5EF4-FFF2-40B4-BE49-F238E27FC236}">
                          <a16:creationId xmlns:a16="http://schemas.microsoft.com/office/drawing/2014/main" id="{A6AB3024-0AAC-E4EA-A331-54ADF2589C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92044" y="1943643"/>
                    <a:ext cx="244800" cy="32184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105EFC0E-C1A7-65F7-7F86-0A8E9CC7BF74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7885564" y="1937163"/>
                      <a:ext cx="257040" cy="334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123" name="Ink 122">
                      <a:extLst>
                        <a:ext uri="{FF2B5EF4-FFF2-40B4-BE49-F238E27FC236}">
                          <a16:creationId xmlns:a16="http://schemas.microsoft.com/office/drawing/2014/main" id="{7619A401-2172-0C33-381B-9523315829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19063" y="1971528"/>
                    <a:ext cx="237600" cy="30384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4189BB56-34D5-1E79-5879-56461C0C36C7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912583" y="1965048"/>
                      <a:ext cx="249840" cy="316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124" name="Ink 123">
                      <a:extLst>
                        <a:ext uri="{FF2B5EF4-FFF2-40B4-BE49-F238E27FC236}">
                          <a16:creationId xmlns:a16="http://schemas.microsoft.com/office/drawing/2014/main" id="{ED587C58-BB3B-69BA-7901-3F20216FE5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11728" y="1971528"/>
                    <a:ext cx="237600" cy="303840"/>
                  </p14:xfrm>
                </p:contentPart>
              </mc:Choice>
              <mc:Fallback xmlns="">
                <p:pic>
                  <p:nvPicPr>
                    <p:cNvPr id="39" name="Ink 38">
                      <a:extLst>
                        <a:ext uri="{FF2B5EF4-FFF2-40B4-BE49-F238E27FC236}">
                          <a16:creationId xmlns:a16="http://schemas.microsoft.com/office/drawing/2014/main" id="{B53FA925-24A0-7BE0-056B-C7CC458C6847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905248" y="1965048"/>
                      <a:ext cx="249840" cy="316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125" name="Ink 124">
                      <a:extLst>
                        <a:ext uri="{FF2B5EF4-FFF2-40B4-BE49-F238E27FC236}">
                          <a16:creationId xmlns:a16="http://schemas.microsoft.com/office/drawing/2014/main" id="{7A0AADCF-CE3D-BC25-C6EE-FE3EA0048FC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42229" y="1817643"/>
                    <a:ext cx="1123560" cy="447840"/>
                  </p14:xfrm>
                </p:contentPart>
              </mc:Choice>
              <mc:Fallback xmlns="">
                <p:pic>
                  <p:nvPicPr>
                    <p:cNvPr id="46" name="Ink 45">
                      <a:extLst>
                        <a:ext uri="{FF2B5EF4-FFF2-40B4-BE49-F238E27FC236}">
                          <a16:creationId xmlns:a16="http://schemas.microsoft.com/office/drawing/2014/main" id="{625B68BE-B538-2947-9047-AB3A0E32A391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6935749" y="1811163"/>
                      <a:ext cx="1135800" cy="46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126" name="Ink 125">
                      <a:extLst>
                        <a:ext uri="{FF2B5EF4-FFF2-40B4-BE49-F238E27FC236}">
                          <a16:creationId xmlns:a16="http://schemas.microsoft.com/office/drawing/2014/main" id="{AC62B95E-382F-EEF8-10D9-C706F97417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84709" y="1943283"/>
                    <a:ext cx="244800" cy="321840"/>
                  </p14:xfrm>
                </p:contentPart>
              </mc:Choice>
              <mc:Fallback xmlns="">
                <p:pic>
                  <p:nvPicPr>
                    <p:cNvPr id="48" name="Ink 47">
                      <a:extLst>
                        <a:ext uri="{FF2B5EF4-FFF2-40B4-BE49-F238E27FC236}">
                          <a16:creationId xmlns:a16="http://schemas.microsoft.com/office/drawing/2014/main" id="{E09EC9F2-EEC0-5204-F374-04A292B2FE08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7878229" y="1937163"/>
                      <a:ext cx="257040" cy="334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AEE9386A-7061-2BF6-F911-D66C4596D223}"/>
                  </a:ext>
                </a:extLst>
              </p:cNvPr>
              <p:cNvGrpSpPr/>
              <p:nvPr/>
            </p:nvGrpSpPr>
            <p:grpSpPr>
              <a:xfrm>
                <a:off x="7071297" y="4287118"/>
                <a:ext cx="608067" cy="439354"/>
                <a:chOff x="8621217" y="3275872"/>
                <a:chExt cx="608067" cy="43935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8">
                  <p14:nvContentPartPr>
                    <p14:cNvPr id="265" name="Ink 264">
                      <a:extLst>
                        <a:ext uri="{FF2B5EF4-FFF2-40B4-BE49-F238E27FC236}">
                          <a16:creationId xmlns:a16="http://schemas.microsoft.com/office/drawing/2014/main" id="{03657B6D-2BD2-7B67-8D67-D3F94522D4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36364" y="3544130"/>
                    <a:ext cx="66240" cy="155160"/>
                  </p14:xfrm>
                </p:contentPart>
              </mc:Choice>
              <mc:Fallback xmlns="">
                <p:pic>
                  <p:nvPicPr>
                    <p:cNvPr id="50" name="Ink 49">
                      <a:extLst>
                        <a:ext uri="{FF2B5EF4-FFF2-40B4-BE49-F238E27FC236}">
                          <a16:creationId xmlns:a16="http://schemas.microsoft.com/office/drawing/2014/main" id="{D2F9120E-47BB-94B7-7134-99A581B191EC}"/>
                        </a:ext>
                      </a:extLst>
                    </p:cNvPr>
                    <p:cNvPicPr/>
                    <p:nvPr/>
                  </p:nvPicPr>
                  <p:blipFill>
                    <a:blip r:embed="rId497"/>
                    <a:stretch>
                      <a:fillRect/>
                    </a:stretch>
                  </p:blipFill>
                  <p:spPr>
                    <a:xfrm>
                      <a:off x="8630277" y="3538010"/>
                      <a:ext cx="78414" cy="16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8">
                  <p14:nvContentPartPr>
                    <p14:cNvPr id="266" name="Ink 265">
                      <a:extLst>
                        <a:ext uri="{FF2B5EF4-FFF2-40B4-BE49-F238E27FC236}">
                          <a16:creationId xmlns:a16="http://schemas.microsoft.com/office/drawing/2014/main" id="{A45893EB-465A-7929-A10D-0764606532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82444" y="3651410"/>
                    <a:ext cx="22680" cy="14040"/>
                  </p14:xfrm>
                </p:contentPart>
              </mc:Choice>
              <mc:Fallback xmlns="">
                <p:pic>
                  <p:nvPicPr>
                    <p:cNvPr id="449" name="Ink 448">
                      <a:extLst>
                        <a:ext uri="{FF2B5EF4-FFF2-40B4-BE49-F238E27FC236}">
                          <a16:creationId xmlns:a16="http://schemas.microsoft.com/office/drawing/2014/main" id="{44BC4002-A78F-D1FD-4827-2C17CBF5A33E}"/>
                        </a:ext>
                      </a:extLst>
                    </p:cNvPr>
                    <p:cNvPicPr/>
                    <p:nvPr/>
                  </p:nvPicPr>
                  <p:blipFill>
                    <a:blip r:embed="rId499"/>
                    <a:stretch>
                      <a:fillRect/>
                    </a:stretch>
                  </p:blipFill>
                  <p:spPr>
                    <a:xfrm>
                      <a:off x="8676225" y="3645290"/>
                      <a:ext cx="35117" cy="2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0">
                  <p14:nvContentPartPr>
                    <p14:cNvPr id="267" name="Ink 266">
                      <a:extLst>
                        <a:ext uri="{FF2B5EF4-FFF2-40B4-BE49-F238E27FC236}">
                          <a16:creationId xmlns:a16="http://schemas.microsoft.com/office/drawing/2014/main" id="{262A3437-9111-13EB-8284-8548D6561A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91804" y="3683810"/>
                    <a:ext cx="16560" cy="9360"/>
                  </p14:xfrm>
                </p:contentPart>
              </mc:Choice>
              <mc:Fallback xmlns="">
                <p:pic>
                  <p:nvPicPr>
                    <p:cNvPr id="459" name="Ink 458">
                      <a:extLst>
                        <a:ext uri="{FF2B5EF4-FFF2-40B4-BE49-F238E27FC236}">
                          <a16:creationId xmlns:a16="http://schemas.microsoft.com/office/drawing/2014/main" id="{B197DD36-9E84-4415-D405-ADCFAFA596D0}"/>
                        </a:ext>
                      </a:extLst>
                    </p:cNvPr>
                    <p:cNvPicPr/>
                    <p:nvPr/>
                  </p:nvPicPr>
                  <p:blipFill>
                    <a:blip r:embed="rId501"/>
                    <a:stretch>
                      <a:fillRect/>
                    </a:stretch>
                  </p:blipFill>
                  <p:spPr>
                    <a:xfrm>
                      <a:off x="8685684" y="3677690"/>
                      <a:ext cx="28800" cy="21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2">
                  <p14:nvContentPartPr>
                    <p14:cNvPr id="268" name="Ink 267">
                      <a:extLst>
                        <a:ext uri="{FF2B5EF4-FFF2-40B4-BE49-F238E27FC236}">
                          <a16:creationId xmlns:a16="http://schemas.microsoft.com/office/drawing/2014/main" id="{EEEF8B88-A971-0B41-21B4-B3238D1C97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30644" y="3335690"/>
                    <a:ext cx="98640" cy="158040"/>
                  </p14:xfrm>
                </p:contentPart>
              </mc:Choice>
              <mc:Fallback xmlns="">
                <p:pic>
                  <p:nvPicPr>
                    <p:cNvPr id="460" name="Ink 459">
                      <a:extLst>
                        <a:ext uri="{FF2B5EF4-FFF2-40B4-BE49-F238E27FC236}">
                          <a16:creationId xmlns:a16="http://schemas.microsoft.com/office/drawing/2014/main" id="{AC746014-810C-82DA-112E-A9218BCDB55B}"/>
                        </a:ext>
                      </a:extLst>
                    </p:cNvPr>
                    <p:cNvPicPr/>
                    <p:nvPr/>
                  </p:nvPicPr>
                  <p:blipFill>
                    <a:blip r:embed="rId503"/>
                    <a:stretch>
                      <a:fillRect/>
                    </a:stretch>
                  </p:blipFill>
                  <p:spPr>
                    <a:xfrm>
                      <a:off x="9124524" y="3329584"/>
                      <a:ext cx="110880" cy="1702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4">
                  <p14:nvContentPartPr>
                    <p14:cNvPr id="269" name="Ink 268">
                      <a:extLst>
                        <a:ext uri="{FF2B5EF4-FFF2-40B4-BE49-F238E27FC236}">
                          <a16:creationId xmlns:a16="http://schemas.microsoft.com/office/drawing/2014/main" id="{FCC34730-8FDA-FB11-5540-D102784B01D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90044" y="3445850"/>
                    <a:ext cx="16200" cy="3240"/>
                  </p14:xfrm>
                </p:contentPart>
              </mc:Choice>
              <mc:Fallback xmlns="">
                <p:pic>
                  <p:nvPicPr>
                    <p:cNvPr id="461" name="Ink 460">
                      <a:extLst>
                        <a:ext uri="{FF2B5EF4-FFF2-40B4-BE49-F238E27FC236}">
                          <a16:creationId xmlns:a16="http://schemas.microsoft.com/office/drawing/2014/main" id="{62C435FA-7936-30FE-633D-8A5B5F258422}"/>
                        </a:ext>
                      </a:extLst>
                    </p:cNvPr>
                    <p:cNvPicPr/>
                    <p:nvPr/>
                  </p:nvPicPr>
                  <p:blipFill>
                    <a:blip r:embed="rId505"/>
                    <a:stretch>
                      <a:fillRect/>
                    </a:stretch>
                  </p:blipFill>
                  <p:spPr>
                    <a:xfrm>
                      <a:off x="9183924" y="3439730"/>
                      <a:ext cx="28440" cy="15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6">
                  <p14:nvContentPartPr>
                    <p14:cNvPr id="270" name="Ink 269">
                      <a:extLst>
                        <a:ext uri="{FF2B5EF4-FFF2-40B4-BE49-F238E27FC236}">
                          <a16:creationId xmlns:a16="http://schemas.microsoft.com/office/drawing/2014/main" id="{E10ACFA3-D74A-C6E2-C730-0703E6A8ACF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21217" y="3630266"/>
                    <a:ext cx="70200" cy="84960"/>
                  </p14:xfrm>
                </p:contentPart>
              </mc:Choice>
              <mc:Fallback xmlns="">
                <p:pic>
                  <p:nvPicPr>
                    <p:cNvPr id="462" name="Ink 461">
                      <a:extLst>
                        <a:ext uri="{FF2B5EF4-FFF2-40B4-BE49-F238E27FC236}">
                          <a16:creationId xmlns:a16="http://schemas.microsoft.com/office/drawing/2014/main" id="{B28B92E1-33E9-869E-47DC-9EB21CF6BFAF}"/>
                        </a:ext>
                      </a:extLst>
                    </p:cNvPr>
                    <p:cNvPicPr/>
                    <p:nvPr/>
                  </p:nvPicPr>
                  <p:blipFill>
                    <a:blip r:embed="rId507"/>
                    <a:stretch>
                      <a:fillRect/>
                    </a:stretch>
                  </p:blipFill>
                  <p:spPr>
                    <a:xfrm>
                      <a:off x="8616897" y="3625964"/>
                      <a:ext cx="78840" cy="935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8">
                  <p14:nvContentPartPr>
                    <p14:cNvPr id="271" name="Ink 270">
                      <a:extLst>
                        <a:ext uri="{FF2B5EF4-FFF2-40B4-BE49-F238E27FC236}">
                          <a16:creationId xmlns:a16="http://schemas.microsoft.com/office/drawing/2014/main" id="{FC5ADEA7-68D8-26DA-C341-A7BFB484476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15759" y="3484477"/>
                    <a:ext cx="477000" cy="199800"/>
                  </p14:xfrm>
                </p:contentPart>
              </mc:Choice>
              <mc:Fallback xmlns="">
                <p:pic>
                  <p:nvPicPr>
                    <p:cNvPr id="463" name="Ink 462">
                      <a:extLst>
                        <a:ext uri="{FF2B5EF4-FFF2-40B4-BE49-F238E27FC236}">
                          <a16:creationId xmlns:a16="http://schemas.microsoft.com/office/drawing/2014/main" id="{4AFB0A56-F5E8-20D0-90A7-1C56A12178F3}"/>
                        </a:ext>
                      </a:extLst>
                    </p:cNvPr>
                    <p:cNvPicPr/>
                    <p:nvPr/>
                  </p:nvPicPr>
                  <p:blipFill>
                    <a:blip r:embed="rId509"/>
                    <a:stretch>
                      <a:fillRect/>
                    </a:stretch>
                  </p:blipFill>
                  <p:spPr>
                    <a:xfrm>
                      <a:off x="8709279" y="3477997"/>
                      <a:ext cx="489240" cy="21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0">
                  <p14:nvContentPartPr>
                    <p14:cNvPr id="272" name="Ink 271">
                      <a:extLst>
                        <a:ext uri="{FF2B5EF4-FFF2-40B4-BE49-F238E27FC236}">
                          <a16:creationId xmlns:a16="http://schemas.microsoft.com/office/drawing/2014/main" id="{8F811148-93A4-FE63-32CB-BA1C98E0C02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44460" y="3332752"/>
                    <a:ext cx="483480" cy="210960"/>
                  </p14:xfrm>
                </p:contentPart>
              </mc:Choice>
              <mc:Fallback xmlns="">
                <p:pic>
                  <p:nvPicPr>
                    <p:cNvPr id="464" name="Ink 463">
                      <a:extLst>
                        <a:ext uri="{FF2B5EF4-FFF2-40B4-BE49-F238E27FC236}">
                          <a16:creationId xmlns:a16="http://schemas.microsoft.com/office/drawing/2014/main" id="{83369686-E271-8BA7-7809-84CEC35C3A0E}"/>
                        </a:ext>
                      </a:extLst>
                    </p:cNvPr>
                    <p:cNvPicPr/>
                    <p:nvPr/>
                  </p:nvPicPr>
                  <p:blipFill>
                    <a:blip r:embed="rId511"/>
                    <a:stretch>
                      <a:fillRect/>
                    </a:stretch>
                  </p:blipFill>
                  <p:spPr>
                    <a:xfrm>
                      <a:off x="8637980" y="3326272"/>
                      <a:ext cx="495720" cy="22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2">
                  <p14:nvContentPartPr>
                    <p14:cNvPr id="273" name="Ink 272">
                      <a:extLst>
                        <a:ext uri="{FF2B5EF4-FFF2-40B4-BE49-F238E27FC236}">
                          <a16:creationId xmlns:a16="http://schemas.microsoft.com/office/drawing/2014/main" id="{DD093F66-6E75-5218-E861-2511FC62C0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00980" y="3442912"/>
                    <a:ext cx="480960" cy="207720"/>
                  </p14:xfrm>
                </p:contentPart>
              </mc:Choice>
              <mc:Fallback xmlns="">
                <p:pic>
                  <p:nvPicPr>
                    <p:cNvPr id="465" name="Ink 464">
                      <a:extLst>
                        <a:ext uri="{FF2B5EF4-FFF2-40B4-BE49-F238E27FC236}">
                          <a16:creationId xmlns:a16="http://schemas.microsoft.com/office/drawing/2014/main" id="{4E2C2097-F2A9-E8AB-BF76-5882ADF6A2B7}"/>
                        </a:ext>
                      </a:extLst>
                    </p:cNvPr>
                    <p:cNvPicPr/>
                    <p:nvPr/>
                  </p:nvPicPr>
                  <p:blipFill>
                    <a:blip r:embed="rId169"/>
                    <a:stretch>
                      <a:fillRect/>
                    </a:stretch>
                  </p:blipFill>
                  <p:spPr>
                    <a:xfrm>
                      <a:off x="8694500" y="3436432"/>
                      <a:ext cx="493200" cy="219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3">
                  <p14:nvContentPartPr>
                    <p14:cNvPr id="274" name="Ink 273">
                      <a:extLst>
                        <a:ext uri="{FF2B5EF4-FFF2-40B4-BE49-F238E27FC236}">
                          <a16:creationId xmlns:a16="http://schemas.microsoft.com/office/drawing/2014/main" id="{D9F95631-DF65-4907-BA23-877C4508F5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19140" y="3275872"/>
                    <a:ext cx="360" cy="118800"/>
                  </p14:xfrm>
                </p:contentPart>
              </mc:Choice>
              <mc:Fallback xmlns="">
                <p:pic>
                  <p:nvPicPr>
                    <p:cNvPr id="466" name="Ink 465">
                      <a:extLst>
                        <a:ext uri="{FF2B5EF4-FFF2-40B4-BE49-F238E27FC236}">
                          <a16:creationId xmlns:a16="http://schemas.microsoft.com/office/drawing/2014/main" id="{BD472F9D-C857-011E-9772-A8E4D46F3A30}"/>
                        </a:ext>
                      </a:extLst>
                    </p:cNvPr>
                    <p:cNvPicPr/>
                    <p:nvPr/>
                  </p:nvPicPr>
                  <p:blipFill>
                    <a:blip r:embed="rId68"/>
                    <a:stretch>
                      <a:fillRect/>
                    </a:stretch>
                  </p:blipFill>
                  <p:spPr>
                    <a:xfrm>
                      <a:off x="8912660" y="3269392"/>
                      <a:ext cx="12600" cy="131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4">
                  <p14:nvContentPartPr>
                    <p14:cNvPr id="275" name="Ink 274">
                      <a:extLst>
                        <a:ext uri="{FF2B5EF4-FFF2-40B4-BE49-F238E27FC236}">
                          <a16:creationId xmlns:a16="http://schemas.microsoft.com/office/drawing/2014/main" id="{663049C8-61A1-D949-CD68-E0DF906B00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26340" y="3282712"/>
                    <a:ext cx="41400" cy="88200"/>
                  </p14:xfrm>
                </p:contentPart>
              </mc:Choice>
              <mc:Fallback xmlns="">
                <p:pic>
                  <p:nvPicPr>
                    <p:cNvPr id="467" name="Ink 466">
                      <a:extLst>
                        <a:ext uri="{FF2B5EF4-FFF2-40B4-BE49-F238E27FC236}">
                          <a16:creationId xmlns:a16="http://schemas.microsoft.com/office/drawing/2014/main" id="{0395A4EF-2EE9-9E1B-12E0-B238D9EC225B}"/>
                        </a:ext>
                      </a:extLst>
                    </p:cNvPr>
                    <p:cNvPicPr/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8919860" y="3276258"/>
                      <a:ext cx="53640" cy="10039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18568E4D-7223-54F9-9BD5-332213A1F0E7}"/>
                  </a:ext>
                </a:extLst>
              </p:cNvPr>
              <p:cNvGrpSpPr/>
              <p:nvPr/>
            </p:nvGrpSpPr>
            <p:grpSpPr>
              <a:xfrm>
                <a:off x="6659404" y="3964878"/>
                <a:ext cx="529679" cy="481720"/>
                <a:chOff x="6659404" y="3964878"/>
                <a:chExt cx="529679" cy="481720"/>
              </a:xfrm>
            </p:grpSpPr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A467EAF7-EC69-B5DA-E2CD-BBBFEA1156EC}"/>
                    </a:ext>
                  </a:extLst>
                </p:cNvPr>
                <p:cNvSpPr txBox="1"/>
                <p:nvPr/>
              </p:nvSpPr>
              <p:spPr>
                <a:xfrm>
                  <a:off x="6659404" y="3964878"/>
                  <a:ext cx="40759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latin typeface="The Hand Black" panose="03070902030502020204" pitchFamily="66" charset="0"/>
                    </a:rPr>
                    <a:t>CSS</a:t>
                  </a:r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515">
                  <p14:nvContentPartPr>
                    <p14:cNvPr id="285" name="Ink 284">
                      <a:extLst>
                        <a:ext uri="{FF2B5EF4-FFF2-40B4-BE49-F238E27FC236}">
                          <a16:creationId xmlns:a16="http://schemas.microsoft.com/office/drawing/2014/main" id="{2821DD51-EC7D-4C31-2E41-FFB0F1DACD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1243" y="4250758"/>
                    <a:ext cx="177840" cy="195840"/>
                  </p14:xfrm>
                </p:contentPart>
              </mc:Choice>
              <mc:Fallback xmlns="">
                <p:pic>
                  <p:nvPicPr>
                    <p:cNvPr id="285" name="Ink 284">
                      <a:extLst>
                        <a:ext uri="{FF2B5EF4-FFF2-40B4-BE49-F238E27FC236}">
                          <a16:creationId xmlns:a16="http://schemas.microsoft.com/office/drawing/2014/main" id="{2821DD51-EC7D-4C31-2E41-FFB0F1DACD40}"/>
                        </a:ext>
                      </a:extLst>
                    </p:cNvPr>
                    <p:cNvPicPr/>
                    <p:nvPr/>
                  </p:nvPicPr>
                  <p:blipFill>
                    <a:blip r:embed="rId516"/>
                    <a:stretch>
                      <a:fillRect/>
                    </a:stretch>
                  </p:blipFill>
                  <p:spPr>
                    <a:xfrm>
                      <a:off x="7005123" y="4244638"/>
                      <a:ext cx="190080" cy="208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E06529D6-3337-A5DE-2F4D-A89DB9700D0E}"/>
                </a:ext>
              </a:extLst>
            </p:cNvPr>
            <p:cNvGrpSpPr/>
            <p:nvPr/>
          </p:nvGrpSpPr>
          <p:grpSpPr>
            <a:xfrm>
              <a:off x="4995745" y="3543515"/>
              <a:ext cx="1653653" cy="1482713"/>
              <a:chOff x="5402024" y="2814681"/>
              <a:chExt cx="1653653" cy="1482713"/>
            </a:xfrm>
          </p:grpSpPr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EF9EFFAB-CC63-ECAB-29D0-108B7F2618AB}"/>
                  </a:ext>
                </a:extLst>
              </p:cNvPr>
              <p:cNvGrpSpPr/>
              <p:nvPr/>
            </p:nvGrpSpPr>
            <p:grpSpPr>
              <a:xfrm flipH="1">
                <a:off x="5644797" y="3278431"/>
                <a:ext cx="356880" cy="1018963"/>
                <a:chOff x="6066343" y="2203054"/>
                <a:chExt cx="356880" cy="101896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17">
                  <p14:nvContentPartPr>
                    <p14:cNvPr id="302" name="Ink 301">
                      <a:extLst>
                        <a:ext uri="{FF2B5EF4-FFF2-40B4-BE49-F238E27FC236}">
                          <a16:creationId xmlns:a16="http://schemas.microsoft.com/office/drawing/2014/main" id="{AE7719E5-74EB-24A6-1AD0-37C1373315C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42784" y="2519904"/>
                    <a:ext cx="223" cy="288375"/>
                  </p14:xfrm>
                </p:contentPart>
              </mc:Choice>
              <mc:Fallback xmlns="">
                <p:pic>
                  <p:nvPicPr>
                    <p:cNvPr id="58" name="Ink 57">
                      <a:extLst>
                        <a:ext uri="{FF2B5EF4-FFF2-40B4-BE49-F238E27FC236}">
                          <a16:creationId xmlns:a16="http://schemas.microsoft.com/office/drawing/2014/main" id="{257DF8D1-872C-B724-806D-C2EC9BB286F9}"/>
                        </a:ext>
                      </a:extLst>
                    </p:cNvPr>
                    <p:cNvPicPr/>
                    <p:nvPr/>
                  </p:nvPicPr>
                  <p:blipFill>
                    <a:blip r:embed="rId518"/>
                    <a:stretch>
                      <a:fillRect/>
                    </a:stretch>
                  </p:blipFill>
                  <p:spPr>
                    <a:xfrm>
                      <a:off x="6238770" y="2513432"/>
                      <a:ext cx="7805" cy="300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303" name="Group 302">
                  <a:extLst>
                    <a:ext uri="{FF2B5EF4-FFF2-40B4-BE49-F238E27FC236}">
                      <a16:creationId xmlns:a16="http://schemas.microsoft.com/office/drawing/2014/main" id="{E94CAD43-93CD-643A-CB95-13BA877C6DEB}"/>
                    </a:ext>
                  </a:extLst>
                </p:cNvPr>
                <p:cNvGrpSpPr/>
                <p:nvPr/>
              </p:nvGrpSpPr>
              <p:grpSpPr>
                <a:xfrm>
                  <a:off x="6066343" y="2203054"/>
                  <a:ext cx="356880" cy="1018963"/>
                  <a:chOff x="6066343" y="2203054"/>
                  <a:chExt cx="356880" cy="1018963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19">
                    <p14:nvContentPartPr>
                      <p14:cNvPr id="304" name="Ink 303">
                        <a:extLst>
                          <a:ext uri="{FF2B5EF4-FFF2-40B4-BE49-F238E27FC236}">
                            <a16:creationId xmlns:a16="http://schemas.microsoft.com/office/drawing/2014/main" id="{51C6CC70-2B66-C95E-0D11-29EEECBB8DA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53107" y="2814197"/>
                      <a:ext cx="85734" cy="407820"/>
                    </p14:xfrm>
                  </p:contentPart>
                </mc:Choice>
                <mc:Fallback xmlns="">
                  <p:pic>
                    <p:nvPicPr>
                      <p:cNvPr id="60" name="Ink 59">
                        <a:extLst>
                          <a:ext uri="{FF2B5EF4-FFF2-40B4-BE49-F238E27FC236}">
                            <a16:creationId xmlns:a16="http://schemas.microsoft.com/office/drawing/2014/main" id="{F8ACFFFC-EE88-A2BF-93CB-92162D9C70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0"/>
                      <a:stretch>
                        <a:fillRect/>
                      </a:stretch>
                    </p:blipFill>
                    <p:spPr>
                      <a:xfrm>
                        <a:off x="6146650" y="2807724"/>
                        <a:ext cx="97930" cy="42004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21">
                    <p14:nvContentPartPr>
                      <p14:cNvPr id="305" name="Ink 304">
                        <a:extLst>
                          <a:ext uri="{FF2B5EF4-FFF2-40B4-BE49-F238E27FC236}">
                            <a16:creationId xmlns:a16="http://schemas.microsoft.com/office/drawing/2014/main" id="{05015CD8-6981-7544-135D-71896C6E4EE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38395" y="2817897"/>
                      <a:ext cx="184828" cy="403341"/>
                    </p14:xfrm>
                  </p:contentPart>
                </mc:Choice>
                <mc:Fallback xmlns="">
                  <p:pic>
                    <p:nvPicPr>
                      <p:cNvPr id="61" name="Ink 60">
                        <a:extLst>
                          <a:ext uri="{FF2B5EF4-FFF2-40B4-BE49-F238E27FC236}">
                            <a16:creationId xmlns:a16="http://schemas.microsoft.com/office/drawing/2014/main" id="{1053B29B-E73E-9483-E564-7206FF12B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2"/>
                      <a:stretch>
                        <a:fillRect/>
                      </a:stretch>
                    </p:blipFill>
                    <p:spPr>
                      <a:xfrm>
                        <a:off x="6231922" y="2811421"/>
                        <a:ext cx="197054" cy="41557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23">
                    <p14:nvContentPartPr>
                      <p14:cNvPr id="306" name="Ink 305">
                        <a:extLst>
                          <a:ext uri="{FF2B5EF4-FFF2-40B4-BE49-F238E27FC236}">
                            <a16:creationId xmlns:a16="http://schemas.microsoft.com/office/drawing/2014/main" id="{C2EC6FD5-0409-9A74-79B0-DA48865B178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45396" y="2519533"/>
                      <a:ext cx="96424" cy="312973"/>
                    </p14:xfrm>
                  </p:contentPart>
                </mc:Choice>
                <mc:Fallback xmlns="">
                  <p:pic>
                    <p:nvPicPr>
                      <p:cNvPr id="63" name="Ink 62">
                        <a:extLst>
                          <a:ext uri="{FF2B5EF4-FFF2-40B4-BE49-F238E27FC236}">
                            <a16:creationId xmlns:a16="http://schemas.microsoft.com/office/drawing/2014/main" id="{FD740964-8862-3E5D-CBED-8C27DE5904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4"/>
                      <a:stretch>
                        <a:fillRect/>
                      </a:stretch>
                    </p:blipFill>
                    <p:spPr>
                      <a:xfrm>
                        <a:off x="6138944" y="2513058"/>
                        <a:ext cx="108611" cy="32520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25">
                    <p14:nvContentPartPr>
                      <p14:cNvPr id="307" name="Ink 306">
                        <a:extLst>
                          <a:ext uri="{FF2B5EF4-FFF2-40B4-BE49-F238E27FC236}">
                            <a16:creationId xmlns:a16="http://schemas.microsoft.com/office/drawing/2014/main" id="{26F887C6-2727-F57C-D5BD-262C7C0D157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50058" y="2526934"/>
                      <a:ext cx="160334" cy="334980"/>
                    </p14:xfrm>
                  </p:contentPart>
                </mc:Choice>
                <mc:Fallback xmlns="">
                  <p:pic>
                    <p:nvPicPr>
                      <p:cNvPr id="65" name="Ink 64">
                        <a:extLst>
                          <a:ext uri="{FF2B5EF4-FFF2-40B4-BE49-F238E27FC236}">
                            <a16:creationId xmlns:a16="http://schemas.microsoft.com/office/drawing/2014/main" id="{C1AEAAAC-B432-B15B-A9BB-65375D7A2F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43573" y="2520457"/>
                        <a:ext cx="172584" cy="34721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26">
                    <p14:nvContentPartPr>
                      <p14:cNvPr id="308" name="Ink 307">
                        <a:extLst>
                          <a:ext uri="{FF2B5EF4-FFF2-40B4-BE49-F238E27FC236}">
                            <a16:creationId xmlns:a16="http://schemas.microsoft.com/office/drawing/2014/main" id="{8FBD164F-BB25-3156-CBE1-9614BED7F5B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6343" y="2203054"/>
                      <a:ext cx="307751" cy="317453"/>
                    </p14:xfrm>
                  </p:contentPart>
                </mc:Choice>
                <mc:Fallback xmlns="">
                  <p:pic>
                    <p:nvPicPr>
                      <p:cNvPr id="66" name="Ink 65">
                        <a:extLst>
                          <a:ext uri="{FF2B5EF4-FFF2-40B4-BE49-F238E27FC236}">
                            <a16:creationId xmlns:a16="http://schemas.microsoft.com/office/drawing/2014/main" id="{938EEC13-FAE3-AE4C-C951-825808258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059864" y="2196575"/>
                        <a:ext cx="319989" cy="32969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839CF6B2-765E-A644-CECF-519AC4F3D3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7">
                <a:extLst>
                  <a:ext uri="{BEBA8EAE-BF5A-486C-A8C5-ECC9F3942E4B}">
                    <a14:imgProps xmlns:a14="http://schemas.microsoft.com/office/drawing/2010/main">
                      <a14:imgLayer r:embed="rId52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8998677" flipH="1">
                <a:off x="5402024" y="3801000"/>
                <a:ext cx="477052" cy="317443"/>
              </a:xfrm>
              <a:prstGeom prst="rect">
                <a:avLst/>
              </a:prstGeom>
            </p:spPr>
          </p:pic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9E0D9113-7CF5-1949-865A-E1733B55E2FB}"/>
                  </a:ext>
                </a:extLst>
              </p:cNvPr>
              <p:cNvGrpSpPr/>
              <p:nvPr/>
            </p:nvGrpSpPr>
            <p:grpSpPr>
              <a:xfrm flipH="1">
                <a:off x="5402024" y="3278431"/>
                <a:ext cx="599653" cy="1018963"/>
                <a:chOff x="5839003" y="2210592"/>
                <a:chExt cx="599653" cy="1018963"/>
              </a:xfrm>
            </p:grpSpPr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36F024AE-19C2-7FF9-4100-B87FEC64BD96}"/>
                    </a:ext>
                  </a:extLst>
                </p:cNvPr>
                <p:cNvGrpSpPr/>
                <p:nvPr/>
              </p:nvGrpSpPr>
              <p:grpSpPr>
                <a:xfrm>
                  <a:off x="5839003" y="2210592"/>
                  <a:ext cx="356880" cy="1018963"/>
                  <a:chOff x="6066343" y="2203054"/>
                  <a:chExt cx="356880" cy="1018963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29">
                    <p14:nvContentPartPr>
                      <p14:cNvPr id="295" name="Ink 294">
                        <a:extLst>
                          <a:ext uri="{FF2B5EF4-FFF2-40B4-BE49-F238E27FC236}">
                            <a16:creationId xmlns:a16="http://schemas.microsoft.com/office/drawing/2014/main" id="{80A03888-4C14-F2B9-E818-16CC6B692AC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42784" y="2519904"/>
                      <a:ext cx="223" cy="288375"/>
                    </p14:xfrm>
                  </p:contentPart>
                </mc:Choice>
                <mc:Fallback xmlns="">
                  <p:pic>
                    <p:nvPicPr>
                      <p:cNvPr id="452" name="Ink 451">
                        <a:extLst>
                          <a:ext uri="{FF2B5EF4-FFF2-40B4-BE49-F238E27FC236}">
                            <a16:creationId xmlns:a16="http://schemas.microsoft.com/office/drawing/2014/main" id="{8801292F-4A55-CFD3-CDCD-35A2156804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8"/>
                      <a:stretch>
                        <a:fillRect/>
                      </a:stretch>
                    </p:blipFill>
                    <p:spPr>
                      <a:xfrm>
                        <a:off x="6238770" y="2513432"/>
                        <a:ext cx="7805" cy="300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296" name="Group 295">
                    <a:extLst>
                      <a:ext uri="{FF2B5EF4-FFF2-40B4-BE49-F238E27FC236}">
                        <a16:creationId xmlns:a16="http://schemas.microsoft.com/office/drawing/2014/main" id="{6B9118E7-6B4A-424E-5AB0-23AF5185BEE1}"/>
                      </a:ext>
                    </a:extLst>
                  </p:cNvPr>
                  <p:cNvGrpSpPr/>
                  <p:nvPr/>
                </p:nvGrpSpPr>
                <p:grpSpPr>
                  <a:xfrm>
                    <a:off x="6066343" y="2203054"/>
                    <a:ext cx="356880" cy="1018963"/>
                    <a:chOff x="6066343" y="2203054"/>
                    <a:chExt cx="356880" cy="1018963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0">
                      <p14:nvContentPartPr>
                        <p14:cNvPr id="297" name="Ink 296">
                          <a:extLst>
                            <a:ext uri="{FF2B5EF4-FFF2-40B4-BE49-F238E27FC236}">
                              <a16:creationId xmlns:a16="http://schemas.microsoft.com/office/drawing/2014/main" id="{5B2CEB82-A3C0-0AAA-139F-8B598730EB2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153107" y="2814197"/>
                        <a:ext cx="85734" cy="407820"/>
                      </p14:xfrm>
                    </p:contentPart>
                  </mc:Choice>
                  <mc:Fallback xmlns="">
                    <p:pic>
                      <p:nvPicPr>
                        <p:cNvPr id="454" name="Ink 453">
                          <a:extLst>
                            <a:ext uri="{FF2B5EF4-FFF2-40B4-BE49-F238E27FC236}">
                              <a16:creationId xmlns:a16="http://schemas.microsoft.com/office/drawing/2014/main" id="{1F3BCAA5-3A48-1670-05BD-8876C6C4DE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20"/>
                        <a:stretch>
                          <a:fillRect/>
                        </a:stretch>
                      </p:blipFill>
                      <p:spPr>
                        <a:xfrm>
                          <a:off x="6146650" y="2807724"/>
                          <a:ext cx="97930" cy="42004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1">
                      <p14:nvContentPartPr>
                        <p14:cNvPr id="298" name="Ink 297">
                          <a:extLst>
                            <a:ext uri="{FF2B5EF4-FFF2-40B4-BE49-F238E27FC236}">
                              <a16:creationId xmlns:a16="http://schemas.microsoft.com/office/drawing/2014/main" id="{2ACDF9E5-A78F-1142-9A6D-6D200258CFD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38395" y="2817897"/>
                        <a:ext cx="184828" cy="403341"/>
                      </p14:xfrm>
                    </p:contentPart>
                  </mc:Choice>
                  <mc:Fallback xmlns="">
                    <p:pic>
                      <p:nvPicPr>
                        <p:cNvPr id="455" name="Ink 454">
                          <a:extLst>
                            <a:ext uri="{FF2B5EF4-FFF2-40B4-BE49-F238E27FC236}">
                              <a16:creationId xmlns:a16="http://schemas.microsoft.com/office/drawing/2014/main" id="{7B319CA3-282C-51F4-CDE9-C18D9BDEA4B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22"/>
                        <a:stretch>
                          <a:fillRect/>
                        </a:stretch>
                      </p:blipFill>
                      <p:spPr>
                        <a:xfrm>
                          <a:off x="6231922" y="2811421"/>
                          <a:ext cx="197054" cy="415574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2">
                      <p14:nvContentPartPr>
                        <p14:cNvPr id="299" name="Ink 298">
                          <a:extLst>
                            <a:ext uri="{FF2B5EF4-FFF2-40B4-BE49-F238E27FC236}">
                              <a16:creationId xmlns:a16="http://schemas.microsoft.com/office/drawing/2014/main" id="{12E4679B-DB7D-55B2-B287-9768547E595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145396" y="2519533"/>
                        <a:ext cx="96424" cy="312973"/>
                      </p14:xfrm>
                    </p:contentPart>
                  </mc:Choice>
                  <mc:Fallback xmlns="">
                    <p:pic>
                      <p:nvPicPr>
                        <p:cNvPr id="456" name="Ink 455">
                          <a:extLst>
                            <a:ext uri="{FF2B5EF4-FFF2-40B4-BE49-F238E27FC236}">
                              <a16:creationId xmlns:a16="http://schemas.microsoft.com/office/drawing/2014/main" id="{FF4D033D-EFBD-09B3-18F4-995C3302628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24"/>
                        <a:stretch>
                          <a:fillRect/>
                        </a:stretch>
                      </p:blipFill>
                      <p:spPr>
                        <a:xfrm>
                          <a:off x="6138944" y="2513058"/>
                          <a:ext cx="108611" cy="325204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3">
                      <p14:nvContentPartPr>
                        <p14:cNvPr id="300" name="Ink 299">
                          <a:extLst>
                            <a:ext uri="{FF2B5EF4-FFF2-40B4-BE49-F238E27FC236}">
                              <a16:creationId xmlns:a16="http://schemas.microsoft.com/office/drawing/2014/main" id="{74DF0D68-A2D0-41B9-F53D-A7F64C3241E0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50058" y="2526934"/>
                        <a:ext cx="160334" cy="334980"/>
                      </p14:xfrm>
                    </p:contentPart>
                  </mc:Choice>
                  <mc:Fallback xmlns="">
                    <p:pic>
                      <p:nvPicPr>
                        <p:cNvPr id="457" name="Ink 456">
                          <a:extLst>
                            <a:ext uri="{FF2B5EF4-FFF2-40B4-BE49-F238E27FC236}">
                              <a16:creationId xmlns:a16="http://schemas.microsoft.com/office/drawing/2014/main" id="{7DA874E5-1268-C8C5-7787-E5008A019CF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243573" y="2520457"/>
                          <a:ext cx="172584" cy="34721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4">
                      <p14:nvContentPartPr>
                        <p14:cNvPr id="301" name="Ink 300">
                          <a:extLst>
                            <a:ext uri="{FF2B5EF4-FFF2-40B4-BE49-F238E27FC236}">
                              <a16:creationId xmlns:a16="http://schemas.microsoft.com/office/drawing/2014/main" id="{B19A5EB3-8E56-2382-73E8-005D1E4EF34F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66343" y="2203054"/>
                        <a:ext cx="307751" cy="317453"/>
                      </p14:xfrm>
                    </p:contentPart>
                  </mc:Choice>
                  <mc:Fallback xmlns="">
                    <p:pic>
                      <p:nvPicPr>
                        <p:cNvPr id="458" name="Ink 457">
                          <a:extLst>
                            <a:ext uri="{FF2B5EF4-FFF2-40B4-BE49-F238E27FC236}">
                              <a16:creationId xmlns:a16="http://schemas.microsoft.com/office/drawing/2014/main" id="{7784B5A6-01BA-1AC3-3803-EA4F2792ABC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059864" y="2196575"/>
                          <a:ext cx="319989" cy="32969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p:pic>
              <p:nvPicPr>
                <p:cNvPr id="294" name="Picture 293">
                  <a:extLst>
                    <a:ext uri="{FF2B5EF4-FFF2-40B4-BE49-F238E27FC236}">
                      <a16:creationId xmlns:a16="http://schemas.microsoft.com/office/drawing/2014/main" id="{3E4B80BC-10F0-4107-0403-D59FAF3BEF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27">
                  <a:extLst>
                    <a:ext uri="{BEBA8EAE-BF5A-486C-A8C5-ECC9F3942E4B}">
                      <a14:imgProps xmlns:a14="http://schemas.microsoft.com/office/drawing/2010/main">
                        <a14:imgLayer r:embed="rId52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2601323">
                  <a:off x="5961604" y="2733161"/>
                  <a:ext cx="477052" cy="317443"/>
                </a:xfrm>
                <a:prstGeom prst="rect">
                  <a:avLst/>
                </a:prstGeom>
              </p:spPr>
            </p:pic>
          </p:grp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2483331F-7DB2-8419-CE44-9BD4966BCD6F}"/>
                  </a:ext>
                </a:extLst>
              </p:cNvPr>
              <p:cNvSpPr txBox="1"/>
              <p:nvPr/>
            </p:nvSpPr>
            <p:spPr>
              <a:xfrm>
                <a:off x="5952562" y="2814681"/>
                <a:ext cx="11031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he Hand Black" panose="03070902030502020204" pitchFamily="66" charset="0"/>
                  </a:rPr>
                  <a:t>IT’S A START!</a:t>
                </a: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535">
                <p14:nvContentPartPr>
                  <p14:cNvPr id="292" name="Ink 291">
                    <a:extLst>
                      <a:ext uri="{FF2B5EF4-FFF2-40B4-BE49-F238E27FC236}">
                        <a16:creationId xmlns:a16="http://schemas.microsoft.com/office/drawing/2014/main" id="{3A3F6FB7-431E-302D-AEDE-773093AB9385}"/>
                      </a:ext>
                    </a:extLst>
                  </p14:cNvPr>
                  <p14:cNvContentPartPr/>
                  <p14:nvPr/>
                </p14:nvContentPartPr>
                <p14:xfrm>
                  <a:off x="6059061" y="3163848"/>
                  <a:ext cx="171360" cy="1594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A74C1A8B-CDAD-C7C6-3758-E231B03FDFC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054741" y="3159518"/>
                    <a:ext cx="180000" cy="1681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3102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47BB83E-7229-CD10-27AA-AF29A891EAEA}"/>
              </a:ext>
            </a:extLst>
          </p:cNvPr>
          <p:cNvSpPr/>
          <p:nvPr/>
        </p:nvSpPr>
        <p:spPr>
          <a:xfrm>
            <a:off x="8800857" y="-1196410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3B2BB1E-45AF-F764-FF72-F5C82A4E0080}"/>
              </a:ext>
            </a:extLst>
          </p:cNvPr>
          <p:cNvSpPr/>
          <p:nvPr/>
        </p:nvSpPr>
        <p:spPr>
          <a:xfrm>
            <a:off x="4799955" y="-841197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70C35B4-65A5-2A01-11C8-B9D0FFD540CF}"/>
              </a:ext>
            </a:extLst>
          </p:cNvPr>
          <p:cNvSpPr/>
          <p:nvPr/>
        </p:nvSpPr>
        <p:spPr>
          <a:xfrm>
            <a:off x="1890684" y="-882999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360EF51-C5A7-66D2-7080-C4A4C6228725}"/>
              </a:ext>
            </a:extLst>
          </p:cNvPr>
          <p:cNvSpPr/>
          <p:nvPr/>
        </p:nvSpPr>
        <p:spPr>
          <a:xfrm>
            <a:off x="-525957" y="-1209473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431105A7-6D49-782B-3A65-E2F6C2C4B12C}"/>
              </a:ext>
            </a:extLst>
          </p:cNvPr>
          <p:cNvSpPr/>
          <p:nvPr/>
        </p:nvSpPr>
        <p:spPr>
          <a:xfrm>
            <a:off x="-406767" y="-487383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8885DA8D-C43C-B3DD-3E30-6873CFAA4608}"/>
              </a:ext>
            </a:extLst>
          </p:cNvPr>
          <p:cNvSpPr/>
          <p:nvPr/>
        </p:nvSpPr>
        <p:spPr>
          <a:xfrm>
            <a:off x="9356621" y="-438462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77FE96F9-EF01-4072-D2EA-32E6374F8E03}"/>
              </a:ext>
            </a:extLst>
          </p:cNvPr>
          <p:cNvSpPr/>
          <p:nvPr/>
        </p:nvSpPr>
        <p:spPr>
          <a:xfrm>
            <a:off x="6488379" y="-680719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C11555EE-78CF-7C21-8147-BE5EF91302BC}"/>
              </a:ext>
            </a:extLst>
          </p:cNvPr>
          <p:cNvSpPr/>
          <p:nvPr/>
        </p:nvSpPr>
        <p:spPr>
          <a:xfrm flipH="1">
            <a:off x="5474310" y="-145963"/>
            <a:ext cx="1936223" cy="1003129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FD6424A7-2B13-A410-4AAB-442E09B6B2BC}"/>
              </a:ext>
            </a:extLst>
          </p:cNvPr>
          <p:cNvSpPr/>
          <p:nvPr/>
        </p:nvSpPr>
        <p:spPr>
          <a:xfrm>
            <a:off x="2714288" y="-700946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45CCC2BB-2644-2D3B-A2CE-42D2A5C809B7}"/>
              </a:ext>
            </a:extLst>
          </p:cNvPr>
          <p:cNvSpPr/>
          <p:nvPr/>
        </p:nvSpPr>
        <p:spPr>
          <a:xfrm flipH="1">
            <a:off x="7527448" y="-152964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E91657FA-ECE3-DE2E-FA8A-BB05E8696264}"/>
              </a:ext>
            </a:extLst>
          </p:cNvPr>
          <p:cNvSpPr/>
          <p:nvPr/>
        </p:nvSpPr>
        <p:spPr>
          <a:xfrm>
            <a:off x="8721103" y="413025"/>
            <a:ext cx="2974505" cy="1375096"/>
          </a:xfrm>
          <a:custGeom>
            <a:avLst/>
            <a:gdLst>
              <a:gd name="connsiteX0" fmla="*/ 1683369 w 2974505"/>
              <a:gd name="connsiteY0" fmla="*/ 0 h 1375096"/>
              <a:gd name="connsiteX1" fmla="*/ 2270190 w 2974505"/>
              <a:gd name="connsiteY1" fmla="*/ 480584 h 1375096"/>
              <a:gd name="connsiteX2" fmla="*/ 2276733 w 2974505"/>
              <a:gd name="connsiteY2" fmla="*/ 545803 h 1375096"/>
              <a:gd name="connsiteX3" fmla="*/ 2349303 w 2974505"/>
              <a:gd name="connsiteY3" fmla="*/ 506222 h 1375096"/>
              <a:gd name="connsiteX4" fmla="*/ 2524475 w 2974505"/>
              <a:gd name="connsiteY4" fmla="*/ 470686 h 1375096"/>
              <a:gd name="connsiteX5" fmla="*/ 2974505 w 2974505"/>
              <a:gd name="connsiteY5" fmla="*/ 922891 h 1375096"/>
              <a:gd name="connsiteX6" fmla="*/ 2974504 w 2974505"/>
              <a:gd name="connsiteY6" fmla="*/ 922901 h 1375096"/>
              <a:gd name="connsiteX7" fmla="*/ 2974504 w 2974505"/>
              <a:gd name="connsiteY7" fmla="*/ 1375094 h 1375096"/>
              <a:gd name="connsiteX8" fmla="*/ 2524495 w 2974505"/>
              <a:gd name="connsiteY8" fmla="*/ 1375094 h 1375096"/>
              <a:gd name="connsiteX9" fmla="*/ 2524475 w 2974505"/>
              <a:gd name="connsiteY9" fmla="*/ 1375096 h 1375096"/>
              <a:gd name="connsiteX10" fmla="*/ 2524456 w 2974505"/>
              <a:gd name="connsiteY10" fmla="*/ 1375094 h 1375096"/>
              <a:gd name="connsiteX11" fmla="*/ 0 w 2974505"/>
              <a:gd name="connsiteY11" fmla="*/ 1375094 h 1375096"/>
              <a:gd name="connsiteX12" fmla="*/ 0 w 2974505"/>
              <a:gd name="connsiteY12" fmla="*/ 934281 h 1375096"/>
              <a:gd name="connsiteX13" fmla="*/ 0 w 2974505"/>
              <a:gd name="connsiteY13" fmla="*/ 922894 h 1375096"/>
              <a:gd name="connsiteX14" fmla="*/ 2288 w 2974505"/>
              <a:gd name="connsiteY14" fmla="*/ 922894 h 1375096"/>
              <a:gd name="connsiteX15" fmla="*/ 23869 w 2974505"/>
              <a:gd name="connsiteY15" fmla="*/ 815484 h 1375096"/>
              <a:gd name="connsiteX16" fmla="*/ 303731 w 2974505"/>
              <a:gd name="connsiteY16" fmla="*/ 629082 h 1375096"/>
              <a:gd name="connsiteX17" fmla="*/ 421957 w 2974505"/>
              <a:gd name="connsiteY17" fmla="*/ 653066 h 1375096"/>
              <a:gd name="connsiteX18" fmla="*/ 462009 w 2974505"/>
              <a:gd name="connsiteY18" fmla="*/ 674911 h 1375096"/>
              <a:gd name="connsiteX19" fmla="*/ 465330 w 2974505"/>
              <a:gd name="connsiteY19" fmla="*/ 641805 h 1375096"/>
              <a:gd name="connsiteX20" fmla="*/ 950306 w 2974505"/>
              <a:gd name="connsiteY20" fmla="*/ 244628 h 1375096"/>
              <a:gd name="connsiteX21" fmla="*/ 1142995 w 2974505"/>
              <a:gd name="connsiteY21" fmla="*/ 283718 h 1375096"/>
              <a:gd name="connsiteX22" fmla="*/ 1169079 w 2974505"/>
              <a:gd name="connsiteY22" fmla="*/ 297944 h 1375096"/>
              <a:gd name="connsiteX23" fmla="*/ 1186677 w 2974505"/>
              <a:gd name="connsiteY23" fmla="*/ 265365 h 1375096"/>
              <a:gd name="connsiteX24" fmla="*/ 1683369 w 2974505"/>
              <a:gd name="connsiteY24" fmla="*/ 0 h 13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4505" h="1375096">
                <a:moveTo>
                  <a:pt x="1683369" y="0"/>
                </a:moveTo>
                <a:cubicBezTo>
                  <a:pt x="1972831" y="0"/>
                  <a:pt x="2214336" y="206315"/>
                  <a:pt x="2270190" y="480584"/>
                </a:cubicBezTo>
                <a:lnTo>
                  <a:pt x="2276733" y="545803"/>
                </a:lnTo>
                <a:lnTo>
                  <a:pt x="2349303" y="506222"/>
                </a:lnTo>
                <a:cubicBezTo>
                  <a:pt x="2403144" y="483340"/>
                  <a:pt x="2462339" y="470686"/>
                  <a:pt x="2524475" y="470686"/>
                </a:cubicBezTo>
                <a:cubicBezTo>
                  <a:pt x="2773020" y="470686"/>
                  <a:pt x="2974505" y="673145"/>
                  <a:pt x="2974505" y="922891"/>
                </a:cubicBezTo>
                <a:lnTo>
                  <a:pt x="2974504" y="922901"/>
                </a:lnTo>
                <a:lnTo>
                  <a:pt x="2974504" y="1375094"/>
                </a:lnTo>
                <a:lnTo>
                  <a:pt x="2524495" y="1375094"/>
                </a:lnTo>
                <a:lnTo>
                  <a:pt x="2524475" y="1375096"/>
                </a:lnTo>
                <a:lnTo>
                  <a:pt x="2524456" y="1375094"/>
                </a:lnTo>
                <a:lnTo>
                  <a:pt x="0" y="1375094"/>
                </a:lnTo>
                <a:lnTo>
                  <a:pt x="0" y="934281"/>
                </a:lnTo>
                <a:lnTo>
                  <a:pt x="0" y="922894"/>
                </a:lnTo>
                <a:lnTo>
                  <a:pt x="2288" y="922894"/>
                </a:lnTo>
                <a:lnTo>
                  <a:pt x="23869" y="815484"/>
                </a:lnTo>
                <a:cubicBezTo>
                  <a:pt x="69978" y="705943"/>
                  <a:pt x="177922" y="629082"/>
                  <a:pt x="303731" y="629082"/>
                </a:cubicBezTo>
                <a:cubicBezTo>
                  <a:pt x="345668" y="629082"/>
                  <a:pt x="385619" y="637622"/>
                  <a:pt x="421957" y="653066"/>
                </a:cubicBezTo>
                <a:lnTo>
                  <a:pt x="462009" y="674911"/>
                </a:lnTo>
                <a:lnTo>
                  <a:pt x="465330" y="641805"/>
                </a:lnTo>
                <a:cubicBezTo>
                  <a:pt x="511490" y="415137"/>
                  <a:pt x="711082" y="244628"/>
                  <a:pt x="950306" y="244628"/>
                </a:cubicBezTo>
                <a:cubicBezTo>
                  <a:pt x="1018656" y="244628"/>
                  <a:pt x="1083770" y="258547"/>
                  <a:pt x="1142995" y="283718"/>
                </a:cubicBezTo>
                <a:lnTo>
                  <a:pt x="1169079" y="297944"/>
                </a:lnTo>
                <a:lnTo>
                  <a:pt x="1186677" y="265365"/>
                </a:lnTo>
                <a:cubicBezTo>
                  <a:pt x="1294320" y="105263"/>
                  <a:pt x="1476611" y="0"/>
                  <a:pt x="1683369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73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0D59C6C3-0B4A-869B-09E1-4E7F6B966A09}"/>
              </a:ext>
            </a:extLst>
          </p:cNvPr>
          <p:cNvSpPr/>
          <p:nvPr/>
        </p:nvSpPr>
        <p:spPr>
          <a:xfrm flipH="1">
            <a:off x="2182768" y="-138223"/>
            <a:ext cx="1936223" cy="1003129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019931E8-EBC3-88A3-9EDE-2F0773040104}"/>
              </a:ext>
            </a:extLst>
          </p:cNvPr>
          <p:cNvSpPr/>
          <p:nvPr/>
        </p:nvSpPr>
        <p:spPr>
          <a:xfrm>
            <a:off x="-556779" y="52140"/>
            <a:ext cx="2974505" cy="1375096"/>
          </a:xfrm>
          <a:custGeom>
            <a:avLst/>
            <a:gdLst>
              <a:gd name="connsiteX0" fmla="*/ 1683369 w 2974505"/>
              <a:gd name="connsiteY0" fmla="*/ 0 h 1375096"/>
              <a:gd name="connsiteX1" fmla="*/ 2270190 w 2974505"/>
              <a:gd name="connsiteY1" fmla="*/ 480584 h 1375096"/>
              <a:gd name="connsiteX2" fmla="*/ 2276733 w 2974505"/>
              <a:gd name="connsiteY2" fmla="*/ 545803 h 1375096"/>
              <a:gd name="connsiteX3" fmla="*/ 2349303 w 2974505"/>
              <a:gd name="connsiteY3" fmla="*/ 506222 h 1375096"/>
              <a:gd name="connsiteX4" fmla="*/ 2524475 w 2974505"/>
              <a:gd name="connsiteY4" fmla="*/ 470686 h 1375096"/>
              <a:gd name="connsiteX5" fmla="*/ 2974505 w 2974505"/>
              <a:gd name="connsiteY5" fmla="*/ 922891 h 1375096"/>
              <a:gd name="connsiteX6" fmla="*/ 2974504 w 2974505"/>
              <a:gd name="connsiteY6" fmla="*/ 922901 h 1375096"/>
              <a:gd name="connsiteX7" fmla="*/ 2974504 w 2974505"/>
              <a:gd name="connsiteY7" fmla="*/ 1375094 h 1375096"/>
              <a:gd name="connsiteX8" fmla="*/ 2524495 w 2974505"/>
              <a:gd name="connsiteY8" fmla="*/ 1375094 h 1375096"/>
              <a:gd name="connsiteX9" fmla="*/ 2524475 w 2974505"/>
              <a:gd name="connsiteY9" fmla="*/ 1375096 h 1375096"/>
              <a:gd name="connsiteX10" fmla="*/ 2524456 w 2974505"/>
              <a:gd name="connsiteY10" fmla="*/ 1375094 h 1375096"/>
              <a:gd name="connsiteX11" fmla="*/ 0 w 2974505"/>
              <a:gd name="connsiteY11" fmla="*/ 1375094 h 1375096"/>
              <a:gd name="connsiteX12" fmla="*/ 0 w 2974505"/>
              <a:gd name="connsiteY12" fmla="*/ 934281 h 1375096"/>
              <a:gd name="connsiteX13" fmla="*/ 0 w 2974505"/>
              <a:gd name="connsiteY13" fmla="*/ 922894 h 1375096"/>
              <a:gd name="connsiteX14" fmla="*/ 2288 w 2974505"/>
              <a:gd name="connsiteY14" fmla="*/ 922894 h 1375096"/>
              <a:gd name="connsiteX15" fmla="*/ 23869 w 2974505"/>
              <a:gd name="connsiteY15" fmla="*/ 815484 h 1375096"/>
              <a:gd name="connsiteX16" fmla="*/ 303731 w 2974505"/>
              <a:gd name="connsiteY16" fmla="*/ 629082 h 1375096"/>
              <a:gd name="connsiteX17" fmla="*/ 421957 w 2974505"/>
              <a:gd name="connsiteY17" fmla="*/ 653066 h 1375096"/>
              <a:gd name="connsiteX18" fmla="*/ 462009 w 2974505"/>
              <a:gd name="connsiteY18" fmla="*/ 674911 h 1375096"/>
              <a:gd name="connsiteX19" fmla="*/ 465330 w 2974505"/>
              <a:gd name="connsiteY19" fmla="*/ 641805 h 1375096"/>
              <a:gd name="connsiteX20" fmla="*/ 950306 w 2974505"/>
              <a:gd name="connsiteY20" fmla="*/ 244628 h 1375096"/>
              <a:gd name="connsiteX21" fmla="*/ 1142995 w 2974505"/>
              <a:gd name="connsiteY21" fmla="*/ 283718 h 1375096"/>
              <a:gd name="connsiteX22" fmla="*/ 1169079 w 2974505"/>
              <a:gd name="connsiteY22" fmla="*/ 297944 h 1375096"/>
              <a:gd name="connsiteX23" fmla="*/ 1186677 w 2974505"/>
              <a:gd name="connsiteY23" fmla="*/ 265365 h 1375096"/>
              <a:gd name="connsiteX24" fmla="*/ 1683369 w 2974505"/>
              <a:gd name="connsiteY24" fmla="*/ 0 h 13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4505" h="1375096">
                <a:moveTo>
                  <a:pt x="1683369" y="0"/>
                </a:moveTo>
                <a:cubicBezTo>
                  <a:pt x="1972831" y="0"/>
                  <a:pt x="2214336" y="206315"/>
                  <a:pt x="2270190" y="480584"/>
                </a:cubicBezTo>
                <a:lnTo>
                  <a:pt x="2276733" y="545803"/>
                </a:lnTo>
                <a:lnTo>
                  <a:pt x="2349303" y="506222"/>
                </a:lnTo>
                <a:cubicBezTo>
                  <a:pt x="2403144" y="483340"/>
                  <a:pt x="2462339" y="470686"/>
                  <a:pt x="2524475" y="470686"/>
                </a:cubicBezTo>
                <a:cubicBezTo>
                  <a:pt x="2773020" y="470686"/>
                  <a:pt x="2974505" y="673145"/>
                  <a:pt x="2974505" y="922891"/>
                </a:cubicBezTo>
                <a:lnTo>
                  <a:pt x="2974504" y="922901"/>
                </a:lnTo>
                <a:lnTo>
                  <a:pt x="2974504" y="1375094"/>
                </a:lnTo>
                <a:lnTo>
                  <a:pt x="2524495" y="1375094"/>
                </a:lnTo>
                <a:lnTo>
                  <a:pt x="2524475" y="1375096"/>
                </a:lnTo>
                <a:lnTo>
                  <a:pt x="2524456" y="1375094"/>
                </a:lnTo>
                <a:lnTo>
                  <a:pt x="0" y="1375094"/>
                </a:lnTo>
                <a:lnTo>
                  <a:pt x="0" y="934281"/>
                </a:lnTo>
                <a:lnTo>
                  <a:pt x="0" y="922894"/>
                </a:lnTo>
                <a:lnTo>
                  <a:pt x="2288" y="922894"/>
                </a:lnTo>
                <a:lnTo>
                  <a:pt x="23869" y="815484"/>
                </a:lnTo>
                <a:cubicBezTo>
                  <a:pt x="69978" y="705943"/>
                  <a:pt x="177922" y="629082"/>
                  <a:pt x="303731" y="629082"/>
                </a:cubicBezTo>
                <a:cubicBezTo>
                  <a:pt x="345668" y="629082"/>
                  <a:pt x="385619" y="637622"/>
                  <a:pt x="421957" y="653066"/>
                </a:cubicBezTo>
                <a:lnTo>
                  <a:pt x="462009" y="674911"/>
                </a:lnTo>
                <a:lnTo>
                  <a:pt x="465330" y="641805"/>
                </a:lnTo>
                <a:cubicBezTo>
                  <a:pt x="511490" y="415137"/>
                  <a:pt x="711082" y="244628"/>
                  <a:pt x="950306" y="244628"/>
                </a:cubicBezTo>
                <a:cubicBezTo>
                  <a:pt x="1018656" y="244628"/>
                  <a:pt x="1083770" y="258547"/>
                  <a:pt x="1142995" y="283718"/>
                </a:cubicBezTo>
                <a:lnTo>
                  <a:pt x="1169079" y="297944"/>
                </a:lnTo>
                <a:lnTo>
                  <a:pt x="1186677" y="265365"/>
                </a:lnTo>
                <a:cubicBezTo>
                  <a:pt x="1294320" y="105263"/>
                  <a:pt x="1476611" y="0"/>
                  <a:pt x="1683369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73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48EFA2E3-A192-577B-BA2C-DBB45FC36841}"/>
              </a:ext>
            </a:extLst>
          </p:cNvPr>
          <p:cNvSpPr/>
          <p:nvPr/>
        </p:nvSpPr>
        <p:spPr>
          <a:xfrm>
            <a:off x="3487744" y="-84815"/>
            <a:ext cx="2918536" cy="1512051"/>
          </a:xfrm>
          <a:custGeom>
            <a:avLst/>
            <a:gdLst>
              <a:gd name="connsiteX0" fmla="*/ 1409300 w 2918536"/>
              <a:gd name="connsiteY0" fmla="*/ 0 h 1512051"/>
              <a:gd name="connsiteX1" fmla="*/ 2018768 w 2918536"/>
              <a:gd name="connsiteY1" fmla="*/ 324052 h 1512051"/>
              <a:gd name="connsiteX2" fmla="*/ 2066179 w 2918536"/>
              <a:gd name="connsiteY2" fmla="*/ 411401 h 1512051"/>
              <a:gd name="connsiteX3" fmla="*/ 2106792 w 2918536"/>
              <a:gd name="connsiteY3" fmla="*/ 389357 h 1512051"/>
              <a:gd name="connsiteX4" fmla="*/ 2334230 w 2918536"/>
              <a:gd name="connsiteY4" fmla="*/ 343439 h 1512051"/>
              <a:gd name="connsiteX5" fmla="*/ 2918536 w 2918536"/>
              <a:gd name="connsiteY5" fmla="*/ 927745 h 1512051"/>
              <a:gd name="connsiteX6" fmla="*/ 2451988 w 2918536"/>
              <a:gd name="connsiteY6" fmla="*/ 1500180 h 1512051"/>
              <a:gd name="connsiteX7" fmla="*/ 2421817 w 2918536"/>
              <a:gd name="connsiteY7" fmla="*/ 1503222 h 1512051"/>
              <a:gd name="connsiteX8" fmla="*/ 2421817 w 2918536"/>
              <a:gd name="connsiteY8" fmla="*/ 1506264 h 1512051"/>
              <a:gd name="connsiteX9" fmla="*/ 2391636 w 2918536"/>
              <a:gd name="connsiteY9" fmla="*/ 1506264 h 1512051"/>
              <a:gd name="connsiteX10" fmla="*/ 2334230 w 2918536"/>
              <a:gd name="connsiteY10" fmla="*/ 1512051 h 1512051"/>
              <a:gd name="connsiteX11" fmla="*/ 2276825 w 2918536"/>
              <a:gd name="connsiteY11" fmla="*/ 1506264 h 1512051"/>
              <a:gd name="connsiteX12" fmla="*/ 537153 w 2918536"/>
              <a:gd name="connsiteY12" fmla="*/ 1506264 h 1512051"/>
              <a:gd name="connsiteX13" fmla="*/ 484370 w 2918536"/>
              <a:gd name="connsiteY13" fmla="*/ 1511585 h 1512051"/>
              <a:gd name="connsiteX14" fmla="*/ 0 w 2918536"/>
              <a:gd name="connsiteY14" fmla="*/ 1027215 h 1512051"/>
              <a:gd name="connsiteX15" fmla="*/ 484370 w 2918536"/>
              <a:gd name="connsiteY15" fmla="*/ 542845 h 1512051"/>
              <a:gd name="connsiteX16" fmla="*/ 672909 w 2918536"/>
              <a:gd name="connsiteY16" fmla="*/ 580909 h 1512051"/>
              <a:gd name="connsiteX17" fmla="*/ 688962 w 2918536"/>
              <a:gd name="connsiteY17" fmla="*/ 589623 h 1512051"/>
              <a:gd name="connsiteX18" fmla="*/ 689240 w 2918536"/>
              <a:gd name="connsiteY18" fmla="*/ 586866 h 1512051"/>
              <a:gd name="connsiteX19" fmla="*/ 1409300 w 2918536"/>
              <a:gd name="connsiteY19" fmla="*/ 0 h 15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18536" h="1512051">
                <a:moveTo>
                  <a:pt x="1409300" y="0"/>
                </a:moveTo>
                <a:cubicBezTo>
                  <a:pt x="1663003" y="0"/>
                  <a:pt x="1886684" y="128542"/>
                  <a:pt x="2018768" y="324052"/>
                </a:cubicBezTo>
                <a:lnTo>
                  <a:pt x="2066179" y="411401"/>
                </a:lnTo>
                <a:lnTo>
                  <a:pt x="2106792" y="389357"/>
                </a:lnTo>
                <a:cubicBezTo>
                  <a:pt x="2176697" y="359789"/>
                  <a:pt x="2253554" y="343439"/>
                  <a:pt x="2334230" y="343439"/>
                </a:cubicBezTo>
                <a:cubicBezTo>
                  <a:pt x="2656933" y="343439"/>
                  <a:pt x="2918536" y="605042"/>
                  <a:pt x="2918536" y="927745"/>
                </a:cubicBezTo>
                <a:cubicBezTo>
                  <a:pt x="2918536" y="1210110"/>
                  <a:pt x="2718246" y="1445696"/>
                  <a:pt x="2451988" y="1500180"/>
                </a:cubicBezTo>
                <a:lnTo>
                  <a:pt x="2421817" y="1503222"/>
                </a:lnTo>
                <a:lnTo>
                  <a:pt x="2421817" y="1506264"/>
                </a:lnTo>
                <a:lnTo>
                  <a:pt x="2391636" y="1506264"/>
                </a:lnTo>
                <a:lnTo>
                  <a:pt x="2334230" y="1512051"/>
                </a:lnTo>
                <a:lnTo>
                  <a:pt x="2276825" y="1506264"/>
                </a:lnTo>
                <a:lnTo>
                  <a:pt x="537153" y="1506264"/>
                </a:lnTo>
                <a:lnTo>
                  <a:pt x="484370" y="1511585"/>
                </a:lnTo>
                <a:cubicBezTo>
                  <a:pt x="216860" y="1511585"/>
                  <a:pt x="0" y="1294725"/>
                  <a:pt x="0" y="1027215"/>
                </a:cubicBezTo>
                <a:cubicBezTo>
                  <a:pt x="0" y="759705"/>
                  <a:pt x="216860" y="542845"/>
                  <a:pt x="484370" y="542845"/>
                </a:cubicBezTo>
                <a:cubicBezTo>
                  <a:pt x="551248" y="542845"/>
                  <a:pt x="614960" y="556399"/>
                  <a:pt x="672909" y="580909"/>
                </a:cubicBezTo>
                <a:lnTo>
                  <a:pt x="688962" y="589623"/>
                </a:lnTo>
                <a:lnTo>
                  <a:pt x="689240" y="586866"/>
                </a:lnTo>
                <a:cubicBezTo>
                  <a:pt x="757775" y="251943"/>
                  <a:pt x="1054116" y="0"/>
                  <a:pt x="1409300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6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308F85AC-F0CF-103C-8D9E-5B33310627E7}"/>
              </a:ext>
            </a:extLst>
          </p:cNvPr>
          <p:cNvSpPr/>
          <p:nvPr/>
        </p:nvSpPr>
        <p:spPr>
          <a:xfrm>
            <a:off x="1128445" y="477742"/>
            <a:ext cx="2546024" cy="1197615"/>
          </a:xfrm>
          <a:custGeom>
            <a:avLst/>
            <a:gdLst>
              <a:gd name="connsiteX0" fmla="*/ 1683369 w 2974505"/>
              <a:gd name="connsiteY0" fmla="*/ 0 h 1375096"/>
              <a:gd name="connsiteX1" fmla="*/ 2270190 w 2974505"/>
              <a:gd name="connsiteY1" fmla="*/ 480584 h 1375096"/>
              <a:gd name="connsiteX2" fmla="*/ 2276733 w 2974505"/>
              <a:gd name="connsiteY2" fmla="*/ 545803 h 1375096"/>
              <a:gd name="connsiteX3" fmla="*/ 2349303 w 2974505"/>
              <a:gd name="connsiteY3" fmla="*/ 506222 h 1375096"/>
              <a:gd name="connsiteX4" fmla="*/ 2524475 w 2974505"/>
              <a:gd name="connsiteY4" fmla="*/ 470686 h 1375096"/>
              <a:gd name="connsiteX5" fmla="*/ 2974505 w 2974505"/>
              <a:gd name="connsiteY5" fmla="*/ 922891 h 1375096"/>
              <a:gd name="connsiteX6" fmla="*/ 2974504 w 2974505"/>
              <a:gd name="connsiteY6" fmla="*/ 922901 h 1375096"/>
              <a:gd name="connsiteX7" fmla="*/ 2974504 w 2974505"/>
              <a:gd name="connsiteY7" fmla="*/ 1375094 h 1375096"/>
              <a:gd name="connsiteX8" fmla="*/ 2524495 w 2974505"/>
              <a:gd name="connsiteY8" fmla="*/ 1375094 h 1375096"/>
              <a:gd name="connsiteX9" fmla="*/ 2524475 w 2974505"/>
              <a:gd name="connsiteY9" fmla="*/ 1375096 h 1375096"/>
              <a:gd name="connsiteX10" fmla="*/ 2524456 w 2974505"/>
              <a:gd name="connsiteY10" fmla="*/ 1375094 h 1375096"/>
              <a:gd name="connsiteX11" fmla="*/ 0 w 2974505"/>
              <a:gd name="connsiteY11" fmla="*/ 1375094 h 1375096"/>
              <a:gd name="connsiteX12" fmla="*/ 0 w 2974505"/>
              <a:gd name="connsiteY12" fmla="*/ 934281 h 1375096"/>
              <a:gd name="connsiteX13" fmla="*/ 0 w 2974505"/>
              <a:gd name="connsiteY13" fmla="*/ 922894 h 1375096"/>
              <a:gd name="connsiteX14" fmla="*/ 2288 w 2974505"/>
              <a:gd name="connsiteY14" fmla="*/ 922894 h 1375096"/>
              <a:gd name="connsiteX15" fmla="*/ 23869 w 2974505"/>
              <a:gd name="connsiteY15" fmla="*/ 815484 h 1375096"/>
              <a:gd name="connsiteX16" fmla="*/ 303731 w 2974505"/>
              <a:gd name="connsiteY16" fmla="*/ 629082 h 1375096"/>
              <a:gd name="connsiteX17" fmla="*/ 421957 w 2974505"/>
              <a:gd name="connsiteY17" fmla="*/ 653066 h 1375096"/>
              <a:gd name="connsiteX18" fmla="*/ 462009 w 2974505"/>
              <a:gd name="connsiteY18" fmla="*/ 674911 h 1375096"/>
              <a:gd name="connsiteX19" fmla="*/ 465330 w 2974505"/>
              <a:gd name="connsiteY19" fmla="*/ 641805 h 1375096"/>
              <a:gd name="connsiteX20" fmla="*/ 950306 w 2974505"/>
              <a:gd name="connsiteY20" fmla="*/ 244628 h 1375096"/>
              <a:gd name="connsiteX21" fmla="*/ 1142995 w 2974505"/>
              <a:gd name="connsiteY21" fmla="*/ 283718 h 1375096"/>
              <a:gd name="connsiteX22" fmla="*/ 1169079 w 2974505"/>
              <a:gd name="connsiteY22" fmla="*/ 297944 h 1375096"/>
              <a:gd name="connsiteX23" fmla="*/ 1186677 w 2974505"/>
              <a:gd name="connsiteY23" fmla="*/ 265365 h 1375096"/>
              <a:gd name="connsiteX24" fmla="*/ 1683369 w 2974505"/>
              <a:gd name="connsiteY24" fmla="*/ 0 h 13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4505" h="1375096">
                <a:moveTo>
                  <a:pt x="1683369" y="0"/>
                </a:moveTo>
                <a:cubicBezTo>
                  <a:pt x="1972831" y="0"/>
                  <a:pt x="2214336" y="206315"/>
                  <a:pt x="2270190" y="480584"/>
                </a:cubicBezTo>
                <a:lnTo>
                  <a:pt x="2276733" y="545803"/>
                </a:lnTo>
                <a:lnTo>
                  <a:pt x="2349303" y="506222"/>
                </a:lnTo>
                <a:cubicBezTo>
                  <a:pt x="2403144" y="483340"/>
                  <a:pt x="2462339" y="470686"/>
                  <a:pt x="2524475" y="470686"/>
                </a:cubicBezTo>
                <a:cubicBezTo>
                  <a:pt x="2773020" y="470686"/>
                  <a:pt x="2974505" y="673145"/>
                  <a:pt x="2974505" y="922891"/>
                </a:cubicBezTo>
                <a:lnTo>
                  <a:pt x="2974504" y="922901"/>
                </a:lnTo>
                <a:lnTo>
                  <a:pt x="2974504" y="1375094"/>
                </a:lnTo>
                <a:lnTo>
                  <a:pt x="2524495" y="1375094"/>
                </a:lnTo>
                <a:lnTo>
                  <a:pt x="2524475" y="1375096"/>
                </a:lnTo>
                <a:lnTo>
                  <a:pt x="2524456" y="1375094"/>
                </a:lnTo>
                <a:lnTo>
                  <a:pt x="0" y="1375094"/>
                </a:lnTo>
                <a:lnTo>
                  <a:pt x="0" y="934281"/>
                </a:lnTo>
                <a:lnTo>
                  <a:pt x="0" y="922894"/>
                </a:lnTo>
                <a:lnTo>
                  <a:pt x="2288" y="922894"/>
                </a:lnTo>
                <a:lnTo>
                  <a:pt x="23869" y="815484"/>
                </a:lnTo>
                <a:cubicBezTo>
                  <a:pt x="69978" y="705943"/>
                  <a:pt x="177922" y="629082"/>
                  <a:pt x="303731" y="629082"/>
                </a:cubicBezTo>
                <a:cubicBezTo>
                  <a:pt x="345668" y="629082"/>
                  <a:pt x="385619" y="637622"/>
                  <a:pt x="421957" y="653066"/>
                </a:cubicBezTo>
                <a:lnTo>
                  <a:pt x="462009" y="674911"/>
                </a:lnTo>
                <a:lnTo>
                  <a:pt x="465330" y="641805"/>
                </a:lnTo>
                <a:cubicBezTo>
                  <a:pt x="511490" y="415137"/>
                  <a:pt x="711082" y="244628"/>
                  <a:pt x="950306" y="244628"/>
                </a:cubicBezTo>
                <a:cubicBezTo>
                  <a:pt x="1018656" y="244628"/>
                  <a:pt x="1083770" y="258547"/>
                  <a:pt x="1142995" y="283718"/>
                </a:cubicBezTo>
                <a:lnTo>
                  <a:pt x="1169079" y="297944"/>
                </a:lnTo>
                <a:lnTo>
                  <a:pt x="1186677" y="265365"/>
                </a:lnTo>
                <a:cubicBezTo>
                  <a:pt x="1294320" y="105263"/>
                  <a:pt x="1476611" y="0"/>
                  <a:pt x="1683369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8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DFC05EB6-A52A-1069-4D96-1F61CFAA5BA6}"/>
              </a:ext>
            </a:extLst>
          </p:cNvPr>
          <p:cNvSpPr/>
          <p:nvPr/>
        </p:nvSpPr>
        <p:spPr>
          <a:xfrm flipH="1">
            <a:off x="5986993" y="157591"/>
            <a:ext cx="2546024" cy="1197615"/>
          </a:xfrm>
          <a:custGeom>
            <a:avLst/>
            <a:gdLst>
              <a:gd name="connsiteX0" fmla="*/ 1683369 w 2974505"/>
              <a:gd name="connsiteY0" fmla="*/ 0 h 1375096"/>
              <a:gd name="connsiteX1" fmla="*/ 2270190 w 2974505"/>
              <a:gd name="connsiteY1" fmla="*/ 480584 h 1375096"/>
              <a:gd name="connsiteX2" fmla="*/ 2276733 w 2974505"/>
              <a:gd name="connsiteY2" fmla="*/ 545803 h 1375096"/>
              <a:gd name="connsiteX3" fmla="*/ 2349303 w 2974505"/>
              <a:gd name="connsiteY3" fmla="*/ 506222 h 1375096"/>
              <a:gd name="connsiteX4" fmla="*/ 2524475 w 2974505"/>
              <a:gd name="connsiteY4" fmla="*/ 470686 h 1375096"/>
              <a:gd name="connsiteX5" fmla="*/ 2974505 w 2974505"/>
              <a:gd name="connsiteY5" fmla="*/ 922891 h 1375096"/>
              <a:gd name="connsiteX6" fmla="*/ 2974504 w 2974505"/>
              <a:gd name="connsiteY6" fmla="*/ 922901 h 1375096"/>
              <a:gd name="connsiteX7" fmla="*/ 2974504 w 2974505"/>
              <a:gd name="connsiteY7" fmla="*/ 1375094 h 1375096"/>
              <a:gd name="connsiteX8" fmla="*/ 2524495 w 2974505"/>
              <a:gd name="connsiteY8" fmla="*/ 1375094 h 1375096"/>
              <a:gd name="connsiteX9" fmla="*/ 2524475 w 2974505"/>
              <a:gd name="connsiteY9" fmla="*/ 1375096 h 1375096"/>
              <a:gd name="connsiteX10" fmla="*/ 2524456 w 2974505"/>
              <a:gd name="connsiteY10" fmla="*/ 1375094 h 1375096"/>
              <a:gd name="connsiteX11" fmla="*/ 0 w 2974505"/>
              <a:gd name="connsiteY11" fmla="*/ 1375094 h 1375096"/>
              <a:gd name="connsiteX12" fmla="*/ 0 w 2974505"/>
              <a:gd name="connsiteY12" fmla="*/ 934281 h 1375096"/>
              <a:gd name="connsiteX13" fmla="*/ 0 w 2974505"/>
              <a:gd name="connsiteY13" fmla="*/ 922894 h 1375096"/>
              <a:gd name="connsiteX14" fmla="*/ 2288 w 2974505"/>
              <a:gd name="connsiteY14" fmla="*/ 922894 h 1375096"/>
              <a:gd name="connsiteX15" fmla="*/ 23869 w 2974505"/>
              <a:gd name="connsiteY15" fmla="*/ 815484 h 1375096"/>
              <a:gd name="connsiteX16" fmla="*/ 303731 w 2974505"/>
              <a:gd name="connsiteY16" fmla="*/ 629082 h 1375096"/>
              <a:gd name="connsiteX17" fmla="*/ 421957 w 2974505"/>
              <a:gd name="connsiteY17" fmla="*/ 653066 h 1375096"/>
              <a:gd name="connsiteX18" fmla="*/ 462009 w 2974505"/>
              <a:gd name="connsiteY18" fmla="*/ 674911 h 1375096"/>
              <a:gd name="connsiteX19" fmla="*/ 465330 w 2974505"/>
              <a:gd name="connsiteY19" fmla="*/ 641805 h 1375096"/>
              <a:gd name="connsiteX20" fmla="*/ 950306 w 2974505"/>
              <a:gd name="connsiteY20" fmla="*/ 244628 h 1375096"/>
              <a:gd name="connsiteX21" fmla="*/ 1142995 w 2974505"/>
              <a:gd name="connsiteY21" fmla="*/ 283718 h 1375096"/>
              <a:gd name="connsiteX22" fmla="*/ 1169079 w 2974505"/>
              <a:gd name="connsiteY22" fmla="*/ 297944 h 1375096"/>
              <a:gd name="connsiteX23" fmla="*/ 1186677 w 2974505"/>
              <a:gd name="connsiteY23" fmla="*/ 265365 h 1375096"/>
              <a:gd name="connsiteX24" fmla="*/ 1683369 w 2974505"/>
              <a:gd name="connsiteY24" fmla="*/ 0 h 1375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74505" h="1375096">
                <a:moveTo>
                  <a:pt x="1683369" y="0"/>
                </a:moveTo>
                <a:cubicBezTo>
                  <a:pt x="1972831" y="0"/>
                  <a:pt x="2214336" y="206315"/>
                  <a:pt x="2270190" y="480584"/>
                </a:cubicBezTo>
                <a:lnTo>
                  <a:pt x="2276733" y="545803"/>
                </a:lnTo>
                <a:lnTo>
                  <a:pt x="2349303" y="506222"/>
                </a:lnTo>
                <a:cubicBezTo>
                  <a:pt x="2403144" y="483340"/>
                  <a:pt x="2462339" y="470686"/>
                  <a:pt x="2524475" y="470686"/>
                </a:cubicBezTo>
                <a:cubicBezTo>
                  <a:pt x="2773020" y="470686"/>
                  <a:pt x="2974505" y="673145"/>
                  <a:pt x="2974505" y="922891"/>
                </a:cubicBezTo>
                <a:lnTo>
                  <a:pt x="2974504" y="922901"/>
                </a:lnTo>
                <a:lnTo>
                  <a:pt x="2974504" y="1375094"/>
                </a:lnTo>
                <a:lnTo>
                  <a:pt x="2524495" y="1375094"/>
                </a:lnTo>
                <a:lnTo>
                  <a:pt x="2524475" y="1375096"/>
                </a:lnTo>
                <a:lnTo>
                  <a:pt x="2524456" y="1375094"/>
                </a:lnTo>
                <a:lnTo>
                  <a:pt x="0" y="1375094"/>
                </a:lnTo>
                <a:lnTo>
                  <a:pt x="0" y="934281"/>
                </a:lnTo>
                <a:lnTo>
                  <a:pt x="0" y="922894"/>
                </a:lnTo>
                <a:lnTo>
                  <a:pt x="2288" y="922894"/>
                </a:lnTo>
                <a:lnTo>
                  <a:pt x="23869" y="815484"/>
                </a:lnTo>
                <a:cubicBezTo>
                  <a:pt x="69978" y="705943"/>
                  <a:pt x="177922" y="629082"/>
                  <a:pt x="303731" y="629082"/>
                </a:cubicBezTo>
                <a:cubicBezTo>
                  <a:pt x="345668" y="629082"/>
                  <a:pt x="385619" y="637622"/>
                  <a:pt x="421957" y="653066"/>
                </a:cubicBezTo>
                <a:lnTo>
                  <a:pt x="462009" y="674911"/>
                </a:lnTo>
                <a:lnTo>
                  <a:pt x="465330" y="641805"/>
                </a:lnTo>
                <a:cubicBezTo>
                  <a:pt x="511490" y="415137"/>
                  <a:pt x="711082" y="244628"/>
                  <a:pt x="950306" y="244628"/>
                </a:cubicBezTo>
                <a:cubicBezTo>
                  <a:pt x="1018656" y="244628"/>
                  <a:pt x="1083770" y="258547"/>
                  <a:pt x="1142995" y="283718"/>
                </a:cubicBezTo>
                <a:lnTo>
                  <a:pt x="1169079" y="297944"/>
                </a:lnTo>
                <a:lnTo>
                  <a:pt x="1186677" y="265365"/>
                </a:lnTo>
                <a:cubicBezTo>
                  <a:pt x="1294320" y="105263"/>
                  <a:pt x="1476611" y="0"/>
                  <a:pt x="1683369" y="0"/>
                </a:cubicBezTo>
                <a:close/>
              </a:path>
            </a:pathLst>
          </a:custGeom>
          <a:gradFill>
            <a:gsLst>
              <a:gs pos="76000">
                <a:schemeClr val="bg1">
                  <a:alpha val="82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1000"/>
                  <a:lumOff val="5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E3C90-DCBB-24EC-E716-736A8DAD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noProof="0" smtClean="0"/>
              <a:pPr/>
              <a:t>28</a:t>
            </a:fld>
            <a:endParaRPr lang="en-US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2351F3-8B50-8288-92C2-EAC36718830F}"/>
              </a:ext>
            </a:extLst>
          </p:cNvPr>
          <p:cNvSpPr txBox="1"/>
          <p:nvPr/>
        </p:nvSpPr>
        <p:spPr>
          <a:xfrm>
            <a:off x="6274825" y="2072000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>
                <a:solidFill>
                  <a:schemeClr val="accent1"/>
                </a:solidFill>
                <a:latin typeface="DIN Next LT Pro Light" panose="020B030302020305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mhaller@ucsd.edu</a:t>
            </a:r>
            <a:r>
              <a:rPr lang="en-US" noProof="0" dirty="0">
                <a:solidFill>
                  <a:schemeClr val="accent1"/>
                </a:solidFill>
                <a:latin typeface="DIN Next LT Pro Light" panose="020B0303020203050203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D1AE8-6C43-88B3-5DD6-F0CF7D85E23A}"/>
              </a:ext>
            </a:extLst>
          </p:cNvPr>
          <p:cNvSpPr txBox="1"/>
          <p:nvPr/>
        </p:nvSpPr>
        <p:spPr>
          <a:xfrm>
            <a:off x="1415695" y="2071070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noProof="0" dirty="0">
                <a:solidFill>
                  <a:schemeClr val="accent1"/>
                </a:solidFill>
                <a:latin typeface="DIN Next LT Pro Light" panose="020B030302020305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mbackendal@inf.ethz.ch</a:t>
            </a:r>
            <a:endParaRPr lang="en-US" noProof="0" dirty="0">
              <a:solidFill>
                <a:schemeClr val="accent1"/>
              </a:solidFill>
              <a:latin typeface="DIN Next LT Pro Light" panose="020B03030202030502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02FA39-6BC9-8156-5B2C-B4C3E3137839}"/>
              </a:ext>
            </a:extLst>
          </p:cNvPr>
          <p:cNvGrpSpPr/>
          <p:nvPr/>
        </p:nvGrpSpPr>
        <p:grpSpPr>
          <a:xfrm>
            <a:off x="1452113" y="3188401"/>
            <a:ext cx="2678938" cy="2710326"/>
            <a:chOff x="8020656" y="2920118"/>
            <a:chExt cx="2678938" cy="27103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ABC515-85DF-DDE1-4BE1-79A92581C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8509" y="2920118"/>
              <a:ext cx="2299004" cy="22990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A504AA-F090-027B-DFB6-2D79BA309571}"/>
                </a:ext>
              </a:extLst>
            </p:cNvPr>
            <p:cNvSpPr txBox="1"/>
            <p:nvPr/>
          </p:nvSpPr>
          <p:spPr>
            <a:xfrm>
              <a:off x="8020656" y="5261112"/>
              <a:ext cx="2678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noProof="0" dirty="0">
                  <a:latin typeface="DIN Next LT Pro Light" panose="020B0303020203050203" pitchFamily="34" charset="77"/>
                </a:rPr>
                <a:t>eprint.iacr.org/2024/989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C53C84E-CE0D-847E-5862-8FB9A9007386}"/>
              </a:ext>
            </a:extLst>
          </p:cNvPr>
          <p:cNvSpPr txBox="1"/>
          <p:nvPr/>
        </p:nvSpPr>
        <p:spPr>
          <a:xfrm>
            <a:off x="374545" y="1581529"/>
            <a:ext cx="10507091" cy="609405"/>
          </a:xfrm>
          <a:prstGeom prst="rect">
            <a:avLst/>
          </a:prstGeom>
          <a:noFill/>
        </p:spPr>
        <p:txBody>
          <a:bodyPr wrap="none" lIns="0" tIns="360000" rIns="0" bIns="18000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latin typeface="DIN Next LT Pro Light" panose="020B0303020203050203" pitchFamily="34" charset="0"/>
              </a:rPr>
              <a:t>Matilda Backendal</a:t>
            </a:r>
            <a:r>
              <a:rPr lang="en-US" dirty="0">
                <a:latin typeface="DIN Next LT Pro Light" panose="020B0303020203050203" pitchFamily="34" charset="0"/>
              </a:rPr>
              <a:t>,  </a:t>
            </a:r>
            <a:r>
              <a:rPr lang="en-US" noProof="0" dirty="0">
                <a:latin typeface="DIN Next LT Pro Light" panose="020B030302020305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Hannah Davis,  Felix Günther,  </a:t>
            </a:r>
            <a:r>
              <a:rPr lang="en-US" noProof="0" dirty="0">
                <a:latin typeface="DIN Next LT Pro Medium" panose="020B0503020203050203" pitchFamily="34" charset="77"/>
                <a:ea typeface="Lato Medium" panose="020F0502020204030203" pitchFamily="34" charset="0"/>
                <a:cs typeface="Lato Medium" panose="020F0502020204030203" pitchFamily="34" charset="0"/>
              </a:rPr>
              <a:t>Miro Haller</a:t>
            </a:r>
            <a:r>
              <a:rPr lang="en-US" noProof="0" dirty="0">
                <a:latin typeface="DIN Next LT Pro Light" panose="020B030302020305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 Kenny Paterson</a:t>
            </a:r>
            <a:endParaRPr lang="en-US" baseline="30000" noProof="0" dirty="0">
              <a:latin typeface="DIN Next LT Pro Medium" panose="020B0503020203050203" pitchFamily="34" charset="77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F3A6B39-D9DD-3E99-1677-B10F8C77FA6E}"/>
              </a:ext>
            </a:extLst>
          </p:cNvPr>
          <p:cNvSpPr txBox="1">
            <a:spLocks/>
          </p:cNvSpPr>
          <p:nvPr/>
        </p:nvSpPr>
        <p:spPr>
          <a:xfrm>
            <a:off x="374545" y="712851"/>
            <a:ext cx="10507091" cy="988714"/>
          </a:xfrm>
          <a:prstGeom prst="rect">
            <a:avLst/>
          </a:prstGeom>
          <a:noFill/>
        </p:spPr>
        <p:txBody>
          <a:bodyPr vert="horz" wrap="square" lIns="396000" tIns="108000" rIns="72000" bIns="36000" rtlCol="0" anchor="ctr" anchorCtr="0">
            <a:sp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DIN Next LT Pro Medium" panose="020B0503020203050203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noProof="0" dirty="0">
                <a:latin typeface="DIN Next LT Pro" panose="020B0503020203050203" pitchFamily="34" charset="77"/>
              </a:rPr>
              <a:t>Provably Secure</a:t>
            </a:r>
            <a:br>
              <a:rPr lang="en-US" sz="3200" noProof="0" dirty="0"/>
            </a:br>
            <a:r>
              <a:rPr lang="en-US" sz="3200" noProof="0" dirty="0"/>
              <a:t>End-to-End Encrypted Cloud Storage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FC7BA-5C3F-BEB8-83A6-F9B31F76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1D4A0A-1C1D-84AF-006D-D0D8D0A4B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3F59E346-0F38-9377-7F47-048434B6727C}"/>
              </a:ext>
            </a:extLst>
          </p:cNvPr>
          <p:cNvSpPr txBox="1">
            <a:spLocks/>
          </p:cNvSpPr>
          <p:nvPr/>
        </p:nvSpPr>
        <p:spPr>
          <a:xfrm>
            <a:off x="9360125" y="6119813"/>
            <a:ext cx="1800000" cy="18000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2"/>
                </a:solidFill>
                <a:latin typeface="DIN Next LT Pro Light" panose="020B0303020203050203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8E0139-626D-A346-B691-BDD0C5A55F2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DD0AEC-7FFA-15D7-2F38-9C97A2F8F4D5}"/>
              </a:ext>
            </a:extLst>
          </p:cNvPr>
          <p:cNvSpPr txBox="1"/>
          <p:nvPr/>
        </p:nvSpPr>
        <p:spPr>
          <a:xfrm>
            <a:off x="4396973" y="513429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Theory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4C923E-2299-EBD0-EC5F-001DF0803B8A}"/>
              </a:ext>
            </a:extLst>
          </p:cNvPr>
          <p:cNvSpPr txBox="1"/>
          <p:nvPr/>
        </p:nvSpPr>
        <p:spPr>
          <a:xfrm>
            <a:off x="10326538" y="5102309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Practice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91F85D-4D6B-72B2-5441-5E45B39F46E0}"/>
              </a:ext>
            </a:extLst>
          </p:cNvPr>
          <p:cNvGrpSpPr/>
          <p:nvPr/>
        </p:nvGrpSpPr>
        <p:grpSpPr>
          <a:xfrm>
            <a:off x="4797083" y="5037329"/>
            <a:ext cx="5990301" cy="1058983"/>
            <a:chOff x="4797083" y="5037329"/>
            <a:chExt cx="5990301" cy="1058983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3AC0342-4F04-7B23-063D-8B5E9B4A05AA}"/>
                </a:ext>
              </a:extLst>
            </p:cNvPr>
            <p:cNvCxnSpPr>
              <a:cxnSpLocks/>
            </p:cNvCxnSpPr>
            <p:nvPr/>
          </p:nvCxnSpPr>
          <p:spPr>
            <a:xfrm>
              <a:off x="4797083" y="5050744"/>
              <a:ext cx="599030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401D13D-5F42-BE13-4306-1EFECB629CEA}"/>
                    </a:ext>
                  </a:extLst>
                </p14:cNvPr>
                <p14:cNvContentPartPr/>
                <p14:nvPr/>
              </p14:nvContentPartPr>
              <p14:xfrm>
                <a:off x="6888982" y="6052703"/>
                <a:ext cx="2131656" cy="10712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401D13D-5F42-BE13-4306-1EFECB629CE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82501" y="6046276"/>
                  <a:ext cx="2143899" cy="22852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361682-AA39-C3DB-5049-673042F6742D}"/>
                </a:ext>
              </a:extLst>
            </p:cNvPr>
            <p:cNvSpPr txBox="1"/>
            <p:nvPr/>
          </p:nvSpPr>
          <p:spPr>
            <a:xfrm>
              <a:off x="6750473" y="5142205"/>
              <a:ext cx="23863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The Hand Black" panose="03070502030502020204" pitchFamily="66" charset="0"/>
                </a:rPr>
                <a:t>PROVABLY SECURE </a:t>
              </a:r>
            </a:p>
            <a:p>
              <a:pPr algn="ctr"/>
              <a:r>
                <a:rPr lang="en-US" sz="2800" b="1" dirty="0">
                  <a:latin typeface="The Hand Black" panose="03070502030502020204" pitchFamily="66" charset="0"/>
                </a:rPr>
                <a:t>E2EE CLOUD STORAGE</a:t>
              </a:r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B69B99-1A3A-AB6B-F322-88507BD93C87}"/>
                </a:ext>
              </a:extLst>
            </p:cNvPr>
            <p:cNvSpPr/>
            <p:nvPr/>
          </p:nvSpPr>
          <p:spPr>
            <a:xfrm>
              <a:off x="6867057" y="5037329"/>
              <a:ext cx="2171992" cy="569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341EA86-90BB-7C5B-BC2B-8CFF02F7BC8C}"/>
                    </a:ext>
                  </a:extLst>
                </p14:cNvPr>
                <p14:cNvContentPartPr/>
                <p14:nvPr/>
              </p14:nvContentPartPr>
              <p14:xfrm>
                <a:off x="9024755" y="5056488"/>
                <a:ext cx="40680" cy="996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341EA86-90BB-7C5B-BC2B-8CFF02F7BC8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018635" y="5050368"/>
                  <a:ext cx="52920" cy="10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F367DE3-63D8-225C-6AA7-5AEF3BEC2F3C}"/>
                    </a:ext>
                  </a:extLst>
                </p14:cNvPr>
                <p14:cNvContentPartPr/>
                <p14:nvPr/>
              </p14:nvContentPartPr>
              <p14:xfrm>
                <a:off x="6838830" y="5044243"/>
                <a:ext cx="43920" cy="1024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F367DE3-63D8-225C-6AA7-5AEF3BEC2F3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32710" y="5038123"/>
                  <a:ext cx="56160" cy="103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58B8A5-1DB0-0213-8FB0-9291D51B5CA6}"/>
              </a:ext>
            </a:extLst>
          </p:cNvPr>
          <p:cNvGrpSpPr/>
          <p:nvPr/>
        </p:nvGrpSpPr>
        <p:grpSpPr>
          <a:xfrm>
            <a:off x="4995745" y="3543515"/>
            <a:ext cx="4849568" cy="1515424"/>
            <a:chOff x="4995745" y="3543515"/>
            <a:chExt cx="4849568" cy="151542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3E5AC17-ACAE-D8BF-E0A5-A519DD1E5B22}"/>
                </a:ext>
              </a:extLst>
            </p:cNvPr>
            <p:cNvGrpSpPr/>
            <p:nvPr/>
          </p:nvGrpSpPr>
          <p:grpSpPr>
            <a:xfrm>
              <a:off x="5859138" y="3964878"/>
              <a:ext cx="3986175" cy="1094061"/>
              <a:chOff x="5859138" y="3964878"/>
              <a:chExt cx="3986175" cy="1094061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85D3CE5D-32FF-7A7A-9955-C315671B4EF7}"/>
                  </a:ext>
                </a:extLst>
              </p:cNvPr>
              <p:cNvGrpSpPr/>
              <p:nvPr/>
            </p:nvGrpSpPr>
            <p:grpSpPr>
              <a:xfrm>
                <a:off x="8427652" y="4372614"/>
                <a:ext cx="1417661" cy="686325"/>
                <a:chOff x="8839418" y="2337612"/>
                <a:chExt cx="1417661" cy="686325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178" name="Ink 177">
                      <a:extLst>
                        <a:ext uri="{FF2B5EF4-FFF2-40B4-BE49-F238E27FC236}">
                          <a16:creationId xmlns:a16="http://schemas.microsoft.com/office/drawing/2014/main" id="{A7704F5F-DEE7-CFEE-DBF1-374FF5119A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31919" y="2382972"/>
                    <a:ext cx="1325160" cy="616320"/>
                  </p14:xfrm>
                </p:contentPart>
              </mc:Choice>
              <mc:Fallback xmlns="">
                <p:pic>
                  <p:nvPicPr>
                    <p:cNvPr id="7" name="Ink 6">
                      <a:extLst>
                        <a:ext uri="{FF2B5EF4-FFF2-40B4-BE49-F238E27FC236}">
                          <a16:creationId xmlns:a16="http://schemas.microsoft.com/office/drawing/2014/main" id="{B2AB67FE-46A5-F1A7-C1F6-A1D390289E3C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8925439" y="2376492"/>
                      <a:ext cx="1337400" cy="628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179" name="Ink 178">
                      <a:extLst>
                        <a:ext uri="{FF2B5EF4-FFF2-40B4-BE49-F238E27FC236}">
                          <a16:creationId xmlns:a16="http://schemas.microsoft.com/office/drawing/2014/main" id="{45F50D20-EC9E-CF3A-A4B7-0328889D78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67614" y="2515452"/>
                    <a:ext cx="649440" cy="498600"/>
                  </p14:xfrm>
                </p:contentPart>
              </mc:Choice>
              <mc:Fallback xmlns="">
                <p:pic>
                  <p:nvPicPr>
                    <p:cNvPr id="8" name="Ink 7">
                      <a:extLst>
                        <a:ext uri="{FF2B5EF4-FFF2-40B4-BE49-F238E27FC236}">
                          <a16:creationId xmlns:a16="http://schemas.microsoft.com/office/drawing/2014/main" id="{00DC70ED-CD0A-4F01-90CC-3A6B505038E4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8861134" y="2508972"/>
                      <a:ext cx="661680" cy="510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180" name="Ink 179">
                      <a:extLst>
                        <a:ext uri="{FF2B5EF4-FFF2-40B4-BE49-F238E27FC236}">
                          <a16:creationId xmlns:a16="http://schemas.microsoft.com/office/drawing/2014/main" id="{3F7D8E5C-2414-B633-6C11-56FD759123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095494" y="2337612"/>
                    <a:ext cx="12960" cy="99720"/>
                  </p14:xfrm>
                </p:contentPart>
              </mc:Choice>
              <mc:Fallback xmlns="">
                <p:pic>
                  <p:nvPicPr>
                    <p:cNvPr id="9" name="Ink 8">
                      <a:extLst>
                        <a:ext uri="{FF2B5EF4-FFF2-40B4-BE49-F238E27FC236}">
                          <a16:creationId xmlns:a16="http://schemas.microsoft.com/office/drawing/2014/main" id="{AAD41D2A-EB04-4FEF-C194-9F8DAEF04311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9088829" y="2331155"/>
                      <a:ext cx="25550" cy="11191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181" name="Ink 180">
                      <a:extLst>
                        <a:ext uri="{FF2B5EF4-FFF2-40B4-BE49-F238E27FC236}">
                          <a16:creationId xmlns:a16="http://schemas.microsoft.com/office/drawing/2014/main" id="{65D84E2D-F2C5-9E18-9592-7BBB1452649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523174" y="2597892"/>
                    <a:ext cx="360" cy="104760"/>
                  </p14:xfrm>
                </p:contentPart>
              </mc:Choice>
              <mc:Fallback xmlns="">
                <p:pic>
                  <p:nvPicPr>
                    <p:cNvPr id="10" name="Ink 9">
                      <a:extLst>
                        <a:ext uri="{FF2B5EF4-FFF2-40B4-BE49-F238E27FC236}">
                          <a16:creationId xmlns:a16="http://schemas.microsoft.com/office/drawing/2014/main" id="{E8E0374B-EA9D-CD9F-F417-F3203A15E59F}"/>
                        </a:ext>
                      </a:extLst>
                    </p:cNvPr>
                    <p:cNvPicPr/>
                    <p:nvPr/>
                  </p:nvPicPr>
                  <p:blipFill>
                    <a:blip r:embed="rId122"/>
                    <a:stretch>
                      <a:fillRect/>
                    </a:stretch>
                  </p:blipFill>
                  <p:spPr>
                    <a:xfrm>
                      <a:off x="9516694" y="2591412"/>
                      <a:ext cx="12600" cy="117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182" name="Ink 181">
                      <a:extLst>
                        <a:ext uri="{FF2B5EF4-FFF2-40B4-BE49-F238E27FC236}">
                          <a16:creationId xmlns:a16="http://schemas.microsoft.com/office/drawing/2014/main" id="{F6141600-F01E-4473-F404-C99CD60381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530374" y="2604732"/>
                    <a:ext cx="45000" cy="12708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467A46F1-2C2F-C29A-83DD-45C8A2823C5D}"/>
                        </a:ext>
                      </a:extLst>
                    </p:cNvPr>
                    <p:cNvPicPr/>
                    <p:nvPr/>
                  </p:nvPicPr>
                  <p:blipFill>
                    <a:blip r:embed="rId124"/>
                    <a:stretch>
                      <a:fillRect/>
                    </a:stretch>
                  </p:blipFill>
                  <p:spPr>
                    <a:xfrm>
                      <a:off x="9523894" y="2598252"/>
                      <a:ext cx="57240" cy="13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183" name="Ink 182">
                      <a:extLst>
                        <a:ext uri="{FF2B5EF4-FFF2-40B4-BE49-F238E27FC236}">
                          <a16:creationId xmlns:a16="http://schemas.microsoft.com/office/drawing/2014/main" id="{B7E7A393-1297-1CEF-2550-85C5564ECD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15294" y="2344452"/>
                    <a:ext cx="52920" cy="123480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9CE1314E-3C9E-C6D7-8CDB-8DB2D4183903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9108858" y="2337972"/>
                      <a:ext cx="65077" cy="13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184" name="Ink 183">
                      <a:extLst>
                        <a:ext uri="{FF2B5EF4-FFF2-40B4-BE49-F238E27FC236}">
                          <a16:creationId xmlns:a16="http://schemas.microsoft.com/office/drawing/2014/main" id="{E45A426F-33C6-3E7C-AA23-31DCCAD87D7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46753" y="2547657"/>
                    <a:ext cx="645480" cy="476280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43D99C9A-10E0-5454-366C-250590ED9FF4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8840273" y="2541177"/>
                      <a:ext cx="657720" cy="48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185" name="Ink 184">
                      <a:extLst>
                        <a:ext uri="{FF2B5EF4-FFF2-40B4-BE49-F238E27FC236}">
                          <a16:creationId xmlns:a16="http://schemas.microsoft.com/office/drawing/2014/main" id="{4B735DC3-03CB-D963-DCFA-0AAE1D99AD1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43678" y="2393110"/>
                    <a:ext cx="87480" cy="156600"/>
                  </p14:xfrm>
                </p:contentPart>
              </mc:Choice>
              <mc:Fallback xmlns="">
                <p:pic>
                  <p:nvPicPr>
                    <p:cNvPr id="15" name="Ink 14">
                      <a:extLst>
                        <a:ext uri="{FF2B5EF4-FFF2-40B4-BE49-F238E27FC236}">
                          <a16:creationId xmlns:a16="http://schemas.microsoft.com/office/drawing/2014/main" id="{66CEEE59-AE21-2542-3598-B59A83099C67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8837583" y="2386990"/>
                      <a:ext cx="99670" cy="168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186" name="Ink 185">
                      <a:extLst>
                        <a:ext uri="{FF2B5EF4-FFF2-40B4-BE49-F238E27FC236}">
                          <a16:creationId xmlns:a16="http://schemas.microsoft.com/office/drawing/2014/main" id="{73B83820-B590-D32D-F771-1AA0946E8C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15294" y="2344452"/>
                    <a:ext cx="52920" cy="12348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ADDBB46B-DD60-6E45-A2F3-953DD51AD0FF}"/>
                        </a:ext>
                      </a:extLst>
                    </p:cNvPr>
                    <p:cNvPicPr/>
                    <p:nvPr/>
                  </p:nvPicPr>
                  <p:blipFill>
                    <a:blip r:embed="rId126"/>
                    <a:stretch>
                      <a:fillRect/>
                    </a:stretch>
                  </p:blipFill>
                  <p:spPr>
                    <a:xfrm>
                      <a:off x="9108858" y="2337972"/>
                      <a:ext cx="65077" cy="135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2">
                  <p14:nvContentPartPr>
                    <p14:cNvPr id="187" name="Ink 186">
                      <a:extLst>
                        <a:ext uri="{FF2B5EF4-FFF2-40B4-BE49-F238E27FC236}">
                          <a16:creationId xmlns:a16="http://schemas.microsoft.com/office/drawing/2014/main" id="{4700117E-87F1-B812-B5C2-F918836A68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43678" y="2393110"/>
                    <a:ext cx="87480" cy="15660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5423BFB5-D344-D891-22D5-A914FA1C5362}"/>
                        </a:ext>
                      </a:extLst>
                    </p:cNvPr>
                    <p:cNvPicPr/>
                    <p:nvPr/>
                  </p:nvPicPr>
                  <p:blipFill>
                    <a:blip r:embed="rId130"/>
                    <a:stretch>
                      <a:fillRect/>
                    </a:stretch>
                  </p:blipFill>
                  <p:spPr>
                    <a:xfrm>
                      <a:off x="8837583" y="2386990"/>
                      <a:ext cx="99670" cy="168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188" name="Ink 187">
                      <a:extLst>
                        <a:ext uri="{FF2B5EF4-FFF2-40B4-BE49-F238E27FC236}">
                          <a16:creationId xmlns:a16="http://schemas.microsoft.com/office/drawing/2014/main" id="{03048031-7827-D9D7-5A17-1FEAFD038CE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39418" y="2547657"/>
                    <a:ext cx="645480" cy="47628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3B73658F-BF84-8F6E-6BB8-67883DC55CF4}"/>
                        </a:ext>
                      </a:extLst>
                    </p:cNvPr>
                    <p:cNvPicPr/>
                    <p:nvPr/>
                  </p:nvPicPr>
                  <p:blipFill>
                    <a:blip r:embed="rId128"/>
                    <a:stretch>
                      <a:fillRect/>
                    </a:stretch>
                  </p:blipFill>
                  <p:spPr>
                    <a:xfrm>
                      <a:off x="8832938" y="2541177"/>
                      <a:ext cx="657720" cy="488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4">
                  <p14:nvContentPartPr>
                    <p14:cNvPr id="189" name="Ink 188">
                      <a:extLst>
                        <a:ext uri="{FF2B5EF4-FFF2-40B4-BE49-F238E27FC236}">
                          <a16:creationId xmlns:a16="http://schemas.microsoft.com/office/drawing/2014/main" id="{D57C84D1-DD12-931E-23E0-D31B505BB2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31919" y="2382972"/>
                    <a:ext cx="1325160" cy="61632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840FA4AB-A317-048F-7D46-C638F9C7D00D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8925439" y="2376492"/>
                      <a:ext cx="1337400" cy="628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190" name="Ink 189">
                      <a:extLst>
                        <a:ext uri="{FF2B5EF4-FFF2-40B4-BE49-F238E27FC236}">
                          <a16:creationId xmlns:a16="http://schemas.microsoft.com/office/drawing/2014/main" id="{6B7C3418-7E9E-0898-94F0-C2CE132F30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860279" y="2515092"/>
                    <a:ext cx="649440" cy="49860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ACBA2500-D7AE-131F-92AF-B05A40D6AF82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8853799" y="2508972"/>
                      <a:ext cx="661680" cy="510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3947D501-71D7-C8FF-9F33-8678AF4EA614}"/>
                  </a:ext>
                </a:extLst>
              </p:cNvPr>
              <p:cNvGrpSpPr/>
              <p:nvPr/>
            </p:nvGrpSpPr>
            <p:grpSpPr>
              <a:xfrm>
                <a:off x="5859138" y="4596209"/>
                <a:ext cx="1214434" cy="457725"/>
                <a:chOff x="6942229" y="1817643"/>
                <a:chExt cx="1214434" cy="457725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6">
                  <p14:nvContentPartPr>
                    <p14:cNvPr id="168" name="Ink 167">
                      <a:extLst>
                        <a:ext uri="{FF2B5EF4-FFF2-40B4-BE49-F238E27FC236}">
                          <a16:creationId xmlns:a16="http://schemas.microsoft.com/office/drawing/2014/main" id="{2D6B6E8B-7CBB-3DC5-719D-9C0CCB00714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42229" y="1817643"/>
                    <a:ext cx="1123560" cy="44784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396F6573-3E5C-2DE1-72C3-B3CEF281979C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6935749" y="1811163"/>
                      <a:ext cx="1135800" cy="46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169" name="Ink 168">
                      <a:extLst>
                        <a:ext uri="{FF2B5EF4-FFF2-40B4-BE49-F238E27FC236}">
                          <a16:creationId xmlns:a16="http://schemas.microsoft.com/office/drawing/2014/main" id="{FE9D6272-5FA3-B8EB-F901-F46DA866CE4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52149" y="1913403"/>
                    <a:ext cx="7920" cy="12636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8A63B19C-23AA-9BE0-BFE5-321650894021}"/>
                        </a:ext>
                      </a:extLst>
                    </p:cNvPr>
                    <p:cNvPicPr/>
                    <p:nvPr/>
                  </p:nvPicPr>
                  <p:blipFill>
                    <a:blip r:embed="rId155"/>
                    <a:stretch>
                      <a:fillRect/>
                    </a:stretch>
                  </p:blipFill>
                  <p:spPr>
                    <a:xfrm>
                      <a:off x="7645669" y="1906923"/>
                      <a:ext cx="20160" cy="138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170" name="Ink 169">
                      <a:extLst>
                        <a:ext uri="{FF2B5EF4-FFF2-40B4-BE49-F238E27FC236}">
                          <a16:creationId xmlns:a16="http://schemas.microsoft.com/office/drawing/2014/main" id="{9D4D6622-89AB-2D9A-7ED4-3FC722FBBD2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73749" y="1906203"/>
                    <a:ext cx="38160" cy="10116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6EB055AF-5F0C-CE2D-852F-C151BA8BC167}"/>
                        </a:ext>
                      </a:extLst>
                    </p:cNvPr>
                    <p:cNvPicPr/>
                    <p:nvPr/>
                  </p:nvPicPr>
                  <p:blipFill>
                    <a:blip r:embed="rId157"/>
                    <a:stretch>
                      <a:fillRect/>
                    </a:stretch>
                  </p:blipFill>
                  <p:spPr>
                    <a:xfrm>
                      <a:off x="7667269" y="1899746"/>
                      <a:ext cx="50400" cy="11335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171" name="Ink 170">
                      <a:extLst>
                        <a:ext uri="{FF2B5EF4-FFF2-40B4-BE49-F238E27FC236}">
                          <a16:creationId xmlns:a16="http://schemas.microsoft.com/office/drawing/2014/main" id="{EA40E032-0EA2-9A19-F3C9-461F0387BD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61653" y="1822021"/>
                    <a:ext cx="86400" cy="14688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DB2BA7BD-F7EF-C125-68D0-D455DCF230B4}"/>
                        </a:ext>
                      </a:extLst>
                    </p:cNvPr>
                    <p:cNvPicPr/>
                    <p:nvPr/>
                  </p:nvPicPr>
                  <p:blipFill>
                    <a:blip r:embed="rId159"/>
                    <a:stretch>
                      <a:fillRect/>
                    </a:stretch>
                  </p:blipFill>
                  <p:spPr>
                    <a:xfrm>
                      <a:off x="8055533" y="1815901"/>
                      <a:ext cx="98640" cy="159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172" name="Ink 171">
                      <a:extLst>
                        <a:ext uri="{FF2B5EF4-FFF2-40B4-BE49-F238E27FC236}">
                          <a16:creationId xmlns:a16="http://schemas.microsoft.com/office/drawing/2014/main" id="{0A1A9D1B-3035-DA4F-C424-44B9FC687E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61653" y="1822021"/>
                    <a:ext cx="86400" cy="14688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9CF5056F-9E4C-24D2-F778-6946146B042E}"/>
                        </a:ext>
                      </a:extLst>
                    </p:cNvPr>
                    <p:cNvPicPr/>
                    <p:nvPr/>
                  </p:nvPicPr>
                  <p:blipFill>
                    <a:blip r:embed="rId159"/>
                    <a:stretch>
                      <a:fillRect/>
                    </a:stretch>
                  </p:blipFill>
                  <p:spPr>
                    <a:xfrm>
                      <a:off x="8055533" y="1815901"/>
                      <a:ext cx="98640" cy="159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173" name="Ink 172">
                      <a:extLst>
                        <a:ext uri="{FF2B5EF4-FFF2-40B4-BE49-F238E27FC236}">
                          <a16:creationId xmlns:a16="http://schemas.microsoft.com/office/drawing/2014/main" id="{1695AE58-ACBA-E1CB-1C9F-7DB91A7968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92044" y="1943643"/>
                    <a:ext cx="244800" cy="32184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105EFC0E-C1A7-65F7-7F86-0A8E9CC7BF74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7885564" y="1937163"/>
                      <a:ext cx="257040" cy="334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174" name="Ink 173">
                      <a:extLst>
                        <a:ext uri="{FF2B5EF4-FFF2-40B4-BE49-F238E27FC236}">
                          <a16:creationId xmlns:a16="http://schemas.microsoft.com/office/drawing/2014/main" id="{CEDFD874-188D-B268-390C-3637542A18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19063" y="1971528"/>
                    <a:ext cx="237600" cy="30384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4189BB56-34D5-1E79-5879-56461C0C36C7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912583" y="1965048"/>
                      <a:ext cx="249840" cy="316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175" name="Ink 174">
                      <a:extLst>
                        <a:ext uri="{FF2B5EF4-FFF2-40B4-BE49-F238E27FC236}">
                          <a16:creationId xmlns:a16="http://schemas.microsoft.com/office/drawing/2014/main" id="{2151052B-F406-5215-CED6-2E592106000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911728" y="1971528"/>
                    <a:ext cx="237600" cy="303840"/>
                  </p14:xfrm>
                </p:contentPart>
              </mc:Choice>
              <mc:Fallback xmlns="">
                <p:pic>
                  <p:nvPicPr>
                    <p:cNvPr id="39" name="Ink 38">
                      <a:extLst>
                        <a:ext uri="{FF2B5EF4-FFF2-40B4-BE49-F238E27FC236}">
                          <a16:creationId xmlns:a16="http://schemas.microsoft.com/office/drawing/2014/main" id="{B53FA925-24A0-7BE0-056B-C7CC458C6847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7905248" y="1965048"/>
                      <a:ext cx="249840" cy="316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176" name="Ink 175">
                      <a:extLst>
                        <a:ext uri="{FF2B5EF4-FFF2-40B4-BE49-F238E27FC236}">
                          <a16:creationId xmlns:a16="http://schemas.microsoft.com/office/drawing/2014/main" id="{957F275A-6E54-20AF-CB45-48DFFFA958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42229" y="1817643"/>
                    <a:ext cx="1123560" cy="447840"/>
                  </p14:xfrm>
                </p:contentPart>
              </mc:Choice>
              <mc:Fallback xmlns="">
                <p:pic>
                  <p:nvPicPr>
                    <p:cNvPr id="46" name="Ink 45">
                      <a:extLst>
                        <a:ext uri="{FF2B5EF4-FFF2-40B4-BE49-F238E27FC236}">
                          <a16:creationId xmlns:a16="http://schemas.microsoft.com/office/drawing/2014/main" id="{625B68BE-B538-2947-9047-AB3A0E32A391}"/>
                        </a:ext>
                      </a:extLst>
                    </p:cNvPr>
                    <p:cNvPicPr/>
                    <p:nvPr/>
                  </p:nvPicPr>
                  <p:blipFill>
                    <a:blip r:embed="rId153"/>
                    <a:stretch>
                      <a:fillRect/>
                    </a:stretch>
                  </p:blipFill>
                  <p:spPr>
                    <a:xfrm>
                      <a:off x="6935749" y="1811163"/>
                      <a:ext cx="1135800" cy="460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177" name="Ink 176">
                      <a:extLst>
                        <a:ext uri="{FF2B5EF4-FFF2-40B4-BE49-F238E27FC236}">
                          <a16:creationId xmlns:a16="http://schemas.microsoft.com/office/drawing/2014/main" id="{AF5F243D-B565-4246-2ABE-879CC3A6D8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84709" y="1943283"/>
                    <a:ext cx="244800" cy="321840"/>
                  </p14:xfrm>
                </p:contentPart>
              </mc:Choice>
              <mc:Fallback xmlns="">
                <p:pic>
                  <p:nvPicPr>
                    <p:cNvPr id="48" name="Ink 47">
                      <a:extLst>
                        <a:ext uri="{FF2B5EF4-FFF2-40B4-BE49-F238E27FC236}">
                          <a16:creationId xmlns:a16="http://schemas.microsoft.com/office/drawing/2014/main" id="{E09EC9F2-EEC0-5204-F374-04A292B2FE08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7878229" y="1937163"/>
                      <a:ext cx="257040" cy="334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49CE2334-59CC-8E6E-4671-488C006B5C11}"/>
                  </a:ext>
                </a:extLst>
              </p:cNvPr>
              <p:cNvGrpSpPr/>
              <p:nvPr/>
            </p:nvGrpSpPr>
            <p:grpSpPr>
              <a:xfrm>
                <a:off x="7071297" y="4287118"/>
                <a:ext cx="608067" cy="439354"/>
                <a:chOff x="8621217" y="3275872"/>
                <a:chExt cx="608067" cy="439354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8">
                  <p14:nvContentPartPr>
                    <p14:cNvPr id="157" name="Ink 156">
                      <a:extLst>
                        <a:ext uri="{FF2B5EF4-FFF2-40B4-BE49-F238E27FC236}">
                          <a16:creationId xmlns:a16="http://schemas.microsoft.com/office/drawing/2014/main" id="{6C5CCFC9-AEE4-4CE2-CDF1-4C3739231F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36364" y="3544130"/>
                    <a:ext cx="66240" cy="155160"/>
                  </p14:xfrm>
                </p:contentPart>
              </mc:Choice>
              <mc:Fallback xmlns="">
                <p:pic>
                  <p:nvPicPr>
                    <p:cNvPr id="50" name="Ink 49">
                      <a:extLst>
                        <a:ext uri="{FF2B5EF4-FFF2-40B4-BE49-F238E27FC236}">
                          <a16:creationId xmlns:a16="http://schemas.microsoft.com/office/drawing/2014/main" id="{D2F9120E-47BB-94B7-7134-99A581B191EC}"/>
                        </a:ext>
                      </a:extLst>
                    </p:cNvPr>
                    <p:cNvPicPr/>
                    <p:nvPr/>
                  </p:nvPicPr>
                  <p:blipFill>
                    <a:blip r:embed="rId497"/>
                    <a:stretch>
                      <a:fillRect/>
                    </a:stretch>
                  </p:blipFill>
                  <p:spPr>
                    <a:xfrm>
                      <a:off x="8630277" y="3538010"/>
                      <a:ext cx="78414" cy="167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8">
                  <p14:nvContentPartPr>
                    <p14:cNvPr id="158" name="Ink 157">
                      <a:extLst>
                        <a:ext uri="{FF2B5EF4-FFF2-40B4-BE49-F238E27FC236}">
                          <a16:creationId xmlns:a16="http://schemas.microsoft.com/office/drawing/2014/main" id="{58B1EC8B-8B1C-937E-3679-006DAA2100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82444" y="3651410"/>
                    <a:ext cx="22680" cy="14040"/>
                  </p14:xfrm>
                </p:contentPart>
              </mc:Choice>
              <mc:Fallback xmlns="">
                <p:pic>
                  <p:nvPicPr>
                    <p:cNvPr id="449" name="Ink 448">
                      <a:extLst>
                        <a:ext uri="{FF2B5EF4-FFF2-40B4-BE49-F238E27FC236}">
                          <a16:creationId xmlns:a16="http://schemas.microsoft.com/office/drawing/2014/main" id="{44BC4002-A78F-D1FD-4827-2C17CBF5A33E}"/>
                        </a:ext>
                      </a:extLst>
                    </p:cNvPr>
                    <p:cNvPicPr/>
                    <p:nvPr/>
                  </p:nvPicPr>
                  <p:blipFill>
                    <a:blip r:embed="rId499"/>
                    <a:stretch>
                      <a:fillRect/>
                    </a:stretch>
                  </p:blipFill>
                  <p:spPr>
                    <a:xfrm>
                      <a:off x="8676225" y="3645290"/>
                      <a:ext cx="35117" cy="2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0">
                  <p14:nvContentPartPr>
                    <p14:cNvPr id="159" name="Ink 158">
                      <a:extLst>
                        <a:ext uri="{FF2B5EF4-FFF2-40B4-BE49-F238E27FC236}">
                          <a16:creationId xmlns:a16="http://schemas.microsoft.com/office/drawing/2014/main" id="{CF989E14-35A7-762C-CCA8-97AB0C7749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91804" y="3683810"/>
                    <a:ext cx="16560" cy="9360"/>
                  </p14:xfrm>
                </p:contentPart>
              </mc:Choice>
              <mc:Fallback xmlns="">
                <p:pic>
                  <p:nvPicPr>
                    <p:cNvPr id="459" name="Ink 458">
                      <a:extLst>
                        <a:ext uri="{FF2B5EF4-FFF2-40B4-BE49-F238E27FC236}">
                          <a16:creationId xmlns:a16="http://schemas.microsoft.com/office/drawing/2014/main" id="{B197DD36-9E84-4415-D405-ADCFAFA596D0}"/>
                        </a:ext>
                      </a:extLst>
                    </p:cNvPr>
                    <p:cNvPicPr/>
                    <p:nvPr/>
                  </p:nvPicPr>
                  <p:blipFill>
                    <a:blip r:embed="rId501"/>
                    <a:stretch>
                      <a:fillRect/>
                    </a:stretch>
                  </p:blipFill>
                  <p:spPr>
                    <a:xfrm>
                      <a:off x="8685684" y="3677690"/>
                      <a:ext cx="28800" cy="21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2">
                  <p14:nvContentPartPr>
                    <p14:cNvPr id="160" name="Ink 159">
                      <a:extLst>
                        <a:ext uri="{FF2B5EF4-FFF2-40B4-BE49-F238E27FC236}">
                          <a16:creationId xmlns:a16="http://schemas.microsoft.com/office/drawing/2014/main" id="{596A60CE-A84C-7465-F028-225F0E8032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30644" y="3335690"/>
                    <a:ext cx="98640" cy="158040"/>
                  </p14:xfrm>
                </p:contentPart>
              </mc:Choice>
              <mc:Fallback xmlns="">
                <p:pic>
                  <p:nvPicPr>
                    <p:cNvPr id="460" name="Ink 459">
                      <a:extLst>
                        <a:ext uri="{FF2B5EF4-FFF2-40B4-BE49-F238E27FC236}">
                          <a16:creationId xmlns:a16="http://schemas.microsoft.com/office/drawing/2014/main" id="{AC746014-810C-82DA-112E-A9218BCDB55B}"/>
                        </a:ext>
                      </a:extLst>
                    </p:cNvPr>
                    <p:cNvPicPr/>
                    <p:nvPr/>
                  </p:nvPicPr>
                  <p:blipFill>
                    <a:blip r:embed="rId503"/>
                    <a:stretch>
                      <a:fillRect/>
                    </a:stretch>
                  </p:blipFill>
                  <p:spPr>
                    <a:xfrm>
                      <a:off x="9124524" y="3329584"/>
                      <a:ext cx="110880" cy="1702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4">
                  <p14:nvContentPartPr>
                    <p14:cNvPr id="161" name="Ink 160">
                      <a:extLst>
                        <a:ext uri="{FF2B5EF4-FFF2-40B4-BE49-F238E27FC236}">
                          <a16:creationId xmlns:a16="http://schemas.microsoft.com/office/drawing/2014/main" id="{893A3B2C-A73E-82D1-2C06-301F0DDB3EC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90044" y="3445850"/>
                    <a:ext cx="16200" cy="3240"/>
                  </p14:xfrm>
                </p:contentPart>
              </mc:Choice>
              <mc:Fallback xmlns="">
                <p:pic>
                  <p:nvPicPr>
                    <p:cNvPr id="461" name="Ink 460">
                      <a:extLst>
                        <a:ext uri="{FF2B5EF4-FFF2-40B4-BE49-F238E27FC236}">
                          <a16:creationId xmlns:a16="http://schemas.microsoft.com/office/drawing/2014/main" id="{62C435FA-7936-30FE-633D-8A5B5F258422}"/>
                        </a:ext>
                      </a:extLst>
                    </p:cNvPr>
                    <p:cNvPicPr/>
                    <p:nvPr/>
                  </p:nvPicPr>
                  <p:blipFill>
                    <a:blip r:embed="rId505"/>
                    <a:stretch>
                      <a:fillRect/>
                    </a:stretch>
                  </p:blipFill>
                  <p:spPr>
                    <a:xfrm>
                      <a:off x="9183924" y="3439730"/>
                      <a:ext cx="28440" cy="15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6">
                  <p14:nvContentPartPr>
                    <p14:cNvPr id="162" name="Ink 161">
                      <a:extLst>
                        <a:ext uri="{FF2B5EF4-FFF2-40B4-BE49-F238E27FC236}">
                          <a16:creationId xmlns:a16="http://schemas.microsoft.com/office/drawing/2014/main" id="{AF70290A-8133-B7AD-1576-78D49A2087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21217" y="3630266"/>
                    <a:ext cx="70200" cy="84960"/>
                  </p14:xfrm>
                </p:contentPart>
              </mc:Choice>
              <mc:Fallback xmlns="">
                <p:pic>
                  <p:nvPicPr>
                    <p:cNvPr id="462" name="Ink 461">
                      <a:extLst>
                        <a:ext uri="{FF2B5EF4-FFF2-40B4-BE49-F238E27FC236}">
                          <a16:creationId xmlns:a16="http://schemas.microsoft.com/office/drawing/2014/main" id="{B28B92E1-33E9-869E-47DC-9EB21CF6BFAF}"/>
                        </a:ext>
                      </a:extLst>
                    </p:cNvPr>
                    <p:cNvPicPr/>
                    <p:nvPr/>
                  </p:nvPicPr>
                  <p:blipFill>
                    <a:blip r:embed="rId507"/>
                    <a:stretch>
                      <a:fillRect/>
                    </a:stretch>
                  </p:blipFill>
                  <p:spPr>
                    <a:xfrm>
                      <a:off x="8616897" y="3625964"/>
                      <a:ext cx="78840" cy="935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8">
                  <p14:nvContentPartPr>
                    <p14:cNvPr id="163" name="Ink 162">
                      <a:extLst>
                        <a:ext uri="{FF2B5EF4-FFF2-40B4-BE49-F238E27FC236}">
                          <a16:creationId xmlns:a16="http://schemas.microsoft.com/office/drawing/2014/main" id="{0E963AA6-E478-A250-B1D1-46640B3CAF4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15759" y="3484477"/>
                    <a:ext cx="477000" cy="199800"/>
                  </p14:xfrm>
                </p:contentPart>
              </mc:Choice>
              <mc:Fallback xmlns="">
                <p:pic>
                  <p:nvPicPr>
                    <p:cNvPr id="463" name="Ink 462">
                      <a:extLst>
                        <a:ext uri="{FF2B5EF4-FFF2-40B4-BE49-F238E27FC236}">
                          <a16:creationId xmlns:a16="http://schemas.microsoft.com/office/drawing/2014/main" id="{4AFB0A56-F5E8-20D0-90A7-1C56A12178F3}"/>
                        </a:ext>
                      </a:extLst>
                    </p:cNvPr>
                    <p:cNvPicPr/>
                    <p:nvPr/>
                  </p:nvPicPr>
                  <p:blipFill>
                    <a:blip r:embed="rId509"/>
                    <a:stretch>
                      <a:fillRect/>
                    </a:stretch>
                  </p:blipFill>
                  <p:spPr>
                    <a:xfrm>
                      <a:off x="8709279" y="3477997"/>
                      <a:ext cx="489240" cy="21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0">
                  <p14:nvContentPartPr>
                    <p14:cNvPr id="164" name="Ink 163">
                      <a:extLst>
                        <a:ext uri="{FF2B5EF4-FFF2-40B4-BE49-F238E27FC236}">
                          <a16:creationId xmlns:a16="http://schemas.microsoft.com/office/drawing/2014/main" id="{49D45817-BA73-1AAE-10AB-8F40BCD551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44460" y="3332752"/>
                    <a:ext cx="483480" cy="210960"/>
                  </p14:xfrm>
                </p:contentPart>
              </mc:Choice>
              <mc:Fallback xmlns="">
                <p:pic>
                  <p:nvPicPr>
                    <p:cNvPr id="464" name="Ink 463">
                      <a:extLst>
                        <a:ext uri="{FF2B5EF4-FFF2-40B4-BE49-F238E27FC236}">
                          <a16:creationId xmlns:a16="http://schemas.microsoft.com/office/drawing/2014/main" id="{83369686-E271-8BA7-7809-84CEC35C3A0E}"/>
                        </a:ext>
                      </a:extLst>
                    </p:cNvPr>
                    <p:cNvPicPr/>
                    <p:nvPr/>
                  </p:nvPicPr>
                  <p:blipFill>
                    <a:blip r:embed="rId511"/>
                    <a:stretch>
                      <a:fillRect/>
                    </a:stretch>
                  </p:blipFill>
                  <p:spPr>
                    <a:xfrm>
                      <a:off x="8637980" y="3326272"/>
                      <a:ext cx="495720" cy="2232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2">
                  <p14:nvContentPartPr>
                    <p14:cNvPr id="165" name="Ink 164">
                      <a:extLst>
                        <a:ext uri="{FF2B5EF4-FFF2-40B4-BE49-F238E27FC236}">
                          <a16:creationId xmlns:a16="http://schemas.microsoft.com/office/drawing/2014/main" id="{5FA0048D-7A99-86A1-126C-643DC546B64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00980" y="3442912"/>
                    <a:ext cx="480960" cy="207720"/>
                  </p14:xfrm>
                </p:contentPart>
              </mc:Choice>
              <mc:Fallback xmlns="">
                <p:pic>
                  <p:nvPicPr>
                    <p:cNvPr id="465" name="Ink 464">
                      <a:extLst>
                        <a:ext uri="{FF2B5EF4-FFF2-40B4-BE49-F238E27FC236}">
                          <a16:creationId xmlns:a16="http://schemas.microsoft.com/office/drawing/2014/main" id="{4E2C2097-F2A9-E8AB-BF76-5882ADF6A2B7}"/>
                        </a:ext>
                      </a:extLst>
                    </p:cNvPr>
                    <p:cNvPicPr/>
                    <p:nvPr/>
                  </p:nvPicPr>
                  <p:blipFill>
                    <a:blip r:embed="rId169"/>
                    <a:stretch>
                      <a:fillRect/>
                    </a:stretch>
                  </p:blipFill>
                  <p:spPr>
                    <a:xfrm>
                      <a:off x="8694500" y="3436432"/>
                      <a:ext cx="493200" cy="219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3">
                  <p14:nvContentPartPr>
                    <p14:cNvPr id="166" name="Ink 165">
                      <a:extLst>
                        <a:ext uri="{FF2B5EF4-FFF2-40B4-BE49-F238E27FC236}">
                          <a16:creationId xmlns:a16="http://schemas.microsoft.com/office/drawing/2014/main" id="{605E4508-16F2-FDA4-3913-9126290C26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19140" y="3275872"/>
                    <a:ext cx="360" cy="118800"/>
                  </p14:xfrm>
                </p:contentPart>
              </mc:Choice>
              <mc:Fallback xmlns="">
                <p:pic>
                  <p:nvPicPr>
                    <p:cNvPr id="466" name="Ink 465">
                      <a:extLst>
                        <a:ext uri="{FF2B5EF4-FFF2-40B4-BE49-F238E27FC236}">
                          <a16:creationId xmlns:a16="http://schemas.microsoft.com/office/drawing/2014/main" id="{BD472F9D-C857-011E-9772-A8E4D46F3A30}"/>
                        </a:ext>
                      </a:extLst>
                    </p:cNvPr>
                    <p:cNvPicPr/>
                    <p:nvPr/>
                  </p:nvPicPr>
                  <p:blipFill>
                    <a:blip r:embed="rId68"/>
                    <a:stretch>
                      <a:fillRect/>
                    </a:stretch>
                  </p:blipFill>
                  <p:spPr>
                    <a:xfrm>
                      <a:off x="8912660" y="3269392"/>
                      <a:ext cx="12600" cy="131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4">
                  <p14:nvContentPartPr>
                    <p14:cNvPr id="167" name="Ink 166">
                      <a:extLst>
                        <a:ext uri="{FF2B5EF4-FFF2-40B4-BE49-F238E27FC236}">
                          <a16:creationId xmlns:a16="http://schemas.microsoft.com/office/drawing/2014/main" id="{9769CEC8-D853-7A97-D3C9-79436EF2D7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26340" y="3282712"/>
                    <a:ext cx="41400" cy="88200"/>
                  </p14:xfrm>
                </p:contentPart>
              </mc:Choice>
              <mc:Fallback xmlns="">
                <p:pic>
                  <p:nvPicPr>
                    <p:cNvPr id="467" name="Ink 466">
                      <a:extLst>
                        <a:ext uri="{FF2B5EF4-FFF2-40B4-BE49-F238E27FC236}">
                          <a16:creationId xmlns:a16="http://schemas.microsoft.com/office/drawing/2014/main" id="{0395A4EF-2EE9-9E1B-12E0-B238D9EC225B}"/>
                        </a:ext>
                      </a:extLst>
                    </p:cNvPr>
                    <p:cNvPicPr/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8919860" y="3276258"/>
                      <a:ext cx="53640" cy="10039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4823ED4A-D51F-3752-B485-F80BD335BA0E}"/>
                  </a:ext>
                </a:extLst>
              </p:cNvPr>
              <p:cNvGrpSpPr/>
              <p:nvPr/>
            </p:nvGrpSpPr>
            <p:grpSpPr>
              <a:xfrm>
                <a:off x="6659404" y="3964878"/>
                <a:ext cx="529679" cy="481720"/>
                <a:chOff x="6659404" y="3964878"/>
                <a:chExt cx="529679" cy="481720"/>
              </a:xfrm>
            </p:grpSpPr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6E313D41-7EDB-1C7D-2C8C-58B6C4651676}"/>
                    </a:ext>
                  </a:extLst>
                </p:cNvPr>
                <p:cNvSpPr txBox="1"/>
                <p:nvPr/>
              </p:nvSpPr>
              <p:spPr>
                <a:xfrm>
                  <a:off x="6659404" y="3964878"/>
                  <a:ext cx="40759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latin typeface="The Hand Black" panose="03070902030502020204" pitchFamily="66" charset="0"/>
                    </a:rPr>
                    <a:t>CSS</a:t>
                  </a:r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515">
                  <p14:nvContentPartPr>
                    <p14:cNvPr id="156" name="Ink 155">
                      <a:extLst>
                        <a:ext uri="{FF2B5EF4-FFF2-40B4-BE49-F238E27FC236}">
                          <a16:creationId xmlns:a16="http://schemas.microsoft.com/office/drawing/2014/main" id="{D077B650-1421-BA20-315E-25668022981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11243" y="4250758"/>
                    <a:ext cx="177840" cy="195840"/>
                  </p14:xfrm>
                </p:contentPart>
              </mc:Choice>
              <mc:Fallback xmlns="">
                <p:pic>
                  <p:nvPicPr>
                    <p:cNvPr id="156" name="Ink 155">
                      <a:extLst>
                        <a:ext uri="{FF2B5EF4-FFF2-40B4-BE49-F238E27FC236}">
                          <a16:creationId xmlns:a16="http://schemas.microsoft.com/office/drawing/2014/main" id="{D077B650-1421-BA20-315E-256680229819}"/>
                        </a:ext>
                      </a:extLst>
                    </p:cNvPr>
                    <p:cNvPicPr/>
                    <p:nvPr/>
                  </p:nvPicPr>
                  <p:blipFill>
                    <a:blip r:embed="rId516"/>
                    <a:stretch>
                      <a:fillRect/>
                    </a:stretch>
                  </p:blipFill>
                  <p:spPr>
                    <a:xfrm>
                      <a:off x="7005123" y="4244638"/>
                      <a:ext cx="190080" cy="2080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007AEA6-DC10-CA62-61EE-3A988EE6CD2E}"/>
                </a:ext>
              </a:extLst>
            </p:cNvPr>
            <p:cNvGrpSpPr/>
            <p:nvPr/>
          </p:nvGrpSpPr>
          <p:grpSpPr>
            <a:xfrm>
              <a:off x="4995745" y="3543515"/>
              <a:ext cx="1653653" cy="1482713"/>
              <a:chOff x="5402024" y="2814681"/>
              <a:chExt cx="1653653" cy="1482713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5962AB2-6D3A-7572-D3E9-1C1F0A322D95}"/>
                  </a:ext>
                </a:extLst>
              </p:cNvPr>
              <p:cNvGrpSpPr/>
              <p:nvPr/>
            </p:nvGrpSpPr>
            <p:grpSpPr>
              <a:xfrm flipH="1">
                <a:off x="5644797" y="3278431"/>
                <a:ext cx="356880" cy="1018963"/>
                <a:chOff x="6066343" y="2203054"/>
                <a:chExt cx="356880" cy="101896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17">
                  <p14:nvContentPartPr>
                    <p14:cNvPr id="68" name="Ink 67">
                      <a:extLst>
                        <a:ext uri="{FF2B5EF4-FFF2-40B4-BE49-F238E27FC236}">
                          <a16:creationId xmlns:a16="http://schemas.microsoft.com/office/drawing/2014/main" id="{3B6E0CFB-D8AE-4CA5-0F6D-41F634C2C70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42784" y="2519904"/>
                    <a:ext cx="223" cy="288375"/>
                  </p14:xfrm>
                </p:contentPart>
              </mc:Choice>
              <mc:Fallback xmlns="">
                <p:pic>
                  <p:nvPicPr>
                    <p:cNvPr id="58" name="Ink 57">
                      <a:extLst>
                        <a:ext uri="{FF2B5EF4-FFF2-40B4-BE49-F238E27FC236}">
                          <a16:creationId xmlns:a16="http://schemas.microsoft.com/office/drawing/2014/main" id="{257DF8D1-872C-B724-806D-C2EC9BB286F9}"/>
                        </a:ext>
                      </a:extLst>
                    </p:cNvPr>
                    <p:cNvPicPr/>
                    <p:nvPr/>
                  </p:nvPicPr>
                  <p:blipFill>
                    <a:blip r:embed="rId518"/>
                    <a:stretch>
                      <a:fillRect/>
                    </a:stretch>
                  </p:blipFill>
                  <p:spPr>
                    <a:xfrm>
                      <a:off x="6238770" y="2513432"/>
                      <a:ext cx="7805" cy="3006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11B9C1A-4945-8EDC-40B1-448BC778AEB5}"/>
                    </a:ext>
                  </a:extLst>
                </p:cNvPr>
                <p:cNvGrpSpPr/>
                <p:nvPr/>
              </p:nvGrpSpPr>
              <p:grpSpPr>
                <a:xfrm>
                  <a:off x="6066343" y="2203054"/>
                  <a:ext cx="356880" cy="1018963"/>
                  <a:chOff x="6066343" y="2203054"/>
                  <a:chExt cx="356880" cy="1018963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19">
                    <p14:nvContentPartPr>
                      <p14:cNvPr id="70" name="Ink 69">
                        <a:extLst>
                          <a:ext uri="{FF2B5EF4-FFF2-40B4-BE49-F238E27FC236}">
                            <a16:creationId xmlns:a16="http://schemas.microsoft.com/office/drawing/2014/main" id="{21DBD15D-E28F-F449-740D-9E4A8602A3D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53107" y="2814197"/>
                      <a:ext cx="85734" cy="407820"/>
                    </p14:xfrm>
                  </p:contentPart>
                </mc:Choice>
                <mc:Fallback xmlns="">
                  <p:pic>
                    <p:nvPicPr>
                      <p:cNvPr id="60" name="Ink 59">
                        <a:extLst>
                          <a:ext uri="{FF2B5EF4-FFF2-40B4-BE49-F238E27FC236}">
                            <a16:creationId xmlns:a16="http://schemas.microsoft.com/office/drawing/2014/main" id="{F8ACFFFC-EE88-A2BF-93CB-92162D9C70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0"/>
                      <a:stretch>
                        <a:fillRect/>
                      </a:stretch>
                    </p:blipFill>
                    <p:spPr>
                      <a:xfrm>
                        <a:off x="6146650" y="2807724"/>
                        <a:ext cx="97930" cy="420047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21">
                    <p14:nvContentPartPr>
                      <p14:cNvPr id="72" name="Ink 71">
                        <a:extLst>
                          <a:ext uri="{FF2B5EF4-FFF2-40B4-BE49-F238E27FC236}">
                            <a16:creationId xmlns:a16="http://schemas.microsoft.com/office/drawing/2014/main" id="{D28BD1F0-3BCE-BDBB-159D-022A5B2C218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38395" y="2817897"/>
                      <a:ext cx="184828" cy="403341"/>
                    </p14:xfrm>
                  </p:contentPart>
                </mc:Choice>
                <mc:Fallback xmlns="">
                  <p:pic>
                    <p:nvPicPr>
                      <p:cNvPr id="61" name="Ink 60">
                        <a:extLst>
                          <a:ext uri="{FF2B5EF4-FFF2-40B4-BE49-F238E27FC236}">
                            <a16:creationId xmlns:a16="http://schemas.microsoft.com/office/drawing/2014/main" id="{1053B29B-E73E-9483-E564-7206FF12B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231922" y="2811421"/>
                        <a:ext cx="197054" cy="41557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22">
                    <p14:nvContentPartPr>
                      <p14:cNvPr id="135" name="Ink 134">
                        <a:extLst>
                          <a:ext uri="{FF2B5EF4-FFF2-40B4-BE49-F238E27FC236}">
                            <a16:creationId xmlns:a16="http://schemas.microsoft.com/office/drawing/2014/main" id="{D0160284-057F-E8B7-5A9A-12A24EF3095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45396" y="2519533"/>
                      <a:ext cx="96424" cy="312973"/>
                    </p14:xfrm>
                  </p:contentPart>
                </mc:Choice>
                <mc:Fallback xmlns="">
                  <p:pic>
                    <p:nvPicPr>
                      <p:cNvPr id="63" name="Ink 62">
                        <a:extLst>
                          <a:ext uri="{FF2B5EF4-FFF2-40B4-BE49-F238E27FC236}">
                            <a16:creationId xmlns:a16="http://schemas.microsoft.com/office/drawing/2014/main" id="{FD740964-8862-3E5D-CBED-8C27DE5904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38944" y="2513058"/>
                        <a:ext cx="108611" cy="32520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23">
                    <p14:nvContentPartPr>
                      <p14:cNvPr id="136" name="Ink 135">
                        <a:extLst>
                          <a:ext uri="{FF2B5EF4-FFF2-40B4-BE49-F238E27FC236}">
                            <a16:creationId xmlns:a16="http://schemas.microsoft.com/office/drawing/2014/main" id="{F7BFB25D-9680-5A77-D873-5A97ADC4C9F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50058" y="2526934"/>
                      <a:ext cx="160334" cy="334980"/>
                    </p14:xfrm>
                  </p:contentPart>
                </mc:Choice>
                <mc:Fallback xmlns="">
                  <p:pic>
                    <p:nvPicPr>
                      <p:cNvPr id="65" name="Ink 64">
                        <a:extLst>
                          <a:ext uri="{FF2B5EF4-FFF2-40B4-BE49-F238E27FC236}">
                            <a16:creationId xmlns:a16="http://schemas.microsoft.com/office/drawing/2014/main" id="{C1AEAAAC-B432-B15B-A9BB-65375D7A2F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43573" y="2520457"/>
                        <a:ext cx="172584" cy="34721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24">
                    <p14:nvContentPartPr>
                      <p14:cNvPr id="138" name="Ink 137">
                        <a:extLst>
                          <a:ext uri="{FF2B5EF4-FFF2-40B4-BE49-F238E27FC236}">
                            <a16:creationId xmlns:a16="http://schemas.microsoft.com/office/drawing/2014/main" id="{A9D902D5-A1F4-0871-ABC4-A4B9D2B8764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066343" y="2203054"/>
                      <a:ext cx="307751" cy="317453"/>
                    </p14:xfrm>
                  </p:contentPart>
                </mc:Choice>
                <mc:Fallback xmlns="">
                  <p:pic>
                    <p:nvPicPr>
                      <p:cNvPr id="66" name="Ink 65">
                        <a:extLst>
                          <a:ext uri="{FF2B5EF4-FFF2-40B4-BE49-F238E27FC236}">
                            <a16:creationId xmlns:a16="http://schemas.microsoft.com/office/drawing/2014/main" id="{938EEC13-FAE3-AE4C-C951-825808258B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059864" y="2196575"/>
                        <a:ext cx="319989" cy="32969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F98DF2D-041B-7DDF-EAE4-AC699E721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5">
                <a:extLst>
                  <a:ext uri="{BEBA8EAE-BF5A-486C-A8C5-ECC9F3942E4B}">
                    <a14:imgProps xmlns:a14="http://schemas.microsoft.com/office/drawing/2010/main">
                      <a14:imgLayer r:embed="rId5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8998677" flipH="1">
                <a:off x="5402024" y="3801000"/>
                <a:ext cx="477052" cy="317443"/>
              </a:xfrm>
              <a:prstGeom prst="rect">
                <a:avLst/>
              </a:prstGeom>
            </p:spPr>
          </p:pic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D8116EF-7E7F-65D6-74A3-BC213B3DD78D}"/>
                  </a:ext>
                </a:extLst>
              </p:cNvPr>
              <p:cNvGrpSpPr/>
              <p:nvPr/>
            </p:nvGrpSpPr>
            <p:grpSpPr>
              <a:xfrm flipH="1">
                <a:off x="5402024" y="3278431"/>
                <a:ext cx="599653" cy="1018963"/>
                <a:chOff x="5839003" y="2210592"/>
                <a:chExt cx="599653" cy="1018963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9EB32C98-4D61-5973-6BA6-68AAB2F761A8}"/>
                    </a:ext>
                  </a:extLst>
                </p:cNvPr>
                <p:cNvGrpSpPr/>
                <p:nvPr/>
              </p:nvGrpSpPr>
              <p:grpSpPr>
                <a:xfrm>
                  <a:off x="5839003" y="2210592"/>
                  <a:ext cx="356880" cy="1018963"/>
                  <a:chOff x="6066343" y="2203054"/>
                  <a:chExt cx="356880" cy="1018963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527">
                    <p14:nvContentPartPr>
                      <p14:cNvPr id="42" name="Ink 41">
                        <a:extLst>
                          <a:ext uri="{FF2B5EF4-FFF2-40B4-BE49-F238E27FC236}">
                            <a16:creationId xmlns:a16="http://schemas.microsoft.com/office/drawing/2014/main" id="{455D7A55-61B4-07DD-8664-BA7AF0EBF98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242784" y="2519904"/>
                      <a:ext cx="223" cy="288375"/>
                    </p14:xfrm>
                  </p:contentPart>
                </mc:Choice>
                <mc:Fallback xmlns="">
                  <p:pic>
                    <p:nvPicPr>
                      <p:cNvPr id="452" name="Ink 451">
                        <a:extLst>
                          <a:ext uri="{FF2B5EF4-FFF2-40B4-BE49-F238E27FC236}">
                            <a16:creationId xmlns:a16="http://schemas.microsoft.com/office/drawing/2014/main" id="{8801292F-4A55-CFD3-CDCD-35A2156804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8"/>
                      <a:stretch>
                        <a:fillRect/>
                      </a:stretch>
                    </p:blipFill>
                    <p:spPr>
                      <a:xfrm>
                        <a:off x="6238770" y="2513432"/>
                        <a:ext cx="7805" cy="300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4516039C-D1A0-11E7-EC91-06E65D5C04B0}"/>
                      </a:ext>
                    </a:extLst>
                  </p:cNvPr>
                  <p:cNvGrpSpPr/>
                  <p:nvPr/>
                </p:nvGrpSpPr>
                <p:grpSpPr>
                  <a:xfrm>
                    <a:off x="6066343" y="2203054"/>
                    <a:ext cx="356880" cy="1018963"/>
                    <a:chOff x="6066343" y="2203054"/>
                    <a:chExt cx="356880" cy="1018963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28">
                      <p14:nvContentPartPr>
                        <p14:cNvPr id="44" name="Ink 43">
                          <a:extLst>
                            <a:ext uri="{FF2B5EF4-FFF2-40B4-BE49-F238E27FC236}">
                              <a16:creationId xmlns:a16="http://schemas.microsoft.com/office/drawing/2014/main" id="{4EC8FF87-8671-5A03-0FFD-7C4093AEA79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153107" y="2814197"/>
                        <a:ext cx="85734" cy="407820"/>
                      </p14:xfrm>
                    </p:contentPart>
                  </mc:Choice>
                  <mc:Fallback xmlns="">
                    <p:pic>
                      <p:nvPicPr>
                        <p:cNvPr id="454" name="Ink 453">
                          <a:extLst>
                            <a:ext uri="{FF2B5EF4-FFF2-40B4-BE49-F238E27FC236}">
                              <a16:creationId xmlns:a16="http://schemas.microsoft.com/office/drawing/2014/main" id="{1F3BCAA5-3A48-1670-05BD-8876C6C4DE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20"/>
                        <a:stretch>
                          <a:fillRect/>
                        </a:stretch>
                      </p:blipFill>
                      <p:spPr>
                        <a:xfrm>
                          <a:off x="6146650" y="2807724"/>
                          <a:ext cx="97930" cy="42004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29">
                      <p14:nvContentPartPr>
                        <p14:cNvPr id="45" name="Ink 44">
                          <a:extLst>
                            <a:ext uri="{FF2B5EF4-FFF2-40B4-BE49-F238E27FC236}">
                              <a16:creationId xmlns:a16="http://schemas.microsoft.com/office/drawing/2014/main" id="{476C26A8-2874-8931-5D23-A9147C724C64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38395" y="2817897"/>
                        <a:ext cx="184828" cy="403341"/>
                      </p14:xfrm>
                    </p:contentPart>
                  </mc:Choice>
                  <mc:Fallback xmlns="">
                    <p:pic>
                      <p:nvPicPr>
                        <p:cNvPr id="455" name="Ink 454">
                          <a:extLst>
                            <a:ext uri="{FF2B5EF4-FFF2-40B4-BE49-F238E27FC236}">
                              <a16:creationId xmlns:a16="http://schemas.microsoft.com/office/drawing/2014/main" id="{7B319CA3-282C-51F4-CDE9-C18D9BDEA4B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231922" y="2811421"/>
                          <a:ext cx="197054" cy="415574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0">
                      <p14:nvContentPartPr>
                        <p14:cNvPr id="46" name="Ink 45">
                          <a:extLst>
                            <a:ext uri="{FF2B5EF4-FFF2-40B4-BE49-F238E27FC236}">
                              <a16:creationId xmlns:a16="http://schemas.microsoft.com/office/drawing/2014/main" id="{8524FD5A-1076-FE1A-D6EB-5F595021F06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145396" y="2519533"/>
                        <a:ext cx="96424" cy="312973"/>
                      </p14:xfrm>
                    </p:contentPart>
                  </mc:Choice>
                  <mc:Fallback xmlns="">
                    <p:pic>
                      <p:nvPicPr>
                        <p:cNvPr id="456" name="Ink 455">
                          <a:extLst>
                            <a:ext uri="{FF2B5EF4-FFF2-40B4-BE49-F238E27FC236}">
                              <a16:creationId xmlns:a16="http://schemas.microsoft.com/office/drawing/2014/main" id="{FF4D033D-EFBD-09B3-18F4-995C3302628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138944" y="2513058"/>
                          <a:ext cx="108611" cy="325204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1">
                      <p14:nvContentPartPr>
                        <p14:cNvPr id="47" name="Ink 46">
                          <a:extLst>
                            <a:ext uri="{FF2B5EF4-FFF2-40B4-BE49-F238E27FC236}">
                              <a16:creationId xmlns:a16="http://schemas.microsoft.com/office/drawing/2014/main" id="{060C22CE-A510-4109-B9A4-D0A09765C80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250058" y="2526934"/>
                        <a:ext cx="160334" cy="334980"/>
                      </p14:xfrm>
                    </p:contentPart>
                  </mc:Choice>
                  <mc:Fallback xmlns="">
                    <p:pic>
                      <p:nvPicPr>
                        <p:cNvPr id="457" name="Ink 456">
                          <a:extLst>
                            <a:ext uri="{FF2B5EF4-FFF2-40B4-BE49-F238E27FC236}">
                              <a16:creationId xmlns:a16="http://schemas.microsoft.com/office/drawing/2014/main" id="{7DA874E5-1268-C8C5-7787-E5008A019CF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243573" y="2520457"/>
                          <a:ext cx="172584" cy="34721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532">
                      <p14:nvContentPartPr>
                        <p14:cNvPr id="48" name="Ink 47">
                          <a:extLst>
                            <a:ext uri="{FF2B5EF4-FFF2-40B4-BE49-F238E27FC236}">
                              <a16:creationId xmlns:a16="http://schemas.microsoft.com/office/drawing/2014/main" id="{4F440FB0-0FAE-0330-40D8-C9DB48AF8AC7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6066343" y="2203054"/>
                        <a:ext cx="307751" cy="317453"/>
                      </p14:xfrm>
                    </p:contentPart>
                  </mc:Choice>
                  <mc:Fallback xmlns="">
                    <p:pic>
                      <p:nvPicPr>
                        <p:cNvPr id="458" name="Ink 457">
                          <a:extLst>
                            <a:ext uri="{FF2B5EF4-FFF2-40B4-BE49-F238E27FC236}">
                              <a16:creationId xmlns:a16="http://schemas.microsoft.com/office/drawing/2014/main" id="{7784B5A6-01BA-1AC3-3803-EA4F2792ABC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059864" y="2196575"/>
                          <a:ext cx="319989" cy="329690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</p:grp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3CECE3DB-FFBB-BD37-800D-41D0E5247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25">
                  <a:extLst>
                    <a:ext uri="{BEBA8EAE-BF5A-486C-A8C5-ECC9F3942E4B}">
                      <a14:imgProps xmlns:a14="http://schemas.microsoft.com/office/drawing/2010/main">
                        <a14:imgLayer r:embed="rId52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rot="2601323">
                  <a:off x="5961604" y="2733161"/>
                  <a:ext cx="477052" cy="317443"/>
                </a:xfrm>
                <a:prstGeom prst="rect">
                  <a:avLst/>
                </a:prstGeom>
              </p:spPr>
            </p:pic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900276C-BBCE-FF33-3064-5F2B9A66B8A3}"/>
                  </a:ext>
                </a:extLst>
              </p:cNvPr>
              <p:cNvSpPr txBox="1"/>
              <p:nvPr/>
            </p:nvSpPr>
            <p:spPr>
              <a:xfrm>
                <a:off x="5952562" y="2814681"/>
                <a:ext cx="11031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he Hand Black" panose="03070902030502020204" pitchFamily="66" charset="0"/>
                  </a:rPr>
                  <a:t>IT’S A START!</a:t>
                </a: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53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28E7A7E6-C57A-3C77-D4A1-386662968673}"/>
                      </a:ext>
                    </a:extLst>
                  </p14:cNvPr>
                  <p14:cNvContentPartPr/>
                  <p14:nvPr/>
                </p14:nvContentPartPr>
                <p14:xfrm>
                  <a:off x="6059061" y="3163848"/>
                  <a:ext cx="171360" cy="1594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A74C1A8B-CDAD-C7C6-3758-E231B03FDFC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054741" y="3159518"/>
                    <a:ext cx="180000" cy="1681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3418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C23F7-AB10-CBF2-40F6-8AB7665F1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A37D2-794C-F941-DF11-B03216911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563" y="900119"/>
            <a:ext cx="10596562" cy="2120172"/>
          </a:xfrm>
        </p:spPr>
        <p:txBody>
          <a:bodyPr/>
          <a:lstStyle/>
          <a:p>
            <a:r>
              <a:rPr lang="en-US" dirty="0"/>
              <a:t>Bonus Slides!</a:t>
            </a:r>
          </a:p>
        </p:txBody>
      </p:sp>
    </p:spTree>
    <p:extLst>
      <p:ext uri="{BB962C8B-B14F-4D97-AF65-F5344CB8AC3E}">
        <p14:creationId xmlns:p14="http://schemas.microsoft.com/office/powerpoint/2010/main" val="4064770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6C80-D2BE-5E80-C754-52A23275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66"/>
            <a:ext cx="6054671" cy="543977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Challenges of E2EE Cloud Storage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2EAF8-AC95-5D70-39B3-4820D20B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0B10C87D-C864-FC98-E62E-765D5C4478BF}"/>
              </a:ext>
            </a:extLst>
          </p:cNvPr>
          <p:cNvGrpSpPr/>
          <p:nvPr/>
        </p:nvGrpSpPr>
        <p:grpSpPr>
          <a:xfrm>
            <a:off x="2207701" y="4559692"/>
            <a:ext cx="2117719" cy="443350"/>
            <a:chOff x="807306" y="1500979"/>
            <a:chExt cx="2280703" cy="443350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C4E8D92-CCBC-2B8F-980A-7C0BC87B8FE6}"/>
                </a:ext>
              </a:extLst>
            </p:cNvPr>
            <p:cNvSpPr/>
            <p:nvPr/>
          </p:nvSpPr>
          <p:spPr>
            <a:xfrm>
              <a:off x="807306" y="1500979"/>
              <a:ext cx="430109" cy="443350"/>
            </a:xfrm>
            <a:prstGeom prst="rect">
              <a:avLst/>
            </a:prstGeom>
            <a:solidFill>
              <a:srgbClr val="DA252E"/>
            </a:solidFill>
            <a:ln>
              <a:solidFill>
                <a:srgbClr val="DA25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>
                  <a:solidFill>
                    <a:schemeClr val="bg1"/>
                  </a:solidFill>
                  <a:latin typeface="DIN Next LT Pro" panose="020B0503020203050203" pitchFamily="34" charset="77"/>
                </a:rPr>
                <a:t>1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FC45723B-9835-BC30-4784-F2D071D067C7}"/>
                </a:ext>
              </a:extLst>
            </p:cNvPr>
            <p:cNvSpPr/>
            <p:nvPr/>
          </p:nvSpPr>
          <p:spPr>
            <a:xfrm>
              <a:off x="1245525" y="1500979"/>
              <a:ext cx="1842484" cy="443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noProof="0" dirty="0">
                  <a:solidFill>
                    <a:schemeClr val="tx1"/>
                  </a:solidFill>
                  <a:latin typeface="DIN Next LT Pro Light" panose="020B0303020203050203" pitchFamily="34" charset="0"/>
                </a:rPr>
                <a:t>Key distribution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9DB5F0-3B2D-2090-7C4F-ADF316F951BD}"/>
              </a:ext>
            </a:extLst>
          </p:cNvPr>
          <p:cNvGrpSpPr/>
          <p:nvPr/>
        </p:nvGrpSpPr>
        <p:grpSpPr>
          <a:xfrm>
            <a:off x="2579000" y="2002531"/>
            <a:ext cx="1486838" cy="2122571"/>
            <a:chOff x="2579000" y="2002531"/>
            <a:chExt cx="1486838" cy="2122571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96387BC-2EC4-7F77-D360-446FA09C45A1}"/>
                </a:ext>
              </a:extLst>
            </p:cNvPr>
            <p:cNvGrpSpPr/>
            <p:nvPr/>
          </p:nvGrpSpPr>
          <p:grpSpPr>
            <a:xfrm>
              <a:off x="2737875" y="2593967"/>
              <a:ext cx="1156472" cy="1531135"/>
              <a:chOff x="1968142" y="3133310"/>
              <a:chExt cx="1051338" cy="139194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9FA5B90C-8127-68B2-8D18-F21ECE1513ED}"/>
                      </a:ext>
                    </a:extLst>
                  </p14:cNvPr>
                  <p14:cNvContentPartPr/>
                  <p14:nvPr/>
                </p14:nvContentPartPr>
                <p14:xfrm flipH="1">
                  <a:off x="2466798" y="3998528"/>
                  <a:ext cx="140281" cy="511859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9FA5B90C-8127-68B2-8D18-F21ECE1513ED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 flipH="1">
                    <a:off x="2461226" y="3992964"/>
                    <a:ext cx="151425" cy="5229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0787D72E-BA32-4DE1-6484-96DE54909CC9}"/>
                      </a:ext>
                    </a:extLst>
                  </p14:cNvPr>
                  <p14:cNvContentPartPr/>
                  <p14:nvPr/>
                </p14:nvContentPartPr>
                <p14:xfrm flipH="1">
                  <a:off x="2461147" y="3560675"/>
                  <a:ext cx="7419" cy="41651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0787D72E-BA32-4DE1-6484-96DE54909CC9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 flipH="1">
                    <a:off x="2455892" y="3555113"/>
                    <a:ext cx="17929" cy="427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39F7276-8983-0039-B394-8A1BC9703B72}"/>
                      </a:ext>
                    </a:extLst>
                  </p14:cNvPr>
                  <p14:cNvContentPartPr/>
                  <p14:nvPr/>
                </p14:nvContentPartPr>
                <p14:xfrm flipH="1">
                  <a:off x="2324882" y="3991227"/>
                  <a:ext cx="130389" cy="534024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39F7276-8983-0039-B394-8A1BC9703B72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 flipH="1">
                    <a:off x="2319327" y="3985664"/>
                    <a:ext cx="141500" cy="5451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34225E7F-A283-0F8A-7658-148E65CDD6CA}"/>
                      </a:ext>
                    </a:extLst>
                  </p14:cNvPr>
                  <p14:cNvContentPartPr/>
                  <p14:nvPr/>
                </p14:nvContentPartPr>
                <p14:xfrm flipH="1">
                  <a:off x="2326075" y="3560930"/>
                  <a:ext cx="135335" cy="189862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34225E7F-A283-0F8A-7658-148E65CDD6CA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 flipH="1">
                    <a:off x="2320518" y="3555375"/>
                    <a:ext cx="146449" cy="2009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44145F68-7FC6-4362-0553-8A01BD445916}"/>
                      </a:ext>
                    </a:extLst>
                  </p14:cNvPr>
                  <p14:cNvContentPartPr/>
                  <p14:nvPr/>
                </p14:nvContentPartPr>
                <p14:xfrm flipH="1">
                  <a:off x="2110783" y="3691677"/>
                  <a:ext cx="207049" cy="6683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44145F68-7FC6-4362-0553-8A01BD445916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 flipH="1">
                    <a:off x="2105231" y="3686135"/>
                    <a:ext cx="218153" cy="779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F64963CE-ABC9-9721-FCA2-50C9C55AD62B}"/>
                      </a:ext>
                    </a:extLst>
                  </p14:cNvPr>
                  <p14:cNvContentPartPr/>
                  <p14:nvPr/>
                </p14:nvContentPartPr>
                <p14:xfrm flipH="1">
                  <a:off x="1985340" y="3578251"/>
                  <a:ext cx="121846" cy="127119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F64963CE-ABC9-9721-FCA2-50C9C55AD62B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 flipH="1">
                    <a:off x="1979802" y="3572681"/>
                    <a:ext cx="132923" cy="1382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9155BE75-F26A-FECD-1EE7-ECA46FBB5C21}"/>
                      </a:ext>
                    </a:extLst>
                  </p14:cNvPr>
                  <p14:cNvContentPartPr/>
                  <p14:nvPr/>
                </p14:nvContentPartPr>
                <p14:xfrm flipH="1">
                  <a:off x="2048174" y="3541872"/>
                  <a:ext cx="13489" cy="33313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9155BE75-F26A-FECD-1EE7-ECA46FBB5C21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 flipH="1">
                    <a:off x="2042581" y="3536374"/>
                    <a:ext cx="24675" cy="443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834C2FFB-327C-E04F-12A8-CC104517E8EA}"/>
                      </a:ext>
                    </a:extLst>
                  </p14:cNvPr>
                  <p14:cNvContentPartPr/>
                  <p14:nvPr/>
                </p14:nvContentPartPr>
                <p14:xfrm flipH="1">
                  <a:off x="1974886" y="3538398"/>
                  <a:ext cx="69691" cy="18189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834C2FFB-327C-E04F-12A8-CC104517E8EA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 flipH="1">
                    <a:off x="1969298" y="3532973"/>
                    <a:ext cx="80868" cy="290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19C43F4-CA27-6B8A-F0D4-5A88C0EAA343}"/>
                      </a:ext>
                    </a:extLst>
                  </p14:cNvPr>
                  <p14:cNvContentPartPr/>
                  <p14:nvPr/>
                </p14:nvContentPartPr>
                <p14:xfrm flipH="1">
                  <a:off x="1968142" y="3554339"/>
                  <a:ext cx="12140" cy="37604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19C43F4-CA27-6B8A-F0D4-5A88C0EAA343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 flipH="1">
                    <a:off x="1962711" y="3548780"/>
                    <a:ext cx="23002" cy="48722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D5381C56-6E32-FA75-9804-8DE6E80E3C89}"/>
                  </a:ext>
                </a:extLst>
              </p:cNvPr>
              <p:cNvGrpSpPr/>
              <p:nvPr/>
            </p:nvGrpSpPr>
            <p:grpSpPr>
              <a:xfrm flipH="1">
                <a:off x="2023670" y="3557405"/>
                <a:ext cx="17760" cy="16145"/>
                <a:chOff x="6069286" y="1749781"/>
                <a:chExt cx="28440" cy="28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49" name="Ink 48">
                      <a:extLst>
                        <a:ext uri="{FF2B5EF4-FFF2-40B4-BE49-F238E27FC236}">
                          <a16:creationId xmlns:a16="http://schemas.microsoft.com/office/drawing/2014/main" id="{568A1DC9-1EBA-C0B1-DD39-7E8B531B80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86206" y="1749781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E2D92AA7-312A-DF29-9761-AD2D642132BD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80086" y="174366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6">
                  <p14:nvContentPartPr>
                    <p14:cNvPr id="50" name="Ink 49">
                      <a:extLst>
                        <a:ext uri="{FF2B5EF4-FFF2-40B4-BE49-F238E27FC236}">
                          <a16:creationId xmlns:a16="http://schemas.microsoft.com/office/drawing/2014/main" id="{6B93D3CD-052C-48E1-DE08-7FB82E44287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97366" y="1772821"/>
                    <a:ext cx="360" cy="36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CA76F625-7EBC-A5D5-2EBA-03295F0EA6FF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91246" y="176670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E9D49031-FB7D-B5FF-7689-82ACE662AC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69286" y="1777861"/>
                    <a:ext cx="36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62C36155-2C30-AA5F-E2EE-E8F809BDB558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6063166" y="1771741"/>
                      <a:ext cx="12600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AFE2FB41-DA7F-8ABD-F37B-08AF6BDEE6D5}"/>
                      </a:ext>
                    </a:extLst>
                  </p14:cNvPr>
                  <p14:cNvContentPartPr/>
                  <p14:nvPr/>
                </p14:nvContentPartPr>
                <p14:xfrm>
                  <a:off x="2475133" y="3570271"/>
                  <a:ext cx="235800" cy="389454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AFE2FB41-DA7F-8ABD-F37B-08AF6BDEE6D5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2469565" y="3564707"/>
                    <a:ext cx="246935" cy="40058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FCD20D9-8D05-0B90-AFC7-7F6F5991ED9D}"/>
                  </a:ext>
                </a:extLst>
              </p:cNvPr>
              <p:cNvGrpSpPr/>
              <p:nvPr/>
            </p:nvGrpSpPr>
            <p:grpSpPr>
              <a:xfrm rot="1221240">
                <a:off x="2647600" y="3841506"/>
                <a:ext cx="371880" cy="345927"/>
                <a:chOff x="6645774" y="4555259"/>
                <a:chExt cx="371880" cy="380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76D08906-A40F-A1AC-01BA-93539D9E846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45774" y="4555259"/>
                    <a:ext cx="371880" cy="380520"/>
                  </p14:xfrm>
                </p:contentPart>
              </mc:Choice>
              <mc:Fallback xmlns="">
                <p:pic>
                  <p:nvPicPr>
                    <p:cNvPr id="165" name="Ink 164">
                      <a:extLst>
                        <a:ext uri="{FF2B5EF4-FFF2-40B4-BE49-F238E27FC236}">
                          <a16:creationId xmlns:a16="http://schemas.microsoft.com/office/drawing/2014/main" id="{796FE49F-9112-89A1-0FD3-B9017ECA4C85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6639654" y="4549145"/>
                      <a:ext cx="384120" cy="39274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2">
                  <p14:nvContentPartPr>
                    <p14:cNvPr id="13" name="Ink 12">
                      <a:extLst>
                        <a:ext uri="{FF2B5EF4-FFF2-40B4-BE49-F238E27FC236}">
                          <a16:creationId xmlns:a16="http://schemas.microsoft.com/office/drawing/2014/main" id="{DB228192-3750-3424-AF62-CECAEC46F0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77400" y="4583803"/>
                    <a:ext cx="307339" cy="314479"/>
                  </p14:xfrm>
                </p:contentPart>
              </mc:Choice>
              <mc:Fallback xmlns="">
                <p:pic>
                  <p:nvPicPr>
                    <p:cNvPr id="166" name="Ink 165">
                      <a:extLst>
                        <a:ext uri="{FF2B5EF4-FFF2-40B4-BE49-F238E27FC236}">
                          <a16:creationId xmlns:a16="http://schemas.microsoft.com/office/drawing/2014/main" id="{F70678FB-3760-C1FF-CD26-6ED7E827A725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6671282" y="4577686"/>
                      <a:ext cx="319575" cy="326713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D3C02B17-3EAE-ECCD-56E3-D20FB09C3F92}"/>
                  </a:ext>
                </a:extLst>
              </p:cNvPr>
              <p:cNvGrpSpPr/>
              <p:nvPr/>
            </p:nvGrpSpPr>
            <p:grpSpPr>
              <a:xfrm>
                <a:off x="2221717" y="3133310"/>
                <a:ext cx="409260" cy="415186"/>
                <a:chOff x="6412158" y="3274323"/>
                <a:chExt cx="544726" cy="55261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99" name="Ink 98">
                      <a:extLst>
                        <a:ext uri="{FF2B5EF4-FFF2-40B4-BE49-F238E27FC236}">
                          <a16:creationId xmlns:a16="http://schemas.microsoft.com/office/drawing/2014/main" id="{B0712394-6727-26B4-DA3C-80BB75DBB8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81948" y="3274323"/>
                    <a:ext cx="174936" cy="283520"/>
                  </p14:xfrm>
                </p:contentPart>
              </mc:Choice>
              <mc:Fallback xmlns="">
                <p:pic>
                  <p:nvPicPr>
                    <p:cNvPr id="99" name="Ink 98">
                      <a:extLst>
                        <a:ext uri="{FF2B5EF4-FFF2-40B4-BE49-F238E27FC236}">
                          <a16:creationId xmlns:a16="http://schemas.microsoft.com/office/drawing/2014/main" id="{B0712394-6727-26B4-DA3C-80BB75DBB8CA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6774096" y="3266484"/>
                      <a:ext cx="189768" cy="2983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100" name="Ink 99">
                      <a:extLst>
                        <a:ext uri="{FF2B5EF4-FFF2-40B4-BE49-F238E27FC236}">
                          <a16:creationId xmlns:a16="http://schemas.microsoft.com/office/drawing/2014/main" id="{4FD5FEC3-48C6-6771-01A0-F7ED7F8817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26316" y="3477740"/>
                    <a:ext cx="429248" cy="84054"/>
                  </p14:xfrm>
                </p:contentPart>
              </mc:Choice>
              <mc:Fallback xmlns="">
                <p:pic>
                  <p:nvPicPr>
                    <p:cNvPr id="100" name="Ink 99">
                      <a:extLst>
                        <a:ext uri="{FF2B5EF4-FFF2-40B4-BE49-F238E27FC236}">
                          <a16:creationId xmlns:a16="http://schemas.microsoft.com/office/drawing/2014/main" id="{4FD5FEC3-48C6-6771-01A0-F7ED7F8817E0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6518488" y="3469941"/>
                      <a:ext cx="444035" cy="9878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8">
                  <p14:nvContentPartPr>
                    <p14:cNvPr id="101" name="Ink 100">
                      <a:extLst>
                        <a:ext uri="{FF2B5EF4-FFF2-40B4-BE49-F238E27FC236}">
                          <a16:creationId xmlns:a16="http://schemas.microsoft.com/office/drawing/2014/main" id="{1C5B7AF4-6BF1-B3DF-CC6B-E52210237C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412158" y="3491970"/>
                    <a:ext cx="431109" cy="128848"/>
                  </p14:xfrm>
                </p:contentPart>
              </mc:Choice>
              <mc:Fallback xmlns="">
                <p:pic>
                  <p:nvPicPr>
                    <p:cNvPr id="101" name="Ink 100">
                      <a:extLst>
                        <a:ext uri="{FF2B5EF4-FFF2-40B4-BE49-F238E27FC236}">
                          <a16:creationId xmlns:a16="http://schemas.microsoft.com/office/drawing/2014/main" id="{1C5B7AF4-6BF1-B3DF-CC6B-E52210237C12}"/>
                        </a:ext>
                      </a:extLst>
                    </p:cNvPr>
                    <p:cNvPicPr/>
                    <p:nvPr/>
                  </p:nvPicPr>
                  <p:blipFill>
                    <a:blip r:embed="rId149"/>
                    <a:stretch>
                      <a:fillRect/>
                    </a:stretch>
                  </p:blipFill>
                  <p:spPr>
                    <a:xfrm>
                      <a:off x="6404320" y="3484161"/>
                      <a:ext cx="445915" cy="1435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102" name="Ink 101">
                      <a:extLst>
                        <a:ext uri="{FF2B5EF4-FFF2-40B4-BE49-F238E27FC236}">
                          <a16:creationId xmlns:a16="http://schemas.microsoft.com/office/drawing/2014/main" id="{17F99811-6770-72F7-2398-7141A400A2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533661" y="3571083"/>
                    <a:ext cx="235461" cy="253482"/>
                  </p14:xfrm>
                </p:contentPart>
              </mc:Choice>
              <mc:Fallback xmlns="">
                <p:pic>
                  <p:nvPicPr>
                    <p:cNvPr id="102" name="Ink 101">
                      <a:extLst>
                        <a:ext uri="{FF2B5EF4-FFF2-40B4-BE49-F238E27FC236}">
                          <a16:creationId xmlns:a16="http://schemas.microsoft.com/office/drawing/2014/main" id="{17F99811-6770-72F7-2398-7141A400A2F0}"/>
                        </a:ext>
                      </a:extLst>
                    </p:cNvPr>
                    <p:cNvPicPr/>
                    <p:nvPr/>
                  </p:nvPicPr>
                  <p:blipFill>
                    <a:blip r:embed="rId151"/>
                    <a:stretch>
                      <a:fillRect/>
                    </a:stretch>
                  </p:blipFill>
                  <p:spPr>
                    <a:xfrm>
                      <a:off x="6525827" y="3563243"/>
                      <a:ext cx="250694" cy="26829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8F938C51-CCC7-5C07-89DD-881A2D9FDDC6}"/>
                    </a:ext>
                  </a:extLst>
                </p:cNvPr>
                <p:cNvGrpSpPr/>
                <p:nvPr/>
              </p:nvGrpSpPr>
              <p:grpSpPr>
                <a:xfrm>
                  <a:off x="6522309" y="3279856"/>
                  <a:ext cx="420425" cy="547080"/>
                  <a:chOff x="8352536" y="3863628"/>
                  <a:chExt cx="570153" cy="747448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2">
                    <p14:nvContentPartPr>
                      <p14:cNvPr id="104" name="Ink 103">
                        <a:extLst>
                          <a:ext uri="{FF2B5EF4-FFF2-40B4-BE49-F238E27FC236}">
                            <a16:creationId xmlns:a16="http://schemas.microsoft.com/office/drawing/2014/main" id="{31C15D05-CA09-234D-858F-9E7A8C77837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352536" y="3863628"/>
                      <a:ext cx="322200" cy="287279"/>
                    </p14:xfrm>
                  </p:contentPart>
                </mc:Choice>
                <mc:Fallback xmlns="">
                  <p:pic>
                    <p:nvPicPr>
                      <p:cNvPr id="104" name="Ink 103">
                        <a:extLst>
                          <a:ext uri="{FF2B5EF4-FFF2-40B4-BE49-F238E27FC236}">
                            <a16:creationId xmlns:a16="http://schemas.microsoft.com/office/drawing/2014/main" id="{31C15D05-CA09-234D-858F-9E7A8C778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3"/>
                      <a:stretch>
                        <a:fillRect/>
                      </a:stretch>
                    </p:blipFill>
                    <p:spPr>
                      <a:xfrm>
                        <a:off x="8341875" y="3852944"/>
                        <a:ext cx="342930" cy="3074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4">
                    <p14:nvContentPartPr>
                      <p14:cNvPr id="105" name="Ink 104">
                        <a:extLst>
                          <a:ext uri="{FF2B5EF4-FFF2-40B4-BE49-F238E27FC236}">
                            <a16:creationId xmlns:a16="http://schemas.microsoft.com/office/drawing/2014/main" id="{B27C7013-CA36-1B0C-9623-33C83247055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501935" y="3875148"/>
                      <a:ext cx="183960" cy="262800"/>
                    </p14:xfrm>
                  </p:contentPart>
                </mc:Choice>
                <mc:Fallback xmlns="">
                  <p:pic>
                    <p:nvPicPr>
                      <p:cNvPr id="105" name="Ink 104">
                        <a:extLst>
                          <a:ext uri="{FF2B5EF4-FFF2-40B4-BE49-F238E27FC236}">
                            <a16:creationId xmlns:a16="http://schemas.microsoft.com/office/drawing/2014/main" id="{B27C7013-CA36-1B0C-9623-33C8324705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5"/>
                      <a:stretch>
                        <a:fillRect/>
                      </a:stretch>
                    </p:blipFill>
                    <p:spPr>
                      <a:xfrm>
                        <a:off x="8491288" y="3864494"/>
                        <a:ext cx="204663" cy="28292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6">
                    <p14:nvContentPartPr>
                      <p14:cNvPr id="106" name="Ink 105">
                        <a:extLst>
                          <a:ext uri="{FF2B5EF4-FFF2-40B4-BE49-F238E27FC236}">
                            <a16:creationId xmlns:a16="http://schemas.microsoft.com/office/drawing/2014/main" id="{5ACCA666-D14D-D231-8A25-1392C660B50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689494" y="3867587"/>
                      <a:ext cx="100078" cy="362880"/>
                    </p14:xfrm>
                  </p:contentPart>
                </mc:Choice>
                <mc:Fallback xmlns="">
                  <p:pic>
                    <p:nvPicPr>
                      <p:cNvPr id="106" name="Ink 105">
                        <a:extLst>
                          <a:ext uri="{FF2B5EF4-FFF2-40B4-BE49-F238E27FC236}">
                            <a16:creationId xmlns:a16="http://schemas.microsoft.com/office/drawing/2014/main" id="{5ACCA666-D14D-D231-8A25-1392C660B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7"/>
                      <a:stretch>
                        <a:fillRect/>
                      </a:stretch>
                    </p:blipFill>
                    <p:spPr>
                      <a:xfrm>
                        <a:off x="8678959" y="3856879"/>
                        <a:ext cx="119977" cy="383701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8">
                    <p14:nvContentPartPr>
                      <p14:cNvPr id="107" name="Ink 106">
                        <a:extLst>
                          <a:ext uri="{FF2B5EF4-FFF2-40B4-BE49-F238E27FC236}">
                            <a16:creationId xmlns:a16="http://schemas.microsoft.com/office/drawing/2014/main" id="{1FB5D1C8-3011-3890-CDAE-EDC8E64FCE6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694809" y="4265474"/>
                      <a:ext cx="227880" cy="345602"/>
                    </p14:xfrm>
                  </p:contentPart>
                </mc:Choice>
                <mc:Fallback xmlns="">
                  <p:pic>
                    <p:nvPicPr>
                      <p:cNvPr id="107" name="Ink 106">
                        <a:extLst>
                          <a:ext uri="{FF2B5EF4-FFF2-40B4-BE49-F238E27FC236}">
                            <a16:creationId xmlns:a16="http://schemas.microsoft.com/office/drawing/2014/main" id="{1FB5D1C8-3011-3890-CDAE-EDC8E64FCE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9"/>
                      <a:stretch>
                        <a:fillRect/>
                      </a:stretch>
                    </p:blipFill>
                    <p:spPr>
                      <a:xfrm>
                        <a:off x="8684182" y="4254785"/>
                        <a:ext cx="247952" cy="36579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</p:grp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CF5474A1-8901-82B8-E51B-5F4659859715}"/>
                </a:ext>
              </a:extLst>
            </p:cNvPr>
            <p:cNvSpPr txBox="1"/>
            <p:nvPr/>
          </p:nvSpPr>
          <p:spPr>
            <a:xfrm>
              <a:off x="2579000" y="2002531"/>
              <a:ext cx="14868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The Hand Black" panose="03070502030502020204" pitchFamily="66" charset="0"/>
                </a:rPr>
                <a:t>MULTIPLE DEVICES</a:t>
              </a:r>
              <a:endParaRPr lang="en-US" sz="2000" noProof="0" dirty="0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D29E8FD5-6634-EC2D-2A32-AA42CC59B991}"/>
              </a:ext>
            </a:extLst>
          </p:cNvPr>
          <p:cNvGrpSpPr/>
          <p:nvPr/>
        </p:nvGrpSpPr>
        <p:grpSpPr>
          <a:xfrm>
            <a:off x="2424829" y="3136760"/>
            <a:ext cx="181517" cy="64026"/>
            <a:chOff x="6726058" y="2193401"/>
            <a:chExt cx="360677" cy="1272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6919B774-6904-C34A-85A6-A0CB4178DEB3}"/>
                    </a:ext>
                  </a:extLst>
                </p14:cNvPr>
                <p14:cNvContentPartPr/>
                <p14:nvPr/>
              </p14:nvContentPartPr>
              <p14:xfrm>
                <a:off x="6726058" y="2193401"/>
                <a:ext cx="114480" cy="10404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8812E1DF-58CF-D3B2-E0A7-50F44A9973B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711951" y="2179312"/>
                  <a:ext cx="142693" cy="1322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2177C594-7804-A4E2-E71B-7ED8B69C3B80}"/>
                    </a:ext>
                  </a:extLst>
                </p14:cNvPr>
                <p14:cNvContentPartPr/>
                <p14:nvPr/>
              </p14:nvContentPartPr>
              <p14:xfrm>
                <a:off x="6869655" y="2242501"/>
                <a:ext cx="217080" cy="7812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158A4B9B-1D9D-C19F-9320-3610F52833A3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855545" y="2228396"/>
                  <a:ext cx="245300" cy="1063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DD8D936-26CB-C6F9-A016-7A9664C2DF1F}"/>
                    </a:ext>
                  </a:extLst>
                </p14:cNvPr>
                <p14:cNvContentPartPr/>
                <p14:nvPr/>
              </p14:nvContentPartPr>
              <p14:xfrm>
                <a:off x="7010775" y="2276341"/>
                <a:ext cx="360" cy="1368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2DF991D9-93E4-DEA4-87D4-134409D471B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001415" y="2262661"/>
                  <a:ext cx="19080" cy="41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14A94733-4CC3-7AF6-E82D-23D7F8603591}"/>
              </a:ext>
            </a:extLst>
          </p:cNvPr>
          <p:cNvSpPr txBox="1"/>
          <p:nvPr/>
        </p:nvSpPr>
        <p:spPr>
          <a:xfrm>
            <a:off x="2679622" y="3558361"/>
            <a:ext cx="40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A252E"/>
                </a:solidFill>
                <a:latin typeface="The Hand Black" panose="03070902030502020204" pitchFamily="66" charset="0"/>
              </a:rPr>
              <a:t>???</a:t>
            </a:r>
          </a:p>
        </p:txBody>
      </p:sp>
      <p:sp>
        <p:nvSpPr>
          <p:cNvPr id="227" name="Arc 226">
            <a:extLst>
              <a:ext uri="{FF2B5EF4-FFF2-40B4-BE49-F238E27FC236}">
                <a16:creationId xmlns:a16="http://schemas.microsoft.com/office/drawing/2014/main" id="{61A0F0E7-7CD6-E45B-6F3F-025B42B0E975}"/>
              </a:ext>
            </a:extLst>
          </p:cNvPr>
          <p:cNvSpPr/>
          <p:nvPr/>
        </p:nvSpPr>
        <p:spPr>
          <a:xfrm rot="10435128">
            <a:off x="2742633" y="2750464"/>
            <a:ext cx="1407454" cy="887419"/>
          </a:xfrm>
          <a:custGeom>
            <a:avLst/>
            <a:gdLst>
              <a:gd name="connsiteX0" fmla="*/ 703727 w 1407454"/>
              <a:gd name="connsiteY0" fmla="*/ 0 h 887419"/>
              <a:gd name="connsiteX1" fmla="*/ 1407454 w 1407454"/>
              <a:gd name="connsiteY1" fmla="*/ 443710 h 887419"/>
              <a:gd name="connsiteX2" fmla="*/ 1041516 w 1407454"/>
              <a:gd name="connsiteY2" fmla="*/ 443710 h 887419"/>
              <a:gd name="connsiteX3" fmla="*/ 703727 w 1407454"/>
              <a:gd name="connsiteY3" fmla="*/ 443710 h 887419"/>
              <a:gd name="connsiteX4" fmla="*/ 703727 w 1407454"/>
              <a:gd name="connsiteY4" fmla="*/ 0 h 887419"/>
              <a:gd name="connsiteX0" fmla="*/ 703727 w 1407454"/>
              <a:gd name="connsiteY0" fmla="*/ 0 h 887419"/>
              <a:gd name="connsiteX1" fmla="*/ 1407454 w 1407454"/>
              <a:gd name="connsiteY1" fmla="*/ 443710 h 88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7454" h="887419" stroke="0" extrusionOk="0">
                <a:moveTo>
                  <a:pt x="703727" y="0"/>
                </a:moveTo>
                <a:cubicBezTo>
                  <a:pt x="1036816" y="-34276"/>
                  <a:pt x="1398382" y="202061"/>
                  <a:pt x="1407454" y="443710"/>
                </a:cubicBezTo>
                <a:cubicBezTo>
                  <a:pt x="1263215" y="454491"/>
                  <a:pt x="1209346" y="440266"/>
                  <a:pt x="1041516" y="443710"/>
                </a:cubicBezTo>
                <a:cubicBezTo>
                  <a:pt x="873686" y="447154"/>
                  <a:pt x="826488" y="429440"/>
                  <a:pt x="703727" y="443710"/>
                </a:cubicBezTo>
                <a:cubicBezTo>
                  <a:pt x="666573" y="314275"/>
                  <a:pt x="747380" y="94943"/>
                  <a:pt x="703727" y="0"/>
                </a:cubicBezTo>
                <a:close/>
              </a:path>
              <a:path w="1407454" h="887419" fill="none" extrusionOk="0">
                <a:moveTo>
                  <a:pt x="703727" y="0"/>
                </a:moveTo>
                <a:cubicBezTo>
                  <a:pt x="1109178" y="-27329"/>
                  <a:pt x="1359337" y="240940"/>
                  <a:pt x="1407454" y="443710"/>
                </a:cubicBezTo>
              </a:path>
              <a:path w="1407454" h="887419" fill="none" stroke="0" extrusionOk="0">
                <a:moveTo>
                  <a:pt x="703727" y="0"/>
                </a:moveTo>
                <a:cubicBezTo>
                  <a:pt x="1098440" y="-22405"/>
                  <a:pt x="1364779" y="170675"/>
                  <a:pt x="1407454" y="443710"/>
                </a:cubicBezTo>
              </a:path>
            </a:pathLst>
          </a:custGeom>
          <a:ln>
            <a:solidFill>
              <a:srgbClr val="DA252E"/>
            </a:solidFill>
            <a:prstDash val="dash"/>
            <a:headEnd type="arrow" w="med" len="sm"/>
            <a:tailEnd type="none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E2EC41-C640-FD1B-6124-A8148EB95A5C}"/>
              </a:ext>
            </a:extLst>
          </p:cNvPr>
          <p:cNvGrpSpPr/>
          <p:nvPr/>
        </p:nvGrpSpPr>
        <p:grpSpPr>
          <a:xfrm>
            <a:off x="7170780" y="1907054"/>
            <a:ext cx="1486838" cy="2259161"/>
            <a:chOff x="7170780" y="1907054"/>
            <a:chExt cx="1486838" cy="2259161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F6DA6C07-2C36-A9F2-63BD-35D2A1D6742F}"/>
                </a:ext>
              </a:extLst>
            </p:cNvPr>
            <p:cNvGrpSpPr/>
            <p:nvPr/>
          </p:nvGrpSpPr>
          <p:grpSpPr>
            <a:xfrm>
              <a:off x="7634326" y="2666830"/>
              <a:ext cx="926300" cy="1499385"/>
              <a:chOff x="4354016" y="3141114"/>
              <a:chExt cx="899058" cy="1499385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3168471-B58C-0C15-187C-6407EEFB59A8}"/>
                  </a:ext>
                </a:extLst>
              </p:cNvPr>
              <p:cNvGrpSpPr/>
              <p:nvPr/>
            </p:nvGrpSpPr>
            <p:grpSpPr>
              <a:xfrm>
                <a:off x="4369783" y="3303669"/>
                <a:ext cx="314182" cy="125261"/>
                <a:chOff x="8530961" y="3288423"/>
                <a:chExt cx="345600" cy="125261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7005A242-8977-A5C1-38F3-57B4FF0614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641352" y="3345284"/>
                    <a:ext cx="56520" cy="6840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7005A242-8977-A5C1-38F3-57B4FF0614A8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8634478" y="3338804"/>
                      <a:ext cx="69504" cy="80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94FDD257-652A-4B32-FE8C-8CE4CB9BD1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784163" y="3345131"/>
                    <a:ext cx="56520" cy="6840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94FDD257-652A-4B32-FE8C-8CE4CB9BD111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8777289" y="3338651"/>
                      <a:ext cx="69504" cy="80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EDD4C72A-834A-9278-515A-A4C4F104388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30961" y="3288423"/>
                    <a:ext cx="114840" cy="7092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EDD4C72A-834A-9278-515A-A4C4F1043880}"/>
                        </a:ext>
                      </a:extLst>
                    </p:cNvPr>
                    <p:cNvPicPr/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8524048" y="3281943"/>
                      <a:ext cx="127899" cy="831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259CC93F-1ACE-E01B-CE5B-04C1E32B8034}"/>
                    </a:ext>
                  </a:extLst>
                </p:cNvPr>
                <p:cNvGrpSpPr/>
                <p:nvPr/>
              </p:nvGrpSpPr>
              <p:grpSpPr>
                <a:xfrm>
                  <a:off x="8701241" y="3324063"/>
                  <a:ext cx="175320" cy="45000"/>
                  <a:chOff x="4391593" y="4373871"/>
                  <a:chExt cx="175320" cy="450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8">
                    <p14:nvContentPartPr>
                      <p14:cNvPr id="32" name="Ink 31">
                        <a:extLst>
                          <a:ext uri="{FF2B5EF4-FFF2-40B4-BE49-F238E27FC236}">
                            <a16:creationId xmlns:a16="http://schemas.microsoft.com/office/drawing/2014/main" id="{5936917E-4BC2-F56B-1352-0EC4FED6C26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391593" y="4418511"/>
                      <a:ext cx="83520" cy="360"/>
                    </p14:xfrm>
                  </p:contentPart>
                </mc:Choice>
                <mc:Fallback xmlns="">
                  <p:pic>
                    <p:nvPicPr>
                      <p:cNvPr id="72" name="Ink 71">
                        <a:extLst>
                          <a:ext uri="{FF2B5EF4-FFF2-40B4-BE49-F238E27FC236}">
                            <a16:creationId xmlns:a16="http://schemas.microsoft.com/office/drawing/2014/main" id="{6BA66309-6DE8-9BB1-2967-2179A4D6C7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4385473" y="4412031"/>
                        <a:ext cx="95760" cy="126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9">
                    <p14:nvContentPartPr>
                      <p14:cNvPr id="33" name="Ink 32">
                        <a:extLst>
                          <a:ext uri="{FF2B5EF4-FFF2-40B4-BE49-F238E27FC236}">
                            <a16:creationId xmlns:a16="http://schemas.microsoft.com/office/drawing/2014/main" id="{18F15491-A723-822E-3504-4CC49C4F323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528393" y="4373871"/>
                      <a:ext cx="38520" cy="41400"/>
                    </p14:xfrm>
                  </p:contentPart>
                </mc:Choice>
                <mc:Fallback xmlns="">
                  <p:pic>
                    <p:nvPicPr>
                      <p:cNvPr id="73" name="Ink 72">
                        <a:extLst>
                          <a:ext uri="{FF2B5EF4-FFF2-40B4-BE49-F238E27FC236}">
                            <a16:creationId xmlns:a16="http://schemas.microsoft.com/office/drawing/2014/main" id="{A4DF3E48-B5FC-7768-1C7A-B40202190B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4522273" y="4367751"/>
                        <a:ext cx="50760" cy="53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56DF4CD-F895-2667-A28A-3C877DEC2879}"/>
                  </a:ext>
                </a:extLst>
              </p:cNvPr>
              <p:cNvGrpSpPr/>
              <p:nvPr/>
            </p:nvGrpSpPr>
            <p:grpSpPr>
              <a:xfrm>
                <a:off x="4354016" y="3141114"/>
                <a:ext cx="899058" cy="1499385"/>
                <a:chOff x="6222221" y="1057324"/>
                <a:chExt cx="743023" cy="1239161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6D85EA02-1A7E-3A64-21B0-F9D62470C761}"/>
                    </a:ext>
                  </a:extLst>
                </p:cNvPr>
                <p:cNvGrpSpPr/>
                <p:nvPr/>
              </p:nvGrpSpPr>
              <p:grpSpPr>
                <a:xfrm flipH="1">
                  <a:off x="6222221" y="1057324"/>
                  <a:ext cx="743023" cy="1239161"/>
                  <a:chOff x="8830313" y="3358329"/>
                  <a:chExt cx="743023" cy="1239161"/>
                </a:xfrm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BB8C968C-6A43-9EB1-7257-0D4BE4E8F909}"/>
                      </a:ext>
                    </a:extLst>
                  </p:cNvPr>
                  <p:cNvGrpSpPr/>
                  <p:nvPr/>
                </p:nvGrpSpPr>
                <p:grpSpPr>
                  <a:xfrm>
                    <a:off x="8830313" y="3358329"/>
                    <a:ext cx="743023" cy="1239161"/>
                    <a:chOff x="8830313" y="3358329"/>
                    <a:chExt cx="743023" cy="1239161"/>
                  </a:xfrm>
                </p:grpSpPr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70">
                      <p14:nvContentPartPr>
                        <p14:cNvPr id="57" name="Ink 56">
                          <a:extLst>
                            <a:ext uri="{FF2B5EF4-FFF2-40B4-BE49-F238E27FC236}">
                              <a16:creationId xmlns:a16="http://schemas.microsoft.com/office/drawing/2014/main" id="{3654FA76-A165-1703-5FC9-D631F9D42B9C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830313" y="3754829"/>
                        <a:ext cx="52393" cy="206115"/>
                      </p14:xfrm>
                    </p:contentPart>
                  </mc:Choice>
                  <mc:Fallback xmlns="">
                    <p:pic>
                      <p:nvPicPr>
                        <p:cNvPr id="131" name="Ink 130">
                          <a:extLst>
                            <a:ext uri="{FF2B5EF4-FFF2-40B4-BE49-F238E27FC236}">
                              <a16:creationId xmlns:a16="http://schemas.microsoft.com/office/drawing/2014/main" id="{8C2E9086-AE41-30A6-40EF-8DA00840B40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0"/>
                        <a:stretch>
                          <a:fillRect/>
                        </a:stretch>
                      </p:blipFill>
                      <p:spPr>
                        <a:xfrm>
                          <a:off x="8824212" y="3748725"/>
                          <a:ext cx="64594" cy="218324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71">
                      <p14:nvContentPartPr>
                        <p14:cNvPr id="58" name="Ink 57">
                          <a:extLst>
                            <a:ext uri="{FF2B5EF4-FFF2-40B4-BE49-F238E27FC236}">
                              <a16:creationId xmlns:a16="http://schemas.microsoft.com/office/drawing/2014/main" id="{78BA19B0-4B2B-57A2-4E4F-3FE997B9E909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9115112" y="3867914"/>
                        <a:ext cx="92336" cy="55160"/>
                      </p14:xfrm>
                    </p:contentPart>
                  </mc:Choice>
                  <mc:Fallback xmlns="">
                    <p:pic>
                      <p:nvPicPr>
                        <p:cNvPr id="132" name="Ink 131">
                          <a:extLst>
                            <a:ext uri="{FF2B5EF4-FFF2-40B4-BE49-F238E27FC236}">
                              <a16:creationId xmlns:a16="http://schemas.microsoft.com/office/drawing/2014/main" id="{0CA3E3D1-B10D-856A-1279-2E840EA9667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2"/>
                        <a:stretch>
                          <a:fillRect/>
                        </a:stretch>
                      </p:blipFill>
                      <p:spPr>
                        <a:xfrm>
                          <a:off x="9109028" y="3861825"/>
                          <a:ext cx="104504" cy="67338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72">
                      <p14:nvContentPartPr>
                        <p14:cNvPr id="59" name="Ink 58">
                          <a:extLst>
                            <a:ext uri="{FF2B5EF4-FFF2-40B4-BE49-F238E27FC236}">
                              <a16:creationId xmlns:a16="http://schemas.microsoft.com/office/drawing/2014/main" id="{5AF6F4E6-4C2D-5D19-A39E-6618D9FC5A7A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860232" y="3765548"/>
                        <a:ext cx="34929" cy="150436"/>
                      </p14:xfrm>
                    </p:contentPart>
                  </mc:Choice>
                  <mc:Fallback xmlns="">
                    <p:pic>
                      <p:nvPicPr>
                        <p:cNvPr id="133" name="Ink 132">
                          <a:extLst>
                            <a:ext uri="{FF2B5EF4-FFF2-40B4-BE49-F238E27FC236}">
                              <a16:creationId xmlns:a16="http://schemas.microsoft.com/office/drawing/2014/main" id="{53A7EF03-1B2B-C6AB-417B-587D869F16B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4"/>
                        <a:stretch>
                          <a:fillRect/>
                        </a:stretch>
                      </p:blipFill>
                      <p:spPr>
                        <a:xfrm>
                          <a:off x="8854110" y="3759444"/>
                          <a:ext cx="47172" cy="16264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73">
                      <p14:nvContentPartPr>
                        <p14:cNvPr id="60" name="Ink 59">
                          <a:extLst>
                            <a:ext uri="{FF2B5EF4-FFF2-40B4-BE49-F238E27FC236}">
                              <a16:creationId xmlns:a16="http://schemas.microsoft.com/office/drawing/2014/main" id="{9001602E-5587-B2D9-C5BD-40E6E6BE8C33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9048883" y="3684969"/>
                        <a:ext cx="44958" cy="120349"/>
                      </p14:xfrm>
                    </p:contentPart>
                  </mc:Choice>
                  <mc:Fallback xmlns="">
                    <p:pic>
                      <p:nvPicPr>
                        <p:cNvPr id="134" name="Ink 133">
                          <a:extLst>
                            <a:ext uri="{FF2B5EF4-FFF2-40B4-BE49-F238E27FC236}">
                              <a16:creationId xmlns:a16="http://schemas.microsoft.com/office/drawing/2014/main" id="{E68A35F9-68CA-4E94-D10A-7B1A257A3A7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6"/>
                        <a:stretch>
                          <a:fillRect/>
                        </a:stretch>
                      </p:blipFill>
                      <p:spPr>
                        <a:xfrm>
                          <a:off x="9042817" y="3678862"/>
                          <a:ext cx="57090" cy="132564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74">
                      <p14:nvContentPartPr>
                        <p14:cNvPr id="61" name="Ink 60">
                          <a:extLst>
                            <a:ext uri="{FF2B5EF4-FFF2-40B4-BE49-F238E27FC236}">
                              <a16:creationId xmlns:a16="http://schemas.microsoft.com/office/drawing/2014/main" id="{0208A303-B668-72A2-18CA-21112382F3DB}"/>
                            </a:ext>
                          </a:extLst>
                        </p14:cNvPr>
                        <p14:cNvContentPartPr/>
                        <p14:nvPr/>
                      </p14:nvContentPartPr>
                      <p14:xfrm>
                        <a:off x="8905709" y="3806010"/>
                        <a:ext cx="186403" cy="122252"/>
                      </p14:xfrm>
                    </p:contentPart>
                  </mc:Choice>
                  <mc:Fallback xmlns="">
                    <p:pic>
                      <p:nvPicPr>
                        <p:cNvPr id="135" name="Ink 134">
                          <a:extLst>
                            <a:ext uri="{FF2B5EF4-FFF2-40B4-BE49-F238E27FC236}">
                              <a16:creationId xmlns:a16="http://schemas.microsoft.com/office/drawing/2014/main" id="{090620B2-677E-DC2D-4A8C-C307D64FB7C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8"/>
                        <a:stretch>
                          <a:fillRect/>
                        </a:stretch>
                      </p:blipFill>
                      <p:spPr>
                        <a:xfrm>
                          <a:off x="8899592" y="3799897"/>
                          <a:ext cx="198638" cy="13447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8F49CD8D-ECB2-61E2-EE72-62294C6D63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33261" y="3648659"/>
                      <a:ext cx="473434" cy="322484"/>
                      <a:chOff x="8019661" y="2578604"/>
                      <a:chExt cx="567613" cy="386633"/>
                    </a:xfrm>
                  </p:grpSpPr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5">
                        <p14:nvContentPartPr>
                          <p14:cNvPr id="70" name="Ink 69">
                            <a:extLst>
                              <a:ext uri="{FF2B5EF4-FFF2-40B4-BE49-F238E27FC236}">
                                <a16:creationId xmlns:a16="http://schemas.microsoft.com/office/drawing/2014/main" id="{55C63B09-F7C7-A12C-BF31-47C75D92B601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019661" y="2578604"/>
                          <a:ext cx="349528" cy="373162"/>
                        </p14:xfrm>
                      </p:contentPart>
                    </mc:Choice>
                    <mc:Fallback xmlns="">
                      <p:pic>
                        <p:nvPicPr>
                          <p:cNvPr id="156" name="Ink 155">
                            <a:extLst>
                              <a:ext uri="{FF2B5EF4-FFF2-40B4-BE49-F238E27FC236}">
                                <a16:creationId xmlns:a16="http://schemas.microsoft.com/office/drawing/2014/main" id="{EAB29065-45F9-F1E2-2906-91E83A16F06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0"/>
                          <a:stretch>
                            <a:fillRect/>
                          </a:stretch>
                        </p:blipFill>
                        <p:spPr>
                          <a:xfrm>
                            <a:off x="8012325" y="2571279"/>
                            <a:ext cx="364200" cy="387813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6">
                        <p14:nvContentPartPr>
                          <p14:cNvPr id="71" name="Ink 70">
                            <a:extLst>
                              <a:ext uri="{FF2B5EF4-FFF2-40B4-BE49-F238E27FC236}">
                                <a16:creationId xmlns:a16="http://schemas.microsoft.com/office/drawing/2014/main" id="{370CE7F4-17E2-1FC4-F464-01E1F114219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080813" y="2957774"/>
                          <a:ext cx="330248" cy="7463"/>
                        </p14:xfrm>
                      </p:contentPart>
                    </mc:Choice>
                    <mc:Fallback xmlns="">
                      <p:pic>
                        <p:nvPicPr>
                          <p:cNvPr id="157" name="Ink 156">
                            <a:extLst>
                              <a:ext uri="{FF2B5EF4-FFF2-40B4-BE49-F238E27FC236}">
                                <a16:creationId xmlns:a16="http://schemas.microsoft.com/office/drawing/2014/main" id="{2BA990D5-739D-9622-5DB8-074200F8141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2"/>
                          <a:stretch>
                            <a:fillRect/>
                          </a:stretch>
                        </p:blipFill>
                        <p:spPr>
                          <a:xfrm>
                            <a:off x="8073484" y="2950726"/>
                            <a:ext cx="344907" cy="21560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7">
                        <p14:nvContentPartPr>
                          <p14:cNvPr id="72" name="Ink 71">
                            <a:extLst>
                              <a:ext uri="{FF2B5EF4-FFF2-40B4-BE49-F238E27FC236}">
                                <a16:creationId xmlns:a16="http://schemas.microsoft.com/office/drawing/2014/main" id="{3D794FA8-83A4-A438-6DEB-A195AF854F3F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378303" y="2770780"/>
                          <a:ext cx="208971" cy="192800"/>
                        </p14:xfrm>
                      </p:contentPart>
                    </mc:Choice>
                    <mc:Fallback xmlns="">
                      <p:pic>
                        <p:nvPicPr>
                          <p:cNvPr id="158" name="Ink 157">
                            <a:extLst>
                              <a:ext uri="{FF2B5EF4-FFF2-40B4-BE49-F238E27FC236}">
                                <a16:creationId xmlns:a16="http://schemas.microsoft.com/office/drawing/2014/main" id="{6AD95661-5DF7-0D03-0295-3E91764CC0C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4"/>
                          <a:stretch>
                            <a:fillRect/>
                          </a:stretch>
                        </p:blipFill>
                        <p:spPr>
                          <a:xfrm>
                            <a:off x="8370978" y="2763448"/>
                            <a:ext cx="223621" cy="207465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8">
                        <p14:nvContentPartPr>
                          <p14:cNvPr id="73" name="Ink 72">
                            <a:extLst>
                              <a:ext uri="{FF2B5EF4-FFF2-40B4-BE49-F238E27FC236}">
                                <a16:creationId xmlns:a16="http://schemas.microsoft.com/office/drawing/2014/main" id="{D85C66FA-5C68-E940-7504-FAB8C840B29C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048268" y="2622136"/>
                          <a:ext cx="226800" cy="95571"/>
                        </p14:xfrm>
                      </p:contentPart>
                    </mc:Choice>
                    <mc:Fallback xmlns="">
                      <p:pic>
                        <p:nvPicPr>
                          <p:cNvPr id="159" name="Ink 158">
                            <a:extLst>
                              <a:ext uri="{FF2B5EF4-FFF2-40B4-BE49-F238E27FC236}">
                                <a16:creationId xmlns:a16="http://schemas.microsoft.com/office/drawing/2014/main" id="{2E2B3B1B-4EBD-DC9C-1CF5-CFF24E1A46A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6"/>
                          <a:stretch>
                            <a:fillRect/>
                          </a:stretch>
                        </p:blipFill>
                        <p:spPr>
                          <a:xfrm>
                            <a:off x="8040938" y="2614817"/>
                            <a:ext cx="241460" cy="110208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79">
                        <p14:nvContentPartPr>
                          <p14:cNvPr id="74" name="Ink 73">
                            <a:extLst>
                              <a:ext uri="{FF2B5EF4-FFF2-40B4-BE49-F238E27FC236}">
                                <a16:creationId xmlns:a16="http://schemas.microsoft.com/office/drawing/2014/main" id="{94B2741F-1746-1CD5-F644-8347A89FA772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093671" y="2896409"/>
                          <a:ext cx="207" cy="13890"/>
                        </p14:xfrm>
                      </p:contentPart>
                    </mc:Choice>
                    <mc:Fallback xmlns="">
                      <p:pic>
                        <p:nvPicPr>
                          <p:cNvPr id="160" name="Ink 159">
                            <a:extLst>
                              <a:ext uri="{FF2B5EF4-FFF2-40B4-BE49-F238E27FC236}">
                                <a16:creationId xmlns:a16="http://schemas.microsoft.com/office/drawing/2014/main" id="{1457CB0F-EDA3-D0F7-732D-6484DC664D3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8"/>
                          <a:stretch>
                            <a:fillRect/>
                          </a:stretch>
                        </p:blipFill>
                        <p:spPr>
                          <a:xfrm>
                            <a:off x="8090152" y="2889254"/>
                            <a:ext cx="7245" cy="28201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  <mc:AlternateContent xmlns:mc="http://schemas.openxmlformats.org/markup-compatibility/2006" xmlns:p14="http://schemas.microsoft.com/office/powerpoint/2010/main">
                    <mc:Choice Requires="p14">
                      <p:contentPart p14:bwMode="auto" r:id="rId180">
                        <p14:nvContentPartPr>
                          <p14:cNvPr id="75" name="Ink 74">
                            <a:extLst>
                              <a:ext uri="{FF2B5EF4-FFF2-40B4-BE49-F238E27FC236}">
                                <a16:creationId xmlns:a16="http://schemas.microsoft.com/office/drawing/2014/main" id="{67E4AF9A-99F6-45B2-5678-1EC229A9934A}"/>
                              </a:ext>
                            </a:extLst>
                          </p14:cNvPr>
                          <p14:cNvContentPartPr/>
                          <p14:nvPr/>
                        </p14:nvContentPartPr>
                        <p14:xfrm>
                          <a:off x="8100096" y="2909675"/>
                          <a:ext cx="4353" cy="9121"/>
                        </p14:xfrm>
                      </p:contentPart>
                    </mc:Choice>
                    <mc:Fallback xmlns="">
                      <p:pic>
                        <p:nvPicPr>
                          <p:cNvPr id="161" name="Ink 160">
                            <a:extLst>
                              <a:ext uri="{FF2B5EF4-FFF2-40B4-BE49-F238E27FC236}">
                                <a16:creationId xmlns:a16="http://schemas.microsoft.com/office/drawing/2014/main" id="{776C7BEE-1E78-ADB7-9CD6-3A1BBD09E33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8"/>
                          <a:stretch>
                            <a:fillRect/>
                          </a:stretch>
                        </p:blipFill>
                        <p:spPr>
                          <a:xfrm>
                            <a:off x="8093369" y="2902627"/>
                            <a:ext cx="17808" cy="23217"/>
                          </a:xfrm>
                          <a:prstGeom prst="rect">
                            <a:avLst/>
                          </a:prstGeom>
                        </p:spPr>
                      </p:pic>
                    </mc:Fallback>
                  </mc:AlternateContent>
                </p:grpSp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81">
                      <p14:nvContentPartPr>
                        <p14:cNvPr id="63" name="Ink 62">
                          <a:extLst>
                            <a:ext uri="{FF2B5EF4-FFF2-40B4-BE49-F238E27FC236}">
                              <a16:creationId xmlns:a16="http://schemas.microsoft.com/office/drawing/2014/main" id="{5E64B7E3-D98E-72B7-3963-3095134DB02B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437997" y="4079871"/>
                        <a:ext cx="2394" cy="9104"/>
                      </p14:xfrm>
                    </p:contentPart>
                  </mc:Choice>
                  <mc:Fallback xmlns="">
                    <p:pic>
                      <p:nvPicPr>
                        <p:cNvPr id="138" name="Ink 137">
                          <a:extLst>
                            <a:ext uri="{FF2B5EF4-FFF2-40B4-BE49-F238E27FC236}">
                              <a16:creationId xmlns:a16="http://schemas.microsoft.com/office/drawing/2014/main" id="{5D6D33B4-53FF-5752-A634-D93C4444E3B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1"/>
                        <a:stretch>
                          <a:fillRect/>
                        </a:stretch>
                      </p:blipFill>
                      <p:spPr>
                        <a:xfrm flipH="1">
                          <a:off x="9432183" y="4073680"/>
                          <a:ext cx="14022" cy="21485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82">
                      <p14:nvContentPartPr>
                        <p14:cNvPr id="64" name="Ink 63">
                          <a:extLst>
                            <a:ext uri="{FF2B5EF4-FFF2-40B4-BE49-F238E27FC236}">
                              <a16:creationId xmlns:a16="http://schemas.microsoft.com/office/drawing/2014/main" id="{7A844496-FE12-FB22-20D8-0D0B70DA43DA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431551" y="4085631"/>
                        <a:ext cx="114926" cy="511859"/>
                      </p14:xfrm>
                    </p:contentPart>
                  </mc:Choice>
                  <mc:Fallback xmlns="">
                    <p:pic>
                      <p:nvPicPr>
                        <p:cNvPr id="139" name="Ink 138">
                          <a:extLst>
                            <a:ext uri="{FF2B5EF4-FFF2-40B4-BE49-F238E27FC236}">
                              <a16:creationId xmlns:a16="http://schemas.microsoft.com/office/drawing/2014/main" id="{B7281064-14C6-C627-FF2E-AF7446C3CD4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3"/>
                        <a:stretch>
                          <a:fillRect/>
                        </a:stretch>
                      </p:blipFill>
                      <p:spPr>
                        <a:xfrm flipH="1">
                          <a:off x="9425426" y="4079512"/>
                          <a:ext cx="127175" cy="524098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83">
                      <p14:nvContentPartPr>
                        <p14:cNvPr id="65" name="Ink 64">
                          <a:extLst>
                            <a:ext uri="{FF2B5EF4-FFF2-40B4-BE49-F238E27FC236}">
                              <a16:creationId xmlns:a16="http://schemas.microsoft.com/office/drawing/2014/main" id="{C5126EEE-1657-26DF-A6DD-8F82E40028F4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299649" y="3358329"/>
                        <a:ext cx="273687" cy="331826"/>
                      </p14:xfrm>
                    </p:contentPart>
                  </mc:Choice>
                  <mc:Fallback xmlns="">
                    <p:pic>
                      <p:nvPicPr>
                        <p:cNvPr id="140" name="Ink 139">
                          <a:extLst>
                            <a:ext uri="{FF2B5EF4-FFF2-40B4-BE49-F238E27FC236}">
                              <a16:creationId xmlns:a16="http://schemas.microsoft.com/office/drawing/2014/main" id="{1C064DEF-1ABE-9713-A376-F17DFF0549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5"/>
                        <a:stretch>
                          <a:fillRect/>
                        </a:stretch>
                      </p:blipFill>
                      <p:spPr>
                        <a:xfrm flipH="1">
                          <a:off x="9293527" y="3352211"/>
                          <a:ext cx="285931" cy="344063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84">
                      <p14:nvContentPartPr>
                        <p14:cNvPr id="66" name="Ink 65">
                          <a:extLst>
                            <a:ext uri="{FF2B5EF4-FFF2-40B4-BE49-F238E27FC236}">
                              <a16:creationId xmlns:a16="http://schemas.microsoft.com/office/drawing/2014/main" id="{973A9D9B-49EB-0F5C-10CD-5CB1464488EA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431520" y="3700559"/>
                        <a:ext cx="6078" cy="378646"/>
                      </p14:xfrm>
                    </p:contentPart>
                  </mc:Choice>
                  <mc:Fallback xmlns="">
                    <p:pic>
                      <p:nvPicPr>
                        <p:cNvPr id="141" name="Ink 140">
                          <a:extLst>
                            <a:ext uri="{FF2B5EF4-FFF2-40B4-BE49-F238E27FC236}">
                              <a16:creationId xmlns:a16="http://schemas.microsoft.com/office/drawing/2014/main" id="{4F471D6A-1668-037F-2D7D-624E5D67941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7"/>
                        <a:stretch>
                          <a:fillRect/>
                        </a:stretch>
                      </p:blipFill>
                      <p:spPr>
                        <a:xfrm flipH="1">
                          <a:off x="9425780" y="3694440"/>
                          <a:ext cx="17559" cy="390884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85">
                      <p14:nvContentPartPr>
                        <p14:cNvPr id="67" name="Ink 66">
                          <a:extLst>
                            <a:ext uri="{FF2B5EF4-FFF2-40B4-BE49-F238E27FC236}">
                              <a16:creationId xmlns:a16="http://schemas.microsoft.com/office/drawing/2014/main" id="{5C39B13A-A61E-A72C-EA67-1A4B56BE5116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316983" y="4099121"/>
                        <a:ext cx="106823" cy="485477"/>
                      </p14:xfrm>
                    </p:contentPart>
                  </mc:Choice>
                  <mc:Fallback xmlns="">
                    <p:pic>
                      <p:nvPicPr>
                        <p:cNvPr id="67" name="Ink 66">
                          <a:extLst>
                            <a:ext uri="{FF2B5EF4-FFF2-40B4-BE49-F238E27FC236}">
                              <a16:creationId xmlns:a16="http://schemas.microsoft.com/office/drawing/2014/main" id="{5C39B13A-A61E-A72C-EA67-1A4B56BE511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9"/>
                        <a:stretch>
                          <a:fillRect/>
                        </a:stretch>
                      </p:blipFill>
                      <p:spPr>
                        <a:xfrm flipH="1">
                          <a:off x="9312075" y="4094064"/>
                          <a:ext cx="116639" cy="495591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86">
                      <p14:nvContentPartPr>
                        <p14:cNvPr id="68" name="Ink 67">
                          <a:extLst>
                            <a:ext uri="{FF2B5EF4-FFF2-40B4-BE49-F238E27FC236}">
                              <a16:creationId xmlns:a16="http://schemas.microsoft.com/office/drawing/2014/main" id="{4702B5D9-1639-EE6E-7788-BA07C1D09FB1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320860" y="3700792"/>
                        <a:ext cx="110874" cy="172602"/>
                      </p14:xfrm>
                    </p:contentPart>
                  </mc:Choice>
                  <mc:Fallback xmlns="">
                    <p:pic>
                      <p:nvPicPr>
                        <p:cNvPr id="154" name="Ink 153">
                          <a:extLst>
                            <a:ext uri="{FF2B5EF4-FFF2-40B4-BE49-F238E27FC236}">
                              <a16:creationId xmlns:a16="http://schemas.microsoft.com/office/drawing/2014/main" id="{9F41FEF0-BA4B-C3A4-F740-6BB5677D37C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1"/>
                        <a:stretch>
                          <a:fillRect/>
                        </a:stretch>
                      </p:blipFill>
                      <p:spPr>
                        <a:xfrm flipH="1">
                          <a:off x="9314740" y="3694679"/>
                          <a:ext cx="123113" cy="184828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  <mc:AlternateContent xmlns:mc="http://schemas.openxmlformats.org/markup-compatibility/2006" xmlns:p14="http://schemas.microsoft.com/office/powerpoint/2010/main">
                  <mc:Choice Requires="p14">
                    <p:contentPart p14:bwMode="auto" r:id="rId187">
                      <p14:nvContentPartPr>
                        <p14:cNvPr id="69" name="Ink 68">
                          <a:extLst>
                            <a:ext uri="{FF2B5EF4-FFF2-40B4-BE49-F238E27FC236}">
                              <a16:creationId xmlns:a16="http://schemas.microsoft.com/office/drawing/2014/main" id="{3019FB05-DF45-8A3E-5B75-EC329848DE55}"/>
                            </a:ext>
                          </a:extLst>
                        </p14:cNvPr>
                        <p14:cNvContentPartPr/>
                        <p14:nvPr/>
                      </p14:nvContentPartPr>
                      <p14:xfrm flipH="1">
                        <a:off x="9144480" y="3819653"/>
                        <a:ext cx="169627" cy="60754"/>
                      </p14:xfrm>
                    </p:contentPart>
                  </mc:Choice>
                  <mc:Fallback xmlns="">
                    <p:pic>
                      <p:nvPicPr>
                        <p:cNvPr id="155" name="Ink 154">
                          <a:extLst>
                            <a:ext uri="{FF2B5EF4-FFF2-40B4-BE49-F238E27FC236}">
                              <a16:creationId xmlns:a16="http://schemas.microsoft.com/office/drawing/2014/main" id="{3D67AA24-A2E6-E026-F6D9-869DE28DE0C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3"/>
                        <a:stretch>
                          <a:fillRect/>
                        </a:stretch>
                      </p:blipFill>
                      <p:spPr>
                        <a:xfrm flipH="1">
                          <a:off x="9138358" y="3813542"/>
                          <a:ext cx="181872" cy="72977"/>
                        </a:xfrm>
                        <a:prstGeom prst="rect">
                          <a:avLst/>
                        </a:prstGeom>
                      </p:spPr>
                    </p:pic>
                  </mc:Fallback>
                </mc:AlternateContent>
              </p:grpSp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8">
                    <p14:nvContentPartPr>
                      <p14:cNvPr id="56" name="Ink 55">
                        <a:extLst>
                          <a:ext uri="{FF2B5EF4-FFF2-40B4-BE49-F238E27FC236}">
                            <a16:creationId xmlns:a16="http://schemas.microsoft.com/office/drawing/2014/main" id="{B6BB767C-46AC-65E4-C2FB-FBF98858EF59}"/>
                          </a:ext>
                        </a:extLst>
                      </p14:cNvPr>
                      <p14:cNvContentPartPr/>
                      <p14:nvPr/>
                    </p14:nvContentPartPr>
                    <p14:xfrm flipH="1">
                      <a:off x="9384186" y="3362045"/>
                      <a:ext cx="36099" cy="186"/>
                    </p14:xfrm>
                  </p:contentPart>
                </mc:Choice>
                <mc:Fallback xmlns="">
                  <p:pic>
                    <p:nvPicPr>
                      <p:cNvPr id="129" name="Ink 128">
                        <a:extLst>
                          <a:ext uri="{FF2B5EF4-FFF2-40B4-BE49-F238E27FC236}">
                            <a16:creationId xmlns:a16="http://schemas.microsoft.com/office/drawing/2014/main" id="{02BF2DA5-9AAC-1EC2-23A0-E88547CA91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5"/>
                      <a:stretch>
                        <a:fillRect/>
                      </a:stretch>
                    </p:blipFill>
                    <p:spPr>
                      <a:xfrm flipH="1">
                        <a:off x="9378110" y="3358883"/>
                        <a:ext cx="48251" cy="651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54" name="Ink 53">
                      <a:extLst>
                        <a:ext uri="{FF2B5EF4-FFF2-40B4-BE49-F238E27FC236}">
                          <a16:creationId xmlns:a16="http://schemas.microsoft.com/office/drawing/2014/main" id="{CFE9A528-CE7B-25A3-B7A9-2E00B6CB60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249483" y="1406936"/>
                    <a:ext cx="357480" cy="286200"/>
                  </p14:xfrm>
                </p:contentPart>
              </mc:Choice>
              <mc:Fallback xmlns="">
                <p:pic>
                  <p:nvPicPr>
                    <p:cNvPr id="125" name="Ink 124">
                      <a:extLst>
                        <a:ext uri="{FF2B5EF4-FFF2-40B4-BE49-F238E27FC236}">
                          <a16:creationId xmlns:a16="http://schemas.microsoft.com/office/drawing/2014/main" id="{D76B839D-235D-BFB7-8F1E-BB670A5FD8E9}"/>
                        </a:ext>
                      </a:extLst>
                    </p:cNvPr>
                    <p:cNvPicPr/>
                    <p:nvPr/>
                  </p:nvPicPr>
                  <p:blipFill>
                    <a:blip r:embed="rId117"/>
                    <a:stretch>
                      <a:fillRect/>
                    </a:stretch>
                  </p:blipFill>
                  <p:spPr>
                    <a:xfrm>
                      <a:off x="6243363" y="1400816"/>
                      <a:ext cx="369720" cy="298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58B29F48-D84D-13C2-08E4-A2C8BEE515EB}"/>
                </a:ext>
              </a:extLst>
            </p:cNvPr>
            <p:cNvSpPr txBox="1"/>
            <p:nvPr/>
          </p:nvSpPr>
          <p:spPr>
            <a:xfrm>
              <a:off x="7170780" y="1907054"/>
              <a:ext cx="148683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The Hand Black" panose="03070502030502020204" pitchFamily="66" charset="0"/>
                </a:rPr>
                <a:t>BROWSER-BASED STATELESS CLIENTS</a:t>
              </a:r>
              <a:endParaRPr lang="en-US" sz="2000" noProof="0" dirty="0"/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04EAA3B2-8DCF-AEEF-5528-C1DADCCA16B4}"/>
              </a:ext>
            </a:extLst>
          </p:cNvPr>
          <p:cNvGrpSpPr/>
          <p:nvPr/>
        </p:nvGrpSpPr>
        <p:grpSpPr>
          <a:xfrm>
            <a:off x="6389625" y="4557615"/>
            <a:ext cx="3069811" cy="443350"/>
            <a:chOff x="807306" y="1500979"/>
            <a:chExt cx="3306069" cy="443350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1436755F-8A7D-6FEC-9644-E4AED9F989E4}"/>
                </a:ext>
              </a:extLst>
            </p:cNvPr>
            <p:cNvSpPr/>
            <p:nvPr/>
          </p:nvSpPr>
          <p:spPr>
            <a:xfrm>
              <a:off x="807306" y="1500979"/>
              <a:ext cx="430109" cy="443350"/>
            </a:xfrm>
            <a:prstGeom prst="rect">
              <a:avLst/>
            </a:prstGeom>
            <a:solidFill>
              <a:srgbClr val="DA252E"/>
            </a:solidFill>
            <a:ln>
              <a:solidFill>
                <a:srgbClr val="DA25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>
                  <a:solidFill>
                    <a:schemeClr val="bg1"/>
                  </a:solidFill>
                  <a:latin typeface="DIN Next LT Pro" panose="020B0503020203050203" pitchFamily="34" charset="77"/>
                </a:rPr>
                <a:t>2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5E7B192F-5458-A28E-C231-0D2BB8B03615}"/>
                </a:ext>
              </a:extLst>
            </p:cNvPr>
            <p:cNvSpPr/>
            <p:nvPr/>
          </p:nvSpPr>
          <p:spPr>
            <a:xfrm>
              <a:off x="1245525" y="1500979"/>
              <a:ext cx="2867850" cy="443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DIN Next LT Pro Light" panose="020B0303020203050203" pitchFamily="34" charset="0"/>
                </a:rPr>
                <a:t>Password-based security</a:t>
              </a:r>
              <a:endParaRPr lang="en-US" sz="1800" noProof="0" dirty="0">
                <a:solidFill>
                  <a:schemeClr val="tx1"/>
                </a:solidFill>
                <a:latin typeface="DIN Next LT Pro Light" panose="020B0303020203050203" pitchFamily="34" charset="0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E264E69-9218-3053-432A-52D202AA7439}"/>
              </a:ext>
            </a:extLst>
          </p:cNvPr>
          <p:cNvGrpSpPr/>
          <p:nvPr/>
        </p:nvGrpSpPr>
        <p:grpSpPr>
          <a:xfrm>
            <a:off x="4438513" y="3815266"/>
            <a:ext cx="2367959" cy="443350"/>
            <a:chOff x="807306" y="1500979"/>
            <a:chExt cx="2550201" cy="443350"/>
          </a:xfrm>
        </p:grpSpPr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31A41048-0229-DD6B-C380-845CFF99DB51}"/>
                </a:ext>
              </a:extLst>
            </p:cNvPr>
            <p:cNvSpPr/>
            <p:nvPr/>
          </p:nvSpPr>
          <p:spPr>
            <a:xfrm>
              <a:off x="807306" y="1500979"/>
              <a:ext cx="430109" cy="443350"/>
            </a:xfrm>
            <a:prstGeom prst="rect">
              <a:avLst/>
            </a:prstGeom>
            <a:solidFill>
              <a:srgbClr val="DA252E"/>
            </a:solidFill>
            <a:ln>
              <a:solidFill>
                <a:srgbClr val="DA25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noProof="0" dirty="0">
                  <a:solidFill>
                    <a:schemeClr val="bg1"/>
                  </a:solidFill>
                  <a:latin typeface="DIN Next LT Pro" panose="020B0503020203050203" pitchFamily="34" charset="77"/>
                </a:rPr>
                <a:t>3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457D146E-A9C1-3050-3326-818C846FD768}"/>
                </a:ext>
              </a:extLst>
            </p:cNvPr>
            <p:cNvSpPr/>
            <p:nvPr/>
          </p:nvSpPr>
          <p:spPr>
            <a:xfrm>
              <a:off x="1245525" y="1500979"/>
              <a:ext cx="2111982" cy="4433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  <a:latin typeface="DIN Next LT Pro Light" panose="020B0303020203050203" pitchFamily="34" charset="0"/>
                </a:rPr>
                <a:t>Multi-user setting</a:t>
              </a:r>
              <a:endParaRPr lang="en-US" sz="1800" noProof="0" dirty="0">
                <a:solidFill>
                  <a:schemeClr val="tx1"/>
                </a:solidFill>
                <a:latin typeface="DIN Next LT Pro Light" panose="020B030302020305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D13A32-9265-2626-CD71-3FAF82DFE858}"/>
              </a:ext>
            </a:extLst>
          </p:cNvPr>
          <p:cNvGrpSpPr/>
          <p:nvPr/>
        </p:nvGrpSpPr>
        <p:grpSpPr>
          <a:xfrm>
            <a:off x="4568738" y="2361512"/>
            <a:ext cx="2230620" cy="1279250"/>
            <a:chOff x="4568738" y="2361512"/>
            <a:chExt cx="2230620" cy="12792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AB8E45-DE9E-2CD3-EBF5-B7724964DFE5}"/>
                </a:ext>
              </a:extLst>
            </p:cNvPr>
            <p:cNvGrpSpPr/>
            <p:nvPr/>
          </p:nvGrpSpPr>
          <p:grpSpPr>
            <a:xfrm>
              <a:off x="4568738" y="2361512"/>
              <a:ext cx="2230620" cy="1279250"/>
              <a:chOff x="4568738" y="2361512"/>
              <a:chExt cx="2230620" cy="1279250"/>
            </a:xfrm>
          </p:grpSpPr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99FA25A7-6608-B7EA-FA48-42030164E467}"/>
                  </a:ext>
                </a:extLst>
              </p:cNvPr>
              <p:cNvGrpSpPr/>
              <p:nvPr/>
            </p:nvGrpSpPr>
            <p:grpSpPr>
              <a:xfrm>
                <a:off x="4568738" y="2999797"/>
                <a:ext cx="2230620" cy="640965"/>
                <a:chOff x="8333576" y="3910288"/>
                <a:chExt cx="1535220" cy="587161"/>
              </a:xfrm>
            </p:grpSpPr>
            <p:grpSp>
              <p:nvGrpSpPr>
                <p:cNvPr id="232" name="Group 231">
                  <a:extLst>
                    <a:ext uri="{FF2B5EF4-FFF2-40B4-BE49-F238E27FC236}">
                      <a16:creationId xmlns:a16="http://schemas.microsoft.com/office/drawing/2014/main" id="{94FFB5B4-B43E-1E17-EDBF-22239BDE4DC1}"/>
                    </a:ext>
                  </a:extLst>
                </p:cNvPr>
                <p:cNvGrpSpPr/>
                <p:nvPr/>
              </p:nvGrpSpPr>
              <p:grpSpPr>
                <a:xfrm>
                  <a:off x="8335556" y="3910288"/>
                  <a:ext cx="1533240" cy="271080"/>
                  <a:chOff x="8335556" y="3910288"/>
                  <a:chExt cx="1533240" cy="2710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0">
                    <p14:nvContentPartPr>
                      <p14:cNvPr id="236" name="Ink 235">
                        <a:extLst>
                          <a:ext uri="{FF2B5EF4-FFF2-40B4-BE49-F238E27FC236}">
                            <a16:creationId xmlns:a16="http://schemas.microsoft.com/office/drawing/2014/main" id="{500BD63C-9511-DFC7-F815-F50D6BBE435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335556" y="3910288"/>
                      <a:ext cx="1529280" cy="246240"/>
                    </p14:xfrm>
                  </p:contentPart>
                </mc:Choice>
                <mc:Fallback xmlns="">
                  <p:pic>
                    <p:nvPicPr>
                      <p:cNvPr id="258" name="Ink 257">
                        <a:extLst>
                          <a:ext uri="{FF2B5EF4-FFF2-40B4-BE49-F238E27FC236}">
                            <a16:creationId xmlns:a16="http://schemas.microsoft.com/office/drawing/2014/main" id="{A200A79E-E7D1-9A29-7A8E-61DA81DFF0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1"/>
                      <a:stretch>
                        <a:fillRect/>
                      </a:stretch>
                    </p:blipFill>
                    <p:spPr>
                      <a:xfrm>
                        <a:off x="8331236" y="3905968"/>
                        <a:ext cx="1537920" cy="254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2">
                    <p14:nvContentPartPr>
                      <p14:cNvPr id="237" name="Ink 236">
                        <a:extLst>
                          <a:ext uri="{FF2B5EF4-FFF2-40B4-BE49-F238E27FC236}">
                            <a16:creationId xmlns:a16="http://schemas.microsoft.com/office/drawing/2014/main" id="{FA2BC60E-F584-5444-75D3-83DCE42B729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790676" y="4154008"/>
                      <a:ext cx="78120" cy="27360"/>
                    </p14:xfrm>
                  </p:contentPart>
                </mc:Choice>
                <mc:Fallback xmlns="">
                  <p:pic>
                    <p:nvPicPr>
                      <p:cNvPr id="259" name="Ink 258">
                        <a:extLst>
                          <a:ext uri="{FF2B5EF4-FFF2-40B4-BE49-F238E27FC236}">
                            <a16:creationId xmlns:a16="http://schemas.microsoft.com/office/drawing/2014/main" id="{7529FBB0-FB91-E964-31E2-95F4C778BA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3"/>
                      <a:stretch>
                        <a:fillRect/>
                      </a:stretch>
                    </p:blipFill>
                    <p:spPr>
                      <a:xfrm>
                        <a:off x="9786356" y="4149688"/>
                        <a:ext cx="86760" cy="3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233" name="Group 232">
                  <a:extLst>
                    <a:ext uri="{FF2B5EF4-FFF2-40B4-BE49-F238E27FC236}">
                      <a16:creationId xmlns:a16="http://schemas.microsoft.com/office/drawing/2014/main" id="{0323325E-B7C0-7D77-A6D5-44497185890C}"/>
                    </a:ext>
                  </a:extLst>
                </p:cNvPr>
                <p:cNvGrpSpPr/>
                <p:nvPr/>
              </p:nvGrpSpPr>
              <p:grpSpPr>
                <a:xfrm rot="10800000">
                  <a:off x="8333576" y="4226369"/>
                  <a:ext cx="1533240" cy="271080"/>
                  <a:chOff x="8335556" y="3910288"/>
                  <a:chExt cx="1533240" cy="27108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4">
                    <p14:nvContentPartPr>
                      <p14:cNvPr id="234" name="Ink 233">
                        <a:extLst>
                          <a:ext uri="{FF2B5EF4-FFF2-40B4-BE49-F238E27FC236}">
                            <a16:creationId xmlns:a16="http://schemas.microsoft.com/office/drawing/2014/main" id="{FF7318D7-91F2-767D-9FCF-1B41B0C840D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8335556" y="3910288"/>
                      <a:ext cx="1529280" cy="246240"/>
                    </p14:xfrm>
                  </p:contentPart>
                </mc:Choice>
                <mc:Fallback xmlns="">
                  <p:pic>
                    <p:nvPicPr>
                      <p:cNvPr id="263" name="Ink 262">
                        <a:extLst>
                          <a:ext uri="{FF2B5EF4-FFF2-40B4-BE49-F238E27FC236}">
                            <a16:creationId xmlns:a16="http://schemas.microsoft.com/office/drawing/2014/main" id="{6C0F6F91-AB64-BE65-405C-2A138FB911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1"/>
                      <a:stretch>
                        <a:fillRect/>
                      </a:stretch>
                    </p:blipFill>
                    <p:spPr>
                      <a:xfrm>
                        <a:off x="8331236" y="3905968"/>
                        <a:ext cx="1537920" cy="254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95">
                    <p14:nvContentPartPr>
                      <p14:cNvPr id="235" name="Ink 234">
                        <a:extLst>
                          <a:ext uri="{FF2B5EF4-FFF2-40B4-BE49-F238E27FC236}">
                            <a16:creationId xmlns:a16="http://schemas.microsoft.com/office/drawing/2014/main" id="{2278204E-8DCF-9031-A08D-4F6F488E6FA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9790676" y="4154008"/>
                      <a:ext cx="78120" cy="27360"/>
                    </p14:xfrm>
                  </p:contentPart>
                </mc:Choice>
                <mc:Fallback xmlns="">
                  <p:pic>
                    <p:nvPicPr>
                      <p:cNvPr id="264" name="Ink 263">
                        <a:extLst>
                          <a:ext uri="{FF2B5EF4-FFF2-40B4-BE49-F238E27FC236}">
                            <a16:creationId xmlns:a16="http://schemas.microsoft.com/office/drawing/2014/main" id="{350FDB5E-940E-1711-48D0-293396AC2F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3"/>
                      <a:stretch>
                        <a:fillRect/>
                      </a:stretch>
                    </p:blipFill>
                    <p:spPr>
                      <a:xfrm>
                        <a:off x="9786356" y="4149688"/>
                        <a:ext cx="86760" cy="3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48C40AA9-27FC-F744-1E30-8E8759CF2EFC}"/>
                  </a:ext>
                </a:extLst>
              </p:cNvPr>
              <p:cNvSpPr txBox="1"/>
              <p:nvPr/>
            </p:nvSpPr>
            <p:spPr>
              <a:xfrm>
                <a:off x="4939190" y="2361512"/>
                <a:ext cx="148683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latin typeface="The Hand Black" panose="03070502030502020204" pitchFamily="66" charset="0"/>
                  </a:rPr>
                  <a:t>FILE SHARING</a:t>
                </a:r>
                <a:endParaRPr lang="en-US" sz="2000" noProof="0" dirty="0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DECE0077-C30D-CACD-3BFF-02497E23FDB8}"/>
                </a:ext>
              </a:extLst>
            </p:cNvPr>
            <p:cNvGrpSpPr/>
            <p:nvPr/>
          </p:nvGrpSpPr>
          <p:grpSpPr>
            <a:xfrm>
              <a:off x="5602614" y="3185386"/>
              <a:ext cx="199554" cy="273464"/>
              <a:chOff x="8810129" y="4281182"/>
              <a:chExt cx="372458" cy="464007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07D440B9-0D03-30D2-B842-6D4E9057EAD3}"/>
                  </a:ext>
                </a:extLst>
              </p:cNvPr>
              <p:cNvSpPr/>
              <p:nvPr/>
            </p:nvSpPr>
            <p:spPr>
              <a:xfrm>
                <a:off x="8810129" y="4285746"/>
                <a:ext cx="369915" cy="445355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95D8C6DB-6610-E050-7505-7C435BD42105}"/>
                  </a:ext>
                </a:extLst>
              </p:cNvPr>
              <p:cNvGrpSpPr/>
              <p:nvPr/>
            </p:nvGrpSpPr>
            <p:grpSpPr>
              <a:xfrm>
                <a:off x="8815007" y="4281182"/>
                <a:ext cx="367580" cy="464007"/>
                <a:chOff x="6540505" y="2742041"/>
                <a:chExt cx="430932" cy="543977"/>
              </a:xfrm>
            </p:grpSpPr>
            <p:sp>
              <p:nvSpPr>
                <p:cNvPr id="245" name="Rectangle: Rounded Corners 160">
                  <a:extLst>
                    <a:ext uri="{FF2B5EF4-FFF2-40B4-BE49-F238E27FC236}">
                      <a16:creationId xmlns:a16="http://schemas.microsoft.com/office/drawing/2014/main" id="{FA2D6B42-CA0C-730B-77C8-0F2FF53FC6DF}"/>
                    </a:ext>
                  </a:extLst>
                </p:cNvPr>
                <p:cNvSpPr/>
                <p:nvPr/>
              </p:nvSpPr>
              <p:spPr>
                <a:xfrm>
                  <a:off x="6540505" y="2742041"/>
                  <a:ext cx="430932" cy="543977"/>
                </a:xfrm>
                <a:custGeom>
                  <a:avLst/>
                  <a:gdLst>
                    <a:gd name="connsiteX0" fmla="*/ 0 w 430932"/>
                    <a:gd name="connsiteY0" fmla="*/ 38206 h 543977"/>
                    <a:gd name="connsiteX1" fmla="*/ 38206 w 430932"/>
                    <a:gd name="connsiteY1" fmla="*/ 0 h 543977"/>
                    <a:gd name="connsiteX2" fmla="*/ 392726 w 430932"/>
                    <a:gd name="connsiteY2" fmla="*/ 0 h 543977"/>
                    <a:gd name="connsiteX3" fmla="*/ 430932 w 430932"/>
                    <a:gd name="connsiteY3" fmla="*/ 38206 h 543977"/>
                    <a:gd name="connsiteX4" fmla="*/ 430932 w 430932"/>
                    <a:gd name="connsiteY4" fmla="*/ 505771 h 543977"/>
                    <a:gd name="connsiteX5" fmla="*/ 392726 w 430932"/>
                    <a:gd name="connsiteY5" fmla="*/ 543977 h 543977"/>
                    <a:gd name="connsiteX6" fmla="*/ 38206 w 430932"/>
                    <a:gd name="connsiteY6" fmla="*/ 543977 h 543977"/>
                    <a:gd name="connsiteX7" fmla="*/ 0 w 430932"/>
                    <a:gd name="connsiteY7" fmla="*/ 505771 h 543977"/>
                    <a:gd name="connsiteX8" fmla="*/ 0 w 430932"/>
                    <a:gd name="connsiteY8" fmla="*/ 38206 h 543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0932" h="543977" extrusionOk="0">
                      <a:moveTo>
                        <a:pt x="0" y="38206"/>
                      </a:moveTo>
                      <a:cubicBezTo>
                        <a:pt x="-774" y="16628"/>
                        <a:pt x="13453" y="1371"/>
                        <a:pt x="38206" y="0"/>
                      </a:cubicBezTo>
                      <a:cubicBezTo>
                        <a:pt x="130389" y="-8907"/>
                        <a:pt x="288204" y="-11185"/>
                        <a:pt x="392726" y="0"/>
                      </a:cubicBezTo>
                      <a:cubicBezTo>
                        <a:pt x="410061" y="-2864"/>
                        <a:pt x="428975" y="21122"/>
                        <a:pt x="430932" y="38206"/>
                      </a:cubicBezTo>
                      <a:cubicBezTo>
                        <a:pt x="425776" y="172241"/>
                        <a:pt x="414038" y="358425"/>
                        <a:pt x="430932" y="505771"/>
                      </a:cubicBezTo>
                      <a:cubicBezTo>
                        <a:pt x="431194" y="526333"/>
                        <a:pt x="411730" y="543656"/>
                        <a:pt x="392726" y="543977"/>
                      </a:cubicBezTo>
                      <a:cubicBezTo>
                        <a:pt x="245747" y="538082"/>
                        <a:pt x="162185" y="540316"/>
                        <a:pt x="38206" y="543977"/>
                      </a:cubicBezTo>
                      <a:cubicBezTo>
                        <a:pt x="14903" y="547619"/>
                        <a:pt x="-2154" y="524373"/>
                        <a:pt x="0" y="505771"/>
                      </a:cubicBezTo>
                      <a:cubicBezTo>
                        <a:pt x="9880" y="399781"/>
                        <a:pt x="15844" y="162735"/>
                        <a:pt x="0" y="38206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roundRect">
                          <a:avLst>
                            <a:gd name="adj" fmla="val 8866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196">
                  <p14:nvContentPartPr>
                    <p14:cNvPr id="246" name="Ink 245">
                      <a:extLst>
                        <a:ext uri="{FF2B5EF4-FFF2-40B4-BE49-F238E27FC236}">
                          <a16:creationId xmlns:a16="http://schemas.microsoft.com/office/drawing/2014/main" id="{6670F3E3-3947-ED74-A2FF-CD43F789939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0091" y="3018862"/>
                    <a:ext cx="258120" cy="360"/>
                  </p14:xfrm>
                </p:contentPart>
              </mc:Choice>
              <mc:Fallback xmlns="">
                <p:pic>
                  <p:nvPicPr>
                    <p:cNvPr id="481" name="Ink 480">
                      <a:extLst>
                        <a:ext uri="{FF2B5EF4-FFF2-40B4-BE49-F238E27FC236}">
                          <a16:creationId xmlns:a16="http://schemas.microsoft.com/office/drawing/2014/main" id="{01934A89-42F9-363E-98AC-CB801690ECCA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617077" y="3012382"/>
                      <a:ext cx="282703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7">
                  <p14:nvContentPartPr>
                    <p14:cNvPr id="247" name="Ink 246">
                      <a:extLst>
                        <a:ext uri="{FF2B5EF4-FFF2-40B4-BE49-F238E27FC236}">
                          <a16:creationId xmlns:a16="http://schemas.microsoft.com/office/drawing/2014/main" id="{5662800E-9C9E-4A1A-3F7A-C86F00F93A9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0091" y="3106433"/>
                    <a:ext cx="258120" cy="360"/>
                  </p14:xfrm>
                </p:contentPart>
              </mc:Choice>
              <mc:Fallback xmlns="">
                <p:pic>
                  <p:nvPicPr>
                    <p:cNvPr id="482" name="Ink 481">
                      <a:extLst>
                        <a:ext uri="{FF2B5EF4-FFF2-40B4-BE49-F238E27FC236}">
                          <a16:creationId xmlns:a16="http://schemas.microsoft.com/office/drawing/2014/main" id="{3D0CA854-51B2-8043-45F9-49F9ED6AF34D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617077" y="3099953"/>
                      <a:ext cx="282703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8">
                  <p14:nvContentPartPr>
                    <p14:cNvPr id="248" name="Ink 247">
                      <a:extLst>
                        <a:ext uri="{FF2B5EF4-FFF2-40B4-BE49-F238E27FC236}">
                          <a16:creationId xmlns:a16="http://schemas.microsoft.com/office/drawing/2014/main" id="{BC8171F7-D591-D098-4570-1C1243DDDFA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630091" y="3178149"/>
                    <a:ext cx="258120" cy="360"/>
                  </p14:xfrm>
                </p:contentPart>
              </mc:Choice>
              <mc:Fallback xmlns="">
                <p:pic>
                  <p:nvPicPr>
                    <p:cNvPr id="483" name="Ink 482">
                      <a:extLst>
                        <a:ext uri="{FF2B5EF4-FFF2-40B4-BE49-F238E27FC236}">
                          <a16:creationId xmlns:a16="http://schemas.microsoft.com/office/drawing/2014/main" id="{9279661E-74BB-07FE-76CB-0CD92395417B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6617077" y="3171669"/>
                      <a:ext cx="282703" cy="1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570E32-90CA-C583-FF17-FA4089EA6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2D6218C-014A-88A5-278D-DC3A7D89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1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200" grpId="1"/>
      <p:bldP spid="2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0AB4-FCD9-104E-9078-5F104543D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535888E-1A68-EEC0-1E81-03FB345957CA}"/>
              </a:ext>
            </a:extLst>
          </p:cNvPr>
          <p:cNvGrpSpPr/>
          <p:nvPr/>
        </p:nvGrpSpPr>
        <p:grpSpPr>
          <a:xfrm>
            <a:off x="4887074" y="4867352"/>
            <a:ext cx="2662581" cy="437643"/>
            <a:chOff x="4428954" y="2435961"/>
            <a:chExt cx="2662581" cy="437643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7FCD2200-AE6E-17B9-4BAE-B01FD8CF44AF}"/>
                </a:ext>
              </a:extLst>
            </p:cNvPr>
            <p:cNvGrpSpPr/>
            <p:nvPr/>
          </p:nvGrpSpPr>
          <p:grpSpPr>
            <a:xfrm>
              <a:off x="4428954" y="2481713"/>
              <a:ext cx="2662581" cy="369332"/>
              <a:chOff x="4428954" y="2481713"/>
              <a:chExt cx="2662581" cy="369332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238A012A-099D-76CE-2CF9-87715BCBC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8954" y="2840101"/>
                <a:ext cx="2662581" cy="0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77A492A3-49E8-1A00-142C-0111F35902EA}"/>
                      </a:ext>
                    </a:extLst>
                  </p:cNvPr>
                  <p:cNvSpPr txBox="1"/>
                  <p:nvPr/>
                </p:nvSpPr>
                <p:spPr>
                  <a:xfrm>
                    <a:off x="4517579" y="2481713"/>
                    <a:ext cx="1939848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𝑎𝑖𝑑</m:t>
                        </m:r>
                      </m:oMath>
                    </a14:m>
                    <a:r>
                      <a:rPr lang="en-US" sz="1600" dirty="0"/>
                      <a:t>,</a:t>
                    </a:r>
                    <a:r>
                      <a:rPr lang="en-US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r>
                      <a:rPr lang="en-US" sz="1600" b="0" dirty="0"/>
                      <a:t>, 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a14:m>
                    <a:r>
                      <a:rPr lang="en-US" baseline="-25000" dirty="0"/>
                      <a:t>mac </a:t>
                    </a:r>
                    <a:r>
                      <a:rPr lang="en-US" sz="1600" dirty="0"/>
                      <a:t>,</a:t>
                    </a:r>
                    <a:r>
                      <a:rPr lang="en-US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0A11B706-7750-97E3-925C-04C418AC46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17579" y="2481713"/>
                    <a:ext cx="1939848" cy="369332"/>
                  </a:xfrm>
                  <a:prstGeom prst="rect">
                    <a:avLst/>
                  </a:prstGeom>
                  <a:blipFill>
                    <a:blip r:embed="rId69"/>
                    <a:stretch>
                      <a:fillRect b="-1967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BE6CC77-D6B3-ABC8-37ED-F065F4617F97}"/>
                </a:ext>
              </a:extLst>
            </p:cNvPr>
            <p:cNvGrpSpPr/>
            <p:nvPr/>
          </p:nvGrpSpPr>
          <p:grpSpPr>
            <a:xfrm>
              <a:off x="6039009" y="2435961"/>
              <a:ext cx="719297" cy="437643"/>
              <a:chOff x="4298095" y="4549277"/>
              <a:chExt cx="719297" cy="4376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611EA4C1-0CC3-7C3A-24A4-DC8758C07A3E}"/>
                      </a:ext>
                    </a:extLst>
                  </p:cNvPr>
                  <p:cNvSpPr txBox="1"/>
                  <p:nvPr/>
                </p:nvSpPr>
                <p:spPr>
                  <a:xfrm>
                    <a:off x="4378237" y="4580892"/>
                    <a:ext cx="639155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a14:m>
                    <a:r>
                      <a:rPr lang="en-US" sz="1600" baseline="-25000" dirty="0"/>
                      <a:t>mk</a:t>
                    </a: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923F1C77-602B-66DA-E530-D0F3D95636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78237" y="4580892"/>
                    <a:ext cx="639155" cy="362984"/>
                  </a:xfrm>
                  <a:prstGeom prst="rect">
                    <a:avLst/>
                  </a:prstGeom>
                  <a:blipFill>
                    <a:blip r:embed="rId70"/>
                    <a:stretch>
                      <a:fillRect b="-2203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F3D56CD-883C-DC5D-F006-0891B603C563}"/>
                  </a:ext>
                </a:extLst>
              </p:cNvPr>
              <p:cNvSpPr txBox="1"/>
              <p:nvPr/>
            </p:nvSpPr>
            <p:spPr>
              <a:xfrm>
                <a:off x="4298095" y="4549277"/>
                <a:ext cx="667867" cy="4376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3200" dirty="0">
                    <a:latin typeface="DIN Next LT Pro Light" panose="020B0303020203050203" pitchFamily="34" charset="0"/>
                  </a:rPr>
                  <a:t>[   ]</a:t>
                </a:r>
              </a:p>
            </p:txBody>
          </p:sp>
        </p:grp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6D2270-3FF7-B754-3ED4-2181E5919DCE}"/>
              </a:ext>
            </a:extLst>
          </p:cNvPr>
          <p:cNvSpPr/>
          <p:nvPr/>
        </p:nvSpPr>
        <p:spPr>
          <a:xfrm>
            <a:off x="3499150" y="3659313"/>
            <a:ext cx="521142" cy="299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78D839-A630-D5AF-5225-8B462CF0F69A}"/>
              </a:ext>
            </a:extLst>
          </p:cNvPr>
          <p:cNvSpPr txBox="1"/>
          <p:nvPr/>
        </p:nvSpPr>
        <p:spPr>
          <a:xfrm>
            <a:off x="2440174" y="4766126"/>
            <a:ext cx="1182332" cy="460986"/>
          </a:xfrm>
          <a:prstGeom prst="rect">
            <a:avLst/>
          </a:prstGeom>
          <a:solidFill>
            <a:srgbClr val="FBD5EF"/>
          </a:solidFill>
        </p:spPr>
        <p:txBody>
          <a:bodyPr wrap="square" lIns="0" tIns="36000" rIns="0" bIns="0" rtlCol="0" anchor="ctr" anchorCtr="1">
            <a:noAutofit/>
          </a:bodyPr>
          <a:lstStyle/>
          <a:p>
            <a:r>
              <a:rPr lang="en-US" dirty="0" err="1">
                <a:latin typeface="DIN Next LT Pro Light" panose="020B0303020203050203" pitchFamily="34" charset="0"/>
              </a:rPr>
              <a:t>AEAD.Enc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11CDCF6-FC1C-E4E4-65BB-33BBF84F5814}"/>
              </a:ext>
            </a:extLst>
          </p:cNvPr>
          <p:cNvSpPr/>
          <p:nvPr/>
        </p:nvSpPr>
        <p:spPr>
          <a:xfrm>
            <a:off x="2709320" y="5482208"/>
            <a:ext cx="629736" cy="3898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650A196-C429-37A1-AD53-BC014B69407C}"/>
              </a:ext>
            </a:extLst>
          </p:cNvPr>
          <p:cNvCxnSpPr>
            <a:cxnSpLocks/>
            <a:stCxn id="95" idx="2"/>
            <a:endCxn id="11" idx="0"/>
          </p:cNvCxnSpPr>
          <p:nvPr/>
        </p:nvCxnSpPr>
        <p:spPr>
          <a:xfrm flipH="1">
            <a:off x="3031340" y="4451626"/>
            <a:ext cx="820" cy="314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4A6682F-A6B8-AE3E-210E-792E1C5D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(Cloud Storage Scheme)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7020D-0A1E-356A-6CE6-AB1A3355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600CBAC-6E99-0D3D-DE86-EE60A6B6CEDA}"/>
              </a:ext>
            </a:extLst>
          </p:cNvPr>
          <p:cNvSpPr/>
          <p:nvPr/>
        </p:nvSpPr>
        <p:spPr>
          <a:xfrm>
            <a:off x="6724" y="839602"/>
            <a:ext cx="1956547" cy="414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72000" rtlCol="0" anchor="ctr" anchorCtr="0"/>
          <a:lstStyle/>
          <a:p>
            <a:r>
              <a:rPr lang="en-US" sz="2000" dirty="0">
                <a:solidFill>
                  <a:schemeClr val="tx1"/>
                </a:solidFill>
                <a:latin typeface="DIN Next LT Pro Medium" panose="020B0603020203050203" pitchFamily="34" charset="0"/>
              </a:rPr>
              <a:t>Registration</a:t>
            </a:r>
            <a:endParaRPr lang="en-US" sz="2400" dirty="0">
              <a:solidFill>
                <a:schemeClr val="tx1"/>
              </a:solidFill>
              <a:latin typeface="DIN Next LT Pro Medium" panose="020B060302020305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5A21B85-4B47-A753-86F5-EC15E06FE111}"/>
                  </a:ext>
                </a:extLst>
              </p:cNvPr>
              <p:cNvSpPr txBox="1"/>
              <p:nvPr/>
            </p:nvSpPr>
            <p:spPr>
              <a:xfrm>
                <a:off x="2820307" y="2823221"/>
                <a:ext cx="423704" cy="2204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36000" rIns="0" bIns="72000" rtlCol="0" anchor="ctr" anchorCtr="1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𝑟𝑤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D9E1B7B-CA04-F5E7-203C-DED09E1E2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307" y="2823221"/>
                <a:ext cx="423704" cy="220421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FB86FFD-BE42-4FD6-EAD8-A4D57660479C}"/>
                  </a:ext>
                </a:extLst>
              </p:cNvPr>
              <p:cNvSpPr txBox="1"/>
              <p:nvPr/>
            </p:nvSpPr>
            <p:spPr>
              <a:xfrm>
                <a:off x="2739708" y="4129275"/>
                <a:ext cx="584903" cy="322351"/>
              </a:xfrm>
              <a:prstGeom prst="rect">
                <a:avLst/>
              </a:prstGeom>
              <a:noFill/>
            </p:spPr>
            <p:txBody>
              <a:bodyPr wrap="none" lIns="0" tIns="0" rIns="0" bIns="288000"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baseline="-25000" dirty="0"/>
                  <a:t>kek</a:t>
                </a:r>
                <a:endParaRPr lang="en-US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38A79C8-4253-89D6-4E9E-C88FCA140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708" y="4129275"/>
                <a:ext cx="584903" cy="322351"/>
              </a:xfrm>
              <a:prstGeom prst="rect">
                <a:avLst/>
              </a:prstGeom>
              <a:blipFill>
                <a:blip r:embed="rId6"/>
                <a:stretch>
                  <a:fillRect t="-1887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3C77ECAD-E78A-6D72-04BF-3C7351A85CBA}"/>
              </a:ext>
            </a:extLst>
          </p:cNvPr>
          <p:cNvSpPr/>
          <p:nvPr/>
        </p:nvSpPr>
        <p:spPr>
          <a:xfrm>
            <a:off x="3353021" y="1459451"/>
            <a:ext cx="385338" cy="2545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4C534F-7134-6710-B37C-1BF17EE53AE6}"/>
              </a:ext>
            </a:extLst>
          </p:cNvPr>
          <p:cNvCxnSpPr>
            <a:cxnSpLocks/>
            <a:stCxn id="61" idx="2"/>
            <a:endCxn id="95" idx="0"/>
          </p:cNvCxnSpPr>
          <p:nvPr/>
        </p:nvCxnSpPr>
        <p:spPr>
          <a:xfrm>
            <a:off x="3032160" y="3548823"/>
            <a:ext cx="0" cy="58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C9DCAC05-BF13-4688-2335-ED0504675BD7}"/>
              </a:ext>
            </a:extLst>
          </p:cNvPr>
          <p:cNvSpPr txBox="1"/>
          <p:nvPr/>
        </p:nvSpPr>
        <p:spPr>
          <a:xfrm>
            <a:off x="1420004" y="1371938"/>
            <a:ext cx="2257675" cy="414885"/>
          </a:xfrm>
          <a:prstGeom prst="rect">
            <a:avLst/>
          </a:prstGeom>
          <a:noFill/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u="sng" dirty="0">
                <a:latin typeface="DIN Next LT Pro Light" panose="020B0303020203050203" pitchFamily="34" charset="0"/>
              </a:rPr>
              <a:t>Client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83EC7AE-B6BD-B3FB-31C0-7AEA897BB3FC}"/>
              </a:ext>
            </a:extLst>
          </p:cNvPr>
          <p:cNvSpPr txBox="1"/>
          <p:nvPr/>
        </p:nvSpPr>
        <p:spPr>
          <a:xfrm>
            <a:off x="7962848" y="1371938"/>
            <a:ext cx="1086727" cy="414885"/>
          </a:xfrm>
          <a:prstGeom prst="rect">
            <a:avLst/>
          </a:prstGeom>
          <a:noFill/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u="sng" dirty="0">
                <a:latin typeface="DIN Next LT Pro Light" panose="020B0303020203050203" pitchFamily="34" charset="0"/>
              </a:rPr>
              <a:t>Server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358BDCE-89B3-0224-5EAF-900B84A36389}"/>
              </a:ext>
            </a:extLst>
          </p:cNvPr>
          <p:cNvSpPr/>
          <p:nvPr/>
        </p:nvSpPr>
        <p:spPr>
          <a:xfrm>
            <a:off x="3790199" y="1909894"/>
            <a:ext cx="323587" cy="2831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36FF3-F620-019D-44C9-08693A207464}"/>
              </a:ext>
            </a:extLst>
          </p:cNvPr>
          <p:cNvSpPr txBox="1"/>
          <p:nvPr/>
        </p:nvSpPr>
        <p:spPr>
          <a:xfrm>
            <a:off x="3919587" y="1760830"/>
            <a:ext cx="408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D29A1C"/>
                </a:solidFill>
                <a:latin typeface="DIN Next LT Pro Black" panose="020B0A03020203050203" pitchFamily="34" charset="0"/>
              </a:rPr>
              <a:t>$</a:t>
            </a:r>
            <a:endParaRPr lang="en-US" dirty="0">
              <a:solidFill>
                <a:srgbClr val="D29A1C"/>
              </a:solidFill>
              <a:latin typeface="DIN Next LT Pro Black" panose="020B0A03020203050203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8EF73CA-00EB-F7E0-F664-D18084E941B4}"/>
              </a:ext>
            </a:extLst>
          </p:cNvPr>
          <p:cNvGrpSpPr/>
          <p:nvPr/>
        </p:nvGrpSpPr>
        <p:grpSpPr>
          <a:xfrm>
            <a:off x="4191194" y="1599815"/>
            <a:ext cx="1315146" cy="411532"/>
            <a:chOff x="-2949150" y="-960738"/>
            <a:chExt cx="1315146" cy="4115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EFFFC2-7DD6-684B-D09C-2DA7F377FA1F}"/>
                </a:ext>
              </a:extLst>
            </p:cNvPr>
            <p:cNvSpPr txBox="1"/>
            <p:nvPr/>
          </p:nvSpPr>
          <p:spPr>
            <a:xfrm>
              <a:off x="-2739318" y="-960738"/>
              <a:ext cx="1105314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CHOSEN BY CLIENT</a:t>
              </a:r>
              <a:endParaRPr lang="en-US" sz="12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D8C071D-2DE4-70E9-20CE-C754CAED77AB}"/>
                    </a:ext>
                  </a:extLst>
                </p14:cNvPr>
                <p14:cNvContentPartPr/>
                <p14:nvPr/>
              </p14:nvContentPartPr>
              <p14:xfrm rot="19427217">
                <a:off x="-2949150" y="-610046"/>
                <a:ext cx="272880" cy="60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F9F71C1-B891-2B36-52DD-8E1C9E5F11E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9427217">
                  <a:off x="-2953470" y="-614366"/>
                  <a:ext cx="28152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81C2B11-7E48-AB5F-9EE9-10F086EA2F57}"/>
              </a:ext>
            </a:extLst>
          </p:cNvPr>
          <p:cNvGrpSpPr/>
          <p:nvPr/>
        </p:nvGrpSpPr>
        <p:grpSpPr>
          <a:xfrm>
            <a:off x="3627528" y="895968"/>
            <a:ext cx="1181777" cy="543317"/>
            <a:chOff x="3627528" y="895968"/>
            <a:chExt cx="1181777" cy="54331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E556E9-2794-225E-C5B3-4977E79C53C3}"/>
                </a:ext>
              </a:extLst>
            </p:cNvPr>
            <p:cNvSpPr txBox="1"/>
            <p:nvPr/>
          </p:nvSpPr>
          <p:spPr>
            <a:xfrm>
              <a:off x="3703991" y="895968"/>
              <a:ext cx="1105314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GLOBALLY UNIQUE</a:t>
              </a:r>
              <a:endParaRPr lang="en-US" sz="12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44CF7D0-419B-62E8-9C6A-88646FE98DC1}"/>
                    </a:ext>
                  </a:extLst>
                </p14:cNvPr>
                <p14:cNvContentPartPr/>
                <p14:nvPr/>
              </p14:nvContentPartPr>
              <p14:xfrm>
                <a:off x="3627528" y="1232871"/>
                <a:ext cx="158040" cy="206414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D432801-31F0-9E4B-2DEB-407B270E284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23208" y="1228541"/>
                  <a:ext cx="166680" cy="21507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A14693B-FC17-63B4-30E9-C2FB5C620A60}"/>
              </a:ext>
            </a:extLst>
          </p:cNvPr>
          <p:cNvSpPr txBox="1"/>
          <p:nvPr/>
        </p:nvSpPr>
        <p:spPr>
          <a:xfrm>
            <a:off x="2589305" y="2269373"/>
            <a:ext cx="885708" cy="3452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dirty="0">
                <a:latin typeface="DIN Next LT Pro Light" panose="020B0303020203050203" pitchFamily="34" charset="0"/>
              </a:rPr>
              <a:t>OPRF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3C43E3-E7A8-9937-7F5D-5A98EC458465}"/>
                  </a:ext>
                </a:extLst>
              </p:cNvPr>
              <p:cNvSpPr txBox="1"/>
              <p:nvPr/>
            </p:nvSpPr>
            <p:spPr>
              <a:xfrm>
                <a:off x="1813658" y="1878969"/>
                <a:ext cx="885709" cy="274237"/>
              </a:xfrm>
              <a:prstGeom prst="rect">
                <a:avLst/>
              </a:prstGeom>
              <a:noFill/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𝑝𝑤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𝑎𝑖𝑑</m:t>
                      </m:r>
                    </m:oMath>
                  </m:oMathPara>
                </a14:m>
                <a:endParaRPr lang="en-US" dirty="0">
                  <a:latin typeface="DIN Next LT Pro Light" panose="020B0303020203050203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2406F1-7877-01EE-441B-4C240A48E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658" y="1878969"/>
                <a:ext cx="885709" cy="274237"/>
              </a:xfrm>
              <a:prstGeom prst="rect">
                <a:avLst/>
              </a:prstGeom>
              <a:blipFill>
                <a:blip r:embed="rId11"/>
                <a:stretch>
                  <a:fillRect l="-4138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C18366-550B-7CE8-5957-279E866F7961}"/>
                  </a:ext>
                </a:extLst>
              </p:cNvPr>
              <p:cNvSpPr txBox="1"/>
              <p:nvPr/>
            </p:nvSpPr>
            <p:spPr>
              <a:xfrm>
                <a:off x="3765911" y="1878969"/>
                <a:ext cx="372493" cy="323165"/>
              </a:xfrm>
              <a:prstGeom prst="rect">
                <a:avLst/>
              </a:prstGeom>
              <a:noFill/>
            </p:spPr>
            <p:txBody>
              <a:bodyPr wrap="square" lIns="0" tIns="3600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03220E-B1E4-517D-7327-FA5809BBA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911" y="1878969"/>
                <a:ext cx="372493" cy="323165"/>
              </a:xfrm>
              <a:prstGeom prst="rect">
                <a:avLst/>
              </a:prstGeom>
              <a:blipFill>
                <a:blip r:embed="rId12"/>
                <a:stretch>
                  <a:fillRect l="-3279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0AF515-650F-3B6C-A308-49BA1502AF1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256513" y="2153206"/>
            <a:ext cx="324756" cy="11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7EE071B-7BEE-CC36-D9B5-394EF14AF8CA}"/>
              </a:ext>
            </a:extLst>
          </p:cNvPr>
          <p:cNvCxnSpPr>
            <a:cxnSpLocks/>
            <a:stCxn id="9" idx="2"/>
            <a:endCxn id="74" idx="0"/>
          </p:cNvCxnSpPr>
          <p:nvPr/>
        </p:nvCxnSpPr>
        <p:spPr>
          <a:xfrm>
            <a:off x="3032159" y="2614600"/>
            <a:ext cx="0" cy="208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54F44C5-E59B-B52E-819C-091360E3A507}"/>
              </a:ext>
            </a:extLst>
          </p:cNvPr>
          <p:cNvCxnSpPr>
            <a:cxnSpLocks/>
          </p:cNvCxnSpPr>
          <p:nvPr/>
        </p:nvCxnSpPr>
        <p:spPr>
          <a:xfrm flipH="1">
            <a:off x="3460801" y="2157415"/>
            <a:ext cx="331748" cy="118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6790931-64BC-B4F2-C3AA-18810D3A2F9C}"/>
              </a:ext>
            </a:extLst>
          </p:cNvPr>
          <p:cNvGrpSpPr/>
          <p:nvPr/>
        </p:nvGrpSpPr>
        <p:grpSpPr>
          <a:xfrm>
            <a:off x="1119047" y="1505190"/>
            <a:ext cx="545470" cy="1025625"/>
            <a:chOff x="6230718" y="3981488"/>
            <a:chExt cx="726021" cy="150161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B5ACD79-E5BE-0434-8E57-56315E3AB7B0}"/>
                </a:ext>
              </a:extLst>
            </p:cNvPr>
            <p:cNvGrpSpPr/>
            <p:nvPr/>
          </p:nvGrpSpPr>
          <p:grpSpPr>
            <a:xfrm>
              <a:off x="6230718" y="3981488"/>
              <a:ext cx="417474" cy="1501618"/>
              <a:chOff x="6681969" y="3633289"/>
              <a:chExt cx="417474" cy="150161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2EB14019-15FB-98B7-CCA7-D9E124AAAB77}"/>
                      </a:ext>
                    </a:extLst>
                  </p14:cNvPr>
                  <p14:cNvContentPartPr/>
                  <p14:nvPr/>
                </p14:nvContentPartPr>
                <p14:xfrm>
                  <a:off x="6709140" y="4515557"/>
                  <a:ext cx="140281" cy="61935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6A31397C-1FCF-08B3-EFE3-819DF46C450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701001" y="4506596"/>
                    <a:ext cx="156559" cy="637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49B1E837-FD44-D245-56C6-C96055F9EBE2}"/>
                      </a:ext>
                    </a:extLst>
                  </p14:cNvPr>
                  <p14:cNvContentPartPr/>
                  <p14:nvPr/>
                </p14:nvContentPartPr>
                <p14:xfrm>
                  <a:off x="6681969" y="3633289"/>
                  <a:ext cx="334066" cy="40151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FD0F9A53-038F-B261-817A-15375591A226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673833" y="3624331"/>
                    <a:ext cx="350339" cy="4194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50ADE410-0F8C-7E0D-CBA7-947D74F8F6D3}"/>
                      </a:ext>
                    </a:extLst>
                  </p14:cNvPr>
                  <p14:cNvContentPartPr/>
                  <p14:nvPr/>
                </p14:nvContentPartPr>
                <p14:xfrm>
                  <a:off x="6868785" y="3637785"/>
                  <a:ext cx="44062" cy="225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B64DC0CC-DE02-9780-0B07-DDE51E15715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860731" y="3633960"/>
                    <a:ext cx="60171" cy="78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7BEEF30A-7B54-42A1-F013-291D16FF675F}"/>
                      </a:ext>
                    </a:extLst>
                  </p14:cNvPr>
                  <p14:cNvContentPartPr/>
                  <p14:nvPr/>
                </p14:nvContentPartPr>
                <p14:xfrm>
                  <a:off x="6847653" y="4047388"/>
                  <a:ext cx="7419" cy="458162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8406F6C7-43FC-DDCA-9C39-0082CDC2C42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840234" y="4038435"/>
                    <a:ext cx="22257" cy="4760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F87CC76A-668E-A75F-4B0D-42FFA446C5D3}"/>
                      </a:ext>
                    </a:extLst>
                  </p14:cNvPr>
                  <p14:cNvContentPartPr/>
                  <p14:nvPr/>
                </p14:nvContentPartPr>
                <p14:xfrm>
                  <a:off x="6860948" y="4520995"/>
                  <a:ext cx="130389" cy="587427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B5B256BE-48C3-76CA-0454-7A97B20E2567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852829" y="4512039"/>
                    <a:ext cx="146628" cy="6053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0D07B6CA-8874-44B9-B39F-E70FAEFCEB81}"/>
                      </a:ext>
                    </a:extLst>
                  </p14:cNvPr>
                  <p14:cNvContentPartPr/>
                  <p14:nvPr/>
                </p14:nvContentPartPr>
                <p14:xfrm>
                  <a:off x="6725582" y="4043791"/>
                  <a:ext cx="118924" cy="539093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7901F5B0-0EAD-BC79-8E28-FD9E506B876A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717463" y="4034841"/>
                    <a:ext cx="135163" cy="55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60DA0EEB-B4E2-B8EA-BA37-304886985132}"/>
                      </a:ext>
                    </a:extLst>
                  </p14:cNvPr>
                  <p14:cNvContentPartPr/>
                  <p14:nvPr/>
                </p14:nvContentPartPr>
                <p14:xfrm>
                  <a:off x="6713217" y="4586930"/>
                  <a:ext cx="12140" cy="21582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66192A4A-CB7B-6E29-D7D7-06135FB8095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705573" y="4577981"/>
                    <a:ext cx="27427" cy="394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9DC74181-1E71-4AF3-FA71-ECC15816B851}"/>
                      </a:ext>
                    </a:extLst>
                  </p14:cNvPr>
                  <p14:cNvContentPartPr/>
                  <p14:nvPr/>
                </p14:nvContentPartPr>
                <p14:xfrm>
                  <a:off x="6863643" y="4037456"/>
                  <a:ext cx="235800" cy="42840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3F5F3B2E-C71B-64D7-FCC2-1D14DD20E849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855512" y="4028498"/>
                    <a:ext cx="252062" cy="44631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D3604C1-C92E-9F96-7B6B-5CC651F576A8}"/>
                </a:ext>
              </a:extLst>
            </p:cNvPr>
            <p:cNvGrpSpPr/>
            <p:nvPr/>
          </p:nvGrpSpPr>
          <p:grpSpPr>
            <a:xfrm rot="1221240">
              <a:off x="6584859" y="4684013"/>
              <a:ext cx="371880" cy="380520"/>
              <a:chOff x="6645774" y="4555259"/>
              <a:chExt cx="371880" cy="38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B385D010-1301-4EFC-D1FC-B4702877C01D}"/>
                      </a:ext>
                    </a:extLst>
                  </p14:cNvPr>
                  <p14:cNvContentPartPr/>
                  <p14:nvPr/>
                </p14:nvContentPartPr>
                <p14:xfrm>
                  <a:off x="6645774" y="4555259"/>
                  <a:ext cx="371880" cy="38052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4ED09E6C-2875-6BA7-DEB9-CEEC610479BD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637627" y="4546312"/>
                    <a:ext cx="388174" cy="3984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93418306-823B-924B-0653-CC24739E1191}"/>
                      </a:ext>
                    </a:extLst>
                  </p14:cNvPr>
                  <p14:cNvContentPartPr/>
                  <p14:nvPr/>
                </p14:nvContentPartPr>
                <p14:xfrm>
                  <a:off x="6677400" y="4583803"/>
                  <a:ext cx="307339" cy="314479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1448C160-6FC8-4FC8-71B4-C2585BDEAAA4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669249" y="4574848"/>
                    <a:ext cx="323641" cy="33238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76DE9AA-D4E5-0C90-383B-4929684EE241}"/>
              </a:ext>
            </a:extLst>
          </p:cNvPr>
          <p:cNvGrpSpPr/>
          <p:nvPr/>
        </p:nvGrpSpPr>
        <p:grpSpPr>
          <a:xfrm flipH="1">
            <a:off x="10088795" y="1627866"/>
            <a:ext cx="683523" cy="562717"/>
            <a:chOff x="2681326" y="1266661"/>
            <a:chExt cx="1214790" cy="1000089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B5C8747-0574-50C4-D5C4-A527755C514D}"/>
                </a:ext>
              </a:extLst>
            </p:cNvPr>
            <p:cNvGrpSpPr/>
            <p:nvPr/>
          </p:nvGrpSpPr>
          <p:grpSpPr>
            <a:xfrm>
              <a:off x="2681326" y="1266661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3F8E0749-7B34-F414-ECF4-2AFF9A4F0A1B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D52C5AF7-5E3B-1A6B-DBD0-4E04520668C2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FCF31D05-C0C3-B924-2B65-7801BC2CFAA5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CD157A36-5965-3410-FF46-B05EB9F299B3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393D4C0B-F867-81D9-10D8-C07E59D349C2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2268033F-6C35-304A-409F-DD4EDFB661D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CEEC85AE-7D6A-1AA5-BAAE-80F27AB8334E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A99A16C0-99FF-B6B0-1ABC-3A4865CB4257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C4EF74B9-93B1-F92E-9D50-77AC1D59EC2A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8195B5A0-CAE8-1049-14AC-219213F7D68B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45" name="Ink 144">
                    <a:extLst>
                      <a:ext uri="{FF2B5EF4-FFF2-40B4-BE49-F238E27FC236}">
                        <a16:creationId xmlns:a16="http://schemas.microsoft.com/office/drawing/2014/main" id="{D7286AC1-EEC7-A699-0B0A-F20E65324DA8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655FEBCA-A4EB-847C-2C28-D974590C031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46" name="Ink 145">
                    <a:extLst>
                      <a:ext uri="{FF2B5EF4-FFF2-40B4-BE49-F238E27FC236}">
                        <a16:creationId xmlns:a16="http://schemas.microsoft.com/office/drawing/2014/main" id="{F94B2D06-B70A-247C-2580-0FF3C57D76EB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C93D6B94-B579-5B4D-FE21-BCE59A8378EA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47" name="Ink 146">
                    <a:extLst>
                      <a:ext uri="{FF2B5EF4-FFF2-40B4-BE49-F238E27FC236}">
                        <a16:creationId xmlns:a16="http://schemas.microsoft.com/office/drawing/2014/main" id="{C8D884F2-2D0B-D7D7-95AD-C081242192C4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2501AFF0-E76D-B53D-1EC7-46FB8C7C354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9CB758E6-B4F1-F5C6-4094-CEC978AB7323}"/>
                </a:ext>
              </a:extLst>
            </p:cNvPr>
            <p:cNvGrpSpPr/>
            <p:nvPr/>
          </p:nvGrpSpPr>
          <p:grpSpPr>
            <a:xfrm>
              <a:off x="2694277" y="1612727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488BB5EB-79D4-E46C-2745-F89DA503B140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D9276A16-1350-0CB0-1570-268C36B65B61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162E5C66-70C3-1C5D-507E-9E93DF578AAE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C8149FD2-9A13-E7AD-4FB5-DF394D5412BD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838ABDCF-CDB8-73C0-06B6-CF5FB005871B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E4DE5186-7089-996D-19AC-116C829C75D1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42FA95FE-AC69-0A0B-AC6C-B7C8D99A1CE9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E5F0322E-96D3-15D0-752B-E4547417C33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5130D2A4-94CD-7863-9D0C-E92F0E8A2A0A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809A297F-A214-D285-8F4F-B11E5C263AB3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F88F22CC-A386-5C8C-B047-A8EC736A3D11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B13FFCD2-4A09-974B-96F8-7A9F680EA6BA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CB9D01A2-9270-3617-F988-3BE8DA6AA7E0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1723F5AB-84D8-79D4-8BF2-C0D63367E4B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E4A1D14D-A69F-BF67-53C2-4E181A0C97E9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95F5E343-F4BF-6CF7-3A4E-05363A359C82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EC920AE2-FC1D-3A78-C999-0D5679E47CE8}"/>
                </a:ext>
              </a:extLst>
            </p:cNvPr>
            <p:cNvGrpSpPr/>
            <p:nvPr/>
          </p:nvGrpSpPr>
          <p:grpSpPr>
            <a:xfrm>
              <a:off x="2703796" y="1962190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932FF57B-911F-5974-CCFE-2177759CA4CC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C38510D3-9B51-41FD-360B-DD0FF1CCDB7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833E1ED5-3090-B173-88B1-484240FD119F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D7266FB0-D513-BE1F-7289-5BD20D27D7E8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7E1C877D-2CA1-84E3-D712-203B4C340E2C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B2A7632A-C351-2F46-197F-21C1E9E3081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7EBCA406-A989-FB11-AB32-6922229C459F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6F95EB8E-A00D-63F9-F2DA-3715F8071C4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A3D043D4-39CA-C9C3-9DD3-7D0A4F9276A9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E18F9A6C-0D8C-194A-C986-1360420E4BF0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4842F9AD-8140-93CD-F661-002E5FE2D0BD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E4800D4C-F7C2-3004-CCE8-84603211C4E6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2E90DB2A-1A3C-D5C4-E3B3-181A4EFA6F03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AD982609-4CAB-7A3C-9DC0-490C6FB749A4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0FF45712-B6FA-2553-B7CC-24A0EAB6B0A8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379F4419-C4B8-524F-DFEC-F10D795419B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6E895262-F685-7B3B-8376-35320A24B469}"/>
                  </a:ext>
                </a:extLst>
              </p14:cNvPr>
              <p14:cNvContentPartPr/>
              <p14:nvPr/>
            </p14:nvContentPartPr>
            <p14:xfrm rot="-60000">
              <a:off x="9320779" y="1357143"/>
              <a:ext cx="1204688" cy="576935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13953D3C-0BA7-9C43-D807-D971E37831D1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 rot="-60000">
                <a:off x="9314300" y="1350665"/>
                <a:ext cx="1216926" cy="589172"/>
              </a:xfrm>
              <a:prstGeom prst="rect">
                <a:avLst/>
              </a:prstGeom>
            </p:spPr>
          </p:pic>
        </mc:Fallback>
      </mc:AlternateContent>
      <p:grpSp>
        <p:nvGrpSpPr>
          <p:cNvPr id="190" name="Group 189">
            <a:extLst>
              <a:ext uri="{FF2B5EF4-FFF2-40B4-BE49-F238E27FC236}">
                <a16:creationId xmlns:a16="http://schemas.microsoft.com/office/drawing/2014/main" id="{A1DFEBE1-084B-930E-356A-4DFECA86C17A}"/>
              </a:ext>
            </a:extLst>
          </p:cNvPr>
          <p:cNvGrpSpPr/>
          <p:nvPr/>
        </p:nvGrpSpPr>
        <p:grpSpPr>
          <a:xfrm>
            <a:off x="2634796" y="3043642"/>
            <a:ext cx="794727" cy="505181"/>
            <a:chOff x="2634796" y="3043642"/>
            <a:chExt cx="794727" cy="50518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CAAAA36-825C-F19A-D6E2-2E71740DB872}"/>
                </a:ext>
              </a:extLst>
            </p:cNvPr>
            <p:cNvSpPr txBox="1"/>
            <p:nvPr/>
          </p:nvSpPr>
          <p:spPr>
            <a:xfrm>
              <a:off x="2634796" y="3222352"/>
              <a:ext cx="794727" cy="326471"/>
            </a:xfrm>
            <a:prstGeom prst="rect">
              <a:avLst/>
            </a:prstGeom>
            <a:solidFill>
              <a:srgbClr val="C3ECBE"/>
            </a:solidFill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dirty="0">
                  <a:latin typeface="DIN Next LT Pro Light" panose="020B0303020203050203" pitchFamily="34" charset="0"/>
                </a:rPr>
                <a:t>PRF</a:t>
              </a: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FF9125E0-B65F-D89C-F486-AC585016F93B}"/>
                </a:ext>
              </a:extLst>
            </p:cNvPr>
            <p:cNvCxnSpPr>
              <a:cxnSpLocks/>
              <a:stCxn id="74" idx="2"/>
              <a:endCxn id="61" idx="0"/>
            </p:cNvCxnSpPr>
            <p:nvPr/>
          </p:nvCxnSpPr>
          <p:spPr>
            <a:xfrm>
              <a:off x="3032159" y="3043642"/>
              <a:ext cx="1" cy="1787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7794B14F-958F-E806-9711-B293F4F646D4}"/>
                  </a:ext>
                </a:extLst>
              </p:cNvPr>
              <p:cNvSpPr txBox="1"/>
              <p:nvPr/>
            </p:nvSpPr>
            <p:spPr>
              <a:xfrm>
                <a:off x="2624709" y="1366404"/>
                <a:ext cx="1527777" cy="414885"/>
              </a:xfrm>
              <a:prstGeom prst="rect">
                <a:avLst/>
              </a:prstGeom>
              <a:noFill/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𝑝𝑤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𝑎𝑖𝑑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DIN Next LT Pro Light" panose="020B0303020203050203" pitchFamily="34" charset="0"/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C9D7EF37-26BB-3505-8240-766426DCA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09" y="1366404"/>
                <a:ext cx="1527777" cy="414885"/>
              </a:xfrm>
              <a:prstGeom prst="rect">
                <a:avLst/>
              </a:prstGeom>
              <a:blipFill>
                <a:blip r:embed="rId65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6778DC62-48DA-8BF1-42C7-EF397507FE7F}"/>
              </a:ext>
            </a:extLst>
          </p:cNvPr>
          <p:cNvGrpSpPr/>
          <p:nvPr/>
        </p:nvGrpSpPr>
        <p:grpSpPr>
          <a:xfrm>
            <a:off x="1564314" y="4716842"/>
            <a:ext cx="701056" cy="459515"/>
            <a:chOff x="2748979" y="4490872"/>
            <a:chExt cx="701056" cy="4595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DDA2655C-50AB-8FB7-FEB6-709AF745B2B0}"/>
                    </a:ext>
                  </a:extLst>
                </p:cNvPr>
                <p:cNvSpPr txBox="1"/>
                <p:nvPr/>
              </p:nvSpPr>
              <p:spPr>
                <a:xfrm>
                  <a:off x="2748979" y="4587403"/>
                  <a:ext cx="553907" cy="3629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sz="1600" baseline="-25000" dirty="0"/>
                    <a:t>mk</a:t>
                  </a: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97C68D31-7D21-3855-C6C4-C85F8DD5A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8979" y="4587403"/>
                  <a:ext cx="553907" cy="362984"/>
                </a:xfrm>
                <a:prstGeom prst="rect">
                  <a:avLst/>
                </a:prstGeom>
                <a:blipFill>
                  <a:blip r:embed="rId66"/>
                  <a:stretch>
                    <a:fillRect b="-220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7925C4-CDED-ABDF-762B-EF2DCD1376D1}"/>
                </a:ext>
              </a:extLst>
            </p:cNvPr>
            <p:cNvSpPr txBox="1"/>
            <p:nvPr/>
          </p:nvSpPr>
          <p:spPr>
            <a:xfrm>
              <a:off x="3041988" y="4490872"/>
              <a:ext cx="4080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D29A1C"/>
                  </a:solidFill>
                  <a:latin typeface="DIN Next LT Pro Black" panose="020B0A03020203050203" pitchFamily="34" charset="0"/>
                </a:rPr>
                <a:t>$</a:t>
              </a:r>
              <a:endParaRPr lang="en-US" dirty="0">
                <a:solidFill>
                  <a:srgbClr val="D29A1C"/>
                </a:solidFill>
                <a:latin typeface="DIN Next LT Pro Black" panose="020B0A03020203050203" pitchFamily="34" charset="0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FF409EAC-E920-63CA-FFC0-80C2C84A0140}"/>
              </a:ext>
            </a:extLst>
          </p:cNvPr>
          <p:cNvGrpSpPr/>
          <p:nvPr/>
        </p:nvGrpSpPr>
        <p:grpSpPr>
          <a:xfrm>
            <a:off x="3621148" y="4231391"/>
            <a:ext cx="1978903" cy="543395"/>
            <a:chOff x="519304" y="5015094"/>
            <a:chExt cx="2176792" cy="54339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14B8E2-4987-B843-2A16-B02E168895D9}"/>
                </a:ext>
              </a:extLst>
            </p:cNvPr>
            <p:cNvSpPr txBox="1"/>
            <p:nvPr/>
          </p:nvSpPr>
          <p:spPr>
            <a:xfrm>
              <a:off x="1235283" y="5015094"/>
              <a:ext cx="1460813" cy="522931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ALLOWS PW ROTATION</a:t>
              </a:r>
              <a:br>
                <a:rPr lang="en-US" b="1" dirty="0">
                  <a:latin typeface="The Hand Black" panose="03070502030502020204" pitchFamily="66" charset="0"/>
                </a:rPr>
              </a:br>
              <a:r>
                <a:rPr lang="en-US" b="1" dirty="0">
                  <a:latin typeface="The Hand Black" panose="03070502030502020204" pitchFamily="66" charset="0"/>
                </a:rPr>
                <a:t>WITHOUT FILE RE-ENCRYPTION</a:t>
              </a:r>
              <a:endParaRPr lang="en-US" sz="12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597FB13-214E-2122-339C-4D74C70C85AC}"/>
                    </a:ext>
                  </a:extLst>
                </p14:cNvPr>
                <p14:cNvContentPartPr/>
                <p14:nvPr/>
              </p14:nvContentPartPr>
              <p14:xfrm rot="11046018" flipV="1">
                <a:off x="519304" y="5253569"/>
                <a:ext cx="573214" cy="304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F121D12-7E79-3602-FC3C-48161352395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 rot="11046018" flipV="1">
                  <a:off x="514550" y="5249249"/>
                  <a:ext cx="582721" cy="31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F3CAD9-40F7-DBEB-07E0-84EA053DE55E}"/>
              </a:ext>
            </a:extLst>
          </p:cNvPr>
          <p:cNvGrpSpPr/>
          <p:nvPr/>
        </p:nvGrpSpPr>
        <p:grpSpPr>
          <a:xfrm>
            <a:off x="2585476" y="5483414"/>
            <a:ext cx="885707" cy="419078"/>
            <a:chOff x="3536163" y="4704762"/>
            <a:chExt cx="885707" cy="4190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003C7BC-EF34-4C9C-09E9-ACACA10AD7F6}"/>
                    </a:ext>
                  </a:extLst>
                </p:cNvPr>
                <p:cNvSpPr txBox="1"/>
                <p:nvPr/>
              </p:nvSpPr>
              <p:spPr>
                <a:xfrm>
                  <a:off x="3709392" y="4705749"/>
                  <a:ext cx="553907" cy="3629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baseline="-25000" dirty="0"/>
                    <a:t>mk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6E117D4-BF93-32EE-2D99-F2E1B8A492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9392" y="4705749"/>
                  <a:ext cx="553907" cy="362984"/>
                </a:xfrm>
                <a:prstGeom prst="rect">
                  <a:avLst/>
                </a:prstGeom>
                <a:blipFill>
                  <a:blip r:embed="rId109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9FD992-CFF1-02C3-8BBB-F85182D676F9}"/>
                </a:ext>
              </a:extLst>
            </p:cNvPr>
            <p:cNvSpPr txBox="1"/>
            <p:nvPr/>
          </p:nvSpPr>
          <p:spPr>
            <a:xfrm>
              <a:off x="3536163" y="4704762"/>
              <a:ext cx="885707" cy="4190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sz="3200" dirty="0">
                  <a:latin typeface="DIN Next LT Pro Light" panose="020B0303020203050203" pitchFamily="34" charset="0"/>
                </a:rPr>
                <a:t>[   ]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993A81A-D8C5-F976-05D5-A6AD9802FE78}"/>
              </a:ext>
            </a:extLst>
          </p:cNvPr>
          <p:cNvCxnSpPr>
            <a:cxnSpLocks/>
            <a:stCxn id="11" idx="2"/>
            <a:endCxn id="35" idx="0"/>
          </p:cNvCxnSpPr>
          <p:nvPr/>
        </p:nvCxnSpPr>
        <p:spPr>
          <a:xfrm flipH="1">
            <a:off x="3028330" y="5227112"/>
            <a:ext cx="3010" cy="256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0C56B92-B307-B814-C7BE-1B1D8E6357B8}"/>
              </a:ext>
            </a:extLst>
          </p:cNvPr>
          <p:cNvCxnSpPr>
            <a:cxnSpLocks/>
            <a:stCxn id="115" idx="3"/>
            <a:endCxn id="11" idx="1"/>
          </p:cNvCxnSpPr>
          <p:nvPr/>
        </p:nvCxnSpPr>
        <p:spPr>
          <a:xfrm>
            <a:off x="2118221" y="4994865"/>
            <a:ext cx="321953" cy="1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306B02-358A-929B-8F56-5796276ECDF5}"/>
              </a:ext>
            </a:extLst>
          </p:cNvPr>
          <p:cNvGrpSpPr/>
          <p:nvPr/>
        </p:nvGrpSpPr>
        <p:grpSpPr>
          <a:xfrm>
            <a:off x="3060595" y="3551802"/>
            <a:ext cx="1010626" cy="426333"/>
            <a:chOff x="3060595" y="3551802"/>
            <a:chExt cx="1010626" cy="4263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477C563-E076-AEC4-7987-23CBF30A8EE7}"/>
                    </a:ext>
                  </a:extLst>
                </p:cNvPr>
                <p:cNvSpPr txBox="1"/>
                <p:nvPr/>
              </p:nvSpPr>
              <p:spPr>
                <a:xfrm>
                  <a:off x="3486318" y="3615151"/>
                  <a:ext cx="584903" cy="3629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sz="1600" baseline="-25000" dirty="0"/>
                    <a:t>mac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F483A6EB-06B0-1411-4E32-DB73F13B27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6318" y="3615151"/>
                  <a:ext cx="584903" cy="362984"/>
                </a:xfrm>
                <a:prstGeom prst="rect">
                  <a:avLst/>
                </a:prstGeom>
                <a:blipFill>
                  <a:blip r:embed="rId110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31">
              <a:extLst>
                <a:ext uri="{FF2B5EF4-FFF2-40B4-BE49-F238E27FC236}">
                  <a16:creationId xmlns:a16="http://schemas.microsoft.com/office/drawing/2014/main" id="{194756D2-B476-A7F9-4F93-97E00947558F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>
              <a:off x="3060595" y="3551802"/>
              <a:ext cx="425723" cy="244841"/>
            </a:xfrm>
            <a:prstGeom prst="bentConnector3">
              <a:avLst>
                <a:gd name="adj1" fmla="val 297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BD8A05-E797-9339-C77E-3EA81025FE97}"/>
              </a:ext>
            </a:extLst>
          </p:cNvPr>
          <p:cNvGrpSpPr/>
          <p:nvPr/>
        </p:nvGrpSpPr>
        <p:grpSpPr>
          <a:xfrm>
            <a:off x="8013516" y="2469569"/>
            <a:ext cx="2610000" cy="849600"/>
            <a:chOff x="7973378" y="2230968"/>
            <a:chExt cx="1902312" cy="8496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B596FC-E077-88FF-2BF8-380EFB4AA201}"/>
                </a:ext>
              </a:extLst>
            </p:cNvPr>
            <p:cNvGrpSpPr/>
            <p:nvPr/>
          </p:nvGrpSpPr>
          <p:grpSpPr>
            <a:xfrm>
              <a:off x="7973378" y="2230968"/>
              <a:ext cx="1902312" cy="849600"/>
              <a:chOff x="7603537" y="2230968"/>
              <a:chExt cx="2006688" cy="84960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108C5AF-360C-0A7E-E159-7D80C9A55F12}"/>
                  </a:ext>
                </a:extLst>
              </p:cNvPr>
              <p:cNvSpPr/>
              <p:nvPr/>
            </p:nvSpPr>
            <p:spPr>
              <a:xfrm>
                <a:off x="7603537" y="2230968"/>
                <a:ext cx="2006688" cy="8496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tlCol="0" anchor="t" anchorCtr="0"/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The Hand Black" panose="03070902030502020204" pitchFamily="66" charset="0"/>
                  </a:rPr>
                  <a:t>STORE</a:t>
                </a:r>
                <a:endParaRPr lang="en-US" sz="2400" dirty="0">
                  <a:solidFill>
                    <a:schemeClr val="tx1"/>
                  </a:solidFill>
                  <a:latin typeface="The Hand Black" panose="03070902030502020204" pitchFamily="66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3E01604-B5BB-2CB1-04D0-CEE9ABCE8079}"/>
                      </a:ext>
                    </a:extLst>
                  </p:cNvPr>
                  <p:cNvSpPr txBox="1"/>
                  <p:nvPr/>
                </p:nvSpPr>
                <p:spPr>
                  <a:xfrm>
                    <a:off x="7626461" y="2649068"/>
                    <a:ext cx="1854116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𝑈𝑠𝑒𝑟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𝑎𝑖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←</m:t>
                        </m:r>
                      </m:oMath>
                    </a14:m>
                    <a:r>
                      <a:rPr lang="en-US" sz="1600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r>
                      <a:rPr lang="en-US" sz="1400" b="0" dirty="0"/>
                      <a:t>,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a14:m>
                    <a:r>
                      <a:rPr lang="en-US" sz="1600" baseline="-25000" dirty="0"/>
                      <a:t>mac </a:t>
                    </a:r>
                    <a:r>
                      <a:rPr lang="en-US" sz="1400" dirty="0"/>
                      <a:t>,</a:t>
                    </a:r>
                    <a:r>
                      <a:rPr lang="en-US" sz="1600" dirty="0"/>
                      <a:t>  </a:t>
                    </a:r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1133F14A-2915-91B3-5D92-0B596FBD04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26461" y="2649068"/>
                    <a:ext cx="1854116" cy="33855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60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3AE5A0-909D-B584-79DA-B70BC6B166F7}"/>
                </a:ext>
              </a:extLst>
            </p:cNvPr>
            <p:cNvGrpSpPr/>
            <p:nvPr/>
          </p:nvGrpSpPr>
          <p:grpSpPr>
            <a:xfrm>
              <a:off x="9339501" y="2630562"/>
              <a:ext cx="522447" cy="419078"/>
              <a:chOff x="8867009" y="2624564"/>
              <a:chExt cx="441783" cy="41907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627390B-0510-A7A0-415C-569A367FC964}"/>
                  </a:ext>
                </a:extLst>
              </p:cNvPr>
              <p:cNvSpPr txBox="1"/>
              <p:nvPr/>
            </p:nvSpPr>
            <p:spPr>
              <a:xfrm>
                <a:off x="8867009" y="2624564"/>
                <a:ext cx="441484" cy="419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2800" dirty="0">
                    <a:latin typeface="DIN Next LT Pro Light" panose="020B0303020203050203" pitchFamily="34" charset="0"/>
                  </a:rPr>
                  <a:t>[   ]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14824DB4-CC8C-0EAA-2E66-9155B7B1C481}"/>
                      </a:ext>
                    </a:extLst>
                  </p:cNvPr>
                  <p:cNvSpPr txBox="1"/>
                  <p:nvPr/>
                </p:nvSpPr>
                <p:spPr>
                  <a:xfrm>
                    <a:off x="8936619" y="2637484"/>
                    <a:ext cx="372173" cy="3329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a14:m>
                    <a:r>
                      <a:rPr lang="en-US" sz="1600" baseline="-25000" dirty="0"/>
                      <a:t>mk</a:t>
                    </a: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BE832D34-8833-9B50-807B-F5F94B2EBD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36619" y="2637484"/>
                    <a:ext cx="372173" cy="33291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769E4387-B861-24E8-B7BC-76184E488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00C1FEF-1181-15ED-8000-8194CB347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3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1" grpId="0" animBg="1"/>
      <p:bldP spid="86" grpId="0" animBg="1"/>
      <p:bldP spid="86" grpId="1" animBg="1"/>
      <p:bldP spid="74" grpId="0" animBg="1"/>
      <p:bldP spid="95" grpId="0"/>
      <p:bldP spid="81" grpId="0" animBg="1"/>
      <p:bldP spid="81" grpId="1" animBg="1"/>
      <p:bldP spid="80" grpId="0"/>
      <p:bldP spid="88" grpId="0"/>
      <p:bldP spid="107" grpId="0" animBg="1"/>
      <p:bldP spid="107" grpId="1" animBg="1"/>
      <p:bldP spid="12" grpId="0"/>
      <p:bldP spid="9" grpId="0" animBg="1"/>
      <p:bldP spid="10" grpId="0"/>
      <p:bldP spid="18" grpId="0"/>
      <p:bldP spid="18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70517-773A-652B-EC0E-F3F5F03B6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6083BC5-1A2E-4030-4D48-27AEC60EC761}"/>
              </a:ext>
            </a:extLst>
          </p:cNvPr>
          <p:cNvGrpSpPr/>
          <p:nvPr/>
        </p:nvGrpSpPr>
        <p:grpSpPr>
          <a:xfrm>
            <a:off x="3469580" y="2410132"/>
            <a:ext cx="7153936" cy="2279809"/>
            <a:chOff x="3469580" y="2410132"/>
            <a:chExt cx="7153936" cy="2279809"/>
          </a:xfrm>
        </p:grpSpPr>
        <p:sp>
          <p:nvSpPr>
            <p:cNvPr id="31" name="Freeform: Shape 37">
              <a:extLst>
                <a:ext uri="{FF2B5EF4-FFF2-40B4-BE49-F238E27FC236}">
                  <a16:creationId xmlns:a16="http://schemas.microsoft.com/office/drawing/2014/main" id="{7620B853-6C26-D0CA-AD1B-9B8FD9D53D51}"/>
                </a:ext>
              </a:extLst>
            </p:cNvPr>
            <p:cNvSpPr/>
            <p:nvPr/>
          </p:nvSpPr>
          <p:spPr>
            <a:xfrm>
              <a:off x="3469580" y="2756100"/>
              <a:ext cx="7153936" cy="1933841"/>
            </a:xfrm>
            <a:custGeom>
              <a:avLst/>
              <a:gdLst>
                <a:gd name="connsiteX0" fmla="*/ 309697 w 8524110"/>
                <a:gd name="connsiteY0" fmla="*/ 0 h 1858143"/>
                <a:gd name="connsiteX1" fmla="*/ 5204258 w 8524110"/>
                <a:gd name="connsiteY1" fmla="*/ 0 h 1858143"/>
                <a:gd name="connsiteX2" fmla="*/ 5513955 w 8524110"/>
                <a:gd name="connsiteY2" fmla="*/ 309697 h 1858143"/>
                <a:gd name="connsiteX3" fmla="*/ 5513955 w 8524110"/>
                <a:gd name="connsiteY3" fmla="*/ 435399 h 1858143"/>
                <a:gd name="connsiteX4" fmla="*/ 8286981 w 8524110"/>
                <a:gd name="connsiteY4" fmla="*/ 435399 h 1858143"/>
                <a:gd name="connsiteX5" fmla="*/ 8524110 w 8524110"/>
                <a:gd name="connsiteY5" fmla="*/ 672528 h 1858143"/>
                <a:gd name="connsiteX6" fmla="*/ 8524110 w 8524110"/>
                <a:gd name="connsiteY6" fmla="*/ 1621014 h 1858143"/>
                <a:gd name="connsiteX7" fmla="*/ 8286981 w 8524110"/>
                <a:gd name="connsiteY7" fmla="*/ 1858143 h 1858143"/>
                <a:gd name="connsiteX8" fmla="*/ 3402577 w 8524110"/>
                <a:gd name="connsiteY8" fmla="*/ 1858143 h 1858143"/>
                <a:gd name="connsiteX9" fmla="*/ 3402568 w 8524110"/>
                <a:gd name="connsiteY9" fmla="*/ 1858142 h 1858143"/>
                <a:gd name="connsiteX10" fmla="*/ 309697 w 8524110"/>
                <a:gd name="connsiteY10" fmla="*/ 1858142 h 1858143"/>
                <a:gd name="connsiteX11" fmla="*/ 0 w 8524110"/>
                <a:gd name="connsiteY11" fmla="*/ 1548445 h 1858143"/>
                <a:gd name="connsiteX12" fmla="*/ 0 w 8524110"/>
                <a:gd name="connsiteY12" fmla="*/ 309697 h 1858143"/>
                <a:gd name="connsiteX13" fmla="*/ 309697 w 8524110"/>
                <a:gd name="connsiteY13" fmla="*/ 0 h 1858143"/>
                <a:gd name="connsiteX0" fmla="*/ 309697 w 8524110"/>
                <a:gd name="connsiteY0" fmla="*/ 0 h 1858143"/>
                <a:gd name="connsiteX1" fmla="*/ 5204258 w 8524110"/>
                <a:gd name="connsiteY1" fmla="*/ 0 h 1858143"/>
                <a:gd name="connsiteX2" fmla="*/ 5513955 w 8524110"/>
                <a:gd name="connsiteY2" fmla="*/ 309697 h 1858143"/>
                <a:gd name="connsiteX3" fmla="*/ 5499489 w 8524110"/>
                <a:gd name="connsiteY3" fmla="*/ 527336 h 1858143"/>
                <a:gd name="connsiteX4" fmla="*/ 8286981 w 8524110"/>
                <a:gd name="connsiteY4" fmla="*/ 435399 h 1858143"/>
                <a:gd name="connsiteX5" fmla="*/ 8524110 w 8524110"/>
                <a:gd name="connsiteY5" fmla="*/ 672528 h 1858143"/>
                <a:gd name="connsiteX6" fmla="*/ 8524110 w 8524110"/>
                <a:gd name="connsiteY6" fmla="*/ 1621014 h 1858143"/>
                <a:gd name="connsiteX7" fmla="*/ 8286981 w 8524110"/>
                <a:gd name="connsiteY7" fmla="*/ 1858143 h 1858143"/>
                <a:gd name="connsiteX8" fmla="*/ 3402577 w 8524110"/>
                <a:gd name="connsiteY8" fmla="*/ 1858143 h 1858143"/>
                <a:gd name="connsiteX9" fmla="*/ 3402568 w 8524110"/>
                <a:gd name="connsiteY9" fmla="*/ 1858142 h 1858143"/>
                <a:gd name="connsiteX10" fmla="*/ 309697 w 8524110"/>
                <a:gd name="connsiteY10" fmla="*/ 1858142 h 1858143"/>
                <a:gd name="connsiteX11" fmla="*/ 0 w 8524110"/>
                <a:gd name="connsiteY11" fmla="*/ 1548445 h 1858143"/>
                <a:gd name="connsiteX12" fmla="*/ 0 w 8524110"/>
                <a:gd name="connsiteY12" fmla="*/ 309697 h 1858143"/>
                <a:gd name="connsiteX13" fmla="*/ 309697 w 8524110"/>
                <a:gd name="connsiteY13" fmla="*/ 0 h 1858143"/>
                <a:gd name="connsiteX0" fmla="*/ 309697 w 8524110"/>
                <a:gd name="connsiteY0" fmla="*/ 0 h 1858143"/>
                <a:gd name="connsiteX1" fmla="*/ 5204258 w 8524110"/>
                <a:gd name="connsiteY1" fmla="*/ 0 h 1858143"/>
                <a:gd name="connsiteX2" fmla="*/ 5513955 w 8524110"/>
                <a:gd name="connsiteY2" fmla="*/ 309697 h 1858143"/>
                <a:gd name="connsiteX3" fmla="*/ 5542888 w 8524110"/>
                <a:gd name="connsiteY3" fmla="*/ 642256 h 1858143"/>
                <a:gd name="connsiteX4" fmla="*/ 8286981 w 8524110"/>
                <a:gd name="connsiteY4" fmla="*/ 435399 h 1858143"/>
                <a:gd name="connsiteX5" fmla="*/ 8524110 w 8524110"/>
                <a:gd name="connsiteY5" fmla="*/ 672528 h 1858143"/>
                <a:gd name="connsiteX6" fmla="*/ 8524110 w 8524110"/>
                <a:gd name="connsiteY6" fmla="*/ 1621014 h 1858143"/>
                <a:gd name="connsiteX7" fmla="*/ 8286981 w 8524110"/>
                <a:gd name="connsiteY7" fmla="*/ 1858143 h 1858143"/>
                <a:gd name="connsiteX8" fmla="*/ 3402577 w 8524110"/>
                <a:gd name="connsiteY8" fmla="*/ 1858143 h 1858143"/>
                <a:gd name="connsiteX9" fmla="*/ 3402568 w 8524110"/>
                <a:gd name="connsiteY9" fmla="*/ 1858142 h 1858143"/>
                <a:gd name="connsiteX10" fmla="*/ 309697 w 8524110"/>
                <a:gd name="connsiteY10" fmla="*/ 1858142 h 1858143"/>
                <a:gd name="connsiteX11" fmla="*/ 0 w 8524110"/>
                <a:gd name="connsiteY11" fmla="*/ 1548445 h 1858143"/>
                <a:gd name="connsiteX12" fmla="*/ 0 w 8524110"/>
                <a:gd name="connsiteY12" fmla="*/ 309697 h 1858143"/>
                <a:gd name="connsiteX13" fmla="*/ 309697 w 8524110"/>
                <a:gd name="connsiteY13" fmla="*/ 0 h 1858143"/>
                <a:gd name="connsiteX0" fmla="*/ 309697 w 8524110"/>
                <a:gd name="connsiteY0" fmla="*/ 0 h 1858143"/>
                <a:gd name="connsiteX1" fmla="*/ 5204258 w 8524110"/>
                <a:gd name="connsiteY1" fmla="*/ 0 h 1858143"/>
                <a:gd name="connsiteX2" fmla="*/ 5513955 w 8524110"/>
                <a:gd name="connsiteY2" fmla="*/ 309697 h 1858143"/>
                <a:gd name="connsiteX3" fmla="*/ 5542888 w 8524110"/>
                <a:gd name="connsiteY3" fmla="*/ 642256 h 1858143"/>
                <a:gd name="connsiteX4" fmla="*/ 8388244 w 8524110"/>
                <a:gd name="connsiteY4" fmla="*/ 665241 h 1858143"/>
                <a:gd name="connsiteX5" fmla="*/ 8524110 w 8524110"/>
                <a:gd name="connsiteY5" fmla="*/ 672528 h 1858143"/>
                <a:gd name="connsiteX6" fmla="*/ 8524110 w 8524110"/>
                <a:gd name="connsiteY6" fmla="*/ 1621014 h 1858143"/>
                <a:gd name="connsiteX7" fmla="*/ 8286981 w 8524110"/>
                <a:gd name="connsiteY7" fmla="*/ 1858143 h 1858143"/>
                <a:gd name="connsiteX8" fmla="*/ 3402577 w 8524110"/>
                <a:gd name="connsiteY8" fmla="*/ 1858143 h 1858143"/>
                <a:gd name="connsiteX9" fmla="*/ 3402568 w 8524110"/>
                <a:gd name="connsiteY9" fmla="*/ 1858142 h 1858143"/>
                <a:gd name="connsiteX10" fmla="*/ 309697 w 8524110"/>
                <a:gd name="connsiteY10" fmla="*/ 1858142 h 1858143"/>
                <a:gd name="connsiteX11" fmla="*/ 0 w 8524110"/>
                <a:gd name="connsiteY11" fmla="*/ 1548445 h 1858143"/>
                <a:gd name="connsiteX12" fmla="*/ 0 w 8524110"/>
                <a:gd name="connsiteY12" fmla="*/ 309697 h 1858143"/>
                <a:gd name="connsiteX13" fmla="*/ 309697 w 8524110"/>
                <a:gd name="connsiteY13" fmla="*/ 0 h 1858143"/>
                <a:gd name="connsiteX0" fmla="*/ 309697 w 8553042"/>
                <a:gd name="connsiteY0" fmla="*/ 0 h 1858143"/>
                <a:gd name="connsiteX1" fmla="*/ 5204258 w 8553042"/>
                <a:gd name="connsiteY1" fmla="*/ 0 h 1858143"/>
                <a:gd name="connsiteX2" fmla="*/ 5513955 w 8553042"/>
                <a:gd name="connsiteY2" fmla="*/ 309697 h 1858143"/>
                <a:gd name="connsiteX3" fmla="*/ 5542888 w 8553042"/>
                <a:gd name="connsiteY3" fmla="*/ 642256 h 1858143"/>
                <a:gd name="connsiteX4" fmla="*/ 8388244 w 8553042"/>
                <a:gd name="connsiteY4" fmla="*/ 665241 h 1858143"/>
                <a:gd name="connsiteX5" fmla="*/ 8553042 w 8553042"/>
                <a:gd name="connsiteY5" fmla="*/ 1005799 h 1858143"/>
                <a:gd name="connsiteX6" fmla="*/ 8524110 w 8553042"/>
                <a:gd name="connsiteY6" fmla="*/ 1621014 h 1858143"/>
                <a:gd name="connsiteX7" fmla="*/ 8286981 w 8553042"/>
                <a:gd name="connsiteY7" fmla="*/ 1858143 h 1858143"/>
                <a:gd name="connsiteX8" fmla="*/ 3402577 w 8553042"/>
                <a:gd name="connsiteY8" fmla="*/ 1858143 h 1858143"/>
                <a:gd name="connsiteX9" fmla="*/ 3402568 w 8553042"/>
                <a:gd name="connsiteY9" fmla="*/ 1858142 h 1858143"/>
                <a:gd name="connsiteX10" fmla="*/ 309697 w 8553042"/>
                <a:gd name="connsiteY10" fmla="*/ 1858142 h 1858143"/>
                <a:gd name="connsiteX11" fmla="*/ 0 w 8553042"/>
                <a:gd name="connsiteY11" fmla="*/ 1548445 h 1858143"/>
                <a:gd name="connsiteX12" fmla="*/ 0 w 8553042"/>
                <a:gd name="connsiteY12" fmla="*/ 309697 h 1858143"/>
                <a:gd name="connsiteX13" fmla="*/ 309697 w 8553042"/>
                <a:gd name="connsiteY13" fmla="*/ 0 h 1858143"/>
                <a:gd name="connsiteX0" fmla="*/ 309697 w 8553042"/>
                <a:gd name="connsiteY0" fmla="*/ 0 h 1858143"/>
                <a:gd name="connsiteX1" fmla="*/ 5204258 w 8553042"/>
                <a:gd name="connsiteY1" fmla="*/ 0 h 1858143"/>
                <a:gd name="connsiteX2" fmla="*/ 5513955 w 8553042"/>
                <a:gd name="connsiteY2" fmla="*/ 309697 h 1858143"/>
                <a:gd name="connsiteX3" fmla="*/ 5542888 w 8553042"/>
                <a:gd name="connsiteY3" fmla="*/ 642256 h 1858143"/>
                <a:gd name="connsiteX4" fmla="*/ 8229117 w 8553042"/>
                <a:gd name="connsiteY4" fmla="*/ 653749 h 1858143"/>
                <a:gd name="connsiteX5" fmla="*/ 8553042 w 8553042"/>
                <a:gd name="connsiteY5" fmla="*/ 1005799 h 1858143"/>
                <a:gd name="connsiteX6" fmla="*/ 8524110 w 8553042"/>
                <a:gd name="connsiteY6" fmla="*/ 1621014 h 1858143"/>
                <a:gd name="connsiteX7" fmla="*/ 8286981 w 8553042"/>
                <a:gd name="connsiteY7" fmla="*/ 1858143 h 1858143"/>
                <a:gd name="connsiteX8" fmla="*/ 3402577 w 8553042"/>
                <a:gd name="connsiteY8" fmla="*/ 1858143 h 1858143"/>
                <a:gd name="connsiteX9" fmla="*/ 3402568 w 8553042"/>
                <a:gd name="connsiteY9" fmla="*/ 1858142 h 1858143"/>
                <a:gd name="connsiteX10" fmla="*/ 309697 w 8553042"/>
                <a:gd name="connsiteY10" fmla="*/ 1858142 h 1858143"/>
                <a:gd name="connsiteX11" fmla="*/ 0 w 8553042"/>
                <a:gd name="connsiteY11" fmla="*/ 1548445 h 1858143"/>
                <a:gd name="connsiteX12" fmla="*/ 0 w 8553042"/>
                <a:gd name="connsiteY12" fmla="*/ 309697 h 1858143"/>
                <a:gd name="connsiteX13" fmla="*/ 309697 w 8553042"/>
                <a:gd name="connsiteY13" fmla="*/ 0 h 1858143"/>
                <a:gd name="connsiteX0" fmla="*/ 309697 w 8553042"/>
                <a:gd name="connsiteY0" fmla="*/ 0 h 1858143"/>
                <a:gd name="connsiteX1" fmla="*/ 5204258 w 8553042"/>
                <a:gd name="connsiteY1" fmla="*/ 0 h 1858143"/>
                <a:gd name="connsiteX2" fmla="*/ 5513955 w 8553042"/>
                <a:gd name="connsiteY2" fmla="*/ 309697 h 1858143"/>
                <a:gd name="connsiteX3" fmla="*/ 5542888 w 8553042"/>
                <a:gd name="connsiteY3" fmla="*/ 642256 h 1858143"/>
                <a:gd name="connsiteX4" fmla="*/ 8315916 w 8553042"/>
                <a:gd name="connsiteY4" fmla="*/ 642257 h 1858143"/>
                <a:gd name="connsiteX5" fmla="*/ 8553042 w 8553042"/>
                <a:gd name="connsiteY5" fmla="*/ 1005799 h 1858143"/>
                <a:gd name="connsiteX6" fmla="*/ 8524110 w 8553042"/>
                <a:gd name="connsiteY6" fmla="*/ 1621014 h 1858143"/>
                <a:gd name="connsiteX7" fmla="*/ 8286981 w 8553042"/>
                <a:gd name="connsiteY7" fmla="*/ 1858143 h 1858143"/>
                <a:gd name="connsiteX8" fmla="*/ 3402577 w 8553042"/>
                <a:gd name="connsiteY8" fmla="*/ 1858143 h 1858143"/>
                <a:gd name="connsiteX9" fmla="*/ 3402568 w 8553042"/>
                <a:gd name="connsiteY9" fmla="*/ 1858142 h 1858143"/>
                <a:gd name="connsiteX10" fmla="*/ 309697 w 8553042"/>
                <a:gd name="connsiteY10" fmla="*/ 1858142 h 1858143"/>
                <a:gd name="connsiteX11" fmla="*/ 0 w 8553042"/>
                <a:gd name="connsiteY11" fmla="*/ 1548445 h 1858143"/>
                <a:gd name="connsiteX12" fmla="*/ 0 w 8553042"/>
                <a:gd name="connsiteY12" fmla="*/ 309697 h 1858143"/>
                <a:gd name="connsiteX13" fmla="*/ 309697 w 8553042"/>
                <a:gd name="connsiteY13" fmla="*/ 0 h 1858143"/>
                <a:gd name="connsiteX0" fmla="*/ 309697 w 8553042"/>
                <a:gd name="connsiteY0" fmla="*/ 0 h 1858143"/>
                <a:gd name="connsiteX1" fmla="*/ 5204258 w 8553042"/>
                <a:gd name="connsiteY1" fmla="*/ 0 h 1858143"/>
                <a:gd name="connsiteX2" fmla="*/ 5513955 w 8553042"/>
                <a:gd name="connsiteY2" fmla="*/ 309697 h 1858143"/>
                <a:gd name="connsiteX3" fmla="*/ 5542888 w 8553042"/>
                <a:gd name="connsiteY3" fmla="*/ 642256 h 1858143"/>
                <a:gd name="connsiteX4" fmla="*/ 8272519 w 8553042"/>
                <a:gd name="connsiteY4" fmla="*/ 642257 h 1858143"/>
                <a:gd name="connsiteX5" fmla="*/ 8553042 w 8553042"/>
                <a:gd name="connsiteY5" fmla="*/ 1005799 h 1858143"/>
                <a:gd name="connsiteX6" fmla="*/ 8524110 w 8553042"/>
                <a:gd name="connsiteY6" fmla="*/ 1621014 h 1858143"/>
                <a:gd name="connsiteX7" fmla="*/ 8286981 w 8553042"/>
                <a:gd name="connsiteY7" fmla="*/ 1858143 h 1858143"/>
                <a:gd name="connsiteX8" fmla="*/ 3402577 w 8553042"/>
                <a:gd name="connsiteY8" fmla="*/ 1858143 h 1858143"/>
                <a:gd name="connsiteX9" fmla="*/ 3402568 w 8553042"/>
                <a:gd name="connsiteY9" fmla="*/ 1858142 h 1858143"/>
                <a:gd name="connsiteX10" fmla="*/ 309697 w 8553042"/>
                <a:gd name="connsiteY10" fmla="*/ 1858142 h 1858143"/>
                <a:gd name="connsiteX11" fmla="*/ 0 w 8553042"/>
                <a:gd name="connsiteY11" fmla="*/ 1548445 h 1858143"/>
                <a:gd name="connsiteX12" fmla="*/ 0 w 8553042"/>
                <a:gd name="connsiteY12" fmla="*/ 309697 h 1858143"/>
                <a:gd name="connsiteX13" fmla="*/ 309697 w 8553042"/>
                <a:gd name="connsiteY13" fmla="*/ 0 h 1858143"/>
                <a:gd name="connsiteX0" fmla="*/ 309697 w 8538576"/>
                <a:gd name="connsiteY0" fmla="*/ 0 h 1858143"/>
                <a:gd name="connsiteX1" fmla="*/ 5204258 w 8538576"/>
                <a:gd name="connsiteY1" fmla="*/ 0 h 1858143"/>
                <a:gd name="connsiteX2" fmla="*/ 5513955 w 8538576"/>
                <a:gd name="connsiteY2" fmla="*/ 309697 h 1858143"/>
                <a:gd name="connsiteX3" fmla="*/ 5542888 w 8538576"/>
                <a:gd name="connsiteY3" fmla="*/ 642256 h 1858143"/>
                <a:gd name="connsiteX4" fmla="*/ 8272519 w 8538576"/>
                <a:gd name="connsiteY4" fmla="*/ 642257 h 1858143"/>
                <a:gd name="connsiteX5" fmla="*/ 8538576 w 8538576"/>
                <a:gd name="connsiteY5" fmla="*/ 902370 h 1858143"/>
                <a:gd name="connsiteX6" fmla="*/ 8524110 w 8538576"/>
                <a:gd name="connsiteY6" fmla="*/ 1621014 h 1858143"/>
                <a:gd name="connsiteX7" fmla="*/ 8286981 w 8538576"/>
                <a:gd name="connsiteY7" fmla="*/ 1858143 h 1858143"/>
                <a:gd name="connsiteX8" fmla="*/ 3402577 w 8538576"/>
                <a:gd name="connsiteY8" fmla="*/ 1858143 h 1858143"/>
                <a:gd name="connsiteX9" fmla="*/ 3402568 w 8538576"/>
                <a:gd name="connsiteY9" fmla="*/ 1858142 h 1858143"/>
                <a:gd name="connsiteX10" fmla="*/ 309697 w 8538576"/>
                <a:gd name="connsiteY10" fmla="*/ 1858142 h 1858143"/>
                <a:gd name="connsiteX11" fmla="*/ 0 w 8538576"/>
                <a:gd name="connsiteY11" fmla="*/ 1548445 h 1858143"/>
                <a:gd name="connsiteX12" fmla="*/ 0 w 8538576"/>
                <a:gd name="connsiteY12" fmla="*/ 309697 h 1858143"/>
                <a:gd name="connsiteX13" fmla="*/ 309697 w 8538576"/>
                <a:gd name="connsiteY13" fmla="*/ 0 h 1858143"/>
                <a:gd name="connsiteX0" fmla="*/ 309697 w 8635605"/>
                <a:gd name="connsiteY0" fmla="*/ 0 h 1858143"/>
                <a:gd name="connsiteX1" fmla="*/ 5204258 w 8635605"/>
                <a:gd name="connsiteY1" fmla="*/ 0 h 1858143"/>
                <a:gd name="connsiteX2" fmla="*/ 5513955 w 8635605"/>
                <a:gd name="connsiteY2" fmla="*/ 309697 h 1858143"/>
                <a:gd name="connsiteX3" fmla="*/ 5542888 w 8635605"/>
                <a:gd name="connsiteY3" fmla="*/ 642256 h 1858143"/>
                <a:gd name="connsiteX4" fmla="*/ 8272519 w 8635605"/>
                <a:gd name="connsiteY4" fmla="*/ 642257 h 1858143"/>
                <a:gd name="connsiteX5" fmla="*/ 8538576 w 8635605"/>
                <a:gd name="connsiteY5" fmla="*/ 902370 h 1858143"/>
                <a:gd name="connsiteX6" fmla="*/ 8524110 w 8635605"/>
                <a:gd name="connsiteY6" fmla="*/ 1621014 h 1858143"/>
                <a:gd name="connsiteX7" fmla="*/ 8590771 w 8635605"/>
                <a:gd name="connsiteY7" fmla="*/ 1858143 h 1858143"/>
                <a:gd name="connsiteX8" fmla="*/ 3402577 w 8635605"/>
                <a:gd name="connsiteY8" fmla="*/ 1858143 h 1858143"/>
                <a:gd name="connsiteX9" fmla="*/ 3402568 w 8635605"/>
                <a:gd name="connsiteY9" fmla="*/ 1858142 h 1858143"/>
                <a:gd name="connsiteX10" fmla="*/ 309697 w 8635605"/>
                <a:gd name="connsiteY10" fmla="*/ 1858142 h 1858143"/>
                <a:gd name="connsiteX11" fmla="*/ 0 w 8635605"/>
                <a:gd name="connsiteY11" fmla="*/ 1548445 h 1858143"/>
                <a:gd name="connsiteX12" fmla="*/ 0 w 8635605"/>
                <a:gd name="connsiteY12" fmla="*/ 309697 h 1858143"/>
                <a:gd name="connsiteX13" fmla="*/ 309697 w 8635605"/>
                <a:gd name="connsiteY13" fmla="*/ 0 h 1858143"/>
                <a:gd name="connsiteX0" fmla="*/ 309697 w 8784501"/>
                <a:gd name="connsiteY0" fmla="*/ 0 h 1858143"/>
                <a:gd name="connsiteX1" fmla="*/ 5204258 w 8784501"/>
                <a:gd name="connsiteY1" fmla="*/ 0 h 1858143"/>
                <a:gd name="connsiteX2" fmla="*/ 5513955 w 8784501"/>
                <a:gd name="connsiteY2" fmla="*/ 309697 h 1858143"/>
                <a:gd name="connsiteX3" fmla="*/ 5542888 w 8784501"/>
                <a:gd name="connsiteY3" fmla="*/ 642256 h 1858143"/>
                <a:gd name="connsiteX4" fmla="*/ 8272519 w 8784501"/>
                <a:gd name="connsiteY4" fmla="*/ 642257 h 1858143"/>
                <a:gd name="connsiteX5" fmla="*/ 8538576 w 8784501"/>
                <a:gd name="connsiteY5" fmla="*/ 902370 h 1858143"/>
                <a:gd name="connsiteX6" fmla="*/ 8784501 w 8784501"/>
                <a:gd name="connsiteY6" fmla="*/ 1575046 h 1858143"/>
                <a:gd name="connsiteX7" fmla="*/ 8590771 w 8784501"/>
                <a:gd name="connsiteY7" fmla="*/ 1858143 h 1858143"/>
                <a:gd name="connsiteX8" fmla="*/ 3402577 w 8784501"/>
                <a:gd name="connsiteY8" fmla="*/ 1858143 h 1858143"/>
                <a:gd name="connsiteX9" fmla="*/ 3402568 w 8784501"/>
                <a:gd name="connsiteY9" fmla="*/ 1858142 h 1858143"/>
                <a:gd name="connsiteX10" fmla="*/ 309697 w 8784501"/>
                <a:gd name="connsiteY10" fmla="*/ 1858142 h 1858143"/>
                <a:gd name="connsiteX11" fmla="*/ 0 w 8784501"/>
                <a:gd name="connsiteY11" fmla="*/ 1548445 h 1858143"/>
                <a:gd name="connsiteX12" fmla="*/ 0 w 8784501"/>
                <a:gd name="connsiteY12" fmla="*/ 309697 h 1858143"/>
                <a:gd name="connsiteX13" fmla="*/ 309697 w 8784501"/>
                <a:gd name="connsiteY13" fmla="*/ 0 h 1858143"/>
                <a:gd name="connsiteX0" fmla="*/ 309697 w 8813433"/>
                <a:gd name="connsiteY0" fmla="*/ 0 h 1858143"/>
                <a:gd name="connsiteX1" fmla="*/ 5204258 w 8813433"/>
                <a:gd name="connsiteY1" fmla="*/ 0 h 1858143"/>
                <a:gd name="connsiteX2" fmla="*/ 5513955 w 8813433"/>
                <a:gd name="connsiteY2" fmla="*/ 309697 h 1858143"/>
                <a:gd name="connsiteX3" fmla="*/ 5542888 w 8813433"/>
                <a:gd name="connsiteY3" fmla="*/ 642256 h 1858143"/>
                <a:gd name="connsiteX4" fmla="*/ 8272519 w 8813433"/>
                <a:gd name="connsiteY4" fmla="*/ 642257 h 1858143"/>
                <a:gd name="connsiteX5" fmla="*/ 8813433 w 8813433"/>
                <a:gd name="connsiteY5" fmla="*/ 879386 h 1858143"/>
                <a:gd name="connsiteX6" fmla="*/ 8784501 w 8813433"/>
                <a:gd name="connsiteY6" fmla="*/ 1575046 h 1858143"/>
                <a:gd name="connsiteX7" fmla="*/ 8590771 w 8813433"/>
                <a:gd name="connsiteY7" fmla="*/ 1858143 h 1858143"/>
                <a:gd name="connsiteX8" fmla="*/ 3402577 w 8813433"/>
                <a:gd name="connsiteY8" fmla="*/ 1858143 h 1858143"/>
                <a:gd name="connsiteX9" fmla="*/ 3402568 w 8813433"/>
                <a:gd name="connsiteY9" fmla="*/ 1858142 h 1858143"/>
                <a:gd name="connsiteX10" fmla="*/ 309697 w 8813433"/>
                <a:gd name="connsiteY10" fmla="*/ 1858142 h 1858143"/>
                <a:gd name="connsiteX11" fmla="*/ 0 w 8813433"/>
                <a:gd name="connsiteY11" fmla="*/ 1548445 h 1858143"/>
                <a:gd name="connsiteX12" fmla="*/ 0 w 8813433"/>
                <a:gd name="connsiteY12" fmla="*/ 309697 h 1858143"/>
                <a:gd name="connsiteX13" fmla="*/ 309697 w 8813433"/>
                <a:gd name="connsiteY13" fmla="*/ 0 h 1858143"/>
                <a:gd name="connsiteX0" fmla="*/ 309697 w 8813433"/>
                <a:gd name="connsiteY0" fmla="*/ 0 h 1858143"/>
                <a:gd name="connsiteX1" fmla="*/ 5204258 w 8813433"/>
                <a:gd name="connsiteY1" fmla="*/ 0 h 1858143"/>
                <a:gd name="connsiteX2" fmla="*/ 5513955 w 8813433"/>
                <a:gd name="connsiteY2" fmla="*/ 309697 h 1858143"/>
                <a:gd name="connsiteX3" fmla="*/ 5542888 w 8813433"/>
                <a:gd name="connsiteY3" fmla="*/ 642256 h 1858143"/>
                <a:gd name="connsiteX4" fmla="*/ 8547376 w 8813433"/>
                <a:gd name="connsiteY4" fmla="*/ 630764 h 1858143"/>
                <a:gd name="connsiteX5" fmla="*/ 8813433 w 8813433"/>
                <a:gd name="connsiteY5" fmla="*/ 879386 h 1858143"/>
                <a:gd name="connsiteX6" fmla="*/ 8784501 w 8813433"/>
                <a:gd name="connsiteY6" fmla="*/ 1575046 h 1858143"/>
                <a:gd name="connsiteX7" fmla="*/ 8590771 w 8813433"/>
                <a:gd name="connsiteY7" fmla="*/ 1858143 h 1858143"/>
                <a:gd name="connsiteX8" fmla="*/ 3402577 w 8813433"/>
                <a:gd name="connsiteY8" fmla="*/ 1858143 h 1858143"/>
                <a:gd name="connsiteX9" fmla="*/ 3402568 w 8813433"/>
                <a:gd name="connsiteY9" fmla="*/ 1858142 h 1858143"/>
                <a:gd name="connsiteX10" fmla="*/ 309697 w 8813433"/>
                <a:gd name="connsiteY10" fmla="*/ 1858142 h 1858143"/>
                <a:gd name="connsiteX11" fmla="*/ 0 w 8813433"/>
                <a:gd name="connsiteY11" fmla="*/ 1548445 h 1858143"/>
                <a:gd name="connsiteX12" fmla="*/ 0 w 8813433"/>
                <a:gd name="connsiteY12" fmla="*/ 309697 h 1858143"/>
                <a:gd name="connsiteX13" fmla="*/ 309697 w 8813433"/>
                <a:gd name="connsiteY13" fmla="*/ 0 h 1858143"/>
                <a:gd name="connsiteX0" fmla="*/ 309697 w 8827900"/>
                <a:gd name="connsiteY0" fmla="*/ 0 h 1858143"/>
                <a:gd name="connsiteX1" fmla="*/ 5204258 w 8827900"/>
                <a:gd name="connsiteY1" fmla="*/ 0 h 1858143"/>
                <a:gd name="connsiteX2" fmla="*/ 5513955 w 8827900"/>
                <a:gd name="connsiteY2" fmla="*/ 309697 h 1858143"/>
                <a:gd name="connsiteX3" fmla="*/ 5542888 w 8827900"/>
                <a:gd name="connsiteY3" fmla="*/ 642256 h 1858143"/>
                <a:gd name="connsiteX4" fmla="*/ 8547376 w 8827900"/>
                <a:gd name="connsiteY4" fmla="*/ 630764 h 1858143"/>
                <a:gd name="connsiteX5" fmla="*/ 8813433 w 8827900"/>
                <a:gd name="connsiteY5" fmla="*/ 879386 h 1858143"/>
                <a:gd name="connsiteX6" fmla="*/ 8827900 w 8827900"/>
                <a:gd name="connsiteY6" fmla="*/ 1586538 h 1858143"/>
                <a:gd name="connsiteX7" fmla="*/ 8590771 w 8827900"/>
                <a:gd name="connsiteY7" fmla="*/ 1858143 h 1858143"/>
                <a:gd name="connsiteX8" fmla="*/ 3402577 w 8827900"/>
                <a:gd name="connsiteY8" fmla="*/ 1858143 h 1858143"/>
                <a:gd name="connsiteX9" fmla="*/ 3402568 w 8827900"/>
                <a:gd name="connsiteY9" fmla="*/ 1858142 h 1858143"/>
                <a:gd name="connsiteX10" fmla="*/ 309697 w 8827900"/>
                <a:gd name="connsiteY10" fmla="*/ 1858142 h 1858143"/>
                <a:gd name="connsiteX11" fmla="*/ 0 w 8827900"/>
                <a:gd name="connsiteY11" fmla="*/ 1548445 h 1858143"/>
                <a:gd name="connsiteX12" fmla="*/ 0 w 8827900"/>
                <a:gd name="connsiteY12" fmla="*/ 309697 h 1858143"/>
                <a:gd name="connsiteX13" fmla="*/ 309697 w 8827900"/>
                <a:gd name="connsiteY13" fmla="*/ 0 h 1858143"/>
                <a:gd name="connsiteX0" fmla="*/ 309697 w 8827900"/>
                <a:gd name="connsiteY0" fmla="*/ 0 h 1858143"/>
                <a:gd name="connsiteX1" fmla="*/ 5204258 w 8827900"/>
                <a:gd name="connsiteY1" fmla="*/ 0 h 1858143"/>
                <a:gd name="connsiteX2" fmla="*/ 5513955 w 8827900"/>
                <a:gd name="connsiteY2" fmla="*/ 309697 h 1858143"/>
                <a:gd name="connsiteX3" fmla="*/ 5485024 w 8827900"/>
                <a:gd name="connsiteY3" fmla="*/ 642256 h 1858143"/>
                <a:gd name="connsiteX4" fmla="*/ 8547376 w 8827900"/>
                <a:gd name="connsiteY4" fmla="*/ 630764 h 1858143"/>
                <a:gd name="connsiteX5" fmla="*/ 8813433 w 8827900"/>
                <a:gd name="connsiteY5" fmla="*/ 879386 h 1858143"/>
                <a:gd name="connsiteX6" fmla="*/ 8827900 w 8827900"/>
                <a:gd name="connsiteY6" fmla="*/ 1586538 h 1858143"/>
                <a:gd name="connsiteX7" fmla="*/ 8590771 w 8827900"/>
                <a:gd name="connsiteY7" fmla="*/ 1858143 h 1858143"/>
                <a:gd name="connsiteX8" fmla="*/ 3402577 w 8827900"/>
                <a:gd name="connsiteY8" fmla="*/ 1858143 h 1858143"/>
                <a:gd name="connsiteX9" fmla="*/ 3402568 w 8827900"/>
                <a:gd name="connsiteY9" fmla="*/ 1858142 h 1858143"/>
                <a:gd name="connsiteX10" fmla="*/ 309697 w 8827900"/>
                <a:gd name="connsiteY10" fmla="*/ 1858142 h 1858143"/>
                <a:gd name="connsiteX11" fmla="*/ 0 w 8827900"/>
                <a:gd name="connsiteY11" fmla="*/ 1548445 h 1858143"/>
                <a:gd name="connsiteX12" fmla="*/ 0 w 8827900"/>
                <a:gd name="connsiteY12" fmla="*/ 309697 h 1858143"/>
                <a:gd name="connsiteX13" fmla="*/ 309697 w 8827900"/>
                <a:gd name="connsiteY13" fmla="*/ 0 h 1858143"/>
                <a:gd name="connsiteX0" fmla="*/ 309697 w 8827900"/>
                <a:gd name="connsiteY0" fmla="*/ 0 h 1858143"/>
                <a:gd name="connsiteX1" fmla="*/ 5204258 w 8827900"/>
                <a:gd name="connsiteY1" fmla="*/ 0 h 1858143"/>
                <a:gd name="connsiteX2" fmla="*/ 5499489 w 8827900"/>
                <a:gd name="connsiteY2" fmla="*/ 309697 h 1858143"/>
                <a:gd name="connsiteX3" fmla="*/ 5485024 w 8827900"/>
                <a:gd name="connsiteY3" fmla="*/ 642256 h 1858143"/>
                <a:gd name="connsiteX4" fmla="*/ 8547376 w 8827900"/>
                <a:gd name="connsiteY4" fmla="*/ 630764 h 1858143"/>
                <a:gd name="connsiteX5" fmla="*/ 8813433 w 8827900"/>
                <a:gd name="connsiteY5" fmla="*/ 879386 h 1858143"/>
                <a:gd name="connsiteX6" fmla="*/ 8827900 w 8827900"/>
                <a:gd name="connsiteY6" fmla="*/ 1586538 h 1858143"/>
                <a:gd name="connsiteX7" fmla="*/ 8590771 w 8827900"/>
                <a:gd name="connsiteY7" fmla="*/ 1858143 h 1858143"/>
                <a:gd name="connsiteX8" fmla="*/ 3402577 w 8827900"/>
                <a:gd name="connsiteY8" fmla="*/ 1858143 h 1858143"/>
                <a:gd name="connsiteX9" fmla="*/ 3402568 w 8827900"/>
                <a:gd name="connsiteY9" fmla="*/ 1858142 h 1858143"/>
                <a:gd name="connsiteX10" fmla="*/ 309697 w 8827900"/>
                <a:gd name="connsiteY10" fmla="*/ 1858142 h 1858143"/>
                <a:gd name="connsiteX11" fmla="*/ 0 w 8827900"/>
                <a:gd name="connsiteY11" fmla="*/ 1548445 h 1858143"/>
                <a:gd name="connsiteX12" fmla="*/ 0 w 8827900"/>
                <a:gd name="connsiteY12" fmla="*/ 309697 h 1858143"/>
                <a:gd name="connsiteX13" fmla="*/ 309697 w 8827900"/>
                <a:gd name="connsiteY13" fmla="*/ 0 h 185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7900" h="1858143">
                  <a:moveTo>
                    <a:pt x="309697" y="0"/>
                  </a:moveTo>
                  <a:lnTo>
                    <a:pt x="5204258" y="0"/>
                  </a:lnTo>
                  <a:cubicBezTo>
                    <a:pt x="5375299" y="0"/>
                    <a:pt x="5499489" y="138656"/>
                    <a:pt x="5499489" y="309697"/>
                  </a:cubicBezTo>
                  <a:lnTo>
                    <a:pt x="5485024" y="642256"/>
                  </a:lnTo>
                  <a:lnTo>
                    <a:pt x="8547376" y="630764"/>
                  </a:lnTo>
                  <a:cubicBezTo>
                    <a:pt x="8678339" y="630764"/>
                    <a:pt x="8813433" y="748423"/>
                    <a:pt x="8813433" y="879386"/>
                  </a:cubicBezTo>
                  <a:lnTo>
                    <a:pt x="8827900" y="1586538"/>
                  </a:lnTo>
                  <a:cubicBezTo>
                    <a:pt x="8827900" y="1717501"/>
                    <a:pt x="8721734" y="1858143"/>
                    <a:pt x="8590771" y="1858143"/>
                  </a:cubicBezTo>
                  <a:lnTo>
                    <a:pt x="3402577" y="1858143"/>
                  </a:lnTo>
                  <a:cubicBezTo>
                    <a:pt x="3402574" y="1858143"/>
                    <a:pt x="3402571" y="1858142"/>
                    <a:pt x="3402568" y="1858142"/>
                  </a:cubicBezTo>
                  <a:lnTo>
                    <a:pt x="309697" y="1858142"/>
                  </a:lnTo>
                  <a:cubicBezTo>
                    <a:pt x="138656" y="1858142"/>
                    <a:pt x="0" y="1719486"/>
                    <a:pt x="0" y="1548445"/>
                  </a:cubicBezTo>
                  <a:lnTo>
                    <a:pt x="0" y="309697"/>
                  </a:lnTo>
                  <a:cubicBezTo>
                    <a:pt x="0" y="138656"/>
                    <a:pt x="138656" y="0"/>
                    <a:pt x="309697" y="0"/>
                  </a:cubicBezTo>
                  <a:close/>
                </a:path>
              </a:pathLst>
            </a:custGeom>
            <a:noFill/>
            <a:ln w="12700">
              <a:solidFill>
                <a:srgbClr val="7E48A9"/>
              </a:solidFill>
              <a:prstDash val="dash"/>
            </a:ln>
            <a:effectLst>
              <a:glow rad="63500">
                <a:srgbClr val="7E48A9">
                  <a:alpha val="15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2EB927-202B-B74B-2547-B2C605E273DF}"/>
                </a:ext>
              </a:extLst>
            </p:cNvPr>
            <p:cNvSpPr txBox="1"/>
            <p:nvPr/>
          </p:nvSpPr>
          <p:spPr>
            <a:xfrm>
              <a:off x="4663110" y="2410132"/>
              <a:ext cx="2323030" cy="47009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b="1" dirty="0">
                  <a:latin typeface="The Hand Black" panose="03070502030502020204" pitchFamily="66" charset="0"/>
                </a:rPr>
                <a:t>CHALLENGE-RESPONSE AUTHENTICATION</a:t>
              </a:r>
              <a:endParaRPr lang="en-US" sz="1200" dirty="0">
                <a:latin typeface="Montserra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D2C2AF-0444-EC66-EA4B-E200A3AB4FF1}"/>
              </a:ext>
            </a:extLst>
          </p:cNvPr>
          <p:cNvGrpSpPr/>
          <p:nvPr/>
        </p:nvGrpSpPr>
        <p:grpSpPr>
          <a:xfrm>
            <a:off x="3483048" y="1487075"/>
            <a:ext cx="4683154" cy="892715"/>
            <a:chOff x="3483048" y="1487075"/>
            <a:chExt cx="4683154" cy="892715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3F5ECAA6-AF45-4B83-2B29-8FFFE4E24500}"/>
                </a:ext>
              </a:extLst>
            </p:cNvPr>
            <p:cNvSpPr/>
            <p:nvPr/>
          </p:nvSpPr>
          <p:spPr>
            <a:xfrm>
              <a:off x="3483048" y="1792613"/>
              <a:ext cx="4683154" cy="587177"/>
            </a:xfrm>
            <a:prstGeom prst="roundRect">
              <a:avLst/>
            </a:prstGeom>
            <a:noFill/>
            <a:ln>
              <a:solidFill>
                <a:srgbClr val="7E48A9"/>
              </a:solidFill>
              <a:prstDash val="dash"/>
            </a:ln>
            <a:effectLst>
              <a:glow rad="63500">
                <a:srgbClr val="7E48A9">
                  <a:alpha val="15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A7E30E-5206-2733-D68E-007AC0AC8E7C}"/>
                </a:ext>
              </a:extLst>
            </p:cNvPr>
            <p:cNvSpPr txBox="1"/>
            <p:nvPr/>
          </p:nvSpPr>
          <p:spPr>
            <a:xfrm>
              <a:off x="4311124" y="1487075"/>
              <a:ext cx="3027003" cy="38919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b="1" dirty="0">
                  <a:latin typeface="The Hand Black" panose="03070502030502020204" pitchFamily="66" charset="0"/>
                </a:rPr>
                <a:t>PASSWORD HARDENING</a:t>
              </a:r>
              <a:endParaRPr lang="en-US" sz="1200" dirty="0">
                <a:latin typeface="Montserrat" pitchFamily="2" charset="77"/>
              </a:endParaRP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258596BA-5FC2-8A59-6077-24A73FE110A0}"/>
              </a:ext>
            </a:extLst>
          </p:cNvPr>
          <p:cNvGrpSpPr/>
          <p:nvPr/>
        </p:nvGrpSpPr>
        <p:grpSpPr>
          <a:xfrm>
            <a:off x="2440174" y="4451626"/>
            <a:ext cx="2176807" cy="1395759"/>
            <a:chOff x="2440174" y="4451626"/>
            <a:chExt cx="2176807" cy="139575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40702FB-A4EF-CB64-7886-EC4FD9A7E406}"/>
                </a:ext>
              </a:extLst>
            </p:cNvPr>
            <p:cNvGrpSpPr/>
            <p:nvPr/>
          </p:nvGrpSpPr>
          <p:grpSpPr>
            <a:xfrm>
              <a:off x="3622506" y="4787726"/>
              <a:ext cx="994475" cy="419116"/>
              <a:chOff x="3627135" y="4580496"/>
              <a:chExt cx="994475" cy="41911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5AC9518-5B7E-6E96-1F02-39545DADB53A}"/>
                  </a:ext>
                </a:extLst>
              </p:cNvPr>
              <p:cNvSpPr txBox="1"/>
              <p:nvPr/>
            </p:nvSpPr>
            <p:spPr>
              <a:xfrm>
                <a:off x="4008711" y="4580534"/>
                <a:ext cx="612899" cy="419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3200" dirty="0">
                    <a:latin typeface="DIN Next LT Pro Light" panose="020B0303020203050203" pitchFamily="34" charset="0"/>
                  </a:rPr>
                  <a:t>[   ]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6DD185D1-E01D-BF73-3DE5-EBAC29A98F61}"/>
                  </a:ext>
                </a:extLst>
              </p:cNvPr>
              <p:cNvCxnSpPr>
                <a:cxnSpLocks/>
                <a:stCxn id="41" idx="1"/>
                <a:endCxn id="3" idx="3"/>
              </p:cNvCxnSpPr>
              <p:nvPr/>
            </p:nvCxnSpPr>
            <p:spPr>
              <a:xfrm flipH="1" flipV="1">
                <a:off x="3627135" y="4789389"/>
                <a:ext cx="381576" cy="6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9A21340A-D545-FE50-3A3C-88465B584C13}"/>
                      </a:ext>
                    </a:extLst>
                  </p:cNvPr>
                  <p:cNvSpPr txBox="1"/>
                  <p:nvPr/>
                </p:nvSpPr>
                <p:spPr>
                  <a:xfrm>
                    <a:off x="4055751" y="4580496"/>
                    <a:ext cx="553907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a14:m>
                    <a:r>
                      <a:rPr lang="en-US" baseline="-25000" dirty="0"/>
                      <a:t>mk</a:t>
                    </a: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9A21340A-D545-FE50-3A3C-88465B584C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5751" y="4580496"/>
                    <a:ext cx="553907" cy="36298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919461-CCCE-67BA-6BD1-122DFF42F43A}"/>
                </a:ext>
              </a:extLst>
            </p:cNvPr>
            <p:cNvSpPr txBox="1"/>
            <p:nvPr/>
          </p:nvSpPr>
          <p:spPr>
            <a:xfrm>
              <a:off x="2440174" y="4766126"/>
              <a:ext cx="1182332" cy="460986"/>
            </a:xfrm>
            <a:prstGeom prst="rect">
              <a:avLst/>
            </a:prstGeom>
            <a:solidFill>
              <a:srgbClr val="FBD5EF"/>
            </a:solidFill>
          </p:spPr>
          <p:txBody>
            <a:bodyPr wrap="square" lIns="0" tIns="36000" rIns="0" bIns="0" rtlCol="0" anchor="ctr" anchorCtr="1">
              <a:noAutofit/>
            </a:bodyPr>
            <a:lstStyle/>
            <a:p>
              <a:r>
                <a:rPr lang="en-US" dirty="0">
                  <a:latin typeface="DIN Next LT Pro Light" panose="020B0303020203050203" pitchFamily="34" charset="0"/>
                </a:rPr>
                <a:t>AEAD.Dec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D08C364-8CFD-B08F-8DA3-BA894DB44376}"/>
                </a:ext>
              </a:extLst>
            </p:cNvPr>
            <p:cNvCxnSpPr>
              <a:cxnSpLocks/>
              <a:stCxn id="15" idx="2"/>
              <a:endCxn id="3" idx="0"/>
            </p:cNvCxnSpPr>
            <p:nvPr/>
          </p:nvCxnSpPr>
          <p:spPr>
            <a:xfrm flipH="1">
              <a:off x="3031340" y="4451626"/>
              <a:ext cx="820" cy="3145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BDD1F54-7BDE-05AA-299D-8F48DBB1EB27}"/>
                    </a:ext>
                  </a:extLst>
                </p:cNvPr>
                <p:cNvSpPr txBox="1"/>
                <p:nvPr/>
              </p:nvSpPr>
              <p:spPr>
                <a:xfrm>
                  <a:off x="2758705" y="5484401"/>
                  <a:ext cx="553907" cy="3629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baseline="-25000" dirty="0"/>
                    <a:t>mk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BDD1F54-7BDE-05AA-299D-8F48DBB1EB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8705" y="5484401"/>
                  <a:ext cx="553907" cy="362984"/>
                </a:xfrm>
                <a:prstGeom prst="rect">
                  <a:avLst/>
                </a:prstGeom>
                <a:blipFill>
                  <a:blip r:embed="rId4"/>
                  <a:stretch>
                    <a:fillRect b="-271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D1F2C90-6A98-AFC3-F4F5-5D5ED17A9195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 flipH="1">
              <a:off x="3028330" y="5227112"/>
              <a:ext cx="3010" cy="2563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2990EE-EA74-71CC-9BBB-854020E5C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(Cloud Storage Scheme)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C8935-5522-55DA-86D3-4A2EBD83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55DE9B-D173-E932-C2BA-5D3F79C99721}"/>
              </a:ext>
            </a:extLst>
          </p:cNvPr>
          <p:cNvSpPr/>
          <p:nvPr/>
        </p:nvSpPr>
        <p:spPr>
          <a:xfrm>
            <a:off x="6724" y="839602"/>
            <a:ext cx="2257675" cy="414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72000" rtlCol="0" anchor="ctr" anchorCtr="0"/>
          <a:lstStyle/>
          <a:p>
            <a:r>
              <a:rPr lang="en-US" sz="2000" dirty="0">
                <a:solidFill>
                  <a:schemeClr val="tx1"/>
                </a:solidFill>
                <a:latin typeface="DIN Next LT Pro Medium" panose="020B0603020203050203" pitchFamily="34" charset="0"/>
              </a:rPr>
              <a:t>Authentication</a:t>
            </a:r>
            <a:endParaRPr lang="en-US" sz="2400" dirty="0">
              <a:solidFill>
                <a:schemeClr val="tx1"/>
              </a:solidFill>
              <a:latin typeface="DIN Next LT Pro Medium" panose="020B060302020305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BB661C2-0646-4EA9-5705-AAD323A19727}"/>
                  </a:ext>
                </a:extLst>
              </p:cNvPr>
              <p:cNvSpPr txBox="1"/>
              <p:nvPr/>
            </p:nvSpPr>
            <p:spPr>
              <a:xfrm>
                <a:off x="2820307" y="2823221"/>
                <a:ext cx="423704" cy="220421"/>
              </a:xfrm>
              <a:prstGeom prst="rect">
                <a:avLst/>
              </a:prstGeom>
              <a:noFill/>
            </p:spPr>
            <p:txBody>
              <a:bodyPr wrap="square" lIns="36000" tIns="36000" rIns="0" bIns="72000" rtlCol="0" anchor="ctr" anchorCtr="1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𝑟𝑤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BB661C2-0646-4EA9-5705-AAD323A19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307" y="2823221"/>
                <a:ext cx="423704" cy="220421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>
            <a:extLst>
              <a:ext uri="{FF2B5EF4-FFF2-40B4-BE49-F238E27FC236}">
                <a16:creationId xmlns:a16="http://schemas.microsoft.com/office/drawing/2014/main" id="{C033A937-2513-CDFD-4C30-3CDA09575527}"/>
              </a:ext>
            </a:extLst>
          </p:cNvPr>
          <p:cNvSpPr txBox="1"/>
          <p:nvPr/>
        </p:nvSpPr>
        <p:spPr>
          <a:xfrm>
            <a:off x="1420004" y="1371938"/>
            <a:ext cx="2257675" cy="414885"/>
          </a:xfrm>
          <a:prstGeom prst="rect">
            <a:avLst/>
          </a:prstGeom>
          <a:noFill/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u="sng" dirty="0">
                <a:latin typeface="DIN Next LT Pro Light" panose="020B0303020203050203" pitchFamily="34" charset="0"/>
              </a:rPr>
              <a:t>Client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7BCD0D-64EF-6D48-B3CE-5C39E18FD6B8}"/>
              </a:ext>
            </a:extLst>
          </p:cNvPr>
          <p:cNvGrpSpPr/>
          <p:nvPr/>
        </p:nvGrpSpPr>
        <p:grpSpPr>
          <a:xfrm>
            <a:off x="3627528" y="895968"/>
            <a:ext cx="1181777" cy="543317"/>
            <a:chOff x="3627528" y="895968"/>
            <a:chExt cx="1181777" cy="54331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4D79C9-C4D2-D3A3-3789-69D12CE4BA37}"/>
                </a:ext>
              </a:extLst>
            </p:cNvPr>
            <p:cNvSpPr txBox="1"/>
            <p:nvPr/>
          </p:nvSpPr>
          <p:spPr>
            <a:xfrm>
              <a:off x="3703991" y="895968"/>
              <a:ext cx="1105314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GLOBALLY UNIQUE</a:t>
              </a:r>
              <a:endParaRPr lang="en-US" sz="12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AFF4B6A-8D99-538E-24EE-9CF48B939EE2}"/>
                    </a:ext>
                  </a:extLst>
                </p14:cNvPr>
                <p14:cNvContentPartPr/>
                <p14:nvPr/>
              </p14:nvContentPartPr>
              <p14:xfrm>
                <a:off x="3627528" y="1232871"/>
                <a:ext cx="158040" cy="206414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AFF4B6A-8D99-538E-24EE-9CF48B939EE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23208" y="1228541"/>
                  <a:ext cx="166680" cy="21507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F89D213-ED5F-272B-B2A1-B966E08DE485}"/>
              </a:ext>
            </a:extLst>
          </p:cNvPr>
          <p:cNvSpPr txBox="1"/>
          <p:nvPr/>
        </p:nvSpPr>
        <p:spPr>
          <a:xfrm>
            <a:off x="2589305" y="2269373"/>
            <a:ext cx="885708" cy="3452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dirty="0">
                <a:latin typeface="DIN Next LT Pro Light" panose="020B0303020203050203" pitchFamily="34" charset="0"/>
              </a:rPr>
              <a:t>OPRF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24BADC-C482-314E-46B5-CF2C0A275873}"/>
                  </a:ext>
                </a:extLst>
              </p:cNvPr>
              <p:cNvSpPr txBox="1"/>
              <p:nvPr/>
            </p:nvSpPr>
            <p:spPr>
              <a:xfrm>
                <a:off x="1813658" y="1878969"/>
                <a:ext cx="885709" cy="274237"/>
              </a:xfrm>
              <a:prstGeom prst="rect">
                <a:avLst/>
              </a:prstGeom>
              <a:noFill/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𝑝𝑤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𝑎𝑖𝑑</m:t>
                      </m:r>
                    </m:oMath>
                  </m:oMathPara>
                </a14:m>
                <a:endParaRPr lang="en-US" dirty="0">
                  <a:latin typeface="DIN Next LT Pro Light" panose="020B0303020203050203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24BADC-C482-314E-46B5-CF2C0A275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658" y="1878969"/>
                <a:ext cx="885709" cy="274237"/>
              </a:xfrm>
              <a:prstGeom prst="rect">
                <a:avLst/>
              </a:prstGeom>
              <a:blipFill>
                <a:blip r:embed="rId8"/>
                <a:stretch>
                  <a:fillRect l="-4138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15A2F5-66A0-7FC4-220D-4915B1539852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2256513" y="2153206"/>
            <a:ext cx="324756" cy="11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325235-4614-3B47-65C8-EF1C0D2B659B}"/>
              </a:ext>
            </a:extLst>
          </p:cNvPr>
          <p:cNvCxnSpPr>
            <a:cxnSpLocks/>
            <a:stCxn id="9" idx="2"/>
            <a:endCxn id="74" idx="0"/>
          </p:cNvCxnSpPr>
          <p:nvPr/>
        </p:nvCxnSpPr>
        <p:spPr>
          <a:xfrm>
            <a:off x="3032159" y="2614600"/>
            <a:ext cx="0" cy="208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9F3745-665F-C8A5-2407-D3344E3D9704}"/>
              </a:ext>
            </a:extLst>
          </p:cNvPr>
          <p:cNvGrpSpPr/>
          <p:nvPr/>
        </p:nvGrpSpPr>
        <p:grpSpPr>
          <a:xfrm>
            <a:off x="1119047" y="1505190"/>
            <a:ext cx="545470" cy="1025625"/>
            <a:chOff x="6230718" y="3981488"/>
            <a:chExt cx="726021" cy="150161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F581B3F-A563-0E27-3E80-F3EDBF1E4EDD}"/>
                </a:ext>
              </a:extLst>
            </p:cNvPr>
            <p:cNvGrpSpPr/>
            <p:nvPr/>
          </p:nvGrpSpPr>
          <p:grpSpPr>
            <a:xfrm>
              <a:off x="6230718" y="3981488"/>
              <a:ext cx="417474" cy="1501618"/>
              <a:chOff x="6681969" y="3633289"/>
              <a:chExt cx="417474" cy="150161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7BB6751F-D5B4-2F26-794A-5D8DE52D2C2C}"/>
                      </a:ext>
                    </a:extLst>
                  </p14:cNvPr>
                  <p14:cNvContentPartPr/>
                  <p14:nvPr/>
                </p14:nvContentPartPr>
                <p14:xfrm>
                  <a:off x="6709140" y="4515557"/>
                  <a:ext cx="140281" cy="61935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7BB6751F-D5B4-2F26-794A-5D8DE52D2C2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701001" y="4506596"/>
                    <a:ext cx="156559" cy="637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DC4C608E-8F5F-9EEC-0324-ED2313461163}"/>
                      </a:ext>
                    </a:extLst>
                  </p14:cNvPr>
                  <p14:cNvContentPartPr/>
                  <p14:nvPr/>
                </p14:nvContentPartPr>
                <p14:xfrm>
                  <a:off x="6681969" y="3633289"/>
                  <a:ext cx="334066" cy="40151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DC4C608E-8F5F-9EEC-0324-ED231346116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673833" y="3624331"/>
                    <a:ext cx="350339" cy="4194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A0DC8FE6-C9F1-A7D2-290A-BD0A200C9DC0}"/>
                      </a:ext>
                    </a:extLst>
                  </p14:cNvPr>
                  <p14:cNvContentPartPr/>
                  <p14:nvPr/>
                </p14:nvContentPartPr>
                <p14:xfrm>
                  <a:off x="6868785" y="3637785"/>
                  <a:ext cx="44062" cy="225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A0DC8FE6-C9F1-A7D2-290A-BD0A200C9DC0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860731" y="3633960"/>
                    <a:ext cx="60171" cy="78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7008A4FA-44B7-EC26-1F6C-FBD9576742D2}"/>
                      </a:ext>
                    </a:extLst>
                  </p14:cNvPr>
                  <p14:cNvContentPartPr/>
                  <p14:nvPr/>
                </p14:nvContentPartPr>
                <p14:xfrm>
                  <a:off x="6847653" y="4047388"/>
                  <a:ext cx="7419" cy="458162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7008A4FA-44B7-EC26-1F6C-FBD9576742D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840234" y="4038435"/>
                    <a:ext cx="22257" cy="4760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513EC5A2-4E4C-41E9-D9A3-E0D9A57C05D2}"/>
                      </a:ext>
                    </a:extLst>
                  </p14:cNvPr>
                  <p14:cNvContentPartPr/>
                  <p14:nvPr/>
                </p14:nvContentPartPr>
                <p14:xfrm>
                  <a:off x="6860948" y="4520995"/>
                  <a:ext cx="130389" cy="587427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513EC5A2-4E4C-41E9-D9A3-E0D9A57C05D2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852829" y="4512039"/>
                    <a:ext cx="146628" cy="6053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429DEA13-C473-C101-9206-E8107A8E4F8C}"/>
                      </a:ext>
                    </a:extLst>
                  </p14:cNvPr>
                  <p14:cNvContentPartPr/>
                  <p14:nvPr/>
                </p14:nvContentPartPr>
                <p14:xfrm>
                  <a:off x="6725582" y="4043791"/>
                  <a:ext cx="118924" cy="539093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429DEA13-C473-C101-9206-E8107A8E4F8C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717463" y="4034841"/>
                    <a:ext cx="135163" cy="55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F31D3C83-5A39-995D-E1EC-83D7EFDBFFB5}"/>
                      </a:ext>
                    </a:extLst>
                  </p14:cNvPr>
                  <p14:cNvContentPartPr/>
                  <p14:nvPr/>
                </p14:nvContentPartPr>
                <p14:xfrm>
                  <a:off x="6713217" y="4586930"/>
                  <a:ext cx="12140" cy="21582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F31D3C83-5A39-995D-E1EC-83D7EFDBFFB5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705573" y="4577981"/>
                    <a:ext cx="27427" cy="394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09722BB0-727C-2296-A7B5-CA94B6E84EF5}"/>
                      </a:ext>
                    </a:extLst>
                  </p14:cNvPr>
                  <p14:cNvContentPartPr/>
                  <p14:nvPr/>
                </p14:nvContentPartPr>
                <p14:xfrm>
                  <a:off x="6863643" y="4037456"/>
                  <a:ext cx="235800" cy="42840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09722BB0-727C-2296-A7B5-CA94B6E84EF5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855512" y="4028498"/>
                    <a:ext cx="252062" cy="44631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4DAC543-FEA4-2FCA-CB6B-48A4401A6169}"/>
                </a:ext>
              </a:extLst>
            </p:cNvPr>
            <p:cNvGrpSpPr/>
            <p:nvPr/>
          </p:nvGrpSpPr>
          <p:grpSpPr>
            <a:xfrm rot="1221240">
              <a:off x="6584859" y="4684013"/>
              <a:ext cx="371880" cy="380520"/>
              <a:chOff x="6645774" y="4555259"/>
              <a:chExt cx="371880" cy="38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7913A011-838F-D5B9-E2A7-B6B4910AEA0F}"/>
                      </a:ext>
                    </a:extLst>
                  </p14:cNvPr>
                  <p14:cNvContentPartPr/>
                  <p14:nvPr/>
                </p14:nvContentPartPr>
                <p14:xfrm>
                  <a:off x="6645774" y="4555259"/>
                  <a:ext cx="371880" cy="38052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7913A011-838F-D5B9-E2A7-B6B4910AEA0F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637627" y="4546312"/>
                    <a:ext cx="388174" cy="3984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13CDAB8D-F49F-A075-B285-101131D0586E}"/>
                      </a:ext>
                    </a:extLst>
                  </p14:cNvPr>
                  <p14:cNvContentPartPr/>
                  <p14:nvPr/>
                </p14:nvContentPartPr>
                <p14:xfrm>
                  <a:off x="6677400" y="4583803"/>
                  <a:ext cx="307339" cy="314479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13CDAB8D-F49F-A075-B285-101131D0586E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669249" y="4574848"/>
                    <a:ext cx="323641" cy="33238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553ABC0-F0B7-7A59-0C47-8B0FA33241EB}"/>
              </a:ext>
            </a:extLst>
          </p:cNvPr>
          <p:cNvGrpSpPr/>
          <p:nvPr/>
        </p:nvGrpSpPr>
        <p:grpSpPr>
          <a:xfrm>
            <a:off x="2634796" y="3043642"/>
            <a:ext cx="794727" cy="505181"/>
            <a:chOff x="2634796" y="3043642"/>
            <a:chExt cx="794727" cy="50518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D4AE0A-3899-34AE-2007-91C2D0CECFB7}"/>
                </a:ext>
              </a:extLst>
            </p:cNvPr>
            <p:cNvSpPr txBox="1"/>
            <p:nvPr/>
          </p:nvSpPr>
          <p:spPr>
            <a:xfrm>
              <a:off x="2634796" y="3222352"/>
              <a:ext cx="794727" cy="326471"/>
            </a:xfrm>
            <a:prstGeom prst="rect">
              <a:avLst/>
            </a:prstGeom>
            <a:solidFill>
              <a:srgbClr val="C3ECBE"/>
            </a:solidFill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dirty="0">
                  <a:latin typeface="DIN Next LT Pro Light" panose="020B0303020203050203" pitchFamily="34" charset="0"/>
                </a:rPr>
                <a:t>PRF</a:t>
              </a:r>
            </a:p>
          </p:txBody>
        </p: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A765F202-C409-BD50-AF81-C5CFBDDED9AA}"/>
                </a:ext>
              </a:extLst>
            </p:cNvPr>
            <p:cNvCxnSpPr>
              <a:cxnSpLocks/>
              <a:stCxn id="74" idx="2"/>
              <a:endCxn id="61" idx="0"/>
            </p:cNvCxnSpPr>
            <p:nvPr/>
          </p:nvCxnSpPr>
          <p:spPr>
            <a:xfrm>
              <a:off x="3032159" y="3043642"/>
              <a:ext cx="1" cy="1787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AA4B6E8C-86A1-C64D-C518-1ED75A65E883}"/>
                  </a:ext>
                </a:extLst>
              </p:cNvPr>
              <p:cNvSpPr txBox="1"/>
              <p:nvPr/>
            </p:nvSpPr>
            <p:spPr>
              <a:xfrm>
                <a:off x="2624709" y="1366404"/>
                <a:ext cx="1527777" cy="414885"/>
              </a:xfrm>
              <a:prstGeom prst="rect">
                <a:avLst/>
              </a:prstGeom>
              <a:noFill/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𝑝𝑤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𝑎𝑖𝑑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DIN Next LT Pro Light" panose="020B0303020203050203" pitchFamily="34" charset="0"/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AA4B6E8C-86A1-C64D-C518-1ED75A65E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09" y="1366404"/>
                <a:ext cx="1527777" cy="414885"/>
              </a:xfrm>
              <a:prstGeom prst="rect">
                <a:avLst/>
              </a:prstGeom>
              <a:blipFill>
                <a:blip r:embed="rId29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528A2E2A-3A66-4FBB-902B-919CD86D0F59}"/>
              </a:ext>
            </a:extLst>
          </p:cNvPr>
          <p:cNvSpPr txBox="1"/>
          <p:nvPr/>
        </p:nvSpPr>
        <p:spPr>
          <a:xfrm>
            <a:off x="7962848" y="1371938"/>
            <a:ext cx="1086727" cy="414885"/>
          </a:xfrm>
          <a:prstGeom prst="rect">
            <a:avLst/>
          </a:prstGeom>
          <a:noFill/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u="sng" dirty="0">
                <a:latin typeface="DIN Next LT Pro Light" panose="020B0303020203050203" pitchFamily="34" charset="0"/>
              </a:rPr>
              <a:t>Server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A7A3AE0-B885-0D99-FDF5-19EB99C9FF6C}"/>
              </a:ext>
            </a:extLst>
          </p:cNvPr>
          <p:cNvGrpSpPr/>
          <p:nvPr/>
        </p:nvGrpSpPr>
        <p:grpSpPr>
          <a:xfrm>
            <a:off x="3469580" y="1843754"/>
            <a:ext cx="4654107" cy="425450"/>
            <a:chOff x="3469580" y="1843754"/>
            <a:chExt cx="4654107" cy="425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1E02675-1C07-144C-51AE-D28D1140F93F}"/>
                    </a:ext>
                  </a:extLst>
                </p:cNvPr>
                <p:cNvSpPr txBox="1"/>
                <p:nvPr/>
              </p:nvSpPr>
              <p:spPr>
                <a:xfrm>
                  <a:off x="7751194" y="1843754"/>
                  <a:ext cx="372493" cy="323165"/>
                </a:xfrm>
                <a:prstGeom prst="rect">
                  <a:avLst/>
                </a:prstGeom>
                <a:noFill/>
              </p:spPr>
              <p:txBody>
                <a:bodyPr wrap="square" lIns="0" tIns="3600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1E02675-1C07-144C-51AE-D28D1140F9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1194" y="1843754"/>
                  <a:ext cx="372493" cy="323165"/>
                </a:xfrm>
                <a:prstGeom prst="rect">
                  <a:avLst/>
                </a:prstGeom>
                <a:blipFill>
                  <a:blip r:embed="rId30"/>
                  <a:stretch>
                    <a:fillRect l="-3279" b="-37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1EF3113F-31C9-40BB-4265-50254E147DFB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3469580" y="2005337"/>
              <a:ext cx="4281614" cy="2638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842FE9AB-0A96-43B1-DAE3-04FD68BEAAFB}"/>
              </a:ext>
            </a:extLst>
          </p:cNvPr>
          <p:cNvGrpSpPr/>
          <p:nvPr/>
        </p:nvGrpSpPr>
        <p:grpSpPr>
          <a:xfrm>
            <a:off x="2739708" y="3548823"/>
            <a:ext cx="584903" cy="902803"/>
            <a:chOff x="2739708" y="3548823"/>
            <a:chExt cx="584903" cy="902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334D2C0-B0F4-9EF3-C83F-5CE40D99E9A9}"/>
                    </a:ext>
                  </a:extLst>
                </p:cNvPr>
                <p:cNvSpPr txBox="1"/>
                <p:nvPr/>
              </p:nvSpPr>
              <p:spPr>
                <a:xfrm>
                  <a:off x="2739708" y="4129275"/>
                  <a:ext cx="584903" cy="3223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288000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sz="1600" baseline="-25000" dirty="0"/>
                    <a:t>kek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334D2C0-B0F4-9EF3-C83F-5CE40D99E9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9708" y="4129275"/>
                  <a:ext cx="584903" cy="322351"/>
                </a:xfrm>
                <a:prstGeom prst="rect">
                  <a:avLst/>
                </a:prstGeom>
                <a:blipFill>
                  <a:blip r:embed="rId31"/>
                  <a:stretch>
                    <a:fillRect t="-1887" b="-169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C35243D-3EF9-9328-9E70-72CEC5CAA3B7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3032160" y="3548823"/>
              <a:ext cx="0" cy="5804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AEE2C2E-0D4C-FCCF-13A8-57C47A23CD96}"/>
                  </a:ext>
                </a:extLst>
              </p:cNvPr>
              <p:cNvSpPr txBox="1"/>
              <p:nvPr/>
            </p:nvSpPr>
            <p:spPr>
              <a:xfrm>
                <a:off x="3486318" y="3615151"/>
                <a:ext cx="584903" cy="362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baseline="-25000" dirty="0"/>
                  <a:t>mac</a:t>
                </a:r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AEE2C2E-0D4C-FCCF-13A8-57C47A23C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318" y="3615151"/>
                <a:ext cx="584903" cy="362984"/>
              </a:xfrm>
              <a:prstGeom prst="rect">
                <a:avLst/>
              </a:prstGeom>
              <a:blipFill>
                <a:blip r:embed="rId3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1">
            <a:extLst>
              <a:ext uri="{FF2B5EF4-FFF2-40B4-BE49-F238E27FC236}">
                <a16:creationId xmlns:a16="http://schemas.microsoft.com/office/drawing/2014/main" id="{6D36C611-5A31-9D06-4AF8-120037DC59DA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3060595" y="3551802"/>
            <a:ext cx="425723" cy="244841"/>
          </a:xfrm>
          <a:prstGeom prst="bentConnector3">
            <a:avLst>
              <a:gd name="adj1" fmla="val 29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3554520-EA05-FD55-1984-F778EA24DBFF}"/>
              </a:ext>
            </a:extLst>
          </p:cNvPr>
          <p:cNvGrpSpPr/>
          <p:nvPr/>
        </p:nvGrpSpPr>
        <p:grpSpPr>
          <a:xfrm>
            <a:off x="5447441" y="2761219"/>
            <a:ext cx="1611148" cy="459665"/>
            <a:chOff x="5111519" y="3178164"/>
            <a:chExt cx="1611148" cy="459665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1C7991B-9C8C-5FC8-9320-3C729E0ED7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1519" y="3637690"/>
              <a:ext cx="1611148" cy="139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BAB56F1-BAEF-8404-48CD-2F6B131CD1B2}"/>
                    </a:ext>
                  </a:extLst>
                </p:cNvPr>
                <p:cNvSpPr txBox="1"/>
                <p:nvPr/>
              </p:nvSpPr>
              <p:spPr>
                <a:xfrm>
                  <a:off x="5583726" y="3268358"/>
                  <a:ext cx="5563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𝑠𝑖𝑑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1BAB56F1-BAEF-8404-48CD-2F6B131CD1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3726" y="3268358"/>
                  <a:ext cx="556372" cy="369332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3DD4485-42DE-4289-740F-CFA676A86F30}"/>
                </a:ext>
              </a:extLst>
            </p:cNvPr>
            <p:cNvSpPr txBox="1"/>
            <p:nvPr/>
          </p:nvSpPr>
          <p:spPr>
            <a:xfrm>
              <a:off x="5965925" y="3178164"/>
              <a:ext cx="3428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D29A1C"/>
                  </a:solidFill>
                  <a:latin typeface="DIN Next LT Pro Black" panose="020B0A03020203050203" pitchFamily="34" charset="0"/>
                </a:rPr>
                <a:t>$</a:t>
              </a:r>
              <a:endParaRPr lang="en-US" dirty="0">
                <a:solidFill>
                  <a:srgbClr val="D29A1C"/>
                </a:solidFill>
                <a:latin typeface="DIN Next LT Pro Black" panose="020B0A03020203050203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2CECC4E-44B7-99A2-A173-2BC27B21A66D}"/>
              </a:ext>
            </a:extLst>
          </p:cNvPr>
          <p:cNvGrpSpPr/>
          <p:nvPr/>
        </p:nvGrpSpPr>
        <p:grpSpPr>
          <a:xfrm>
            <a:off x="3992961" y="3030846"/>
            <a:ext cx="1334653" cy="1443974"/>
            <a:chOff x="3970184" y="3009006"/>
            <a:chExt cx="1334653" cy="1443974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D996CFD-801F-DFE5-6E99-D753AFF553E7}"/>
                </a:ext>
              </a:extLst>
            </p:cNvPr>
            <p:cNvCxnSpPr>
              <a:cxnSpLocks/>
            </p:cNvCxnSpPr>
            <p:nvPr/>
          </p:nvCxnSpPr>
          <p:spPr>
            <a:xfrm>
              <a:off x="3970184" y="3773466"/>
              <a:ext cx="290892" cy="1112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B7937D3-3913-6B25-4FD6-9756B850F5A6}"/>
                </a:ext>
              </a:extLst>
            </p:cNvPr>
            <p:cNvGrpSpPr/>
            <p:nvPr/>
          </p:nvGrpSpPr>
          <p:grpSpPr>
            <a:xfrm>
              <a:off x="4259956" y="3009006"/>
              <a:ext cx="1044881" cy="1443974"/>
              <a:chOff x="4259956" y="3009006"/>
              <a:chExt cx="1044881" cy="14439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A8442579-B0C1-1FD8-FD4C-9B98682481DB}"/>
                      </a:ext>
                    </a:extLst>
                  </p:cNvPr>
                  <p:cNvSpPr txBox="1"/>
                  <p:nvPr/>
                </p:nvSpPr>
                <p:spPr>
                  <a:xfrm>
                    <a:off x="4627239" y="4175981"/>
                    <a:ext cx="307231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A8442579-B0C1-1FD8-FD4C-9B98682481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7239" y="4175981"/>
                    <a:ext cx="307231" cy="276999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8D97F67-F5A5-28EE-D1D8-477365023605}"/>
                  </a:ext>
                </a:extLst>
              </p:cNvPr>
              <p:cNvSpPr txBox="1"/>
              <p:nvPr/>
            </p:nvSpPr>
            <p:spPr>
              <a:xfrm>
                <a:off x="4259956" y="3590326"/>
                <a:ext cx="1044881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dirty="0">
                    <a:latin typeface="DIN Next LT Pro Light" panose="020B0303020203050203" pitchFamily="34" charset="0"/>
                  </a:rPr>
                  <a:t>MAC.Tag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9FB44226-B782-D8A5-C34E-8F0745894EF5}"/>
                      </a:ext>
                    </a:extLst>
                  </p:cNvPr>
                  <p:cNvSpPr txBox="1"/>
                  <p:nvPr/>
                </p:nvSpPr>
                <p:spPr>
                  <a:xfrm>
                    <a:off x="4501188" y="3009006"/>
                    <a:ext cx="556372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𝑠𝑖𝑑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9FB44226-B782-D8A5-C34E-8F0745894EF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01188" y="3009006"/>
                    <a:ext cx="556372" cy="369332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59CEB0F3-F85A-299C-87A2-50F704644B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79374" y="3318411"/>
                <a:ext cx="399" cy="26162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5CFBF6A6-9BAD-CFD3-6B64-A2E3ACF59FB6}"/>
                  </a:ext>
                </a:extLst>
              </p:cNvPr>
              <p:cNvCxnSpPr>
                <a:cxnSpLocks/>
                <a:stCxn id="88" idx="2"/>
                <a:endCxn id="86" idx="0"/>
              </p:cNvCxnSpPr>
              <p:nvPr/>
            </p:nvCxnSpPr>
            <p:spPr>
              <a:xfrm flipH="1">
                <a:off x="4780855" y="3959658"/>
                <a:ext cx="1542" cy="2163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968D1EF-0266-5CC0-25C1-16DC807031E8}"/>
              </a:ext>
            </a:extLst>
          </p:cNvPr>
          <p:cNvGrpSpPr/>
          <p:nvPr/>
        </p:nvGrpSpPr>
        <p:grpSpPr>
          <a:xfrm>
            <a:off x="7540388" y="3635710"/>
            <a:ext cx="2989226" cy="982151"/>
            <a:chOff x="7320028" y="3551272"/>
            <a:chExt cx="2989226" cy="9821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A2F4F1F5-9DA7-28B3-1B44-6CFFAE495AE3}"/>
                    </a:ext>
                  </a:extLst>
                </p:cNvPr>
                <p:cNvSpPr/>
                <p:nvPr/>
              </p:nvSpPr>
              <p:spPr>
                <a:xfrm>
                  <a:off x="8213128" y="3551272"/>
                  <a:ext cx="55637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72000" rtlCol="0" anchor="t" anchorCtr="0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2000" dirty="0"/>
                </a:p>
                <a:p>
                  <a:endParaRPr lang="en-US" sz="2000" dirty="0">
                    <a:solidFill>
                      <a:schemeClr val="tx1"/>
                    </a:solidFill>
                    <a:latin typeface="DIN Next LT Pro Light" panose="020B0303020203050203" pitchFamily="34" charset="0"/>
                  </a:endParaRPr>
                </a:p>
                <a:p>
                  <a:endParaRPr lang="en-US" sz="2000" dirty="0">
                    <a:solidFill>
                      <a:schemeClr val="tx1"/>
                    </a:solidFill>
                    <a:latin typeface="DIN Next LT Pro Light" panose="020B0303020203050203" pitchFamily="34" charset="0"/>
                  </a:endParaRPr>
                </a:p>
              </p:txBody>
            </p:sp>
          </mc:Choice>
          <mc:Fallback xmlns=""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A2F4F1F5-9DA7-28B3-1B44-6CFFAE495A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3128" y="3551272"/>
                  <a:ext cx="556372" cy="369332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F005C40-A4C6-9ABC-D5AB-D63411E6D8E1}"/>
                </a:ext>
              </a:extLst>
            </p:cNvPr>
            <p:cNvSpPr txBox="1"/>
            <p:nvPr/>
          </p:nvSpPr>
          <p:spPr>
            <a:xfrm>
              <a:off x="8123687" y="4168724"/>
              <a:ext cx="1407456" cy="35911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dirty="0">
                  <a:latin typeface="DIN Next LT Pro Light" panose="020B0303020203050203" pitchFamily="34" charset="0"/>
                </a:rPr>
                <a:t>MAC.Verify</a:t>
              </a:r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2B06C4C1-FC2C-4BBB-FA4F-8738AD65D7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90915" y="3905490"/>
              <a:ext cx="399" cy="2616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E9945186-F27F-0F30-6D67-1E6FECEA4B03}"/>
                    </a:ext>
                  </a:extLst>
                </p:cNvPr>
                <p:cNvSpPr txBox="1"/>
                <p:nvPr/>
              </p:nvSpPr>
              <p:spPr>
                <a:xfrm>
                  <a:off x="7320028" y="4165680"/>
                  <a:ext cx="512767" cy="362984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sz="1600" baseline="-25000" dirty="0"/>
                    <a:t>mac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E9945186-F27F-0F30-6D67-1E6FECEA4B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0028" y="4165680"/>
                  <a:ext cx="512767" cy="362984"/>
                </a:xfrm>
                <a:prstGeom prst="rect">
                  <a:avLst/>
                </a:prstGeom>
                <a:blipFill>
                  <a:blip r:embed="rId37"/>
                  <a:stretch>
                    <a:fillRect r="-7143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9D97D0A9-E276-3546-60E2-FC7271899662}"/>
                </a:ext>
              </a:extLst>
            </p:cNvPr>
            <p:cNvCxnSpPr>
              <a:cxnSpLocks/>
              <a:stCxn id="121" idx="3"/>
              <a:endCxn id="119" idx="1"/>
            </p:cNvCxnSpPr>
            <p:nvPr/>
          </p:nvCxnSpPr>
          <p:spPr>
            <a:xfrm>
              <a:off x="7832795" y="4347172"/>
              <a:ext cx="290892" cy="11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8AE2CC65-8A78-4B48-B704-688F1A64F827}"/>
                </a:ext>
              </a:extLst>
            </p:cNvPr>
            <p:cNvCxnSpPr>
              <a:cxnSpLocks/>
              <a:stCxn id="119" idx="3"/>
              <a:endCxn id="124" idx="1"/>
            </p:cNvCxnSpPr>
            <p:nvPr/>
          </p:nvCxnSpPr>
          <p:spPr>
            <a:xfrm>
              <a:off x="9531143" y="4348283"/>
              <a:ext cx="336657" cy="18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42B52A7F-EF7A-FAE7-2BCE-A27EAB4B74AA}"/>
                    </a:ext>
                  </a:extLst>
                </p:cNvPr>
                <p:cNvSpPr txBox="1"/>
                <p:nvPr/>
              </p:nvSpPr>
              <p:spPr>
                <a:xfrm>
                  <a:off x="9867800" y="4166809"/>
                  <a:ext cx="441454" cy="366614"/>
                </a:xfrm>
                <a:prstGeom prst="rect">
                  <a:avLst/>
                </a:prstGeom>
                <a:noFill/>
              </p:spPr>
              <p:txBody>
                <a:bodyPr wrap="none" lIns="7200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dirty="0" smtClean="0">
                            <a:solidFill>
                              <a:srgbClr val="619428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42B52A7F-EF7A-FAE7-2BCE-A27EAB4B74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7800" y="4166809"/>
                  <a:ext cx="441454" cy="366614"/>
                </a:xfrm>
                <a:prstGeom prst="rect">
                  <a:avLst/>
                </a:prstGeom>
                <a:blipFill>
                  <a:blip r:embed="rId38"/>
                  <a:stretch>
                    <a:fillRect r="-29167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CD2FB973-0F3C-B71E-4A9E-ACD403DD0AFA}"/>
                    </a:ext>
                  </a:extLst>
                </p:cNvPr>
                <p:cNvSpPr txBox="1"/>
                <p:nvPr/>
              </p:nvSpPr>
              <p:spPr>
                <a:xfrm>
                  <a:off x="8882937" y="3562618"/>
                  <a:ext cx="5563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𝑠𝑖𝑑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CD2FB973-0F3C-B71E-4A9E-ACD403DD0A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2937" y="3562618"/>
                  <a:ext cx="556372" cy="369332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2C1F8A35-9D46-FEB2-0E4B-B5FFC595CF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1123" y="3902251"/>
              <a:ext cx="399" cy="2616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85A119A-DF05-9E2A-255E-BB4690E04116}"/>
              </a:ext>
            </a:extLst>
          </p:cNvPr>
          <p:cNvGrpSpPr/>
          <p:nvPr/>
        </p:nvGrpSpPr>
        <p:grpSpPr>
          <a:xfrm>
            <a:off x="5447441" y="4055098"/>
            <a:ext cx="1611148" cy="377832"/>
            <a:chOff x="5447441" y="3911515"/>
            <a:chExt cx="1611148" cy="377832"/>
          </a:xfrm>
        </p:grpSpPr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F239E01D-D6A4-2C1B-42A0-12AA3A34F4F9}"/>
                </a:ext>
              </a:extLst>
            </p:cNvPr>
            <p:cNvCxnSpPr>
              <a:cxnSpLocks/>
            </p:cNvCxnSpPr>
            <p:nvPr/>
          </p:nvCxnSpPr>
          <p:spPr>
            <a:xfrm>
              <a:off x="5447441" y="4289347"/>
              <a:ext cx="1611148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41710A5A-A178-0F6E-FA34-0BE970C3466F}"/>
                    </a:ext>
                  </a:extLst>
                </p:cNvPr>
                <p:cNvSpPr txBox="1"/>
                <p:nvPr/>
              </p:nvSpPr>
              <p:spPr>
                <a:xfrm>
                  <a:off x="5919648" y="3911515"/>
                  <a:ext cx="55637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41710A5A-A178-0F6E-FA34-0BE970C346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9648" y="3911515"/>
                  <a:ext cx="556372" cy="369332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6822536-8F7D-7204-2A26-C34150D80B71}"/>
              </a:ext>
            </a:extLst>
          </p:cNvPr>
          <p:cNvGrpSpPr/>
          <p:nvPr/>
        </p:nvGrpSpPr>
        <p:grpSpPr>
          <a:xfrm>
            <a:off x="5447441" y="4779312"/>
            <a:ext cx="1614003" cy="475823"/>
            <a:chOff x="5189577" y="3923117"/>
            <a:chExt cx="1614003" cy="475823"/>
          </a:xfrm>
        </p:grpSpPr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F55A1A80-C83B-F48F-C020-60E00942C67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577" y="4398940"/>
              <a:ext cx="1614003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E73465C-9A7E-EADA-A55E-5CA112753AFF}"/>
                </a:ext>
              </a:extLst>
            </p:cNvPr>
            <p:cNvSpPr txBox="1"/>
            <p:nvPr/>
          </p:nvSpPr>
          <p:spPr>
            <a:xfrm>
              <a:off x="5503135" y="3923117"/>
              <a:ext cx="885707" cy="4190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sz="3200" dirty="0">
                  <a:latin typeface="DIN Next LT Pro Light" panose="020B0303020203050203" pitchFamily="34" charset="0"/>
                </a:rPr>
                <a:t>[   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A4BB4499-0EC0-77BB-E4B2-CAEB12E9E604}"/>
                    </a:ext>
                  </a:extLst>
                </p:cNvPr>
                <p:cNvSpPr txBox="1"/>
                <p:nvPr/>
              </p:nvSpPr>
              <p:spPr>
                <a:xfrm>
                  <a:off x="5683548" y="3923822"/>
                  <a:ext cx="553907" cy="3629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baseline="-25000" dirty="0"/>
                    <a:t>mk</a:t>
                  </a: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A4BB4499-0EC0-77BB-E4B2-CAEB12E9E6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3548" y="3923822"/>
                  <a:ext cx="553907" cy="362984"/>
                </a:xfrm>
                <a:prstGeom prst="rect">
                  <a:avLst/>
                </a:prstGeom>
                <a:blipFill>
                  <a:blip r:embed="rId41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914A1E09-A487-4294-1515-5E676215D5AB}"/>
                  </a:ext>
                </a:extLst>
              </p:cNvPr>
              <p:cNvSpPr/>
              <p:nvPr/>
            </p:nvSpPr>
            <p:spPr>
              <a:xfrm>
                <a:off x="6422867" y="4748725"/>
                <a:ext cx="808504" cy="4255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21600" rtlCol="0" anchor="t" anchorCtr="0"/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The Hand Black" panose="03070902030502020204" pitchFamily="66" charset="0"/>
                  </a:rPr>
                  <a:t>(</a:t>
                </a:r>
                <a:r>
                  <a:rPr lang="en-US" sz="2000" dirty="0">
                    <a:solidFill>
                      <a:schemeClr val="tx1"/>
                    </a:solidFill>
                    <a:latin typeface="The Hand Black" panose="03070902030502020204" pitchFamily="66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619428"/>
                        </a:solidFill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he Hand Black" panose="03070902030502020204" pitchFamily="66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914A1E09-A487-4294-1515-5E676215D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867" y="4748725"/>
                <a:ext cx="808504" cy="425568"/>
              </a:xfrm>
              <a:prstGeom prst="rect">
                <a:avLst/>
              </a:prstGeom>
              <a:blipFill>
                <a:blip r:embed="rId42"/>
                <a:stretch>
                  <a:fillRect l="-9848" t="-17143" b="-3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3" name="Group 192">
            <a:extLst>
              <a:ext uri="{FF2B5EF4-FFF2-40B4-BE49-F238E27FC236}">
                <a16:creationId xmlns:a16="http://schemas.microsoft.com/office/drawing/2014/main" id="{8D0C4975-89C8-43D2-9614-8F1FCEBC830F}"/>
              </a:ext>
            </a:extLst>
          </p:cNvPr>
          <p:cNvGrpSpPr/>
          <p:nvPr/>
        </p:nvGrpSpPr>
        <p:grpSpPr>
          <a:xfrm>
            <a:off x="8010653" y="2471021"/>
            <a:ext cx="2610001" cy="849600"/>
            <a:chOff x="7973383" y="2232077"/>
            <a:chExt cx="1902315" cy="849600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847A0236-B248-A096-38CD-8963CB296428}"/>
                </a:ext>
              </a:extLst>
            </p:cNvPr>
            <p:cNvGrpSpPr/>
            <p:nvPr/>
          </p:nvGrpSpPr>
          <p:grpSpPr>
            <a:xfrm>
              <a:off x="7973383" y="2232077"/>
              <a:ext cx="1902315" cy="849600"/>
              <a:chOff x="7603537" y="2232077"/>
              <a:chExt cx="2006690" cy="849600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547043A4-3269-B09F-AC76-C8F504F58838}"/>
                  </a:ext>
                </a:extLst>
              </p:cNvPr>
              <p:cNvSpPr/>
              <p:nvPr/>
            </p:nvSpPr>
            <p:spPr>
              <a:xfrm>
                <a:off x="7603537" y="2232077"/>
                <a:ext cx="2006690" cy="8496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tlCol="0" anchor="t" anchorCtr="0"/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The Hand Black" panose="03070902030502020204" pitchFamily="66" charset="0"/>
                  </a:rPr>
                  <a:t>FETCH</a:t>
                </a:r>
                <a:endParaRPr lang="en-US" sz="2400" dirty="0">
                  <a:solidFill>
                    <a:schemeClr val="tx1"/>
                  </a:solidFill>
                  <a:latin typeface="The Hand Black" panose="03070902030502020204" pitchFamily="66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9" name="TextBox 198">
                    <a:extLst>
                      <a:ext uri="{FF2B5EF4-FFF2-40B4-BE49-F238E27FC236}">
                        <a16:creationId xmlns:a16="http://schemas.microsoft.com/office/drawing/2014/main" id="{516A5E0D-F776-F5D7-B8DD-8C9179D03B69}"/>
                      </a:ext>
                    </a:extLst>
                  </p:cNvPr>
                  <p:cNvSpPr txBox="1"/>
                  <p:nvPr/>
                </p:nvSpPr>
                <p:spPr>
                  <a:xfrm>
                    <a:off x="7626461" y="2649068"/>
                    <a:ext cx="1974331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r>
                      <a:rPr lang="en-US" sz="1400" b="0" dirty="0"/>
                      <a:t>,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a14:m>
                    <a:r>
                      <a:rPr lang="en-US" sz="1600" baseline="-25000" dirty="0"/>
                      <a:t>mac </a:t>
                    </a:r>
                    <a:r>
                      <a:rPr lang="en-US" sz="1400" dirty="0"/>
                      <a:t>, 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a14:m>
                    <a:r>
                      <a:rPr lang="en-US" sz="1600" baseline="-25000" dirty="0" err="1"/>
                      <a:t>mk</a:t>
                    </a:r>
                    <a:r>
                      <a:rPr lang="en-US" sz="1600" dirty="0"/>
                      <a:t> 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←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𝑈𝑠𝑒𝑟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𝑎𝑖𝑑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sz="1400" dirty="0"/>
                      <a:t>          </a:t>
                    </a:r>
                    <a:r>
                      <a:rPr lang="en-US" sz="1600" dirty="0"/>
                      <a:t>  </a:t>
                    </a:r>
                  </a:p>
                </p:txBody>
              </p:sp>
            </mc:Choice>
            <mc:Fallback xmlns="">
              <p:sp>
                <p:nvSpPr>
                  <p:cNvPr id="199" name="TextBox 198">
                    <a:extLst>
                      <a:ext uri="{FF2B5EF4-FFF2-40B4-BE49-F238E27FC236}">
                        <a16:creationId xmlns:a16="http://schemas.microsoft.com/office/drawing/2014/main" id="{516A5E0D-F776-F5D7-B8DD-8C9179D03B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26461" y="2649068"/>
                    <a:ext cx="1974331" cy="338554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 b="-181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8833A20-3903-09D8-B41E-BFA95FAA1FE7}"/>
                </a:ext>
              </a:extLst>
            </p:cNvPr>
            <p:cNvSpPr txBox="1"/>
            <p:nvPr/>
          </p:nvSpPr>
          <p:spPr>
            <a:xfrm>
              <a:off x="8504961" y="2630548"/>
              <a:ext cx="522096" cy="4190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sz="2800" dirty="0">
                  <a:latin typeface="DIN Next LT Pro Light" panose="020B0303020203050203" pitchFamily="34" charset="0"/>
                </a:rPr>
                <a:t>[   ]</a:t>
              </a: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32C1EE5E-8145-326C-F3B3-3DB310F8880A}"/>
              </a:ext>
            </a:extLst>
          </p:cNvPr>
          <p:cNvGrpSpPr/>
          <p:nvPr/>
        </p:nvGrpSpPr>
        <p:grpSpPr>
          <a:xfrm flipH="1">
            <a:off x="10088795" y="1627866"/>
            <a:ext cx="683523" cy="562717"/>
            <a:chOff x="2681326" y="1266661"/>
            <a:chExt cx="1214790" cy="1000089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E88E58DF-C86E-8421-158F-C0914529806A}"/>
                </a:ext>
              </a:extLst>
            </p:cNvPr>
            <p:cNvGrpSpPr/>
            <p:nvPr/>
          </p:nvGrpSpPr>
          <p:grpSpPr>
            <a:xfrm>
              <a:off x="2681326" y="1266661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220" name="Ink 219">
                    <a:extLst>
                      <a:ext uri="{FF2B5EF4-FFF2-40B4-BE49-F238E27FC236}">
                        <a16:creationId xmlns:a16="http://schemas.microsoft.com/office/drawing/2014/main" id="{D0682768-FF59-4278-CBE8-F79D37D2E063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220" name="Ink 219">
                    <a:extLst>
                      <a:ext uri="{FF2B5EF4-FFF2-40B4-BE49-F238E27FC236}">
                        <a16:creationId xmlns:a16="http://schemas.microsoft.com/office/drawing/2014/main" id="{D0682768-FF59-4278-CBE8-F79D37D2E063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221" name="Ink 220">
                    <a:extLst>
                      <a:ext uri="{FF2B5EF4-FFF2-40B4-BE49-F238E27FC236}">
                        <a16:creationId xmlns:a16="http://schemas.microsoft.com/office/drawing/2014/main" id="{1DE9FA72-EBFC-2DF0-0FD1-A434D792A15B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221" name="Ink 220">
                    <a:extLst>
                      <a:ext uri="{FF2B5EF4-FFF2-40B4-BE49-F238E27FC236}">
                        <a16:creationId xmlns:a16="http://schemas.microsoft.com/office/drawing/2014/main" id="{1DE9FA72-EBFC-2DF0-0FD1-A434D792A15B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222" name="Ink 221">
                    <a:extLst>
                      <a:ext uri="{FF2B5EF4-FFF2-40B4-BE49-F238E27FC236}">
                        <a16:creationId xmlns:a16="http://schemas.microsoft.com/office/drawing/2014/main" id="{70ECF5CC-1541-1DB9-8952-1B5EAC6A42BC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222" name="Ink 221">
                    <a:extLst>
                      <a:ext uri="{FF2B5EF4-FFF2-40B4-BE49-F238E27FC236}">
                        <a16:creationId xmlns:a16="http://schemas.microsoft.com/office/drawing/2014/main" id="{70ECF5CC-1541-1DB9-8952-1B5EAC6A42BC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223" name="Ink 222">
                    <a:extLst>
                      <a:ext uri="{FF2B5EF4-FFF2-40B4-BE49-F238E27FC236}">
                        <a16:creationId xmlns:a16="http://schemas.microsoft.com/office/drawing/2014/main" id="{F5848458-B728-A0A0-B289-F255BDC426AD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223" name="Ink 222">
                    <a:extLst>
                      <a:ext uri="{FF2B5EF4-FFF2-40B4-BE49-F238E27FC236}">
                        <a16:creationId xmlns:a16="http://schemas.microsoft.com/office/drawing/2014/main" id="{F5848458-B728-A0A0-B289-F255BDC426AD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24" name="Ink 223">
                    <a:extLst>
                      <a:ext uri="{FF2B5EF4-FFF2-40B4-BE49-F238E27FC236}">
                        <a16:creationId xmlns:a16="http://schemas.microsoft.com/office/drawing/2014/main" id="{FC56C271-A923-4803-8C3B-A013CACEBF25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224" name="Ink 223">
                    <a:extLst>
                      <a:ext uri="{FF2B5EF4-FFF2-40B4-BE49-F238E27FC236}">
                        <a16:creationId xmlns:a16="http://schemas.microsoft.com/office/drawing/2014/main" id="{FC56C271-A923-4803-8C3B-A013CACEBF25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225" name="Ink 224">
                    <a:extLst>
                      <a:ext uri="{FF2B5EF4-FFF2-40B4-BE49-F238E27FC236}">
                        <a16:creationId xmlns:a16="http://schemas.microsoft.com/office/drawing/2014/main" id="{1F36E32B-B630-CF99-430E-B815098A4232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225" name="Ink 224">
                    <a:extLst>
                      <a:ext uri="{FF2B5EF4-FFF2-40B4-BE49-F238E27FC236}">
                        <a16:creationId xmlns:a16="http://schemas.microsoft.com/office/drawing/2014/main" id="{1F36E32B-B630-CF99-430E-B815098A4232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26" name="Ink 225">
                    <a:extLst>
                      <a:ext uri="{FF2B5EF4-FFF2-40B4-BE49-F238E27FC236}">
                        <a16:creationId xmlns:a16="http://schemas.microsoft.com/office/drawing/2014/main" id="{A550A474-D236-F060-8797-FD6035743061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226" name="Ink 225">
                    <a:extLst>
                      <a:ext uri="{FF2B5EF4-FFF2-40B4-BE49-F238E27FC236}">
                        <a16:creationId xmlns:a16="http://schemas.microsoft.com/office/drawing/2014/main" id="{A550A474-D236-F060-8797-FD6035743061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27" name="Ink 226">
                    <a:extLst>
                      <a:ext uri="{FF2B5EF4-FFF2-40B4-BE49-F238E27FC236}">
                        <a16:creationId xmlns:a16="http://schemas.microsoft.com/office/drawing/2014/main" id="{386749E0-5F34-1A88-B2C2-69FDE586EB2B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227" name="Ink 226">
                    <a:extLst>
                      <a:ext uri="{FF2B5EF4-FFF2-40B4-BE49-F238E27FC236}">
                        <a16:creationId xmlns:a16="http://schemas.microsoft.com/office/drawing/2014/main" id="{386749E0-5F34-1A88-B2C2-69FDE586EB2B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0B39736B-1F27-BAAD-D381-9F4E746DAE2B}"/>
                </a:ext>
              </a:extLst>
            </p:cNvPr>
            <p:cNvGrpSpPr/>
            <p:nvPr/>
          </p:nvGrpSpPr>
          <p:grpSpPr>
            <a:xfrm>
              <a:off x="2694277" y="1612727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1BD7BEC6-44F4-7473-C082-9D416BC46838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1BD7BEC6-44F4-7473-C082-9D416BC46838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3E0A5D23-8649-E719-C626-5A0D4732F8CA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3E0A5D23-8649-E719-C626-5A0D4732F8CA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14" name="Ink 213">
                    <a:extLst>
                      <a:ext uri="{FF2B5EF4-FFF2-40B4-BE49-F238E27FC236}">
                        <a16:creationId xmlns:a16="http://schemas.microsoft.com/office/drawing/2014/main" id="{CCF3E98C-5E3B-576C-A8CB-ECBDAD77E0DE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214" name="Ink 213">
                    <a:extLst>
                      <a:ext uri="{FF2B5EF4-FFF2-40B4-BE49-F238E27FC236}">
                        <a16:creationId xmlns:a16="http://schemas.microsoft.com/office/drawing/2014/main" id="{CCF3E98C-5E3B-576C-A8CB-ECBDAD77E0DE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EBAB5E47-F734-DA85-356C-8AA83C962AFE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EBAB5E47-F734-DA85-356C-8AA83C962AFE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5D423A63-4B13-57BB-C1DA-24036069481B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5D423A63-4B13-57BB-C1DA-24036069481B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217" name="Ink 216">
                    <a:extLst>
                      <a:ext uri="{FF2B5EF4-FFF2-40B4-BE49-F238E27FC236}">
                        <a16:creationId xmlns:a16="http://schemas.microsoft.com/office/drawing/2014/main" id="{39296355-8971-D2B3-2950-6C01DBD5C5D2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217" name="Ink 216">
                    <a:extLst>
                      <a:ext uri="{FF2B5EF4-FFF2-40B4-BE49-F238E27FC236}">
                        <a16:creationId xmlns:a16="http://schemas.microsoft.com/office/drawing/2014/main" id="{39296355-8971-D2B3-2950-6C01DBD5C5D2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218" name="Ink 217">
                    <a:extLst>
                      <a:ext uri="{FF2B5EF4-FFF2-40B4-BE49-F238E27FC236}">
                        <a16:creationId xmlns:a16="http://schemas.microsoft.com/office/drawing/2014/main" id="{FB615C67-7BE7-4EB3-79DE-723EFDAB440E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218" name="Ink 217">
                    <a:extLst>
                      <a:ext uri="{FF2B5EF4-FFF2-40B4-BE49-F238E27FC236}">
                        <a16:creationId xmlns:a16="http://schemas.microsoft.com/office/drawing/2014/main" id="{FB615C67-7BE7-4EB3-79DE-723EFDAB440E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219" name="Ink 218">
                    <a:extLst>
                      <a:ext uri="{FF2B5EF4-FFF2-40B4-BE49-F238E27FC236}">
                        <a16:creationId xmlns:a16="http://schemas.microsoft.com/office/drawing/2014/main" id="{DAEA8878-3FDD-0FD9-C1EB-9E6076B873A2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219" name="Ink 218">
                    <a:extLst>
                      <a:ext uri="{FF2B5EF4-FFF2-40B4-BE49-F238E27FC236}">
                        <a16:creationId xmlns:a16="http://schemas.microsoft.com/office/drawing/2014/main" id="{DAEA8878-3FDD-0FD9-C1EB-9E6076B873A2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D9708221-E06F-9D0D-D429-0FA2E0FBE766}"/>
                </a:ext>
              </a:extLst>
            </p:cNvPr>
            <p:cNvGrpSpPr/>
            <p:nvPr/>
          </p:nvGrpSpPr>
          <p:grpSpPr>
            <a:xfrm>
              <a:off x="2703796" y="1962190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6432B24D-4CDC-E2C4-48F9-4637A831AC81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6432B24D-4CDC-E2C4-48F9-4637A831AC81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7D28CCA7-DE5D-C0E9-6EF8-2AB7CCE920C0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7D28CCA7-DE5D-C0E9-6EF8-2AB7CCE920C0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AC7E036F-E109-B704-9918-345BA2862F53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AC7E036F-E109-B704-9918-345BA2862F53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7097E758-1018-1813-4123-7A8D492EE801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7097E758-1018-1813-4123-7A8D492EE801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E57DCCAA-E2CB-6F58-ECAF-3C48132991E2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E57DCCAA-E2CB-6F58-ECAF-3C48132991E2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B9FA0A8E-CC4E-DBF4-3045-82380246CAAE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B9FA0A8E-CC4E-DBF4-3045-82380246CAAE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210" name="Ink 209">
                    <a:extLst>
                      <a:ext uri="{FF2B5EF4-FFF2-40B4-BE49-F238E27FC236}">
                        <a16:creationId xmlns:a16="http://schemas.microsoft.com/office/drawing/2014/main" id="{E8866E97-9F05-4ED5-ED4B-12B674CBF513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E8866E97-9F05-4ED5-ED4B-12B674CBF51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211" name="Ink 210">
                    <a:extLst>
                      <a:ext uri="{FF2B5EF4-FFF2-40B4-BE49-F238E27FC236}">
                        <a16:creationId xmlns:a16="http://schemas.microsoft.com/office/drawing/2014/main" id="{30A0E12A-6047-C5B5-6590-70F6D505D761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30A0E12A-6047-C5B5-6590-70F6D505D761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31E18640-5A4F-55F5-716A-74F4F6C165B8}"/>
                  </a:ext>
                </a:extLst>
              </p14:cNvPr>
              <p14:cNvContentPartPr/>
              <p14:nvPr/>
            </p14:nvContentPartPr>
            <p14:xfrm rot="-60000">
              <a:off x="9320779" y="1357143"/>
              <a:ext cx="1204688" cy="576935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31E18640-5A4F-55F5-716A-74F4F6C165B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 rot="-60000">
                <a:off x="9314300" y="1350665"/>
                <a:ext cx="1216926" cy="589172"/>
              </a:xfrm>
              <a:prstGeom prst="rect">
                <a:avLst/>
              </a:prstGeom>
            </p:spPr>
          </p:pic>
        </mc:Fallback>
      </mc:AlternateContent>
      <p:grpSp>
        <p:nvGrpSpPr>
          <p:cNvPr id="232" name="Group 231">
            <a:extLst>
              <a:ext uri="{FF2B5EF4-FFF2-40B4-BE49-F238E27FC236}">
                <a16:creationId xmlns:a16="http://schemas.microsoft.com/office/drawing/2014/main" id="{24DB2DFB-5C27-CE2F-6681-C3FF052F33F2}"/>
              </a:ext>
            </a:extLst>
          </p:cNvPr>
          <p:cNvGrpSpPr/>
          <p:nvPr/>
        </p:nvGrpSpPr>
        <p:grpSpPr>
          <a:xfrm>
            <a:off x="556659" y="5159114"/>
            <a:ext cx="1636584" cy="726414"/>
            <a:chOff x="556658" y="5128886"/>
            <a:chExt cx="1779407" cy="72641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3E5B084-7227-219F-6AC9-895FEBC71F4C}"/>
                </a:ext>
              </a:extLst>
            </p:cNvPr>
            <p:cNvSpPr/>
            <p:nvPr/>
          </p:nvSpPr>
          <p:spPr>
            <a:xfrm>
              <a:off x="556658" y="5128886"/>
              <a:ext cx="1740420" cy="7264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tlCol="0" anchor="t" anchorCtr="0"/>
            <a:lstStyle/>
            <a:p>
              <a:r>
                <a:rPr lang="en-US" sz="2000" dirty="0">
                  <a:solidFill>
                    <a:schemeClr val="tx1"/>
                  </a:solidFill>
                  <a:latin typeface="The Hand Black" panose="03070902030502020204" pitchFamily="66" charset="0"/>
                </a:rPr>
                <a:t>STORE</a:t>
              </a:r>
              <a:r>
                <a:rPr lang="en-US" sz="1800" dirty="0">
                  <a:solidFill>
                    <a:schemeClr val="tx1"/>
                  </a:solidFill>
                  <a:latin typeface="DIN Next LT Pro Light" panose="020B0303020203050203" pitchFamily="34" charset="0"/>
                </a:rPr>
                <a:t> </a:t>
              </a:r>
              <a:endParaRPr lang="en-US" sz="2000" dirty="0">
                <a:solidFill>
                  <a:schemeClr val="tx1"/>
                </a:solidFill>
                <a:latin typeface="DIN Next LT Pro Light" panose="020B0303020203050203" pitchFamily="34" charset="0"/>
              </a:endParaRPr>
            </a:p>
            <a:p>
              <a:endParaRPr lang="en-US" sz="2000" dirty="0">
                <a:solidFill>
                  <a:schemeClr val="tx1"/>
                </a:solidFill>
                <a:latin typeface="DIN Next LT Pro Light" panose="020B0303020203050203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1834AFF7-CCD4-70DF-815B-449191B5CD30}"/>
                    </a:ext>
                  </a:extLst>
                </p:cNvPr>
                <p:cNvSpPr txBox="1"/>
                <p:nvPr/>
              </p:nvSpPr>
              <p:spPr>
                <a:xfrm>
                  <a:off x="556658" y="5475395"/>
                  <a:ext cx="177940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CH" sz="1400" b="0" i="1" smtClean="0">
                          <a:latin typeface="Cambria Math" panose="02040503050406030204" pitchFamily="18" charset="0"/>
                        </a:rPr>
                        <m:t>𝐶𝑎𝑐h𝑒</m:t>
                      </m:r>
                    </m:oMath>
                  </a14:m>
                  <a:r>
                    <a:rPr lang="en-US" sz="1600" baseline="-25000" dirty="0"/>
                    <a:t> </a:t>
                  </a:r>
                  <a14:m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sz="1600" baseline="-25000" dirty="0"/>
                    <a:t>mk</a:t>
                  </a:r>
                  <a:r>
                    <a:rPr lang="en-US" sz="1600" dirty="0"/>
                    <a:t> </a:t>
                  </a:r>
                  <a14:m>
                    <m:oMath xmlns:m="http://schemas.openxmlformats.org/officeDocument/2006/math"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𝑠𝑖𝑑</m:t>
                      </m:r>
                    </m:oMath>
                  </a14:m>
                  <a:r>
                    <a:rPr lang="en-US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1834AFF7-CCD4-70DF-815B-449191B5CD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658" y="5475395"/>
                  <a:ext cx="1779407" cy="338554"/>
                </a:xfrm>
                <a:prstGeom prst="rect">
                  <a:avLst/>
                </a:prstGeom>
                <a:blipFill>
                  <a:blip r:embed="rId76"/>
                  <a:stretch>
                    <a:fillRect b="-16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619035-11F8-9337-9D47-E06A5C46CF5A}"/>
              </a:ext>
            </a:extLst>
          </p:cNvPr>
          <p:cNvGrpSpPr/>
          <p:nvPr/>
        </p:nvGrpSpPr>
        <p:grpSpPr>
          <a:xfrm>
            <a:off x="7943998" y="4868389"/>
            <a:ext cx="2187938" cy="739525"/>
            <a:chOff x="7603537" y="2232077"/>
            <a:chExt cx="1877039" cy="8501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29E9DEB-9261-DCBF-D1AA-7AC2CB52556A}"/>
                    </a:ext>
                  </a:extLst>
                </p:cNvPr>
                <p:cNvSpPr/>
                <p:nvPr/>
              </p:nvSpPr>
              <p:spPr>
                <a:xfrm>
                  <a:off x="7603537" y="2232077"/>
                  <a:ext cx="1877039" cy="85011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8000" tIns="21600" rtlCol="0" anchor="t" anchorCtr="0"/>
                <a:lstStyle/>
                <a:p>
                  <a:r>
                    <a:rPr lang="en-US" sz="2000" dirty="0">
                      <a:solidFill>
                        <a:schemeClr val="tx1"/>
                      </a:solidFill>
                      <a:latin typeface="The Hand Black" panose="03070902030502020204" pitchFamily="66" charset="0"/>
                    </a:rPr>
                    <a:t>IF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619428"/>
                          </a:solidFill>
                          <a:latin typeface="Cambria Math" panose="02040503050406030204" pitchFamily="18" charset="0"/>
                        </a:rPr>
                        <m:t>⊤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The Hand Black" panose="03070902030502020204" pitchFamily="66" charset="0"/>
                    </a:rPr>
                    <a:t>:</a:t>
                  </a:r>
                  <a:endParaRPr lang="en-US" sz="2400" dirty="0">
                    <a:solidFill>
                      <a:schemeClr val="tx1"/>
                    </a:solidFill>
                    <a:latin typeface="The Hand Black" panose="03070902030502020204" pitchFamily="66" charset="0"/>
                  </a:endParaRPr>
                </a:p>
              </p:txBody>
            </p:sp>
          </mc:Choice>
          <mc:Fallback xmlns=""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045635E7-3B6D-361B-465E-99C4860B50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3537" y="2232077"/>
                  <a:ext cx="1877039" cy="850119"/>
                </a:xfrm>
                <a:prstGeom prst="rect">
                  <a:avLst/>
                </a:prstGeom>
                <a:blipFill>
                  <a:blip r:embed="rId108"/>
                  <a:stretch>
                    <a:fillRect l="-1944"/>
                  </a:stretch>
                </a:blip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CB1049E-2D3E-8DFD-470E-833AECC86866}"/>
                    </a:ext>
                  </a:extLst>
                </p:cNvPr>
                <p:cNvSpPr txBox="1"/>
                <p:nvPr/>
              </p:nvSpPr>
              <p:spPr>
                <a:xfrm>
                  <a:off x="7775575" y="2649068"/>
                  <a:ext cx="1651829" cy="3891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𝑆𝑒𝑠𝑠𝑖𝑜𝑛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←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𝑎𝑖𝑑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BC44DAD8-2934-2AA2-C5D0-472DD3CC1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75575" y="2649068"/>
                  <a:ext cx="1651829" cy="389184"/>
                </a:xfrm>
                <a:prstGeom prst="rect">
                  <a:avLst/>
                </a:prstGeom>
                <a:blipFill>
                  <a:blip r:embed="rId10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27A6C4EB-FF7A-3FD1-8429-9B4697FF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4EA374E0-0454-A212-D1D5-C89CD556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8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82C80-3367-AC18-A3B4-C4D355BCC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Box 139">
            <a:extLst>
              <a:ext uri="{FF2B5EF4-FFF2-40B4-BE49-F238E27FC236}">
                <a16:creationId xmlns:a16="http://schemas.microsoft.com/office/drawing/2014/main" id="{24B8A3E8-4B99-7BA7-00CB-30CB336FB21B}"/>
              </a:ext>
            </a:extLst>
          </p:cNvPr>
          <p:cNvSpPr txBox="1"/>
          <p:nvPr/>
        </p:nvSpPr>
        <p:spPr>
          <a:xfrm>
            <a:off x="2183010" y="1841054"/>
            <a:ext cx="1856786" cy="338554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E76DD38D-70F1-596A-FB15-A5AC1D39924A}"/>
              </a:ext>
            </a:extLst>
          </p:cNvPr>
          <p:cNvGrpSpPr/>
          <p:nvPr/>
        </p:nvGrpSpPr>
        <p:grpSpPr>
          <a:xfrm>
            <a:off x="2619003" y="1454026"/>
            <a:ext cx="1246735" cy="4445522"/>
            <a:chOff x="2619003" y="1454026"/>
            <a:chExt cx="1246735" cy="444552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0640842-125C-6421-EF86-11AEA5AA2ED1}"/>
                </a:ext>
              </a:extLst>
            </p:cNvPr>
            <p:cNvGrpSpPr/>
            <p:nvPr/>
          </p:nvGrpSpPr>
          <p:grpSpPr>
            <a:xfrm>
              <a:off x="2619003" y="1454026"/>
              <a:ext cx="1246735" cy="4445522"/>
              <a:chOff x="2619003" y="1454026"/>
              <a:chExt cx="1246735" cy="4445522"/>
            </a:xfrm>
          </p:grpSpPr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0BF77FB7-213A-9633-FC84-7B73E954AEB1}"/>
                  </a:ext>
                </a:extLst>
              </p:cNvPr>
              <p:cNvSpPr/>
              <p:nvPr/>
            </p:nvSpPr>
            <p:spPr>
              <a:xfrm>
                <a:off x="2626318" y="5475145"/>
                <a:ext cx="614787" cy="424403"/>
              </a:xfrm>
              <a:prstGeom prst="roundRect">
                <a:avLst/>
              </a:prstGeom>
              <a:solidFill>
                <a:srgbClr val="CCDDF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D6EF578-C79D-A7E5-C868-057B158A3585}"/>
                  </a:ext>
                </a:extLst>
              </p:cNvPr>
              <p:cNvGrpSpPr/>
              <p:nvPr/>
            </p:nvGrpSpPr>
            <p:grpSpPr>
              <a:xfrm>
                <a:off x="2619003" y="1454026"/>
                <a:ext cx="1246735" cy="2502908"/>
                <a:chOff x="2619003" y="1454026"/>
                <a:chExt cx="1246735" cy="2502908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171CB9A9-F2B8-2E24-7CEA-535515E3D934}"/>
                    </a:ext>
                  </a:extLst>
                </p:cNvPr>
                <p:cNvSpPr/>
                <p:nvPr/>
              </p:nvSpPr>
              <p:spPr>
                <a:xfrm>
                  <a:off x="2619003" y="3532531"/>
                  <a:ext cx="614787" cy="424403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Rectangle: Rounded Corners 99">
                  <a:extLst>
                    <a:ext uri="{FF2B5EF4-FFF2-40B4-BE49-F238E27FC236}">
                      <a16:creationId xmlns:a16="http://schemas.microsoft.com/office/drawing/2014/main" id="{1773D4CC-B26B-5280-9231-481709BB3161}"/>
                    </a:ext>
                  </a:extLst>
                </p:cNvPr>
                <p:cNvSpPr/>
                <p:nvPr/>
              </p:nvSpPr>
              <p:spPr>
                <a:xfrm>
                  <a:off x="3483535" y="1454026"/>
                  <a:ext cx="382203" cy="257395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AB29D4B1-BD58-5EF3-9978-7E706E536009}"/>
                </a:ext>
              </a:extLst>
            </p:cNvPr>
            <p:cNvSpPr/>
            <p:nvPr/>
          </p:nvSpPr>
          <p:spPr>
            <a:xfrm>
              <a:off x="2672565" y="1878457"/>
              <a:ext cx="347457" cy="25739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D96BFB-C43E-E204-13B0-30C70F9C1493}"/>
                  </a:ext>
                </a:extLst>
              </p:cNvPr>
              <p:cNvSpPr txBox="1"/>
              <p:nvPr/>
            </p:nvSpPr>
            <p:spPr>
              <a:xfrm>
                <a:off x="2851541" y="1397007"/>
                <a:ext cx="11859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𝑓𝑖𝑙𝑒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𝑓𝑖𝑑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076BB-F934-8FBC-73EB-C2AECE9B1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541" y="1397007"/>
                <a:ext cx="1185958" cy="369332"/>
              </a:xfrm>
              <a:prstGeom prst="rect">
                <a:avLst/>
              </a:prstGeom>
              <a:blipFill>
                <a:blip r:embed="rId3"/>
                <a:stretch>
                  <a:fillRect l="-1546" r="-206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9B136A1F-C408-DD89-850A-2DE85AF2F848}"/>
              </a:ext>
            </a:extLst>
          </p:cNvPr>
          <p:cNvGrpSpPr/>
          <p:nvPr/>
        </p:nvGrpSpPr>
        <p:grpSpPr>
          <a:xfrm>
            <a:off x="2603674" y="5512940"/>
            <a:ext cx="665635" cy="394165"/>
            <a:chOff x="4308242" y="2639907"/>
            <a:chExt cx="885707" cy="4190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E2D8040-31A6-CAE3-9C5A-40C25273BA9A}"/>
                    </a:ext>
                  </a:extLst>
                </p:cNvPr>
                <p:cNvSpPr txBox="1"/>
                <p:nvPr/>
              </p:nvSpPr>
              <p:spPr>
                <a:xfrm>
                  <a:off x="4394542" y="2656425"/>
                  <a:ext cx="722359" cy="3926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m:rPr>
                            <m:nor/>
                          </m:rPr>
                          <a:rPr lang="en-US" sz="1600" baseline="-25000" dirty="0"/>
                          <m:t>f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D8330F2-A754-68F1-F1D7-5DE21F95BE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4542" y="2656425"/>
                  <a:ext cx="722359" cy="392675"/>
                </a:xfrm>
                <a:prstGeom prst="rect">
                  <a:avLst/>
                </a:prstGeom>
                <a:blipFill>
                  <a:blip r:embed="rId7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F3D75EE-8AE0-02BF-81F3-63837D804977}"/>
                </a:ext>
              </a:extLst>
            </p:cNvPr>
            <p:cNvSpPr txBox="1"/>
            <p:nvPr/>
          </p:nvSpPr>
          <p:spPr>
            <a:xfrm>
              <a:off x="4308242" y="2639907"/>
              <a:ext cx="885707" cy="4190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sz="3200" dirty="0">
                  <a:latin typeface="DIN Next LT Pro Light" panose="020B0303020203050203" pitchFamily="34" charset="0"/>
                </a:rPr>
                <a:t>[   ]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F737D5-409F-8A65-8D54-DDEDBA9E2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(Cloud Storage Scheme)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39669-6BC7-6DCA-A755-D82588FF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57EE9FE-3939-9969-7B5D-F51A68E48499}"/>
              </a:ext>
            </a:extLst>
          </p:cNvPr>
          <p:cNvSpPr txBox="1"/>
          <p:nvPr/>
        </p:nvSpPr>
        <p:spPr>
          <a:xfrm>
            <a:off x="2070104" y="1371938"/>
            <a:ext cx="957475" cy="414885"/>
          </a:xfrm>
          <a:prstGeom prst="rect">
            <a:avLst/>
          </a:prstGeom>
          <a:noFill/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u="sng" dirty="0">
                <a:latin typeface="DIN Next LT Pro Light" panose="020B0303020203050203" pitchFamily="34" charset="0"/>
              </a:rPr>
              <a:t>Client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B4C38C0-1F67-94BE-63FF-8622B286B32D}"/>
              </a:ext>
            </a:extLst>
          </p:cNvPr>
          <p:cNvSpPr txBox="1"/>
          <p:nvPr/>
        </p:nvSpPr>
        <p:spPr>
          <a:xfrm>
            <a:off x="7962848" y="1371938"/>
            <a:ext cx="1086727" cy="414885"/>
          </a:xfrm>
          <a:prstGeom prst="rect">
            <a:avLst/>
          </a:prstGeom>
          <a:noFill/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u="sng" dirty="0">
                <a:latin typeface="DIN Next LT Pro Light" panose="020B0303020203050203" pitchFamily="34" charset="0"/>
              </a:rPr>
              <a:t>Server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44431C-CB8A-3604-A12E-CC735F057610}"/>
              </a:ext>
            </a:extLst>
          </p:cNvPr>
          <p:cNvGrpSpPr/>
          <p:nvPr/>
        </p:nvGrpSpPr>
        <p:grpSpPr>
          <a:xfrm>
            <a:off x="1119047" y="1505190"/>
            <a:ext cx="545470" cy="1025625"/>
            <a:chOff x="6230718" y="3981488"/>
            <a:chExt cx="726021" cy="150161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32E311D-02D7-DD1C-3B27-31EDE3FD5CE2}"/>
                </a:ext>
              </a:extLst>
            </p:cNvPr>
            <p:cNvGrpSpPr/>
            <p:nvPr/>
          </p:nvGrpSpPr>
          <p:grpSpPr>
            <a:xfrm>
              <a:off x="6230718" y="3981488"/>
              <a:ext cx="417474" cy="1501618"/>
              <a:chOff x="6681969" y="3633289"/>
              <a:chExt cx="417474" cy="150161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FA8FE67B-EBDB-7E94-6E77-577E035B2D73}"/>
                      </a:ext>
                    </a:extLst>
                  </p14:cNvPr>
                  <p14:cNvContentPartPr/>
                  <p14:nvPr/>
                </p14:nvContentPartPr>
                <p14:xfrm>
                  <a:off x="6709140" y="4515557"/>
                  <a:ext cx="140281" cy="61935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66F54F47-31D6-314A-D38A-F930FE7FC13D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701001" y="4506596"/>
                    <a:ext cx="156559" cy="637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83F2B9E8-FA3F-9DDD-81AE-51AA343BAC57}"/>
                      </a:ext>
                    </a:extLst>
                  </p14:cNvPr>
                  <p14:cNvContentPartPr/>
                  <p14:nvPr/>
                </p14:nvContentPartPr>
                <p14:xfrm>
                  <a:off x="6681969" y="3633289"/>
                  <a:ext cx="334066" cy="40151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9EF57B59-BC7A-BAAC-F972-AA74E242C19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673833" y="3624331"/>
                    <a:ext cx="350339" cy="4194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5C23D3F9-9649-F2D9-49FF-CC5D08A75CB5}"/>
                      </a:ext>
                    </a:extLst>
                  </p14:cNvPr>
                  <p14:cNvContentPartPr/>
                  <p14:nvPr/>
                </p14:nvContentPartPr>
                <p14:xfrm>
                  <a:off x="6868785" y="3637785"/>
                  <a:ext cx="44062" cy="225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3D17CA65-756A-8ACA-9BA5-69AA3F34A74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860731" y="3633960"/>
                    <a:ext cx="60171" cy="78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B09C8809-3DED-E1D1-FBFA-6D2CD416EA92}"/>
                      </a:ext>
                    </a:extLst>
                  </p14:cNvPr>
                  <p14:cNvContentPartPr/>
                  <p14:nvPr/>
                </p14:nvContentPartPr>
                <p14:xfrm>
                  <a:off x="6847653" y="4047388"/>
                  <a:ext cx="7419" cy="458162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4B85AA0C-24D9-473D-703A-95C789949E1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840234" y="4038435"/>
                    <a:ext cx="22257" cy="4760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08382B92-0B97-F0F1-939D-7658B1ADE965}"/>
                      </a:ext>
                    </a:extLst>
                  </p14:cNvPr>
                  <p14:cNvContentPartPr/>
                  <p14:nvPr/>
                </p14:nvContentPartPr>
                <p14:xfrm>
                  <a:off x="6860948" y="4520995"/>
                  <a:ext cx="130389" cy="587427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C5954DFD-3102-AAE3-0ADE-52FC5285CC4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52829" y="4512039"/>
                    <a:ext cx="146628" cy="6053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13372BD5-EC23-96DD-7BF9-70E351BAFD5E}"/>
                      </a:ext>
                    </a:extLst>
                  </p14:cNvPr>
                  <p14:cNvContentPartPr/>
                  <p14:nvPr/>
                </p14:nvContentPartPr>
                <p14:xfrm>
                  <a:off x="6725582" y="4043791"/>
                  <a:ext cx="118924" cy="539093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63334E08-E3EE-C734-17D0-AE67699B803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717463" y="4034841"/>
                    <a:ext cx="135163" cy="55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F4AA3879-B9D3-103D-9CF1-E0CBE3000C24}"/>
                      </a:ext>
                    </a:extLst>
                  </p14:cNvPr>
                  <p14:cNvContentPartPr/>
                  <p14:nvPr/>
                </p14:nvContentPartPr>
                <p14:xfrm>
                  <a:off x="6713217" y="4586930"/>
                  <a:ext cx="12140" cy="21582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464450D6-86DF-FF75-6C68-39D71B2F4381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705573" y="4577981"/>
                    <a:ext cx="27427" cy="394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A998B64E-D87D-AD67-FB4F-F95072C1AFB1}"/>
                      </a:ext>
                    </a:extLst>
                  </p14:cNvPr>
                  <p14:cNvContentPartPr/>
                  <p14:nvPr/>
                </p14:nvContentPartPr>
                <p14:xfrm>
                  <a:off x="6863643" y="4037456"/>
                  <a:ext cx="235800" cy="42840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2BC916A0-50FD-3A33-BF7B-6AD5DD9D2C88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855512" y="4028498"/>
                    <a:ext cx="252062" cy="44631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580A80F-9BD6-C751-FFD3-10AFF1993325}"/>
                </a:ext>
              </a:extLst>
            </p:cNvPr>
            <p:cNvGrpSpPr/>
            <p:nvPr/>
          </p:nvGrpSpPr>
          <p:grpSpPr>
            <a:xfrm rot="1221240">
              <a:off x="6584859" y="4684013"/>
              <a:ext cx="371880" cy="380520"/>
              <a:chOff x="6645774" y="4555259"/>
              <a:chExt cx="371880" cy="38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A9B81382-80DE-88C0-E6F8-D0AB5270F374}"/>
                      </a:ext>
                    </a:extLst>
                  </p14:cNvPr>
                  <p14:cNvContentPartPr/>
                  <p14:nvPr/>
                </p14:nvContentPartPr>
                <p14:xfrm>
                  <a:off x="6645774" y="4555259"/>
                  <a:ext cx="371880" cy="38052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F48934CE-015B-146F-2BF4-1DDB0FBAE52D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637627" y="4546312"/>
                    <a:ext cx="388174" cy="3984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43A15234-0B7B-5A6F-3147-06E0B44E0A17}"/>
                      </a:ext>
                    </a:extLst>
                  </p14:cNvPr>
                  <p14:cNvContentPartPr/>
                  <p14:nvPr/>
                </p14:nvContentPartPr>
                <p14:xfrm>
                  <a:off x="6677400" y="4583803"/>
                  <a:ext cx="307339" cy="314479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3A2E06E3-706B-19F3-21BB-429D17E40410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669249" y="4574848"/>
                    <a:ext cx="323641" cy="33238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044CE8-2CAF-6268-0A90-29FBEA33FB2C}"/>
              </a:ext>
            </a:extLst>
          </p:cNvPr>
          <p:cNvSpPr/>
          <p:nvPr/>
        </p:nvSpPr>
        <p:spPr>
          <a:xfrm>
            <a:off x="6724" y="839602"/>
            <a:ext cx="981635" cy="414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72000" rtlCol="0" anchor="ctr" anchorCtr="0"/>
          <a:lstStyle/>
          <a:p>
            <a:r>
              <a:rPr lang="en-US" sz="2000" dirty="0">
                <a:solidFill>
                  <a:schemeClr val="tx1"/>
                </a:solidFill>
                <a:latin typeface="DIN Next LT Pro Medium" panose="020B0603020203050203" pitchFamily="34" charset="0"/>
              </a:rPr>
              <a:t>Put</a:t>
            </a:r>
            <a:endParaRPr lang="en-US" sz="2400" dirty="0">
              <a:solidFill>
                <a:schemeClr val="tx1"/>
              </a:solidFill>
              <a:latin typeface="DIN Next LT Pro Medium" panose="020B060302020305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9C7686E-B2D2-6F02-1B09-481DEE59988F}"/>
                  </a:ext>
                </a:extLst>
              </p:cNvPr>
              <p:cNvSpPr txBox="1"/>
              <p:nvPr/>
            </p:nvSpPr>
            <p:spPr>
              <a:xfrm>
                <a:off x="3889307" y="2905001"/>
                <a:ext cx="405872" cy="362984"/>
              </a:xfrm>
              <a:prstGeom prst="rect">
                <a:avLst/>
              </a:prstGeom>
              <a:noFill/>
            </p:spPr>
            <p:txBody>
              <a:bodyPr wrap="none" lIns="3600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𝑓𝑖𝑑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FB214D4-55DC-64D3-83F2-FEBA05658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307" y="2905001"/>
                <a:ext cx="405872" cy="362984"/>
              </a:xfrm>
              <a:prstGeom prst="rect">
                <a:avLst/>
              </a:prstGeom>
              <a:blipFill>
                <a:blip r:embed="rId112"/>
                <a:stretch>
                  <a:fillRect l="-17910" r="-17910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BF36730-09AF-A3EC-DDD0-141411B16434}"/>
              </a:ext>
            </a:extLst>
          </p:cNvPr>
          <p:cNvCxnSpPr>
            <a:cxnSpLocks/>
            <a:stCxn id="51" idx="1"/>
            <a:endCxn id="7" idx="3"/>
          </p:cNvCxnSpPr>
          <p:nvPr/>
        </p:nvCxnSpPr>
        <p:spPr>
          <a:xfrm flipH="1">
            <a:off x="3522401" y="3086493"/>
            <a:ext cx="3669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433676F-FA73-05F9-335D-E62F60EC8896}"/>
              </a:ext>
            </a:extLst>
          </p:cNvPr>
          <p:cNvGrpSpPr/>
          <p:nvPr/>
        </p:nvGrpSpPr>
        <p:grpSpPr>
          <a:xfrm>
            <a:off x="3706835" y="872605"/>
            <a:ext cx="1582790" cy="507714"/>
            <a:chOff x="4489649" y="873604"/>
            <a:chExt cx="1582790" cy="50771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62118C4-5D01-F7CD-262F-0B948616466F}"/>
                </a:ext>
              </a:extLst>
            </p:cNvPr>
            <p:cNvSpPr txBox="1"/>
            <p:nvPr/>
          </p:nvSpPr>
          <p:spPr>
            <a:xfrm>
              <a:off x="4696981" y="873604"/>
              <a:ext cx="1375458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GLOBALLY UNIQUE</a:t>
              </a:r>
              <a:endParaRPr lang="en-US" sz="12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89015C4-04CD-9DFE-58E8-88C73E072DDC}"/>
                    </a:ext>
                  </a:extLst>
                </p14:cNvPr>
                <p14:cNvContentPartPr/>
                <p14:nvPr/>
              </p14:nvContentPartPr>
              <p14:xfrm rot="21007364">
                <a:off x="4489649" y="1182958"/>
                <a:ext cx="158040" cy="198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C994774-F994-99EF-3F3D-5C90ADD9F4C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 rot="21007364">
                  <a:off x="4485329" y="1178630"/>
                  <a:ext cx="166680" cy="20701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420B702-2A38-22D7-DF85-7DE88D475E25}"/>
              </a:ext>
            </a:extLst>
          </p:cNvPr>
          <p:cNvGrpSpPr/>
          <p:nvPr/>
        </p:nvGrpSpPr>
        <p:grpSpPr>
          <a:xfrm>
            <a:off x="4354463" y="3211730"/>
            <a:ext cx="2075367" cy="1697360"/>
            <a:chOff x="4371112" y="3044116"/>
            <a:chExt cx="2075367" cy="169736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14EC7D0-3CF9-ACFC-39F4-07AAA4492A0A}"/>
                </a:ext>
              </a:extLst>
            </p:cNvPr>
            <p:cNvSpPr txBox="1"/>
            <p:nvPr/>
          </p:nvSpPr>
          <p:spPr>
            <a:xfrm>
              <a:off x="4813073" y="3612042"/>
              <a:ext cx="1633406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BOUND BY ASSOCIATED DATA</a:t>
              </a:r>
              <a:endParaRPr lang="en-US" sz="12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A16BF3B-DBF7-9EE7-4726-65D108B16AFB}"/>
                    </a:ext>
                  </a:extLst>
                </p14:cNvPr>
                <p14:cNvContentPartPr/>
                <p14:nvPr/>
              </p14:nvContentPartPr>
              <p14:xfrm>
                <a:off x="4397996" y="3044116"/>
                <a:ext cx="381960" cy="459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645A41C-5CDA-9273-D34D-4BE3BC2087B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393676" y="3039796"/>
                  <a:ext cx="39060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9FCC873-5FFB-2E36-87DF-455BFE956904}"/>
                    </a:ext>
                  </a:extLst>
                </p14:cNvPr>
                <p14:cNvContentPartPr/>
                <p14:nvPr/>
              </p14:nvContentPartPr>
              <p14:xfrm flipV="1">
                <a:off x="4371112" y="4068400"/>
                <a:ext cx="381960" cy="673076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98C64E8-024C-FBF4-B16A-E7FA9A43C0C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 flipV="1">
                  <a:off x="4366792" y="4064078"/>
                  <a:ext cx="390600" cy="68171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A2A745A-A355-FCAF-5A3F-5B24C91D67F8}"/>
              </a:ext>
            </a:extLst>
          </p:cNvPr>
          <p:cNvGrpSpPr/>
          <p:nvPr/>
        </p:nvGrpSpPr>
        <p:grpSpPr>
          <a:xfrm>
            <a:off x="2715333" y="2223893"/>
            <a:ext cx="654362" cy="378908"/>
            <a:chOff x="946080" y="2574375"/>
            <a:chExt cx="654362" cy="3789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82FE32CD-4768-8C50-D8B2-A6B605AD5247}"/>
                    </a:ext>
                  </a:extLst>
                </p:cNvPr>
                <p:cNvSpPr txBox="1"/>
                <p:nvPr/>
              </p:nvSpPr>
              <p:spPr>
                <a:xfrm>
                  <a:off x="946080" y="2630118"/>
                  <a:ext cx="436759" cy="323165"/>
                </a:xfrm>
                <a:prstGeom prst="rect">
                  <a:avLst/>
                </a:prstGeom>
                <a:noFill/>
              </p:spPr>
              <p:txBody>
                <a:bodyPr wrap="square" bIns="0">
                  <a:spAutoFit/>
                </a:bodyPr>
                <a:lstStyle/>
                <a:p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US" sz="1600" baseline="-25000" dirty="0"/>
                    <a:t>f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5B911C0-9AAA-078D-48FA-E5AC5D88EE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080" y="2630118"/>
                  <a:ext cx="436759" cy="323165"/>
                </a:xfrm>
                <a:prstGeom prst="rect">
                  <a:avLst/>
                </a:prstGeom>
                <a:blipFill>
                  <a:blip r:embed="rId119"/>
                  <a:stretch>
                    <a:fillRect b="-301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03F2242-6631-9F55-5FBF-5A4EFF8BCC20}"/>
                </a:ext>
              </a:extLst>
            </p:cNvPr>
            <p:cNvSpPr txBox="1"/>
            <p:nvPr/>
          </p:nvSpPr>
          <p:spPr>
            <a:xfrm>
              <a:off x="1193505" y="2574375"/>
              <a:ext cx="4069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D29A1C"/>
                  </a:solidFill>
                  <a:latin typeface="DIN Next LT Pro Black" panose="020B0A03020203050203" pitchFamily="34" charset="0"/>
                </a:rPr>
                <a:t>$</a:t>
              </a:r>
              <a:endParaRPr lang="en-US" dirty="0">
                <a:solidFill>
                  <a:srgbClr val="D29A1C"/>
                </a:solidFill>
                <a:latin typeface="DIN Next LT Pro Black" panose="020B0A03020203050203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2B7BC6-6295-509B-CFC9-466041300257}"/>
              </a:ext>
            </a:extLst>
          </p:cNvPr>
          <p:cNvGrpSpPr/>
          <p:nvPr/>
        </p:nvGrpSpPr>
        <p:grpSpPr>
          <a:xfrm>
            <a:off x="2597914" y="3316986"/>
            <a:ext cx="665635" cy="644187"/>
            <a:chOff x="2597914" y="3150732"/>
            <a:chExt cx="665635" cy="644187"/>
          </a:xfrm>
        </p:grpSpPr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F5AC8682-9AF3-9A33-FB75-B6EED87164F1}"/>
                </a:ext>
              </a:extLst>
            </p:cNvPr>
            <p:cNvCxnSpPr>
              <a:cxnSpLocks/>
              <a:stCxn id="7" idx="2"/>
              <a:endCxn id="167" idx="0"/>
            </p:cNvCxnSpPr>
            <p:nvPr/>
          </p:nvCxnSpPr>
          <p:spPr>
            <a:xfrm flipH="1">
              <a:off x="2930732" y="3150732"/>
              <a:ext cx="503" cy="2500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119ED584-2CE7-F3E1-820D-86EE53BA35D4}"/>
                </a:ext>
              </a:extLst>
            </p:cNvPr>
            <p:cNvSpPr txBox="1"/>
            <p:nvPr/>
          </p:nvSpPr>
          <p:spPr>
            <a:xfrm>
              <a:off x="2597914" y="3400754"/>
              <a:ext cx="665635" cy="394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sz="3200" dirty="0">
                  <a:latin typeface="DIN Next LT Pro Light" panose="020B0303020203050203" pitchFamily="34" charset="0"/>
                </a:rPr>
                <a:t>[    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5244792-9419-110D-E9F6-FDA340B867A1}"/>
                    </a:ext>
                  </a:extLst>
                </p:cNvPr>
                <p:cNvSpPr txBox="1"/>
                <p:nvPr/>
              </p:nvSpPr>
              <p:spPr>
                <a:xfrm>
                  <a:off x="2641101" y="3408733"/>
                  <a:ext cx="54287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𝑓𝑖𝑙𝑒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692CCFF-A904-A09C-D274-8331D2B121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101" y="3408733"/>
                  <a:ext cx="542874" cy="369332"/>
                </a:xfrm>
                <a:prstGeom prst="rect">
                  <a:avLst/>
                </a:prstGeom>
                <a:blipFill>
                  <a:blip r:embed="rId120"/>
                  <a:stretch>
                    <a:fillRect l="-3371" r="-8989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63D06A-FF57-204D-AA9B-119C2C1B84FA}"/>
              </a:ext>
            </a:extLst>
          </p:cNvPr>
          <p:cNvSpPr txBox="1"/>
          <p:nvPr/>
        </p:nvSpPr>
        <p:spPr>
          <a:xfrm>
            <a:off x="2340069" y="2856000"/>
            <a:ext cx="1182332" cy="460986"/>
          </a:xfrm>
          <a:prstGeom prst="rect">
            <a:avLst/>
          </a:prstGeom>
          <a:solidFill>
            <a:srgbClr val="FBD5EF"/>
          </a:solidFill>
        </p:spPr>
        <p:txBody>
          <a:bodyPr wrap="square" lIns="0" tIns="36000" rIns="0" bIns="0" rtlCol="0" anchor="ctr" anchorCtr="1">
            <a:noAutofit/>
          </a:bodyPr>
          <a:lstStyle/>
          <a:p>
            <a:r>
              <a:rPr lang="en-US" dirty="0" err="1">
                <a:latin typeface="DIN Next LT Pro Light" panose="020B0303020203050203" pitchFamily="34" charset="0"/>
              </a:rPr>
              <a:t>AEAD.Enc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20E745-2345-F66F-FC9C-482BC9540A8F}"/>
              </a:ext>
            </a:extLst>
          </p:cNvPr>
          <p:cNvCxnSpPr>
            <a:cxnSpLocks/>
            <a:stCxn id="91" idx="2"/>
            <a:endCxn id="7" idx="0"/>
          </p:cNvCxnSpPr>
          <p:nvPr/>
        </p:nvCxnSpPr>
        <p:spPr>
          <a:xfrm flipH="1">
            <a:off x="2931235" y="2602801"/>
            <a:ext cx="2478" cy="253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1EBB3EA-60DB-AD08-0431-6A1B7465C478}"/>
              </a:ext>
            </a:extLst>
          </p:cNvPr>
          <p:cNvGrpSpPr/>
          <p:nvPr/>
        </p:nvGrpSpPr>
        <p:grpSpPr>
          <a:xfrm>
            <a:off x="1470897" y="2913319"/>
            <a:ext cx="869172" cy="347376"/>
            <a:chOff x="1470897" y="2747065"/>
            <a:chExt cx="869172" cy="34737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FFD9F7A-DFA3-C0F2-5A36-E672CCF908B9}"/>
                </a:ext>
              </a:extLst>
            </p:cNvPr>
            <p:cNvCxnSpPr>
              <a:cxnSpLocks/>
              <a:stCxn id="17" idx="3"/>
              <a:endCxn id="7" idx="1"/>
            </p:cNvCxnSpPr>
            <p:nvPr/>
          </p:nvCxnSpPr>
          <p:spPr>
            <a:xfrm flipV="1">
              <a:off x="2027397" y="2920239"/>
              <a:ext cx="312672" cy="5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872BC25-3EB3-F730-B585-E2CC38B4EB10}"/>
                    </a:ext>
                  </a:extLst>
                </p:cNvPr>
                <p:cNvSpPr txBox="1"/>
                <p:nvPr/>
              </p:nvSpPr>
              <p:spPr>
                <a:xfrm>
                  <a:off x="1470897" y="2747065"/>
                  <a:ext cx="556500" cy="3473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𝑓𝑖𝑙𝑒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56EEFFF-6C36-32AE-0235-FE35C5853A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0897" y="2747065"/>
                  <a:ext cx="556500" cy="347376"/>
                </a:xfrm>
                <a:prstGeom prst="rect">
                  <a:avLst/>
                </a:prstGeom>
                <a:blipFill>
                  <a:blip r:embed="rId121"/>
                  <a:stretch>
                    <a:fillRect l="-3261" r="-5435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6534007-F548-4712-480E-83C9FBB40D4B}"/>
              </a:ext>
            </a:extLst>
          </p:cNvPr>
          <p:cNvCxnSpPr>
            <a:cxnSpLocks/>
            <a:stCxn id="37" idx="2"/>
            <a:endCxn id="35" idx="0"/>
          </p:cNvCxnSpPr>
          <p:nvPr/>
        </p:nvCxnSpPr>
        <p:spPr>
          <a:xfrm>
            <a:off x="2933772" y="5278032"/>
            <a:ext cx="2720" cy="234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2EBC90-19AB-792A-CF3D-D7CABD8D3844}"/>
              </a:ext>
            </a:extLst>
          </p:cNvPr>
          <p:cNvGrpSpPr/>
          <p:nvPr/>
        </p:nvGrpSpPr>
        <p:grpSpPr>
          <a:xfrm>
            <a:off x="3524938" y="4866047"/>
            <a:ext cx="772778" cy="362984"/>
            <a:chOff x="3524938" y="4790477"/>
            <a:chExt cx="772778" cy="3629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A789E9F-1CCE-5B0F-5551-88CCB70D07BD}"/>
                    </a:ext>
                  </a:extLst>
                </p:cNvPr>
                <p:cNvSpPr txBox="1"/>
                <p:nvPr/>
              </p:nvSpPr>
              <p:spPr>
                <a:xfrm>
                  <a:off x="3891844" y="4790477"/>
                  <a:ext cx="405872" cy="362984"/>
                </a:xfrm>
                <a:prstGeom prst="rect">
                  <a:avLst/>
                </a:prstGeom>
                <a:noFill/>
              </p:spPr>
              <p:txBody>
                <a:bodyPr wrap="none" lIns="3600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𝑓𝑖𝑑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727DD81-81DA-9866-83AE-03BBBD4041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844" y="4790477"/>
                  <a:ext cx="405872" cy="362984"/>
                </a:xfrm>
                <a:prstGeom prst="rect">
                  <a:avLst/>
                </a:prstGeom>
                <a:blipFill>
                  <a:blip r:embed="rId122"/>
                  <a:stretch>
                    <a:fillRect l="-17910" r="-17910" b="-118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7129B0F-47BD-3C4A-A2AB-8715902425A0}"/>
                </a:ext>
              </a:extLst>
            </p:cNvPr>
            <p:cNvCxnSpPr>
              <a:cxnSpLocks/>
              <a:stCxn id="28" idx="1"/>
              <a:endCxn id="37" idx="3"/>
            </p:cNvCxnSpPr>
            <p:nvPr/>
          </p:nvCxnSpPr>
          <p:spPr>
            <a:xfrm flipH="1">
              <a:off x="3524938" y="4971969"/>
              <a:ext cx="3669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908488C-E97B-F69D-9DA3-19B5F0BA2D2C}"/>
              </a:ext>
            </a:extLst>
          </p:cNvPr>
          <p:cNvSpPr txBox="1"/>
          <p:nvPr/>
        </p:nvSpPr>
        <p:spPr>
          <a:xfrm>
            <a:off x="2342606" y="4817046"/>
            <a:ext cx="1182332" cy="460986"/>
          </a:xfrm>
          <a:prstGeom prst="rect">
            <a:avLst/>
          </a:prstGeom>
          <a:solidFill>
            <a:srgbClr val="FBD5EF"/>
          </a:solidFill>
        </p:spPr>
        <p:txBody>
          <a:bodyPr wrap="square" lIns="0" tIns="36000" rIns="0" bIns="0" rtlCol="0" anchor="ctr" anchorCtr="1">
            <a:noAutofit/>
          </a:bodyPr>
          <a:lstStyle/>
          <a:p>
            <a:r>
              <a:rPr lang="en-US" dirty="0" err="1">
                <a:latin typeface="DIN Next LT Pro Light" panose="020B0303020203050203" pitchFamily="34" charset="0"/>
              </a:rPr>
              <a:t>AEAD.Enc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86DADB-3C8A-892F-35AE-CF3DFB463C6D}"/>
              </a:ext>
            </a:extLst>
          </p:cNvPr>
          <p:cNvGrpSpPr/>
          <p:nvPr/>
        </p:nvGrpSpPr>
        <p:grpSpPr>
          <a:xfrm>
            <a:off x="2717870" y="4225568"/>
            <a:ext cx="436759" cy="599035"/>
            <a:chOff x="2717870" y="4149998"/>
            <a:chExt cx="436759" cy="5990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2F9883B-45B0-5945-F3C7-CD40448E7A4D}"/>
                    </a:ext>
                  </a:extLst>
                </p:cNvPr>
                <p:cNvSpPr txBox="1"/>
                <p:nvPr/>
              </p:nvSpPr>
              <p:spPr>
                <a:xfrm>
                  <a:off x="2717870" y="4149998"/>
                  <a:ext cx="436759" cy="3629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m:rPr>
                            <m:nor/>
                          </m:rPr>
                          <a:rPr lang="en-US" sz="1600" baseline="-25000" dirty="0"/>
                          <m:t>mk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BBDE3DD-460D-6B2F-49FA-F73E26DA04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870" y="4149998"/>
                  <a:ext cx="436759" cy="362984"/>
                </a:xfrm>
                <a:prstGeom prst="rect">
                  <a:avLst/>
                </a:prstGeom>
                <a:blipFill>
                  <a:blip r:embed="rId123"/>
                  <a:stretch>
                    <a:fillRect r="-42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B4BA434-A6CB-06F2-2BAD-2D2AFCC355FA}"/>
                </a:ext>
              </a:extLst>
            </p:cNvPr>
            <p:cNvCxnSpPr>
              <a:cxnSpLocks/>
              <a:stCxn id="31" idx="2"/>
              <a:endCxn id="37" idx="0"/>
            </p:cNvCxnSpPr>
            <p:nvPr/>
          </p:nvCxnSpPr>
          <p:spPr>
            <a:xfrm flipH="1">
              <a:off x="2933772" y="4512982"/>
              <a:ext cx="2478" cy="236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02E36A1-017C-F2F0-BD88-3A2D1955C024}"/>
              </a:ext>
            </a:extLst>
          </p:cNvPr>
          <p:cNvCxnSpPr>
            <a:cxnSpLocks/>
            <a:stCxn id="41" idx="3"/>
            <a:endCxn id="37" idx="1"/>
          </p:cNvCxnSpPr>
          <p:nvPr/>
        </p:nvCxnSpPr>
        <p:spPr>
          <a:xfrm>
            <a:off x="1972030" y="5046463"/>
            <a:ext cx="370576" cy="1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9544D39-C972-CC1C-CAA8-E1B0DE305298}"/>
                  </a:ext>
                </a:extLst>
              </p:cNvPr>
              <p:cNvSpPr txBox="1"/>
              <p:nvPr/>
            </p:nvSpPr>
            <p:spPr>
              <a:xfrm>
                <a:off x="1544752" y="4861797"/>
                <a:ext cx="4272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sz="1600" baseline="-25000" dirty="0"/>
                        <m:t>f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6E56FEB-F275-3084-3488-138D60051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752" y="4861797"/>
                <a:ext cx="427278" cy="369332"/>
              </a:xfrm>
              <a:prstGeom prst="rect">
                <a:avLst/>
              </a:prstGeom>
              <a:blipFill>
                <a:blip r:embed="rId1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6FD8F5B-3B0C-9149-DD7D-D03A60D3C65F}"/>
              </a:ext>
            </a:extLst>
          </p:cNvPr>
          <p:cNvGrpSpPr/>
          <p:nvPr/>
        </p:nvGrpSpPr>
        <p:grpSpPr>
          <a:xfrm>
            <a:off x="1118412" y="2441218"/>
            <a:ext cx="1596921" cy="2605245"/>
            <a:chOff x="1118412" y="2441218"/>
            <a:chExt cx="1596921" cy="2605245"/>
          </a:xfrm>
        </p:grpSpPr>
        <p:cxnSp>
          <p:nvCxnSpPr>
            <p:cNvPr id="133" name="Elbow Connector 111">
              <a:extLst>
                <a:ext uri="{FF2B5EF4-FFF2-40B4-BE49-F238E27FC236}">
                  <a16:creationId xmlns:a16="http://schemas.microsoft.com/office/drawing/2014/main" id="{ACFDF61B-DB7D-F59C-CEA4-8C4EA5890209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rot="10800000" flipV="1">
              <a:off x="1119045" y="2441218"/>
              <a:ext cx="1596288" cy="362435"/>
            </a:xfrm>
            <a:prstGeom prst="bentConnector3">
              <a:avLst>
                <a:gd name="adj1" fmla="val 50000"/>
              </a:avLst>
            </a:prstGeom>
            <a:ln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Elbow Connector 111">
              <a:extLst>
                <a:ext uri="{FF2B5EF4-FFF2-40B4-BE49-F238E27FC236}">
                  <a16:creationId xmlns:a16="http://schemas.microsoft.com/office/drawing/2014/main" id="{1D33F193-A8E1-0131-F618-3527C528BD98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rot="10800000">
              <a:off x="1118412" y="2808171"/>
              <a:ext cx="426340" cy="2238292"/>
            </a:xfrm>
            <a:prstGeom prst="bentConnector2">
              <a:avLst/>
            </a:prstGeom>
            <a:ln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1F54D9C-F556-516E-35B1-3DEADE61CD98}"/>
              </a:ext>
            </a:extLst>
          </p:cNvPr>
          <p:cNvGrpSpPr/>
          <p:nvPr/>
        </p:nvGrpSpPr>
        <p:grpSpPr>
          <a:xfrm>
            <a:off x="4739221" y="4475367"/>
            <a:ext cx="2641513" cy="433723"/>
            <a:chOff x="4739221" y="4475367"/>
            <a:chExt cx="2641513" cy="43372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9FD55ED-1B6F-46AC-8F1B-573436081F05}"/>
                </a:ext>
              </a:extLst>
            </p:cNvPr>
            <p:cNvGrpSpPr/>
            <p:nvPr/>
          </p:nvGrpSpPr>
          <p:grpSpPr>
            <a:xfrm>
              <a:off x="4739221" y="4475367"/>
              <a:ext cx="2641513" cy="433723"/>
              <a:chOff x="4739221" y="4475367"/>
              <a:chExt cx="2641513" cy="433723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7D40E35-E8D7-8015-D9C4-8A6C5574C2DB}"/>
                  </a:ext>
                </a:extLst>
              </p:cNvPr>
              <p:cNvGrpSpPr/>
              <p:nvPr/>
            </p:nvGrpSpPr>
            <p:grpSpPr>
              <a:xfrm>
                <a:off x="4739221" y="4481120"/>
                <a:ext cx="2641513" cy="427970"/>
                <a:chOff x="4770590" y="2250625"/>
                <a:chExt cx="2641513" cy="427970"/>
              </a:xfrm>
            </p:grpSpPr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BC5596E9-723A-A907-6228-F04484534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70590" y="2678595"/>
                  <a:ext cx="2420528" cy="0"/>
                </a:xfrm>
                <a:prstGeom prst="straightConnector1">
                  <a:avLst/>
                </a:prstGeom>
                <a:ln w="1905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0" name="TextBox 129">
                      <a:extLst>
                        <a:ext uri="{FF2B5EF4-FFF2-40B4-BE49-F238E27FC236}">
                          <a16:creationId xmlns:a16="http://schemas.microsoft.com/office/drawing/2014/main" id="{7650E54A-5B87-040D-15C6-633310D506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67945" y="2250625"/>
                      <a:ext cx="254415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𝑓𝑖𝑑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oMath>
                      </a14:m>
                      <a:r>
                        <a:rPr lang="en-US" dirty="0"/>
                        <a:t>  </a:t>
                      </a:r>
                    </a:p>
                  </p:txBody>
                </p:sp>
              </mc:Choice>
              <mc:Fallback xmlns="">
                <p:sp>
                  <p:nvSpPr>
                    <p:cNvPr id="130" name="TextBox 129">
                      <a:extLst>
                        <a:ext uri="{FF2B5EF4-FFF2-40B4-BE49-F238E27FC236}">
                          <a16:creationId xmlns:a16="http://schemas.microsoft.com/office/drawing/2014/main" id="{F6C292BD-31FA-97A5-854F-2A78A061AA9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67945" y="2250625"/>
                      <a:ext cx="2544158" cy="369332"/>
                    </a:xfrm>
                    <a:prstGeom prst="rect">
                      <a:avLst/>
                    </a:prstGeom>
                    <a:blipFill>
                      <a:blip r:embed="rId135"/>
                      <a:stretch>
                        <a:fillRect b="-98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4C3433B-22AD-60FC-8C16-95FC0A24B7AA}"/>
                  </a:ext>
                </a:extLst>
              </p:cNvPr>
              <p:cNvSpPr txBox="1"/>
              <p:nvPr/>
            </p:nvSpPr>
            <p:spPr>
              <a:xfrm>
                <a:off x="5719266" y="4475368"/>
                <a:ext cx="665635" cy="394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3200" dirty="0">
                    <a:latin typeface="DIN Next LT Pro Light" panose="020B0303020203050203" pitchFamily="34" charset="0"/>
                  </a:rPr>
                  <a:t>[    ]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082389-96B7-0CD5-6CF0-DF02C4FDA74D}"/>
                  </a:ext>
                </a:extLst>
              </p:cNvPr>
              <p:cNvSpPr txBox="1"/>
              <p:nvPr/>
            </p:nvSpPr>
            <p:spPr>
              <a:xfrm>
                <a:off x="6350669" y="4475367"/>
                <a:ext cx="632362" cy="394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3200" dirty="0">
                    <a:latin typeface="DIN Next LT Pro Light" panose="020B0303020203050203" pitchFamily="34" charset="0"/>
                  </a:rPr>
                  <a:t>[   ]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7C3A16E0-6373-95A4-F2FB-F7D5CBEDB5C2}"/>
                    </a:ext>
                  </a:extLst>
                </p:cNvPr>
                <p:cNvSpPr txBox="1"/>
                <p:nvPr/>
              </p:nvSpPr>
              <p:spPr>
                <a:xfrm>
                  <a:off x="5775060" y="4479576"/>
                  <a:ext cx="106987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𝑙𝑒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dirty="0"/>
                    <a:t>  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nor/>
                        </m:rPr>
                        <a:rPr lang="en-US" sz="1600" baseline="-25000" dirty="0"/>
                        <m:t>f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A02A01CE-78CD-769C-5519-13B80BD842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5060" y="4479576"/>
                  <a:ext cx="1069877" cy="369332"/>
                </a:xfrm>
                <a:prstGeom prst="rect">
                  <a:avLst/>
                </a:prstGeom>
                <a:blipFill>
                  <a:blip r:embed="rId136"/>
                  <a:stretch>
                    <a:fillRect l="-1705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CAB8404-CDB0-6131-9394-27D7940B3B98}"/>
                  </a:ext>
                </a:extLst>
              </p:cNvPr>
              <p:cNvSpPr txBox="1"/>
              <p:nvPr/>
            </p:nvSpPr>
            <p:spPr>
              <a:xfrm>
                <a:off x="2180713" y="1845947"/>
                <a:ext cx="185678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baseline="-25000" dirty="0"/>
                  <a:t>mk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𝑠𝑖𝑑</m:t>
                    </m:r>
                    <m:r>
                      <a:rPr lang="de-CH" sz="1600" i="1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CH" sz="1600" b="0" i="1" smtClean="0">
                        <a:latin typeface="Cambria Math" panose="02040503050406030204" pitchFamily="18" charset="0"/>
                      </a:rPr>
                      <m:t>𝐶𝑎𝑐h𝑒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B156E2F-442A-95AB-FED9-EE9ED5B48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713" y="1845947"/>
                <a:ext cx="1856786" cy="338554"/>
              </a:xfrm>
              <a:prstGeom prst="rect">
                <a:avLst/>
              </a:prstGeom>
              <a:blipFill>
                <a:blip r:embed="rId137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F408629-B433-DA7B-8123-5F5470185B2A}"/>
              </a:ext>
            </a:extLst>
          </p:cNvPr>
          <p:cNvGrpSpPr/>
          <p:nvPr/>
        </p:nvGrpSpPr>
        <p:grpSpPr>
          <a:xfrm flipH="1">
            <a:off x="10088795" y="1627866"/>
            <a:ext cx="683523" cy="562717"/>
            <a:chOff x="2681326" y="1266661"/>
            <a:chExt cx="1214790" cy="100008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822C2EE-750C-CF31-936D-2D954D71E856}"/>
                </a:ext>
              </a:extLst>
            </p:cNvPr>
            <p:cNvGrpSpPr/>
            <p:nvPr/>
          </p:nvGrpSpPr>
          <p:grpSpPr>
            <a:xfrm>
              <a:off x="2681326" y="1266661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C770C5E4-A27C-8F6F-0A4D-9549599DF8D8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D52C5AF7-5E3B-1A6B-DBD0-4E04520668C2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650D5732-9216-D8E0-7C0F-4495574BE814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CD157A36-5965-3410-FF46-B05EB9F299B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98F7F2F7-7B76-CA36-90C7-856396416B72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2268033F-6C35-304A-409F-DD4EDFB661D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9EB5EE78-A035-94AC-F5DA-C0E3E3828A39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A99A16C0-99FF-B6B0-1ABC-3A4865CB4257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F2403C88-2A55-6121-5CC0-CA01FDE037A7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8195B5A0-CAE8-1049-14AC-219213F7D68B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5BE8F986-47A8-E798-01A4-8C00D09812EC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655FEBCA-A4EB-847C-2C28-D974590C031D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63F47DBC-1DCE-03D2-C942-4C7262B8F923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C93D6B94-B579-5B4D-FE21-BCE59A8378EA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2AD5312F-9BBB-47A9-C3CD-DAA3FD0D8BFA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2501AFF0-E76D-B53D-1EC7-46FB8C7C3540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9A4D102-1028-B990-64FB-D83A662B9AB1}"/>
                </a:ext>
              </a:extLst>
            </p:cNvPr>
            <p:cNvGrpSpPr/>
            <p:nvPr/>
          </p:nvGrpSpPr>
          <p:grpSpPr>
            <a:xfrm>
              <a:off x="2694277" y="1612727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1F06276-CF8B-3991-555D-E3B7E5F9D2B6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D9276A16-1350-0CB0-1570-268C36B65B61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69427F98-F553-7A70-EA42-7C04D86BD2A6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C8149FD2-9A13-E7AD-4FB5-DF394D5412B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A3FAA62-4EC7-B74C-AB42-17A95747415B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E4DE5186-7089-996D-19AC-116C829C75D1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D6D70F95-CFE6-51AB-8F39-49520AA2A983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E5F0322E-96D3-15D0-752B-E4547417C33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4E7F9293-AF84-52E0-D23F-92E2B33F18F4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809A297F-A214-D285-8F4F-B11E5C263AB3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C6CE21C5-9A28-ADED-9AD5-884A6C14695C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B13FFCD2-4A09-974B-96F8-7A9F680EA6BA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59292DF6-FCCA-C7AE-1A8D-F941B8BD1388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1723F5AB-84D8-79D4-8BF2-C0D63367E4BD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A138D819-DCD7-89B0-0515-5CD83719B9B9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95F5E343-F4BF-6CF7-3A4E-05363A359C82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E967F6C-8184-90C5-05FE-CE101856BFAC}"/>
                </a:ext>
              </a:extLst>
            </p:cNvPr>
            <p:cNvGrpSpPr/>
            <p:nvPr/>
          </p:nvGrpSpPr>
          <p:grpSpPr>
            <a:xfrm>
              <a:off x="2703796" y="1962190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92E4E43C-01F2-ECA8-5742-C32804AD3333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C38510D3-9B51-41FD-360B-DD0FF1CCDB7B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7A10053E-C1A6-9CF4-C6E1-3DECCDD6E54D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D7266FB0-D513-BE1F-7289-5BD20D27D7E8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DE770339-6CC8-8744-B234-6452D66165C6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B2A7632A-C351-2F46-197F-21C1E9E3081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616737FF-F0CF-3638-59B4-81D80D5F8CB3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6F95EB8E-A00D-63F9-F2DA-3715F8071C4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6FC6FFEC-78B6-C468-27ED-9D86E6F52FB7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E18F9A6C-0D8C-194A-C986-1360420E4BF0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238769E8-53E5-270D-5751-7200F8032898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E4800D4C-F7C2-3004-CCE8-84603211C4E6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4037467A-7113-16A6-F23C-2EC817FD6A69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AD982609-4CAB-7A3C-9DC0-490C6FB749A4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67362CC3-92DA-5899-2EBE-AF5A3F4930E6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379F4419-C4B8-524F-DFEC-F10D795419B0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79799901-79B4-7668-DE53-4F7FF6A4D72E}"/>
                  </a:ext>
                </a:extLst>
              </p14:cNvPr>
              <p14:cNvContentPartPr/>
              <p14:nvPr/>
            </p14:nvContentPartPr>
            <p14:xfrm rot="-60000">
              <a:off x="9320779" y="1357143"/>
              <a:ext cx="1204688" cy="576935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01E443FF-C1F6-DEA8-CA8A-CF6D5FA402AA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 rot="-60000">
                <a:off x="9314300" y="1350665"/>
                <a:ext cx="1216926" cy="589172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83DCC9C-1C7F-7E02-367D-D7902CC5F920}"/>
              </a:ext>
            </a:extLst>
          </p:cNvPr>
          <p:cNvGrpSpPr/>
          <p:nvPr/>
        </p:nvGrpSpPr>
        <p:grpSpPr>
          <a:xfrm>
            <a:off x="8044952" y="4388151"/>
            <a:ext cx="2187485" cy="1102353"/>
            <a:chOff x="7478089" y="4231033"/>
            <a:chExt cx="2187485" cy="117953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5C0C713E-899E-8556-E688-5CB8A87613B1}"/>
                </a:ext>
              </a:extLst>
            </p:cNvPr>
            <p:cNvSpPr/>
            <p:nvPr/>
          </p:nvSpPr>
          <p:spPr>
            <a:xfrm>
              <a:off x="7478332" y="4231033"/>
              <a:ext cx="2187242" cy="11795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tlCol="0" anchor="t" anchorCtr="0"/>
            <a:lstStyle/>
            <a:p>
              <a:r>
                <a:rPr lang="en-US" sz="2000" dirty="0">
                  <a:solidFill>
                    <a:schemeClr val="tx1"/>
                  </a:solidFill>
                  <a:latin typeface="The Hand Black" panose="03070902030502020204" pitchFamily="66" charset="0"/>
                </a:rPr>
                <a:t>STORE</a:t>
              </a:r>
              <a:endParaRPr lang="en-US" sz="2400" dirty="0">
                <a:solidFill>
                  <a:schemeClr val="tx1"/>
                </a:solidFill>
                <a:latin typeface="The Hand Black" panose="03070902030502020204" pitchFamily="66" charset="0"/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AB17BFB-FE2A-A065-2C1B-2D963C57BE14}"/>
                </a:ext>
              </a:extLst>
            </p:cNvPr>
            <p:cNvGrpSpPr/>
            <p:nvPr/>
          </p:nvGrpSpPr>
          <p:grpSpPr>
            <a:xfrm>
              <a:off x="8903431" y="5016397"/>
              <a:ext cx="665635" cy="394165"/>
              <a:chOff x="9091491" y="5221385"/>
              <a:chExt cx="665635" cy="394165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596ACAB-2D33-DA44-F8B3-6F380E5CADB3}"/>
                  </a:ext>
                </a:extLst>
              </p:cNvPr>
              <p:cNvSpPr txBox="1"/>
              <p:nvPr/>
            </p:nvSpPr>
            <p:spPr>
              <a:xfrm>
                <a:off x="9091491" y="5221385"/>
                <a:ext cx="665635" cy="394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2400" dirty="0">
                    <a:latin typeface="DIN Next LT Pro Light" panose="020B0303020203050203" pitchFamily="34" charset="0"/>
                  </a:rPr>
                  <a:t>[   ]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F27C055E-3B70-6570-7ECA-3C80FEB631C5}"/>
                      </a:ext>
                    </a:extLst>
                  </p:cNvPr>
                  <p:cNvSpPr txBox="1"/>
                  <p:nvPr/>
                </p:nvSpPr>
                <p:spPr>
                  <a:xfrm>
                    <a:off x="9142113" y="5251441"/>
                    <a:ext cx="542874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nor/>
                            </m:rPr>
                            <a:rPr lang="en-US" sz="1400" baseline="-25000" dirty="0"/>
                            <m:t>f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36B7D1CE-8A09-6C82-FAB3-5C0AD3F3FF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2113" y="5251441"/>
                    <a:ext cx="542874" cy="338554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CB31DA28-7D98-2C32-E03F-DBF232708606}"/>
                    </a:ext>
                  </a:extLst>
                </p:cNvPr>
                <p:cNvSpPr txBox="1"/>
                <p:nvPr/>
              </p:nvSpPr>
              <p:spPr>
                <a:xfrm>
                  <a:off x="7478330" y="5044701"/>
                  <a:ext cx="164775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CH" sz="16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𝑒𝑦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CH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𝑎𝑖𝑑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𝑓𝑖𝑑</m:t>
                            </m:r>
                          </m:e>
                        </m:d>
                        <m:r>
                          <a:rPr lang="de-CH" sz="1600" b="0" i="1" dirty="0" smtClean="0">
                            <a:latin typeface="Cambria Math" panose="02040503050406030204" pitchFamily="18" charset="0"/>
                          </a:rPr>
                          <m:t>←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B16A371-2DC3-DB6A-8193-17297C551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8330" y="5044701"/>
                  <a:ext cx="1647751" cy="338554"/>
                </a:xfrm>
                <a:prstGeom prst="rect">
                  <a:avLst/>
                </a:prstGeom>
                <a:blipFill>
                  <a:blip r:embed="rId164"/>
                  <a:stretch>
                    <a:fillRect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2EAF35ED-8E73-362B-0F03-EB875B0A5356}"/>
                    </a:ext>
                  </a:extLst>
                </p:cNvPr>
                <p:cNvSpPr txBox="1"/>
                <p:nvPr/>
              </p:nvSpPr>
              <p:spPr>
                <a:xfrm>
                  <a:off x="7478089" y="4672824"/>
                  <a:ext cx="132895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CH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𝑖𝑙𝑒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CH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𝑓𝑖𝑑</m:t>
                            </m:r>
                          </m:e>
                        </m:d>
                        <m:r>
                          <a:rPr lang="de-CH" sz="1600" i="1">
                            <a:latin typeface="Cambria Math" panose="02040503050406030204" pitchFamily="18" charset="0"/>
                          </a:rPr>
                          <m:t>←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8CA72A6-050D-368B-276A-93E7BF430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8089" y="4672824"/>
                  <a:ext cx="1328951" cy="338554"/>
                </a:xfrm>
                <a:prstGeom prst="rect">
                  <a:avLst/>
                </a:prstGeom>
                <a:blipFill>
                  <a:blip r:embed="rId40"/>
                  <a:stretch>
                    <a:fillRect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95E5342-EF8E-CA80-8A58-1769E8660605}"/>
                </a:ext>
              </a:extLst>
            </p:cNvPr>
            <p:cNvGrpSpPr/>
            <p:nvPr/>
          </p:nvGrpSpPr>
          <p:grpSpPr>
            <a:xfrm>
              <a:off x="8606303" y="4657638"/>
              <a:ext cx="665635" cy="394165"/>
              <a:chOff x="8798690" y="5085321"/>
              <a:chExt cx="665635" cy="3941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8B26E617-4741-F038-77B5-24226FB76B9B}"/>
                      </a:ext>
                    </a:extLst>
                  </p:cNvPr>
                  <p:cNvSpPr txBox="1"/>
                  <p:nvPr/>
                </p:nvSpPr>
                <p:spPr>
                  <a:xfrm>
                    <a:off x="8867727" y="5093300"/>
                    <a:ext cx="542874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𝑓𝑖𝑙𝑒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17C58A93-52F4-9315-BF09-A7A6C6E906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67727" y="5093300"/>
                    <a:ext cx="542874" cy="338554"/>
                  </a:xfrm>
                  <a:prstGeom prst="rect">
                    <a:avLst/>
                  </a:prstGeom>
                  <a:blipFill>
                    <a:blip r:embed="rId165"/>
                    <a:stretch>
                      <a:fillRect b="-134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E063039E-5132-6CAF-BFC0-061CE4E3A0ED}"/>
                  </a:ext>
                </a:extLst>
              </p:cNvPr>
              <p:cNvSpPr txBox="1"/>
              <p:nvPr/>
            </p:nvSpPr>
            <p:spPr>
              <a:xfrm>
                <a:off x="8798690" y="5085321"/>
                <a:ext cx="665635" cy="394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2400" dirty="0">
                    <a:latin typeface="DIN Next LT Pro Light" panose="020B0303020203050203" pitchFamily="34" charset="0"/>
                  </a:rPr>
                  <a:t>[     ]</a:t>
                </a: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C0ADC67-0F69-30BB-36B3-F564B1DF3EC8}"/>
              </a:ext>
            </a:extLst>
          </p:cNvPr>
          <p:cNvGrpSpPr/>
          <p:nvPr/>
        </p:nvGrpSpPr>
        <p:grpSpPr>
          <a:xfrm>
            <a:off x="9873635" y="4591709"/>
            <a:ext cx="1181721" cy="369332"/>
            <a:chOff x="6747459" y="3231927"/>
            <a:chExt cx="1181721" cy="36933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994CEAE-30DD-F37E-88E1-F02A859DB0FB}"/>
                </a:ext>
              </a:extLst>
            </p:cNvPr>
            <p:cNvSpPr txBox="1"/>
            <p:nvPr/>
          </p:nvSpPr>
          <p:spPr>
            <a:xfrm>
              <a:off x="7409593" y="3231927"/>
              <a:ext cx="519587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SHARED</a:t>
              </a:r>
              <a:endParaRPr lang="en-US" sz="12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1FF69D2-B1F6-541F-B364-549F2A844FCE}"/>
                    </a:ext>
                  </a:extLst>
                </p14:cNvPr>
                <p14:cNvContentPartPr/>
                <p14:nvPr/>
              </p14:nvContentPartPr>
              <p14:xfrm rot="20611900">
                <a:off x="6747459" y="3495359"/>
                <a:ext cx="611125" cy="50073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1DBBDFD-55C1-3FBC-CD9F-BE7B0EBBFDC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 rot="20611900">
                  <a:off x="6743140" y="3491036"/>
                  <a:ext cx="619763" cy="5871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192AD46-EF2F-E6D0-869E-6C12CDA01AC4}"/>
              </a:ext>
            </a:extLst>
          </p:cNvPr>
          <p:cNvGrpSpPr/>
          <p:nvPr/>
        </p:nvGrpSpPr>
        <p:grpSpPr>
          <a:xfrm>
            <a:off x="10020941" y="5010127"/>
            <a:ext cx="1191164" cy="496866"/>
            <a:chOff x="7134383" y="3235774"/>
            <a:chExt cx="1191164" cy="496866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FC94EC9-B278-175F-2BB4-ED462F2FBC84}"/>
                </a:ext>
              </a:extLst>
            </p:cNvPr>
            <p:cNvSpPr txBox="1"/>
            <p:nvPr/>
          </p:nvSpPr>
          <p:spPr>
            <a:xfrm>
              <a:off x="7637818" y="3235774"/>
              <a:ext cx="687729" cy="4968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UNIQUE</a:t>
              </a:r>
              <a:br>
                <a:rPr lang="en-US" b="1" dirty="0">
                  <a:latin typeface="The Hand Black" panose="03070502030502020204" pitchFamily="66" charset="0"/>
                </a:rPr>
              </a:br>
              <a:r>
                <a:rPr lang="en-US" b="1" dirty="0">
                  <a:latin typeface="The Hand Black" panose="03070502030502020204" pitchFamily="66" charset="0"/>
                </a:rPr>
                <a:t>PER USER</a:t>
              </a:r>
              <a:endParaRPr lang="en-US" sz="12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5899A5F-6DAC-A361-23E2-534CD865049D}"/>
                    </a:ext>
                  </a:extLst>
                </p14:cNvPr>
                <p14:cNvContentPartPr/>
                <p14:nvPr/>
              </p14:nvContentPartPr>
              <p14:xfrm rot="20391565">
                <a:off x="7134383" y="3425579"/>
                <a:ext cx="459147" cy="550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532CCB4-8438-5915-E5CD-9C84706880E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 rot="20391565">
                  <a:off x="7130065" y="3421259"/>
                  <a:ext cx="467783" cy="6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8B51B6-9B21-BDED-51B9-43073155CB83}"/>
              </a:ext>
            </a:extLst>
          </p:cNvPr>
          <p:cNvGrpSpPr/>
          <p:nvPr/>
        </p:nvGrpSpPr>
        <p:grpSpPr>
          <a:xfrm>
            <a:off x="8044952" y="3600560"/>
            <a:ext cx="2187937" cy="631719"/>
            <a:chOff x="7603537" y="2300643"/>
            <a:chExt cx="1877039" cy="72619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411FB92-5237-321C-EF21-805E0F01406C}"/>
                </a:ext>
              </a:extLst>
            </p:cNvPr>
            <p:cNvSpPr/>
            <p:nvPr/>
          </p:nvSpPr>
          <p:spPr>
            <a:xfrm>
              <a:off x="7603537" y="2300643"/>
              <a:ext cx="1877039" cy="7178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21600" rtlCol="0" anchor="t" anchorCtr="0"/>
            <a:lstStyle/>
            <a:p>
              <a:r>
                <a:rPr lang="en-US" sz="2000" dirty="0">
                  <a:solidFill>
                    <a:schemeClr val="tx1"/>
                  </a:solidFill>
                  <a:latin typeface="The Hand Black" panose="03070902030502020204" pitchFamily="66" charset="0"/>
                </a:rPr>
                <a:t>FETCH</a:t>
              </a:r>
              <a:endParaRPr lang="en-US" sz="2400" dirty="0">
                <a:solidFill>
                  <a:schemeClr val="tx1"/>
                </a:solidFill>
                <a:latin typeface="The Hand Black" panose="03070902030502020204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BF11B9B-558E-78E4-45DC-2A44D9815A85}"/>
                    </a:ext>
                  </a:extLst>
                </p:cNvPr>
                <p:cNvSpPr txBox="1"/>
                <p:nvPr/>
              </p:nvSpPr>
              <p:spPr>
                <a:xfrm>
                  <a:off x="7622061" y="2637650"/>
                  <a:ext cx="1854116" cy="3891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𝑎𝑖𝑑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←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𝑒𝑠𝑠𝑖𝑜𝑛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6C10938-63D6-4AD5-B2D0-823884281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2061" y="2637650"/>
                  <a:ext cx="1854116" cy="389184"/>
                </a:xfrm>
                <a:prstGeom prst="rect">
                  <a:avLst/>
                </a:prstGeom>
                <a:blipFill>
                  <a:blip r:embed="rId1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4" name="Date Placeholder 73">
            <a:extLst>
              <a:ext uri="{FF2B5EF4-FFF2-40B4-BE49-F238E27FC236}">
                <a16:creationId xmlns:a16="http://schemas.microsoft.com/office/drawing/2014/main" id="{45B7DE01-BA1A-ABF9-7C66-72CE17B3D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75" name="Footer Placeholder 74">
            <a:extLst>
              <a:ext uri="{FF2B5EF4-FFF2-40B4-BE49-F238E27FC236}">
                <a16:creationId xmlns:a16="http://schemas.microsoft.com/office/drawing/2014/main" id="{715EB137-141E-CA00-4A5C-550800644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6" grpId="0"/>
      <p:bldP spid="51" grpId="0"/>
      <p:bldP spid="7" grpId="0" animBg="1"/>
      <p:bldP spid="37" grpId="0" animBg="1"/>
      <p:bldP spid="41" grpId="0"/>
      <p:bldP spid="6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E17D6-15A6-9512-60BE-106D462C4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90CBF5-A6C8-ABA6-7365-21901C727703}"/>
              </a:ext>
            </a:extLst>
          </p:cNvPr>
          <p:cNvSpPr txBox="1"/>
          <p:nvPr/>
        </p:nvSpPr>
        <p:spPr>
          <a:xfrm>
            <a:off x="2183010" y="1841054"/>
            <a:ext cx="1856786" cy="338554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DE6043C-DCA3-CE4F-9CE4-93E198D6A58E}"/>
              </a:ext>
            </a:extLst>
          </p:cNvPr>
          <p:cNvGrpSpPr/>
          <p:nvPr/>
        </p:nvGrpSpPr>
        <p:grpSpPr>
          <a:xfrm>
            <a:off x="2682788" y="1444939"/>
            <a:ext cx="1173061" cy="691896"/>
            <a:chOff x="2682788" y="1444939"/>
            <a:chExt cx="1173061" cy="691896"/>
          </a:xfrm>
        </p:grpSpPr>
        <p:sp>
          <p:nvSpPr>
            <p:cNvPr id="214" name="Rectangle: Rounded Corners 100">
              <a:extLst>
                <a:ext uri="{FF2B5EF4-FFF2-40B4-BE49-F238E27FC236}">
                  <a16:creationId xmlns:a16="http://schemas.microsoft.com/office/drawing/2014/main" id="{0C497630-E413-02BC-9E65-AE6C84EC592C}"/>
                </a:ext>
              </a:extLst>
            </p:cNvPr>
            <p:cNvSpPr/>
            <p:nvPr/>
          </p:nvSpPr>
          <p:spPr>
            <a:xfrm>
              <a:off x="2971151" y="1444939"/>
              <a:ext cx="884698" cy="28072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: Rounded Corners 100">
              <a:extLst>
                <a:ext uri="{FF2B5EF4-FFF2-40B4-BE49-F238E27FC236}">
                  <a16:creationId xmlns:a16="http://schemas.microsoft.com/office/drawing/2014/main" id="{FEEB617A-6E17-3F2A-E6E3-36B0BA2EB89B}"/>
                </a:ext>
              </a:extLst>
            </p:cNvPr>
            <p:cNvSpPr/>
            <p:nvPr/>
          </p:nvSpPr>
          <p:spPr>
            <a:xfrm>
              <a:off x="2682788" y="1888748"/>
              <a:ext cx="332910" cy="24808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A8329E-87E4-F783-74CE-A3EE4557013E}"/>
                  </a:ext>
                </a:extLst>
              </p:cNvPr>
              <p:cNvSpPr txBox="1"/>
              <p:nvPr/>
            </p:nvSpPr>
            <p:spPr>
              <a:xfrm>
                <a:off x="2180713" y="1845947"/>
                <a:ext cx="185678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baseline="-25000" dirty="0"/>
                  <a:t>mk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𝑠𝑖𝑑</m:t>
                    </m:r>
                    <m:r>
                      <a:rPr lang="de-CH" sz="1600" i="1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CH" sz="1600" b="0" i="1" smtClean="0">
                        <a:latin typeface="Cambria Math" panose="02040503050406030204" pitchFamily="18" charset="0"/>
                      </a:rPr>
                      <m:t>𝐶𝑎𝑐h𝑒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D83E1B-C660-D53D-8646-6157AE474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713" y="1845947"/>
                <a:ext cx="1856786" cy="338554"/>
              </a:xfrm>
              <a:prstGeom prst="rect">
                <a:avLst/>
              </a:prstGeom>
              <a:blipFill>
                <a:blip r:embed="rId3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AD97846-D47B-89F4-9273-766C5D21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(Cloud Storage Scheme)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33881-037F-1AD4-0F4E-9BDA048A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04A87A1-1602-E854-08A4-0C3AEC64D51A}"/>
              </a:ext>
            </a:extLst>
          </p:cNvPr>
          <p:cNvSpPr txBox="1"/>
          <p:nvPr/>
        </p:nvSpPr>
        <p:spPr>
          <a:xfrm>
            <a:off x="2153190" y="1371938"/>
            <a:ext cx="791302" cy="414885"/>
          </a:xfrm>
          <a:prstGeom prst="rect">
            <a:avLst/>
          </a:prstGeom>
          <a:noFill/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u="sng" dirty="0">
                <a:latin typeface="DIN Next LT Pro Light" panose="020B0303020203050203" pitchFamily="34" charset="0"/>
              </a:rPr>
              <a:t>Client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453F362-21B8-2016-11EF-565650B35575}"/>
              </a:ext>
            </a:extLst>
          </p:cNvPr>
          <p:cNvSpPr txBox="1"/>
          <p:nvPr/>
        </p:nvSpPr>
        <p:spPr>
          <a:xfrm>
            <a:off x="7962848" y="1371938"/>
            <a:ext cx="1086727" cy="414885"/>
          </a:xfrm>
          <a:prstGeom prst="rect">
            <a:avLst/>
          </a:prstGeom>
          <a:noFill/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u="sng" dirty="0">
                <a:latin typeface="DIN Next LT Pro Light" panose="020B0303020203050203" pitchFamily="34" charset="0"/>
              </a:rPr>
              <a:t>Server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D82E762-943D-3D76-5352-4550AD5D3190}"/>
              </a:ext>
            </a:extLst>
          </p:cNvPr>
          <p:cNvGrpSpPr/>
          <p:nvPr/>
        </p:nvGrpSpPr>
        <p:grpSpPr>
          <a:xfrm>
            <a:off x="1119047" y="1505190"/>
            <a:ext cx="545470" cy="1025625"/>
            <a:chOff x="6230718" y="3981488"/>
            <a:chExt cx="726021" cy="150161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39D330D-0459-9B53-19D3-938B4C13E0E8}"/>
                </a:ext>
              </a:extLst>
            </p:cNvPr>
            <p:cNvGrpSpPr/>
            <p:nvPr/>
          </p:nvGrpSpPr>
          <p:grpSpPr>
            <a:xfrm>
              <a:off x="6230718" y="3981488"/>
              <a:ext cx="417474" cy="1501618"/>
              <a:chOff x="6681969" y="3633289"/>
              <a:chExt cx="417474" cy="150161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B9E336A4-2E97-1059-9C6D-BDDCC29EB41B}"/>
                      </a:ext>
                    </a:extLst>
                  </p14:cNvPr>
                  <p14:cNvContentPartPr/>
                  <p14:nvPr/>
                </p14:nvContentPartPr>
                <p14:xfrm>
                  <a:off x="6709140" y="4515557"/>
                  <a:ext cx="140281" cy="61935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66F54F47-31D6-314A-D38A-F930FE7FC13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701001" y="4506596"/>
                    <a:ext cx="156559" cy="637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676497F5-6583-2AB5-1352-27380C592BA5}"/>
                      </a:ext>
                    </a:extLst>
                  </p14:cNvPr>
                  <p14:cNvContentPartPr/>
                  <p14:nvPr/>
                </p14:nvContentPartPr>
                <p14:xfrm>
                  <a:off x="6681969" y="3633289"/>
                  <a:ext cx="334066" cy="40151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9EF57B59-BC7A-BAAC-F972-AA74E242C192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673833" y="3624331"/>
                    <a:ext cx="350339" cy="4194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86B8BB4D-050F-B267-ED29-6B03A9FAC2A3}"/>
                      </a:ext>
                    </a:extLst>
                  </p14:cNvPr>
                  <p14:cNvContentPartPr/>
                  <p14:nvPr/>
                </p14:nvContentPartPr>
                <p14:xfrm>
                  <a:off x="6868785" y="3637785"/>
                  <a:ext cx="44062" cy="225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3D17CA65-756A-8ACA-9BA5-69AA3F34A741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860731" y="3633960"/>
                    <a:ext cx="60171" cy="78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375F71E0-E336-43E3-98C8-D698E9FE9455}"/>
                      </a:ext>
                    </a:extLst>
                  </p14:cNvPr>
                  <p14:cNvContentPartPr/>
                  <p14:nvPr/>
                </p14:nvContentPartPr>
                <p14:xfrm>
                  <a:off x="6847653" y="4047388"/>
                  <a:ext cx="7419" cy="458162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4B85AA0C-24D9-473D-703A-95C789949E1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840234" y="4038435"/>
                    <a:ext cx="22257" cy="4760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C2143339-B16F-A730-5347-2F07F284167D}"/>
                      </a:ext>
                    </a:extLst>
                  </p14:cNvPr>
                  <p14:cNvContentPartPr/>
                  <p14:nvPr/>
                </p14:nvContentPartPr>
                <p14:xfrm>
                  <a:off x="6860948" y="4520995"/>
                  <a:ext cx="130389" cy="587427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C5954DFD-3102-AAE3-0ADE-52FC5285CC4B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852829" y="4512039"/>
                    <a:ext cx="146628" cy="6053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875743C3-59F9-7A25-E757-4DB2402E749A}"/>
                      </a:ext>
                    </a:extLst>
                  </p14:cNvPr>
                  <p14:cNvContentPartPr/>
                  <p14:nvPr/>
                </p14:nvContentPartPr>
                <p14:xfrm>
                  <a:off x="6725582" y="4043791"/>
                  <a:ext cx="118924" cy="539093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63334E08-E3EE-C734-17D0-AE67699B803F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717463" y="4034841"/>
                    <a:ext cx="135163" cy="55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9B9DA45E-D6F3-F2F1-EADC-D479A64CCD01}"/>
                      </a:ext>
                    </a:extLst>
                  </p14:cNvPr>
                  <p14:cNvContentPartPr/>
                  <p14:nvPr/>
                </p14:nvContentPartPr>
                <p14:xfrm>
                  <a:off x="6713217" y="4586930"/>
                  <a:ext cx="12140" cy="21582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464450D6-86DF-FF75-6C68-39D71B2F4381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705573" y="4577981"/>
                    <a:ext cx="27427" cy="394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12D56B15-9588-DBC0-4FAC-F35C60CAA881}"/>
                      </a:ext>
                    </a:extLst>
                  </p14:cNvPr>
                  <p14:cNvContentPartPr/>
                  <p14:nvPr/>
                </p14:nvContentPartPr>
                <p14:xfrm>
                  <a:off x="6863643" y="4037456"/>
                  <a:ext cx="235800" cy="42840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2BC916A0-50FD-3A33-BF7B-6AD5DD9D2C88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855512" y="4028498"/>
                    <a:ext cx="252062" cy="44631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921488C-94BF-5B21-7155-E3D347970221}"/>
                </a:ext>
              </a:extLst>
            </p:cNvPr>
            <p:cNvGrpSpPr/>
            <p:nvPr/>
          </p:nvGrpSpPr>
          <p:grpSpPr>
            <a:xfrm rot="1221240">
              <a:off x="6584859" y="4684013"/>
              <a:ext cx="371880" cy="380520"/>
              <a:chOff x="6645774" y="4555259"/>
              <a:chExt cx="371880" cy="38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495FEFAC-CF8E-FBF7-B562-94A4E8EB98A4}"/>
                      </a:ext>
                    </a:extLst>
                  </p14:cNvPr>
                  <p14:cNvContentPartPr/>
                  <p14:nvPr/>
                </p14:nvContentPartPr>
                <p14:xfrm>
                  <a:off x="6645774" y="4555259"/>
                  <a:ext cx="371880" cy="38052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F48934CE-015B-146F-2BF4-1DDB0FBAE52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637627" y="4546312"/>
                    <a:ext cx="388174" cy="3984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510AC5C2-EA73-EFF1-2B53-15252B575432}"/>
                      </a:ext>
                    </a:extLst>
                  </p14:cNvPr>
                  <p14:cNvContentPartPr/>
                  <p14:nvPr/>
                </p14:nvContentPartPr>
                <p14:xfrm>
                  <a:off x="6677400" y="4583803"/>
                  <a:ext cx="307339" cy="314479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3A2E06E3-706B-19F3-21BB-429D17E40410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669249" y="4574848"/>
                    <a:ext cx="323641" cy="33238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E84D988-C491-B60E-C0B1-BBEAB28C9AAB}"/>
              </a:ext>
            </a:extLst>
          </p:cNvPr>
          <p:cNvSpPr/>
          <p:nvPr/>
        </p:nvSpPr>
        <p:spPr>
          <a:xfrm>
            <a:off x="6724" y="839602"/>
            <a:ext cx="1234439" cy="414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72000" rtlCol="0" anchor="ctr" anchorCtr="0"/>
          <a:lstStyle/>
          <a:p>
            <a:r>
              <a:rPr lang="en-US" sz="2000" dirty="0">
                <a:solidFill>
                  <a:schemeClr val="tx1"/>
                </a:solidFill>
                <a:latin typeface="DIN Next LT Pro Medium" panose="020B0603020203050203" pitchFamily="34" charset="0"/>
              </a:rPr>
              <a:t>Share</a:t>
            </a:r>
            <a:endParaRPr lang="en-US" sz="2400" dirty="0">
              <a:solidFill>
                <a:schemeClr val="tx1"/>
              </a:solidFill>
              <a:latin typeface="DIN Next LT Pro Medium" panose="020B0603020203050203" pitchFamily="34" charset="0"/>
            </a:endParaRP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0A71A10-08E2-0411-6A67-725DF8C4DC8A}"/>
              </a:ext>
            </a:extLst>
          </p:cNvPr>
          <p:cNvGrpSpPr/>
          <p:nvPr/>
        </p:nvGrpSpPr>
        <p:grpSpPr>
          <a:xfrm>
            <a:off x="1367155" y="3160322"/>
            <a:ext cx="2668332" cy="1715946"/>
            <a:chOff x="1683729" y="3953151"/>
            <a:chExt cx="2668332" cy="1715946"/>
          </a:xfrm>
        </p:grpSpPr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016FEAB3-B13F-9273-951C-3392695B60C2}"/>
                </a:ext>
              </a:extLst>
            </p:cNvPr>
            <p:cNvCxnSpPr>
              <a:cxnSpLocks/>
              <a:stCxn id="174" idx="2"/>
            </p:cNvCxnSpPr>
            <p:nvPr/>
          </p:nvCxnSpPr>
          <p:spPr>
            <a:xfrm flipH="1">
              <a:off x="3122131" y="5019421"/>
              <a:ext cx="0" cy="23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EE5F5924-C15C-05A2-04CA-785C9381D04A}"/>
                    </a:ext>
                  </a:extLst>
                </p:cNvPr>
                <p:cNvSpPr txBox="1"/>
                <p:nvPr/>
              </p:nvSpPr>
              <p:spPr>
                <a:xfrm>
                  <a:off x="3946189" y="4609534"/>
                  <a:ext cx="405872" cy="362984"/>
                </a:xfrm>
                <a:prstGeom prst="rect">
                  <a:avLst/>
                </a:prstGeom>
                <a:noFill/>
              </p:spPr>
              <p:txBody>
                <a:bodyPr wrap="none" lIns="3600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𝑓𝑖𝑑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EB151F5F-DC11-5797-3D27-86BCA7D7C6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6189" y="4609534"/>
                  <a:ext cx="405872" cy="362984"/>
                </a:xfrm>
                <a:prstGeom prst="rect">
                  <a:avLst/>
                </a:prstGeom>
                <a:blipFill>
                  <a:blip r:embed="rId62"/>
                  <a:stretch>
                    <a:fillRect l="-18750" r="-18750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3ED24A70-2861-70E5-0A77-F0C6778481C4}"/>
                </a:ext>
              </a:extLst>
            </p:cNvPr>
            <p:cNvCxnSpPr>
              <a:cxnSpLocks/>
              <a:endCxn id="174" idx="3"/>
            </p:cNvCxnSpPr>
            <p:nvPr/>
          </p:nvCxnSpPr>
          <p:spPr>
            <a:xfrm flipH="1">
              <a:off x="3718134" y="4788928"/>
              <a:ext cx="234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C673BB4A-EE6E-4E5B-9940-76B21EF7C723}"/>
                </a:ext>
              </a:extLst>
            </p:cNvPr>
            <p:cNvSpPr txBox="1"/>
            <p:nvPr/>
          </p:nvSpPr>
          <p:spPr>
            <a:xfrm>
              <a:off x="2535802" y="4558435"/>
              <a:ext cx="1182332" cy="460986"/>
            </a:xfrm>
            <a:prstGeom prst="rect">
              <a:avLst/>
            </a:prstGeom>
            <a:solidFill>
              <a:srgbClr val="FBD5EF"/>
            </a:solidFill>
          </p:spPr>
          <p:txBody>
            <a:bodyPr wrap="square" lIns="0" tIns="36000" rIns="0" bIns="0" rtlCol="0" anchor="ctr" anchorCtr="1">
              <a:noAutofit/>
            </a:bodyPr>
            <a:lstStyle/>
            <a:p>
              <a:r>
                <a:rPr lang="en-US" dirty="0" err="1">
                  <a:latin typeface="DIN Next LT Pro Light" panose="020B0303020203050203" pitchFamily="34" charset="0"/>
                </a:rPr>
                <a:t>AEAD.Dec</a:t>
              </a:r>
              <a:endParaRPr lang="en-US" dirty="0">
                <a:latin typeface="DIN Next LT Pro Light" panose="020B0303020203050203" pitchFamily="34" charset="0"/>
              </a:endParaRP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3237EAFC-2E03-00DD-7D1C-5E666BD28FF5}"/>
                </a:ext>
              </a:extLst>
            </p:cNvPr>
            <p:cNvGrpSpPr/>
            <p:nvPr/>
          </p:nvGrpSpPr>
          <p:grpSpPr>
            <a:xfrm>
              <a:off x="2903750" y="3953151"/>
              <a:ext cx="436759" cy="596984"/>
              <a:chOff x="2216310" y="4136192"/>
              <a:chExt cx="436759" cy="5969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6" name="TextBox 175">
                    <a:extLst>
                      <a:ext uri="{FF2B5EF4-FFF2-40B4-BE49-F238E27FC236}">
                        <a16:creationId xmlns:a16="http://schemas.microsoft.com/office/drawing/2014/main" id="{20CCEAA3-8C31-C1F9-985A-214FCFCA1C59}"/>
                      </a:ext>
                    </a:extLst>
                  </p:cNvPr>
                  <p:cNvSpPr txBox="1"/>
                  <p:nvPr/>
                </p:nvSpPr>
                <p:spPr>
                  <a:xfrm>
                    <a:off x="2216310" y="4136192"/>
                    <a:ext cx="436759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nor/>
                            </m:rPr>
                            <a:rPr lang="en-US" sz="1600" baseline="-25000" dirty="0"/>
                            <m:t>mk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6" name="TextBox 175">
                    <a:extLst>
                      <a:ext uri="{FF2B5EF4-FFF2-40B4-BE49-F238E27FC236}">
                        <a16:creationId xmlns:a16="http://schemas.microsoft.com/office/drawing/2014/main" id="{B36BB8D3-9711-F50E-6A16-B8F0187737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16310" y="4136192"/>
                    <a:ext cx="436759" cy="362984"/>
                  </a:xfrm>
                  <a:prstGeom prst="rect">
                    <a:avLst/>
                  </a:prstGeom>
                  <a:blipFill>
                    <a:blip r:embed="rId63"/>
                    <a:stretch>
                      <a:fillRect r="-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id="{E68222B5-9FC5-E2CE-BC9B-1D841483C2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4690" y="4499176"/>
                <a:ext cx="0" cy="23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EA7C9795-1196-E35B-73EF-3F38B47AFC2C}"/>
                </a:ext>
              </a:extLst>
            </p:cNvPr>
            <p:cNvCxnSpPr>
              <a:cxnSpLocks/>
            </p:cNvCxnSpPr>
            <p:nvPr/>
          </p:nvCxnSpPr>
          <p:spPr>
            <a:xfrm>
              <a:off x="2294017" y="4800442"/>
              <a:ext cx="234000" cy="1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C42289CF-0EB8-A262-94C6-D196D8039292}"/>
                    </a:ext>
                  </a:extLst>
                </p:cNvPr>
                <p:cNvSpPr txBox="1"/>
                <p:nvPr/>
              </p:nvSpPr>
              <p:spPr>
                <a:xfrm>
                  <a:off x="2903750" y="5299765"/>
                  <a:ext cx="42727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m:rPr>
                            <m:nor/>
                          </m:rPr>
                          <a:rPr lang="en-US" sz="1600" baseline="-25000" dirty="0"/>
                          <m:t>f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CF547F9F-0BD4-9F2B-FDCA-FC94B9ACA7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3750" y="5299765"/>
                  <a:ext cx="427278" cy="369332"/>
                </a:xfrm>
                <a:prstGeom prst="rect">
                  <a:avLst/>
                </a:prstGeom>
                <a:blipFill>
                  <a:blip r:embed="rId6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E8B4EA34-1F8A-C7AC-FE79-92AED64238F2}"/>
                </a:ext>
              </a:extLst>
            </p:cNvPr>
            <p:cNvGrpSpPr/>
            <p:nvPr/>
          </p:nvGrpSpPr>
          <p:grpSpPr>
            <a:xfrm>
              <a:off x="1683729" y="4613641"/>
              <a:ext cx="665635" cy="394165"/>
              <a:chOff x="4308242" y="2639907"/>
              <a:chExt cx="885707" cy="4190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3B23BDDD-99AA-75FB-71A8-F0091309E5E4}"/>
                      </a:ext>
                    </a:extLst>
                  </p:cNvPr>
                  <p:cNvSpPr txBox="1"/>
                  <p:nvPr/>
                </p:nvSpPr>
                <p:spPr>
                  <a:xfrm>
                    <a:off x="4394542" y="2656425"/>
                    <a:ext cx="722359" cy="3926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nor/>
                            </m:rPr>
                            <a:rPr lang="en-US" sz="1600" baseline="-25000" dirty="0"/>
                            <m:t>f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D8330F2-A754-68F1-F1D7-5DE21F95BE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94542" y="2656425"/>
                    <a:ext cx="722359" cy="392675"/>
                  </a:xfrm>
                  <a:prstGeom prst="rect">
                    <a:avLst/>
                  </a:prstGeom>
                  <a:blipFill>
                    <a:blip r:embed="rId7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01DCC81-EDCC-511D-81D6-E87DEE5395E2}"/>
                  </a:ext>
                </a:extLst>
              </p:cNvPr>
              <p:cNvSpPr txBox="1"/>
              <p:nvPr/>
            </p:nvSpPr>
            <p:spPr>
              <a:xfrm>
                <a:off x="4308242" y="2639907"/>
                <a:ext cx="885707" cy="419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3200" dirty="0">
                    <a:latin typeface="DIN Next LT Pro Light" panose="020B0303020203050203" pitchFamily="34" charset="0"/>
                  </a:rPr>
                  <a:t>[   ]</a:t>
                </a:r>
              </a:p>
            </p:txBody>
          </p:sp>
        </p:grp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A4E27F17-25B7-A9DB-F464-B960D0A3731E}"/>
              </a:ext>
            </a:extLst>
          </p:cNvPr>
          <p:cNvGrpSpPr/>
          <p:nvPr/>
        </p:nvGrpSpPr>
        <p:grpSpPr>
          <a:xfrm>
            <a:off x="2485837" y="4830698"/>
            <a:ext cx="735177" cy="1269783"/>
            <a:chOff x="2743532" y="4704710"/>
            <a:chExt cx="735177" cy="1269783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114DE544-C317-3603-670A-B2B67F9AAD1C}"/>
                </a:ext>
              </a:extLst>
            </p:cNvPr>
            <p:cNvGrpSpPr/>
            <p:nvPr/>
          </p:nvGrpSpPr>
          <p:grpSpPr>
            <a:xfrm>
              <a:off x="2743532" y="4841597"/>
              <a:ext cx="735177" cy="1132896"/>
              <a:chOff x="4604273" y="4514880"/>
              <a:chExt cx="735177" cy="1132896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880B16F1-49EC-1E87-CFFE-00907F9DA38A}"/>
                  </a:ext>
                </a:extLst>
              </p:cNvPr>
              <p:cNvGrpSpPr/>
              <p:nvPr/>
            </p:nvGrpSpPr>
            <p:grpSpPr>
              <a:xfrm>
                <a:off x="4689213" y="4514880"/>
                <a:ext cx="475920" cy="1100672"/>
                <a:chOff x="4598130" y="2862217"/>
                <a:chExt cx="475920" cy="1100672"/>
              </a:xfrm>
            </p:grpSpPr>
            <p:sp>
              <p:nvSpPr>
                <p:cNvPr id="197" name="Cylinder 173">
                  <a:extLst>
                    <a:ext uri="{FF2B5EF4-FFF2-40B4-BE49-F238E27FC236}">
                      <a16:creationId xmlns:a16="http://schemas.microsoft.com/office/drawing/2014/main" id="{6D72F224-A898-DF15-5EBF-5481AA4FADF7}"/>
                    </a:ext>
                  </a:extLst>
                </p:cNvPr>
                <p:cNvSpPr/>
                <p:nvPr/>
              </p:nvSpPr>
              <p:spPr>
                <a:xfrm>
                  <a:off x="4601881" y="2862217"/>
                  <a:ext cx="469504" cy="1094926"/>
                </a:xfrm>
                <a:prstGeom prst="can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198" name="Ink 197">
                      <a:extLst>
                        <a:ext uri="{FF2B5EF4-FFF2-40B4-BE49-F238E27FC236}">
                          <a16:creationId xmlns:a16="http://schemas.microsoft.com/office/drawing/2014/main" id="{D520DB26-F964-D0A6-BCC9-26FC1296AE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02095" y="3896649"/>
                    <a:ext cx="467640" cy="66240"/>
                  </p14:xfrm>
                </p:contentPart>
              </mc:Choice>
              <mc:Fallback xmlns="">
                <p:pic>
                  <p:nvPicPr>
                    <p:cNvPr id="175" name="Ink 174">
                      <a:extLst>
                        <a:ext uri="{FF2B5EF4-FFF2-40B4-BE49-F238E27FC236}">
                          <a16:creationId xmlns:a16="http://schemas.microsoft.com/office/drawing/2014/main" id="{52F92879-B852-4750-CD3A-D4A98B4E6B74}"/>
                        </a:ext>
                      </a:extLst>
                    </p:cNvPr>
                    <p:cNvPicPr/>
                    <p:nvPr/>
                  </p:nvPicPr>
                  <p:blipFill>
                    <a:blip r:embed="rId107"/>
                    <a:stretch>
                      <a:fillRect/>
                    </a:stretch>
                  </p:blipFill>
                  <p:spPr>
                    <a:xfrm>
                      <a:off x="4595975" y="3890529"/>
                      <a:ext cx="479880" cy="7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8">
                  <p14:nvContentPartPr>
                    <p14:cNvPr id="199" name="Ink 198">
                      <a:extLst>
                        <a:ext uri="{FF2B5EF4-FFF2-40B4-BE49-F238E27FC236}">
                          <a16:creationId xmlns:a16="http://schemas.microsoft.com/office/drawing/2014/main" id="{E5EA8623-810F-200C-CAE7-765CE2C28E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98130" y="2864427"/>
                    <a:ext cx="475920" cy="124036"/>
                  </p14:xfrm>
                </p:contentPart>
              </mc:Choice>
              <mc:Fallback xmlns="">
                <p:pic>
                  <p:nvPicPr>
                    <p:cNvPr id="178" name="Ink 177">
                      <a:extLst>
                        <a:ext uri="{FF2B5EF4-FFF2-40B4-BE49-F238E27FC236}">
                          <a16:creationId xmlns:a16="http://schemas.microsoft.com/office/drawing/2014/main" id="{17A4B802-6372-9846-4AC3-4D1957804030}"/>
                        </a:ext>
                      </a:extLst>
                    </p:cNvPr>
                    <p:cNvPicPr/>
                    <p:nvPr/>
                  </p:nvPicPr>
                  <p:blipFill>
                    <a:blip r:embed="rId109"/>
                    <a:stretch>
                      <a:fillRect/>
                    </a:stretch>
                  </p:blipFill>
                  <p:spPr>
                    <a:xfrm>
                      <a:off x="4592010" y="2858315"/>
                      <a:ext cx="488160" cy="1362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0C6E9B4B-CCEE-6860-284B-0F839110A6DE}"/>
                    </a:ext>
                  </a:extLst>
                </p:cNvPr>
                <p:cNvCxnSpPr/>
                <p:nvPr/>
              </p:nvCxnSpPr>
              <p:spPr>
                <a:xfrm>
                  <a:off x="4600628" y="2937773"/>
                  <a:ext cx="0" cy="959682"/>
                </a:xfrm>
                <a:prstGeom prst="line">
                  <a:avLst/>
                </a:prstGeom>
                <a:ln w="19050">
                  <a:solidFill>
                    <a:srgbClr val="BC94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8E4E8EAC-E900-4DB9-2C21-A042E82D430B}"/>
                    </a:ext>
                  </a:extLst>
                </p:cNvPr>
                <p:cNvCxnSpPr/>
                <p:nvPr/>
              </p:nvCxnSpPr>
              <p:spPr>
                <a:xfrm>
                  <a:off x="5070882" y="2940557"/>
                  <a:ext cx="0" cy="969279"/>
                </a:xfrm>
                <a:prstGeom prst="line">
                  <a:avLst/>
                </a:prstGeom>
                <a:ln w="19050">
                  <a:solidFill>
                    <a:srgbClr val="BC94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404F3E4C-FC1F-1D1C-50F1-D8656CD59C39}"/>
                  </a:ext>
                </a:extLst>
              </p:cNvPr>
              <p:cNvSpPr txBox="1"/>
              <p:nvPr/>
            </p:nvSpPr>
            <p:spPr>
              <a:xfrm>
                <a:off x="4706757" y="4656573"/>
                <a:ext cx="432030" cy="892740"/>
              </a:xfrm>
              <a:prstGeom prst="rect">
                <a:avLst/>
              </a:prstGeom>
              <a:solidFill>
                <a:srgbClr val="EFCD84"/>
              </a:solidFill>
            </p:spPr>
            <p:txBody>
              <a:bodyPr vert="wordArtVert" wrap="square" lIns="0" tIns="0" rIns="0" bIns="0" rtlCol="0" anchor="ctr" anchorCtr="0">
                <a:noAutofit/>
              </a:bodyPr>
              <a:lstStyle/>
              <a:p>
                <a:r>
                  <a:rPr lang="en-US" spc="-500" dirty="0">
                    <a:latin typeface="The Hand Black" panose="03070902030502020204" pitchFamily="66" charset="0"/>
                  </a:rPr>
                  <a:t>OOB</a:t>
                </a:r>
                <a:endParaRPr lang="en-US" sz="2000" spc="-500" dirty="0">
                  <a:latin typeface="The Hand Black" panose="03070902030502020204" pitchFamily="66" charset="0"/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4F75AD3-50CF-8033-462F-71EEE3BE5C5A}"/>
                  </a:ext>
                </a:extLst>
              </p:cNvPr>
              <p:cNvSpPr/>
              <p:nvPr/>
            </p:nvSpPr>
            <p:spPr>
              <a:xfrm>
                <a:off x="4604273" y="5495165"/>
                <a:ext cx="735177" cy="15261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70EE3DD2-D760-B852-F2F9-B97BBE94C1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8510" y="4704710"/>
              <a:ext cx="0" cy="23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C9E665C9-72B1-16FB-CB9F-0CE2A902D423}"/>
              </a:ext>
            </a:extLst>
          </p:cNvPr>
          <p:cNvGrpSpPr/>
          <p:nvPr/>
        </p:nvGrpSpPr>
        <p:grpSpPr>
          <a:xfrm>
            <a:off x="4498973" y="3327657"/>
            <a:ext cx="2463978" cy="473534"/>
            <a:chOff x="4506530" y="3385266"/>
            <a:chExt cx="2463978" cy="478269"/>
          </a:xfrm>
        </p:grpSpPr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7B54F889-601E-AF86-FF39-1CA04DE41179}"/>
                </a:ext>
              </a:extLst>
            </p:cNvPr>
            <p:cNvCxnSpPr>
              <a:cxnSpLocks/>
            </p:cNvCxnSpPr>
            <p:nvPr/>
          </p:nvCxnSpPr>
          <p:spPr>
            <a:xfrm>
              <a:off x="4506530" y="3863535"/>
              <a:ext cx="2463978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56528BB9-E692-A1BE-1EC6-3370018B8205}"/>
                </a:ext>
              </a:extLst>
            </p:cNvPr>
            <p:cNvGrpSpPr/>
            <p:nvPr/>
          </p:nvGrpSpPr>
          <p:grpSpPr>
            <a:xfrm>
              <a:off x="5427426" y="3385266"/>
              <a:ext cx="665635" cy="394165"/>
              <a:chOff x="4308242" y="2639907"/>
              <a:chExt cx="885707" cy="4190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2" name="TextBox 181">
                    <a:extLst>
                      <a:ext uri="{FF2B5EF4-FFF2-40B4-BE49-F238E27FC236}">
                        <a16:creationId xmlns:a16="http://schemas.microsoft.com/office/drawing/2014/main" id="{330BDF2F-057D-D689-30F7-1435C5CC1CFA}"/>
                      </a:ext>
                    </a:extLst>
                  </p:cNvPr>
                  <p:cNvSpPr txBox="1"/>
                  <p:nvPr/>
                </p:nvSpPr>
                <p:spPr>
                  <a:xfrm>
                    <a:off x="4394542" y="2656425"/>
                    <a:ext cx="722359" cy="3926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nor/>
                            </m:rPr>
                            <a:rPr lang="en-US" sz="1600" baseline="-25000" dirty="0"/>
                            <m:t>f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D8330F2-A754-68F1-F1D7-5DE21F95BE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94542" y="2656425"/>
                    <a:ext cx="722359" cy="392675"/>
                  </a:xfrm>
                  <a:prstGeom prst="rect">
                    <a:avLst/>
                  </a:prstGeom>
                  <a:blipFill>
                    <a:blip r:embed="rId7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FC04C72-67B9-CBC2-8661-F4F142B92D7B}"/>
                  </a:ext>
                </a:extLst>
              </p:cNvPr>
              <p:cNvSpPr txBox="1"/>
              <p:nvPr/>
            </p:nvSpPr>
            <p:spPr>
              <a:xfrm>
                <a:off x="4308242" y="2639907"/>
                <a:ext cx="885707" cy="419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3200" dirty="0">
                    <a:latin typeface="DIN Next LT Pro Light" panose="020B0303020203050203" pitchFamily="34" charset="0"/>
                  </a:rPr>
                  <a:t>[   ]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E3B263-EAEF-4276-8BA3-1131F16FC964}"/>
              </a:ext>
            </a:extLst>
          </p:cNvPr>
          <p:cNvGrpSpPr/>
          <p:nvPr/>
        </p:nvGrpSpPr>
        <p:grpSpPr>
          <a:xfrm>
            <a:off x="4506530" y="2155908"/>
            <a:ext cx="2420528" cy="396698"/>
            <a:chOff x="4506530" y="2155908"/>
            <a:chExt cx="2420528" cy="3966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228FA43B-86AC-9143-06B3-AF6D3AB9ED44}"/>
                    </a:ext>
                  </a:extLst>
                </p:cNvPr>
                <p:cNvSpPr txBox="1"/>
                <p:nvPr/>
              </p:nvSpPr>
              <p:spPr>
                <a:xfrm>
                  <a:off x="4991507" y="2155908"/>
                  <a:ext cx="1456304" cy="373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𝑠𝑖𝑑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𝑓𝑖𝑑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𝑟𝑎𝑖𝑑</m:t>
                        </m:r>
                      </m:oMath>
                    </m:oMathPara>
                  </a14:m>
                  <a:endParaRPr lang="en-US" sz="1600" baseline="-25000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3E32812E-94FD-AB54-09D8-06D1CEA5F4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1507" y="2155908"/>
                  <a:ext cx="1456304" cy="373051"/>
                </a:xfrm>
                <a:prstGeom prst="rect">
                  <a:avLst/>
                </a:prstGeom>
                <a:blipFill>
                  <a:blip r:embed="rId110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D15BD879-3805-78C0-29CF-BCF7A78673CE}"/>
                </a:ext>
              </a:extLst>
            </p:cNvPr>
            <p:cNvCxnSpPr>
              <a:cxnSpLocks/>
            </p:cNvCxnSpPr>
            <p:nvPr/>
          </p:nvCxnSpPr>
          <p:spPr>
            <a:xfrm>
              <a:off x="4506530" y="2552606"/>
              <a:ext cx="2420528" cy="0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22A761-BC21-E729-642A-5BA6D4446AE4}"/>
              </a:ext>
            </a:extLst>
          </p:cNvPr>
          <p:cNvGrpSpPr/>
          <p:nvPr/>
        </p:nvGrpSpPr>
        <p:grpSpPr>
          <a:xfrm flipH="1">
            <a:off x="10088795" y="1627866"/>
            <a:ext cx="683523" cy="562717"/>
            <a:chOff x="2681326" y="1266661"/>
            <a:chExt cx="1214790" cy="10000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BD5BDD3-8360-137A-99C4-677FEBE38E5D}"/>
                </a:ext>
              </a:extLst>
            </p:cNvPr>
            <p:cNvGrpSpPr/>
            <p:nvPr/>
          </p:nvGrpSpPr>
          <p:grpSpPr>
            <a:xfrm>
              <a:off x="2681326" y="1266661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603098F8-DDA0-F499-F3ED-5798BFE95ADC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D52C5AF7-5E3B-1A6B-DBD0-4E04520668C2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36A58F03-CD7B-8624-20C0-F8D72A0339C7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CD157A36-5965-3410-FF46-B05EB9F299B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CCE997C-E915-FBF4-486F-8199BBD9EB60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2268033F-6C35-304A-409F-DD4EDFB661D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6544C0DE-EF9C-3BB9-ED21-DA4B4522A62E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A99A16C0-99FF-B6B0-1ABC-3A4865CB4257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B5CB7195-9A09-1C2C-50FF-35C5EBFDFE27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8195B5A0-CAE8-1049-14AC-219213F7D68B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A83E4523-BFBF-BBD4-B39A-6BDC7662528C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655FEBCA-A4EB-847C-2C28-D974590C031D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7DB91F37-EFCF-8253-698A-E47C73BE764F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C93D6B94-B579-5B4D-FE21-BCE59A8378EA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3CAEDF4D-1724-A11E-BB7E-0BCDE87A8734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2501AFF0-E76D-B53D-1EC7-46FB8C7C3540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627624-BBC2-EB0F-4392-93782AA57766}"/>
                </a:ext>
              </a:extLst>
            </p:cNvPr>
            <p:cNvGrpSpPr/>
            <p:nvPr/>
          </p:nvGrpSpPr>
          <p:grpSpPr>
            <a:xfrm>
              <a:off x="2694277" y="1612727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56020959-0790-314C-7C68-E3CB14C5E8C9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D9276A16-1350-0CB0-1570-268C36B65B61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6EC158C7-8D94-5AB3-AB44-313AD7E268F7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C8149FD2-9A13-E7AD-4FB5-DF394D5412B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A267E72D-0407-3635-F016-728CFE15D2EE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E4DE5186-7089-996D-19AC-116C829C75D1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07879C70-3D72-892E-CF68-A0DA2D4E1DDA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E5F0322E-96D3-15D0-752B-E4547417C33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D5E05522-16E5-7299-9F58-14D3AA32E3F4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809A297F-A214-D285-8F4F-B11E5C263AB3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CF31E374-5F2D-CA56-796A-B6FB28073ACC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B13FFCD2-4A09-974B-96F8-7A9F680EA6BA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AC14BB87-A58B-B5B8-3942-F4FB48F8998B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1723F5AB-84D8-79D4-8BF2-C0D63367E4BD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047F29B3-35C1-D128-A965-8DB86B54AC2E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95F5E343-F4BF-6CF7-3A4E-05363A359C82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18916E4-BFF9-0233-F4C9-2B0F662B7823}"/>
                </a:ext>
              </a:extLst>
            </p:cNvPr>
            <p:cNvGrpSpPr/>
            <p:nvPr/>
          </p:nvGrpSpPr>
          <p:grpSpPr>
            <a:xfrm>
              <a:off x="2703796" y="1962190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5D5C627B-2916-97EB-1B29-DDFD67E2DD5C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C38510D3-9B51-41FD-360B-DD0FF1CCDB7B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472A0A7-EC84-7DF6-EA4B-FB0AA4B2D200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D7266FB0-D513-BE1F-7289-5BD20D27D7E8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9ECAFA8-94E9-9CCB-EC9C-DDA2D473F2B8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B2A7632A-C351-2F46-197F-21C1E9E3081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24BC6DAC-1D27-6C86-0798-5A7464AC90B3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6F95EB8E-A00D-63F9-F2DA-3715F8071C4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697AAC68-223F-E916-8742-9129E9363FF8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E18F9A6C-0D8C-194A-C986-1360420E4BF0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349FE171-B2DC-B393-54D9-AA10A68FF7DB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E4800D4C-F7C2-3004-CCE8-84603211C4E6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AAE3A5E0-9373-500D-2C39-EEF2D4B82D83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AD982609-4CAB-7A3C-9DC0-490C6FB749A4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7A76AA2B-962D-18C6-65FB-20114E7C9C20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379F4419-C4B8-524F-DFEC-F10D795419B0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C3B06FB-4282-F78C-F8C2-33AC0467BBCB}"/>
                  </a:ext>
                </a:extLst>
              </p14:cNvPr>
              <p14:cNvContentPartPr/>
              <p14:nvPr/>
            </p14:nvContentPartPr>
            <p14:xfrm rot="-60000">
              <a:off x="9320779" y="1357143"/>
              <a:ext cx="1204688" cy="576935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606457F-FBB8-34CF-6788-F995F1ED6B7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 rot="-60000">
                <a:off x="9314300" y="1350665"/>
                <a:ext cx="1216926" cy="589172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26209CF1-C27D-A8A8-1CCB-C0B2D7F04D7C}"/>
              </a:ext>
            </a:extLst>
          </p:cNvPr>
          <p:cNvGrpSpPr/>
          <p:nvPr/>
        </p:nvGrpSpPr>
        <p:grpSpPr>
          <a:xfrm>
            <a:off x="2990498" y="4858475"/>
            <a:ext cx="1935788" cy="680455"/>
            <a:chOff x="572870" y="4246297"/>
            <a:chExt cx="1935788" cy="6804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EC262C8-EBF6-669E-20B5-26CEAA693FAC}"/>
                    </a:ext>
                  </a:extLst>
                </p:cNvPr>
                <p:cNvSpPr txBox="1"/>
                <p:nvPr/>
              </p:nvSpPr>
              <p:spPr>
                <a:xfrm>
                  <a:off x="699920" y="4246297"/>
                  <a:ext cx="180873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>
                      <a:latin typeface="The Hand Black" panose="03070502030502020204" pitchFamily="66" charset="0"/>
                    </a:rPr>
                    <a:t>SEND TO:  </a:t>
                  </a:r>
                  <a14:m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𝑟𝑎𝑖𝑑</m:t>
                      </m:r>
                    </m:oMath>
                  </a14:m>
                  <a:endParaRPr lang="en-US" dirty="0">
                    <a:latin typeface="Montserrat" pitchFamily="2" charset="77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1FD2EDA-650C-1D4A-4832-CBA1D63BFE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920" y="4246297"/>
                  <a:ext cx="1808738" cy="369332"/>
                </a:xfrm>
                <a:prstGeom prst="rect">
                  <a:avLst/>
                </a:prstGeom>
                <a:blipFill>
                  <a:blip r:embed="rId137"/>
                  <a:stretch>
                    <a:fillRect l="-2797" t="-6667" b="-26667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F5FC5C7-D970-F313-9395-60E573D7BEAC}"/>
                    </a:ext>
                  </a:extLst>
                </p14:cNvPr>
                <p14:cNvContentPartPr/>
                <p14:nvPr/>
              </p14:nvContentPartPr>
              <p14:xfrm rot="11045432">
                <a:off x="572870" y="4584370"/>
                <a:ext cx="331849" cy="342382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49E4AFA-894E-946B-AC1C-7E983B62207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 rot="11045432">
                  <a:off x="568551" y="4580050"/>
                  <a:ext cx="340487" cy="35102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EF4AA3-54B8-18CB-AFC2-3D227AB11F03}"/>
              </a:ext>
            </a:extLst>
          </p:cNvPr>
          <p:cNvGrpSpPr/>
          <p:nvPr/>
        </p:nvGrpSpPr>
        <p:grpSpPr>
          <a:xfrm>
            <a:off x="3650041" y="886847"/>
            <a:ext cx="1582790" cy="507714"/>
            <a:chOff x="4489649" y="873604"/>
            <a:chExt cx="1582790" cy="50771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37DA8B6-FFB5-2514-14F3-91425B766839}"/>
                </a:ext>
              </a:extLst>
            </p:cNvPr>
            <p:cNvSpPr txBox="1"/>
            <p:nvPr/>
          </p:nvSpPr>
          <p:spPr>
            <a:xfrm>
              <a:off x="4696981" y="873604"/>
              <a:ext cx="1375458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RECIPIENT ACCOUNT ID</a:t>
              </a:r>
              <a:endParaRPr lang="en-US" sz="1200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7F64BF6-0289-87FE-F145-0A9D8D6BE0CC}"/>
                    </a:ext>
                  </a:extLst>
                </p14:cNvPr>
                <p14:cNvContentPartPr/>
                <p14:nvPr/>
              </p14:nvContentPartPr>
              <p14:xfrm rot="21007364">
                <a:off x="4489649" y="1182958"/>
                <a:ext cx="158040" cy="198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C994774-F994-99EF-3F3D-5C90ADD9F4C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 rot="21007364">
                  <a:off x="4485329" y="1178630"/>
                  <a:ext cx="166680" cy="20701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6F344A66-D742-F453-CF75-5A55D6D44481}"/>
              </a:ext>
            </a:extLst>
          </p:cNvPr>
          <p:cNvSpPr txBox="1"/>
          <p:nvPr/>
        </p:nvSpPr>
        <p:spPr>
          <a:xfrm>
            <a:off x="1324713" y="882498"/>
            <a:ext cx="1375458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b="1" baseline="30000" dirty="0">
                <a:latin typeface="The Hand Black" panose="03070502030502020204" pitchFamily="66" charset="0"/>
              </a:rPr>
              <a:t>*</a:t>
            </a:r>
            <a:r>
              <a:rPr lang="en-US" b="1" dirty="0">
                <a:latin typeface="The Hand Black" panose="03070502030502020204" pitchFamily="66" charset="0"/>
              </a:rPr>
              <a:t>SIMPLIFIED</a:t>
            </a:r>
            <a:endParaRPr lang="en-US" sz="1200" baseline="30000" dirty="0">
              <a:latin typeface="Montserrat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6198254-1A50-5689-D8CA-EE427CA7514F}"/>
                  </a:ext>
                </a:extLst>
              </p:cNvPr>
              <p:cNvSpPr txBox="1"/>
              <p:nvPr/>
            </p:nvSpPr>
            <p:spPr>
              <a:xfrm>
                <a:off x="2702837" y="1402271"/>
                <a:ext cx="14266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𝑓𝑖𝑑</m:t>
                      </m:r>
                      <m:r>
                        <a:rPr lang="de-CH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CH" b="0" i="1" dirty="0" smtClean="0">
                          <a:latin typeface="Cambria Math" panose="02040503050406030204" pitchFamily="18" charset="0"/>
                        </a:rPr>
                        <m:t>𝑟𝑎𝑖𝑑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142A820-50C2-FD40-345B-6A6814EFA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837" y="1402271"/>
                <a:ext cx="1426672" cy="369332"/>
              </a:xfrm>
              <a:prstGeom prst="rect">
                <a:avLst/>
              </a:prstGeom>
              <a:blipFill>
                <a:blip r:embed="rId14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38808748-5514-3437-1873-C09ABA177481}"/>
              </a:ext>
            </a:extLst>
          </p:cNvPr>
          <p:cNvGrpSpPr/>
          <p:nvPr/>
        </p:nvGrpSpPr>
        <p:grpSpPr>
          <a:xfrm>
            <a:off x="7754658" y="2709377"/>
            <a:ext cx="2091144" cy="934505"/>
            <a:chOff x="7603537" y="2300642"/>
            <a:chExt cx="1877039" cy="10742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17A11C-8F93-CB53-6CFE-22B622322FDA}"/>
                </a:ext>
              </a:extLst>
            </p:cNvPr>
            <p:cNvSpPr/>
            <p:nvPr/>
          </p:nvSpPr>
          <p:spPr>
            <a:xfrm>
              <a:off x="7603537" y="2300642"/>
              <a:ext cx="1877039" cy="10742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21600" rtlCol="0" anchor="t" anchorCtr="0"/>
            <a:lstStyle/>
            <a:p>
              <a:r>
                <a:rPr lang="en-US" sz="2000" dirty="0">
                  <a:solidFill>
                    <a:schemeClr val="tx1"/>
                  </a:solidFill>
                  <a:latin typeface="The Hand Black" panose="03070902030502020204" pitchFamily="66" charset="0"/>
                </a:rPr>
                <a:t>FETCH</a:t>
              </a:r>
              <a:endParaRPr lang="en-US" sz="2400" dirty="0">
                <a:solidFill>
                  <a:schemeClr val="tx1"/>
                </a:solidFill>
                <a:latin typeface="The Hand Black" panose="03070902030502020204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2C8BF9D-2B1A-BE15-513C-644F1F22A20C}"/>
                    </a:ext>
                  </a:extLst>
                </p:cNvPr>
                <p:cNvSpPr txBox="1"/>
                <p:nvPr/>
              </p:nvSpPr>
              <p:spPr>
                <a:xfrm>
                  <a:off x="7622061" y="2637650"/>
                  <a:ext cx="1854116" cy="3891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𝑎𝑖𝑑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←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𝑒𝑠𝑠𝑖𝑜𝑛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E41BC03B-01D4-2C31-517F-AA4A36BC96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2061" y="2637650"/>
                  <a:ext cx="1854116" cy="389184"/>
                </a:xfrm>
                <a:prstGeom prst="rect">
                  <a:avLst/>
                </a:prstGeom>
                <a:blipFill>
                  <a:blip r:embed="rId6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E2D7C35-CE9B-6B91-BCB9-7B0547E529A9}"/>
              </a:ext>
            </a:extLst>
          </p:cNvPr>
          <p:cNvGrpSpPr/>
          <p:nvPr/>
        </p:nvGrpSpPr>
        <p:grpSpPr>
          <a:xfrm>
            <a:off x="7765090" y="3292435"/>
            <a:ext cx="2165950" cy="400110"/>
            <a:chOff x="8255145" y="3570331"/>
            <a:chExt cx="2165950" cy="400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789133D-0164-A789-F121-929C04C6195B}"/>
                    </a:ext>
                  </a:extLst>
                </p:cNvPr>
                <p:cNvSpPr txBox="1"/>
                <p:nvPr/>
              </p:nvSpPr>
              <p:spPr>
                <a:xfrm>
                  <a:off x="8694312" y="3594644"/>
                  <a:ext cx="1726783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CH" sz="1600" i="1" dirty="0" smtClean="0">
                            <a:latin typeface="Cambria Math" panose="02040503050406030204" pitchFamily="18" charset="0"/>
                          </a:rPr>
                          <m:t>←</m:t>
                        </m:r>
                        <m:r>
                          <a:rPr lang="de-CH" sz="1600" i="1" dirty="0" smtClean="0">
                            <a:latin typeface="Cambria Math" panose="02040503050406030204" pitchFamily="18" charset="0"/>
                          </a:rPr>
                          <m:t>𝐾𝑒𝑦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CH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𝑎𝑖𝑑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𝑓𝑖𝑑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14A07CB-7538-3995-3303-33F747CA25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4312" y="3594644"/>
                  <a:ext cx="1726783" cy="338554"/>
                </a:xfrm>
                <a:prstGeom prst="rect">
                  <a:avLst/>
                </a:prstGeom>
                <a:blipFill>
                  <a:blip r:embed="rId68"/>
                  <a:stretch>
                    <a:fillRect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2A68622-55F7-3998-4780-AB4D0DE76186}"/>
                </a:ext>
              </a:extLst>
            </p:cNvPr>
            <p:cNvGrpSpPr/>
            <p:nvPr/>
          </p:nvGrpSpPr>
          <p:grpSpPr>
            <a:xfrm>
              <a:off x="8255145" y="3570331"/>
              <a:ext cx="520403" cy="400110"/>
              <a:chOff x="9091491" y="5447888"/>
              <a:chExt cx="665635" cy="39416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8A4C2D4-4DB7-D86E-6C4B-3BA55591CF95}"/>
                  </a:ext>
                </a:extLst>
              </p:cNvPr>
              <p:cNvSpPr txBox="1"/>
              <p:nvPr/>
            </p:nvSpPr>
            <p:spPr>
              <a:xfrm>
                <a:off x="9091491" y="5447888"/>
                <a:ext cx="665635" cy="394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2400" dirty="0">
                    <a:latin typeface="DIN Next LT Pro Light" panose="020B0303020203050203" pitchFamily="34" charset="0"/>
                  </a:rPr>
                  <a:t>[   ]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49E6A366-F022-6E6C-61FC-377A5A02A527}"/>
                      </a:ext>
                    </a:extLst>
                  </p:cNvPr>
                  <p:cNvSpPr txBox="1"/>
                  <p:nvPr/>
                </p:nvSpPr>
                <p:spPr>
                  <a:xfrm>
                    <a:off x="9142113" y="5474050"/>
                    <a:ext cx="542874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nor/>
                            </m:rPr>
                            <a:rPr lang="en-US" sz="1400" baseline="-25000" dirty="0"/>
                            <m:t>f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99E7F066-A89E-8DE8-986F-572C8C5868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2113" y="5474050"/>
                    <a:ext cx="542874" cy="338554"/>
                  </a:xfrm>
                  <a:prstGeom prst="rect">
                    <a:avLst/>
                  </a:prstGeom>
                  <a:blipFill>
                    <a:blip r:embed="rId6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E13F0677-4973-E6F7-CC36-46555674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48" name="Footer Placeholder 47">
            <a:extLst>
              <a:ext uri="{FF2B5EF4-FFF2-40B4-BE49-F238E27FC236}">
                <a16:creationId xmlns:a16="http://schemas.microsoft.com/office/drawing/2014/main" id="{41D1F194-A642-2DDB-DA78-B41B97A5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83B5E-5CA4-98EF-7B6A-3390F210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0D39-45BA-9112-33A2-193B5E75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(Cloud Storage Scheme)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FA021-5D5E-8AC3-1997-382E210C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60D3340-7981-41F8-68C5-8C3E88FF7837}"/>
              </a:ext>
            </a:extLst>
          </p:cNvPr>
          <p:cNvSpPr txBox="1"/>
          <p:nvPr/>
        </p:nvSpPr>
        <p:spPr>
          <a:xfrm>
            <a:off x="1420004" y="1371938"/>
            <a:ext cx="2257675" cy="414885"/>
          </a:xfrm>
          <a:prstGeom prst="rect">
            <a:avLst/>
          </a:prstGeom>
          <a:noFill/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u="sng" dirty="0">
                <a:latin typeface="DIN Next LT Pro Light" panose="020B0303020203050203" pitchFamily="34" charset="0"/>
              </a:rPr>
              <a:t>Client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F4B9DE2-579B-717F-82D4-9EC6F75C019C}"/>
              </a:ext>
            </a:extLst>
          </p:cNvPr>
          <p:cNvSpPr txBox="1"/>
          <p:nvPr/>
        </p:nvSpPr>
        <p:spPr>
          <a:xfrm>
            <a:off x="7962848" y="1371938"/>
            <a:ext cx="1086727" cy="414885"/>
          </a:xfrm>
          <a:prstGeom prst="rect">
            <a:avLst/>
          </a:prstGeom>
          <a:noFill/>
        </p:spPr>
        <p:txBody>
          <a:bodyPr wrap="square" lIns="0" tIns="36000" rIns="0" bIns="0" rtlCol="0" anchor="ctr" anchorCtr="1">
            <a:noAutofit/>
          </a:bodyPr>
          <a:lstStyle/>
          <a:p>
            <a:pPr algn="ctr"/>
            <a:r>
              <a:rPr lang="en-US" u="sng" dirty="0">
                <a:latin typeface="DIN Next LT Pro Light" panose="020B0303020203050203" pitchFamily="34" charset="0"/>
              </a:rPr>
              <a:t>Server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751FA31-ACA7-3A46-9A54-6EDE96DCFBEC}"/>
              </a:ext>
            </a:extLst>
          </p:cNvPr>
          <p:cNvGrpSpPr/>
          <p:nvPr/>
        </p:nvGrpSpPr>
        <p:grpSpPr>
          <a:xfrm>
            <a:off x="1119047" y="1505190"/>
            <a:ext cx="545470" cy="1025625"/>
            <a:chOff x="6230718" y="3981488"/>
            <a:chExt cx="726021" cy="1501618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396C84C-2982-56CB-1CCA-AFA5F253A8FA}"/>
                </a:ext>
              </a:extLst>
            </p:cNvPr>
            <p:cNvGrpSpPr/>
            <p:nvPr/>
          </p:nvGrpSpPr>
          <p:grpSpPr>
            <a:xfrm>
              <a:off x="6230718" y="3981488"/>
              <a:ext cx="417474" cy="1501618"/>
              <a:chOff x="6681969" y="3633289"/>
              <a:chExt cx="417474" cy="1501618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D61D3367-9159-810D-057A-94DF49128501}"/>
                      </a:ext>
                    </a:extLst>
                  </p14:cNvPr>
                  <p14:cNvContentPartPr/>
                  <p14:nvPr/>
                </p14:nvContentPartPr>
                <p14:xfrm>
                  <a:off x="6709140" y="4515557"/>
                  <a:ext cx="140281" cy="61935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66F54F47-31D6-314A-D38A-F930FE7FC13D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701001" y="4506596"/>
                    <a:ext cx="156559" cy="637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F5A16236-AA56-F7D2-BBB5-AB34F3AECD7A}"/>
                      </a:ext>
                    </a:extLst>
                  </p14:cNvPr>
                  <p14:cNvContentPartPr/>
                  <p14:nvPr/>
                </p14:nvContentPartPr>
                <p14:xfrm>
                  <a:off x="6681969" y="3633289"/>
                  <a:ext cx="334066" cy="40151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9EF57B59-BC7A-BAAC-F972-AA74E242C19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673833" y="3624331"/>
                    <a:ext cx="350339" cy="4194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2D5E3DEE-BE04-7839-8B0F-F990061C1177}"/>
                      </a:ext>
                    </a:extLst>
                  </p14:cNvPr>
                  <p14:cNvContentPartPr/>
                  <p14:nvPr/>
                </p14:nvContentPartPr>
                <p14:xfrm>
                  <a:off x="6868785" y="3637785"/>
                  <a:ext cx="44062" cy="225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3D17CA65-756A-8ACA-9BA5-69AA3F34A74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860731" y="3633960"/>
                    <a:ext cx="60171" cy="78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C333BE55-EF2D-9A4A-4F9D-56E5ED4AED3A}"/>
                      </a:ext>
                    </a:extLst>
                  </p14:cNvPr>
                  <p14:cNvContentPartPr/>
                  <p14:nvPr/>
                </p14:nvContentPartPr>
                <p14:xfrm>
                  <a:off x="6847653" y="4047388"/>
                  <a:ext cx="7419" cy="458162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4B85AA0C-24D9-473D-703A-95C789949E1B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840234" y="4038435"/>
                    <a:ext cx="22257" cy="4760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36805754-2505-2B45-3342-308D7D4C7AE9}"/>
                      </a:ext>
                    </a:extLst>
                  </p14:cNvPr>
                  <p14:cNvContentPartPr/>
                  <p14:nvPr/>
                </p14:nvContentPartPr>
                <p14:xfrm>
                  <a:off x="6860948" y="4520995"/>
                  <a:ext cx="130389" cy="587427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C5954DFD-3102-AAE3-0ADE-52FC5285CC4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52829" y="4512039"/>
                    <a:ext cx="146628" cy="6053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C78D603F-37FD-71CA-EA37-5957EB30D437}"/>
                      </a:ext>
                    </a:extLst>
                  </p14:cNvPr>
                  <p14:cNvContentPartPr/>
                  <p14:nvPr/>
                </p14:nvContentPartPr>
                <p14:xfrm>
                  <a:off x="6725582" y="4043791"/>
                  <a:ext cx="118924" cy="539093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63334E08-E3EE-C734-17D0-AE67699B803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717463" y="4034841"/>
                    <a:ext cx="135163" cy="55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B7DF432A-DB01-5883-725A-29E1C29BD96A}"/>
                      </a:ext>
                    </a:extLst>
                  </p14:cNvPr>
                  <p14:cNvContentPartPr/>
                  <p14:nvPr/>
                </p14:nvContentPartPr>
                <p14:xfrm>
                  <a:off x="6713217" y="4586930"/>
                  <a:ext cx="12140" cy="21582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464450D6-86DF-FF75-6C68-39D71B2F4381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705573" y="4577981"/>
                    <a:ext cx="27427" cy="394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15085B5B-A41D-EC6F-1133-640A9D394049}"/>
                      </a:ext>
                    </a:extLst>
                  </p14:cNvPr>
                  <p14:cNvContentPartPr/>
                  <p14:nvPr/>
                </p14:nvContentPartPr>
                <p14:xfrm>
                  <a:off x="6863643" y="4037456"/>
                  <a:ext cx="235800" cy="42840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2BC916A0-50FD-3A33-BF7B-6AD5DD9D2C88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855512" y="4028498"/>
                    <a:ext cx="252062" cy="44631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ED64BBE-64A6-8D3A-8B32-E6D63307D583}"/>
                </a:ext>
              </a:extLst>
            </p:cNvPr>
            <p:cNvGrpSpPr/>
            <p:nvPr/>
          </p:nvGrpSpPr>
          <p:grpSpPr>
            <a:xfrm rot="1221240">
              <a:off x="6584859" y="4684013"/>
              <a:ext cx="371880" cy="380520"/>
              <a:chOff x="6645774" y="4555259"/>
              <a:chExt cx="371880" cy="38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3CC1F0FE-97D9-7D12-65A9-B3ED5A25DB3F}"/>
                      </a:ext>
                    </a:extLst>
                  </p14:cNvPr>
                  <p14:cNvContentPartPr/>
                  <p14:nvPr/>
                </p14:nvContentPartPr>
                <p14:xfrm>
                  <a:off x="6645774" y="4555259"/>
                  <a:ext cx="371880" cy="38052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F48934CE-015B-146F-2BF4-1DDB0FBAE52D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637627" y="4546312"/>
                    <a:ext cx="388174" cy="3984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61AE3B88-431B-F352-B25C-1FAC161B7780}"/>
                      </a:ext>
                    </a:extLst>
                  </p14:cNvPr>
                  <p14:cNvContentPartPr/>
                  <p14:nvPr/>
                </p14:nvContentPartPr>
                <p14:xfrm>
                  <a:off x="6677400" y="4583803"/>
                  <a:ext cx="307339" cy="314479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3A2E06E3-706B-19F3-21BB-429D17E40410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669249" y="4574848"/>
                    <a:ext cx="323641" cy="33238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17490-B945-7EA1-3370-7D3D69678B7F}"/>
              </a:ext>
            </a:extLst>
          </p:cNvPr>
          <p:cNvSpPr/>
          <p:nvPr/>
        </p:nvSpPr>
        <p:spPr>
          <a:xfrm>
            <a:off x="6724" y="839602"/>
            <a:ext cx="1248817" cy="414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72000" rtlCol="0" anchor="ctr" anchorCtr="0"/>
          <a:lstStyle/>
          <a:p>
            <a:r>
              <a:rPr lang="en-US" sz="2000" dirty="0">
                <a:solidFill>
                  <a:schemeClr val="tx1"/>
                </a:solidFill>
                <a:latin typeface="DIN Next LT Pro Medium" panose="020B0603020203050203" pitchFamily="34" charset="0"/>
              </a:rPr>
              <a:t>Accept</a:t>
            </a:r>
            <a:endParaRPr lang="en-US" sz="2400" dirty="0">
              <a:solidFill>
                <a:schemeClr val="tx1"/>
              </a:solidFill>
              <a:latin typeface="DIN Next LT Pro Medium" panose="020B0603020203050203" pitchFamily="34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770FB25-FC59-B7A8-AD20-5EFF78D3DBB4}"/>
              </a:ext>
            </a:extLst>
          </p:cNvPr>
          <p:cNvGrpSpPr/>
          <p:nvPr/>
        </p:nvGrpSpPr>
        <p:grpSpPr>
          <a:xfrm>
            <a:off x="744658" y="4211842"/>
            <a:ext cx="1820780" cy="989834"/>
            <a:chOff x="744658" y="4211842"/>
            <a:chExt cx="1820780" cy="989834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659D5D8-33F4-B46D-0D02-C8F51D5D86F8}"/>
                </a:ext>
              </a:extLst>
            </p:cNvPr>
            <p:cNvSpPr txBox="1"/>
            <p:nvPr/>
          </p:nvSpPr>
          <p:spPr>
            <a:xfrm>
              <a:off x="744658" y="4555345"/>
              <a:ext cx="18087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RE-ENCRYPTION AVOIDS PUBLIC KEY OPERATIONS</a:t>
              </a:r>
              <a:endParaRPr lang="en-US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5C6CEBA-BC7B-3F2D-3D7D-AE3B8C7D9C69}"/>
                    </a:ext>
                  </a:extLst>
                </p14:cNvPr>
                <p14:cNvContentPartPr/>
                <p14:nvPr/>
              </p14:nvContentPartPr>
              <p14:xfrm>
                <a:off x="2123747" y="4211842"/>
                <a:ext cx="441691" cy="311256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BAB909E-1B6A-2B07-1BFA-AAEA6943ECB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119424" y="4207519"/>
                  <a:ext cx="450337" cy="31990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F1AB5F5-24EF-E593-FE29-AEBAA5774F78}"/>
              </a:ext>
            </a:extLst>
          </p:cNvPr>
          <p:cNvGrpSpPr/>
          <p:nvPr/>
        </p:nvGrpSpPr>
        <p:grpSpPr>
          <a:xfrm>
            <a:off x="1851527" y="2428399"/>
            <a:ext cx="735177" cy="1688076"/>
            <a:chOff x="1851527" y="2428399"/>
            <a:chExt cx="735177" cy="1688076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B0D1A46-C735-4D7F-9859-763EC473FB6F}"/>
                </a:ext>
              </a:extLst>
            </p:cNvPr>
            <p:cNvGrpSpPr/>
            <p:nvPr/>
          </p:nvGrpSpPr>
          <p:grpSpPr>
            <a:xfrm>
              <a:off x="1956568" y="2465594"/>
              <a:ext cx="475920" cy="1650881"/>
              <a:chOff x="1956568" y="2465594"/>
              <a:chExt cx="475920" cy="1650881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F42A1D8-AAC1-D7C0-7A61-FD2F6CE18B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85427" y="3507402"/>
                <a:ext cx="0" cy="23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96A96B3-B63F-0B7E-F0D9-7B8615F67981}"/>
                  </a:ext>
                </a:extLst>
              </p:cNvPr>
              <p:cNvGrpSpPr/>
              <p:nvPr/>
            </p:nvGrpSpPr>
            <p:grpSpPr>
              <a:xfrm>
                <a:off x="1956568" y="2465594"/>
                <a:ext cx="475920" cy="1100672"/>
                <a:chOff x="4598130" y="2862217"/>
                <a:chExt cx="475920" cy="1100672"/>
              </a:xfrm>
            </p:grpSpPr>
            <p:sp>
              <p:nvSpPr>
                <p:cNvPr id="14" name="Cylinder 173">
                  <a:extLst>
                    <a:ext uri="{FF2B5EF4-FFF2-40B4-BE49-F238E27FC236}">
                      <a16:creationId xmlns:a16="http://schemas.microsoft.com/office/drawing/2014/main" id="{9F7DF16E-E16C-5E5D-70B9-34A937A1E6DD}"/>
                    </a:ext>
                  </a:extLst>
                </p:cNvPr>
                <p:cNvSpPr/>
                <p:nvPr/>
              </p:nvSpPr>
              <p:spPr>
                <a:xfrm>
                  <a:off x="4601881" y="2862217"/>
                  <a:ext cx="469504" cy="1094926"/>
                </a:xfrm>
                <a:prstGeom prst="can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15" name="Ink 14">
                      <a:extLst>
                        <a:ext uri="{FF2B5EF4-FFF2-40B4-BE49-F238E27FC236}">
                          <a16:creationId xmlns:a16="http://schemas.microsoft.com/office/drawing/2014/main" id="{526BDAAB-6957-BAE6-E213-210B9E6D95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02095" y="3896649"/>
                    <a:ext cx="467640" cy="66240"/>
                  </p14:xfrm>
                </p:contentPart>
              </mc:Choice>
              <mc:Fallback xmlns="">
                <p:pic>
                  <p:nvPicPr>
                    <p:cNvPr id="175" name="Ink 174">
                      <a:extLst>
                        <a:ext uri="{FF2B5EF4-FFF2-40B4-BE49-F238E27FC236}">
                          <a16:creationId xmlns:a16="http://schemas.microsoft.com/office/drawing/2014/main" id="{52F92879-B852-4750-CD3A-D4A98B4E6B74}"/>
                        </a:ext>
                      </a:extLst>
                    </p:cNvPr>
                    <p:cNvPicPr/>
                    <p:nvPr/>
                  </p:nvPicPr>
                  <p:blipFill>
                    <a:blip r:embed="rId107"/>
                    <a:stretch>
                      <a:fillRect/>
                    </a:stretch>
                  </p:blipFill>
                  <p:spPr>
                    <a:xfrm>
                      <a:off x="4595975" y="3890529"/>
                      <a:ext cx="479880" cy="78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8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3B602312-0232-D500-84C1-A1BA6ACADC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98130" y="2864427"/>
                    <a:ext cx="475920" cy="124036"/>
                  </p14:xfrm>
                </p:contentPart>
              </mc:Choice>
              <mc:Fallback xmlns="">
                <p:pic>
                  <p:nvPicPr>
                    <p:cNvPr id="178" name="Ink 177">
                      <a:extLst>
                        <a:ext uri="{FF2B5EF4-FFF2-40B4-BE49-F238E27FC236}">
                          <a16:creationId xmlns:a16="http://schemas.microsoft.com/office/drawing/2014/main" id="{17A4B802-6372-9846-4AC3-4D1957804030}"/>
                        </a:ext>
                      </a:extLst>
                    </p:cNvPr>
                    <p:cNvPicPr/>
                    <p:nvPr/>
                  </p:nvPicPr>
                  <p:blipFill>
                    <a:blip r:embed="rId109"/>
                    <a:stretch>
                      <a:fillRect/>
                    </a:stretch>
                  </p:blipFill>
                  <p:spPr>
                    <a:xfrm>
                      <a:off x="4592010" y="2858315"/>
                      <a:ext cx="488160" cy="136260"/>
                    </a:xfrm>
                    <a:prstGeom prst="rect">
                      <a:avLst/>
                    </a:prstGeom>
                  </p:spPr>
                </p:pic>
              </mc:Fallback>
            </mc:AlternateContent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FB89ABCD-C6AC-B61E-B71D-0B040644D5EC}"/>
                    </a:ext>
                  </a:extLst>
                </p:cNvPr>
                <p:cNvCxnSpPr/>
                <p:nvPr/>
              </p:nvCxnSpPr>
              <p:spPr>
                <a:xfrm>
                  <a:off x="4600628" y="2937773"/>
                  <a:ext cx="0" cy="959682"/>
                </a:xfrm>
                <a:prstGeom prst="line">
                  <a:avLst/>
                </a:prstGeom>
                <a:ln w="19050">
                  <a:solidFill>
                    <a:srgbClr val="BC94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FD328244-4EC3-F5DB-CC15-A2E938A9AB6A}"/>
                    </a:ext>
                  </a:extLst>
                </p:cNvPr>
                <p:cNvCxnSpPr/>
                <p:nvPr/>
              </p:nvCxnSpPr>
              <p:spPr>
                <a:xfrm>
                  <a:off x="5070882" y="2940557"/>
                  <a:ext cx="0" cy="969279"/>
                </a:xfrm>
                <a:prstGeom prst="line">
                  <a:avLst/>
                </a:prstGeom>
                <a:ln w="19050">
                  <a:solidFill>
                    <a:srgbClr val="BC9400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7ABBA7-565E-DB56-AD1E-DF758797F6B0}"/>
                  </a:ext>
                </a:extLst>
              </p:cNvPr>
              <p:cNvSpPr txBox="1"/>
              <p:nvPr/>
            </p:nvSpPr>
            <p:spPr>
              <a:xfrm>
                <a:off x="1974112" y="2607287"/>
                <a:ext cx="432030" cy="892740"/>
              </a:xfrm>
              <a:prstGeom prst="rect">
                <a:avLst/>
              </a:prstGeom>
              <a:solidFill>
                <a:srgbClr val="EFCD84"/>
              </a:solidFill>
            </p:spPr>
            <p:txBody>
              <a:bodyPr vert="wordArtVert" wrap="square" lIns="0" tIns="0" rIns="0" bIns="0" rtlCol="0" anchor="ctr" anchorCtr="0">
                <a:noAutofit/>
              </a:bodyPr>
              <a:lstStyle/>
              <a:p>
                <a:r>
                  <a:rPr lang="en-US" spc="-500" dirty="0">
                    <a:latin typeface="The Hand Black" panose="03070902030502020204" pitchFamily="66" charset="0"/>
                  </a:rPr>
                  <a:t>OOB</a:t>
                </a:r>
                <a:endParaRPr lang="en-US" sz="2000" spc="-500" dirty="0">
                  <a:latin typeface="The Hand Black" panose="03070902030502020204" pitchFamily="66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6C24B7DD-E4D7-76C4-4C72-7F3EC4D6B184}"/>
                      </a:ext>
                    </a:extLst>
                  </p:cNvPr>
                  <p:cNvSpPr txBox="1"/>
                  <p:nvPr/>
                </p:nvSpPr>
                <p:spPr>
                  <a:xfrm>
                    <a:off x="1993205" y="3747143"/>
                    <a:ext cx="427278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nor/>
                            </m:rPr>
                            <a:rPr lang="en-US" sz="1600" baseline="-25000" dirty="0"/>
                            <m:t>f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1FDA779F-F43C-6621-F013-B61FCB75AA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93205" y="3747143"/>
                    <a:ext cx="427278" cy="369332"/>
                  </a:xfrm>
                  <a:prstGeom prst="rect">
                    <a:avLst/>
                  </a:prstGeom>
                  <a:blipFill>
                    <a:blip r:embed="rId1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E87BF0-D441-D6AB-FE53-BDD50C75FA59}"/>
                </a:ext>
              </a:extLst>
            </p:cNvPr>
            <p:cNvSpPr/>
            <p:nvPr/>
          </p:nvSpPr>
          <p:spPr>
            <a:xfrm>
              <a:off x="1851527" y="2428399"/>
              <a:ext cx="735177" cy="20418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8A75985-CC9D-80D5-E2EA-8974F5C3E840}"/>
              </a:ext>
            </a:extLst>
          </p:cNvPr>
          <p:cNvGrpSpPr/>
          <p:nvPr/>
        </p:nvGrpSpPr>
        <p:grpSpPr>
          <a:xfrm flipH="1">
            <a:off x="10088795" y="1627866"/>
            <a:ext cx="683523" cy="562717"/>
            <a:chOff x="2681326" y="1266661"/>
            <a:chExt cx="1214790" cy="100008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C466737-338F-5EDF-41E1-BA988E11A689}"/>
                </a:ext>
              </a:extLst>
            </p:cNvPr>
            <p:cNvGrpSpPr/>
            <p:nvPr/>
          </p:nvGrpSpPr>
          <p:grpSpPr>
            <a:xfrm>
              <a:off x="2681326" y="1266661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E2991B1B-429E-6D34-12ED-B4F45423A7C3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D52C5AF7-5E3B-1A6B-DBD0-4E04520668C2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581CC7A6-1B82-4C1C-1D79-F6336F2972CE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CD157A36-5965-3410-FF46-B05EB9F299B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E197AEB2-D0FD-73D5-7243-AF70D9EAFA14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2268033F-6C35-304A-409F-DD4EDFB661D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B8FB6CC8-1C2C-6EC9-DF7F-708ECB19AE85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A99A16C0-99FF-B6B0-1ABC-3A4865CB4257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FB0C4035-23A9-E88C-7CBB-9DF31E9F17DB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8195B5A0-CAE8-1049-14AC-219213F7D68B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350DF84D-DC12-D553-8259-8AF8FC05A10E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45" name="Ink 144">
                    <a:extLst>
                      <a:ext uri="{FF2B5EF4-FFF2-40B4-BE49-F238E27FC236}">
                        <a16:creationId xmlns:a16="http://schemas.microsoft.com/office/drawing/2014/main" id="{655FEBCA-A4EB-847C-2C28-D974590C031D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E436B8D3-7920-D3E9-B229-2F52A4D935B1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46" name="Ink 145">
                    <a:extLst>
                      <a:ext uri="{FF2B5EF4-FFF2-40B4-BE49-F238E27FC236}">
                        <a16:creationId xmlns:a16="http://schemas.microsoft.com/office/drawing/2014/main" id="{C93D6B94-B579-5B4D-FE21-BCE59A8378EA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3A2811D7-85DD-4049-C725-C1F823A1ED59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47" name="Ink 146">
                    <a:extLst>
                      <a:ext uri="{FF2B5EF4-FFF2-40B4-BE49-F238E27FC236}">
                        <a16:creationId xmlns:a16="http://schemas.microsoft.com/office/drawing/2014/main" id="{2501AFF0-E76D-B53D-1EC7-46FB8C7C3540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96917F1-7DCC-659F-9D1D-A7A5B066F5A0}"/>
                </a:ext>
              </a:extLst>
            </p:cNvPr>
            <p:cNvGrpSpPr/>
            <p:nvPr/>
          </p:nvGrpSpPr>
          <p:grpSpPr>
            <a:xfrm>
              <a:off x="2694277" y="1612727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2A280659-2D01-4029-8C5B-D9323F2605E0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D9276A16-1350-0CB0-1570-268C36B65B61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8ED700F6-DAF3-7F62-8794-1D7F91A28EE4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C8149FD2-9A13-E7AD-4FB5-DF394D5412B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01FB65AC-2DF1-B1CF-B18B-62768BC06F0B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E4DE5186-7089-996D-19AC-116C829C75D1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7223ADAF-E7D1-3903-811E-99B5CA48125D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E5F0322E-96D3-15D0-752B-E4547417C33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0F1E643E-EE99-0C16-5B50-8EE9C7157EDE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809A297F-A214-D285-8F4F-B11E5C263AB3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FA43645-287B-B46E-AB57-9F65D4BFA57A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B13FFCD2-4A09-974B-96F8-7A9F680EA6BA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D90BB575-1715-9D77-FF40-FADF9705525D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1723F5AB-84D8-79D4-8BF2-C0D63367E4BD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976D0C81-87CF-5913-C57F-D54F0EE6C3A1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95F5E343-F4BF-6CF7-3A4E-05363A359C82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C20A63B-A4D7-FDFB-D2BE-536FA4A94608}"/>
                </a:ext>
              </a:extLst>
            </p:cNvPr>
            <p:cNvGrpSpPr/>
            <p:nvPr/>
          </p:nvGrpSpPr>
          <p:grpSpPr>
            <a:xfrm>
              <a:off x="2703796" y="1962190"/>
              <a:ext cx="1192320" cy="304560"/>
              <a:chOff x="2681326" y="1266661"/>
              <a:chExt cx="1192320" cy="30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27FE747B-3920-9A97-FCC3-F40C48D6F888}"/>
                      </a:ext>
                    </a:extLst>
                  </p14:cNvPr>
                  <p14:cNvContentPartPr/>
                  <p14:nvPr/>
                </p14:nvContentPartPr>
                <p14:xfrm>
                  <a:off x="2692486" y="1284301"/>
                  <a:ext cx="18720" cy="26568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C38510D3-9B51-41FD-360B-DD0FF1CCDB7B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681878" y="1273444"/>
                    <a:ext cx="39936" cy="287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936D4F7-4820-ED73-5B55-41CC1C24DC29}"/>
                      </a:ext>
                    </a:extLst>
                  </p14:cNvPr>
                  <p14:cNvContentPartPr/>
                  <p14:nvPr/>
                </p14:nvContentPartPr>
                <p14:xfrm>
                  <a:off x="2681326" y="1266661"/>
                  <a:ext cx="1190160" cy="27360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D7266FB0-D513-BE1F-7289-5BD20D27D7E8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670454" y="1255794"/>
                    <a:ext cx="1211904" cy="2953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B54EF522-09CB-3B34-4D94-86EF551EA08A}"/>
                      </a:ext>
                    </a:extLst>
                  </p14:cNvPr>
                  <p14:cNvContentPartPr/>
                  <p14:nvPr/>
                </p14:nvContentPartPr>
                <p14:xfrm>
                  <a:off x="2720566" y="1540621"/>
                  <a:ext cx="1153080" cy="306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B2A7632A-C351-2F46-197F-21C1E9E3081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709694" y="1529783"/>
                    <a:ext cx="1174824" cy="522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55B95A34-BFEB-87D8-E960-33F4CBE2E606}"/>
                      </a:ext>
                    </a:extLst>
                  </p14:cNvPr>
                  <p14:cNvContentPartPr/>
                  <p14:nvPr/>
                </p14:nvContentPartPr>
                <p14:xfrm>
                  <a:off x="2709406" y="1542781"/>
                  <a:ext cx="7920" cy="1152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6F95EB8E-A00D-63F9-F2DA-3715F8071C4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699049" y="1532474"/>
                    <a:ext cx="28634" cy="32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EC6133EB-E0A1-887A-5302-934F2C1CA83A}"/>
                      </a:ext>
                    </a:extLst>
                  </p14:cNvPr>
                  <p14:cNvContentPartPr/>
                  <p14:nvPr/>
                </p14:nvContentPartPr>
                <p14:xfrm>
                  <a:off x="2832886" y="1436221"/>
                  <a:ext cx="360" cy="36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E18F9A6C-0D8C-194A-C986-1360420E4BF0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804446" y="140778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81493D79-FE78-D950-6E6A-077F4104B42E}"/>
                      </a:ext>
                    </a:extLst>
                  </p14:cNvPr>
                  <p14:cNvContentPartPr/>
                  <p14:nvPr/>
                </p14:nvContentPartPr>
                <p14:xfrm>
                  <a:off x="3046006" y="1425061"/>
                  <a:ext cx="360" cy="36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E4800D4C-F7C2-3004-CCE8-84603211C4E6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1756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FB410A07-0398-0AD6-4BD5-2D9BF1F9AB42}"/>
                      </a:ext>
                    </a:extLst>
                  </p14:cNvPr>
                  <p14:cNvContentPartPr/>
                  <p14:nvPr/>
                </p14:nvContentPartPr>
                <p14:xfrm>
                  <a:off x="3253726" y="1425061"/>
                  <a:ext cx="360" cy="3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AD982609-4CAB-7A3C-9DC0-490C6FB749A4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225286" y="1396621"/>
                    <a:ext cx="57240" cy="5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905D8EC6-DF66-D28B-CE6F-CA009A046486}"/>
                      </a:ext>
                    </a:extLst>
                  </p14:cNvPr>
                  <p14:cNvContentPartPr/>
                  <p14:nvPr/>
                </p14:nvContentPartPr>
                <p14:xfrm>
                  <a:off x="3421126" y="1378621"/>
                  <a:ext cx="384120" cy="88200"/>
                </p14:xfrm>
              </p:contentPart>
            </mc:Choice>
            <mc:Fallback xmlns="">
              <p:pic>
                <p:nvPicPr>
                  <p:cNvPr id="131" name="Ink 130">
                    <a:extLst>
                      <a:ext uri="{FF2B5EF4-FFF2-40B4-BE49-F238E27FC236}">
                        <a16:creationId xmlns:a16="http://schemas.microsoft.com/office/drawing/2014/main" id="{379F4419-C4B8-524F-DFEC-F10D795419B0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405148" y="1362758"/>
                    <a:ext cx="415438" cy="11929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75B0F2BD-7053-0753-7A7E-169DB3928437}"/>
                  </a:ext>
                </a:extLst>
              </p14:cNvPr>
              <p14:cNvContentPartPr/>
              <p14:nvPr/>
            </p14:nvContentPartPr>
            <p14:xfrm rot="-60000">
              <a:off x="9320779" y="1357143"/>
              <a:ext cx="1204688" cy="576935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06546F2-29DF-D3CD-0F43-02356D71D111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 rot="-60000">
                <a:off x="9314300" y="1350665"/>
                <a:ext cx="1216926" cy="589172"/>
              </a:xfrm>
              <a:prstGeom prst="rect">
                <a:avLst/>
              </a:prstGeom>
            </p:spPr>
          </p:pic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B7B2161C-C083-E76D-3BC5-62782916F983}"/>
              </a:ext>
            </a:extLst>
          </p:cNvPr>
          <p:cNvSpPr txBox="1"/>
          <p:nvPr/>
        </p:nvSpPr>
        <p:spPr>
          <a:xfrm>
            <a:off x="2183010" y="1841054"/>
            <a:ext cx="1856786" cy="338554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endParaRPr lang="en-US" sz="1600" dirty="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8C64604-C235-F8EE-DEE1-B6227DF52F93}"/>
              </a:ext>
            </a:extLst>
          </p:cNvPr>
          <p:cNvGrpSpPr/>
          <p:nvPr/>
        </p:nvGrpSpPr>
        <p:grpSpPr>
          <a:xfrm>
            <a:off x="2682788" y="1465393"/>
            <a:ext cx="810299" cy="3429412"/>
            <a:chOff x="2682788" y="1465393"/>
            <a:chExt cx="810299" cy="3429412"/>
          </a:xfrm>
        </p:grpSpPr>
        <p:sp>
          <p:nvSpPr>
            <p:cNvPr id="62" name="Rectangle: Rounded Corners 100">
              <a:extLst>
                <a:ext uri="{FF2B5EF4-FFF2-40B4-BE49-F238E27FC236}">
                  <a16:creationId xmlns:a16="http://schemas.microsoft.com/office/drawing/2014/main" id="{42534947-A0B2-481F-DB60-B4F4249E7A75}"/>
                </a:ext>
              </a:extLst>
            </p:cNvPr>
            <p:cNvSpPr/>
            <p:nvPr/>
          </p:nvSpPr>
          <p:spPr>
            <a:xfrm>
              <a:off x="2926140" y="4433819"/>
              <a:ext cx="566947" cy="46098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: Rounded Corners 100">
              <a:extLst>
                <a:ext uri="{FF2B5EF4-FFF2-40B4-BE49-F238E27FC236}">
                  <a16:creationId xmlns:a16="http://schemas.microsoft.com/office/drawing/2014/main" id="{34CC8B1C-AF5B-A14E-E843-9A7529A5FF66}"/>
                </a:ext>
              </a:extLst>
            </p:cNvPr>
            <p:cNvSpPr/>
            <p:nvPr/>
          </p:nvSpPr>
          <p:spPr>
            <a:xfrm>
              <a:off x="2955498" y="1465393"/>
              <a:ext cx="339601" cy="2505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: Rounded Corners 100">
              <a:extLst>
                <a:ext uri="{FF2B5EF4-FFF2-40B4-BE49-F238E27FC236}">
                  <a16:creationId xmlns:a16="http://schemas.microsoft.com/office/drawing/2014/main" id="{67B2C433-F77C-0A94-2030-BBDBDEC00BC7}"/>
                </a:ext>
              </a:extLst>
            </p:cNvPr>
            <p:cNvSpPr/>
            <p:nvPr/>
          </p:nvSpPr>
          <p:spPr>
            <a:xfrm>
              <a:off x="2682788" y="1888748"/>
              <a:ext cx="332910" cy="24808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87DFB24-3C1A-0611-58E6-2620B617D77C}"/>
                  </a:ext>
                </a:extLst>
              </p:cNvPr>
              <p:cNvSpPr txBox="1"/>
              <p:nvPr/>
            </p:nvSpPr>
            <p:spPr>
              <a:xfrm>
                <a:off x="2180713" y="1845947"/>
                <a:ext cx="185678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baseline="-25000" dirty="0"/>
                  <a:t>mk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𝑠𝑖𝑑</m:t>
                    </m:r>
                    <m:r>
                      <a:rPr lang="de-CH" sz="1600" i="1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CH" sz="1600" b="0" i="1" smtClean="0">
                        <a:latin typeface="Cambria Math" panose="02040503050406030204" pitchFamily="18" charset="0"/>
                      </a:rPr>
                      <m:t>𝐶𝑎𝑐h𝑒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A2D7FE3-10FD-BB45-2D01-80C2D8832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713" y="1845947"/>
                <a:ext cx="1856786" cy="338554"/>
              </a:xfrm>
              <a:prstGeom prst="rect">
                <a:avLst/>
              </a:prstGeom>
              <a:blipFill>
                <a:blip r:embed="rId137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A2FA498-1F82-D4E8-604D-D7CB56D7CE06}"/>
              </a:ext>
            </a:extLst>
          </p:cNvPr>
          <p:cNvGrpSpPr/>
          <p:nvPr/>
        </p:nvGrpSpPr>
        <p:grpSpPr>
          <a:xfrm>
            <a:off x="4504376" y="4256560"/>
            <a:ext cx="2420528" cy="442462"/>
            <a:chOff x="4249095" y="4365471"/>
            <a:chExt cx="2420528" cy="44246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A813B38-F395-C6EC-E6BA-5D9052DCFF11}"/>
                </a:ext>
              </a:extLst>
            </p:cNvPr>
            <p:cNvGrpSpPr/>
            <p:nvPr/>
          </p:nvGrpSpPr>
          <p:grpSpPr>
            <a:xfrm>
              <a:off x="5558364" y="4365471"/>
              <a:ext cx="665636" cy="394165"/>
              <a:chOff x="4657386" y="2639907"/>
              <a:chExt cx="885707" cy="4190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07B34CF5-2D76-DE50-1C80-0AD8EA86C838}"/>
                      </a:ext>
                    </a:extLst>
                  </p:cNvPr>
                  <p:cNvSpPr txBox="1"/>
                  <p:nvPr/>
                </p:nvSpPr>
                <p:spPr>
                  <a:xfrm>
                    <a:off x="4711947" y="2656425"/>
                    <a:ext cx="722356" cy="3926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nor/>
                            </m:rPr>
                            <a:rPr lang="en-US" sz="1600" baseline="-25000" dirty="0"/>
                            <m:t>f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680973B-80CE-C7A6-1E18-2B9C3C13E8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11947" y="2656425"/>
                    <a:ext cx="722356" cy="392675"/>
                  </a:xfrm>
                  <a:prstGeom prst="rect">
                    <a:avLst/>
                  </a:prstGeom>
                  <a:blipFill>
                    <a:blip r:embed="rId13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721473A-8E6B-209A-508D-3F800D0D8811}"/>
                  </a:ext>
                </a:extLst>
              </p:cNvPr>
              <p:cNvSpPr txBox="1"/>
              <p:nvPr/>
            </p:nvSpPr>
            <p:spPr>
              <a:xfrm>
                <a:off x="4657386" y="2639907"/>
                <a:ext cx="885707" cy="419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3200" dirty="0">
                    <a:latin typeface="DIN Next LT Pro Light" panose="020B0303020203050203" pitchFamily="34" charset="0"/>
                  </a:rPr>
                  <a:t>[   ]</a:t>
                </a: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AB93759-6A48-3264-A94C-0ADE1C49B4C3}"/>
                </a:ext>
              </a:extLst>
            </p:cNvPr>
            <p:cNvGrpSpPr/>
            <p:nvPr/>
          </p:nvGrpSpPr>
          <p:grpSpPr>
            <a:xfrm>
              <a:off x="4249095" y="4373450"/>
              <a:ext cx="2420528" cy="434483"/>
              <a:chOff x="4725683" y="2155908"/>
              <a:chExt cx="2420528" cy="43448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A3511A58-46F9-D1C1-E3FB-EF70904CE672}"/>
                      </a:ext>
                    </a:extLst>
                  </p:cNvPr>
                  <p:cNvSpPr txBox="1"/>
                  <p:nvPr/>
                </p:nvSpPr>
                <p:spPr>
                  <a:xfrm>
                    <a:off x="4991507" y="2155908"/>
                    <a:ext cx="1456304" cy="37305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𝑠𝑖𝑑</m:t>
                          </m:r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𝑓𝑖𝑑</m:t>
                          </m:r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</m:oMath>
                      </m:oMathPara>
                    </a14:m>
                    <a:endParaRPr lang="en-US" sz="1600" baseline="-25000" dirty="0"/>
                  </a:p>
                </p:txBody>
              </p:sp>
            </mc:Choice>
            <mc:Fallback xmlns="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6B953A81-25BE-4237-D5D6-0855220D50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1507" y="2155908"/>
                    <a:ext cx="1456304" cy="373051"/>
                  </a:xfrm>
                  <a:prstGeom prst="rect">
                    <a:avLst/>
                  </a:prstGeom>
                  <a:blipFill>
                    <a:blip r:embed="rId139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1D91999B-398C-9C33-9DF8-5B8161A41F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5683" y="2590391"/>
                <a:ext cx="2420528" cy="0"/>
              </a:xfrm>
              <a:prstGeom prst="straightConnector1">
                <a:avLst/>
              </a:prstGeom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5487A50-F172-0231-BAD5-F71D35A77396}"/>
                  </a:ext>
                </a:extLst>
              </p:cNvPr>
              <p:cNvSpPr txBox="1"/>
              <p:nvPr/>
            </p:nvSpPr>
            <p:spPr>
              <a:xfrm>
                <a:off x="2658310" y="1407628"/>
                <a:ext cx="9318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𝑓𝑖𝑑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6907D6E-58B0-013B-525E-A31982D66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310" y="1407628"/>
                <a:ext cx="931820" cy="369332"/>
              </a:xfrm>
              <a:prstGeom prst="rect">
                <a:avLst/>
              </a:prstGeom>
              <a:blipFill>
                <a:blip r:embed="rId14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E99BFDC0-51CF-17AA-0202-6A3C5F395852}"/>
              </a:ext>
            </a:extLst>
          </p:cNvPr>
          <p:cNvGrpSpPr/>
          <p:nvPr/>
        </p:nvGrpSpPr>
        <p:grpSpPr>
          <a:xfrm>
            <a:off x="2376582" y="3101043"/>
            <a:ext cx="2058044" cy="1770913"/>
            <a:chOff x="2329754" y="3160307"/>
            <a:chExt cx="2058044" cy="177091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E0D62E9-C9BE-D1B8-8219-B52674699B50}"/>
                </a:ext>
              </a:extLst>
            </p:cNvPr>
            <p:cNvGrpSpPr/>
            <p:nvPr/>
          </p:nvGrpSpPr>
          <p:grpSpPr>
            <a:xfrm>
              <a:off x="2825050" y="4537055"/>
              <a:ext cx="665635" cy="394165"/>
              <a:chOff x="4308242" y="2639907"/>
              <a:chExt cx="885707" cy="4190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CD31984A-3228-0B68-4B4B-CDC3F4E7D4C3}"/>
                      </a:ext>
                    </a:extLst>
                  </p:cNvPr>
                  <p:cNvSpPr txBox="1"/>
                  <p:nvPr/>
                </p:nvSpPr>
                <p:spPr>
                  <a:xfrm>
                    <a:off x="4394542" y="2656425"/>
                    <a:ext cx="722359" cy="3926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nor/>
                            </m:rPr>
                            <a:rPr lang="en-US" sz="1600" baseline="-25000" dirty="0"/>
                            <m:t>f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CD8330F2-A754-68F1-F1D7-5DE21F95BE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94542" y="2656425"/>
                    <a:ext cx="722359" cy="392675"/>
                  </a:xfrm>
                  <a:prstGeom prst="rect">
                    <a:avLst/>
                  </a:prstGeom>
                  <a:blipFill>
                    <a:blip r:embed="rId7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3AB02D1-053E-A59D-865D-36D4A0AAFC25}"/>
                  </a:ext>
                </a:extLst>
              </p:cNvPr>
              <p:cNvSpPr txBox="1"/>
              <p:nvPr/>
            </p:nvSpPr>
            <p:spPr>
              <a:xfrm>
                <a:off x="4308242" y="2639907"/>
                <a:ext cx="885707" cy="419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36000" rIns="0" bIns="0" rtlCol="0" anchor="ctr" anchorCtr="1">
                <a:noAutofit/>
              </a:bodyPr>
              <a:lstStyle/>
              <a:p>
                <a:pPr algn="ctr"/>
                <a:r>
                  <a:rPr lang="en-US" sz="3200" dirty="0">
                    <a:latin typeface="DIN Next LT Pro Light" panose="020B0303020203050203" pitchFamily="34" charset="0"/>
                  </a:rPr>
                  <a:t>[   ]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5E6D43D-673C-258A-2031-A4C8E593AE9F}"/>
                </a:ext>
              </a:extLst>
            </p:cNvPr>
            <p:cNvCxnSpPr>
              <a:cxnSpLocks/>
              <a:stCxn id="40" idx="2"/>
              <a:endCxn id="31" idx="0"/>
            </p:cNvCxnSpPr>
            <p:nvPr/>
          </p:nvCxnSpPr>
          <p:spPr>
            <a:xfrm flipH="1">
              <a:off x="3157868" y="4226577"/>
              <a:ext cx="0" cy="23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CA695A6-E0CB-48F5-F454-88E77825EB3E}"/>
                    </a:ext>
                  </a:extLst>
                </p:cNvPr>
                <p:cNvSpPr txBox="1"/>
                <p:nvPr/>
              </p:nvSpPr>
              <p:spPr>
                <a:xfrm>
                  <a:off x="3981926" y="3816690"/>
                  <a:ext cx="405872" cy="362984"/>
                </a:xfrm>
                <a:prstGeom prst="rect">
                  <a:avLst/>
                </a:prstGeom>
                <a:noFill/>
              </p:spPr>
              <p:txBody>
                <a:bodyPr wrap="none" lIns="3600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𝑓𝑖𝑑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45B0313-9F5A-AC8A-78C9-37479DC1A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1926" y="3816690"/>
                  <a:ext cx="405872" cy="362984"/>
                </a:xfrm>
                <a:prstGeom prst="rect">
                  <a:avLst/>
                </a:prstGeom>
                <a:blipFill>
                  <a:blip r:embed="rId77"/>
                  <a:stretch>
                    <a:fillRect l="-18182" r="-15152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42C52BD-8DC0-87EB-8F11-DED94652A198}"/>
                </a:ext>
              </a:extLst>
            </p:cNvPr>
            <p:cNvCxnSpPr>
              <a:cxnSpLocks/>
              <a:endCxn id="40" idx="3"/>
            </p:cNvCxnSpPr>
            <p:nvPr/>
          </p:nvCxnSpPr>
          <p:spPr>
            <a:xfrm flipH="1">
              <a:off x="3753871" y="3996084"/>
              <a:ext cx="234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2C9116-E605-01AC-91B3-822CB49B58DD}"/>
                </a:ext>
              </a:extLst>
            </p:cNvPr>
            <p:cNvSpPr txBox="1"/>
            <p:nvPr/>
          </p:nvSpPr>
          <p:spPr>
            <a:xfrm>
              <a:off x="2571539" y="3765591"/>
              <a:ext cx="1182332" cy="460986"/>
            </a:xfrm>
            <a:prstGeom prst="rect">
              <a:avLst/>
            </a:prstGeom>
            <a:solidFill>
              <a:srgbClr val="FBD5EF"/>
            </a:solidFill>
          </p:spPr>
          <p:txBody>
            <a:bodyPr wrap="square" lIns="0" tIns="36000" rIns="0" bIns="0" rtlCol="0" anchor="ctr" anchorCtr="1">
              <a:noAutofit/>
            </a:bodyPr>
            <a:lstStyle/>
            <a:p>
              <a:r>
                <a:rPr lang="en-US" dirty="0" err="1">
                  <a:latin typeface="DIN Next LT Pro Light" panose="020B0303020203050203" pitchFamily="34" charset="0"/>
                </a:rPr>
                <a:t>AEAD.Enc</a:t>
              </a:r>
              <a:endParaRPr lang="en-US" dirty="0">
                <a:latin typeface="DIN Next LT Pro Light" panose="020B0303020203050203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7FB5D2E-438B-3EA7-4A8A-754AD00B0FED}"/>
                </a:ext>
              </a:extLst>
            </p:cNvPr>
            <p:cNvGrpSpPr/>
            <p:nvPr/>
          </p:nvGrpSpPr>
          <p:grpSpPr>
            <a:xfrm>
              <a:off x="2939487" y="3160307"/>
              <a:ext cx="436759" cy="596984"/>
              <a:chOff x="2216310" y="4136192"/>
              <a:chExt cx="436759" cy="5969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5DA420D-38AB-3510-EE21-78EEAEF3F4FB}"/>
                      </a:ext>
                    </a:extLst>
                  </p:cNvPr>
                  <p:cNvSpPr txBox="1"/>
                  <p:nvPr/>
                </p:nvSpPr>
                <p:spPr>
                  <a:xfrm>
                    <a:off x="2216310" y="4136192"/>
                    <a:ext cx="436759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nor/>
                            </m:rPr>
                            <a:rPr lang="en-US" sz="1600" baseline="-25000" dirty="0"/>
                            <m:t>mk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0B6E16F7-C56B-EB8F-B0FC-F7C1FE9749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16310" y="4136192"/>
                    <a:ext cx="436759" cy="362984"/>
                  </a:xfrm>
                  <a:prstGeom prst="rect">
                    <a:avLst/>
                  </a:prstGeom>
                  <a:blipFill>
                    <a:blip r:embed="rId78"/>
                    <a:stretch>
                      <a:fillRect r="-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FE41A4A-197C-9373-D6CC-EBD3DA53C9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34690" y="4499176"/>
                <a:ext cx="0" cy="23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03968BD-5364-DF2C-29DC-D024FE22B311}"/>
                </a:ext>
              </a:extLst>
            </p:cNvPr>
            <p:cNvCxnSpPr>
              <a:cxnSpLocks/>
            </p:cNvCxnSpPr>
            <p:nvPr/>
          </p:nvCxnSpPr>
          <p:spPr>
            <a:xfrm>
              <a:off x="2329754" y="4007598"/>
              <a:ext cx="234000" cy="1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0BB63BE-EC4A-D59C-D61A-9D1FA7A1DCED}"/>
              </a:ext>
            </a:extLst>
          </p:cNvPr>
          <p:cNvGrpSpPr/>
          <p:nvPr/>
        </p:nvGrpSpPr>
        <p:grpSpPr>
          <a:xfrm>
            <a:off x="740294" y="3502936"/>
            <a:ext cx="1235642" cy="646331"/>
            <a:chOff x="1178033" y="4058576"/>
            <a:chExt cx="1235642" cy="646331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211032EF-2C5F-BBC3-B5D2-4F9388435A52}"/>
                </a:ext>
              </a:extLst>
            </p:cNvPr>
            <p:cNvSpPr txBox="1"/>
            <p:nvPr/>
          </p:nvSpPr>
          <p:spPr>
            <a:xfrm>
              <a:off x="1178033" y="4058576"/>
              <a:ext cx="112724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The Hand Black" panose="03070502030502020204" pitchFamily="66" charset="0"/>
                </a:rPr>
                <a:t>COULD INVOLVE DECRYPTION</a:t>
              </a:r>
              <a:endParaRPr lang="en-US" dirty="0">
                <a:latin typeface="Montserrat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445EE6E-98E4-5DB1-8DFC-8D8F28F6731A}"/>
                    </a:ext>
                  </a:extLst>
                </p14:cNvPr>
                <p14:cNvContentPartPr/>
                <p14:nvPr/>
              </p14:nvContentPartPr>
              <p14:xfrm rot="11474888">
                <a:off x="2081826" y="4194924"/>
                <a:ext cx="331849" cy="342382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8D5C073-E8FC-36D1-E8F6-39F54693624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 rot="11474888">
                  <a:off x="2077507" y="4190604"/>
                  <a:ext cx="340487" cy="35102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BC5C848-2AF3-6F37-551B-C731AF19FC97}"/>
              </a:ext>
            </a:extLst>
          </p:cNvPr>
          <p:cNvSpPr txBox="1"/>
          <p:nvPr/>
        </p:nvSpPr>
        <p:spPr>
          <a:xfrm>
            <a:off x="1324713" y="882498"/>
            <a:ext cx="1375458" cy="3693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b="1" baseline="30000" dirty="0">
                <a:latin typeface="The Hand Black" panose="03070502030502020204" pitchFamily="66" charset="0"/>
              </a:rPr>
              <a:t>*</a:t>
            </a:r>
            <a:r>
              <a:rPr lang="en-US" b="1" dirty="0">
                <a:latin typeface="The Hand Black" panose="03070502030502020204" pitchFamily="66" charset="0"/>
              </a:rPr>
              <a:t>SIMPLIFIED</a:t>
            </a:r>
            <a:endParaRPr lang="en-US" sz="1200" baseline="30000" dirty="0">
              <a:latin typeface="Montserrat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3D549B-ACED-C0CB-E29B-DAA680573640}"/>
              </a:ext>
            </a:extLst>
          </p:cNvPr>
          <p:cNvGrpSpPr/>
          <p:nvPr/>
        </p:nvGrpSpPr>
        <p:grpSpPr>
          <a:xfrm>
            <a:off x="8002933" y="4121256"/>
            <a:ext cx="1983666" cy="631719"/>
            <a:chOff x="7603537" y="2300643"/>
            <a:chExt cx="1877039" cy="72619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EF4267-7252-F851-8780-CD7BE680567A}"/>
                </a:ext>
              </a:extLst>
            </p:cNvPr>
            <p:cNvSpPr/>
            <p:nvPr/>
          </p:nvSpPr>
          <p:spPr>
            <a:xfrm>
              <a:off x="7603537" y="2300643"/>
              <a:ext cx="1877039" cy="7178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21600" rtlCol="0" anchor="t" anchorCtr="0"/>
            <a:lstStyle/>
            <a:p>
              <a:r>
                <a:rPr lang="en-US" sz="2000" dirty="0">
                  <a:solidFill>
                    <a:schemeClr val="tx1"/>
                  </a:solidFill>
                  <a:latin typeface="The Hand Black" panose="03070902030502020204" pitchFamily="66" charset="0"/>
                </a:rPr>
                <a:t>FETCH</a:t>
              </a:r>
              <a:endParaRPr lang="en-US" sz="2400" dirty="0">
                <a:solidFill>
                  <a:schemeClr val="tx1"/>
                </a:solidFill>
                <a:latin typeface="The Hand Black" panose="03070902030502020204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3F224E8-7F05-8221-CBE8-6DCDCD9B4E76}"/>
                    </a:ext>
                  </a:extLst>
                </p:cNvPr>
                <p:cNvSpPr txBox="1"/>
                <p:nvPr/>
              </p:nvSpPr>
              <p:spPr>
                <a:xfrm>
                  <a:off x="7622061" y="2637650"/>
                  <a:ext cx="1854116" cy="3891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𝑎𝑖𝑑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←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𝑒𝑠𝑠𝑖𝑜𝑛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6C10938-63D6-4AD5-B2D0-823884281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2061" y="2637650"/>
                  <a:ext cx="1854116" cy="389184"/>
                </a:xfrm>
                <a:prstGeom prst="rect">
                  <a:avLst/>
                </a:prstGeom>
                <a:blipFill>
                  <a:blip r:embed="rId1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E2E2AB-05F1-7901-13B0-B5958A833B28}"/>
              </a:ext>
            </a:extLst>
          </p:cNvPr>
          <p:cNvGrpSpPr/>
          <p:nvPr/>
        </p:nvGrpSpPr>
        <p:grpSpPr>
          <a:xfrm>
            <a:off x="8002933" y="4824926"/>
            <a:ext cx="2087124" cy="745409"/>
            <a:chOff x="8049628" y="2838059"/>
            <a:chExt cx="2087124" cy="73596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BEB3D01-23EA-C4D0-54D5-CA3E67374219}"/>
                </a:ext>
              </a:extLst>
            </p:cNvPr>
            <p:cNvGrpSpPr/>
            <p:nvPr/>
          </p:nvGrpSpPr>
          <p:grpSpPr>
            <a:xfrm>
              <a:off x="8049628" y="2838059"/>
              <a:ext cx="2062869" cy="710397"/>
              <a:chOff x="7482765" y="4224175"/>
              <a:chExt cx="2062869" cy="710397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6DB080C-63A9-0EA6-1994-CFF0E39CA023}"/>
                  </a:ext>
                </a:extLst>
              </p:cNvPr>
              <p:cNvSpPr/>
              <p:nvPr/>
            </p:nvSpPr>
            <p:spPr>
              <a:xfrm>
                <a:off x="7482765" y="4224175"/>
                <a:ext cx="1979017" cy="7103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tlCol="0" anchor="t" anchorCtr="0"/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The Hand Black" panose="03070902030502020204" pitchFamily="66" charset="0"/>
                  </a:rPr>
                  <a:t>STORE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56260E17-76B5-7DAD-9DB2-2A5775AE00D4}"/>
                      </a:ext>
                    </a:extLst>
                  </p:cNvPr>
                  <p:cNvSpPr txBox="1"/>
                  <p:nvPr/>
                </p:nvSpPr>
                <p:spPr>
                  <a:xfrm>
                    <a:off x="7502341" y="4596018"/>
                    <a:ext cx="2043293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de-CH" sz="16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1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𝑒𝑦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CH" sz="16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𝑎𝑖𝑑</m:t>
                              </m:r>
                              <m:r>
                                <a:rPr lang="en-US" sz="16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𝑓𝑖𝑑</m:t>
                              </m:r>
                            </m:e>
                          </m:d>
                          <m:r>
                            <a:rPr lang="de-CH" sz="1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←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2BA3A732-F5E6-2CA4-A4E1-91D1D2FE72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02341" y="4596018"/>
                    <a:ext cx="2043293" cy="338554"/>
                  </a:xfrm>
                  <a:prstGeom prst="rect">
                    <a:avLst/>
                  </a:prstGeom>
                  <a:blipFill>
                    <a:blip r:embed="rId148"/>
                    <a:stretch>
                      <a:fillRect b="-35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D21B7A0E-A27F-046C-7A9F-C962EB98FBDA}"/>
                    </a:ext>
                  </a:extLst>
                </p:cNvPr>
                <p:cNvSpPr txBox="1"/>
                <p:nvPr/>
              </p:nvSpPr>
              <p:spPr>
                <a:xfrm>
                  <a:off x="9532497" y="3215690"/>
                  <a:ext cx="542874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m:rPr>
                            <m:nor/>
                          </m:rPr>
                          <a:rPr lang="en-US" sz="1400" baseline="-25000" dirty="0"/>
                          <m:t>f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D0861AF1-B30C-EBDF-1CA1-DA0E6E376A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2497" y="3215690"/>
                  <a:ext cx="542874" cy="338554"/>
                </a:xfrm>
                <a:prstGeom prst="rect">
                  <a:avLst/>
                </a:prstGeom>
                <a:blipFill>
                  <a:blip r:embed="rId1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8A5AA91-E005-D3D0-C0B4-C84F2BD5A06C}"/>
                </a:ext>
              </a:extLst>
            </p:cNvPr>
            <p:cNvSpPr txBox="1"/>
            <p:nvPr/>
          </p:nvSpPr>
          <p:spPr>
            <a:xfrm>
              <a:off x="9471117" y="3179855"/>
              <a:ext cx="665635" cy="394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36000" rIns="0" bIns="0" rtlCol="0" anchor="ctr" anchorCtr="1">
              <a:noAutofit/>
            </a:bodyPr>
            <a:lstStyle/>
            <a:p>
              <a:pPr algn="ctr"/>
              <a:r>
                <a:rPr lang="en-US" sz="2400" dirty="0">
                  <a:latin typeface="DIN Next LT Pro Light" panose="020B0303020203050203" pitchFamily="34" charset="0"/>
                </a:rPr>
                <a:t>[   ]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EEF394-F7DD-72FB-533B-E2FB8060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A40550-6FB4-45E0-2F0F-A0510F7A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1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99370-5980-2704-B668-CBEB1399BE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3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515620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5BC8F-84AC-71F4-12CE-13C47BF90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2187-A369-2097-B732-B74BBB71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66"/>
            <a:ext cx="5400942" cy="543977"/>
          </a:xfrm>
        </p:spPr>
        <p:txBody>
          <a:bodyPr/>
          <a:lstStyle/>
          <a:p>
            <a:r>
              <a:rPr lang="en-US" noProof="0" dirty="0"/>
              <a:t>E2EE Cloud Storage Providers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8EFB1-BA97-85BB-11A9-F1B4AC19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noProof="0" smtClean="0"/>
              <a:pPr/>
              <a:t>5</a:t>
            </a:fld>
            <a:endParaRPr lang="en-US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B94102-EBCE-90FE-4A8E-3BBAF03ABB4D}"/>
              </a:ext>
            </a:extLst>
          </p:cNvPr>
          <p:cNvGrpSpPr/>
          <p:nvPr/>
        </p:nvGrpSpPr>
        <p:grpSpPr>
          <a:xfrm>
            <a:off x="2060477" y="1481468"/>
            <a:ext cx="2279790" cy="1292238"/>
            <a:chOff x="2060477" y="1481468"/>
            <a:chExt cx="2279790" cy="1292238"/>
          </a:xfrm>
        </p:grpSpPr>
        <p:pic>
          <p:nvPicPr>
            <p:cNvPr id="5130" name="Picture 10" descr="Download Mega Logo in SVG Vector or PNG File Format - Logo.wine">
              <a:extLst>
                <a:ext uri="{FF2B5EF4-FFF2-40B4-BE49-F238E27FC236}">
                  <a16:creationId xmlns:a16="http://schemas.microsoft.com/office/drawing/2014/main" id="{2467C5A2-252A-2F73-7606-0B35935CF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477" y="1597827"/>
              <a:ext cx="1763819" cy="117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A88C9AA-74B8-719D-A793-C2302A8528C7}"/>
                </a:ext>
              </a:extLst>
            </p:cNvPr>
            <p:cNvGrpSpPr/>
            <p:nvPr/>
          </p:nvGrpSpPr>
          <p:grpSpPr>
            <a:xfrm>
              <a:off x="2789138" y="1481468"/>
              <a:ext cx="1551129" cy="523494"/>
              <a:chOff x="2789138" y="1481468"/>
              <a:chExt cx="1551129" cy="523494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3346985-42C7-5E7E-EBEB-D1450A5F294C}"/>
                  </a:ext>
                </a:extLst>
              </p:cNvPr>
              <p:cNvSpPr txBox="1"/>
              <p:nvPr/>
            </p:nvSpPr>
            <p:spPr>
              <a:xfrm>
                <a:off x="2969482" y="1481468"/>
                <a:ext cx="1370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latin typeface="The Hand Black" panose="03070902030502020204" pitchFamily="66" charset="0"/>
                  </a:rPr>
                  <a:t>300 MILLION USERS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A4DB1F1-60D3-3C15-2503-297C74082875}"/>
                  </a:ext>
                </a:extLst>
              </p:cNvPr>
              <p:cNvGrpSpPr/>
              <p:nvPr/>
            </p:nvGrpSpPr>
            <p:grpSpPr>
              <a:xfrm rot="18536874">
                <a:off x="2687584" y="1802676"/>
                <a:ext cx="303840" cy="100732"/>
                <a:chOff x="10279610" y="2127137"/>
                <a:chExt cx="303840" cy="100732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A0EA1976-F716-9C7B-53B3-91E6B3EA5D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79610" y="2127137"/>
                    <a:ext cx="303840" cy="9288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69F8C766-4240-4F10-87B8-D0FEE94310FD}"/>
                        </a:ext>
                      </a:extLst>
                    </p:cNvPr>
                    <p:cNvPicPr/>
                    <p:nvPr/>
                  </p:nvPicPr>
                  <p:blipFill>
                    <a:blip r:embed="rId177"/>
                    <a:stretch>
                      <a:fillRect/>
                    </a:stretch>
                  </p:blipFill>
                  <p:spPr>
                    <a:xfrm>
                      <a:off x="10273490" y="2121017"/>
                      <a:ext cx="316080" cy="10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8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6CC5CC67-5D2E-5D35-D674-3537282A7D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88261" y="2199429"/>
                    <a:ext cx="77400" cy="2844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67B4274D-9538-B88C-FCA9-803D32045E3C}"/>
                        </a:ext>
                      </a:extLst>
                    </p:cNvPr>
                    <p:cNvPicPr/>
                    <p:nvPr/>
                  </p:nvPicPr>
                  <p:blipFill>
                    <a:blip r:embed="rId179"/>
                    <a:stretch>
                      <a:fillRect/>
                    </a:stretch>
                  </p:blipFill>
                  <p:spPr>
                    <a:xfrm>
                      <a:off x="10282112" y="2193385"/>
                      <a:ext cx="89697" cy="4052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66A54CD-1DB8-9345-B14D-861C8E3468C5}"/>
              </a:ext>
            </a:extLst>
          </p:cNvPr>
          <p:cNvSpPr txBox="1"/>
          <p:nvPr/>
        </p:nvSpPr>
        <p:spPr>
          <a:xfrm>
            <a:off x="869665" y="3401915"/>
            <a:ext cx="232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“EXCEPTIONALLY PRIVATE CLOUD”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4C1A06-795C-DC8E-31C7-E67E93DF74CD}"/>
              </a:ext>
            </a:extLst>
          </p:cNvPr>
          <p:cNvSpPr txBox="1"/>
          <p:nvPr/>
        </p:nvSpPr>
        <p:spPr>
          <a:xfrm>
            <a:off x="3915799" y="5111699"/>
            <a:ext cx="1999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“SUPPORTS CLIENT-SIDE END-TO-END ENCRYPTION”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BD7089-A982-33FB-3897-A27E33F4EB09}"/>
              </a:ext>
            </a:extLst>
          </p:cNvPr>
          <p:cNvSpPr txBox="1"/>
          <p:nvPr/>
        </p:nvSpPr>
        <p:spPr>
          <a:xfrm>
            <a:off x="3537826" y="3401915"/>
            <a:ext cx="2804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“EUROPE'S MOST SECURE CLOUD STORAGE”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145A02-813D-2FDF-B3F0-DA93CDCB7A0F}"/>
              </a:ext>
            </a:extLst>
          </p:cNvPr>
          <p:cNvSpPr txBox="1"/>
          <p:nvPr/>
        </p:nvSpPr>
        <p:spPr>
          <a:xfrm>
            <a:off x="872002" y="5102597"/>
            <a:ext cx="220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“THE STRONGEST ENCRYPTED CLOUD STORAGE IN THE WORLD”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612C8C-FAB2-7E77-AF82-476C15FF2679}"/>
              </a:ext>
            </a:extLst>
          </p:cNvPr>
          <p:cNvGrpSpPr/>
          <p:nvPr/>
        </p:nvGrpSpPr>
        <p:grpSpPr>
          <a:xfrm>
            <a:off x="846172" y="1144558"/>
            <a:ext cx="1902271" cy="861815"/>
            <a:chOff x="846172" y="1144558"/>
            <a:chExt cx="1902271" cy="8618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E20512-1F1F-7C64-A405-B27C7C8D2182}"/>
                </a:ext>
              </a:extLst>
            </p:cNvPr>
            <p:cNvSpPr txBox="1"/>
            <p:nvPr/>
          </p:nvSpPr>
          <p:spPr>
            <a:xfrm>
              <a:off x="846172" y="1144558"/>
              <a:ext cx="1902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noProof="0" dirty="0">
                  <a:latin typeface="The Hand Black" panose="03070902030502020204" pitchFamily="66" charset="0"/>
                </a:rPr>
                <a:t>“WITH </a:t>
              </a:r>
              <a:r>
                <a:rPr lang="en-US" sz="2000" b="1" noProof="0" dirty="0">
                  <a:latin typeface="The Hand Extrablack" panose="020F0502020204030204" pitchFamily="66" charset="0"/>
                </a:rPr>
                <a:t>MEGA</a:t>
              </a:r>
              <a:r>
                <a:rPr lang="en-US" sz="2000" b="1" noProof="0" dirty="0">
                  <a:latin typeface="The Hand Black" panose="03070902030502020204" pitchFamily="66" charset="0"/>
                </a:rPr>
                <a:t>, </a:t>
              </a:r>
              <a:r>
                <a:rPr lang="en-US" sz="2000" noProof="0" dirty="0">
                  <a:latin typeface="The Hand Black" panose="03070902030502020204" pitchFamily="66" charset="0"/>
                </a:rPr>
                <a:t>YOU</a:t>
              </a:r>
              <a:br>
                <a:rPr lang="en-US" sz="2000" noProof="0" dirty="0">
                  <a:latin typeface="The Hand Black" panose="03070902030502020204" pitchFamily="66" charset="0"/>
                </a:rPr>
              </a:br>
              <a:r>
                <a:rPr lang="en-US" sz="2000" noProof="0" dirty="0">
                  <a:latin typeface="The Hand Black" panose="03070902030502020204" pitchFamily="66" charset="0"/>
                </a:rPr>
                <a:t>CONTROL THE ENCRYPTION”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6F8E968-5DD9-104A-185C-29E15632E9D5}"/>
                    </a:ext>
                  </a:extLst>
                </p14:cNvPr>
                <p14:cNvContentPartPr/>
                <p14:nvPr/>
              </p14:nvContentPartPr>
              <p14:xfrm>
                <a:off x="2057609" y="1850133"/>
                <a:ext cx="189360" cy="156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F4B9DB7-8248-CE3A-E7ED-5610B81B163A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052938" y="1845453"/>
                  <a:ext cx="198343" cy="165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4947612-6B7F-4017-C46B-220A8CB409B6}"/>
              </a:ext>
            </a:extLst>
          </p:cNvPr>
          <p:cNvSpPr txBox="1"/>
          <p:nvPr/>
        </p:nvSpPr>
        <p:spPr>
          <a:xfrm>
            <a:off x="7064760" y="4064146"/>
            <a:ext cx="3332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latin typeface="The Hand Black" panose="03070902030502020204" pitchFamily="66" charset="0"/>
              </a:rPr>
              <a:t>“FREE, ENCRYPTED, AND SECURE CLOUD STORAGE.</a:t>
            </a:r>
          </a:p>
          <a:p>
            <a:pPr algn="ctr"/>
            <a:r>
              <a:rPr lang="en-US" sz="2000" b="1" noProof="0" dirty="0">
                <a:latin typeface="The Hand Black" panose="03070902030502020204" pitchFamily="66" charset="0"/>
              </a:rPr>
              <a:t>YOUR PRIVACY, SECURED BY MATH”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01981E-8EF9-DC4A-90C2-2F9BB6803B73}"/>
              </a:ext>
            </a:extLst>
          </p:cNvPr>
          <p:cNvGrpSpPr/>
          <p:nvPr/>
        </p:nvGrpSpPr>
        <p:grpSpPr>
          <a:xfrm>
            <a:off x="684213" y="928643"/>
            <a:ext cx="5039783" cy="2088504"/>
            <a:chOff x="684213" y="928643"/>
            <a:chExt cx="5039783" cy="208850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F7BC6FC-65A0-6158-FC03-201753ABD81E}"/>
                </a:ext>
              </a:extLst>
            </p:cNvPr>
            <p:cNvSpPr/>
            <p:nvPr/>
          </p:nvSpPr>
          <p:spPr>
            <a:xfrm>
              <a:off x="684213" y="928643"/>
              <a:ext cx="4851347" cy="208850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1E6A788-0725-7F0A-7C74-582E9BCF1B83}"/>
                </a:ext>
              </a:extLst>
            </p:cNvPr>
            <p:cNvGrpSpPr/>
            <p:nvPr/>
          </p:nvGrpSpPr>
          <p:grpSpPr>
            <a:xfrm rot="2499381">
              <a:off x="4284893" y="1230713"/>
              <a:ext cx="1439103" cy="584775"/>
              <a:chOff x="5285918" y="283882"/>
              <a:chExt cx="1439103" cy="584775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D03D649-6C12-FEC5-A34B-85C51CE96194}"/>
                  </a:ext>
                </a:extLst>
              </p:cNvPr>
              <p:cNvSpPr/>
              <p:nvPr/>
            </p:nvSpPr>
            <p:spPr>
              <a:xfrm>
                <a:off x="5344835" y="331319"/>
                <a:ext cx="1159063" cy="39235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5120" name="TextBox 5119">
                <a:extLst>
                  <a:ext uri="{FF2B5EF4-FFF2-40B4-BE49-F238E27FC236}">
                    <a16:creationId xmlns:a16="http://schemas.microsoft.com/office/drawing/2014/main" id="{62B27101-13F3-BC52-65CC-B3C19ECAAC39}"/>
                  </a:ext>
                </a:extLst>
              </p:cNvPr>
              <p:cNvSpPr txBox="1"/>
              <p:nvPr/>
            </p:nvSpPr>
            <p:spPr>
              <a:xfrm>
                <a:off x="5320764" y="283882"/>
                <a:ext cx="140425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noProof="0" dirty="0">
                    <a:solidFill>
                      <a:schemeClr val="bg1"/>
                    </a:solidFill>
                    <a:latin typeface="The Hand Black" panose="03070902030502020204" pitchFamily="66" charset="0"/>
                  </a:rPr>
                  <a:t>INSECURE!</a:t>
                </a:r>
                <a:endParaRPr lang="en-US" sz="32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21" name="Rectangle 5120">
                <a:extLst>
                  <a:ext uri="{FF2B5EF4-FFF2-40B4-BE49-F238E27FC236}">
                    <a16:creationId xmlns:a16="http://schemas.microsoft.com/office/drawing/2014/main" id="{28E329A2-BD85-99EA-1824-6ED3F3994EF7}"/>
                  </a:ext>
                </a:extLst>
              </p:cNvPr>
              <p:cNvSpPr/>
              <p:nvPr/>
            </p:nvSpPr>
            <p:spPr>
              <a:xfrm>
                <a:off x="5285918" y="283882"/>
                <a:ext cx="1271358" cy="48272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5122" name="TextBox 5121">
              <a:extLst>
                <a:ext uri="{FF2B5EF4-FFF2-40B4-BE49-F238E27FC236}">
                  <a16:creationId xmlns:a16="http://schemas.microsoft.com/office/drawing/2014/main" id="{46D02DB3-C364-EA01-BD38-96B17202CCE7}"/>
                </a:ext>
              </a:extLst>
            </p:cNvPr>
            <p:cNvSpPr txBox="1"/>
            <p:nvPr/>
          </p:nvSpPr>
          <p:spPr>
            <a:xfrm>
              <a:off x="4259781" y="2461823"/>
              <a:ext cx="126121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noProof="0" dirty="0">
                  <a:solidFill>
                    <a:srgbClr val="C00000"/>
                  </a:solidFill>
                  <a:hlinkClick r:id="rId18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[SP:BHP23]</a:t>
              </a:r>
              <a:endParaRPr lang="en-US" sz="1400" noProof="0" dirty="0">
                <a:solidFill>
                  <a:srgbClr val="C00000"/>
                </a:solidFill>
              </a:endParaRPr>
            </a:p>
            <a:p>
              <a:pPr algn="r"/>
              <a:r>
                <a:rPr lang="en-US" sz="1400" noProof="0" dirty="0">
                  <a:solidFill>
                    <a:srgbClr val="C00000"/>
                  </a:solidFill>
                  <a:hlinkClick r:id="rId18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[EC:AHMP23]</a:t>
              </a:r>
              <a:endParaRPr lang="en-US" sz="1400" noProof="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4F9A25-1F66-D4BF-2329-D26B35681C12}"/>
              </a:ext>
            </a:extLst>
          </p:cNvPr>
          <p:cNvGrpSpPr/>
          <p:nvPr/>
        </p:nvGrpSpPr>
        <p:grpSpPr>
          <a:xfrm>
            <a:off x="992716" y="1781652"/>
            <a:ext cx="8456079" cy="3372076"/>
            <a:chOff x="992716" y="1781652"/>
            <a:chExt cx="8456079" cy="3372076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AEDE94C-4FBB-DAA5-9D57-C57EB3186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7">
              <a:extLst>
                <a:ext uri="{96DAC541-7B7A-43D3-8B79-37D633B846F1}">
                  <asvg:svgBlip xmlns:asvg="http://schemas.microsoft.com/office/drawing/2016/SVG/main" r:embed="rId188"/>
                </a:ext>
              </a:extLst>
            </a:blip>
            <a:stretch>
              <a:fillRect/>
            </a:stretch>
          </p:blipFill>
          <p:spPr>
            <a:xfrm>
              <a:off x="1022796" y="3779971"/>
              <a:ext cx="1847850" cy="4953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D4843D7-EC2A-046A-90E0-4670EEE04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9"/>
            <a:srcRect t="34627" b="29483"/>
            <a:stretch/>
          </p:blipFill>
          <p:spPr>
            <a:xfrm>
              <a:off x="3916038" y="4596959"/>
              <a:ext cx="1898730" cy="556769"/>
            </a:xfrm>
            <a:prstGeom prst="rect">
              <a:avLst/>
            </a:prstGeom>
          </p:spPr>
        </p:pic>
        <p:pic>
          <p:nvPicPr>
            <p:cNvPr id="5126" name="Picture 6" descr="pCloud logo - The pCloud Blog">
              <a:extLst>
                <a:ext uri="{FF2B5EF4-FFF2-40B4-BE49-F238E27FC236}">
                  <a16:creationId xmlns:a16="http://schemas.microsoft.com/office/drawing/2014/main" id="{B667983F-8FDD-DA19-6CB9-3E02D49B7F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4340" y="3756935"/>
              <a:ext cx="692095" cy="654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40% off icedrive Cloud storage lifetime subscription 2024 June - Dealsparkcoupon">
              <a:extLst>
                <a:ext uri="{FF2B5EF4-FFF2-40B4-BE49-F238E27FC236}">
                  <a16:creationId xmlns:a16="http://schemas.microsoft.com/office/drawing/2014/main" id="{3A85B9FF-F6D0-7F01-05DE-C7EBBDAFA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716" y="4513187"/>
              <a:ext cx="1903567" cy="634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97F27EF-70D8-153A-BA1C-12F807826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2"/>
            <a:stretch>
              <a:fillRect/>
            </a:stretch>
          </p:blipFill>
          <p:spPr>
            <a:xfrm>
              <a:off x="7892023" y="4846947"/>
              <a:ext cx="1556772" cy="254272"/>
            </a:xfrm>
            <a:prstGeom prst="rect">
              <a:avLst/>
            </a:prstGeom>
          </p:spPr>
        </p:pic>
        <p:pic>
          <p:nvPicPr>
            <p:cNvPr id="5123" name="Graphic 5122">
              <a:extLst>
                <a:ext uri="{FF2B5EF4-FFF2-40B4-BE49-F238E27FC236}">
                  <a16:creationId xmlns:a16="http://schemas.microsoft.com/office/drawing/2014/main" id="{15C0E9E4-1E1B-298C-BFC2-119A73CB4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3">
              <a:extLst>
                <a:ext uri="{96DAC541-7B7A-43D3-8B79-37D633B846F1}">
                  <asvg:svgBlip xmlns:asvg="http://schemas.microsoft.com/office/drawing/2016/SVG/main" r:embed="rId194"/>
                </a:ext>
              </a:extLst>
            </a:blip>
            <a:stretch>
              <a:fillRect/>
            </a:stretch>
          </p:blipFill>
          <p:spPr>
            <a:xfrm>
              <a:off x="7349748" y="1781652"/>
              <a:ext cx="1209675" cy="828675"/>
            </a:xfrm>
            <a:prstGeom prst="rect">
              <a:avLst/>
            </a:prstGeom>
          </p:spPr>
        </p:pic>
      </p:grpSp>
      <p:grpSp>
        <p:nvGrpSpPr>
          <p:cNvPr id="5124" name="Group 5123">
            <a:extLst>
              <a:ext uri="{FF2B5EF4-FFF2-40B4-BE49-F238E27FC236}">
                <a16:creationId xmlns:a16="http://schemas.microsoft.com/office/drawing/2014/main" id="{FE6C5A32-C387-7A04-CD11-0BCB65BF8F5E}"/>
              </a:ext>
            </a:extLst>
          </p:cNvPr>
          <p:cNvGrpSpPr/>
          <p:nvPr/>
        </p:nvGrpSpPr>
        <p:grpSpPr>
          <a:xfrm>
            <a:off x="7820073" y="1305384"/>
            <a:ext cx="2056683" cy="564821"/>
            <a:chOff x="8337954" y="1406744"/>
            <a:chExt cx="2056683" cy="564821"/>
          </a:xfrm>
        </p:grpSpPr>
        <p:sp>
          <p:nvSpPr>
            <p:cNvPr id="5125" name="TextBox 5124">
              <a:extLst>
                <a:ext uri="{FF2B5EF4-FFF2-40B4-BE49-F238E27FC236}">
                  <a16:creationId xmlns:a16="http://schemas.microsoft.com/office/drawing/2014/main" id="{B9AE17C1-6C18-C25F-F4CE-FDA333EBDE25}"/>
                </a:ext>
              </a:extLst>
            </p:cNvPr>
            <p:cNvSpPr txBox="1"/>
            <p:nvPr/>
          </p:nvSpPr>
          <p:spPr>
            <a:xfrm>
              <a:off x="8337954" y="1406744"/>
              <a:ext cx="2056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noProof="0" dirty="0">
                  <a:latin typeface="The Hand Black" panose="03070902030502020204" pitchFamily="66" charset="0"/>
                </a:rPr>
                <a:t>“ULTIMATE SECURITY”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5127" name="Ink 5126">
                  <a:extLst>
                    <a:ext uri="{FF2B5EF4-FFF2-40B4-BE49-F238E27FC236}">
                      <a16:creationId xmlns:a16="http://schemas.microsoft.com/office/drawing/2014/main" id="{C12DB70D-82B2-4A63-8E89-549786DA2D73}"/>
                    </a:ext>
                  </a:extLst>
                </p14:cNvPr>
                <p14:cNvContentPartPr/>
                <p14:nvPr/>
              </p14:nvContentPartPr>
              <p14:xfrm flipH="1">
                <a:off x="8997087" y="1807765"/>
                <a:ext cx="248760" cy="163800"/>
              </p14:xfrm>
            </p:contentPart>
          </mc:Choice>
          <mc:Fallback xmlns="">
            <p:pic>
              <p:nvPicPr>
                <p:cNvPr id="5127" name="Ink 5126">
                  <a:extLst>
                    <a:ext uri="{FF2B5EF4-FFF2-40B4-BE49-F238E27FC236}">
                      <a16:creationId xmlns:a16="http://schemas.microsoft.com/office/drawing/2014/main" id="{C12DB70D-82B2-4A63-8E89-549786DA2D73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 flipH="1">
                  <a:off x="8992773" y="1803454"/>
                  <a:ext cx="257388" cy="17242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9D8869E-121C-CB59-4905-FA9D77B9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5ED0BAE-66F1-2701-D0DE-E3BFE60E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0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1" grpId="0"/>
      <p:bldP spid="52" grpId="0"/>
      <p:bldP spid="42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2BEC1-9ED5-36D4-49D1-D71F483DB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5E525F99-0050-8067-0AFE-60A6724DDDAA}"/>
              </a:ext>
            </a:extLst>
          </p:cNvPr>
          <p:cNvSpPr/>
          <p:nvPr/>
        </p:nvSpPr>
        <p:spPr>
          <a:xfrm>
            <a:off x="684213" y="928643"/>
            <a:ext cx="4851347" cy="2088504"/>
          </a:xfrm>
          <a:prstGeom prst="rect">
            <a:avLst/>
          </a:prstGeom>
          <a:solidFill>
            <a:schemeClr val="accent5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AB0C1-B71B-AC15-8093-E2A7277B8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66"/>
            <a:ext cx="5400942" cy="543977"/>
          </a:xfrm>
        </p:spPr>
        <p:txBody>
          <a:bodyPr/>
          <a:lstStyle/>
          <a:p>
            <a:r>
              <a:rPr lang="en-US" noProof="0" dirty="0"/>
              <a:t>E2EE Cloud Storage Providers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55812-3492-5C9C-E8D4-B9AAFA5B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24BB5F59-C8B7-FDF3-6476-1CC317046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796" y="3779971"/>
            <a:ext cx="1847850" cy="4953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C56B3BA-9109-B5DE-129B-A9D414114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627" b="29483"/>
          <a:stretch/>
        </p:blipFill>
        <p:spPr>
          <a:xfrm>
            <a:off x="3916038" y="4596959"/>
            <a:ext cx="1898730" cy="556769"/>
          </a:xfrm>
          <a:prstGeom prst="rect">
            <a:avLst/>
          </a:prstGeom>
        </p:spPr>
      </p:pic>
      <p:pic>
        <p:nvPicPr>
          <p:cNvPr id="5126" name="Picture 6" descr="pCloud logo - The pCloud Blog">
            <a:extLst>
              <a:ext uri="{FF2B5EF4-FFF2-40B4-BE49-F238E27FC236}">
                <a16:creationId xmlns:a16="http://schemas.microsoft.com/office/drawing/2014/main" id="{58CB97C2-A7AC-EC7A-5B47-5BE6BAE3D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40" y="3756935"/>
            <a:ext cx="692095" cy="65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40% off icedrive Cloud storage lifetime subscription 2024 June - Dealsparkcoupon">
            <a:extLst>
              <a:ext uri="{FF2B5EF4-FFF2-40B4-BE49-F238E27FC236}">
                <a16:creationId xmlns:a16="http://schemas.microsoft.com/office/drawing/2014/main" id="{7A8AD7FC-2B4F-29DF-C2AB-497F8C1F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16" y="4513187"/>
            <a:ext cx="1903567" cy="63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BEDACC8-82D7-728C-6ECB-12B3FA329A0D}"/>
              </a:ext>
            </a:extLst>
          </p:cNvPr>
          <p:cNvGrpSpPr/>
          <p:nvPr/>
        </p:nvGrpSpPr>
        <p:grpSpPr>
          <a:xfrm>
            <a:off x="2060477" y="1481468"/>
            <a:ext cx="2279790" cy="1292238"/>
            <a:chOff x="2060477" y="1481468"/>
            <a:chExt cx="2279790" cy="1292238"/>
          </a:xfrm>
        </p:grpSpPr>
        <p:pic>
          <p:nvPicPr>
            <p:cNvPr id="5130" name="Picture 10" descr="Download Mega Logo in SVG Vector or PNG File Format - Logo.wine">
              <a:extLst>
                <a:ext uri="{FF2B5EF4-FFF2-40B4-BE49-F238E27FC236}">
                  <a16:creationId xmlns:a16="http://schemas.microsoft.com/office/drawing/2014/main" id="{AE633B0E-F035-2A3C-C36E-F03E7A0D1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477" y="1597827"/>
              <a:ext cx="1763819" cy="117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29E1FA5-9589-8F32-E4E7-8C65F21990B0}"/>
                </a:ext>
              </a:extLst>
            </p:cNvPr>
            <p:cNvGrpSpPr/>
            <p:nvPr/>
          </p:nvGrpSpPr>
          <p:grpSpPr>
            <a:xfrm>
              <a:off x="2789138" y="1481468"/>
              <a:ext cx="1551129" cy="523494"/>
              <a:chOff x="2789138" y="1481468"/>
              <a:chExt cx="1551129" cy="523494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95CF1D-5DCB-6A8A-1551-9E4BC4711529}"/>
                  </a:ext>
                </a:extLst>
              </p:cNvPr>
              <p:cNvSpPr txBox="1"/>
              <p:nvPr/>
            </p:nvSpPr>
            <p:spPr>
              <a:xfrm>
                <a:off x="2969482" y="1481468"/>
                <a:ext cx="1370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latin typeface="The Hand Black" panose="03070902030502020204" pitchFamily="66" charset="0"/>
                  </a:rPr>
                  <a:t>300 MILLION USERS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F275F17-CF40-24D8-5A13-C6B5A30F7A9B}"/>
                  </a:ext>
                </a:extLst>
              </p:cNvPr>
              <p:cNvGrpSpPr/>
              <p:nvPr/>
            </p:nvGrpSpPr>
            <p:grpSpPr>
              <a:xfrm rot="18536874">
                <a:off x="2687584" y="1802676"/>
                <a:ext cx="303840" cy="100732"/>
                <a:chOff x="10279610" y="2127137"/>
                <a:chExt cx="303840" cy="100732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CFED8B60-F824-91EE-6938-D04A4FAF4B0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79610" y="2127137"/>
                    <a:ext cx="303840" cy="9288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CFED8B60-F824-91EE-6938-D04A4FAF4B06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0273490" y="2121017"/>
                      <a:ext cx="316080" cy="10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D4E07EB5-B189-B16F-C057-8E184EFBED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88261" y="2199429"/>
                    <a:ext cx="77400" cy="2844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D4E07EB5-B189-B16F-C057-8E184EFBEDFD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0282112" y="2193385"/>
                      <a:ext cx="89697" cy="4052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84DD6CD-3686-DB5E-2573-6606B6F34CAD}"/>
              </a:ext>
            </a:extLst>
          </p:cNvPr>
          <p:cNvSpPr txBox="1"/>
          <p:nvPr/>
        </p:nvSpPr>
        <p:spPr>
          <a:xfrm>
            <a:off x="869665" y="3401915"/>
            <a:ext cx="232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“EXCEPTIONALLY PRIVATE CLOUD”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B8758DB-C715-D760-1815-5572C7E4F3E2}"/>
              </a:ext>
            </a:extLst>
          </p:cNvPr>
          <p:cNvSpPr txBox="1"/>
          <p:nvPr/>
        </p:nvSpPr>
        <p:spPr>
          <a:xfrm>
            <a:off x="3915799" y="5111699"/>
            <a:ext cx="1999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“SUPPORTS CLIENT-SIDE END-TO-END ENCRYPTION”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9CCDFA-4D41-DA0C-7AA3-F4F3A494593A}"/>
              </a:ext>
            </a:extLst>
          </p:cNvPr>
          <p:cNvSpPr txBox="1"/>
          <p:nvPr/>
        </p:nvSpPr>
        <p:spPr>
          <a:xfrm>
            <a:off x="3537826" y="3401915"/>
            <a:ext cx="2804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“EUROPE'S MOST SECURE CLOUD STORAGE”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A0E46B-51F0-CF3F-4F9F-AAA4E235D5F4}"/>
              </a:ext>
            </a:extLst>
          </p:cNvPr>
          <p:cNvSpPr txBox="1"/>
          <p:nvPr/>
        </p:nvSpPr>
        <p:spPr>
          <a:xfrm>
            <a:off x="872002" y="5102597"/>
            <a:ext cx="220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“THE STRONGEST ENCRYPTED CLOUD STORAGE IN THE WORLD”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D3D5FC-0784-4A78-50B9-49025A497324}"/>
              </a:ext>
            </a:extLst>
          </p:cNvPr>
          <p:cNvGrpSpPr/>
          <p:nvPr/>
        </p:nvGrpSpPr>
        <p:grpSpPr>
          <a:xfrm>
            <a:off x="846172" y="1144558"/>
            <a:ext cx="1902271" cy="861815"/>
            <a:chOff x="846172" y="1144558"/>
            <a:chExt cx="1902271" cy="8618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559A9F-5E14-83EE-897F-1BFF46CC25F6}"/>
                </a:ext>
              </a:extLst>
            </p:cNvPr>
            <p:cNvSpPr txBox="1"/>
            <p:nvPr/>
          </p:nvSpPr>
          <p:spPr>
            <a:xfrm>
              <a:off x="846172" y="1144558"/>
              <a:ext cx="1902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noProof="0" dirty="0">
                  <a:latin typeface="The Hand Black" panose="03070902030502020204" pitchFamily="66" charset="0"/>
                </a:rPr>
                <a:t>“WITH </a:t>
              </a:r>
              <a:r>
                <a:rPr lang="en-US" sz="2000" b="1" noProof="0" dirty="0">
                  <a:latin typeface="The Hand Extrablack" panose="020F0502020204030204" pitchFamily="66" charset="0"/>
                </a:rPr>
                <a:t>MEGA</a:t>
              </a:r>
              <a:r>
                <a:rPr lang="en-US" sz="2000" b="1" noProof="0" dirty="0">
                  <a:latin typeface="The Hand Black" panose="03070902030502020204" pitchFamily="66" charset="0"/>
                </a:rPr>
                <a:t>, </a:t>
              </a:r>
              <a:r>
                <a:rPr lang="en-US" sz="2000" noProof="0" dirty="0">
                  <a:latin typeface="The Hand Black" panose="03070902030502020204" pitchFamily="66" charset="0"/>
                </a:rPr>
                <a:t>YOU</a:t>
              </a:r>
              <a:br>
                <a:rPr lang="en-US" sz="2000" noProof="0" dirty="0">
                  <a:latin typeface="The Hand Black" panose="03070902030502020204" pitchFamily="66" charset="0"/>
                </a:rPr>
              </a:br>
              <a:r>
                <a:rPr lang="en-US" sz="2000" noProof="0" dirty="0">
                  <a:latin typeface="The Hand Black" panose="03070902030502020204" pitchFamily="66" charset="0"/>
                </a:rPr>
                <a:t>CONTROL THE ENCRYPTION”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572A401-4C75-2E18-3BA9-DBFE86EAFC9F}"/>
                    </a:ext>
                  </a:extLst>
                </p14:cNvPr>
                <p14:cNvContentPartPr/>
                <p14:nvPr/>
              </p14:nvContentPartPr>
              <p14:xfrm>
                <a:off x="2057609" y="1850133"/>
                <a:ext cx="189360" cy="156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572A401-4C75-2E18-3BA9-DBFE86EAFC9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52938" y="1845453"/>
                  <a:ext cx="198343" cy="165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52FB1EE1-98B7-3C82-73FC-DCC0979963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2023" y="4846947"/>
            <a:ext cx="1556772" cy="25427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C965F54-AEAC-9248-09A7-31C0A465C350}"/>
              </a:ext>
            </a:extLst>
          </p:cNvPr>
          <p:cNvSpPr txBox="1"/>
          <p:nvPr/>
        </p:nvSpPr>
        <p:spPr>
          <a:xfrm>
            <a:off x="7064760" y="4064146"/>
            <a:ext cx="3332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latin typeface="The Hand Black" panose="03070902030502020204" pitchFamily="66" charset="0"/>
              </a:rPr>
              <a:t>“FREE, ENCRYPTED, AND SECURE CLOUD STORAGE.</a:t>
            </a:r>
          </a:p>
          <a:p>
            <a:pPr algn="ctr"/>
            <a:r>
              <a:rPr lang="en-US" sz="2000" b="1" noProof="0" dirty="0">
                <a:latin typeface="The Hand Black" panose="03070902030502020204" pitchFamily="66" charset="0"/>
              </a:rPr>
              <a:t>YOUR PRIVACY, SECURED BY MATH”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A8DFE77-E3BF-C2CB-917F-2F975AA9154C}"/>
              </a:ext>
            </a:extLst>
          </p:cNvPr>
          <p:cNvGrpSpPr/>
          <p:nvPr/>
        </p:nvGrpSpPr>
        <p:grpSpPr>
          <a:xfrm rot="2499381">
            <a:off x="4284893" y="1230713"/>
            <a:ext cx="1439103" cy="584775"/>
            <a:chOff x="5285918" y="283882"/>
            <a:chExt cx="1439103" cy="58477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70BE184-E756-1FA3-E0BD-52E9554AE570}"/>
                </a:ext>
              </a:extLst>
            </p:cNvPr>
            <p:cNvSpPr/>
            <p:nvPr/>
          </p:nvSpPr>
          <p:spPr>
            <a:xfrm>
              <a:off x="5344835" y="331319"/>
              <a:ext cx="1159063" cy="39235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120" name="TextBox 5119">
              <a:extLst>
                <a:ext uri="{FF2B5EF4-FFF2-40B4-BE49-F238E27FC236}">
                  <a16:creationId xmlns:a16="http://schemas.microsoft.com/office/drawing/2014/main" id="{B7D2F004-6317-01F3-3B08-E44C22446DED}"/>
                </a:ext>
              </a:extLst>
            </p:cNvPr>
            <p:cNvSpPr txBox="1"/>
            <p:nvPr/>
          </p:nvSpPr>
          <p:spPr>
            <a:xfrm>
              <a:off x="5320764" y="283882"/>
              <a:ext cx="14042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noProof="0" dirty="0">
                  <a:solidFill>
                    <a:schemeClr val="bg1"/>
                  </a:solidFill>
                  <a:latin typeface="The Hand Black" panose="03070902030502020204" pitchFamily="66" charset="0"/>
                </a:rPr>
                <a:t>INSECURE!</a:t>
              </a:r>
              <a:endParaRPr lang="en-US" sz="3200" noProof="0" dirty="0">
                <a:solidFill>
                  <a:schemeClr val="bg1"/>
                </a:solidFill>
              </a:endParaRPr>
            </a:p>
          </p:txBody>
        </p:sp>
        <p:sp>
          <p:nvSpPr>
            <p:cNvPr id="5121" name="Rectangle 5120">
              <a:extLst>
                <a:ext uri="{FF2B5EF4-FFF2-40B4-BE49-F238E27FC236}">
                  <a16:creationId xmlns:a16="http://schemas.microsoft.com/office/drawing/2014/main" id="{33FC5757-A2E2-C159-1A36-D2318744D065}"/>
                </a:ext>
              </a:extLst>
            </p:cNvPr>
            <p:cNvSpPr/>
            <p:nvPr/>
          </p:nvSpPr>
          <p:spPr>
            <a:xfrm>
              <a:off x="5285918" y="283882"/>
              <a:ext cx="1271358" cy="4827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pic>
        <p:nvPicPr>
          <p:cNvPr id="5123" name="Graphic 5122">
            <a:extLst>
              <a:ext uri="{FF2B5EF4-FFF2-40B4-BE49-F238E27FC236}">
                <a16:creationId xmlns:a16="http://schemas.microsoft.com/office/drawing/2014/main" id="{0F9D74D6-F3FC-2C81-7A00-F79D77AACA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49748" y="1781652"/>
            <a:ext cx="1209675" cy="828675"/>
          </a:xfrm>
          <a:prstGeom prst="rect">
            <a:avLst/>
          </a:prstGeom>
        </p:spPr>
      </p:pic>
      <p:grpSp>
        <p:nvGrpSpPr>
          <p:cNvPr id="5124" name="Group 5123">
            <a:extLst>
              <a:ext uri="{FF2B5EF4-FFF2-40B4-BE49-F238E27FC236}">
                <a16:creationId xmlns:a16="http://schemas.microsoft.com/office/drawing/2014/main" id="{3E664765-DBF7-7A2A-FC4B-9BFC71B3A06E}"/>
              </a:ext>
            </a:extLst>
          </p:cNvPr>
          <p:cNvGrpSpPr/>
          <p:nvPr/>
        </p:nvGrpSpPr>
        <p:grpSpPr>
          <a:xfrm>
            <a:off x="7820073" y="1305384"/>
            <a:ext cx="2056683" cy="564821"/>
            <a:chOff x="8337954" y="1406744"/>
            <a:chExt cx="2056683" cy="564821"/>
          </a:xfrm>
        </p:grpSpPr>
        <p:sp>
          <p:nvSpPr>
            <p:cNvPr id="5125" name="TextBox 5124">
              <a:extLst>
                <a:ext uri="{FF2B5EF4-FFF2-40B4-BE49-F238E27FC236}">
                  <a16:creationId xmlns:a16="http://schemas.microsoft.com/office/drawing/2014/main" id="{8E257A24-D45D-85EB-AE2F-A8433511C872}"/>
                </a:ext>
              </a:extLst>
            </p:cNvPr>
            <p:cNvSpPr txBox="1"/>
            <p:nvPr/>
          </p:nvSpPr>
          <p:spPr>
            <a:xfrm>
              <a:off x="8337954" y="1406744"/>
              <a:ext cx="2056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noProof="0" dirty="0">
                  <a:latin typeface="The Hand Black" panose="03070902030502020204" pitchFamily="66" charset="0"/>
                </a:rPr>
                <a:t>“ULTIMATE SECURITY”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127" name="Ink 5126">
                  <a:extLst>
                    <a:ext uri="{FF2B5EF4-FFF2-40B4-BE49-F238E27FC236}">
                      <a16:creationId xmlns:a16="http://schemas.microsoft.com/office/drawing/2014/main" id="{AB97FBBA-A296-0166-6C0A-01422BD4DA7E}"/>
                    </a:ext>
                  </a:extLst>
                </p14:cNvPr>
                <p14:cNvContentPartPr/>
                <p14:nvPr/>
              </p14:nvContentPartPr>
              <p14:xfrm flipH="1">
                <a:off x="8997087" y="1807765"/>
                <a:ext cx="248760" cy="163800"/>
              </p14:xfrm>
            </p:contentPart>
          </mc:Choice>
          <mc:Fallback xmlns="">
            <p:pic>
              <p:nvPicPr>
                <p:cNvPr id="5127" name="Ink 5126">
                  <a:extLst>
                    <a:ext uri="{FF2B5EF4-FFF2-40B4-BE49-F238E27FC236}">
                      <a16:creationId xmlns:a16="http://schemas.microsoft.com/office/drawing/2014/main" id="{AB97FBBA-A296-0166-6C0A-01422BD4DA7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 flipH="1">
                  <a:off x="8992773" y="1803454"/>
                  <a:ext cx="257388" cy="17242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6B113B-9A0E-C344-E5A7-E7F8C5B2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27D0086-4AA2-38AB-D996-31DF428B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4BA522-0312-9728-ED81-943A8783DD84}"/>
              </a:ext>
            </a:extLst>
          </p:cNvPr>
          <p:cNvSpPr txBox="1"/>
          <p:nvPr/>
        </p:nvSpPr>
        <p:spPr>
          <a:xfrm>
            <a:off x="4259781" y="2461823"/>
            <a:ext cx="1261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noProof="0" dirty="0">
                <a:solidFill>
                  <a:srgbClr val="C00000"/>
                </a:solidFill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[SP:BHP23]</a:t>
            </a:r>
            <a:endParaRPr lang="en-US" sz="1400" noProof="0" dirty="0">
              <a:solidFill>
                <a:srgbClr val="C00000"/>
              </a:solidFill>
            </a:endParaRPr>
          </a:p>
          <a:p>
            <a:pPr algn="r"/>
            <a:r>
              <a:rPr lang="en-US" sz="1400" noProof="0" dirty="0">
                <a:solidFill>
                  <a:srgbClr val="C00000"/>
                </a:solidFill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[EC:AHMP23]</a:t>
            </a:r>
            <a:endParaRPr lang="en-US" sz="1400" noProof="0" dirty="0">
              <a:solidFill>
                <a:srgbClr val="C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86083D-2699-1293-BC91-66E66BB333EB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b="6297"/>
          <a:stretch/>
        </p:blipFill>
        <p:spPr>
          <a:xfrm>
            <a:off x="490213" y="849547"/>
            <a:ext cx="6420406" cy="1285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7BD01D-A4BA-5C16-4F51-1B3A1FA086C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1248" y="2019811"/>
            <a:ext cx="6306096" cy="1322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C4C69A-52F4-40BA-C860-D25266DFEE8A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r="1605"/>
          <a:stretch/>
        </p:blipFill>
        <p:spPr>
          <a:xfrm>
            <a:off x="5002463" y="1276866"/>
            <a:ext cx="6306096" cy="1314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1D6E68-9661-A60E-3A69-31FF78D11BD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7274" y="3085670"/>
            <a:ext cx="6199407" cy="1360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C6679C-6853-88B3-AB0C-90282B313B2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58584" y="2747013"/>
            <a:ext cx="6466130" cy="1322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7C5C9A6-2716-EE7E-8DA9-E9E1AC5420D9}"/>
              </a:ext>
            </a:extLst>
          </p:cNvPr>
          <p:cNvGrpSpPr/>
          <p:nvPr/>
        </p:nvGrpSpPr>
        <p:grpSpPr>
          <a:xfrm>
            <a:off x="550421" y="4445958"/>
            <a:ext cx="6077477" cy="1268785"/>
            <a:chOff x="550421" y="4445958"/>
            <a:chExt cx="6077477" cy="126878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EF6B49-4AEE-4336-45C0-FCAD60BA3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t="4862"/>
            <a:stretch/>
          </p:blipFill>
          <p:spPr>
            <a:xfrm>
              <a:off x="550421" y="4445958"/>
              <a:ext cx="6077477" cy="12687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E1D5C8E-AC66-64CF-7B60-5DB2F966C63E}"/>
                </a:ext>
              </a:extLst>
            </p:cNvPr>
            <p:cNvCxnSpPr/>
            <p:nvPr/>
          </p:nvCxnSpPr>
          <p:spPr>
            <a:xfrm>
              <a:off x="1209553" y="5429486"/>
              <a:ext cx="151406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AD1ACCC-02CA-5EC9-2F13-514D07DA69A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540173" y="4202311"/>
            <a:ext cx="6370872" cy="1360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214" name="Group 5213">
            <a:extLst>
              <a:ext uri="{FF2B5EF4-FFF2-40B4-BE49-F238E27FC236}">
                <a16:creationId xmlns:a16="http://schemas.microsoft.com/office/drawing/2014/main" id="{04E79CE6-C359-14D3-B8C7-54D417AAB2F6}"/>
              </a:ext>
            </a:extLst>
          </p:cNvPr>
          <p:cNvGrpSpPr/>
          <p:nvPr/>
        </p:nvGrpSpPr>
        <p:grpSpPr>
          <a:xfrm>
            <a:off x="9043473" y="3747870"/>
            <a:ext cx="1934960" cy="2288738"/>
            <a:chOff x="9309797" y="4087002"/>
            <a:chExt cx="1934960" cy="2288738"/>
          </a:xfrm>
        </p:grpSpPr>
        <p:sp>
          <p:nvSpPr>
            <p:cNvPr id="5213" name="Rectangle 5212">
              <a:extLst>
                <a:ext uri="{FF2B5EF4-FFF2-40B4-BE49-F238E27FC236}">
                  <a16:creationId xmlns:a16="http://schemas.microsoft.com/office/drawing/2014/main" id="{697E03C6-EF3A-5865-72A9-DA26C401F2D4}"/>
                </a:ext>
              </a:extLst>
            </p:cNvPr>
            <p:cNvSpPr/>
            <p:nvPr/>
          </p:nvSpPr>
          <p:spPr>
            <a:xfrm>
              <a:off x="9309797" y="4087002"/>
              <a:ext cx="1934960" cy="2288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07" name="Group 5206">
              <a:extLst>
                <a:ext uri="{FF2B5EF4-FFF2-40B4-BE49-F238E27FC236}">
                  <a16:creationId xmlns:a16="http://schemas.microsoft.com/office/drawing/2014/main" id="{18A4287A-B7D5-F2B4-9E68-026C2EA8C78F}"/>
                </a:ext>
              </a:extLst>
            </p:cNvPr>
            <p:cNvGrpSpPr/>
            <p:nvPr/>
          </p:nvGrpSpPr>
          <p:grpSpPr>
            <a:xfrm>
              <a:off x="9666491" y="4877467"/>
              <a:ext cx="365551" cy="1417953"/>
              <a:chOff x="9191094" y="5233710"/>
              <a:chExt cx="302108" cy="1171862"/>
            </a:xfrm>
          </p:grpSpPr>
          <p:grpSp>
            <p:nvGrpSpPr>
              <p:cNvPr id="5157" name="Group 5156">
                <a:extLst>
                  <a:ext uri="{FF2B5EF4-FFF2-40B4-BE49-F238E27FC236}">
                    <a16:creationId xmlns:a16="http://schemas.microsoft.com/office/drawing/2014/main" id="{53671830-C2C4-17F8-D0D9-7021B79D7B19}"/>
                  </a:ext>
                </a:extLst>
              </p:cNvPr>
              <p:cNvGrpSpPr/>
              <p:nvPr/>
            </p:nvGrpSpPr>
            <p:grpSpPr>
              <a:xfrm>
                <a:off x="9191094" y="5233710"/>
                <a:ext cx="302108" cy="1171862"/>
                <a:chOff x="6008851" y="4674542"/>
                <a:chExt cx="206344" cy="880438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5158" name="Ink 5157">
                      <a:extLst>
                        <a:ext uri="{FF2B5EF4-FFF2-40B4-BE49-F238E27FC236}">
                          <a16:creationId xmlns:a16="http://schemas.microsoft.com/office/drawing/2014/main" id="{8ECF94F8-A362-31F0-BB97-C8CD59B1EF3A}"/>
                        </a:ext>
                      </a:extLst>
                    </p14:cNvPr>
                    <p14:cNvContentPartPr/>
                    <p14:nvPr/>
                  </p14:nvContentPartPr>
                  <p14:xfrm rot="480371" flipH="1">
                    <a:off x="6025267" y="4674542"/>
                    <a:ext cx="189928" cy="242143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C0827FD6-3FE4-6CFA-2408-A9C2C0FA8774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 rot="480371" flipH="1">
                      <a:off x="6022020" y="4670972"/>
                      <a:ext cx="196421" cy="2492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5159" name="Ink 5158">
                      <a:extLst>
                        <a:ext uri="{FF2B5EF4-FFF2-40B4-BE49-F238E27FC236}">
                          <a16:creationId xmlns:a16="http://schemas.microsoft.com/office/drawing/2014/main" id="{4B6EEDA1-0E17-FDA5-FA4D-71CA9EA9E379}"/>
                        </a:ext>
                      </a:extLst>
                    </p14:cNvPr>
                    <p14:cNvContentPartPr/>
                    <p14:nvPr/>
                  </p14:nvContentPartPr>
                  <p14:xfrm rot="19752451">
                    <a:off x="6068142" y="4943948"/>
                    <a:ext cx="133174" cy="230474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C7A3416F-6485-1D41-DFDF-B1D801BFAAE3}"/>
                        </a:ext>
                      </a:extLst>
                    </p:cNvPr>
                    <p:cNvPicPr/>
                    <p:nvPr/>
                  </p:nvPicPr>
                  <p:blipFill>
                    <a:blip r:embed="rId106"/>
                    <a:stretch>
                      <a:fillRect/>
                    </a:stretch>
                  </p:blipFill>
                  <p:spPr>
                    <a:xfrm rot="19752451">
                      <a:off x="6063823" y="4939633"/>
                      <a:ext cx="141812" cy="2391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8">
                  <p14:nvContentPartPr>
                    <p14:cNvPr id="5160" name="Ink 5159">
                      <a:extLst>
                        <a:ext uri="{FF2B5EF4-FFF2-40B4-BE49-F238E27FC236}">
                          <a16:creationId xmlns:a16="http://schemas.microsoft.com/office/drawing/2014/main" id="{4F66A0D6-C057-D289-E611-8412B507429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08851" y="4746508"/>
                    <a:ext cx="121680" cy="228240"/>
                  </p14:xfrm>
                </p:contentPart>
              </mc:Choice>
              <mc:Fallback xmlns="">
                <p:pic>
                  <p:nvPicPr>
                    <p:cNvPr id="53" name="Ink 52">
                      <a:extLst>
                        <a:ext uri="{FF2B5EF4-FFF2-40B4-BE49-F238E27FC236}">
                          <a16:creationId xmlns:a16="http://schemas.microsoft.com/office/drawing/2014/main" id="{8E8C1A3F-FE36-66C6-A975-D67C4C2CDB9A}"/>
                        </a:ext>
                      </a:extLst>
                    </p:cNvPr>
                    <p:cNvPicPr/>
                    <p:nvPr/>
                  </p:nvPicPr>
                  <p:blipFill>
                    <a:blip r:embed="rId119"/>
                    <a:stretch>
                      <a:fillRect/>
                    </a:stretch>
                  </p:blipFill>
                  <p:spPr>
                    <a:xfrm>
                      <a:off x="6005606" y="4742937"/>
                      <a:ext cx="128170" cy="2353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0">
                  <p14:nvContentPartPr>
                    <p14:cNvPr id="5161" name="Ink 5160">
                      <a:extLst>
                        <a:ext uri="{FF2B5EF4-FFF2-40B4-BE49-F238E27FC236}">
                          <a16:creationId xmlns:a16="http://schemas.microsoft.com/office/drawing/2014/main" id="{37BA7612-C8E3-615A-8E23-F8B2FE3F7536}"/>
                        </a:ext>
                      </a:extLst>
                    </p14:cNvPr>
                    <p14:cNvContentPartPr/>
                    <p14:nvPr/>
                  </p14:nvContentPartPr>
                  <p14:xfrm rot="274443">
                    <a:off x="6134729" y="4931249"/>
                    <a:ext cx="68400" cy="252720"/>
                  </p14:xfrm>
                </p:contentPart>
              </mc:Choice>
              <mc:Fallback xmlns="">
                <p:pic>
                  <p:nvPicPr>
                    <p:cNvPr id="52" name="Ink 51">
                      <a:extLst>
                        <a:ext uri="{FF2B5EF4-FFF2-40B4-BE49-F238E27FC236}">
                          <a16:creationId xmlns:a16="http://schemas.microsoft.com/office/drawing/2014/main" id="{35D335EC-6AF3-BB1D-307B-C27119B66214}"/>
                        </a:ext>
                      </a:extLst>
                    </p:cNvPr>
                    <p:cNvPicPr/>
                    <p:nvPr/>
                  </p:nvPicPr>
                  <p:blipFill>
                    <a:blip r:embed="rId121"/>
                    <a:stretch>
                      <a:fillRect/>
                    </a:stretch>
                  </p:blipFill>
                  <p:spPr>
                    <a:xfrm rot="274443">
                      <a:off x="6131459" y="4927681"/>
                      <a:ext cx="74940" cy="25985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2">
                  <p14:nvContentPartPr>
                    <p14:cNvPr id="5162" name="Ink 5161">
                      <a:extLst>
                        <a:ext uri="{FF2B5EF4-FFF2-40B4-BE49-F238E27FC236}">
                          <a16:creationId xmlns:a16="http://schemas.microsoft.com/office/drawing/2014/main" id="{330E6137-A4F8-00FC-B13B-E48CF87B8632}"/>
                        </a:ext>
                      </a:extLst>
                    </p14:cNvPr>
                    <p14:cNvContentPartPr/>
                    <p14:nvPr/>
                  </p14:nvContentPartPr>
                  <p14:xfrm rot="211551">
                    <a:off x="6112344" y="5202180"/>
                    <a:ext cx="6840" cy="352800"/>
                  </p14:xfrm>
                </p:contentPart>
              </mc:Choice>
              <mc:Fallback xmlns="">
                <p:pic>
                  <p:nvPicPr>
                    <p:cNvPr id="54" name="Ink 53">
                      <a:extLst>
                        <a:ext uri="{FF2B5EF4-FFF2-40B4-BE49-F238E27FC236}">
                          <a16:creationId xmlns:a16="http://schemas.microsoft.com/office/drawing/2014/main" id="{67D02B3E-3DE5-06E0-6273-74A3C2ACEE59}"/>
                        </a:ext>
                      </a:extLst>
                    </p:cNvPr>
                    <p:cNvPicPr/>
                    <p:nvPr/>
                  </p:nvPicPr>
                  <p:blipFill>
                    <a:blip r:embed="rId123"/>
                    <a:stretch>
                      <a:fillRect/>
                    </a:stretch>
                  </p:blipFill>
                  <p:spPr>
                    <a:xfrm rot="211551">
                      <a:off x="6109061" y="5198610"/>
                      <a:ext cx="13406" cy="35993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4">
                  <p14:nvContentPartPr>
                    <p14:cNvPr id="5163" name="Ink 5162">
                      <a:extLst>
                        <a:ext uri="{FF2B5EF4-FFF2-40B4-BE49-F238E27FC236}">
                          <a16:creationId xmlns:a16="http://schemas.microsoft.com/office/drawing/2014/main" id="{A900DE99-5815-B7E8-9322-10A478816AC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2883" y="5198940"/>
                    <a:ext cx="39600" cy="355320"/>
                  </p14:xfrm>
                </p:contentPart>
              </mc:Choice>
              <mc:Fallback xmlns="">
                <p:pic>
                  <p:nvPicPr>
                    <p:cNvPr id="59" name="Ink 58">
                      <a:extLst>
                        <a:ext uri="{FF2B5EF4-FFF2-40B4-BE49-F238E27FC236}">
                          <a16:creationId xmlns:a16="http://schemas.microsoft.com/office/drawing/2014/main" id="{19B7ACA7-2051-4E3F-A14B-FFFFD7DB9CE8}"/>
                        </a:ext>
                      </a:extLst>
                    </p:cNvPr>
                    <p:cNvPicPr/>
                    <p:nvPr/>
                  </p:nvPicPr>
                  <p:blipFill>
                    <a:blip r:embed="rId125"/>
                    <a:stretch>
                      <a:fillRect/>
                    </a:stretch>
                  </p:blipFill>
                  <p:spPr>
                    <a:xfrm>
                      <a:off x="6128563" y="5194620"/>
                      <a:ext cx="48240" cy="3639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204" name="Group 5203">
                <a:extLst>
                  <a:ext uri="{FF2B5EF4-FFF2-40B4-BE49-F238E27FC236}">
                    <a16:creationId xmlns:a16="http://schemas.microsoft.com/office/drawing/2014/main" id="{B93527DF-C777-8FE8-48CD-622881C5E6EE}"/>
                  </a:ext>
                </a:extLst>
              </p:cNvPr>
              <p:cNvGrpSpPr/>
              <p:nvPr/>
            </p:nvGrpSpPr>
            <p:grpSpPr>
              <a:xfrm>
                <a:off x="9265984" y="5238661"/>
                <a:ext cx="222120" cy="109080"/>
                <a:chOff x="9265984" y="5238661"/>
                <a:chExt cx="222120" cy="1090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6">
                  <p14:nvContentPartPr>
                    <p14:cNvPr id="5191" name="Ink 5190">
                      <a:extLst>
                        <a:ext uri="{FF2B5EF4-FFF2-40B4-BE49-F238E27FC236}">
                          <a16:creationId xmlns:a16="http://schemas.microsoft.com/office/drawing/2014/main" id="{25E7C18B-B877-D65D-FF1F-B3BE7601C8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65984" y="5246941"/>
                    <a:ext cx="66960" cy="48960"/>
                  </p14:xfrm>
                </p:contentPart>
              </mc:Choice>
              <mc:Fallback xmlns="">
                <p:pic>
                  <p:nvPicPr>
                    <p:cNvPr id="5191" name="Ink 5190">
                      <a:extLst>
                        <a:ext uri="{FF2B5EF4-FFF2-40B4-BE49-F238E27FC236}">
                          <a16:creationId xmlns:a16="http://schemas.microsoft.com/office/drawing/2014/main" id="{25E7C18B-B877-D65D-FF1F-B3BE7601C8AF}"/>
                        </a:ext>
                      </a:extLst>
                    </p:cNvPr>
                    <p:cNvPicPr/>
                    <p:nvPr/>
                  </p:nvPicPr>
                  <p:blipFill>
                    <a:blip r:embed="rId127"/>
                    <a:stretch>
                      <a:fillRect/>
                    </a:stretch>
                  </p:blipFill>
                  <p:spPr>
                    <a:xfrm>
                      <a:off x="9262413" y="5243359"/>
                      <a:ext cx="74102" cy="5612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8">
                  <p14:nvContentPartPr>
                    <p14:cNvPr id="5192" name="Ink 5191">
                      <a:extLst>
                        <a:ext uri="{FF2B5EF4-FFF2-40B4-BE49-F238E27FC236}">
                          <a16:creationId xmlns:a16="http://schemas.microsoft.com/office/drawing/2014/main" id="{3FB53419-5F3D-F863-0D5D-CF6B2F2F217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16744" y="5257381"/>
                    <a:ext cx="60480" cy="48240"/>
                  </p14:xfrm>
                </p:contentPart>
              </mc:Choice>
              <mc:Fallback xmlns="">
                <p:pic>
                  <p:nvPicPr>
                    <p:cNvPr id="5192" name="Ink 5191">
                      <a:extLst>
                        <a:ext uri="{FF2B5EF4-FFF2-40B4-BE49-F238E27FC236}">
                          <a16:creationId xmlns:a16="http://schemas.microsoft.com/office/drawing/2014/main" id="{3FB53419-5F3D-F863-0D5D-CF6B2F2F2171}"/>
                        </a:ext>
                      </a:extLst>
                    </p:cNvPr>
                    <p:cNvPicPr/>
                    <p:nvPr/>
                  </p:nvPicPr>
                  <p:blipFill>
                    <a:blip r:embed="rId129"/>
                    <a:stretch>
                      <a:fillRect/>
                    </a:stretch>
                  </p:blipFill>
                  <p:spPr>
                    <a:xfrm>
                      <a:off x="9313169" y="5253808"/>
                      <a:ext cx="67630" cy="5538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0">
                  <p14:nvContentPartPr>
                    <p14:cNvPr id="5193" name="Ink 5192">
                      <a:extLst>
                        <a:ext uri="{FF2B5EF4-FFF2-40B4-BE49-F238E27FC236}">
                          <a16:creationId xmlns:a16="http://schemas.microsoft.com/office/drawing/2014/main" id="{DF994998-4A6C-2546-40C5-38163A8F0E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13504" y="5240821"/>
                    <a:ext cx="57240" cy="56520"/>
                  </p14:xfrm>
                </p:contentPart>
              </mc:Choice>
              <mc:Fallback xmlns="">
                <p:pic>
                  <p:nvPicPr>
                    <p:cNvPr id="5193" name="Ink 5192">
                      <a:extLst>
                        <a:ext uri="{FF2B5EF4-FFF2-40B4-BE49-F238E27FC236}">
                          <a16:creationId xmlns:a16="http://schemas.microsoft.com/office/drawing/2014/main" id="{DF994998-4A6C-2546-40C5-38163A8F0E28}"/>
                        </a:ext>
                      </a:extLst>
                    </p:cNvPr>
                    <p:cNvPicPr/>
                    <p:nvPr/>
                  </p:nvPicPr>
                  <p:blipFill>
                    <a:blip r:embed="rId131"/>
                    <a:stretch>
                      <a:fillRect/>
                    </a:stretch>
                  </p:blipFill>
                  <p:spPr>
                    <a:xfrm>
                      <a:off x="9309926" y="5237251"/>
                      <a:ext cx="64395" cy="636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2">
                  <p14:nvContentPartPr>
                    <p14:cNvPr id="5194" name="Ink 5193">
                      <a:extLst>
                        <a:ext uri="{FF2B5EF4-FFF2-40B4-BE49-F238E27FC236}">
                          <a16:creationId xmlns:a16="http://schemas.microsoft.com/office/drawing/2014/main" id="{05CFB389-10B2-F25A-E833-7F5E04B42A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84704" y="5246941"/>
                    <a:ext cx="59040" cy="46800"/>
                  </p14:xfrm>
                </p:contentPart>
              </mc:Choice>
              <mc:Fallback xmlns="">
                <p:pic>
                  <p:nvPicPr>
                    <p:cNvPr id="5194" name="Ink 5193">
                      <a:extLst>
                        <a:ext uri="{FF2B5EF4-FFF2-40B4-BE49-F238E27FC236}">
                          <a16:creationId xmlns:a16="http://schemas.microsoft.com/office/drawing/2014/main" id="{05CFB389-10B2-F25A-E833-7F5E04B42ADB}"/>
                        </a:ext>
                      </a:extLst>
                    </p:cNvPr>
                    <p:cNvPicPr/>
                    <p:nvPr/>
                  </p:nvPicPr>
                  <p:blipFill>
                    <a:blip r:embed="rId133"/>
                    <a:stretch>
                      <a:fillRect/>
                    </a:stretch>
                  </p:blipFill>
                  <p:spPr>
                    <a:xfrm>
                      <a:off x="9281126" y="5243364"/>
                      <a:ext cx="66196" cy="5395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4">
                  <p14:nvContentPartPr>
                    <p14:cNvPr id="5196" name="Ink 5195">
                      <a:extLst>
                        <a:ext uri="{FF2B5EF4-FFF2-40B4-BE49-F238E27FC236}">
                          <a16:creationId xmlns:a16="http://schemas.microsoft.com/office/drawing/2014/main" id="{7B1ABF9A-8A0D-A382-1F96-C52D756364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61024" y="5238661"/>
                    <a:ext cx="53640" cy="74520"/>
                  </p14:xfrm>
                </p:contentPart>
              </mc:Choice>
              <mc:Fallback xmlns="">
                <p:pic>
                  <p:nvPicPr>
                    <p:cNvPr id="5196" name="Ink 5195">
                      <a:extLst>
                        <a:ext uri="{FF2B5EF4-FFF2-40B4-BE49-F238E27FC236}">
                          <a16:creationId xmlns:a16="http://schemas.microsoft.com/office/drawing/2014/main" id="{7B1ABF9A-8A0D-A382-1F96-C52D756364C9}"/>
                        </a:ext>
                      </a:extLst>
                    </p:cNvPr>
                    <p:cNvPicPr/>
                    <p:nvPr/>
                  </p:nvPicPr>
                  <p:blipFill>
                    <a:blip r:embed="rId135"/>
                    <a:stretch>
                      <a:fillRect/>
                    </a:stretch>
                  </p:blipFill>
                  <p:spPr>
                    <a:xfrm>
                      <a:off x="9357448" y="5235084"/>
                      <a:ext cx="60792" cy="816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6">
                  <p14:nvContentPartPr>
                    <p14:cNvPr id="5197" name="Ink 5196">
                      <a:extLst>
                        <a:ext uri="{FF2B5EF4-FFF2-40B4-BE49-F238E27FC236}">
                          <a16:creationId xmlns:a16="http://schemas.microsoft.com/office/drawing/2014/main" id="{EF17ACA8-88D4-C9EC-C799-92AD9EA030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64264" y="5251261"/>
                    <a:ext cx="27360" cy="29880"/>
                  </p14:xfrm>
                </p:contentPart>
              </mc:Choice>
              <mc:Fallback xmlns="">
                <p:pic>
                  <p:nvPicPr>
                    <p:cNvPr id="5197" name="Ink 5196">
                      <a:extLst>
                        <a:ext uri="{FF2B5EF4-FFF2-40B4-BE49-F238E27FC236}">
                          <a16:creationId xmlns:a16="http://schemas.microsoft.com/office/drawing/2014/main" id="{EF17ACA8-88D4-C9EC-C799-92AD9EA03059}"/>
                        </a:ext>
                      </a:extLst>
                    </p:cNvPr>
                    <p:cNvPicPr/>
                    <p:nvPr/>
                  </p:nvPicPr>
                  <p:blipFill>
                    <a:blip r:embed="rId137"/>
                    <a:stretch>
                      <a:fillRect/>
                    </a:stretch>
                  </p:blipFill>
                  <p:spPr>
                    <a:xfrm>
                      <a:off x="9360656" y="5247675"/>
                      <a:ext cx="34576" cy="370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8">
                  <p14:nvContentPartPr>
                    <p14:cNvPr id="5199" name="Ink 5198">
                      <a:extLst>
                        <a:ext uri="{FF2B5EF4-FFF2-40B4-BE49-F238E27FC236}">
                          <a16:creationId xmlns:a16="http://schemas.microsoft.com/office/drawing/2014/main" id="{C5AD9830-F08C-BC64-5DF7-BEA8ED81F76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391624" y="5263861"/>
                    <a:ext cx="43920" cy="53280"/>
                  </p14:xfrm>
                </p:contentPart>
              </mc:Choice>
              <mc:Fallback xmlns="">
                <p:pic>
                  <p:nvPicPr>
                    <p:cNvPr id="5199" name="Ink 5198">
                      <a:extLst>
                        <a:ext uri="{FF2B5EF4-FFF2-40B4-BE49-F238E27FC236}">
                          <a16:creationId xmlns:a16="http://schemas.microsoft.com/office/drawing/2014/main" id="{C5AD9830-F08C-BC64-5DF7-BEA8ED81F766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9388039" y="5260289"/>
                      <a:ext cx="51091" cy="6042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5200" name="Ink 5199">
                      <a:extLst>
                        <a:ext uri="{FF2B5EF4-FFF2-40B4-BE49-F238E27FC236}">
                          <a16:creationId xmlns:a16="http://schemas.microsoft.com/office/drawing/2014/main" id="{AB763BDA-21FF-DE33-60DC-E572C24A36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417184" y="5287261"/>
                    <a:ext cx="29160" cy="37800"/>
                  </p14:xfrm>
                </p:contentPart>
              </mc:Choice>
              <mc:Fallback xmlns="">
                <p:pic>
                  <p:nvPicPr>
                    <p:cNvPr id="5200" name="Ink 5199">
                      <a:extLst>
                        <a:ext uri="{FF2B5EF4-FFF2-40B4-BE49-F238E27FC236}">
                          <a16:creationId xmlns:a16="http://schemas.microsoft.com/office/drawing/2014/main" id="{AB763BDA-21FF-DE33-60DC-E572C24A3660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9413577" y="5283392"/>
                      <a:ext cx="36375" cy="4494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2">
                  <p14:nvContentPartPr>
                    <p14:cNvPr id="5201" name="Ink 5200">
                      <a:extLst>
                        <a:ext uri="{FF2B5EF4-FFF2-40B4-BE49-F238E27FC236}">
                          <a16:creationId xmlns:a16="http://schemas.microsoft.com/office/drawing/2014/main" id="{5E011320-3896-0FF1-A86B-E623A43915C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465424" y="5316421"/>
                    <a:ext cx="22680" cy="31320"/>
                  </p14:xfrm>
                </p:contentPart>
              </mc:Choice>
              <mc:Fallback xmlns="">
                <p:pic>
                  <p:nvPicPr>
                    <p:cNvPr id="5201" name="Ink 5200">
                      <a:extLst>
                        <a:ext uri="{FF2B5EF4-FFF2-40B4-BE49-F238E27FC236}">
                          <a16:creationId xmlns:a16="http://schemas.microsoft.com/office/drawing/2014/main" id="{5E011320-3896-0FF1-A86B-E623A43915C2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9461843" y="5312842"/>
                      <a:ext cx="29842" cy="3847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5202" name="Ink 5201">
                      <a:extLst>
                        <a:ext uri="{FF2B5EF4-FFF2-40B4-BE49-F238E27FC236}">
                          <a16:creationId xmlns:a16="http://schemas.microsoft.com/office/drawing/2014/main" id="{5E353E3C-E6C9-E63A-613B-EFAEC9AC23F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446704" y="5316421"/>
                    <a:ext cx="18360" cy="18720"/>
                  </p14:xfrm>
                </p:contentPart>
              </mc:Choice>
              <mc:Fallback xmlns="">
                <p:pic>
                  <p:nvPicPr>
                    <p:cNvPr id="5202" name="Ink 5201">
                      <a:extLst>
                        <a:ext uri="{FF2B5EF4-FFF2-40B4-BE49-F238E27FC236}">
                          <a16:creationId xmlns:a16="http://schemas.microsoft.com/office/drawing/2014/main" id="{5E353E3C-E6C9-E63A-613B-EFAEC9AC23F8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9443092" y="5312855"/>
                      <a:ext cx="25584" cy="258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5203" name="Ink 5202">
                      <a:extLst>
                        <a:ext uri="{FF2B5EF4-FFF2-40B4-BE49-F238E27FC236}">
                          <a16:creationId xmlns:a16="http://schemas.microsoft.com/office/drawing/2014/main" id="{8E90601E-1CAE-D4BA-CF23-ABA1CD3F84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429424" y="5280781"/>
                    <a:ext cx="35640" cy="43200"/>
                  </p14:xfrm>
                </p:contentPart>
              </mc:Choice>
              <mc:Fallback xmlns="">
                <p:pic>
                  <p:nvPicPr>
                    <p:cNvPr id="5203" name="Ink 5202">
                      <a:extLst>
                        <a:ext uri="{FF2B5EF4-FFF2-40B4-BE49-F238E27FC236}">
                          <a16:creationId xmlns:a16="http://schemas.microsoft.com/office/drawing/2014/main" id="{8E90601E-1CAE-D4BA-CF23-ABA1CD3F84B8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9425860" y="5277206"/>
                      <a:ext cx="42768" cy="5035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5212" name="Group 5211">
              <a:extLst>
                <a:ext uri="{FF2B5EF4-FFF2-40B4-BE49-F238E27FC236}">
                  <a16:creationId xmlns:a16="http://schemas.microsoft.com/office/drawing/2014/main" id="{93F5049C-2462-B297-0E5A-382E27432F6C}"/>
                </a:ext>
              </a:extLst>
            </p:cNvPr>
            <p:cNvGrpSpPr/>
            <p:nvPr/>
          </p:nvGrpSpPr>
          <p:grpSpPr>
            <a:xfrm>
              <a:off x="10171110" y="4923477"/>
              <a:ext cx="691463" cy="1365107"/>
              <a:chOff x="9959843" y="5189980"/>
              <a:chExt cx="628603" cy="1241006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5135" name="Ink 5134">
                    <a:extLst>
                      <a:ext uri="{FF2B5EF4-FFF2-40B4-BE49-F238E27FC236}">
                        <a16:creationId xmlns:a16="http://schemas.microsoft.com/office/drawing/2014/main" id="{D69F0B48-8246-7F38-5FE0-847012A254EC}"/>
                      </a:ext>
                    </a:extLst>
                  </p14:cNvPr>
                  <p14:cNvContentPartPr/>
                  <p14:nvPr/>
                </p14:nvContentPartPr>
                <p14:xfrm flipH="1">
                  <a:off x="10254070" y="5919127"/>
                  <a:ext cx="115935" cy="511859"/>
                </p14:xfrm>
              </p:contentPart>
            </mc:Choice>
            <mc:Fallback xmlns="">
              <p:pic>
                <p:nvPicPr>
                  <p:cNvPr id="5135" name="Ink 5134">
                    <a:extLst>
                      <a:ext uri="{FF2B5EF4-FFF2-40B4-BE49-F238E27FC236}">
                        <a16:creationId xmlns:a16="http://schemas.microsoft.com/office/drawing/2014/main" id="{D69F0B48-8246-7F38-5FE0-847012A254EC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 flipH="1">
                    <a:off x="10248502" y="5913563"/>
                    <a:ext cx="127070" cy="5229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5137" name="Ink 5136">
                    <a:extLst>
                      <a:ext uri="{FF2B5EF4-FFF2-40B4-BE49-F238E27FC236}">
                        <a16:creationId xmlns:a16="http://schemas.microsoft.com/office/drawing/2014/main" id="{1975C4A6-3373-B354-7A09-8318F530625E}"/>
                      </a:ext>
                    </a:extLst>
                  </p14:cNvPr>
                  <p14:cNvContentPartPr/>
                  <p14:nvPr/>
                </p14:nvContentPartPr>
                <p14:xfrm flipH="1">
                  <a:off x="10116373" y="5189980"/>
                  <a:ext cx="276088" cy="331826"/>
                </p14:xfrm>
              </p:contentPart>
            </mc:Choice>
            <mc:Fallback xmlns="">
              <p:pic>
                <p:nvPicPr>
                  <p:cNvPr id="5137" name="Ink 5136">
                    <a:extLst>
                      <a:ext uri="{FF2B5EF4-FFF2-40B4-BE49-F238E27FC236}">
                        <a16:creationId xmlns:a16="http://schemas.microsoft.com/office/drawing/2014/main" id="{1975C4A6-3373-B354-7A09-8318F530625E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 flipH="1">
                    <a:off x="10110812" y="5184417"/>
                    <a:ext cx="287210" cy="3429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5138" name="Ink 5137">
                    <a:extLst>
                      <a:ext uri="{FF2B5EF4-FFF2-40B4-BE49-F238E27FC236}">
                        <a16:creationId xmlns:a16="http://schemas.microsoft.com/office/drawing/2014/main" id="{39DD2EF1-B32F-9EC9-3F81-C62BD5D12281}"/>
                      </a:ext>
                    </a:extLst>
                  </p14:cNvPr>
                  <p14:cNvContentPartPr/>
                  <p14:nvPr/>
                </p14:nvContentPartPr>
                <p14:xfrm flipH="1">
                  <a:off x="10201652" y="5193696"/>
                  <a:ext cx="36415" cy="186"/>
                </p14:xfrm>
              </p:contentPart>
            </mc:Choice>
            <mc:Fallback xmlns="">
              <p:pic>
                <p:nvPicPr>
                  <p:cNvPr id="5138" name="Ink 5137">
                    <a:extLst>
                      <a:ext uri="{FF2B5EF4-FFF2-40B4-BE49-F238E27FC236}">
                        <a16:creationId xmlns:a16="http://schemas.microsoft.com/office/drawing/2014/main" id="{39DD2EF1-B32F-9EC9-3F81-C62BD5D12281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 flipH="1">
                    <a:off x="10196125" y="5190534"/>
                    <a:ext cx="47470" cy="65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5139" name="Ink 5138">
                    <a:extLst>
                      <a:ext uri="{FF2B5EF4-FFF2-40B4-BE49-F238E27FC236}">
                        <a16:creationId xmlns:a16="http://schemas.microsoft.com/office/drawing/2014/main" id="{A0A92507-4E79-489C-D375-35904A672D28}"/>
                      </a:ext>
                    </a:extLst>
                  </p14:cNvPr>
                  <p14:cNvContentPartPr/>
                  <p14:nvPr/>
                </p14:nvContentPartPr>
                <p14:xfrm flipH="1">
                  <a:off x="10249401" y="5532210"/>
                  <a:ext cx="6131" cy="378646"/>
                </p14:xfrm>
              </p:contentPart>
            </mc:Choice>
            <mc:Fallback xmlns="">
              <p:pic>
                <p:nvPicPr>
                  <p:cNvPr id="5139" name="Ink 5138">
                    <a:extLst>
                      <a:ext uri="{FF2B5EF4-FFF2-40B4-BE49-F238E27FC236}">
                        <a16:creationId xmlns:a16="http://schemas.microsoft.com/office/drawing/2014/main" id="{A0A92507-4E79-489C-D375-35904A672D28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 flipH="1">
                    <a:off x="10244190" y="5526646"/>
                    <a:ext cx="16554" cy="3897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5140" name="Ink 5139">
                    <a:extLst>
                      <a:ext uri="{FF2B5EF4-FFF2-40B4-BE49-F238E27FC236}">
                        <a16:creationId xmlns:a16="http://schemas.microsoft.com/office/drawing/2014/main" id="{A2F5E61D-87F4-0C6D-6457-013B8A2B259C}"/>
                      </a:ext>
                    </a:extLst>
                  </p14:cNvPr>
                  <p14:cNvContentPartPr/>
                  <p14:nvPr/>
                </p14:nvContentPartPr>
                <p14:xfrm flipH="1">
                  <a:off x="10136785" y="5923621"/>
                  <a:ext cx="107760" cy="485477"/>
                </p14:xfrm>
              </p:contentPart>
            </mc:Choice>
            <mc:Fallback xmlns="">
              <p:pic>
                <p:nvPicPr>
                  <p:cNvPr id="5140" name="Ink 5139">
                    <a:extLst>
                      <a:ext uri="{FF2B5EF4-FFF2-40B4-BE49-F238E27FC236}">
                        <a16:creationId xmlns:a16="http://schemas.microsoft.com/office/drawing/2014/main" id="{A2F5E61D-87F4-0C6D-6457-013B8A2B259C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 flipH="1">
                    <a:off x="10131234" y="5918060"/>
                    <a:ext cx="118863" cy="4966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5208" name="Group 5207">
                <a:extLst>
                  <a:ext uri="{FF2B5EF4-FFF2-40B4-BE49-F238E27FC236}">
                    <a16:creationId xmlns:a16="http://schemas.microsoft.com/office/drawing/2014/main" id="{6C86FDEF-4100-38B1-964C-7C7C82BC45E8}"/>
                  </a:ext>
                </a:extLst>
              </p:cNvPr>
              <p:cNvGrpSpPr/>
              <p:nvPr/>
            </p:nvGrpSpPr>
            <p:grpSpPr>
              <a:xfrm>
                <a:off x="9959843" y="5532443"/>
                <a:ext cx="289775" cy="179615"/>
                <a:chOff x="9959843" y="5532443"/>
                <a:chExt cx="289775" cy="179615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5141" name="Ink 5140">
                      <a:extLst>
                        <a:ext uri="{FF2B5EF4-FFF2-40B4-BE49-F238E27FC236}">
                          <a16:creationId xmlns:a16="http://schemas.microsoft.com/office/drawing/2014/main" id="{246ABA70-CD80-6DAF-62E4-2612ABFC3310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10137771" y="5532443"/>
                    <a:ext cx="111847" cy="172602"/>
                  </p14:xfrm>
                </p:contentPart>
              </mc:Choice>
              <mc:Fallback xmlns="">
                <p:pic>
                  <p:nvPicPr>
                    <p:cNvPr id="5141" name="Ink 5140">
                      <a:extLst>
                        <a:ext uri="{FF2B5EF4-FFF2-40B4-BE49-F238E27FC236}">
                          <a16:creationId xmlns:a16="http://schemas.microsoft.com/office/drawing/2014/main" id="{246ABA70-CD80-6DAF-62E4-2612ABFC3310}"/>
                        </a:ext>
                      </a:extLst>
                    </p:cNvPr>
                    <p:cNvPicPr/>
                    <p:nvPr/>
                  </p:nvPicPr>
                  <p:blipFill>
                    <a:blip r:embed="rId159"/>
                    <a:stretch>
                      <a:fillRect/>
                    </a:stretch>
                  </p:blipFill>
                  <p:spPr>
                    <a:xfrm flipH="1">
                      <a:off x="10132211" y="5526886"/>
                      <a:ext cx="122966" cy="1837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5142" name="Ink 5141">
                      <a:extLst>
                        <a:ext uri="{FF2B5EF4-FFF2-40B4-BE49-F238E27FC236}">
                          <a16:creationId xmlns:a16="http://schemas.microsoft.com/office/drawing/2014/main" id="{2BC76152-776C-78C1-489A-849144337A2A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9959843" y="5651304"/>
                    <a:ext cx="171115" cy="60754"/>
                  </p14:xfrm>
                </p:contentPart>
              </mc:Choice>
              <mc:Fallback xmlns="">
                <p:pic>
                  <p:nvPicPr>
                    <p:cNvPr id="5142" name="Ink 5141">
                      <a:extLst>
                        <a:ext uri="{FF2B5EF4-FFF2-40B4-BE49-F238E27FC236}">
                          <a16:creationId xmlns:a16="http://schemas.microsoft.com/office/drawing/2014/main" id="{2BC76152-776C-78C1-489A-849144337A2A}"/>
                        </a:ext>
                      </a:extLst>
                    </p:cNvPr>
                    <p:cNvPicPr/>
                    <p:nvPr/>
                  </p:nvPicPr>
                  <p:blipFill>
                    <a:blip r:embed="rId161"/>
                    <a:stretch>
                      <a:fillRect/>
                    </a:stretch>
                  </p:blipFill>
                  <p:spPr>
                    <a:xfrm flipH="1">
                      <a:off x="9954281" y="5645751"/>
                      <a:ext cx="182239" cy="718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129" name="Group 5128">
                <a:extLst>
                  <a:ext uri="{FF2B5EF4-FFF2-40B4-BE49-F238E27FC236}">
                    <a16:creationId xmlns:a16="http://schemas.microsoft.com/office/drawing/2014/main" id="{984010DC-AC42-5DDE-BB0C-2C394E21DBAB}"/>
                  </a:ext>
                </a:extLst>
              </p:cNvPr>
              <p:cNvGrpSpPr/>
              <p:nvPr/>
            </p:nvGrpSpPr>
            <p:grpSpPr>
              <a:xfrm>
                <a:off x="10141802" y="5263553"/>
                <a:ext cx="390240" cy="312480"/>
                <a:chOff x="7177879" y="3481978"/>
                <a:chExt cx="390240" cy="3124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5131" name="Ink 5130">
                      <a:extLst>
                        <a:ext uri="{FF2B5EF4-FFF2-40B4-BE49-F238E27FC236}">
                          <a16:creationId xmlns:a16="http://schemas.microsoft.com/office/drawing/2014/main" id="{0608AFB3-AEDC-F96E-64AE-23EB45ABE36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77879" y="3481978"/>
                    <a:ext cx="250560" cy="126360"/>
                  </p14:xfrm>
                </p:contentPart>
              </mc:Choice>
              <mc:Fallback xmlns="">
                <p:pic>
                  <p:nvPicPr>
                    <p:cNvPr id="160" name="Ink 159">
                      <a:extLst>
                        <a:ext uri="{FF2B5EF4-FFF2-40B4-BE49-F238E27FC236}">
                          <a16:creationId xmlns:a16="http://schemas.microsoft.com/office/drawing/2014/main" id="{65F0D510-2CD7-5A74-4317-971119A5E708}"/>
                        </a:ext>
                      </a:extLst>
                    </p:cNvPr>
                    <p:cNvPicPr/>
                    <p:nvPr/>
                  </p:nvPicPr>
                  <p:blipFill>
                    <a:blip r:embed="rId267"/>
                    <a:stretch>
                      <a:fillRect/>
                    </a:stretch>
                  </p:blipFill>
                  <p:spPr>
                    <a:xfrm>
                      <a:off x="7173559" y="3477658"/>
                      <a:ext cx="259200" cy="135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8">
                  <p14:nvContentPartPr>
                    <p14:cNvPr id="5132" name="Ink 5131">
                      <a:extLst>
                        <a:ext uri="{FF2B5EF4-FFF2-40B4-BE49-F238E27FC236}">
                          <a16:creationId xmlns:a16="http://schemas.microsoft.com/office/drawing/2014/main" id="{99DFBFEA-FAE4-7A45-DA5A-6D115646AF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20879" y="3511498"/>
                    <a:ext cx="36360" cy="45000"/>
                  </p14:xfrm>
                </p:contentPart>
              </mc:Choice>
              <mc:Fallback xmlns="">
                <p:pic>
                  <p:nvPicPr>
                    <p:cNvPr id="161" name="Ink 160">
                      <a:extLst>
                        <a:ext uri="{FF2B5EF4-FFF2-40B4-BE49-F238E27FC236}">
                          <a16:creationId xmlns:a16="http://schemas.microsoft.com/office/drawing/2014/main" id="{35905227-3737-5E96-F760-0612619661EE}"/>
                        </a:ext>
                      </a:extLst>
                    </p:cNvPr>
                    <p:cNvPicPr/>
                    <p:nvPr/>
                  </p:nvPicPr>
                  <p:blipFill>
                    <a:blip r:embed="rId269"/>
                    <a:stretch>
                      <a:fillRect/>
                    </a:stretch>
                  </p:blipFill>
                  <p:spPr>
                    <a:xfrm>
                      <a:off x="7416559" y="3507178"/>
                      <a:ext cx="45000" cy="53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0">
                  <p14:nvContentPartPr>
                    <p14:cNvPr id="5133" name="Ink 5132">
                      <a:extLst>
                        <a:ext uri="{FF2B5EF4-FFF2-40B4-BE49-F238E27FC236}">
                          <a16:creationId xmlns:a16="http://schemas.microsoft.com/office/drawing/2014/main" id="{4F52D9A5-A67B-539C-86A6-88735A03C8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47159" y="3512578"/>
                    <a:ext cx="106560" cy="261360"/>
                  </p14:xfrm>
                </p:contentPart>
              </mc:Choice>
              <mc:Fallback xmlns="">
                <p:pic>
                  <p:nvPicPr>
                    <p:cNvPr id="162" name="Ink 161">
                      <a:extLst>
                        <a:ext uri="{FF2B5EF4-FFF2-40B4-BE49-F238E27FC236}">
                          <a16:creationId xmlns:a16="http://schemas.microsoft.com/office/drawing/2014/main" id="{0977FFB6-DFCF-8C37-D88A-3E96C42C40DA}"/>
                        </a:ext>
                      </a:extLst>
                    </p:cNvPr>
                    <p:cNvPicPr/>
                    <p:nvPr/>
                  </p:nvPicPr>
                  <p:blipFill>
                    <a:blip r:embed="rId271"/>
                    <a:stretch>
                      <a:fillRect/>
                    </a:stretch>
                  </p:blipFill>
                  <p:spPr>
                    <a:xfrm>
                      <a:off x="7442839" y="3508258"/>
                      <a:ext cx="115200" cy="270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2">
                  <p14:nvContentPartPr>
                    <p14:cNvPr id="5134" name="Ink 5133">
                      <a:extLst>
                        <a:ext uri="{FF2B5EF4-FFF2-40B4-BE49-F238E27FC236}">
                          <a16:creationId xmlns:a16="http://schemas.microsoft.com/office/drawing/2014/main" id="{EF2FE787-D00B-645A-9494-11CEFA975C2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55799" y="3555418"/>
                    <a:ext cx="112320" cy="239040"/>
                  </p14:xfrm>
                </p:contentPart>
              </mc:Choice>
              <mc:Fallback xmlns="">
                <p:pic>
                  <p:nvPicPr>
                    <p:cNvPr id="168" name="Ink 167">
                      <a:extLst>
                        <a:ext uri="{FF2B5EF4-FFF2-40B4-BE49-F238E27FC236}">
                          <a16:creationId xmlns:a16="http://schemas.microsoft.com/office/drawing/2014/main" id="{CFF60244-2078-127E-713E-0C8C6CBBA41D}"/>
                        </a:ext>
                      </a:extLst>
                    </p:cNvPr>
                    <p:cNvPicPr/>
                    <p:nvPr/>
                  </p:nvPicPr>
                  <p:blipFill>
                    <a:blip r:embed="rId273"/>
                    <a:stretch>
                      <a:fillRect/>
                    </a:stretch>
                  </p:blipFill>
                  <p:spPr>
                    <a:xfrm>
                      <a:off x="7451479" y="3551098"/>
                      <a:ext cx="120960" cy="247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209" name="Group 5208">
                <a:extLst>
                  <a:ext uri="{FF2B5EF4-FFF2-40B4-BE49-F238E27FC236}">
                    <a16:creationId xmlns:a16="http://schemas.microsoft.com/office/drawing/2014/main" id="{526C64B3-E1D9-5D8C-E8F7-55AC3A75A2C7}"/>
                  </a:ext>
                </a:extLst>
              </p:cNvPr>
              <p:cNvGrpSpPr/>
              <p:nvPr/>
            </p:nvGrpSpPr>
            <p:grpSpPr>
              <a:xfrm flipH="1">
                <a:off x="10269693" y="5544342"/>
                <a:ext cx="318753" cy="179615"/>
                <a:chOff x="9959843" y="5532443"/>
                <a:chExt cx="289775" cy="179615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74">
                  <p14:nvContentPartPr>
                    <p14:cNvPr id="5210" name="Ink 5209">
                      <a:extLst>
                        <a:ext uri="{FF2B5EF4-FFF2-40B4-BE49-F238E27FC236}">
                          <a16:creationId xmlns:a16="http://schemas.microsoft.com/office/drawing/2014/main" id="{EEF73530-38C5-8A12-EA70-036823165251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10137771" y="5532443"/>
                    <a:ext cx="111847" cy="172602"/>
                  </p14:xfrm>
                </p:contentPart>
              </mc:Choice>
              <mc:Fallback xmlns="">
                <p:pic>
                  <p:nvPicPr>
                    <p:cNvPr id="5210" name="Ink 5209">
                      <a:extLst>
                        <a:ext uri="{FF2B5EF4-FFF2-40B4-BE49-F238E27FC236}">
                          <a16:creationId xmlns:a16="http://schemas.microsoft.com/office/drawing/2014/main" id="{EEF73530-38C5-8A12-EA70-036823165251}"/>
                        </a:ext>
                      </a:extLst>
                    </p:cNvPr>
                    <p:cNvPicPr/>
                    <p:nvPr/>
                  </p:nvPicPr>
                  <p:blipFill>
                    <a:blip r:embed="rId275"/>
                    <a:stretch>
                      <a:fillRect/>
                    </a:stretch>
                  </p:blipFill>
                  <p:spPr>
                    <a:xfrm flipH="1">
                      <a:off x="10132714" y="5526886"/>
                      <a:ext cx="121961" cy="1837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6">
                  <p14:nvContentPartPr>
                    <p14:cNvPr id="5211" name="Ink 5210">
                      <a:extLst>
                        <a:ext uri="{FF2B5EF4-FFF2-40B4-BE49-F238E27FC236}">
                          <a16:creationId xmlns:a16="http://schemas.microsoft.com/office/drawing/2014/main" id="{629E51C3-3742-468F-AE85-58FE5FA595AD}"/>
                        </a:ext>
                      </a:extLst>
                    </p14:cNvPr>
                    <p14:cNvContentPartPr/>
                    <p14:nvPr/>
                  </p14:nvContentPartPr>
                  <p14:xfrm flipH="1">
                    <a:off x="9959843" y="5651304"/>
                    <a:ext cx="171115" cy="60754"/>
                  </p14:xfrm>
                </p:contentPart>
              </mc:Choice>
              <mc:Fallback xmlns="">
                <p:pic>
                  <p:nvPicPr>
                    <p:cNvPr id="5211" name="Ink 5210">
                      <a:extLst>
                        <a:ext uri="{FF2B5EF4-FFF2-40B4-BE49-F238E27FC236}">
                          <a16:creationId xmlns:a16="http://schemas.microsoft.com/office/drawing/2014/main" id="{629E51C3-3742-468F-AE85-58FE5FA595AD}"/>
                        </a:ext>
                      </a:extLst>
                    </p:cNvPr>
                    <p:cNvPicPr/>
                    <p:nvPr/>
                  </p:nvPicPr>
                  <p:blipFill>
                    <a:blip r:embed="rId277"/>
                    <a:stretch>
                      <a:fillRect/>
                    </a:stretch>
                  </p:blipFill>
                  <p:spPr>
                    <a:xfrm flipH="1">
                      <a:off x="9954793" y="5645751"/>
                      <a:ext cx="181216" cy="718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5153" name="Group 5152">
              <a:extLst>
                <a:ext uri="{FF2B5EF4-FFF2-40B4-BE49-F238E27FC236}">
                  <a16:creationId xmlns:a16="http://schemas.microsoft.com/office/drawing/2014/main" id="{45EF9F28-51B4-7A8A-D098-D5A4702BE207}"/>
                </a:ext>
              </a:extLst>
            </p:cNvPr>
            <p:cNvGrpSpPr/>
            <p:nvPr/>
          </p:nvGrpSpPr>
          <p:grpSpPr>
            <a:xfrm>
              <a:off x="9812394" y="4166762"/>
              <a:ext cx="839594" cy="643778"/>
              <a:chOff x="7490373" y="2805248"/>
              <a:chExt cx="839594" cy="643778"/>
            </a:xfrm>
          </p:grpSpPr>
          <p:sp>
            <p:nvSpPr>
              <p:cNvPr id="5154" name="TextBox 5153">
                <a:extLst>
                  <a:ext uri="{FF2B5EF4-FFF2-40B4-BE49-F238E27FC236}">
                    <a16:creationId xmlns:a16="http://schemas.microsoft.com/office/drawing/2014/main" id="{7BE2BE30-F58E-4FC5-6292-E09559506E76}"/>
                  </a:ext>
                </a:extLst>
              </p:cNvPr>
              <p:cNvSpPr txBox="1"/>
              <p:nvPr/>
            </p:nvSpPr>
            <p:spPr>
              <a:xfrm>
                <a:off x="7720951" y="2805248"/>
                <a:ext cx="3870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he Hand Black" panose="03070902030502020204" pitchFamily="66" charset="0"/>
                  </a:rPr>
                  <a:t>?</a:t>
                </a:r>
              </a:p>
            </p:txBody>
          </p:sp>
          <p:sp>
            <p:nvSpPr>
              <p:cNvPr id="5155" name="TextBox 5154">
                <a:extLst>
                  <a:ext uri="{FF2B5EF4-FFF2-40B4-BE49-F238E27FC236}">
                    <a16:creationId xmlns:a16="http://schemas.microsoft.com/office/drawing/2014/main" id="{075177D5-9949-E948-2DD8-099A806C1529}"/>
                  </a:ext>
                </a:extLst>
              </p:cNvPr>
              <p:cNvSpPr txBox="1"/>
              <p:nvPr/>
            </p:nvSpPr>
            <p:spPr>
              <a:xfrm rot="816251">
                <a:off x="7942892" y="2925806"/>
                <a:ext cx="3870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he Hand Black" panose="03070902030502020204" pitchFamily="66" charset="0"/>
                  </a:rPr>
                  <a:t>?</a:t>
                </a:r>
              </a:p>
            </p:txBody>
          </p:sp>
          <p:sp>
            <p:nvSpPr>
              <p:cNvPr id="5156" name="TextBox 5155">
                <a:extLst>
                  <a:ext uri="{FF2B5EF4-FFF2-40B4-BE49-F238E27FC236}">
                    <a16:creationId xmlns:a16="http://schemas.microsoft.com/office/drawing/2014/main" id="{CC3FB23F-F1C9-EDBE-A48A-C2DFB1E7C59D}"/>
                  </a:ext>
                </a:extLst>
              </p:cNvPr>
              <p:cNvSpPr txBox="1"/>
              <p:nvPr/>
            </p:nvSpPr>
            <p:spPr>
              <a:xfrm rot="20670034">
                <a:off x="7490373" y="2896783"/>
                <a:ext cx="3870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he Hand Black" panose="03070902030502020204" pitchFamily="66" charset="0"/>
                  </a:rPr>
                  <a:t>?</a:t>
                </a:r>
              </a:p>
            </p:txBody>
          </p:sp>
        </p:grp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8F33C7D-7962-0670-F289-A58752B54C8A}"/>
              </a:ext>
            </a:extLst>
          </p:cNvPr>
          <p:cNvSpPr/>
          <p:nvPr/>
        </p:nvSpPr>
        <p:spPr>
          <a:xfrm>
            <a:off x="4653023" y="4722497"/>
            <a:ext cx="4010910" cy="284360"/>
          </a:xfrm>
          <a:prstGeom prst="wedgeRoundRectCallout">
            <a:avLst>
              <a:gd name="adj1" fmla="val 65308"/>
              <a:gd name="adj2" fmla="val -45366"/>
              <a:gd name="adj3" fmla="val 16667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3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1037F-C3AD-CDCA-9AB5-18CABE89E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2D77C-E8D0-B8FF-64F3-BD04FF3D0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66"/>
            <a:ext cx="5400942" cy="543977"/>
          </a:xfrm>
        </p:spPr>
        <p:txBody>
          <a:bodyPr/>
          <a:lstStyle/>
          <a:p>
            <a:r>
              <a:rPr lang="en-US" noProof="0" dirty="0"/>
              <a:t>E2EE Cloud Storage Providers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2B79E8-D945-0352-C17E-DFFF7B447783}"/>
              </a:ext>
            </a:extLst>
          </p:cNvPr>
          <p:cNvSpPr/>
          <p:nvPr/>
        </p:nvSpPr>
        <p:spPr>
          <a:xfrm>
            <a:off x="684213" y="928643"/>
            <a:ext cx="4851347" cy="2088504"/>
          </a:xfrm>
          <a:prstGeom prst="rect">
            <a:avLst/>
          </a:prstGeom>
          <a:solidFill>
            <a:schemeClr val="accent5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4888ED-738F-5FC8-53D2-7DBEAB5270F7}"/>
              </a:ext>
            </a:extLst>
          </p:cNvPr>
          <p:cNvGrpSpPr/>
          <p:nvPr/>
        </p:nvGrpSpPr>
        <p:grpSpPr>
          <a:xfrm rot="2499381">
            <a:off x="4284893" y="1230713"/>
            <a:ext cx="1439103" cy="584775"/>
            <a:chOff x="5285918" y="283882"/>
            <a:chExt cx="1439103" cy="58477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DCAEA1A-3911-B483-1409-BE90CC27A12B}"/>
                </a:ext>
              </a:extLst>
            </p:cNvPr>
            <p:cNvSpPr/>
            <p:nvPr/>
          </p:nvSpPr>
          <p:spPr>
            <a:xfrm>
              <a:off x="5344835" y="331319"/>
              <a:ext cx="1159063" cy="39235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F605920-CA0C-F154-7E75-D23B1E0FB66A}"/>
                </a:ext>
              </a:extLst>
            </p:cNvPr>
            <p:cNvSpPr txBox="1"/>
            <p:nvPr/>
          </p:nvSpPr>
          <p:spPr>
            <a:xfrm>
              <a:off x="5320764" y="283882"/>
              <a:ext cx="14042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noProof="0" dirty="0">
                  <a:solidFill>
                    <a:schemeClr val="bg1"/>
                  </a:solidFill>
                  <a:latin typeface="The Hand Black" panose="03070902030502020204" pitchFamily="66" charset="0"/>
                </a:rPr>
                <a:t>INSECURE!</a:t>
              </a:r>
              <a:endParaRPr lang="en-US" sz="32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FBA4DBB-7DB6-8C35-8DFA-2B788090E0F7}"/>
                </a:ext>
              </a:extLst>
            </p:cNvPr>
            <p:cNvSpPr/>
            <p:nvPr/>
          </p:nvSpPr>
          <p:spPr>
            <a:xfrm>
              <a:off x="5285918" y="283882"/>
              <a:ext cx="1271358" cy="4827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D0B56A-3D3C-7FB2-7909-75886533E4AA}"/>
              </a:ext>
            </a:extLst>
          </p:cNvPr>
          <p:cNvGrpSpPr/>
          <p:nvPr/>
        </p:nvGrpSpPr>
        <p:grpSpPr>
          <a:xfrm>
            <a:off x="5723404" y="928643"/>
            <a:ext cx="5315267" cy="2088504"/>
            <a:chOff x="5723404" y="928643"/>
            <a:chExt cx="5315267" cy="208850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039D4D-123D-8F54-4580-5A7E72355A59}"/>
                </a:ext>
              </a:extLst>
            </p:cNvPr>
            <p:cNvSpPr/>
            <p:nvPr/>
          </p:nvSpPr>
          <p:spPr>
            <a:xfrm>
              <a:off x="5723404" y="928643"/>
              <a:ext cx="5112871" cy="208850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84D4BF8-B719-1203-7A6A-CB1202C1498C}"/>
                </a:ext>
              </a:extLst>
            </p:cNvPr>
            <p:cNvGrpSpPr/>
            <p:nvPr/>
          </p:nvGrpSpPr>
          <p:grpSpPr>
            <a:xfrm rot="2499381">
              <a:off x="9599570" y="1221468"/>
              <a:ext cx="1439101" cy="584775"/>
              <a:chOff x="5285919" y="283878"/>
              <a:chExt cx="1439101" cy="584775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3A8AE0D-05F6-972E-0EC2-71126B7FF38F}"/>
                  </a:ext>
                </a:extLst>
              </p:cNvPr>
              <p:cNvSpPr/>
              <p:nvPr/>
            </p:nvSpPr>
            <p:spPr>
              <a:xfrm>
                <a:off x="5344835" y="331319"/>
                <a:ext cx="1159063" cy="39235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D771CA0-A93A-DEE1-76E5-5EB2B6A71B0E}"/>
                  </a:ext>
                </a:extLst>
              </p:cNvPr>
              <p:cNvSpPr txBox="1"/>
              <p:nvPr/>
            </p:nvSpPr>
            <p:spPr>
              <a:xfrm>
                <a:off x="5320763" y="283878"/>
                <a:ext cx="140425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noProof="0" dirty="0">
                    <a:solidFill>
                      <a:schemeClr val="bg1"/>
                    </a:solidFill>
                    <a:latin typeface="The Hand Black" panose="03070902030502020204" pitchFamily="66" charset="0"/>
                  </a:rPr>
                  <a:t>INSECURE!</a:t>
                </a:r>
                <a:endParaRPr lang="en-US" sz="3200" noProof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BB39379-E2DC-31FE-671A-8E991366ABD0}"/>
                  </a:ext>
                </a:extLst>
              </p:cNvPr>
              <p:cNvSpPr/>
              <p:nvPr/>
            </p:nvSpPr>
            <p:spPr>
              <a:xfrm>
                <a:off x="5285919" y="283880"/>
                <a:ext cx="1271358" cy="48272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F4706A-6D90-33FC-8F30-A0E85B8C3318}"/>
                </a:ext>
              </a:extLst>
            </p:cNvPr>
            <p:cNvSpPr txBox="1"/>
            <p:nvPr/>
          </p:nvSpPr>
          <p:spPr>
            <a:xfrm>
              <a:off x="9282469" y="2674718"/>
              <a:ext cx="153724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noProof="0" dirty="0">
                  <a:solidFill>
                    <a:srgbClr val="C00000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[ABCP23]</a:t>
              </a:r>
              <a:endParaRPr lang="en-US" sz="1400" noProof="0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AC53E-105F-62A8-4C90-9A4A1B40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1A0ED54F-B310-2F86-0E77-B5C3DC608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796" y="3779971"/>
            <a:ext cx="1847850" cy="4953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135B9CB-A75E-F8C6-BD7B-D7ECC1C5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627" b="29483"/>
          <a:stretch/>
        </p:blipFill>
        <p:spPr>
          <a:xfrm>
            <a:off x="3916038" y="4596959"/>
            <a:ext cx="1898730" cy="55676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7E0DFD3C-7AA8-67B9-E606-D74559C6F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49748" y="1781652"/>
            <a:ext cx="1209675" cy="828675"/>
          </a:xfrm>
          <a:prstGeom prst="rect">
            <a:avLst/>
          </a:prstGeom>
        </p:spPr>
      </p:pic>
      <p:pic>
        <p:nvPicPr>
          <p:cNvPr id="5126" name="Picture 6" descr="pCloud logo - The pCloud Blog">
            <a:extLst>
              <a:ext uri="{FF2B5EF4-FFF2-40B4-BE49-F238E27FC236}">
                <a16:creationId xmlns:a16="http://schemas.microsoft.com/office/drawing/2014/main" id="{7E7D1740-4982-0E6D-39B1-7F750B87C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40" y="3756935"/>
            <a:ext cx="692095" cy="65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40% off icedrive Cloud storage lifetime subscription 2024 June - Dealsparkcoupon">
            <a:extLst>
              <a:ext uri="{FF2B5EF4-FFF2-40B4-BE49-F238E27FC236}">
                <a16:creationId xmlns:a16="http://schemas.microsoft.com/office/drawing/2014/main" id="{67A74D6F-513A-2073-FFEE-AC84D197C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16" y="4513187"/>
            <a:ext cx="1903567" cy="63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BBE206-244A-1B27-3A7D-59BC115A9F29}"/>
              </a:ext>
            </a:extLst>
          </p:cNvPr>
          <p:cNvGrpSpPr/>
          <p:nvPr/>
        </p:nvGrpSpPr>
        <p:grpSpPr>
          <a:xfrm>
            <a:off x="2060477" y="1481468"/>
            <a:ext cx="2279790" cy="1292238"/>
            <a:chOff x="2060477" y="1481468"/>
            <a:chExt cx="2279790" cy="1292238"/>
          </a:xfrm>
        </p:grpSpPr>
        <p:pic>
          <p:nvPicPr>
            <p:cNvPr id="5130" name="Picture 10" descr="Download Mega Logo in SVG Vector or PNG File Format - Logo.wine">
              <a:extLst>
                <a:ext uri="{FF2B5EF4-FFF2-40B4-BE49-F238E27FC236}">
                  <a16:creationId xmlns:a16="http://schemas.microsoft.com/office/drawing/2014/main" id="{7B150F12-B19D-EFB2-6FD8-9C8BC033D5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477" y="1597827"/>
              <a:ext cx="1763819" cy="117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DF601B7-B88A-126F-D630-7C0CCAAD9CE0}"/>
                </a:ext>
              </a:extLst>
            </p:cNvPr>
            <p:cNvGrpSpPr/>
            <p:nvPr/>
          </p:nvGrpSpPr>
          <p:grpSpPr>
            <a:xfrm>
              <a:off x="2789138" y="1481468"/>
              <a:ext cx="1551129" cy="523494"/>
              <a:chOff x="2789138" y="1481468"/>
              <a:chExt cx="1551129" cy="523494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3D75BC6-29D3-EFB7-B1B6-10C758A01EFB}"/>
                  </a:ext>
                </a:extLst>
              </p:cNvPr>
              <p:cNvSpPr txBox="1"/>
              <p:nvPr/>
            </p:nvSpPr>
            <p:spPr>
              <a:xfrm>
                <a:off x="2969482" y="1481468"/>
                <a:ext cx="1370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>
                    <a:latin typeface="The Hand Black" panose="03070902030502020204" pitchFamily="66" charset="0"/>
                  </a:rPr>
                  <a:t>300 MILLION USERS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A6E9D68-EEAF-633E-8326-2A33F35F549D}"/>
                  </a:ext>
                </a:extLst>
              </p:cNvPr>
              <p:cNvGrpSpPr/>
              <p:nvPr/>
            </p:nvGrpSpPr>
            <p:grpSpPr>
              <a:xfrm rot="18536874">
                <a:off x="2687584" y="1802676"/>
                <a:ext cx="303840" cy="100732"/>
                <a:chOff x="10279610" y="2127137"/>
                <a:chExt cx="303840" cy="100732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FCB3DF5A-2F48-8371-A61A-B0DC685A454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79610" y="2127137"/>
                    <a:ext cx="303840" cy="9288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FCB3DF5A-2F48-8371-A61A-B0DC685A454A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10273490" y="2121017"/>
                      <a:ext cx="316080" cy="105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28CCA2D4-37F9-2AA6-7FFC-F7368F69DC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288261" y="2199429"/>
                    <a:ext cx="77400" cy="2844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28CCA2D4-37F9-2AA6-7FFC-F7368F69DC28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10282112" y="2193385"/>
                      <a:ext cx="89697" cy="4052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2DD2A78-2813-65BF-FD7D-C06CC42084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92023" y="4846947"/>
            <a:ext cx="1556772" cy="25427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D2D2402-459F-642C-4961-7677961B7B4F}"/>
              </a:ext>
            </a:extLst>
          </p:cNvPr>
          <p:cNvSpPr txBox="1"/>
          <p:nvPr/>
        </p:nvSpPr>
        <p:spPr>
          <a:xfrm>
            <a:off x="869665" y="3401915"/>
            <a:ext cx="232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“EXCEPTIONALLY PRIVATE CLOUD”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62F821-F001-255B-DAD1-7049F8D1BAB4}"/>
              </a:ext>
            </a:extLst>
          </p:cNvPr>
          <p:cNvSpPr txBox="1"/>
          <p:nvPr/>
        </p:nvSpPr>
        <p:spPr>
          <a:xfrm>
            <a:off x="3915799" y="5111699"/>
            <a:ext cx="1999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“SUPPORTS CLIENT-SIDE END-TO-END ENCRYPTION”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66035A-6013-A860-AF52-6163CB099B74}"/>
              </a:ext>
            </a:extLst>
          </p:cNvPr>
          <p:cNvGrpSpPr/>
          <p:nvPr/>
        </p:nvGrpSpPr>
        <p:grpSpPr>
          <a:xfrm>
            <a:off x="7820073" y="1305384"/>
            <a:ext cx="2056683" cy="564821"/>
            <a:chOff x="8337954" y="1406744"/>
            <a:chExt cx="2056683" cy="56482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B269EEF-7215-89C6-5B0C-279A1FD8F330}"/>
                </a:ext>
              </a:extLst>
            </p:cNvPr>
            <p:cNvSpPr txBox="1"/>
            <p:nvPr/>
          </p:nvSpPr>
          <p:spPr>
            <a:xfrm>
              <a:off x="8337954" y="1406744"/>
              <a:ext cx="20566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noProof="0" dirty="0">
                  <a:latin typeface="The Hand Black" panose="03070902030502020204" pitchFamily="66" charset="0"/>
                </a:rPr>
                <a:t>“ULTIMATE SECURITY”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A69A948-49E9-6D1B-644E-AC9AB98C34D8}"/>
                    </a:ext>
                  </a:extLst>
                </p14:cNvPr>
                <p14:cNvContentPartPr/>
                <p14:nvPr/>
              </p14:nvContentPartPr>
              <p14:xfrm flipH="1">
                <a:off x="8997087" y="1807765"/>
                <a:ext cx="248760" cy="163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A69A948-49E9-6D1B-644E-AC9AB98C34D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 flipH="1">
                  <a:off x="8992773" y="1803454"/>
                  <a:ext cx="257388" cy="172421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A72206D-07F9-836F-50EA-74463E0E6387}"/>
              </a:ext>
            </a:extLst>
          </p:cNvPr>
          <p:cNvSpPr txBox="1"/>
          <p:nvPr/>
        </p:nvSpPr>
        <p:spPr>
          <a:xfrm>
            <a:off x="3537826" y="3401915"/>
            <a:ext cx="2804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“EUROPE'S MOST SECURE CLOUD STORAGE”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3CE86-32CC-A021-33E0-E6210E1AE3E4}"/>
              </a:ext>
            </a:extLst>
          </p:cNvPr>
          <p:cNvSpPr txBox="1"/>
          <p:nvPr/>
        </p:nvSpPr>
        <p:spPr>
          <a:xfrm>
            <a:off x="872002" y="5102597"/>
            <a:ext cx="2203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noProof="0" dirty="0">
                <a:latin typeface="The Hand Black" panose="03070902030502020204" pitchFamily="66" charset="0"/>
              </a:rPr>
              <a:t>“THE STRONGEST ENCRYPTED CLOUD STORAGE IN THE WORLD”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5AFAC4-3143-E535-B1A5-E3E7FD3AECC7}"/>
              </a:ext>
            </a:extLst>
          </p:cNvPr>
          <p:cNvGrpSpPr/>
          <p:nvPr/>
        </p:nvGrpSpPr>
        <p:grpSpPr>
          <a:xfrm>
            <a:off x="846172" y="1144558"/>
            <a:ext cx="1902271" cy="861815"/>
            <a:chOff x="846172" y="1144558"/>
            <a:chExt cx="1902271" cy="8618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3576A-F6E2-BFEA-A54A-669F045F14E4}"/>
                </a:ext>
              </a:extLst>
            </p:cNvPr>
            <p:cNvSpPr txBox="1"/>
            <p:nvPr/>
          </p:nvSpPr>
          <p:spPr>
            <a:xfrm>
              <a:off x="846172" y="1144558"/>
              <a:ext cx="1902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noProof="0" dirty="0">
                  <a:latin typeface="The Hand Black" panose="03070902030502020204" pitchFamily="66" charset="0"/>
                </a:rPr>
                <a:t>“WITH </a:t>
              </a:r>
              <a:r>
                <a:rPr lang="en-US" sz="2000" b="1" noProof="0" dirty="0">
                  <a:latin typeface="The Hand Extrablack" panose="020F0502020204030204" pitchFamily="66" charset="0"/>
                </a:rPr>
                <a:t>MEGA</a:t>
              </a:r>
              <a:r>
                <a:rPr lang="en-US" sz="2000" b="1" noProof="0" dirty="0">
                  <a:latin typeface="The Hand Black" panose="03070902030502020204" pitchFamily="66" charset="0"/>
                </a:rPr>
                <a:t>, </a:t>
              </a:r>
              <a:r>
                <a:rPr lang="en-US" sz="2000" noProof="0" dirty="0">
                  <a:latin typeface="The Hand Black" panose="03070902030502020204" pitchFamily="66" charset="0"/>
                </a:rPr>
                <a:t>YOU</a:t>
              </a:r>
              <a:br>
                <a:rPr lang="en-US" sz="2000" noProof="0" dirty="0">
                  <a:latin typeface="The Hand Black" panose="03070902030502020204" pitchFamily="66" charset="0"/>
                </a:rPr>
              </a:br>
              <a:r>
                <a:rPr lang="en-US" sz="2000" noProof="0" dirty="0">
                  <a:latin typeface="The Hand Black" panose="03070902030502020204" pitchFamily="66" charset="0"/>
                </a:rPr>
                <a:t>CONTROL THE ENCRYPTION”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0B0B33E-C190-0593-71F7-FCD68BA3BFD0}"/>
                    </a:ext>
                  </a:extLst>
                </p14:cNvPr>
                <p14:cNvContentPartPr/>
                <p14:nvPr/>
              </p14:nvContentPartPr>
              <p14:xfrm>
                <a:off x="2057609" y="1850133"/>
                <a:ext cx="189360" cy="156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0B0B33E-C190-0593-71F7-FCD68BA3BFD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52938" y="1845453"/>
                  <a:ext cx="198343" cy="1652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A03D33C-ACA3-CE4E-943F-0BFB5DD19B99}"/>
              </a:ext>
            </a:extLst>
          </p:cNvPr>
          <p:cNvSpPr txBox="1"/>
          <p:nvPr/>
        </p:nvSpPr>
        <p:spPr>
          <a:xfrm>
            <a:off x="7064760" y="4064146"/>
            <a:ext cx="3332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latin typeface="The Hand Black" panose="03070902030502020204" pitchFamily="66" charset="0"/>
              </a:rPr>
              <a:t>“FREE, ENCRYPTED, AND SECURE CLOUD STORAGE.</a:t>
            </a:r>
          </a:p>
          <a:p>
            <a:pPr algn="ctr"/>
            <a:r>
              <a:rPr lang="en-US" sz="2000" b="1" noProof="0" dirty="0">
                <a:latin typeface="The Hand Black" panose="03070902030502020204" pitchFamily="66" charset="0"/>
              </a:rPr>
              <a:t>YOUR PRIVACY, SECURED BY MATH”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E81112-4732-E122-A55C-3C5418C8488E}"/>
              </a:ext>
            </a:extLst>
          </p:cNvPr>
          <p:cNvGrpSpPr/>
          <p:nvPr/>
        </p:nvGrpSpPr>
        <p:grpSpPr>
          <a:xfrm>
            <a:off x="684213" y="3223285"/>
            <a:ext cx="6782053" cy="2666921"/>
            <a:chOff x="684213" y="3223285"/>
            <a:chExt cx="6782053" cy="26669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4C17F5-1888-1F6A-D7CD-EA9A36DE04A4}"/>
                </a:ext>
              </a:extLst>
            </p:cNvPr>
            <p:cNvSpPr/>
            <p:nvPr/>
          </p:nvSpPr>
          <p:spPr>
            <a:xfrm>
              <a:off x="684213" y="3223285"/>
              <a:ext cx="6403679" cy="2666921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D396152-1D25-5BCB-2191-E41C05370154}"/>
                </a:ext>
              </a:extLst>
            </p:cNvPr>
            <p:cNvGrpSpPr/>
            <p:nvPr/>
          </p:nvGrpSpPr>
          <p:grpSpPr>
            <a:xfrm>
              <a:off x="5178554" y="3342787"/>
              <a:ext cx="2287712" cy="1610925"/>
              <a:chOff x="5178554" y="3342787"/>
              <a:chExt cx="2287712" cy="16109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563AEFB-A2A9-11D1-1B84-5FE1066F2E4C}"/>
                  </a:ext>
                </a:extLst>
              </p:cNvPr>
              <p:cNvSpPr txBox="1"/>
              <p:nvPr/>
            </p:nvSpPr>
            <p:spPr>
              <a:xfrm>
                <a:off x="5178554" y="4122715"/>
                <a:ext cx="190356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noProof="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noProof="0" dirty="0">
                    <a:solidFill>
                      <a:srgbClr val="C00000"/>
                    </a:solidFill>
                  </a:rPr>
                  <a:t>Jonas Hofmann &amp; Kien Tuong Truong </a:t>
                </a:r>
                <a:r>
                  <a:rPr lang="en-US" sz="1400" noProof="0" dirty="0">
                    <a:solidFill>
                      <a:srgbClr val="C00000"/>
                    </a:solidFill>
                  </a:rPr>
                  <a:t>[</a:t>
                </a:r>
                <a:r>
                  <a:rPr lang="en-US" sz="1400" noProof="0" dirty="0">
                    <a:solidFill>
                      <a:srgbClr val="C00000"/>
                    </a:solidFill>
                    <a:hlinkClick r:id="rId2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HT24</a:t>
                </a:r>
                <a:r>
                  <a:rPr lang="en-US" sz="1400" noProof="0" dirty="0">
                    <a:solidFill>
                      <a:srgbClr val="C00000"/>
                    </a:solidFill>
                  </a:rPr>
                  <a:t>]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E8DBEFD-7C66-40D1-1A41-1BC7029DAAAC}"/>
                  </a:ext>
                </a:extLst>
              </p:cNvPr>
              <p:cNvGrpSpPr/>
              <p:nvPr/>
            </p:nvGrpSpPr>
            <p:grpSpPr>
              <a:xfrm rot="2499381">
                <a:off x="6027158" y="3342787"/>
                <a:ext cx="1439108" cy="584783"/>
                <a:chOff x="5285913" y="283874"/>
                <a:chExt cx="1439108" cy="584783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7C2B751-0A0B-B6C6-87D1-A3BD57649185}"/>
                    </a:ext>
                  </a:extLst>
                </p:cNvPr>
                <p:cNvSpPr/>
                <p:nvPr/>
              </p:nvSpPr>
              <p:spPr>
                <a:xfrm>
                  <a:off x="5344835" y="331319"/>
                  <a:ext cx="1159063" cy="39235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FC515D1-4BEA-8E3D-6BBA-E697EBC24B33}"/>
                    </a:ext>
                  </a:extLst>
                </p:cNvPr>
                <p:cNvSpPr/>
                <p:nvPr/>
              </p:nvSpPr>
              <p:spPr>
                <a:xfrm>
                  <a:off x="5285913" y="283874"/>
                  <a:ext cx="1271358" cy="48272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221E8CF-11F1-05B9-80BD-728D36DB6A31}"/>
                    </a:ext>
                  </a:extLst>
                </p:cNvPr>
                <p:cNvSpPr txBox="1"/>
                <p:nvPr/>
              </p:nvSpPr>
              <p:spPr>
                <a:xfrm>
                  <a:off x="5320764" y="283882"/>
                  <a:ext cx="1404257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3200" noProof="0" dirty="0">
                      <a:solidFill>
                        <a:schemeClr val="bg1"/>
                      </a:solidFill>
                      <a:latin typeface="The Hand Black" panose="03070902030502020204" pitchFamily="66" charset="0"/>
                    </a:rPr>
                    <a:t>INSECURE!</a:t>
                  </a:r>
                  <a:endParaRPr lang="en-US" sz="3200" noProof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B74D82D-2E62-C7FB-2ECA-FB22CC20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48" name="Footer Placeholder 47">
            <a:extLst>
              <a:ext uri="{FF2B5EF4-FFF2-40B4-BE49-F238E27FC236}">
                <a16:creationId xmlns:a16="http://schemas.microsoft.com/office/drawing/2014/main" id="{5751BCCF-24FC-F061-0A79-15228D906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3EDDB26-7DFB-56DD-A4CA-CECD934C8BA4}"/>
              </a:ext>
            </a:extLst>
          </p:cNvPr>
          <p:cNvGrpSpPr/>
          <p:nvPr/>
        </p:nvGrpSpPr>
        <p:grpSpPr>
          <a:xfrm>
            <a:off x="8687477" y="5000206"/>
            <a:ext cx="2161169" cy="952843"/>
            <a:chOff x="8646968" y="5057766"/>
            <a:chExt cx="2161169" cy="9528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334BF1F-26D9-A862-9D1D-17EB29EB04E2}"/>
                </a:ext>
              </a:extLst>
            </p:cNvPr>
            <p:cNvGrpSpPr/>
            <p:nvPr/>
          </p:nvGrpSpPr>
          <p:grpSpPr>
            <a:xfrm>
              <a:off x="8952754" y="5057766"/>
              <a:ext cx="1759928" cy="691473"/>
              <a:chOff x="8952754" y="5057766"/>
              <a:chExt cx="1759928" cy="691473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DB855FB-6A3B-9E11-5F96-A68AD44A9A3C}"/>
                  </a:ext>
                </a:extLst>
              </p:cNvPr>
              <p:cNvSpPr txBox="1"/>
              <p:nvPr/>
            </p:nvSpPr>
            <p:spPr>
              <a:xfrm>
                <a:off x="8952754" y="5349129"/>
                <a:ext cx="17599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noProof="0" dirty="0">
                    <a:solidFill>
                      <a:srgbClr val="FF0000"/>
                    </a:solidFill>
                    <a:latin typeface="The Hand Black" panose="03070902030502020204" pitchFamily="66" charset="0"/>
                  </a:rPr>
                  <a:t>NO IND-CCA SECURITY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E84E78F-23CF-3CBE-C500-DB045C5009A4}"/>
                  </a:ext>
                </a:extLst>
              </p:cNvPr>
              <p:cNvGrpSpPr/>
              <p:nvPr/>
            </p:nvGrpSpPr>
            <p:grpSpPr>
              <a:xfrm rot="20485202" flipH="1">
                <a:off x="9614549" y="5057766"/>
                <a:ext cx="111209" cy="284400"/>
                <a:chOff x="1331201" y="4991084"/>
                <a:chExt cx="111209" cy="2844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14" name="Ink 13">
                      <a:extLst>
                        <a:ext uri="{FF2B5EF4-FFF2-40B4-BE49-F238E27FC236}">
                          <a16:creationId xmlns:a16="http://schemas.microsoft.com/office/drawing/2014/main" id="{F8CAE3EF-FFB3-3ACF-937C-2F572111C466}"/>
                        </a:ext>
                      </a:extLst>
                    </p14:cNvPr>
                    <p14:cNvContentPartPr/>
                    <p14:nvPr/>
                  </p14:nvContentPartPr>
                  <p14:xfrm rot="21526109">
                    <a:off x="1331201" y="4991084"/>
                    <a:ext cx="102600" cy="284400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F8CAE3EF-FFB3-3ACF-937C-2F572111C466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 rot="21526109">
                      <a:off x="1325081" y="4984956"/>
                      <a:ext cx="114840" cy="29665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82738483-1978-5B2B-A67E-665E41C98FF6}"/>
                        </a:ext>
                      </a:extLst>
                    </p14:cNvPr>
                    <p14:cNvContentPartPr/>
                    <p14:nvPr/>
                  </p14:nvContentPartPr>
                  <p14:xfrm rot="510938">
                    <a:off x="1426210" y="5003552"/>
                    <a:ext cx="16200" cy="9612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82738483-1978-5B2B-A67E-665E41C98FF6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 rot="510938">
                      <a:off x="1420090" y="4997409"/>
                      <a:ext cx="28440" cy="108406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72F285-6A22-A7AA-517B-3FCC57A16C81}"/>
                </a:ext>
              </a:extLst>
            </p:cNvPr>
            <p:cNvSpPr txBox="1"/>
            <p:nvPr/>
          </p:nvSpPr>
          <p:spPr>
            <a:xfrm>
              <a:off x="8646968" y="5672055"/>
              <a:ext cx="21611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Léa </a:t>
              </a:r>
              <a:r>
                <a:rPr lang="en-US" sz="1600" dirty="0" err="1">
                  <a:solidFill>
                    <a:srgbClr val="C00000"/>
                  </a:solidFill>
                </a:rPr>
                <a:t>Micheloud</a:t>
              </a:r>
              <a:r>
                <a:rPr lang="en-US" sz="1600" dirty="0">
                  <a:solidFill>
                    <a:srgbClr val="C00000"/>
                  </a:solidFill>
                </a:rPr>
                <a:t> [</a:t>
              </a:r>
              <a:r>
                <a:rPr lang="en-US" sz="1600" dirty="0">
                  <a:solidFill>
                    <a:srgbClr val="C00000"/>
                  </a:solidFill>
                  <a:hlinkClick r:id="rId2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thesis</a:t>
              </a:r>
              <a:r>
                <a:rPr lang="en-US" sz="1600" dirty="0">
                  <a:solidFill>
                    <a:srgbClr val="C00000"/>
                  </a:solidFill>
                </a:rPr>
                <a:t>]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145A907-69F7-B93F-47A0-CAEF45AB578E}"/>
              </a:ext>
            </a:extLst>
          </p:cNvPr>
          <p:cNvSpPr txBox="1"/>
          <p:nvPr/>
        </p:nvSpPr>
        <p:spPr>
          <a:xfrm>
            <a:off x="4259781" y="2461823"/>
            <a:ext cx="1261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noProof="0" dirty="0">
                <a:solidFill>
                  <a:srgbClr val="C00000"/>
                </a:solidFill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[BHP23]</a:t>
            </a:r>
            <a:endParaRPr lang="en-US" sz="1400" noProof="0" dirty="0">
              <a:solidFill>
                <a:srgbClr val="C00000"/>
              </a:solidFill>
            </a:endParaRPr>
          </a:p>
          <a:p>
            <a:pPr algn="r"/>
            <a:r>
              <a:rPr lang="en-US" sz="1400" noProof="0" dirty="0">
                <a:solidFill>
                  <a:srgbClr val="C00000"/>
                </a:solidFill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[AHMP23]</a:t>
            </a:r>
            <a:endParaRPr lang="en-US" sz="1400" noProof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2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E3C90-DCBB-24EC-E716-736A8DAD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BE753E-E2C9-78DB-AF74-21CEE7FD10F4}"/>
              </a:ext>
            </a:extLst>
          </p:cNvPr>
          <p:cNvCxnSpPr>
            <a:cxnSpLocks/>
          </p:cNvCxnSpPr>
          <p:nvPr/>
        </p:nvCxnSpPr>
        <p:spPr>
          <a:xfrm>
            <a:off x="1969391" y="3790362"/>
            <a:ext cx="49113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EC92D4-6B1E-B156-82BC-812343195220}"/>
              </a:ext>
            </a:extLst>
          </p:cNvPr>
          <p:cNvCxnSpPr>
            <a:cxnSpLocks/>
          </p:cNvCxnSpPr>
          <p:nvPr/>
        </p:nvCxnSpPr>
        <p:spPr>
          <a:xfrm>
            <a:off x="2096000" y="3925008"/>
            <a:ext cx="4896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AD2C4F-682F-292E-AF45-C1FB611E5BC0}"/>
              </a:ext>
            </a:extLst>
          </p:cNvPr>
          <p:cNvCxnSpPr>
            <a:cxnSpLocks/>
          </p:cNvCxnSpPr>
          <p:nvPr/>
        </p:nvCxnSpPr>
        <p:spPr>
          <a:xfrm>
            <a:off x="2201508" y="4083326"/>
            <a:ext cx="49958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3FA4BA-628B-CBBC-3AAA-3F79A4A85617}"/>
              </a:ext>
            </a:extLst>
          </p:cNvPr>
          <p:cNvCxnSpPr>
            <a:cxnSpLocks/>
          </p:cNvCxnSpPr>
          <p:nvPr/>
        </p:nvCxnSpPr>
        <p:spPr>
          <a:xfrm>
            <a:off x="2335151" y="4247562"/>
            <a:ext cx="50771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28A579DD-1A8A-0103-A274-E34F5371B01C}"/>
              </a:ext>
            </a:extLst>
          </p:cNvPr>
          <p:cNvGrpSpPr/>
          <p:nvPr/>
        </p:nvGrpSpPr>
        <p:grpSpPr>
          <a:xfrm>
            <a:off x="1942554" y="2932569"/>
            <a:ext cx="944601" cy="922768"/>
            <a:chOff x="2302139" y="1384256"/>
            <a:chExt cx="2227320" cy="217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3F16361-063E-73AB-1EE3-BDC8D6D0ADE0}"/>
                    </a:ext>
                  </a:extLst>
                </p14:cNvPr>
                <p14:cNvContentPartPr/>
                <p14:nvPr/>
              </p14:nvContentPartPr>
              <p14:xfrm>
                <a:off x="3644579" y="1384256"/>
                <a:ext cx="447840" cy="5709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3F16361-063E-73AB-1EE3-BDC8D6D0ADE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34401" y="1374075"/>
                  <a:ext cx="468196" cy="5913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95A4C64-EC7B-A8A1-C588-98D86CF0C26C}"/>
                    </a:ext>
                  </a:extLst>
                </p14:cNvPr>
                <p14:cNvContentPartPr/>
                <p14:nvPr/>
              </p14:nvContentPartPr>
              <p14:xfrm>
                <a:off x="3409499" y="1947296"/>
                <a:ext cx="343440" cy="594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95A4C64-EC7B-A8A1-C588-98D86CF0C26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99323" y="1937122"/>
                  <a:ext cx="363792" cy="6147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2B5E1197-653F-8876-F147-96085B8397A3}"/>
                    </a:ext>
                  </a:extLst>
                </p14:cNvPr>
                <p14:cNvContentPartPr/>
                <p14:nvPr/>
              </p14:nvContentPartPr>
              <p14:xfrm>
                <a:off x="3408059" y="2553176"/>
                <a:ext cx="246240" cy="10069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2B5E1197-653F-8876-F147-96085B8397A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97870" y="2542997"/>
                  <a:ext cx="266618" cy="10272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A74691F3-649D-C4D8-11BF-C0FE38415F26}"/>
                    </a:ext>
                  </a:extLst>
                </p14:cNvPr>
                <p14:cNvContentPartPr/>
                <p14:nvPr/>
              </p14:nvContentPartPr>
              <p14:xfrm>
                <a:off x="2302139" y="2553176"/>
                <a:ext cx="1094400" cy="4586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A74691F3-649D-C4D8-11BF-C0FE38415F2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91959" y="2543003"/>
                  <a:ext cx="1114761" cy="4789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612504D-A149-AB5F-D8A5-3B47A8AEDD59}"/>
                    </a:ext>
                  </a:extLst>
                </p14:cNvPr>
                <p14:cNvContentPartPr/>
                <p14:nvPr/>
              </p14:nvContentPartPr>
              <p14:xfrm>
                <a:off x="2922779" y="1958816"/>
                <a:ext cx="829800" cy="4777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612504D-A149-AB5F-D8A5-3B47A8AEDD5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12597" y="1948634"/>
                  <a:ext cx="850163" cy="4980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F4E912B-4D03-8681-5A73-D585BBA961FF}"/>
                    </a:ext>
                  </a:extLst>
                </p14:cNvPr>
                <p14:cNvContentPartPr/>
                <p14:nvPr/>
              </p14:nvContentPartPr>
              <p14:xfrm>
                <a:off x="3770219" y="1965296"/>
                <a:ext cx="759240" cy="4716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F4E912B-4D03-8681-5A73-D585BBA961F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60039" y="1955118"/>
                  <a:ext cx="779600" cy="49195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CCCD0D6A-CFBB-B6D9-3665-E304198F4CE6}"/>
              </a:ext>
            </a:extLst>
          </p:cNvPr>
          <p:cNvGrpSpPr/>
          <p:nvPr/>
        </p:nvGrpSpPr>
        <p:grpSpPr>
          <a:xfrm>
            <a:off x="1413487" y="3337812"/>
            <a:ext cx="602926" cy="887922"/>
            <a:chOff x="3613979" y="966489"/>
            <a:chExt cx="1068120" cy="157300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AC148F7-212E-6544-3604-A22494061AF6}"/>
                    </a:ext>
                  </a:extLst>
                </p14:cNvPr>
                <p14:cNvContentPartPr/>
                <p14:nvPr/>
              </p14:nvContentPartPr>
              <p14:xfrm>
                <a:off x="4133166" y="966489"/>
                <a:ext cx="370116" cy="471868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AC148F7-212E-6544-3604-A22494061AF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125522" y="958837"/>
                  <a:ext cx="385405" cy="4871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A6AA5526-F712-535A-FE5B-CA1544B4C615}"/>
                    </a:ext>
                  </a:extLst>
                </p14:cNvPr>
                <p14:cNvContentPartPr/>
                <p14:nvPr/>
              </p14:nvContentPartPr>
              <p14:xfrm rot="-960000">
                <a:off x="4051241" y="1474869"/>
                <a:ext cx="283835" cy="491207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A6AA5526-F712-535A-FE5B-CA1544B4C61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 rot="-960000">
                  <a:off x="4043604" y="1467224"/>
                  <a:ext cx="299109" cy="5064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C74BD026-7AC5-CA29-F6B3-8E9FF07C9DA6}"/>
                    </a:ext>
                  </a:extLst>
                </p14:cNvPr>
                <p14:cNvContentPartPr/>
                <p14:nvPr/>
              </p14:nvContentPartPr>
              <p14:xfrm>
                <a:off x="4244699" y="1436816"/>
                <a:ext cx="177840" cy="4186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C74BD026-7AC5-CA29-F6B3-8E9FF07C9DA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237050" y="1429169"/>
                  <a:ext cx="193138" cy="4339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91186FA5-987F-D5E7-DC82-4E4B1E8015E3}"/>
                    </a:ext>
                  </a:extLst>
                </p14:cNvPr>
                <p14:cNvContentPartPr/>
                <p14:nvPr/>
              </p14:nvContentPartPr>
              <p14:xfrm>
                <a:off x="3970019" y="1448696"/>
                <a:ext cx="293400" cy="5212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91186FA5-987F-D5E7-DC82-4E4B1E8015E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962382" y="1440412"/>
                  <a:ext cx="308675" cy="5365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2DD8AFFE-23EF-6409-7F78-39BF5C0F8384}"/>
                    </a:ext>
                  </a:extLst>
                </p14:cNvPr>
                <p14:cNvContentPartPr/>
                <p14:nvPr/>
              </p14:nvContentPartPr>
              <p14:xfrm>
                <a:off x="3613979" y="2000936"/>
                <a:ext cx="512640" cy="5385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2DD8AFFE-23EF-6409-7F78-39BF5C0F838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06328" y="1993288"/>
                  <a:ext cx="527943" cy="5538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DC0BB1D1-F462-BAB0-90DB-81CE686B2F66}"/>
                    </a:ext>
                  </a:extLst>
                </p14:cNvPr>
                <p14:cNvContentPartPr/>
                <p14:nvPr/>
              </p14:nvContentPartPr>
              <p14:xfrm>
                <a:off x="4126619" y="2018576"/>
                <a:ext cx="555480" cy="4888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DC0BB1D1-F462-BAB0-90DB-81CE686B2F6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18966" y="2010927"/>
                  <a:ext cx="570786" cy="5041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2ACC265B-8C8F-1912-8D07-42467B4C93A5}"/>
              </a:ext>
            </a:extLst>
          </p:cNvPr>
          <p:cNvGrpSpPr/>
          <p:nvPr/>
        </p:nvGrpSpPr>
        <p:grpSpPr>
          <a:xfrm>
            <a:off x="1096523" y="3021027"/>
            <a:ext cx="442220" cy="911742"/>
            <a:chOff x="2131348" y="1190362"/>
            <a:chExt cx="783420" cy="177672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D6486971-C942-FFAC-B117-178715568F58}"/>
                    </a:ext>
                  </a:extLst>
                </p14:cNvPr>
                <p14:cNvContentPartPr/>
                <p14:nvPr/>
              </p14:nvContentPartPr>
              <p14:xfrm>
                <a:off x="2403334" y="1190362"/>
                <a:ext cx="354050" cy="453719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D6486971-C942-FFAC-B117-178715568F5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95693" y="1181947"/>
                  <a:ext cx="369333" cy="4705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16A8C398-8AA0-94F0-B388-AF80E41592F2}"/>
                    </a:ext>
                  </a:extLst>
                </p14:cNvPr>
                <p14:cNvContentPartPr/>
                <p14:nvPr/>
              </p14:nvContentPartPr>
              <p14:xfrm>
                <a:off x="2567203" y="1665983"/>
                <a:ext cx="24992" cy="488826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16A8C398-8AA0-94F0-B388-AF80E41592F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559705" y="1657567"/>
                  <a:ext cx="39987" cy="5056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526BB44B-E29E-3AC3-555F-83EB4A736C88}"/>
                    </a:ext>
                  </a:extLst>
                </p14:cNvPr>
                <p14:cNvContentPartPr/>
                <p14:nvPr/>
              </p14:nvContentPartPr>
              <p14:xfrm>
                <a:off x="2565555" y="2170330"/>
                <a:ext cx="188033" cy="7967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526BB44B-E29E-3AC3-555F-83EB4A736C8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557906" y="2161914"/>
                  <a:ext cx="203331" cy="81359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4E83A4F7-65C0-3BE9-F55E-BF08CA5B2CA2}"/>
                </a:ext>
              </a:extLst>
            </p:cNvPr>
            <p:cNvGrpSpPr/>
            <p:nvPr/>
          </p:nvGrpSpPr>
          <p:grpSpPr>
            <a:xfrm>
              <a:off x="2131348" y="1649948"/>
              <a:ext cx="783420" cy="981230"/>
              <a:chOff x="2131348" y="1649948"/>
              <a:chExt cx="783420" cy="98123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B33A48FE-AAD2-1DE6-8314-5589B2078433}"/>
                      </a:ext>
                    </a:extLst>
                  </p14:cNvPr>
                  <p14:cNvContentPartPr/>
                  <p14:nvPr/>
                </p14:nvContentPartPr>
                <p14:xfrm>
                  <a:off x="2314954" y="1649948"/>
                  <a:ext cx="269554" cy="449256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B33A48FE-AAD2-1DE6-8314-5589B2078433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307307" y="1641538"/>
                    <a:ext cx="284848" cy="4660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FCDE17A3-434D-4EA5-9098-E323AFF38FF6}"/>
                      </a:ext>
                    </a:extLst>
                  </p14:cNvPr>
                  <p14:cNvContentPartPr/>
                  <p14:nvPr/>
                </p14:nvContentPartPr>
                <p14:xfrm>
                  <a:off x="2603562" y="1656727"/>
                  <a:ext cx="311206" cy="513818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FCDE17A3-434D-4EA5-9098-E323AFF38FF6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595925" y="1648315"/>
                    <a:ext cx="326480" cy="53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20DCA55E-B1E7-3833-D13B-EF8BC75545A9}"/>
                      </a:ext>
                    </a:extLst>
                  </p14:cNvPr>
                  <p14:cNvContentPartPr/>
                  <p14:nvPr/>
                </p14:nvContentPartPr>
                <p14:xfrm>
                  <a:off x="2131348" y="2162583"/>
                  <a:ext cx="429917" cy="468595"/>
                </p14:xfrm>
              </p:contentPart>
            </mc:Choice>
            <mc:Fallback xmlns="">
              <p:pic>
                <p:nvPicPr>
                  <p:cNvPr id="258" name="Ink 257">
                    <a:extLst>
                      <a:ext uri="{FF2B5EF4-FFF2-40B4-BE49-F238E27FC236}">
                        <a16:creationId xmlns:a16="http://schemas.microsoft.com/office/drawing/2014/main" id="{20DCA55E-B1E7-3833-D13B-EF8BC75545A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123705" y="2154165"/>
                    <a:ext cx="445203" cy="48543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9D9B27D2-16C5-FAF7-9427-20004DC37929}"/>
              </a:ext>
            </a:extLst>
          </p:cNvPr>
          <p:cNvGrpSpPr/>
          <p:nvPr/>
        </p:nvGrpSpPr>
        <p:grpSpPr>
          <a:xfrm>
            <a:off x="3963432" y="3467301"/>
            <a:ext cx="828689" cy="782086"/>
            <a:chOff x="4645802" y="2712578"/>
            <a:chExt cx="828689" cy="782086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7717BAA4-5951-A0E7-8DAC-63196BB16343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07C4F9C0-91DC-BFBB-1AD5-30D9A9EB5A9E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312" name="Ink 311">
                      <a:extLst>
                        <a:ext uri="{FF2B5EF4-FFF2-40B4-BE49-F238E27FC236}">
                          <a16:creationId xmlns:a16="http://schemas.microsoft.com/office/drawing/2014/main" id="{17DB75AB-8C79-F93C-33EF-E7C9458839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12" name="Ink 311">
                      <a:extLst>
                        <a:ext uri="{FF2B5EF4-FFF2-40B4-BE49-F238E27FC236}">
                          <a16:creationId xmlns:a16="http://schemas.microsoft.com/office/drawing/2014/main" id="{17DB75AB-8C79-F93C-33EF-E7C945883916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313" name="Ink 312">
                      <a:extLst>
                        <a:ext uri="{FF2B5EF4-FFF2-40B4-BE49-F238E27FC236}">
                          <a16:creationId xmlns:a16="http://schemas.microsoft.com/office/drawing/2014/main" id="{D5F74347-D3B3-24F4-88B4-389F178BEF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13" name="Ink 312">
                      <a:extLst>
                        <a:ext uri="{FF2B5EF4-FFF2-40B4-BE49-F238E27FC236}">
                          <a16:creationId xmlns:a16="http://schemas.microsoft.com/office/drawing/2014/main" id="{D5F74347-D3B3-24F4-88B4-389F178BEFA6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314" name="Ink 313">
                      <a:extLst>
                        <a:ext uri="{FF2B5EF4-FFF2-40B4-BE49-F238E27FC236}">
                          <a16:creationId xmlns:a16="http://schemas.microsoft.com/office/drawing/2014/main" id="{40B668B1-6B1C-26B4-9386-012C6450F6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14" name="Ink 313">
                      <a:extLst>
                        <a:ext uri="{FF2B5EF4-FFF2-40B4-BE49-F238E27FC236}">
                          <a16:creationId xmlns:a16="http://schemas.microsoft.com/office/drawing/2014/main" id="{40B668B1-6B1C-26B4-9386-012C6450F6F4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315" name="Ink 314">
                      <a:extLst>
                        <a:ext uri="{FF2B5EF4-FFF2-40B4-BE49-F238E27FC236}">
                          <a16:creationId xmlns:a16="http://schemas.microsoft.com/office/drawing/2014/main" id="{523D8B90-E1CD-7AFF-F4CE-4EC4F58A279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15" name="Ink 314">
                      <a:extLst>
                        <a:ext uri="{FF2B5EF4-FFF2-40B4-BE49-F238E27FC236}">
                          <a16:creationId xmlns:a16="http://schemas.microsoft.com/office/drawing/2014/main" id="{523D8B90-E1CD-7AFF-F4CE-4EC4F58A2798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316" name="Ink 315">
                      <a:extLst>
                        <a:ext uri="{FF2B5EF4-FFF2-40B4-BE49-F238E27FC236}">
                          <a16:creationId xmlns:a16="http://schemas.microsoft.com/office/drawing/2014/main" id="{612C6BE2-0C90-C72F-3633-14EAEC0587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16" name="Ink 315">
                      <a:extLst>
                        <a:ext uri="{FF2B5EF4-FFF2-40B4-BE49-F238E27FC236}">
                          <a16:creationId xmlns:a16="http://schemas.microsoft.com/office/drawing/2014/main" id="{612C6BE2-0C90-C72F-3633-14EAEC058711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9">
                  <p14:nvContentPartPr>
                    <p14:cNvPr id="317" name="Ink 316">
                      <a:extLst>
                        <a:ext uri="{FF2B5EF4-FFF2-40B4-BE49-F238E27FC236}">
                          <a16:creationId xmlns:a16="http://schemas.microsoft.com/office/drawing/2014/main" id="{338CD746-F8E0-BC4A-219F-E62DAE535EC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17" name="Ink 316">
                      <a:extLst>
                        <a:ext uri="{FF2B5EF4-FFF2-40B4-BE49-F238E27FC236}">
                          <a16:creationId xmlns:a16="http://schemas.microsoft.com/office/drawing/2014/main" id="{338CD746-F8E0-BC4A-219F-E62DAE535EC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F2CB0CB1-EEC0-658C-EAE4-17A6237A9905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0">
                  <p14:nvContentPartPr>
                    <p14:cNvPr id="306" name="Ink 305">
                      <a:extLst>
                        <a:ext uri="{FF2B5EF4-FFF2-40B4-BE49-F238E27FC236}">
                          <a16:creationId xmlns:a16="http://schemas.microsoft.com/office/drawing/2014/main" id="{4AD191B0-C444-A618-1890-448FB2CCC5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06" name="Ink 305">
                      <a:extLst>
                        <a:ext uri="{FF2B5EF4-FFF2-40B4-BE49-F238E27FC236}">
                          <a16:creationId xmlns:a16="http://schemas.microsoft.com/office/drawing/2014/main" id="{4AD191B0-C444-A618-1890-448FB2CCC5FC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1">
                  <p14:nvContentPartPr>
                    <p14:cNvPr id="307" name="Ink 306">
                      <a:extLst>
                        <a:ext uri="{FF2B5EF4-FFF2-40B4-BE49-F238E27FC236}">
                          <a16:creationId xmlns:a16="http://schemas.microsoft.com/office/drawing/2014/main" id="{6B27B2DD-991E-AD05-650B-CB1D88E7E9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07" name="Ink 306">
                      <a:extLst>
                        <a:ext uri="{FF2B5EF4-FFF2-40B4-BE49-F238E27FC236}">
                          <a16:creationId xmlns:a16="http://schemas.microsoft.com/office/drawing/2014/main" id="{6B27B2DD-991E-AD05-650B-CB1D88E7E95E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">
                  <p14:nvContentPartPr>
                    <p14:cNvPr id="308" name="Ink 307">
                      <a:extLst>
                        <a:ext uri="{FF2B5EF4-FFF2-40B4-BE49-F238E27FC236}">
                          <a16:creationId xmlns:a16="http://schemas.microsoft.com/office/drawing/2014/main" id="{15FB9C47-71FD-43F3-05C7-A8BC4AEEE47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08" name="Ink 307">
                      <a:extLst>
                        <a:ext uri="{FF2B5EF4-FFF2-40B4-BE49-F238E27FC236}">
                          <a16:creationId xmlns:a16="http://schemas.microsoft.com/office/drawing/2014/main" id="{15FB9C47-71FD-43F3-05C7-A8BC4AEEE47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3">
                  <p14:nvContentPartPr>
                    <p14:cNvPr id="309" name="Ink 308">
                      <a:extLst>
                        <a:ext uri="{FF2B5EF4-FFF2-40B4-BE49-F238E27FC236}">
                          <a16:creationId xmlns:a16="http://schemas.microsoft.com/office/drawing/2014/main" id="{E0D0703C-43F7-900A-D299-064BAD921A0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09" name="Ink 308">
                      <a:extLst>
                        <a:ext uri="{FF2B5EF4-FFF2-40B4-BE49-F238E27FC236}">
                          <a16:creationId xmlns:a16="http://schemas.microsoft.com/office/drawing/2014/main" id="{E0D0703C-43F7-900A-D299-064BAD921A0E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">
                  <p14:nvContentPartPr>
                    <p14:cNvPr id="310" name="Ink 309">
                      <a:extLst>
                        <a:ext uri="{FF2B5EF4-FFF2-40B4-BE49-F238E27FC236}">
                          <a16:creationId xmlns:a16="http://schemas.microsoft.com/office/drawing/2014/main" id="{578B031F-E774-25AD-0151-7A4BD38796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10" name="Ink 309">
                      <a:extLst>
                        <a:ext uri="{FF2B5EF4-FFF2-40B4-BE49-F238E27FC236}">
                          <a16:creationId xmlns:a16="http://schemas.microsoft.com/office/drawing/2014/main" id="{578B031F-E774-25AD-0151-7A4BD38796F4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5">
                  <p14:nvContentPartPr>
                    <p14:cNvPr id="311" name="Ink 310">
                      <a:extLst>
                        <a:ext uri="{FF2B5EF4-FFF2-40B4-BE49-F238E27FC236}">
                          <a16:creationId xmlns:a16="http://schemas.microsoft.com/office/drawing/2014/main" id="{E4B69DD0-1E01-0787-78A8-5C03E4F10A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11" name="Ink 310">
                      <a:extLst>
                        <a:ext uri="{FF2B5EF4-FFF2-40B4-BE49-F238E27FC236}">
                          <a16:creationId xmlns:a16="http://schemas.microsoft.com/office/drawing/2014/main" id="{E4B69DD0-1E01-0787-78A8-5C03E4F10A4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F38CAC11-6C9D-4206-52E3-68114ED31BEC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6">
                  <p14:nvContentPartPr>
                    <p14:cNvPr id="300" name="Ink 299">
                      <a:extLst>
                        <a:ext uri="{FF2B5EF4-FFF2-40B4-BE49-F238E27FC236}">
                          <a16:creationId xmlns:a16="http://schemas.microsoft.com/office/drawing/2014/main" id="{5035F4B7-89C1-A6E8-6671-97092B9338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00" name="Ink 299">
                      <a:extLst>
                        <a:ext uri="{FF2B5EF4-FFF2-40B4-BE49-F238E27FC236}">
                          <a16:creationId xmlns:a16="http://schemas.microsoft.com/office/drawing/2014/main" id="{5035F4B7-89C1-A6E8-6671-97092B93382E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">
                  <p14:nvContentPartPr>
                    <p14:cNvPr id="301" name="Ink 300">
                      <a:extLst>
                        <a:ext uri="{FF2B5EF4-FFF2-40B4-BE49-F238E27FC236}">
                          <a16:creationId xmlns:a16="http://schemas.microsoft.com/office/drawing/2014/main" id="{7FD9D6E5-5338-C0DD-B0C8-BB1D973B44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01" name="Ink 300">
                      <a:extLst>
                        <a:ext uri="{FF2B5EF4-FFF2-40B4-BE49-F238E27FC236}">
                          <a16:creationId xmlns:a16="http://schemas.microsoft.com/office/drawing/2014/main" id="{7FD9D6E5-5338-C0DD-B0C8-BB1D973B44BD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">
                  <p14:nvContentPartPr>
                    <p14:cNvPr id="302" name="Ink 301">
                      <a:extLst>
                        <a:ext uri="{FF2B5EF4-FFF2-40B4-BE49-F238E27FC236}">
                          <a16:creationId xmlns:a16="http://schemas.microsoft.com/office/drawing/2014/main" id="{5BABCBD0-AF0E-790B-56BB-B2A4DB11E0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02" name="Ink 301">
                      <a:extLst>
                        <a:ext uri="{FF2B5EF4-FFF2-40B4-BE49-F238E27FC236}">
                          <a16:creationId xmlns:a16="http://schemas.microsoft.com/office/drawing/2014/main" id="{5BABCBD0-AF0E-790B-56BB-B2A4DB11E0D6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">
                  <p14:nvContentPartPr>
                    <p14:cNvPr id="303" name="Ink 302">
                      <a:extLst>
                        <a:ext uri="{FF2B5EF4-FFF2-40B4-BE49-F238E27FC236}">
                          <a16:creationId xmlns:a16="http://schemas.microsoft.com/office/drawing/2014/main" id="{6C298721-77C6-48CE-F689-EDA01176C0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03" name="Ink 302">
                      <a:extLst>
                        <a:ext uri="{FF2B5EF4-FFF2-40B4-BE49-F238E27FC236}">
                          <a16:creationId xmlns:a16="http://schemas.microsoft.com/office/drawing/2014/main" id="{6C298721-77C6-48CE-F689-EDA01176C059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">
                  <p14:nvContentPartPr>
                    <p14:cNvPr id="304" name="Ink 303">
                      <a:extLst>
                        <a:ext uri="{FF2B5EF4-FFF2-40B4-BE49-F238E27FC236}">
                          <a16:creationId xmlns:a16="http://schemas.microsoft.com/office/drawing/2014/main" id="{376FE360-FA47-7103-E5FF-BC87F12848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04" name="Ink 303">
                      <a:extLst>
                        <a:ext uri="{FF2B5EF4-FFF2-40B4-BE49-F238E27FC236}">
                          <a16:creationId xmlns:a16="http://schemas.microsoft.com/office/drawing/2014/main" id="{376FE360-FA47-7103-E5FF-BC87F1284878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5">
                  <p14:nvContentPartPr>
                    <p14:cNvPr id="305" name="Ink 304">
                      <a:extLst>
                        <a:ext uri="{FF2B5EF4-FFF2-40B4-BE49-F238E27FC236}">
                          <a16:creationId xmlns:a16="http://schemas.microsoft.com/office/drawing/2014/main" id="{855BBEB5-9EC1-8345-59D7-FFC748131D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05" name="Ink 304">
                      <a:extLst>
                        <a:ext uri="{FF2B5EF4-FFF2-40B4-BE49-F238E27FC236}">
                          <a16:creationId xmlns:a16="http://schemas.microsoft.com/office/drawing/2014/main" id="{855BBEB5-9EC1-8345-59D7-FFC748131D8D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294" name="Parallelogram 293">
              <a:extLst>
                <a:ext uri="{FF2B5EF4-FFF2-40B4-BE49-F238E27FC236}">
                  <a16:creationId xmlns:a16="http://schemas.microsoft.com/office/drawing/2014/main" id="{E0CC3EF5-F081-192F-9B89-A594C6EE57B2}"/>
                </a:ext>
              </a:extLst>
            </p:cNvPr>
            <p:cNvSpPr/>
            <p:nvPr/>
          </p:nvSpPr>
          <p:spPr>
            <a:xfrm rot="1740000" flipH="1">
              <a:off x="5210897" y="3123361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5" name="Parallelogram 294">
              <a:extLst>
                <a:ext uri="{FF2B5EF4-FFF2-40B4-BE49-F238E27FC236}">
                  <a16:creationId xmlns:a16="http://schemas.microsoft.com/office/drawing/2014/main" id="{C2BFA7A0-5CF0-5E6F-3CCF-04302A2D4472}"/>
                </a:ext>
              </a:extLst>
            </p:cNvPr>
            <p:cNvSpPr/>
            <p:nvPr/>
          </p:nvSpPr>
          <p:spPr>
            <a:xfrm rot="1877503" flipH="1">
              <a:off x="4943253" y="2961601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Parallelogram 295">
              <a:extLst>
                <a:ext uri="{FF2B5EF4-FFF2-40B4-BE49-F238E27FC236}">
                  <a16:creationId xmlns:a16="http://schemas.microsoft.com/office/drawing/2014/main" id="{412468FC-5519-B6C9-D6E6-DB55AFA2199D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3690A25A-8C09-4520-6A14-7D2007AA0B49}"/>
              </a:ext>
            </a:extLst>
          </p:cNvPr>
          <p:cNvGrpSpPr/>
          <p:nvPr/>
        </p:nvGrpSpPr>
        <p:grpSpPr>
          <a:xfrm>
            <a:off x="2960295" y="3470990"/>
            <a:ext cx="828432" cy="782086"/>
            <a:chOff x="4645802" y="2712578"/>
            <a:chExt cx="828432" cy="782086"/>
          </a:xfrm>
        </p:grpSpPr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6512C364-86B2-3E58-3EF1-900E4C9AB6B1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2D1AE8F5-0385-90B2-58F3-7AAC185F8F89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66">
                  <p14:nvContentPartPr>
                    <p14:cNvPr id="364" name="Ink 363">
                      <a:extLst>
                        <a:ext uri="{FF2B5EF4-FFF2-40B4-BE49-F238E27FC236}">
                          <a16:creationId xmlns:a16="http://schemas.microsoft.com/office/drawing/2014/main" id="{9E10738B-01BF-403F-D2E8-D5CD577000A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64" name="Ink 363">
                      <a:extLst>
                        <a:ext uri="{FF2B5EF4-FFF2-40B4-BE49-F238E27FC236}">
                          <a16:creationId xmlns:a16="http://schemas.microsoft.com/office/drawing/2014/main" id="{9E10738B-01BF-403F-D2E8-D5CD577000AA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7">
                  <p14:nvContentPartPr>
                    <p14:cNvPr id="365" name="Ink 364">
                      <a:extLst>
                        <a:ext uri="{FF2B5EF4-FFF2-40B4-BE49-F238E27FC236}">
                          <a16:creationId xmlns:a16="http://schemas.microsoft.com/office/drawing/2014/main" id="{719626F8-2A67-E934-FD95-55B5812513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65" name="Ink 364">
                      <a:extLst>
                        <a:ext uri="{FF2B5EF4-FFF2-40B4-BE49-F238E27FC236}">
                          <a16:creationId xmlns:a16="http://schemas.microsoft.com/office/drawing/2014/main" id="{719626F8-2A67-E934-FD95-55B581251344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">
                  <p14:nvContentPartPr>
                    <p14:cNvPr id="366" name="Ink 365">
                      <a:extLst>
                        <a:ext uri="{FF2B5EF4-FFF2-40B4-BE49-F238E27FC236}">
                          <a16:creationId xmlns:a16="http://schemas.microsoft.com/office/drawing/2014/main" id="{68CB769C-2962-E044-451E-0FF94066EE4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66" name="Ink 365">
                      <a:extLst>
                        <a:ext uri="{FF2B5EF4-FFF2-40B4-BE49-F238E27FC236}">
                          <a16:creationId xmlns:a16="http://schemas.microsoft.com/office/drawing/2014/main" id="{68CB769C-2962-E044-451E-0FF94066EE49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9">
                  <p14:nvContentPartPr>
                    <p14:cNvPr id="367" name="Ink 366">
                      <a:extLst>
                        <a:ext uri="{FF2B5EF4-FFF2-40B4-BE49-F238E27FC236}">
                          <a16:creationId xmlns:a16="http://schemas.microsoft.com/office/drawing/2014/main" id="{85B4E3D8-F736-C692-1B5A-CC3E18A387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67" name="Ink 366">
                      <a:extLst>
                        <a:ext uri="{FF2B5EF4-FFF2-40B4-BE49-F238E27FC236}">
                          <a16:creationId xmlns:a16="http://schemas.microsoft.com/office/drawing/2014/main" id="{85B4E3D8-F736-C692-1B5A-CC3E18A387D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0">
                  <p14:nvContentPartPr>
                    <p14:cNvPr id="368" name="Ink 367">
                      <a:extLst>
                        <a:ext uri="{FF2B5EF4-FFF2-40B4-BE49-F238E27FC236}">
                          <a16:creationId xmlns:a16="http://schemas.microsoft.com/office/drawing/2014/main" id="{2DF05377-2AF4-07DC-5BC5-29DCB75CE3C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68" name="Ink 367">
                      <a:extLst>
                        <a:ext uri="{FF2B5EF4-FFF2-40B4-BE49-F238E27FC236}">
                          <a16:creationId xmlns:a16="http://schemas.microsoft.com/office/drawing/2014/main" id="{2DF05377-2AF4-07DC-5BC5-29DCB75CE3CE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1">
                  <p14:nvContentPartPr>
                    <p14:cNvPr id="369" name="Ink 368">
                      <a:extLst>
                        <a:ext uri="{FF2B5EF4-FFF2-40B4-BE49-F238E27FC236}">
                          <a16:creationId xmlns:a16="http://schemas.microsoft.com/office/drawing/2014/main" id="{2783AF35-781C-581A-429F-4864093ABE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69" name="Ink 368">
                      <a:extLst>
                        <a:ext uri="{FF2B5EF4-FFF2-40B4-BE49-F238E27FC236}">
                          <a16:creationId xmlns:a16="http://schemas.microsoft.com/office/drawing/2014/main" id="{2783AF35-781C-581A-429F-4864093ABE5D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50" name="Group 349">
                <a:extLst>
                  <a:ext uri="{FF2B5EF4-FFF2-40B4-BE49-F238E27FC236}">
                    <a16:creationId xmlns:a16="http://schemas.microsoft.com/office/drawing/2014/main" id="{8D06D38E-D2E5-394E-78F1-6D18415FDB6C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2">
                  <p14:nvContentPartPr>
                    <p14:cNvPr id="358" name="Ink 357">
                      <a:extLst>
                        <a:ext uri="{FF2B5EF4-FFF2-40B4-BE49-F238E27FC236}">
                          <a16:creationId xmlns:a16="http://schemas.microsoft.com/office/drawing/2014/main" id="{B29179A2-1E4C-9842-616A-924D2F8DC2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58" name="Ink 357">
                      <a:extLst>
                        <a:ext uri="{FF2B5EF4-FFF2-40B4-BE49-F238E27FC236}">
                          <a16:creationId xmlns:a16="http://schemas.microsoft.com/office/drawing/2014/main" id="{B29179A2-1E4C-9842-616A-924D2F8DC297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3">
                  <p14:nvContentPartPr>
                    <p14:cNvPr id="359" name="Ink 358">
                      <a:extLst>
                        <a:ext uri="{FF2B5EF4-FFF2-40B4-BE49-F238E27FC236}">
                          <a16:creationId xmlns:a16="http://schemas.microsoft.com/office/drawing/2014/main" id="{CFBB1F6A-42E8-49A7-D394-709E25914C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59" name="Ink 358">
                      <a:extLst>
                        <a:ext uri="{FF2B5EF4-FFF2-40B4-BE49-F238E27FC236}">
                          <a16:creationId xmlns:a16="http://schemas.microsoft.com/office/drawing/2014/main" id="{CFBB1F6A-42E8-49A7-D394-709E25914CE9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4">
                  <p14:nvContentPartPr>
                    <p14:cNvPr id="360" name="Ink 359">
                      <a:extLst>
                        <a:ext uri="{FF2B5EF4-FFF2-40B4-BE49-F238E27FC236}">
                          <a16:creationId xmlns:a16="http://schemas.microsoft.com/office/drawing/2014/main" id="{FAA0ADBE-B62F-5FFA-DCFB-42ED285962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60" name="Ink 359">
                      <a:extLst>
                        <a:ext uri="{FF2B5EF4-FFF2-40B4-BE49-F238E27FC236}">
                          <a16:creationId xmlns:a16="http://schemas.microsoft.com/office/drawing/2014/main" id="{FAA0ADBE-B62F-5FFA-DCFB-42ED285962CD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5">
                  <p14:nvContentPartPr>
                    <p14:cNvPr id="361" name="Ink 360">
                      <a:extLst>
                        <a:ext uri="{FF2B5EF4-FFF2-40B4-BE49-F238E27FC236}">
                          <a16:creationId xmlns:a16="http://schemas.microsoft.com/office/drawing/2014/main" id="{F482FD4D-FEEB-E3E8-2B9E-0E2FD747C6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61" name="Ink 360">
                      <a:extLst>
                        <a:ext uri="{FF2B5EF4-FFF2-40B4-BE49-F238E27FC236}">
                          <a16:creationId xmlns:a16="http://schemas.microsoft.com/office/drawing/2014/main" id="{F482FD4D-FEEB-E3E8-2B9E-0E2FD747C6B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6">
                  <p14:nvContentPartPr>
                    <p14:cNvPr id="362" name="Ink 361">
                      <a:extLst>
                        <a:ext uri="{FF2B5EF4-FFF2-40B4-BE49-F238E27FC236}">
                          <a16:creationId xmlns:a16="http://schemas.microsoft.com/office/drawing/2014/main" id="{8C0517D9-A301-1FF6-A101-180C120FF4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62" name="Ink 361">
                      <a:extLst>
                        <a:ext uri="{FF2B5EF4-FFF2-40B4-BE49-F238E27FC236}">
                          <a16:creationId xmlns:a16="http://schemas.microsoft.com/office/drawing/2014/main" id="{8C0517D9-A301-1FF6-A101-180C120FF4DA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7">
                  <p14:nvContentPartPr>
                    <p14:cNvPr id="363" name="Ink 362">
                      <a:extLst>
                        <a:ext uri="{FF2B5EF4-FFF2-40B4-BE49-F238E27FC236}">
                          <a16:creationId xmlns:a16="http://schemas.microsoft.com/office/drawing/2014/main" id="{437443A1-C16F-F95E-27D6-72EEA7B8766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63" name="Ink 362">
                      <a:extLst>
                        <a:ext uri="{FF2B5EF4-FFF2-40B4-BE49-F238E27FC236}">
                          <a16:creationId xmlns:a16="http://schemas.microsoft.com/office/drawing/2014/main" id="{437443A1-C16F-F95E-27D6-72EEA7B8766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9BAA5C50-3A61-C68C-708B-CB1213DC245B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8">
                  <p14:nvContentPartPr>
                    <p14:cNvPr id="352" name="Ink 351">
                      <a:extLst>
                        <a:ext uri="{FF2B5EF4-FFF2-40B4-BE49-F238E27FC236}">
                          <a16:creationId xmlns:a16="http://schemas.microsoft.com/office/drawing/2014/main" id="{9B0CEF25-0778-89C1-27F4-7EE1ED030D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52" name="Ink 351">
                      <a:extLst>
                        <a:ext uri="{FF2B5EF4-FFF2-40B4-BE49-F238E27FC236}">
                          <a16:creationId xmlns:a16="http://schemas.microsoft.com/office/drawing/2014/main" id="{9B0CEF25-0778-89C1-27F4-7EE1ED030D8E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9">
                  <p14:nvContentPartPr>
                    <p14:cNvPr id="353" name="Ink 352">
                      <a:extLst>
                        <a:ext uri="{FF2B5EF4-FFF2-40B4-BE49-F238E27FC236}">
                          <a16:creationId xmlns:a16="http://schemas.microsoft.com/office/drawing/2014/main" id="{368A2871-10FE-786D-ED2B-42CEC36721B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53" name="Ink 352">
                      <a:extLst>
                        <a:ext uri="{FF2B5EF4-FFF2-40B4-BE49-F238E27FC236}">
                          <a16:creationId xmlns:a16="http://schemas.microsoft.com/office/drawing/2014/main" id="{368A2871-10FE-786D-ED2B-42CEC36721BA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0">
                  <p14:nvContentPartPr>
                    <p14:cNvPr id="354" name="Ink 353">
                      <a:extLst>
                        <a:ext uri="{FF2B5EF4-FFF2-40B4-BE49-F238E27FC236}">
                          <a16:creationId xmlns:a16="http://schemas.microsoft.com/office/drawing/2014/main" id="{E72D1890-D047-71EB-8FDD-8F0B5400A7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54" name="Ink 353">
                      <a:extLst>
                        <a:ext uri="{FF2B5EF4-FFF2-40B4-BE49-F238E27FC236}">
                          <a16:creationId xmlns:a16="http://schemas.microsoft.com/office/drawing/2014/main" id="{E72D1890-D047-71EB-8FDD-8F0B5400A72E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1">
                  <p14:nvContentPartPr>
                    <p14:cNvPr id="355" name="Ink 354">
                      <a:extLst>
                        <a:ext uri="{FF2B5EF4-FFF2-40B4-BE49-F238E27FC236}">
                          <a16:creationId xmlns:a16="http://schemas.microsoft.com/office/drawing/2014/main" id="{5AD0F54D-6A63-04F5-96F2-69E8563965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55" name="Ink 354">
                      <a:extLst>
                        <a:ext uri="{FF2B5EF4-FFF2-40B4-BE49-F238E27FC236}">
                          <a16:creationId xmlns:a16="http://schemas.microsoft.com/office/drawing/2014/main" id="{5AD0F54D-6A63-04F5-96F2-69E856396576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2">
                  <p14:nvContentPartPr>
                    <p14:cNvPr id="356" name="Ink 355">
                      <a:extLst>
                        <a:ext uri="{FF2B5EF4-FFF2-40B4-BE49-F238E27FC236}">
                          <a16:creationId xmlns:a16="http://schemas.microsoft.com/office/drawing/2014/main" id="{0A620479-3E34-D461-2AC1-7DB28D9532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56" name="Ink 355">
                      <a:extLst>
                        <a:ext uri="{FF2B5EF4-FFF2-40B4-BE49-F238E27FC236}">
                          <a16:creationId xmlns:a16="http://schemas.microsoft.com/office/drawing/2014/main" id="{0A620479-3E34-D461-2AC1-7DB28D9532D4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3">
                  <p14:nvContentPartPr>
                    <p14:cNvPr id="357" name="Ink 356">
                      <a:extLst>
                        <a:ext uri="{FF2B5EF4-FFF2-40B4-BE49-F238E27FC236}">
                          <a16:creationId xmlns:a16="http://schemas.microsoft.com/office/drawing/2014/main" id="{4CD037BE-5385-E8EB-18AC-CF50497ABE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57" name="Ink 356">
                      <a:extLst>
                        <a:ext uri="{FF2B5EF4-FFF2-40B4-BE49-F238E27FC236}">
                          <a16:creationId xmlns:a16="http://schemas.microsoft.com/office/drawing/2014/main" id="{4CD037BE-5385-E8EB-18AC-CF50497ABE05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346" name="Parallelogram 345">
              <a:extLst>
                <a:ext uri="{FF2B5EF4-FFF2-40B4-BE49-F238E27FC236}">
                  <a16:creationId xmlns:a16="http://schemas.microsoft.com/office/drawing/2014/main" id="{C3ED4579-DDA0-5462-D7B7-EF8F24540BCB}"/>
                </a:ext>
              </a:extLst>
            </p:cNvPr>
            <p:cNvSpPr/>
            <p:nvPr/>
          </p:nvSpPr>
          <p:spPr>
            <a:xfrm rot="1680000" flipH="1">
              <a:off x="5210640" y="3123583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7" name="Parallelogram 346">
              <a:extLst>
                <a:ext uri="{FF2B5EF4-FFF2-40B4-BE49-F238E27FC236}">
                  <a16:creationId xmlns:a16="http://schemas.microsoft.com/office/drawing/2014/main" id="{611FBD62-20DD-99F4-B5C9-9770180C77D7}"/>
                </a:ext>
              </a:extLst>
            </p:cNvPr>
            <p:cNvSpPr/>
            <p:nvPr/>
          </p:nvSpPr>
          <p:spPr>
            <a:xfrm rot="1877503" flipH="1">
              <a:off x="4943253" y="2961601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Parallelogram 347">
              <a:extLst>
                <a:ext uri="{FF2B5EF4-FFF2-40B4-BE49-F238E27FC236}">
                  <a16:creationId xmlns:a16="http://schemas.microsoft.com/office/drawing/2014/main" id="{C0E10BE2-D692-A5E4-3D5A-28B3AD449EB3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4D1769E3-0F29-C475-50B1-9E06AB145518}"/>
              </a:ext>
            </a:extLst>
          </p:cNvPr>
          <p:cNvGrpSpPr/>
          <p:nvPr/>
        </p:nvGrpSpPr>
        <p:grpSpPr>
          <a:xfrm>
            <a:off x="4971438" y="3468110"/>
            <a:ext cx="828689" cy="782086"/>
            <a:chOff x="4645802" y="2712578"/>
            <a:chExt cx="828689" cy="782086"/>
          </a:xfrm>
        </p:grpSpPr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CFB9A5D5-8E42-003A-326E-FBE7B29204C6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D13A3A25-1D25-A8B8-0FF9-7B69CE7272E5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4">
                  <p14:nvContentPartPr>
                    <p14:cNvPr id="390" name="Ink 389">
                      <a:extLst>
                        <a:ext uri="{FF2B5EF4-FFF2-40B4-BE49-F238E27FC236}">
                          <a16:creationId xmlns:a16="http://schemas.microsoft.com/office/drawing/2014/main" id="{78700F5D-2F83-D602-DE8C-CB67005D82C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90" name="Ink 389">
                      <a:extLst>
                        <a:ext uri="{FF2B5EF4-FFF2-40B4-BE49-F238E27FC236}">
                          <a16:creationId xmlns:a16="http://schemas.microsoft.com/office/drawing/2014/main" id="{78700F5D-2F83-D602-DE8C-CB67005D82C5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5">
                  <p14:nvContentPartPr>
                    <p14:cNvPr id="391" name="Ink 390">
                      <a:extLst>
                        <a:ext uri="{FF2B5EF4-FFF2-40B4-BE49-F238E27FC236}">
                          <a16:creationId xmlns:a16="http://schemas.microsoft.com/office/drawing/2014/main" id="{E61588F5-4DD3-EA11-9860-2C0CB438D8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91" name="Ink 390">
                      <a:extLst>
                        <a:ext uri="{FF2B5EF4-FFF2-40B4-BE49-F238E27FC236}">
                          <a16:creationId xmlns:a16="http://schemas.microsoft.com/office/drawing/2014/main" id="{E61588F5-4DD3-EA11-9860-2C0CB438D83C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6">
                  <p14:nvContentPartPr>
                    <p14:cNvPr id="392" name="Ink 391">
                      <a:extLst>
                        <a:ext uri="{FF2B5EF4-FFF2-40B4-BE49-F238E27FC236}">
                          <a16:creationId xmlns:a16="http://schemas.microsoft.com/office/drawing/2014/main" id="{DB33C68A-9DA3-C966-B1A0-C2C083C88DF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92" name="Ink 391">
                      <a:extLst>
                        <a:ext uri="{FF2B5EF4-FFF2-40B4-BE49-F238E27FC236}">
                          <a16:creationId xmlns:a16="http://schemas.microsoft.com/office/drawing/2014/main" id="{DB33C68A-9DA3-C966-B1A0-C2C083C88DFF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7">
                  <p14:nvContentPartPr>
                    <p14:cNvPr id="393" name="Ink 392">
                      <a:extLst>
                        <a:ext uri="{FF2B5EF4-FFF2-40B4-BE49-F238E27FC236}">
                          <a16:creationId xmlns:a16="http://schemas.microsoft.com/office/drawing/2014/main" id="{4F7190BE-2DF4-E99B-B3A7-3439BD7064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93" name="Ink 392">
                      <a:extLst>
                        <a:ext uri="{FF2B5EF4-FFF2-40B4-BE49-F238E27FC236}">
                          <a16:creationId xmlns:a16="http://schemas.microsoft.com/office/drawing/2014/main" id="{4F7190BE-2DF4-E99B-B3A7-3439BD7064D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8">
                  <p14:nvContentPartPr>
                    <p14:cNvPr id="394" name="Ink 393">
                      <a:extLst>
                        <a:ext uri="{FF2B5EF4-FFF2-40B4-BE49-F238E27FC236}">
                          <a16:creationId xmlns:a16="http://schemas.microsoft.com/office/drawing/2014/main" id="{38F4B546-57AB-E4F1-A326-0FFAD947855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94" name="Ink 393">
                      <a:extLst>
                        <a:ext uri="{FF2B5EF4-FFF2-40B4-BE49-F238E27FC236}">
                          <a16:creationId xmlns:a16="http://schemas.microsoft.com/office/drawing/2014/main" id="{38F4B546-57AB-E4F1-A326-0FFAD9478552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89">
                  <p14:nvContentPartPr>
                    <p14:cNvPr id="395" name="Ink 394">
                      <a:extLst>
                        <a:ext uri="{FF2B5EF4-FFF2-40B4-BE49-F238E27FC236}">
                          <a16:creationId xmlns:a16="http://schemas.microsoft.com/office/drawing/2014/main" id="{AF289CB3-735B-71C7-16B5-6DD4257922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95" name="Ink 394">
                      <a:extLst>
                        <a:ext uri="{FF2B5EF4-FFF2-40B4-BE49-F238E27FC236}">
                          <a16:creationId xmlns:a16="http://schemas.microsoft.com/office/drawing/2014/main" id="{AF289CB3-735B-71C7-16B5-6DD4257922D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46A3A225-BDB0-8E17-1FDF-5637DB0BBECE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0">
                  <p14:nvContentPartPr>
                    <p14:cNvPr id="384" name="Ink 383">
                      <a:extLst>
                        <a:ext uri="{FF2B5EF4-FFF2-40B4-BE49-F238E27FC236}">
                          <a16:creationId xmlns:a16="http://schemas.microsoft.com/office/drawing/2014/main" id="{68C6A598-8EBA-7071-EFCB-E199F3BA8F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84" name="Ink 383">
                      <a:extLst>
                        <a:ext uri="{FF2B5EF4-FFF2-40B4-BE49-F238E27FC236}">
                          <a16:creationId xmlns:a16="http://schemas.microsoft.com/office/drawing/2014/main" id="{68C6A598-8EBA-7071-EFCB-E199F3BA8FA2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1">
                  <p14:nvContentPartPr>
                    <p14:cNvPr id="385" name="Ink 384">
                      <a:extLst>
                        <a:ext uri="{FF2B5EF4-FFF2-40B4-BE49-F238E27FC236}">
                          <a16:creationId xmlns:a16="http://schemas.microsoft.com/office/drawing/2014/main" id="{D9C5BF9E-D032-0EC4-590F-3B3AC7623B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85" name="Ink 384">
                      <a:extLst>
                        <a:ext uri="{FF2B5EF4-FFF2-40B4-BE49-F238E27FC236}">
                          <a16:creationId xmlns:a16="http://schemas.microsoft.com/office/drawing/2014/main" id="{D9C5BF9E-D032-0EC4-590F-3B3AC7623BD2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2">
                  <p14:nvContentPartPr>
                    <p14:cNvPr id="386" name="Ink 385">
                      <a:extLst>
                        <a:ext uri="{FF2B5EF4-FFF2-40B4-BE49-F238E27FC236}">
                          <a16:creationId xmlns:a16="http://schemas.microsoft.com/office/drawing/2014/main" id="{4E2C01AE-52CE-5550-46BF-76E28BD4BC7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86" name="Ink 385">
                      <a:extLst>
                        <a:ext uri="{FF2B5EF4-FFF2-40B4-BE49-F238E27FC236}">
                          <a16:creationId xmlns:a16="http://schemas.microsoft.com/office/drawing/2014/main" id="{4E2C01AE-52CE-5550-46BF-76E28BD4BC7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3">
                  <p14:nvContentPartPr>
                    <p14:cNvPr id="387" name="Ink 386">
                      <a:extLst>
                        <a:ext uri="{FF2B5EF4-FFF2-40B4-BE49-F238E27FC236}">
                          <a16:creationId xmlns:a16="http://schemas.microsoft.com/office/drawing/2014/main" id="{E12EA06A-0B0A-985D-E0C8-C6AFC3F32F8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87" name="Ink 386">
                      <a:extLst>
                        <a:ext uri="{FF2B5EF4-FFF2-40B4-BE49-F238E27FC236}">
                          <a16:creationId xmlns:a16="http://schemas.microsoft.com/office/drawing/2014/main" id="{E12EA06A-0B0A-985D-E0C8-C6AFC3F32F8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4">
                  <p14:nvContentPartPr>
                    <p14:cNvPr id="388" name="Ink 387">
                      <a:extLst>
                        <a:ext uri="{FF2B5EF4-FFF2-40B4-BE49-F238E27FC236}">
                          <a16:creationId xmlns:a16="http://schemas.microsoft.com/office/drawing/2014/main" id="{18C989BA-9E7A-93A0-E78F-E4709226D0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88" name="Ink 387">
                      <a:extLst>
                        <a:ext uri="{FF2B5EF4-FFF2-40B4-BE49-F238E27FC236}">
                          <a16:creationId xmlns:a16="http://schemas.microsoft.com/office/drawing/2014/main" id="{18C989BA-9E7A-93A0-E78F-E4709226D0B2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5">
                  <p14:nvContentPartPr>
                    <p14:cNvPr id="389" name="Ink 388">
                      <a:extLst>
                        <a:ext uri="{FF2B5EF4-FFF2-40B4-BE49-F238E27FC236}">
                          <a16:creationId xmlns:a16="http://schemas.microsoft.com/office/drawing/2014/main" id="{0093632E-2B2D-3131-8373-E4DD45B666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89" name="Ink 388">
                      <a:extLst>
                        <a:ext uri="{FF2B5EF4-FFF2-40B4-BE49-F238E27FC236}">
                          <a16:creationId xmlns:a16="http://schemas.microsoft.com/office/drawing/2014/main" id="{0093632E-2B2D-3131-8373-E4DD45B6663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B3EE65A9-866A-EC9A-6AD8-9069F7E34D6A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6">
                  <p14:nvContentPartPr>
                    <p14:cNvPr id="378" name="Ink 377">
                      <a:extLst>
                        <a:ext uri="{FF2B5EF4-FFF2-40B4-BE49-F238E27FC236}">
                          <a16:creationId xmlns:a16="http://schemas.microsoft.com/office/drawing/2014/main" id="{887565CF-94B0-57ED-03ED-FEB70167F6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78" name="Ink 377">
                      <a:extLst>
                        <a:ext uri="{FF2B5EF4-FFF2-40B4-BE49-F238E27FC236}">
                          <a16:creationId xmlns:a16="http://schemas.microsoft.com/office/drawing/2014/main" id="{887565CF-94B0-57ED-03ED-FEB70167F689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379" name="Ink 378">
                      <a:extLst>
                        <a:ext uri="{FF2B5EF4-FFF2-40B4-BE49-F238E27FC236}">
                          <a16:creationId xmlns:a16="http://schemas.microsoft.com/office/drawing/2014/main" id="{4B04D19B-91C2-368F-14D7-1F09C7CB14B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79" name="Ink 378">
                      <a:extLst>
                        <a:ext uri="{FF2B5EF4-FFF2-40B4-BE49-F238E27FC236}">
                          <a16:creationId xmlns:a16="http://schemas.microsoft.com/office/drawing/2014/main" id="{4B04D19B-91C2-368F-14D7-1F09C7CB14B6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8">
                  <p14:nvContentPartPr>
                    <p14:cNvPr id="380" name="Ink 379">
                      <a:extLst>
                        <a:ext uri="{FF2B5EF4-FFF2-40B4-BE49-F238E27FC236}">
                          <a16:creationId xmlns:a16="http://schemas.microsoft.com/office/drawing/2014/main" id="{BB467525-7FB3-B602-8D6D-5A041E72028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80" name="Ink 379">
                      <a:extLst>
                        <a:ext uri="{FF2B5EF4-FFF2-40B4-BE49-F238E27FC236}">
                          <a16:creationId xmlns:a16="http://schemas.microsoft.com/office/drawing/2014/main" id="{BB467525-7FB3-B602-8D6D-5A041E720286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381" name="Ink 380">
                      <a:extLst>
                        <a:ext uri="{FF2B5EF4-FFF2-40B4-BE49-F238E27FC236}">
                          <a16:creationId xmlns:a16="http://schemas.microsoft.com/office/drawing/2014/main" id="{3B091E03-14B8-59F5-86FE-ECF80701FC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81" name="Ink 380">
                      <a:extLst>
                        <a:ext uri="{FF2B5EF4-FFF2-40B4-BE49-F238E27FC236}">
                          <a16:creationId xmlns:a16="http://schemas.microsoft.com/office/drawing/2014/main" id="{3B091E03-14B8-59F5-86FE-ECF80701FC05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0">
                  <p14:nvContentPartPr>
                    <p14:cNvPr id="382" name="Ink 381">
                      <a:extLst>
                        <a:ext uri="{FF2B5EF4-FFF2-40B4-BE49-F238E27FC236}">
                          <a16:creationId xmlns:a16="http://schemas.microsoft.com/office/drawing/2014/main" id="{EFDCDAF9-4640-E274-28D5-A2D63919FF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82" name="Ink 381">
                      <a:extLst>
                        <a:ext uri="{FF2B5EF4-FFF2-40B4-BE49-F238E27FC236}">
                          <a16:creationId xmlns:a16="http://schemas.microsoft.com/office/drawing/2014/main" id="{EFDCDAF9-4640-E274-28D5-A2D63919FFDD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383" name="Ink 382">
                      <a:extLst>
                        <a:ext uri="{FF2B5EF4-FFF2-40B4-BE49-F238E27FC236}">
                          <a16:creationId xmlns:a16="http://schemas.microsoft.com/office/drawing/2014/main" id="{C863F0E4-3FB3-26D2-FDCD-4AC16CF66DD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83" name="Ink 382">
                      <a:extLst>
                        <a:ext uri="{FF2B5EF4-FFF2-40B4-BE49-F238E27FC236}">
                          <a16:creationId xmlns:a16="http://schemas.microsoft.com/office/drawing/2014/main" id="{C863F0E4-3FB3-26D2-FDCD-4AC16CF66DDC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372" name="Parallelogram 371">
              <a:extLst>
                <a:ext uri="{FF2B5EF4-FFF2-40B4-BE49-F238E27FC236}">
                  <a16:creationId xmlns:a16="http://schemas.microsoft.com/office/drawing/2014/main" id="{FBA55AE5-9CC7-E941-F5B5-CB209A2612E3}"/>
                </a:ext>
              </a:extLst>
            </p:cNvPr>
            <p:cNvSpPr/>
            <p:nvPr/>
          </p:nvSpPr>
          <p:spPr>
            <a:xfrm rot="1740000" flipH="1">
              <a:off x="5210897" y="3123361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3" name="Parallelogram 372">
              <a:extLst>
                <a:ext uri="{FF2B5EF4-FFF2-40B4-BE49-F238E27FC236}">
                  <a16:creationId xmlns:a16="http://schemas.microsoft.com/office/drawing/2014/main" id="{B7FCFC78-FAF1-9CA4-8AEF-7CAD496845E7}"/>
                </a:ext>
              </a:extLst>
            </p:cNvPr>
            <p:cNvSpPr/>
            <p:nvPr/>
          </p:nvSpPr>
          <p:spPr>
            <a:xfrm rot="1877503" flipH="1">
              <a:off x="4940755" y="2964099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Parallelogram 373">
              <a:extLst>
                <a:ext uri="{FF2B5EF4-FFF2-40B4-BE49-F238E27FC236}">
                  <a16:creationId xmlns:a16="http://schemas.microsoft.com/office/drawing/2014/main" id="{D6325900-06A0-292E-042D-EE97FFEFE5E4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0937B1CC-3D8B-41B6-C362-3CBD0476BE63}"/>
              </a:ext>
            </a:extLst>
          </p:cNvPr>
          <p:cNvGrpSpPr/>
          <p:nvPr/>
        </p:nvGrpSpPr>
        <p:grpSpPr>
          <a:xfrm>
            <a:off x="2406686" y="2348509"/>
            <a:ext cx="523786" cy="552796"/>
            <a:chOff x="1143224" y="1709675"/>
            <a:chExt cx="2056700" cy="2170613"/>
          </a:xfrm>
        </p:grpSpPr>
        <p:pic>
          <p:nvPicPr>
            <p:cNvPr id="397" name="Google Shape;333;p31">
              <a:extLst>
                <a:ext uri="{FF2B5EF4-FFF2-40B4-BE49-F238E27FC236}">
                  <a16:creationId xmlns:a16="http://schemas.microsoft.com/office/drawing/2014/main" id="{88D4B84F-17D7-6769-D4DD-0CAFABF965BE}"/>
                </a:ext>
              </a:extLst>
            </p:cNvPr>
            <p:cNvPicPr preferRelativeResize="0"/>
            <p:nvPr/>
          </p:nvPicPr>
          <p:blipFill>
            <a:blip r:embed="rId102">
              <a:alphaModFix/>
            </a:blip>
            <a:stretch>
              <a:fillRect/>
            </a:stretch>
          </p:blipFill>
          <p:spPr>
            <a:xfrm>
              <a:off x="1143224" y="3060388"/>
              <a:ext cx="2056700" cy="81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Google Shape;334;p31">
              <a:extLst>
                <a:ext uri="{FF2B5EF4-FFF2-40B4-BE49-F238E27FC236}">
                  <a16:creationId xmlns:a16="http://schemas.microsoft.com/office/drawing/2014/main" id="{B9797ECC-D5E9-8FCB-0C0D-AD2482FA1225}"/>
                </a:ext>
              </a:extLst>
            </p:cNvPr>
            <p:cNvPicPr preferRelativeResize="0"/>
            <p:nvPr/>
          </p:nvPicPr>
          <p:blipFill>
            <a:blip r:embed="rId103">
              <a:alphaModFix/>
            </a:blip>
            <a:stretch>
              <a:fillRect/>
            </a:stretch>
          </p:blipFill>
          <p:spPr>
            <a:xfrm>
              <a:off x="1466350" y="1709675"/>
              <a:ext cx="1338399" cy="1338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344353D-F923-199A-B025-AC7C1DC7FADD}"/>
              </a:ext>
            </a:extLst>
          </p:cNvPr>
          <p:cNvGrpSpPr/>
          <p:nvPr/>
        </p:nvGrpSpPr>
        <p:grpSpPr>
          <a:xfrm>
            <a:off x="3082976" y="2539230"/>
            <a:ext cx="1729934" cy="872906"/>
            <a:chOff x="3082976" y="2539230"/>
            <a:chExt cx="1729934" cy="872906"/>
          </a:xfrm>
        </p:grpSpPr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3AF7D6CC-9BB4-126B-7B72-6E7661B20ED1}"/>
                </a:ext>
              </a:extLst>
            </p:cNvPr>
            <p:cNvSpPr txBox="1"/>
            <p:nvPr/>
          </p:nvSpPr>
          <p:spPr>
            <a:xfrm>
              <a:off x="3082976" y="2539230"/>
              <a:ext cx="1729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he Hand Black" panose="03070902030502020204" pitchFamily="66" charset="0"/>
                </a:rPr>
                <a:t>KEY DISTRIBUTION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8DB2B420-28B4-4204-62BE-F3568DB20E8D}"/>
                    </a:ext>
                  </a:extLst>
                </p14:cNvPr>
                <p14:cNvContentPartPr/>
                <p14:nvPr/>
              </p14:nvContentPartPr>
              <p14:xfrm>
                <a:off x="3203579" y="2932976"/>
                <a:ext cx="103680" cy="47916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8DB2B420-28B4-4204-62BE-F3568DB20E8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199259" y="2928653"/>
                  <a:ext cx="112320" cy="487806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2CD763DB-0EBF-FE53-AFDF-7EE0F3837F26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1587774" y="2877755"/>
            <a:ext cx="586842" cy="402010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60AFD6D0-A3F3-0114-F7E0-F4E82748DC3A}"/>
              </a:ext>
            </a:extLst>
          </p:cNvPr>
          <p:cNvGrpSpPr/>
          <p:nvPr/>
        </p:nvGrpSpPr>
        <p:grpSpPr>
          <a:xfrm rot="21325564">
            <a:off x="258731" y="3238263"/>
            <a:ext cx="858728" cy="838880"/>
            <a:chOff x="2302139" y="1384256"/>
            <a:chExt cx="2227320" cy="217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D7076A4-C4F0-D58D-C4F8-300A14512818}"/>
                    </a:ext>
                  </a:extLst>
                </p14:cNvPr>
                <p14:cNvContentPartPr/>
                <p14:nvPr/>
              </p14:nvContentPartPr>
              <p14:xfrm>
                <a:off x="3644579" y="1384256"/>
                <a:ext cx="447840" cy="5709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3F16361-063E-73AB-1EE3-BDC8D6D0ADE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634401" y="1374075"/>
                  <a:ext cx="468196" cy="5913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82C7647-B392-2A5D-DB59-456A312B58E9}"/>
                    </a:ext>
                  </a:extLst>
                </p14:cNvPr>
                <p14:cNvContentPartPr/>
                <p14:nvPr/>
              </p14:nvContentPartPr>
              <p14:xfrm>
                <a:off x="3409499" y="1947296"/>
                <a:ext cx="343440" cy="594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95A4C64-EC7B-A8A1-C588-98D86CF0C26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399323" y="1937122"/>
                  <a:ext cx="363792" cy="6147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FA42AF1-6862-DB6F-7297-F8934377E03A}"/>
                    </a:ext>
                  </a:extLst>
                </p14:cNvPr>
                <p14:cNvContentPartPr/>
                <p14:nvPr/>
              </p14:nvContentPartPr>
              <p14:xfrm>
                <a:off x="3408059" y="2553176"/>
                <a:ext cx="246240" cy="10069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2B5E1197-653F-8876-F147-96085B8397A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397905" y="2542997"/>
                  <a:ext cx="266548" cy="10272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648D518-737F-8D20-ADFF-07BF4DD2F033}"/>
                    </a:ext>
                  </a:extLst>
                </p14:cNvPr>
                <p14:cNvContentPartPr/>
                <p14:nvPr/>
              </p14:nvContentPartPr>
              <p14:xfrm>
                <a:off x="2302139" y="2553176"/>
                <a:ext cx="1094400" cy="4586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A74691F3-649D-C4D8-11BF-C0FE38415F2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291959" y="2543003"/>
                  <a:ext cx="1114761" cy="4789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B4F4B88-E2BB-E734-7040-A7E1C256BB82}"/>
                    </a:ext>
                  </a:extLst>
                </p14:cNvPr>
                <p14:cNvContentPartPr/>
                <p14:nvPr/>
              </p14:nvContentPartPr>
              <p14:xfrm>
                <a:off x="2922779" y="1958816"/>
                <a:ext cx="829800" cy="4777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612504D-A149-AB5F-D8A5-3B47A8AEDD5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912608" y="1948652"/>
                  <a:ext cx="850142" cy="4980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8619633-B6FA-BDF1-7C79-69DDAE13DE55}"/>
                    </a:ext>
                  </a:extLst>
                </p14:cNvPr>
                <p14:cNvContentPartPr/>
                <p14:nvPr/>
              </p14:nvContentPartPr>
              <p14:xfrm>
                <a:off x="3770219" y="1965296"/>
                <a:ext cx="759240" cy="4716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F4E912B-4D03-8681-5A73-D585BBA961F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760039" y="1955118"/>
                  <a:ext cx="779600" cy="49195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43CAC919-59D5-E16D-AE87-B712503C655F}"/>
              </a:ext>
            </a:extLst>
          </p:cNvPr>
          <p:cNvPicPr>
            <a:picLocks noChangeAspect="1"/>
          </p:cNvPicPr>
          <p:nvPr/>
        </p:nvPicPr>
        <p:blipFill rotWithShape="1">
          <a:blip r:embed="rId127"/>
          <a:srcRect t="34627" b="29483"/>
          <a:stretch/>
        </p:blipFill>
        <p:spPr>
          <a:xfrm>
            <a:off x="139002" y="2973982"/>
            <a:ext cx="907494" cy="266105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72D7AE9B-6F38-8334-4C10-D35A5E81C470}"/>
              </a:ext>
            </a:extLst>
          </p:cNvPr>
          <p:cNvGrpSpPr/>
          <p:nvPr/>
        </p:nvGrpSpPr>
        <p:grpSpPr>
          <a:xfrm>
            <a:off x="3426313" y="2990135"/>
            <a:ext cx="2090502" cy="623798"/>
            <a:chOff x="3773154" y="2990135"/>
            <a:chExt cx="2090502" cy="62379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DF31438-E1CF-583B-599C-E43DF948A20B}"/>
                </a:ext>
              </a:extLst>
            </p:cNvPr>
            <p:cNvSpPr txBox="1"/>
            <p:nvPr/>
          </p:nvSpPr>
          <p:spPr>
            <a:xfrm>
              <a:off x="3773154" y="2990135"/>
              <a:ext cx="2090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he Hand Black" panose="03070902030502020204" pitchFamily="66" charset="0"/>
                </a:rPr>
                <a:t>PASSWORD-BASED SECURITY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F873EBC-1CE6-1434-BD2D-16641A3B6C45}"/>
                    </a:ext>
                  </a:extLst>
                </p14:cNvPr>
                <p14:cNvContentPartPr/>
                <p14:nvPr/>
              </p14:nvContentPartPr>
              <p14:xfrm>
                <a:off x="4698138" y="3325213"/>
                <a:ext cx="44640" cy="2887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F873EBC-1CE6-1434-BD2D-16641A3B6C4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693818" y="3320888"/>
                  <a:ext cx="53280" cy="297371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641B5FD8-9D20-E878-519C-F4F2A516E81E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726044" y="2694729"/>
            <a:ext cx="948239" cy="254167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A20309BF-26C9-4593-41F1-642F5A1A4E8E}"/>
              </a:ext>
            </a:extLst>
          </p:cNvPr>
          <p:cNvSpPr txBox="1">
            <a:spLocks/>
          </p:cNvSpPr>
          <p:nvPr/>
        </p:nvSpPr>
        <p:spPr>
          <a:xfrm>
            <a:off x="0" y="240266"/>
            <a:ext cx="4351298" cy="543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396000" tIns="108000" rIns="72000" bIns="36000" rtlCol="0" anchor="ctr" anchorCtr="0">
            <a:sp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DIN Next LT Pro Medium" panose="020B0503020203050203" pitchFamily="34" charset="77"/>
                <a:ea typeface="+mj-ea"/>
                <a:cs typeface="+mj-cs"/>
              </a:defRPr>
            </a:lvl1pPr>
          </a:lstStyle>
          <a:p>
            <a:r>
              <a:rPr lang="en-US" dirty="0"/>
              <a:t>Why Is It </a:t>
            </a:r>
            <a:r>
              <a:rPr lang="en-US" i="1" dirty="0"/>
              <a:t>Actually</a:t>
            </a:r>
            <a:r>
              <a:rPr lang="en-US" dirty="0"/>
              <a:t> Hard?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4C16932-4B52-0ECE-52A5-CF6C93D9B05D}"/>
              </a:ext>
            </a:extLst>
          </p:cNvPr>
          <p:cNvGrpSpPr/>
          <p:nvPr/>
        </p:nvGrpSpPr>
        <p:grpSpPr>
          <a:xfrm>
            <a:off x="4902665" y="2539230"/>
            <a:ext cx="1729934" cy="977424"/>
            <a:chOff x="4902665" y="2539230"/>
            <a:chExt cx="1729934" cy="977424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D01CB16-4D27-2C80-A465-D50935123ACD}"/>
                </a:ext>
              </a:extLst>
            </p:cNvPr>
            <p:cNvSpPr txBox="1"/>
            <p:nvPr/>
          </p:nvSpPr>
          <p:spPr>
            <a:xfrm>
              <a:off x="4902665" y="2539230"/>
              <a:ext cx="1729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he Hand Black" panose="03070902030502020204" pitchFamily="66" charset="0"/>
                </a:rPr>
                <a:t>FILE SHARING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0428652-0A61-21F0-3F8E-216739EBCAC3}"/>
                    </a:ext>
                  </a:extLst>
                </p14:cNvPr>
                <p14:cNvContentPartPr/>
                <p14:nvPr/>
              </p14:nvContentPartPr>
              <p14:xfrm>
                <a:off x="5301956" y="2930214"/>
                <a:ext cx="86040" cy="586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0428652-0A61-21F0-3F8E-216739EBCAC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297636" y="2925894"/>
                  <a:ext cx="94680" cy="595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05A0A-AB67-9103-66E5-B5D2FDFA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8FD01-EC10-F402-EAA9-7D0932FE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28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BE753E-E2C9-78DB-AF74-21CEE7FD10F4}"/>
              </a:ext>
            </a:extLst>
          </p:cNvPr>
          <p:cNvCxnSpPr>
            <a:cxnSpLocks/>
          </p:cNvCxnSpPr>
          <p:nvPr/>
        </p:nvCxnSpPr>
        <p:spPr>
          <a:xfrm>
            <a:off x="1969391" y="3790362"/>
            <a:ext cx="49113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EC92D4-6B1E-B156-82BC-812343195220}"/>
              </a:ext>
            </a:extLst>
          </p:cNvPr>
          <p:cNvCxnSpPr>
            <a:cxnSpLocks/>
          </p:cNvCxnSpPr>
          <p:nvPr/>
        </p:nvCxnSpPr>
        <p:spPr>
          <a:xfrm>
            <a:off x="2096000" y="3925008"/>
            <a:ext cx="48966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AD2C4F-682F-292E-AF45-C1FB611E5BC0}"/>
              </a:ext>
            </a:extLst>
          </p:cNvPr>
          <p:cNvCxnSpPr>
            <a:cxnSpLocks/>
          </p:cNvCxnSpPr>
          <p:nvPr/>
        </p:nvCxnSpPr>
        <p:spPr>
          <a:xfrm>
            <a:off x="2201508" y="4083326"/>
            <a:ext cx="49958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3FA4BA-628B-CBBC-3AAA-3F79A4A85617}"/>
              </a:ext>
            </a:extLst>
          </p:cNvPr>
          <p:cNvCxnSpPr>
            <a:cxnSpLocks/>
          </p:cNvCxnSpPr>
          <p:nvPr/>
        </p:nvCxnSpPr>
        <p:spPr>
          <a:xfrm>
            <a:off x="2335151" y="4247562"/>
            <a:ext cx="50771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7E3C90-DCBB-24EC-E716-736A8DAD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0139-626D-A346-B691-BDD0C5A55F29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CB82E7-C40F-8D4F-35CD-D377623BED97}"/>
              </a:ext>
            </a:extLst>
          </p:cNvPr>
          <p:cNvGrpSpPr/>
          <p:nvPr/>
        </p:nvGrpSpPr>
        <p:grpSpPr>
          <a:xfrm>
            <a:off x="7645832" y="3249628"/>
            <a:ext cx="486442" cy="1002916"/>
            <a:chOff x="2131348" y="1190362"/>
            <a:chExt cx="783420" cy="177672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EE84EAF-D64E-5083-F493-9A56701F5B4C}"/>
                    </a:ext>
                  </a:extLst>
                </p14:cNvPr>
                <p14:cNvContentPartPr/>
                <p14:nvPr/>
              </p14:nvContentPartPr>
              <p14:xfrm>
                <a:off x="2403334" y="1190362"/>
                <a:ext cx="354050" cy="453719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EE84EAF-D64E-5083-F493-9A56701F5B4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395693" y="1181960"/>
                  <a:ext cx="369333" cy="4705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2BBFF1D-047B-D58D-6831-AD758213BA1A}"/>
                    </a:ext>
                  </a:extLst>
                </p14:cNvPr>
                <p14:cNvContentPartPr/>
                <p14:nvPr/>
              </p14:nvContentPartPr>
              <p14:xfrm>
                <a:off x="2567203" y="1665983"/>
                <a:ext cx="24992" cy="488826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2BBFF1D-047B-D58D-6831-AD758213BA1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559705" y="1657579"/>
                  <a:ext cx="39987" cy="5056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EBEFBEA-6804-BAC3-2015-5968838A4825}"/>
                    </a:ext>
                  </a:extLst>
                </p14:cNvPr>
                <p14:cNvContentPartPr/>
                <p14:nvPr/>
              </p14:nvContentPartPr>
              <p14:xfrm>
                <a:off x="2565555" y="2170330"/>
                <a:ext cx="188033" cy="796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EBEFBEA-6804-BAC3-2015-5968838A482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557932" y="2161921"/>
                  <a:ext cx="203279" cy="81357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AE359F6-D076-5975-CE05-8B0236AEF8AF}"/>
                </a:ext>
              </a:extLst>
            </p:cNvPr>
            <p:cNvGrpSpPr/>
            <p:nvPr/>
          </p:nvGrpSpPr>
          <p:grpSpPr>
            <a:xfrm>
              <a:off x="2131348" y="1649948"/>
              <a:ext cx="783420" cy="981230"/>
              <a:chOff x="2131348" y="1649948"/>
              <a:chExt cx="783420" cy="98123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B826199B-9892-B43D-86E4-64BF26071874}"/>
                      </a:ext>
                    </a:extLst>
                  </p14:cNvPr>
                  <p14:cNvContentPartPr/>
                  <p14:nvPr/>
                </p14:nvContentPartPr>
                <p14:xfrm>
                  <a:off x="2314954" y="1649948"/>
                  <a:ext cx="269554" cy="449256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B826199B-9892-B43D-86E4-64BF26071874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2307307" y="1641538"/>
                    <a:ext cx="284848" cy="4660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13D47E1D-DD56-7EC7-ABD7-E3C2CDF5A885}"/>
                      </a:ext>
                    </a:extLst>
                  </p14:cNvPr>
                  <p14:cNvContentPartPr/>
                  <p14:nvPr/>
                </p14:nvContentPartPr>
                <p14:xfrm>
                  <a:off x="2603562" y="1656727"/>
                  <a:ext cx="311206" cy="513818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13D47E1D-DD56-7EC7-ABD7-E3C2CDF5A885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2595925" y="1648315"/>
                    <a:ext cx="326480" cy="53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4751E590-43B3-57E5-1BCA-C8F63FEBBE2C}"/>
                      </a:ext>
                    </a:extLst>
                  </p14:cNvPr>
                  <p14:cNvContentPartPr/>
                  <p14:nvPr/>
                </p14:nvContentPartPr>
                <p14:xfrm>
                  <a:off x="2131348" y="2162583"/>
                  <a:ext cx="429917" cy="468595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4751E590-43B3-57E5-1BCA-C8F63FEBBE2C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2123705" y="2154178"/>
                    <a:ext cx="445203" cy="48540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085064-1696-8D2E-C889-2F6716EC8DA9}"/>
              </a:ext>
            </a:extLst>
          </p:cNvPr>
          <p:cNvGrpSpPr/>
          <p:nvPr/>
        </p:nvGrpSpPr>
        <p:grpSpPr>
          <a:xfrm>
            <a:off x="8503440" y="2492414"/>
            <a:ext cx="523786" cy="552796"/>
            <a:chOff x="1143224" y="1709675"/>
            <a:chExt cx="2056700" cy="2170613"/>
          </a:xfrm>
        </p:grpSpPr>
        <p:pic>
          <p:nvPicPr>
            <p:cNvPr id="26" name="Google Shape;333;p31">
              <a:extLst>
                <a:ext uri="{FF2B5EF4-FFF2-40B4-BE49-F238E27FC236}">
                  <a16:creationId xmlns:a16="http://schemas.microsoft.com/office/drawing/2014/main" id="{F43CBA86-2A5F-207E-C6E6-B2910C965F20}"/>
                </a:ext>
              </a:extLst>
            </p:cNvPr>
            <p:cNvPicPr preferRelativeResize="0"/>
            <p:nvPr/>
          </p:nvPicPr>
          <p:blipFill>
            <a:blip r:embed="rId82">
              <a:alphaModFix/>
            </a:blip>
            <a:stretch>
              <a:fillRect/>
            </a:stretch>
          </p:blipFill>
          <p:spPr>
            <a:xfrm>
              <a:off x="1143224" y="3060388"/>
              <a:ext cx="2056700" cy="81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334;p31">
              <a:extLst>
                <a:ext uri="{FF2B5EF4-FFF2-40B4-BE49-F238E27FC236}">
                  <a16:creationId xmlns:a16="http://schemas.microsoft.com/office/drawing/2014/main" id="{8A985E1B-7B11-5B15-08E8-0B805C29B4C8}"/>
                </a:ext>
              </a:extLst>
            </p:cNvPr>
            <p:cNvPicPr preferRelativeResize="0"/>
            <p:nvPr/>
          </p:nvPicPr>
          <p:blipFill>
            <a:blip r:embed="rId83">
              <a:alphaModFix/>
            </a:blip>
            <a:stretch>
              <a:fillRect/>
            </a:stretch>
          </p:blipFill>
          <p:spPr>
            <a:xfrm>
              <a:off x="1466350" y="1709675"/>
              <a:ext cx="1338399" cy="1338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7AFEAA-1C1C-FDE1-8A1F-64363DE3BA65}"/>
              </a:ext>
            </a:extLst>
          </p:cNvPr>
          <p:cNvGrpSpPr/>
          <p:nvPr/>
        </p:nvGrpSpPr>
        <p:grpSpPr>
          <a:xfrm rot="21325564">
            <a:off x="6559330" y="2994135"/>
            <a:ext cx="944601" cy="922768"/>
            <a:chOff x="2302139" y="1384256"/>
            <a:chExt cx="2227320" cy="217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1C64E72-07BA-0FA9-EA12-478A220F5FDB}"/>
                    </a:ext>
                  </a:extLst>
                </p14:cNvPr>
                <p14:cNvContentPartPr/>
                <p14:nvPr/>
              </p14:nvContentPartPr>
              <p14:xfrm>
                <a:off x="3644579" y="1384256"/>
                <a:ext cx="447840" cy="570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1C64E72-07BA-0FA9-EA12-478A220F5FD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633383" y="1373061"/>
                  <a:ext cx="470232" cy="5933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F5054B6-83E0-742D-448F-2947437E086D}"/>
                    </a:ext>
                  </a:extLst>
                </p14:cNvPr>
                <p14:cNvContentPartPr/>
                <p14:nvPr/>
              </p14:nvContentPartPr>
              <p14:xfrm>
                <a:off x="3409499" y="1947296"/>
                <a:ext cx="343440" cy="594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F5054B6-83E0-742D-448F-2947437E086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398300" y="1936099"/>
                  <a:ext cx="365838" cy="6167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5FE32CE-812D-E2FA-ADA6-EEF5D26A764C}"/>
                    </a:ext>
                  </a:extLst>
                </p14:cNvPr>
                <p14:cNvContentPartPr/>
                <p14:nvPr/>
              </p14:nvContentPartPr>
              <p14:xfrm>
                <a:off x="3408059" y="2553176"/>
                <a:ext cx="246240" cy="1006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5FE32CE-812D-E2FA-ADA6-EEF5D26A764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396909" y="2541978"/>
                  <a:ext cx="268541" cy="10293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EC810C0-7C16-F9CE-F75B-D0DEF07EAC9C}"/>
                    </a:ext>
                  </a:extLst>
                </p14:cNvPr>
                <p14:cNvContentPartPr/>
                <p14:nvPr/>
              </p14:nvContentPartPr>
              <p14:xfrm>
                <a:off x="2302139" y="2553176"/>
                <a:ext cx="1094400" cy="458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EC810C0-7C16-F9CE-F75B-D0DEF07EAC9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290943" y="2541990"/>
                  <a:ext cx="1116792" cy="4810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4AC4CBC-E0D4-FA6C-80F8-02312AE02146}"/>
                    </a:ext>
                  </a:extLst>
                </p14:cNvPr>
                <p14:cNvContentPartPr/>
                <p14:nvPr/>
              </p14:nvContentPartPr>
              <p14:xfrm>
                <a:off x="2922779" y="1958816"/>
                <a:ext cx="829800" cy="477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4AC4CBC-E0D4-FA6C-80F8-02312AE0214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911591" y="1947641"/>
                  <a:ext cx="852177" cy="5000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2B5D075-BCA0-FB6B-8009-3395E0A6F802}"/>
                    </a:ext>
                  </a:extLst>
                </p14:cNvPr>
                <p14:cNvContentPartPr/>
                <p14:nvPr/>
              </p14:nvContentPartPr>
              <p14:xfrm>
                <a:off x="3770219" y="1965296"/>
                <a:ext cx="759240" cy="471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2B5D075-BCA0-FB6B-8009-3395E0A6F80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759026" y="1954112"/>
                  <a:ext cx="781625" cy="493968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1C944FBA-2D7B-8F27-11DA-008D21CFED55}"/>
              </a:ext>
            </a:extLst>
          </p:cNvPr>
          <p:cNvPicPr>
            <a:picLocks noChangeAspect="1"/>
          </p:cNvPicPr>
          <p:nvPr/>
        </p:nvPicPr>
        <p:blipFill rotWithShape="1">
          <a:blip r:embed="rId97"/>
          <a:srcRect t="34627" b="29483"/>
          <a:stretch/>
        </p:blipFill>
        <p:spPr>
          <a:xfrm>
            <a:off x="6813600" y="2706995"/>
            <a:ext cx="907494" cy="26610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A010C01-86A9-B868-F39F-7E7C5D4D0ED3}"/>
              </a:ext>
            </a:extLst>
          </p:cNvPr>
          <p:cNvGrpSpPr/>
          <p:nvPr/>
        </p:nvGrpSpPr>
        <p:grpSpPr>
          <a:xfrm>
            <a:off x="8322161" y="3077047"/>
            <a:ext cx="663219" cy="976714"/>
            <a:chOff x="3613979" y="966489"/>
            <a:chExt cx="1068120" cy="157300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BB835B0-81C7-11B8-53E4-472AABBB2C66}"/>
                    </a:ext>
                  </a:extLst>
                </p14:cNvPr>
                <p14:cNvContentPartPr/>
                <p14:nvPr/>
              </p14:nvContentPartPr>
              <p14:xfrm>
                <a:off x="4133166" y="966489"/>
                <a:ext cx="370116" cy="471868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BB835B0-81C7-11B8-53E4-472AABBB2C6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125522" y="958837"/>
                  <a:ext cx="385405" cy="4871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128DC8F-1F30-9511-F51B-CD48FB055DCC}"/>
                    </a:ext>
                  </a:extLst>
                </p14:cNvPr>
                <p14:cNvContentPartPr/>
                <p14:nvPr/>
              </p14:nvContentPartPr>
              <p14:xfrm rot="-960000">
                <a:off x="4051241" y="1474869"/>
                <a:ext cx="283835" cy="491207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128DC8F-1F30-9511-F51B-CD48FB055DC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 rot="-960000">
                  <a:off x="4043604" y="1467224"/>
                  <a:ext cx="299109" cy="5064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05521C2-8062-D24C-BA81-CBC7B197A996}"/>
                    </a:ext>
                  </a:extLst>
                </p14:cNvPr>
                <p14:cNvContentPartPr/>
                <p14:nvPr/>
              </p14:nvContentPartPr>
              <p14:xfrm>
                <a:off x="4244699" y="1436816"/>
                <a:ext cx="177840" cy="418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05521C2-8062-D24C-BA81-CBC7B197A99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237050" y="1429169"/>
                  <a:ext cx="193138" cy="4339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2112D66-E218-D4D2-67F4-3813610CD291}"/>
                    </a:ext>
                  </a:extLst>
                </p14:cNvPr>
                <p14:cNvContentPartPr/>
                <p14:nvPr/>
              </p14:nvContentPartPr>
              <p14:xfrm>
                <a:off x="3970019" y="1448696"/>
                <a:ext cx="293400" cy="521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2112D66-E218-D4D2-67F4-3813610CD29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962382" y="1441049"/>
                  <a:ext cx="308675" cy="5365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45A821F-FDE9-0B81-0A43-B03A45B0D62A}"/>
                    </a:ext>
                  </a:extLst>
                </p14:cNvPr>
                <p14:cNvContentPartPr/>
                <p14:nvPr/>
              </p14:nvContentPartPr>
              <p14:xfrm>
                <a:off x="3613979" y="2000936"/>
                <a:ext cx="512640" cy="538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45A821F-FDE9-0B81-0A43-B03A45B0D62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606328" y="1993288"/>
                  <a:ext cx="527943" cy="5538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66D3CCB-9EE7-832B-9119-EB7FABFA2EBA}"/>
                    </a:ext>
                  </a:extLst>
                </p14:cNvPr>
                <p14:cNvContentPartPr/>
                <p14:nvPr/>
              </p14:nvContentPartPr>
              <p14:xfrm>
                <a:off x="4126619" y="2018576"/>
                <a:ext cx="555480" cy="488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66D3CCB-9EE7-832B-9119-EB7FABFA2EB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118975" y="2010927"/>
                  <a:ext cx="570768" cy="50417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4" name="Graphic 43">
            <a:extLst>
              <a:ext uri="{FF2B5EF4-FFF2-40B4-BE49-F238E27FC236}">
                <a16:creationId xmlns:a16="http://schemas.microsoft.com/office/drawing/2014/main" id="{486459AD-25EC-4367-0A5C-C38F29B45D58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5953616" y="4344522"/>
            <a:ext cx="586842" cy="40201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BBCAB86-BAE7-F242-2C14-C652BFF4464F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7401929" y="2994334"/>
            <a:ext cx="948239" cy="2541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0B539F1-6E40-D7B3-AF84-D5C6D2D88379}"/>
              </a:ext>
            </a:extLst>
          </p:cNvPr>
          <p:cNvGrpSpPr/>
          <p:nvPr/>
        </p:nvGrpSpPr>
        <p:grpSpPr>
          <a:xfrm>
            <a:off x="3963432" y="3467301"/>
            <a:ext cx="828689" cy="782086"/>
            <a:chOff x="4645802" y="2712578"/>
            <a:chExt cx="828689" cy="7820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7DF64B-99BE-3295-C4D0-0012A6FAD7DE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69FF11F-A7E3-4262-14E6-F2C21CFDC80C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14">
                  <p14:nvContentPartPr>
                    <p14:cNvPr id="71" name="Ink 70">
                      <a:extLst>
                        <a:ext uri="{FF2B5EF4-FFF2-40B4-BE49-F238E27FC236}">
                          <a16:creationId xmlns:a16="http://schemas.microsoft.com/office/drawing/2014/main" id="{CA6E00DE-962E-2C66-37B8-92ABEFE6F2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12" name="Ink 311">
                      <a:extLst>
                        <a:ext uri="{FF2B5EF4-FFF2-40B4-BE49-F238E27FC236}">
                          <a16:creationId xmlns:a16="http://schemas.microsoft.com/office/drawing/2014/main" id="{17DB75AB-8C79-F93C-33EF-E7C945883916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72" name="Ink 71">
                      <a:extLst>
                        <a:ext uri="{FF2B5EF4-FFF2-40B4-BE49-F238E27FC236}">
                          <a16:creationId xmlns:a16="http://schemas.microsoft.com/office/drawing/2014/main" id="{C7EC3112-EE42-7ED6-1976-C539522AF5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13" name="Ink 312">
                      <a:extLst>
                        <a:ext uri="{FF2B5EF4-FFF2-40B4-BE49-F238E27FC236}">
                          <a16:creationId xmlns:a16="http://schemas.microsoft.com/office/drawing/2014/main" id="{D5F74347-D3B3-24F4-88B4-389F178BEFA6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6">
                  <p14:nvContentPartPr>
                    <p14:cNvPr id="73" name="Ink 72">
                      <a:extLst>
                        <a:ext uri="{FF2B5EF4-FFF2-40B4-BE49-F238E27FC236}">
                          <a16:creationId xmlns:a16="http://schemas.microsoft.com/office/drawing/2014/main" id="{A6B63279-C640-F537-E2D9-3ADC55E9516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14" name="Ink 313">
                      <a:extLst>
                        <a:ext uri="{FF2B5EF4-FFF2-40B4-BE49-F238E27FC236}">
                          <a16:creationId xmlns:a16="http://schemas.microsoft.com/office/drawing/2014/main" id="{40B668B1-6B1C-26B4-9386-012C6450F6F4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74" name="Ink 73">
                      <a:extLst>
                        <a:ext uri="{FF2B5EF4-FFF2-40B4-BE49-F238E27FC236}">
                          <a16:creationId xmlns:a16="http://schemas.microsoft.com/office/drawing/2014/main" id="{8FE92203-7C2D-45C5-A735-8E1AA3DB84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15" name="Ink 314">
                      <a:extLst>
                        <a:ext uri="{FF2B5EF4-FFF2-40B4-BE49-F238E27FC236}">
                          <a16:creationId xmlns:a16="http://schemas.microsoft.com/office/drawing/2014/main" id="{523D8B90-E1CD-7AFF-F4CE-4EC4F58A2798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8">
                  <p14:nvContentPartPr>
                    <p14:cNvPr id="75" name="Ink 74">
                      <a:extLst>
                        <a:ext uri="{FF2B5EF4-FFF2-40B4-BE49-F238E27FC236}">
                          <a16:creationId xmlns:a16="http://schemas.microsoft.com/office/drawing/2014/main" id="{ABD81D56-C94D-A355-2941-54357DC0E7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16" name="Ink 315">
                      <a:extLst>
                        <a:ext uri="{FF2B5EF4-FFF2-40B4-BE49-F238E27FC236}">
                          <a16:creationId xmlns:a16="http://schemas.microsoft.com/office/drawing/2014/main" id="{612C6BE2-0C90-C72F-3633-14EAEC058711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76" name="Ink 75">
                      <a:extLst>
                        <a:ext uri="{FF2B5EF4-FFF2-40B4-BE49-F238E27FC236}">
                          <a16:creationId xmlns:a16="http://schemas.microsoft.com/office/drawing/2014/main" id="{0D79E79C-FCE6-139D-33A9-DFF77EE114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17" name="Ink 316">
                      <a:extLst>
                        <a:ext uri="{FF2B5EF4-FFF2-40B4-BE49-F238E27FC236}">
                          <a16:creationId xmlns:a16="http://schemas.microsoft.com/office/drawing/2014/main" id="{338CD746-F8E0-BC4A-219F-E62DAE535EC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CB55E11-7A19-740E-7380-50036DD50402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0">
                  <p14:nvContentPartPr>
                    <p14:cNvPr id="65" name="Ink 64">
                      <a:extLst>
                        <a:ext uri="{FF2B5EF4-FFF2-40B4-BE49-F238E27FC236}">
                          <a16:creationId xmlns:a16="http://schemas.microsoft.com/office/drawing/2014/main" id="{FE703E8C-1B76-E100-08E4-168C143AF2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06" name="Ink 305">
                      <a:extLst>
                        <a:ext uri="{FF2B5EF4-FFF2-40B4-BE49-F238E27FC236}">
                          <a16:creationId xmlns:a16="http://schemas.microsoft.com/office/drawing/2014/main" id="{4AD191B0-C444-A618-1890-448FB2CCC5FC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1">
                  <p14:nvContentPartPr>
                    <p14:cNvPr id="66" name="Ink 65">
                      <a:extLst>
                        <a:ext uri="{FF2B5EF4-FFF2-40B4-BE49-F238E27FC236}">
                          <a16:creationId xmlns:a16="http://schemas.microsoft.com/office/drawing/2014/main" id="{47D4C2D0-2D81-FE48-FEAA-DA88B30DCB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07" name="Ink 306">
                      <a:extLst>
                        <a:ext uri="{FF2B5EF4-FFF2-40B4-BE49-F238E27FC236}">
                          <a16:creationId xmlns:a16="http://schemas.microsoft.com/office/drawing/2014/main" id="{6B27B2DD-991E-AD05-650B-CB1D88E7E95E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2">
                  <p14:nvContentPartPr>
                    <p14:cNvPr id="67" name="Ink 66">
                      <a:extLst>
                        <a:ext uri="{FF2B5EF4-FFF2-40B4-BE49-F238E27FC236}">
                          <a16:creationId xmlns:a16="http://schemas.microsoft.com/office/drawing/2014/main" id="{2A7A2695-8561-3B2B-65EA-60FB19787D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08" name="Ink 307">
                      <a:extLst>
                        <a:ext uri="{FF2B5EF4-FFF2-40B4-BE49-F238E27FC236}">
                          <a16:creationId xmlns:a16="http://schemas.microsoft.com/office/drawing/2014/main" id="{15FB9C47-71FD-43F3-05C7-A8BC4AEEE47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3">
                  <p14:nvContentPartPr>
                    <p14:cNvPr id="68" name="Ink 67">
                      <a:extLst>
                        <a:ext uri="{FF2B5EF4-FFF2-40B4-BE49-F238E27FC236}">
                          <a16:creationId xmlns:a16="http://schemas.microsoft.com/office/drawing/2014/main" id="{B1B870AF-1033-7165-2B5D-D80D78DBF6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09" name="Ink 308">
                      <a:extLst>
                        <a:ext uri="{FF2B5EF4-FFF2-40B4-BE49-F238E27FC236}">
                          <a16:creationId xmlns:a16="http://schemas.microsoft.com/office/drawing/2014/main" id="{E0D0703C-43F7-900A-D299-064BAD921A0E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4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32722A21-348A-C8A7-7992-79373547498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10" name="Ink 309">
                      <a:extLst>
                        <a:ext uri="{FF2B5EF4-FFF2-40B4-BE49-F238E27FC236}">
                          <a16:creationId xmlns:a16="http://schemas.microsoft.com/office/drawing/2014/main" id="{578B031F-E774-25AD-0151-7A4BD38796F4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5">
                  <p14:nvContentPartPr>
                    <p14:cNvPr id="70" name="Ink 69">
                      <a:extLst>
                        <a:ext uri="{FF2B5EF4-FFF2-40B4-BE49-F238E27FC236}">
                          <a16:creationId xmlns:a16="http://schemas.microsoft.com/office/drawing/2014/main" id="{FEB3F583-D766-DEEF-EEFA-B369B7C38FD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11" name="Ink 310">
                      <a:extLst>
                        <a:ext uri="{FF2B5EF4-FFF2-40B4-BE49-F238E27FC236}">
                          <a16:creationId xmlns:a16="http://schemas.microsoft.com/office/drawing/2014/main" id="{E4B69DD0-1E01-0787-78A8-5C03E4F10A4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4779606-D40D-1AD8-746D-C0A4E10AF15D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6">
                  <p14:nvContentPartPr>
                    <p14:cNvPr id="59" name="Ink 58">
                      <a:extLst>
                        <a:ext uri="{FF2B5EF4-FFF2-40B4-BE49-F238E27FC236}">
                          <a16:creationId xmlns:a16="http://schemas.microsoft.com/office/drawing/2014/main" id="{62193486-40C4-5634-9D6D-904BC055CA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00" name="Ink 299">
                      <a:extLst>
                        <a:ext uri="{FF2B5EF4-FFF2-40B4-BE49-F238E27FC236}">
                          <a16:creationId xmlns:a16="http://schemas.microsoft.com/office/drawing/2014/main" id="{5035F4B7-89C1-A6E8-6671-97092B93382E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7">
                  <p14:nvContentPartPr>
                    <p14:cNvPr id="60" name="Ink 59">
                      <a:extLst>
                        <a:ext uri="{FF2B5EF4-FFF2-40B4-BE49-F238E27FC236}">
                          <a16:creationId xmlns:a16="http://schemas.microsoft.com/office/drawing/2014/main" id="{7E87DF73-4C1F-8A37-1919-5D463D1553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01" name="Ink 300">
                      <a:extLst>
                        <a:ext uri="{FF2B5EF4-FFF2-40B4-BE49-F238E27FC236}">
                          <a16:creationId xmlns:a16="http://schemas.microsoft.com/office/drawing/2014/main" id="{7FD9D6E5-5338-C0DD-B0C8-BB1D973B44BD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8">
                  <p14:nvContentPartPr>
                    <p14:cNvPr id="61" name="Ink 60">
                      <a:extLst>
                        <a:ext uri="{FF2B5EF4-FFF2-40B4-BE49-F238E27FC236}">
                          <a16:creationId xmlns:a16="http://schemas.microsoft.com/office/drawing/2014/main" id="{2C4753A3-88BE-BCD3-510F-1AC1277C3DE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02" name="Ink 301">
                      <a:extLst>
                        <a:ext uri="{FF2B5EF4-FFF2-40B4-BE49-F238E27FC236}">
                          <a16:creationId xmlns:a16="http://schemas.microsoft.com/office/drawing/2014/main" id="{5BABCBD0-AF0E-790B-56BB-B2A4DB11E0D6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9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DB6632C4-1C84-77BB-4EBE-DE2F696DB85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03" name="Ink 302">
                      <a:extLst>
                        <a:ext uri="{FF2B5EF4-FFF2-40B4-BE49-F238E27FC236}">
                          <a16:creationId xmlns:a16="http://schemas.microsoft.com/office/drawing/2014/main" id="{6C298721-77C6-48CE-F689-EDA01176C059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0">
                  <p14:nvContentPartPr>
                    <p14:cNvPr id="63" name="Ink 62">
                      <a:extLst>
                        <a:ext uri="{FF2B5EF4-FFF2-40B4-BE49-F238E27FC236}">
                          <a16:creationId xmlns:a16="http://schemas.microsoft.com/office/drawing/2014/main" id="{BBD59DC4-DAA0-4FBA-3441-81FAD28748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04" name="Ink 303">
                      <a:extLst>
                        <a:ext uri="{FF2B5EF4-FFF2-40B4-BE49-F238E27FC236}">
                          <a16:creationId xmlns:a16="http://schemas.microsoft.com/office/drawing/2014/main" id="{376FE360-FA47-7103-E5FF-BC87F1284878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1">
                  <p14:nvContentPartPr>
                    <p14:cNvPr id="64" name="Ink 63">
                      <a:extLst>
                        <a:ext uri="{FF2B5EF4-FFF2-40B4-BE49-F238E27FC236}">
                          <a16:creationId xmlns:a16="http://schemas.microsoft.com/office/drawing/2014/main" id="{09C7C258-3B39-3467-A536-494090F0686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05" name="Ink 304">
                      <a:extLst>
                        <a:ext uri="{FF2B5EF4-FFF2-40B4-BE49-F238E27FC236}">
                          <a16:creationId xmlns:a16="http://schemas.microsoft.com/office/drawing/2014/main" id="{855BBEB5-9EC1-8345-59D7-FFC748131D8D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16A76978-ACE6-3776-2A13-5CF5A8B22756}"/>
                </a:ext>
              </a:extLst>
            </p:cNvPr>
            <p:cNvSpPr/>
            <p:nvPr/>
          </p:nvSpPr>
          <p:spPr>
            <a:xfrm rot="1740000" flipH="1">
              <a:off x="5210897" y="3123361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39FA1925-297A-0393-17FE-36AE8D8D1F33}"/>
                </a:ext>
              </a:extLst>
            </p:cNvPr>
            <p:cNvSpPr/>
            <p:nvPr/>
          </p:nvSpPr>
          <p:spPr>
            <a:xfrm rot="1877503" flipH="1">
              <a:off x="4943253" y="2961601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50007DD5-DC32-7E0A-1E58-DD0DD33156ED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31333AD-2D69-D044-2FA9-627CA44BBDA2}"/>
              </a:ext>
            </a:extLst>
          </p:cNvPr>
          <p:cNvGrpSpPr/>
          <p:nvPr/>
        </p:nvGrpSpPr>
        <p:grpSpPr>
          <a:xfrm>
            <a:off x="2960295" y="3470990"/>
            <a:ext cx="828432" cy="782086"/>
            <a:chOff x="4645802" y="2712578"/>
            <a:chExt cx="828432" cy="782086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8C3EA2D-A132-399C-D545-E2727423DF10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B17D0288-BB2E-54CF-F9BC-F6BB460E7ABA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2">
                  <p14:nvContentPartPr>
                    <p14:cNvPr id="103" name="Ink 102">
                      <a:extLst>
                        <a:ext uri="{FF2B5EF4-FFF2-40B4-BE49-F238E27FC236}">
                          <a16:creationId xmlns:a16="http://schemas.microsoft.com/office/drawing/2014/main" id="{5E5D8628-0822-EA7F-DB5E-C0AAEB800CF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64" name="Ink 363">
                      <a:extLst>
                        <a:ext uri="{FF2B5EF4-FFF2-40B4-BE49-F238E27FC236}">
                          <a16:creationId xmlns:a16="http://schemas.microsoft.com/office/drawing/2014/main" id="{9E10738B-01BF-403F-D2E8-D5CD577000AA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3">
                  <p14:nvContentPartPr>
                    <p14:cNvPr id="104" name="Ink 103">
                      <a:extLst>
                        <a:ext uri="{FF2B5EF4-FFF2-40B4-BE49-F238E27FC236}">
                          <a16:creationId xmlns:a16="http://schemas.microsoft.com/office/drawing/2014/main" id="{97FFFC29-5B1D-79C8-6AF6-CF1B180A7F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65" name="Ink 364">
                      <a:extLst>
                        <a:ext uri="{FF2B5EF4-FFF2-40B4-BE49-F238E27FC236}">
                          <a16:creationId xmlns:a16="http://schemas.microsoft.com/office/drawing/2014/main" id="{719626F8-2A67-E934-FD95-55B581251344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4">
                  <p14:nvContentPartPr>
                    <p14:cNvPr id="105" name="Ink 104">
                      <a:extLst>
                        <a:ext uri="{FF2B5EF4-FFF2-40B4-BE49-F238E27FC236}">
                          <a16:creationId xmlns:a16="http://schemas.microsoft.com/office/drawing/2014/main" id="{41D21F96-507E-705A-B832-EFEE19DF05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66" name="Ink 365">
                      <a:extLst>
                        <a:ext uri="{FF2B5EF4-FFF2-40B4-BE49-F238E27FC236}">
                          <a16:creationId xmlns:a16="http://schemas.microsoft.com/office/drawing/2014/main" id="{68CB769C-2962-E044-451E-0FF94066EE49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5">
                  <p14:nvContentPartPr>
                    <p14:cNvPr id="106" name="Ink 105">
                      <a:extLst>
                        <a:ext uri="{FF2B5EF4-FFF2-40B4-BE49-F238E27FC236}">
                          <a16:creationId xmlns:a16="http://schemas.microsoft.com/office/drawing/2014/main" id="{4D9E8057-AED7-4967-4980-297A33E54A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67" name="Ink 366">
                      <a:extLst>
                        <a:ext uri="{FF2B5EF4-FFF2-40B4-BE49-F238E27FC236}">
                          <a16:creationId xmlns:a16="http://schemas.microsoft.com/office/drawing/2014/main" id="{85B4E3D8-F736-C692-1B5A-CC3E18A387D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6">
                  <p14:nvContentPartPr>
                    <p14:cNvPr id="107" name="Ink 106">
                      <a:extLst>
                        <a:ext uri="{FF2B5EF4-FFF2-40B4-BE49-F238E27FC236}">
                          <a16:creationId xmlns:a16="http://schemas.microsoft.com/office/drawing/2014/main" id="{E073E242-6CF7-1F77-30B6-4AF04B7A9F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68" name="Ink 367">
                      <a:extLst>
                        <a:ext uri="{FF2B5EF4-FFF2-40B4-BE49-F238E27FC236}">
                          <a16:creationId xmlns:a16="http://schemas.microsoft.com/office/drawing/2014/main" id="{2DF05377-2AF4-07DC-5BC5-29DCB75CE3CE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7">
                  <p14:nvContentPartPr>
                    <p14:cNvPr id="108" name="Ink 107">
                      <a:extLst>
                        <a:ext uri="{FF2B5EF4-FFF2-40B4-BE49-F238E27FC236}">
                          <a16:creationId xmlns:a16="http://schemas.microsoft.com/office/drawing/2014/main" id="{01DD6C8A-70A3-D8C3-9F57-8BA59A016F5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69" name="Ink 368">
                      <a:extLst>
                        <a:ext uri="{FF2B5EF4-FFF2-40B4-BE49-F238E27FC236}">
                          <a16:creationId xmlns:a16="http://schemas.microsoft.com/office/drawing/2014/main" id="{2783AF35-781C-581A-429F-4864093ABE5D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D9BD16A-79DB-D7C1-B3FF-8A2FFE37C00C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8">
                  <p14:nvContentPartPr>
                    <p14:cNvPr id="97" name="Ink 96">
                      <a:extLst>
                        <a:ext uri="{FF2B5EF4-FFF2-40B4-BE49-F238E27FC236}">
                          <a16:creationId xmlns:a16="http://schemas.microsoft.com/office/drawing/2014/main" id="{8E1BA525-DC08-3298-63F6-DD164004BE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58" name="Ink 357">
                      <a:extLst>
                        <a:ext uri="{FF2B5EF4-FFF2-40B4-BE49-F238E27FC236}">
                          <a16:creationId xmlns:a16="http://schemas.microsoft.com/office/drawing/2014/main" id="{B29179A2-1E4C-9842-616A-924D2F8DC297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9">
                  <p14:nvContentPartPr>
                    <p14:cNvPr id="98" name="Ink 97">
                      <a:extLst>
                        <a:ext uri="{FF2B5EF4-FFF2-40B4-BE49-F238E27FC236}">
                          <a16:creationId xmlns:a16="http://schemas.microsoft.com/office/drawing/2014/main" id="{7069834D-0646-3EF9-9909-84F167D45B2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59" name="Ink 358">
                      <a:extLst>
                        <a:ext uri="{FF2B5EF4-FFF2-40B4-BE49-F238E27FC236}">
                          <a16:creationId xmlns:a16="http://schemas.microsoft.com/office/drawing/2014/main" id="{CFBB1F6A-42E8-49A7-D394-709E25914CE9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99" name="Ink 98">
                      <a:extLst>
                        <a:ext uri="{FF2B5EF4-FFF2-40B4-BE49-F238E27FC236}">
                          <a16:creationId xmlns:a16="http://schemas.microsoft.com/office/drawing/2014/main" id="{A57DE5AB-7A9B-113B-6DFD-4D166D5A054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60" name="Ink 359">
                      <a:extLst>
                        <a:ext uri="{FF2B5EF4-FFF2-40B4-BE49-F238E27FC236}">
                          <a16:creationId xmlns:a16="http://schemas.microsoft.com/office/drawing/2014/main" id="{FAA0ADBE-B62F-5FFA-DCFB-42ED285962CD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1">
                  <p14:nvContentPartPr>
                    <p14:cNvPr id="100" name="Ink 99">
                      <a:extLst>
                        <a:ext uri="{FF2B5EF4-FFF2-40B4-BE49-F238E27FC236}">
                          <a16:creationId xmlns:a16="http://schemas.microsoft.com/office/drawing/2014/main" id="{EC80CE14-142E-1BB4-BE19-A6D054B778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61" name="Ink 360">
                      <a:extLst>
                        <a:ext uri="{FF2B5EF4-FFF2-40B4-BE49-F238E27FC236}">
                          <a16:creationId xmlns:a16="http://schemas.microsoft.com/office/drawing/2014/main" id="{F482FD4D-FEEB-E3E8-2B9E-0E2FD747C6B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2">
                  <p14:nvContentPartPr>
                    <p14:cNvPr id="101" name="Ink 100">
                      <a:extLst>
                        <a:ext uri="{FF2B5EF4-FFF2-40B4-BE49-F238E27FC236}">
                          <a16:creationId xmlns:a16="http://schemas.microsoft.com/office/drawing/2014/main" id="{E785C3EB-6D11-9BEC-C515-F2845D6BA0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62" name="Ink 361">
                      <a:extLst>
                        <a:ext uri="{FF2B5EF4-FFF2-40B4-BE49-F238E27FC236}">
                          <a16:creationId xmlns:a16="http://schemas.microsoft.com/office/drawing/2014/main" id="{8C0517D9-A301-1FF6-A101-180C120FF4DA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3">
                  <p14:nvContentPartPr>
                    <p14:cNvPr id="102" name="Ink 101">
                      <a:extLst>
                        <a:ext uri="{FF2B5EF4-FFF2-40B4-BE49-F238E27FC236}">
                          <a16:creationId xmlns:a16="http://schemas.microsoft.com/office/drawing/2014/main" id="{C6697901-227B-D793-7F3D-D1B83F0882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63" name="Ink 362">
                      <a:extLst>
                        <a:ext uri="{FF2B5EF4-FFF2-40B4-BE49-F238E27FC236}">
                          <a16:creationId xmlns:a16="http://schemas.microsoft.com/office/drawing/2014/main" id="{437443A1-C16F-F95E-27D6-72EEA7B8766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B2DC83D-0686-1CBC-94C4-7E51814E5244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85" name="Ink 84">
                      <a:extLst>
                        <a:ext uri="{FF2B5EF4-FFF2-40B4-BE49-F238E27FC236}">
                          <a16:creationId xmlns:a16="http://schemas.microsoft.com/office/drawing/2014/main" id="{1D810B6E-65FF-1626-A7A9-2407B44E349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52" name="Ink 351">
                      <a:extLst>
                        <a:ext uri="{FF2B5EF4-FFF2-40B4-BE49-F238E27FC236}">
                          <a16:creationId xmlns:a16="http://schemas.microsoft.com/office/drawing/2014/main" id="{9B0CEF25-0778-89C1-27F4-7EE1ED030D8E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5">
                  <p14:nvContentPartPr>
                    <p14:cNvPr id="92" name="Ink 91">
                      <a:extLst>
                        <a:ext uri="{FF2B5EF4-FFF2-40B4-BE49-F238E27FC236}">
                          <a16:creationId xmlns:a16="http://schemas.microsoft.com/office/drawing/2014/main" id="{53DD7332-21A7-E3B3-8C39-D56E51FC482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53" name="Ink 352">
                      <a:extLst>
                        <a:ext uri="{FF2B5EF4-FFF2-40B4-BE49-F238E27FC236}">
                          <a16:creationId xmlns:a16="http://schemas.microsoft.com/office/drawing/2014/main" id="{368A2871-10FE-786D-ED2B-42CEC36721BA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93" name="Ink 92">
                      <a:extLst>
                        <a:ext uri="{FF2B5EF4-FFF2-40B4-BE49-F238E27FC236}">
                          <a16:creationId xmlns:a16="http://schemas.microsoft.com/office/drawing/2014/main" id="{8E2BEDBE-3FC5-5941-B723-4F50D66BE5D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54" name="Ink 353">
                      <a:extLst>
                        <a:ext uri="{FF2B5EF4-FFF2-40B4-BE49-F238E27FC236}">
                          <a16:creationId xmlns:a16="http://schemas.microsoft.com/office/drawing/2014/main" id="{E72D1890-D047-71EB-8FDD-8F0B5400A72E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7">
                  <p14:nvContentPartPr>
                    <p14:cNvPr id="94" name="Ink 93">
                      <a:extLst>
                        <a:ext uri="{FF2B5EF4-FFF2-40B4-BE49-F238E27FC236}">
                          <a16:creationId xmlns:a16="http://schemas.microsoft.com/office/drawing/2014/main" id="{871169DD-77A7-C716-D42B-F45990679F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55" name="Ink 354">
                      <a:extLst>
                        <a:ext uri="{FF2B5EF4-FFF2-40B4-BE49-F238E27FC236}">
                          <a16:creationId xmlns:a16="http://schemas.microsoft.com/office/drawing/2014/main" id="{5AD0F54D-6A63-04F5-96F2-69E856396576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8">
                  <p14:nvContentPartPr>
                    <p14:cNvPr id="95" name="Ink 94">
                      <a:extLst>
                        <a:ext uri="{FF2B5EF4-FFF2-40B4-BE49-F238E27FC236}">
                          <a16:creationId xmlns:a16="http://schemas.microsoft.com/office/drawing/2014/main" id="{05410FA3-6038-3E2D-0A49-3F9A566F3A4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56" name="Ink 355">
                      <a:extLst>
                        <a:ext uri="{FF2B5EF4-FFF2-40B4-BE49-F238E27FC236}">
                          <a16:creationId xmlns:a16="http://schemas.microsoft.com/office/drawing/2014/main" id="{0A620479-3E34-D461-2AC1-7DB28D9532D4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96" name="Ink 95">
                      <a:extLst>
                        <a:ext uri="{FF2B5EF4-FFF2-40B4-BE49-F238E27FC236}">
                          <a16:creationId xmlns:a16="http://schemas.microsoft.com/office/drawing/2014/main" id="{6AF8E142-457F-2AFC-EA87-ABDDD388239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57" name="Ink 356">
                      <a:extLst>
                        <a:ext uri="{FF2B5EF4-FFF2-40B4-BE49-F238E27FC236}">
                          <a16:creationId xmlns:a16="http://schemas.microsoft.com/office/drawing/2014/main" id="{4CD037BE-5385-E8EB-18AC-CF50497ABE05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E1E6609D-8D93-4812-570E-5E1A5BC97154}"/>
                </a:ext>
              </a:extLst>
            </p:cNvPr>
            <p:cNvSpPr/>
            <p:nvPr/>
          </p:nvSpPr>
          <p:spPr>
            <a:xfrm rot="1680000" flipH="1">
              <a:off x="5210640" y="3123583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ADABAD76-5448-898B-E027-2191F7DA7CBB}"/>
                </a:ext>
              </a:extLst>
            </p:cNvPr>
            <p:cNvSpPr/>
            <p:nvPr/>
          </p:nvSpPr>
          <p:spPr>
            <a:xfrm rot="1877503" flipH="1">
              <a:off x="4943253" y="2961601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Parallelogram 80">
              <a:extLst>
                <a:ext uri="{FF2B5EF4-FFF2-40B4-BE49-F238E27FC236}">
                  <a16:creationId xmlns:a16="http://schemas.microsoft.com/office/drawing/2014/main" id="{8BCCD19C-1975-8902-5943-A9205F846CF5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7DFABA0-6538-A7D7-8F28-DF7BEFAA855C}"/>
              </a:ext>
            </a:extLst>
          </p:cNvPr>
          <p:cNvGrpSpPr/>
          <p:nvPr/>
        </p:nvGrpSpPr>
        <p:grpSpPr>
          <a:xfrm>
            <a:off x="4971438" y="3468110"/>
            <a:ext cx="828689" cy="782086"/>
            <a:chOff x="4645802" y="2712578"/>
            <a:chExt cx="828689" cy="782086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74AEFE7-84D7-7B55-18F7-2E155721A02E}"/>
                </a:ext>
              </a:extLst>
            </p:cNvPr>
            <p:cNvGrpSpPr/>
            <p:nvPr/>
          </p:nvGrpSpPr>
          <p:grpSpPr>
            <a:xfrm>
              <a:off x="4645802" y="2712578"/>
              <a:ext cx="813180" cy="782086"/>
              <a:chOff x="3375353" y="3477514"/>
              <a:chExt cx="813180" cy="782086"/>
            </a:xfrm>
            <a:solidFill>
              <a:schemeClr val="bg1"/>
            </a:solidFill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C1486033-34FE-537E-E26E-96B16B99F5B0}"/>
                  </a:ext>
                </a:extLst>
              </p:cNvPr>
              <p:cNvGrpSpPr/>
              <p:nvPr/>
            </p:nvGrpSpPr>
            <p:grpSpPr>
              <a:xfrm>
                <a:off x="3375353" y="3477514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129" name="Ink 128">
                      <a:extLst>
                        <a:ext uri="{FF2B5EF4-FFF2-40B4-BE49-F238E27FC236}">
                          <a16:creationId xmlns:a16="http://schemas.microsoft.com/office/drawing/2014/main" id="{FC2D18AD-D150-E452-984B-EE76B8E2956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90" name="Ink 389">
                      <a:extLst>
                        <a:ext uri="{FF2B5EF4-FFF2-40B4-BE49-F238E27FC236}">
                          <a16:creationId xmlns:a16="http://schemas.microsoft.com/office/drawing/2014/main" id="{78700F5D-2F83-D602-DE8C-CB67005D82C5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130" name="Ink 129">
                      <a:extLst>
                        <a:ext uri="{FF2B5EF4-FFF2-40B4-BE49-F238E27FC236}">
                          <a16:creationId xmlns:a16="http://schemas.microsoft.com/office/drawing/2014/main" id="{5EE82E9A-3DED-8FCE-3681-250DB22E79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91" name="Ink 390">
                      <a:extLst>
                        <a:ext uri="{FF2B5EF4-FFF2-40B4-BE49-F238E27FC236}">
                          <a16:creationId xmlns:a16="http://schemas.microsoft.com/office/drawing/2014/main" id="{E61588F5-4DD3-EA11-9860-2C0CB438D83C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2">
                  <p14:nvContentPartPr>
                    <p14:cNvPr id="131" name="Ink 130">
                      <a:extLst>
                        <a:ext uri="{FF2B5EF4-FFF2-40B4-BE49-F238E27FC236}">
                          <a16:creationId xmlns:a16="http://schemas.microsoft.com/office/drawing/2014/main" id="{EB63F79F-065D-DF1B-61E3-9CD8D4F724A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92" name="Ink 391">
                      <a:extLst>
                        <a:ext uri="{FF2B5EF4-FFF2-40B4-BE49-F238E27FC236}">
                          <a16:creationId xmlns:a16="http://schemas.microsoft.com/office/drawing/2014/main" id="{DB33C68A-9DA3-C966-B1A0-C2C083C88DFF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132" name="Ink 131">
                      <a:extLst>
                        <a:ext uri="{FF2B5EF4-FFF2-40B4-BE49-F238E27FC236}">
                          <a16:creationId xmlns:a16="http://schemas.microsoft.com/office/drawing/2014/main" id="{BFD473C1-5A68-6128-B4CC-13D4A211FE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93" name="Ink 392">
                      <a:extLst>
                        <a:ext uri="{FF2B5EF4-FFF2-40B4-BE49-F238E27FC236}">
                          <a16:creationId xmlns:a16="http://schemas.microsoft.com/office/drawing/2014/main" id="{4F7190BE-2DF4-E99B-B3A7-3439BD7064D3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133" name="Ink 132">
                      <a:extLst>
                        <a:ext uri="{FF2B5EF4-FFF2-40B4-BE49-F238E27FC236}">
                          <a16:creationId xmlns:a16="http://schemas.microsoft.com/office/drawing/2014/main" id="{EA1CED6A-7B33-23F3-CA6F-A93A7C4710A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94" name="Ink 393">
                      <a:extLst>
                        <a:ext uri="{FF2B5EF4-FFF2-40B4-BE49-F238E27FC236}">
                          <a16:creationId xmlns:a16="http://schemas.microsoft.com/office/drawing/2014/main" id="{38F4B546-57AB-E4F1-A326-0FFAD9478552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5">
                  <p14:nvContentPartPr>
                    <p14:cNvPr id="134" name="Ink 133">
                      <a:extLst>
                        <a:ext uri="{FF2B5EF4-FFF2-40B4-BE49-F238E27FC236}">
                          <a16:creationId xmlns:a16="http://schemas.microsoft.com/office/drawing/2014/main" id="{ED6553FD-B7F0-23A7-BD6A-06B8CE958C3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95" name="Ink 394">
                      <a:extLst>
                        <a:ext uri="{FF2B5EF4-FFF2-40B4-BE49-F238E27FC236}">
                          <a16:creationId xmlns:a16="http://schemas.microsoft.com/office/drawing/2014/main" id="{AF289CB3-735B-71C7-16B5-6DD4257922D6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4A050CE1-5848-1A67-B5B5-19041F81F2C5}"/>
                  </a:ext>
                </a:extLst>
              </p:cNvPr>
              <p:cNvGrpSpPr/>
              <p:nvPr/>
            </p:nvGrpSpPr>
            <p:grpSpPr>
              <a:xfrm>
                <a:off x="3624407" y="3640088"/>
                <a:ext cx="283745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123" name="Ink 122">
                      <a:extLst>
                        <a:ext uri="{FF2B5EF4-FFF2-40B4-BE49-F238E27FC236}">
                          <a16:creationId xmlns:a16="http://schemas.microsoft.com/office/drawing/2014/main" id="{15A390FE-6C9A-D5DE-A08E-3889B673FD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84" name="Ink 383">
                      <a:extLst>
                        <a:ext uri="{FF2B5EF4-FFF2-40B4-BE49-F238E27FC236}">
                          <a16:creationId xmlns:a16="http://schemas.microsoft.com/office/drawing/2014/main" id="{68C6A598-8EBA-7071-EFCB-E199F3BA8FA2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2963452" y="2293692"/>
                      <a:ext cx="248538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124" name="Ink 123">
                      <a:extLst>
                        <a:ext uri="{FF2B5EF4-FFF2-40B4-BE49-F238E27FC236}">
                          <a16:creationId xmlns:a16="http://schemas.microsoft.com/office/drawing/2014/main" id="{F05B14CA-0BA4-4546-B6BF-743B4A2227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85" name="Ink 384">
                      <a:extLst>
                        <a:ext uri="{FF2B5EF4-FFF2-40B4-BE49-F238E27FC236}">
                          <a16:creationId xmlns:a16="http://schemas.microsoft.com/office/drawing/2014/main" id="{D9C5BF9E-D032-0EC4-590F-3B3AC7623BD2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2963455" y="2380452"/>
                      <a:ext cx="246012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125" name="Ink 124">
                      <a:extLst>
                        <a:ext uri="{FF2B5EF4-FFF2-40B4-BE49-F238E27FC236}">
                          <a16:creationId xmlns:a16="http://schemas.microsoft.com/office/drawing/2014/main" id="{615B6DC6-3061-1B4D-5971-7411CE05E2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86" name="Ink 385">
                      <a:extLst>
                        <a:ext uri="{FF2B5EF4-FFF2-40B4-BE49-F238E27FC236}">
                          <a16:creationId xmlns:a16="http://schemas.microsoft.com/office/drawing/2014/main" id="{4E2C01AE-52CE-5550-46BF-76E28BD4BC70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2948558" y="2293692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126" name="Ink 125">
                      <a:extLst>
                        <a:ext uri="{FF2B5EF4-FFF2-40B4-BE49-F238E27FC236}">
                          <a16:creationId xmlns:a16="http://schemas.microsoft.com/office/drawing/2014/main" id="{BAB8F226-B1CE-4496-F4E2-D487371928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87" name="Ink 386">
                      <a:extLst>
                        <a:ext uri="{FF2B5EF4-FFF2-40B4-BE49-F238E27FC236}">
                          <a16:creationId xmlns:a16="http://schemas.microsoft.com/office/drawing/2014/main" id="{E12EA06A-0B0A-985D-E0C8-C6AFC3F32F8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890375" y="2602212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127" name="Ink 126">
                      <a:extLst>
                        <a:ext uri="{FF2B5EF4-FFF2-40B4-BE49-F238E27FC236}">
                          <a16:creationId xmlns:a16="http://schemas.microsoft.com/office/drawing/2014/main" id="{3ADF9716-7A06-B7FB-634E-2F5FCF99D6F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88" name="Ink 387">
                      <a:extLst>
                        <a:ext uri="{FF2B5EF4-FFF2-40B4-BE49-F238E27FC236}">
                          <a16:creationId xmlns:a16="http://schemas.microsoft.com/office/drawing/2014/main" id="{18C989BA-9E7A-93A0-E78F-E4709226D0B2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190478" y="2441607"/>
                      <a:ext cx="19127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128" name="Ink 127">
                      <a:extLst>
                        <a:ext uri="{FF2B5EF4-FFF2-40B4-BE49-F238E27FC236}">
                          <a16:creationId xmlns:a16="http://schemas.microsoft.com/office/drawing/2014/main" id="{A5824FD0-9851-D71D-1D70-ED59CF1CE1C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89" name="Ink 388">
                      <a:extLst>
                        <a:ext uri="{FF2B5EF4-FFF2-40B4-BE49-F238E27FC236}">
                          <a16:creationId xmlns:a16="http://schemas.microsoft.com/office/drawing/2014/main" id="{0093632E-2B2D-3131-8373-E4DD45B66635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3132295" y="2750127"/>
                      <a:ext cx="69613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A659F69C-56C1-3C18-0FEE-5A9D83EF66E0}"/>
                  </a:ext>
                </a:extLst>
              </p:cNvPr>
              <p:cNvGrpSpPr/>
              <p:nvPr/>
            </p:nvGrpSpPr>
            <p:grpSpPr>
              <a:xfrm>
                <a:off x="3876413" y="3797405"/>
                <a:ext cx="312120" cy="462195"/>
                <a:chOff x="2895121" y="2298012"/>
                <a:chExt cx="312120" cy="462195"/>
              </a:xfrm>
              <a:grpFill/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117" name="Ink 116">
                      <a:extLst>
                        <a:ext uri="{FF2B5EF4-FFF2-40B4-BE49-F238E27FC236}">
                          <a16:creationId xmlns:a16="http://schemas.microsoft.com/office/drawing/2014/main" id="{C1DD321E-BCC7-4C9F-2002-BA67032290F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298012"/>
                    <a:ext cx="239040" cy="142920"/>
                  </p14:xfrm>
                </p:contentPart>
              </mc:Choice>
              <mc:Fallback xmlns="">
                <p:pic>
                  <p:nvPicPr>
                    <p:cNvPr id="378" name="Ink 377">
                      <a:extLst>
                        <a:ext uri="{FF2B5EF4-FFF2-40B4-BE49-F238E27FC236}">
                          <a16:creationId xmlns:a16="http://schemas.microsoft.com/office/drawing/2014/main" id="{887565CF-94B0-57ED-03ED-FEB70167F689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963881" y="2293692"/>
                      <a:ext cx="247680" cy="15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118" name="Ink 117">
                      <a:extLst>
                        <a:ext uri="{FF2B5EF4-FFF2-40B4-BE49-F238E27FC236}">
                          <a16:creationId xmlns:a16="http://schemas.microsoft.com/office/drawing/2014/main" id="{AC14EADE-34E6-11B0-BEA0-D0541DF29CA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68201" y="2384772"/>
                    <a:ext cx="236520" cy="126720"/>
                  </p14:xfrm>
                </p:contentPart>
              </mc:Choice>
              <mc:Fallback xmlns="">
                <p:pic>
                  <p:nvPicPr>
                    <p:cNvPr id="379" name="Ink 378">
                      <a:extLst>
                        <a:ext uri="{FF2B5EF4-FFF2-40B4-BE49-F238E27FC236}">
                          <a16:creationId xmlns:a16="http://schemas.microsoft.com/office/drawing/2014/main" id="{4B04D19B-91C2-368F-14D7-1F09C7CB14B6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963881" y="2380452"/>
                      <a:ext cx="245160" cy="135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4">
                  <p14:nvContentPartPr>
                    <p14:cNvPr id="119" name="Ink 118">
                      <a:extLst>
                        <a:ext uri="{FF2B5EF4-FFF2-40B4-BE49-F238E27FC236}">
                          <a16:creationId xmlns:a16="http://schemas.microsoft.com/office/drawing/2014/main" id="{1C792F33-DEA7-B6A0-4525-944F213C0D3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53441" y="2298012"/>
                    <a:ext cx="9360" cy="313920"/>
                  </p14:xfrm>
                </p:contentPart>
              </mc:Choice>
              <mc:Fallback xmlns="">
                <p:pic>
                  <p:nvPicPr>
                    <p:cNvPr id="380" name="Ink 379">
                      <a:extLst>
                        <a:ext uri="{FF2B5EF4-FFF2-40B4-BE49-F238E27FC236}">
                          <a16:creationId xmlns:a16="http://schemas.microsoft.com/office/drawing/2014/main" id="{BB467525-7FB3-B602-8D6D-5A041E720286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949121" y="2293692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120" name="Ink 119">
                      <a:extLst>
                        <a:ext uri="{FF2B5EF4-FFF2-40B4-BE49-F238E27FC236}">
                          <a16:creationId xmlns:a16="http://schemas.microsoft.com/office/drawing/2014/main" id="{EBB37AB6-D479-B4C2-2DA0-BB9DF9BDBBF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95121" y="2606532"/>
                    <a:ext cx="60120" cy="5760"/>
                  </p14:xfrm>
                </p:contentPart>
              </mc:Choice>
              <mc:Fallback xmlns="">
                <p:pic>
                  <p:nvPicPr>
                    <p:cNvPr id="381" name="Ink 380">
                      <a:extLst>
                        <a:ext uri="{FF2B5EF4-FFF2-40B4-BE49-F238E27FC236}">
                          <a16:creationId xmlns:a16="http://schemas.microsoft.com/office/drawing/2014/main" id="{3B091E03-14B8-59F5-86FE-ECF80701FC05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2890801" y="2602212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121" name="Ink 120">
                      <a:extLst>
                        <a:ext uri="{FF2B5EF4-FFF2-40B4-BE49-F238E27FC236}">
                          <a16:creationId xmlns:a16="http://schemas.microsoft.com/office/drawing/2014/main" id="{B4A9BCDC-35D0-DA3C-E0AB-26741744FF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95361" y="2445927"/>
                    <a:ext cx="9360" cy="313920"/>
                  </p14:xfrm>
                </p:contentPart>
              </mc:Choice>
              <mc:Fallback xmlns="">
                <p:pic>
                  <p:nvPicPr>
                    <p:cNvPr id="382" name="Ink 381">
                      <a:extLst>
                        <a:ext uri="{FF2B5EF4-FFF2-40B4-BE49-F238E27FC236}">
                          <a16:creationId xmlns:a16="http://schemas.microsoft.com/office/drawing/2014/main" id="{EFDCDAF9-4640-E274-28D5-A2D63919FFDD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3191041" y="2441607"/>
                      <a:ext cx="18000" cy="32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122" name="Ink 121">
                      <a:extLst>
                        <a:ext uri="{FF2B5EF4-FFF2-40B4-BE49-F238E27FC236}">
                          <a16:creationId xmlns:a16="http://schemas.microsoft.com/office/drawing/2014/main" id="{596A20E4-8F97-F6C6-36AF-AED6CB223C1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37041" y="2754447"/>
                    <a:ext cx="60120" cy="5760"/>
                  </p14:xfrm>
                </p:contentPart>
              </mc:Choice>
              <mc:Fallback xmlns="">
                <p:pic>
                  <p:nvPicPr>
                    <p:cNvPr id="383" name="Ink 382">
                      <a:extLst>
                        <a:ext uri="{FF2B5EF4-FFF2-40B4-BE49-F238E27FC236}">
                          <a16:creationId xmlns:a16="http://schemas.microsoft.com/office/drawing/2014/main" id="{C863F0E4-3FB3-26D2-FDCD-4AC16CF66DDC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3132721" y="2750127"/>
                      <a:ext cx="68760" cy="14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11" name="Parallelogram 110">
              <a:extLst>
                <a:ext uri="{FF2B5EF4-FFF2-40B4-BE49-F238E27FC236}">
                  <a16:creationId xmlns:a16="http://schemas.microsoft.com/office/drawing/2014/main" id="{6F8C6B4A-80FE-91AC-2ACF-F606B73C6791}"/>
                </a:ext>
              </a:extLst>
            </p:cNvPr>
            <p:cNvSpPr/>
            <p:nvPr/>
          </p:nvSpPr>
          <p:spPr>
            <a:xfrm rot="1740000" flipH="1">
              <a:off x="5210897" y="3123361"/>
              <a:ext cx="263594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DAA07B9F-8715-E3FE-7DDD-A1979D7B5561}"/>
                </a:ext>
              </a:extLst>
            </p:cNvPr>
            <p:cNvSpPr/>
            <p:nvPr/>
          </p:nvSpPr>
          <p:spPr>
            <a:xfrm rot="1877503" flipH="1">
              <a:off x="4940755" y="2964099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Parallelogram 112">
              <a:extLst>
                <a:ext uri="{FF2B5EF4-FFF2-40B4-BE49-F238E27FC236}">
                  <a16:creationId xmlns:a16="http://schemas.microsoft.com/office/drawing/2014/main" id="{8DEECC6C-70D2-983A-8A67-90A8B192F962}"/>
                </a:ext>
              </a:extLst>
            </p:cNvPr>
            <p:cNvSpPr/>
            <p:nvPr/>
          </p:nvSpPr>
          <p:spPr>
            <a:xfrm rot="1877503" flipH="1">
              <a:off x="4688198" y="2797284"/>
              <a:ext cx="253309" cy="50130"/>
            </a:xfrm>
            <a:prstGeom prst="parallelogram">
              <a:avLst>
                <a:gd name="adj" fmla="val 4977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193D32-B9F7-1FD5-1D88-2291CA41208E}"/>
              </a:ext>
            </a:extLst>
          </p:cNvPr>
          <p:cNvGrpSpPr/>
          <p:nvPr/>
        </p:nvGrpSpPr>
        <p:grpSpPr>
          <a:xfrm>
            <a:off x="5503256" y="3798335"/>
            <a:ext cx="1004835" cy="539344"/>
            <a:chOff x="6025672" y="4460524"/>
            <a:chExt cx="1004835" cy="53934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84B3327-D6D9-E38D-1132-C8DBB127895F}"/>
                </a:ext>
              </a:extLst>
            </p:cNvPr>
            <p:cNvSpPr/>
            <p:nvPr/>
          </p:nvSpPr>
          <p:spPr>
            <a:xfrm>
              <a:off x="6776272" y="4553738"/>
              <a:ext cx="254235" cy="181027"/>
            </a:xfrm>
            <a:custGeom>
              <a:avLst/>
              <a:gdLst>
                <a:gd name="connsiteX0" fmla="*/ 240506 w 240506"/>
                <a:gd name="connsiteY0" fmla="*/ 73951 h 173963"/>
                <a:gd name="connsiteX1" fmla="*/ 240506 w 240506"/>
                <a:gd name="connsiteY1" fmla="*/ 73951 h 173963"/>
                <a:gd name="connsiteX2" fmla="*/ 228600 w 240506"/>
                <a:gd name="connsiteY2" fmla="*/ 45376 h 173963"/>
                <a:gd name="connsiteX3" fmla="*/ 221456 w 240506"/>
                <a:gd name="connsiteY3" fmla="*/ 42995 h 173963"/>
                <a:gd name="connsiteX4" fmla="*/ 216694 w 240506"/>
                <a:gd name="connsiteY4" fmla="*/ 35851 h 173963"/>
                <a:gd name="connsiteX5" fmla="*/ 197644 w 240506"/>
                <a:gd name="connsiteY5" fmla="*/ 28707 h 173963"/>
                <a:gd name="connsiteX6" fmla="*/ 188119 w 240506"/>
                <a:gd name="connsiteY6" fmla="*/ 23945 h 173963"/>
                <a:gd name="connsiteX7" fmla="*/ 180975 w 240506"/>
                <a:gd name="connsiteY7" fmla="*/ 16801 h 173963"/>
                <a:gd name="connsiteX8" fmla="*/ 123825 w 240506"/>
                <a:gd name="connsiteY8" fmla="*/ 4895 h 173963"/>
                <a:gd name="connsiteX9" fmla="*/ 104775 w 240506"/>
                <a:gd name="connsiteY9" fmla="*/ 132 h 173963"/>
                <a:gd name="connsiteX10" fmla="*/ 69056 w 240506"/>
                <a:gd name="connsiteY10" fmla="*/ 7276 h 173963"/>
                <a:gd name="connsiteX11" fmla="*/ 61912 w 240506"/>
                <a:gd name="connsiteY11" fmla="*/ 14420 h 173963"/>
                <a:gd name="connsiteX12" fmla="*/ 54769 w 240506"/>
                <a:gd name="connsiteY12" fmla="*/ 16801 h 173963"/>
                <a:gd name="connsiteX13" fmla="*/ 45244 w 240506"/>
                <a:gd name="connsiteY13" fmla="*/ 21563 h 173963"/>
                <a:gd name="connsiteX14" fmla="*/ 38100 w 240506"/>
                <a:gd name="connsiteY14" fmla="*/ 28707 h 173963"/>
                <a:gd name="connsiteX15" fmla="*/ 28575 w 240506"/>
                <a:gd name="connsiteY15" fmla="*/ 33470 h 173963"/>
                <a:gd name="connsiteX16" fmla="*/ 26194 w 240506"/>
                <a:gd name="connsiteY16" fmla="*/ 40613 h 173963"/>
                <a:gd name="connsiteX17" fmla="*/ 19050 w 240506"/>
                <a:gd name="connsiteY17" fmla="*/ 47757 h 173963"/>
                <a:gd name="connsiteX18" fmla="*/ 9525 w 240506"/>
                <a:gd name="connsiteY18" fmla="*/ 62045 h 173963"/>
                <a:gd name="connsiteX19" fmla="*/ 4762 w 240506"/>
                <a:gd name="connsiteY19" fmla="*/ 69188 h 173963"/>
                <a:gd name="connsiteX20" fmla="*/ 0 w 240506"/>
                <a:gd name="connsiteY20" fmla="*/ 88238 h 173963"/>
                <a:gd name="connsiteX21" fmla="*/ 2381 w 240506"/>
                <a:gd name="connsiteY21" fmla="*/ 114432 h 173963"/>
                <a:gd name="connsiteX22" fmla="*/ 4762 w 240506"/>
                <a:gd name="connsiteY22" fmla="*/ 121576 h 173963"/>
                <a:gd name="connsiteX23" fmla="*/ 11906 w 240506"/>
                <a:gd name="connsiteY23" fmla="*/ 126338 h 173963"/>
                <a:gd name="connsiteX24" fmla="*/ 16669 w 240506"/>
                <a:gd name="connsiteY24" fmla="*/ 133482 h 173963"/>
                <a:gd name="connsiteX25" fmla="*/ 19050 w 240506"/>
                <a:gd name="connsiteY25" fmla="*/ 140626 h 173963"/>
                <a:gd name="connsiteX26" fmla="*/ 33337 w 240506"/>
                <a:gd name="connsiteY26" fmla="*/ 150151 h 173963"/>
                <a:gd name="connsiteX27" fmla="*/ 42862 w 240506"/>
                <a:gd name="connsiteY27" fmla="*/ 159676 h 173963"/>
                <a:gd name="connsiteX28" fmla="*/ 52387 w 240506"/>
                <a:gd name="connsiteY28" fmla="*/ 162057 h 173963"/>
                <a:gd name="connsiteX29" fmla="*/ 71437 w 240506"/>
                <a:gd name="connsiteY29" fmla="*/ 169201 h 173963"/>
                <a:gd name="connsiteX30" fmla="*/ 100012 w 240506"/>
                <a:gd name="connsiteY30" fmla="*/ 173963 h 173963"/>
                <a:gd name="connsiteX31" fmla="*/ 176212 w 240506"/>
                <a:gd name="connsiteY31" fmla="*/ 171582 h 173963"/>
                <a:gd name="connsiteX32" fmla="*/ 183356 w 240506"/>
                <a:gd name="connsiteY32" fmla="*/ 169201 h 173963"/>
                <a:gd name="connsiteX33" fmla="*/ 209550 w 240506"/>
                <a:gd name="connsiteY33" fmla="*/ 147770 h 173963"/>
                <a:gd name="connsiteX34" fmla="*/ 216694 w 240506"/>
                <a:gd name="connsiteY34" fmla="*/ 140626 h 173963"/>
                <a:gd name="connsiteX35" fmla="*/ 221456 w 240506"/>
                <a:gd name="connsiteY35" fmla="*/ 131101 h 173963"/>
                <a:gd name="connsiteX36" fmla="*/ 228600 w 240506"/>
                <a:gd name="connsiteY36" fmla="*/ 121576 h 173963"/>
                <a:gd name="connsiteX37" fmla="*/ 233362 w 240506"/>
                <a:gd name="connsiteY37" fmla="*/ 104907 h 173963"/>
                <a:gd name="connsiteX38" fmla="*/ 240506 w 240506"/>
                <a:gd name="connsiteY38" fmla="*/ 73951 h 17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0506" h="173963">
                  <a:moveTo>
                    <a:pt x="240506" y="73951"/>
                  </a:moveTo>
                  <a:lnTo>
                    <a:pt x="240506" y="73951"/>
                  </a:lnTo>
                  <a:cubicBezTo>
                    <a:pt x="239943" y="72262"/>
                    <a:pt x="234693" y="50251"/>
                    <a:pt x="228600" y="45376"/>
                  </a:cubicBezTo>
                  <a:cubicBezTo>
                    <a:pt x="226640" y="43808"/>
                    <a:pt x="223837" y="43789"/>
                    <a:pt x="221456" y="42995"/>
                  </a:cubicBezTo>
                  <a:cubicBezTo>
                    <a:pt x="219869" y="40614"/>
                    <a:pt x="218892" y="37683"/>
                    <a:pt x="216694" y="35851"/>
                  </a:cubicBezTo>
                  <a:cubicBezTo>
                    <a:pt x="209461" y="29823"/>
                    <a:pt x="205801" y="31766"/>
                    <a:pt x="197644" y="28707"/>
                  </a:cubicBezTo>
                  <a:cubicBezTo>
                    <a:pt x="194320" y="27461"/>
                    <a:pt x="191294" y="25532"/>
                    <a:pt x="188119" y="23945"/>
                  </a:cubicBezTo>
                  <a:cubicBezTo>
                    <a:pt x="185738" y="21564"/>
                    <a:pt x="184027" y="18225"/>
                    <a:pt x="180975" y="16801"/>
                  </a:cubicBezTo>
                  <a:cubicBezTo>
                    <a:pt x="156425" y="5344"/>
                    <a:pt x="149941" y="7071"/>
                    <a:pt x="123825" y="4895"/>
                  </a:cubicBezTo>
                  <a:cubicBezTo>
                    <a:pt x="117475" y="3307"/>
                    <a:pt x="111309" y="516"/>
                    <a:pt x="104775" y="132"/>
                  </a:cubicBezTo>
                  <a:cubicBezTo>
                    <a:pt x="89803" y="-749"/>
                    <a:pt x="82166" y="2906"/>
                    <a:pt x="69056" y="7276"/>
                  </a:cubicBezTo>
                  <a:cubicBezTo>
                    <a:pt x="66675" y="9657"/>
                    <a:pt x="64714" y="12552"/>
                    <a:pt x="61912" y="14420"/>
                  </a:cubicBezTo>
                  <a:cubicBezTo>
                    <a:pt x="59824" y="15812"/>
                    <a:pt x="57076" y="15812"/>
                    <a:pt x="54769" y="16801"/>
                  </a:cubicBezTo>
                  <a:cubicBezTo>
                    <a:pt x="51506" y="18199"/>
                    <a:pt x="48419" y="19976"/>
                    <a:pt x="45244" y="21563"/>
                  </a:cubicBezTo>
                  <a:cubicBezTo>
                    <a:pt x="42863" y="23944"/>
                    <a:pt x="40840" y="26749"/>
                    <a:pt x="38100" y="28707"/>
                  </a:cubicBezTo>
                  <a:cubicBezTo>
                    <a:pt x="35211" y="30770"/>
                    <a:pt x="31085" y="30960"/>
                    <a:pt x="28575" y="33470"/>
                  </a:cubicBezTo>
                  <a:cubicBezTo>
                    <a:pt x="26800" y="35245"/>
                    <a:pt x="27586" y="38525"/>
                    <a:pt x="26194" y="40613"/>
                  </a:cubicBezTo>
                  <a:cubicBezTo>
                    <a:pt x="24326" y="43415"/>
                    <a:pt x="21118" y="45099"/>
                    <a:pt x="19050" y="47757"/>
                  </a:cubicBezTo>
                  <a:cubicBezTo>
                    <a:pt x="15536" y="52275"/>
                    <a:pt x="12700" y="57282"/>
                    <a:pt x="9525" y="62045"/>
                  </a:cubicBezTo>
                  <a:lnTo>
                    <a:pt x="4762" y="69188"/>
                  </a:lnTo>
                  <a:cubicBezTo>
                    <a:pt x="2883" y="74825"/>
                    <a:pt x="0" y="82492"/>
                    <a:pt x="0" y="88238"/>
                  </a:cubicBezTo>
                  <a:cubicBezTo>
                    <a:pt x="0" y="97005"/>
                    <a:pt x="1141" y="105753"/>
                    <a:pt x="2381" y="114432"/>
                  </a:cubicBezTo>
                  <a:cubicBezTo>
                    <a:pt x="2736" y="116917"/>
                    <a:pt x="3194" y="119616"/>
                    <a:pt x="4762" y="121576"/>
                  </a:cubicBezTo>
                  <a:cubicBezTo>
                    <a:pt x="6550" y="123811"/>
                    <a:pt x="9525" y="124751"/>
                    <a:pt x="11906" y="126338"/>
                  </a:cubicBezTo>
                  <a:cubicBezTo>
                    <a:pt x="13494" y="128719"/>
                    <a:pt x="15389" y="130922"/>
                    <a:pt x="16669" y="133482"/>
                  </a:cubicBezTo>
                  <a:cubicBezTo>
                    <a:pt x="17792" y="135727"/>
                    <a:pt x="17275" y="138851"/>
                    <a:pt x="19050" y="140626"/>
                  </a:cubicBezTo>
                  <a:cubicBezTo>
                    <a:pt x="23097" y="144673"/>
                    <a:pt x="29290" y="146104"/>
                    <a:pt x="33337" y="150151"/>
                  </a:cubicBezTo>
                  <a:cubicBezTo>
                    <a:pt x="36512" y="153326"/>
                    <a:pt x="39054" y="157296"/>
                    <a:pt x="42862" y="159676"/>
                  </a:cubicBezTo>
                  <a:cubicBezTo>
                    <a:pt x="45637" y="161410"/>
                    <a:pt x="49282" y="161022"/>
                    <a:pt x="52387" y="162057"/>
                  </a:cubicBezTo>
                  <a:cubicBezTo>
                    <a:pt x="67481" y="167088"/>
                    <a:pt x="59736" y="165858"/>
                    <a:pt x="71437" y="169201"/>
                  </a:cubicBezTo>
                  <a:cubicBezTo>
                    <a:pt x="83673" y="172697"/>
                    <a:pt x="84553" y="172031"/>
                    <a:pt x="100012" y="173963"/>
                  </a:cubicBezTo>
                  <a:cubicBezTo>
                    <a:pt x="125412" y="173169"/>
                    <a:pt x="150841" y="173032"/>
                    <a:pt x="176212" y="171582"/>
                  </a:cubicBezTo>
                  <a:cubicBezTo>
                    <a:pt x="178718" y="171439"/>
                    <a:pt x="181413" y="170790"/>
                    <a:pt x="183356" y="169201"/>
                  </a:cubicBezTo>
                  <a:cubicBezTo>
                    <a:pt x="211991" y="145773"/>
                    <a:pt x="191704" y="153718"/>
                    <a:pt x="209550" y="147770"/>
                  </a:cubicBezTo>
                  <a:cubicBezTo>
                    <a:pt x="211931" y="145389"/>
                    <a:pt x="214737" y="143366"/>
                    <a:pt x="216694" y="140626"/>
                  </a:cubicBezTo>
                  <a:cubicBezTo>
                    <a:pt x="218757" y="137737"/>
                    <a:pt x="219575" y="134111"/>
                    <a:pt x="221456" y="131101"/>
                  </a:cubicBezTo>
                  <a:cubicBezTo>
                    <a:pt x="223559" y="127735"/>
                    <a:pt x="226219" y="124751"/>
                    <a:pt x="228600" y="121576"/>
                  </a:cubicBezTo>
                  <a:cubicBezTo>
                    <a:pt x="229952" y="117519"/>
                    <a:pt x="233063" y="108794"/>
                    <a:pt x="233362" y="104907"/>
                  </a:cubicBezTo>
                  <a:cubicBezTo>
                    <a:pt x="233910" y="97784"/>
                    <a:pt x="239315" y="79110"/>
                    <a:pt x="240506" y="739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C46B0CA-81AA-A9EC-BBCE-A75C38430093}"/>
                </a:ext>
              </a:extLst>
            </p:cNvPr>
            <p:cNvGrpSpPr/>
            <p:nvPr/>
          </p:nvGrpSpPr>
          <p:grpSpPr>
            <a:xfrm>
              <a:off x="6025672" y="4460524"/>
              <a:ext cx="1004595" cy="539344"/>
              <a:chOff x="6231510" y="4436515"/>
              <a:chExt cx="1004595" cy="539344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3479FF5-1AA4-5B2E-261C-F6D1AEC4314E}"/>
                  </a:ext>
                </a:extLst>
              </p:cNvPr>
              <p:cNvGrpSpPr/>
              <p:nvPr/>
            </p:nvGrpSpPr>
            <p:grpSpPr>
              <a:xfrm>
                <a:off x="6265925" y="4436515"/>
                <a:ext cx="970180" cy="539344"/>
                <a:chOff x="3096813" y="3502198"/>
                <a:chExt cx="970180" cy="539344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CF671508-4C54-42AF-6593-FB097EB6D4FC}"/>
                    </a:ext>
                  </a:extLst>
                </p:cNvPr>
                <p:cNvGrpSpPr/>
                <p:nvPr/>
              </p:nvGrpSpPr>
              <p:grpSpPr>
                <a:xfrm>
                  <a:off x="3096813" y="3502198"/>
                  <a:ext cx="712800" cy="371160"/>
                  <a:chOff x="3086681" y="3497150"/>
                  <a:chExt cx="712800" cy="37116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68">
                    <p14:nvContentPartPr>
                      <p14:cNvPr id="55" name="Ink 54">
                        <a:extLst>
                          <a:ext uri="{FF2B5EF4-FFF2-40B4-BE49-F238E27FC236}">
                            <a16:creationId xmlns:a16="http://schemas.microsoft.com/office/drawing/2014/main" id="{A0641667-3524-DC38-5B1A-ACFA29FD570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086681" y="3497150"/>
                      <a:ext cx="482040" cy="116640"/>
                    </p14:xfrm>
                  </p:contentPart>
                </mc:Choice>
                <mc:Fallback xmlns="">
                  <p:pic>
                    <p:nvPicPr>
                      <p:cNvPr id="55" name="Ink 54">
                        <a:extLst>
                          <a:ext uri="{FF2B5EF4-FFF2-40B4-BE49-F238E27FC236}">
                            <a16:creationId xmlns:a16="http://schemas.microsoft.com/office/drawing/2014/main" id="{A0641667-3524-DC38-5B1A-ACFA29FD5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7"/>
                      <a:stretch>
                        <a:fillRect/>
                      </a:stretch>
                    </p:blipFill>
                    <p:spPr>
                      <a:xfrm>
                        <a:off x="3082361" y="3492830"/>
                        <a:ext cx="490680" cy="125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78">
                    <p14:nvContentPartPr>
                      <p14:cNvPr id="57" name="Ink 56">
                        <a:extLst>
                          <a:ext uri="{FF2B5EF4-FFF2-40B4-BE49-F238E27FC236}">
                            <a16:creationId xmlns:a16="http://schemas.microsoft.com/office/drawing/2014/main" id="{7E1D9D5C-55FB-1AAD-7BE2-DE427B9A4E9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581681" y="3529190"/>
                      <a:ext cx="217800" cy="153720"/>
                    </p14:xfrm>
                  </p:contentPart>
                </mc:Choice>
                <mc:Fallback xmlns="">
                  <p:pic>
                    <p:nvPicPr>
                      <p:cNvPr id="57" name="Ink 56">
                        <a:extLst>
                          <a:ext uri="{FF2B5EF4-FFF2-40B4-BE49-F238E27FC236}">
                            <a16:creationId xmlns:a16="http://schemas.microsoft.com/office/drawing/2014/main" id="{7E1D9D5C-55FB-1AAD-7BE2-DE427B9A4E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9"/>
                      <a:stretch>
                        <a:fillRect/>
                      </a:stretch>
                    </p:blipFill>
                    <p:spPr>
                      <a:xfrm>
                        <a:off x="3577361" y="3524870"/>
                        <a:ext cx="226440" cy="162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0">
                    <p14:nvContentPartPr>
                      <p14:cNvPr id="56" name="Ink 55">
                        <a:extLst>
                          <a:ext uri="{FF2B5EF4-FFF2-40B4-BE49-F238E27FC236}">
                            <a16:creationId xmlns:a16="http://schemas.microsoft.com/office/drawing/2014/main" id="{F1EDAEAA-EAD0-1D20-D3D9-45899205200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344801" y="3532070"/>
                      <a:ext cx="274680" cy="336240"/>
                    </p14:xfrm>
                  </p:contentPart>
                </mc:Choice>
                <mc:Fallback xmlns="">
                  <p:pic>
                    <p:nvPicPr>
                      <p:cNvPr id="56" name="Ink 55">
                        <a:extLst>
                          <a:ext uri="{FF2B5EF4-FFF2-40B4-BE49-F238E27FC236}">
                            <a16:creationId xmlns:a16="http://schemas.microsoft.com/office/drawing/2014/main" id="{F1EDAEAA-EAD0-1D20-D3D9-4589920520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1"/>
                      <a:stretch>
                        <a:fillRect/>
                      </a:stretch>
                    </p:blipFill>
                    <p:spPr>
                      <a:xfrm>
                        <a:off x="3340481" y="3527745"/>
                        <a:ext cx="283320" cy="344889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182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702A217B-53C9-2B25-C4D4-71EADA08A3F8}"/>
                        </a:ext>
                      </a:extLst>
                    </p14:cNvPr>
                    <p14:cNvContentPartPr/>
                    <p14:nvPr/>
                  </p14:nvContentPartPr>
                  <p14:xfrm rot="4411721">
                    <a:off x="3850958" y="3563442"/>
                    <a:ext cx="189928" cy="242143"/>
                  </p14:xfrm>
                </p:contentPart>
              </mc:Choice>
              <mc:Fallback xmlns="">
                <p:pic>
                  <p:nvPicPr>
                    <p:cNvPr id="51" name="Ink 50">
                      <a:extLst>
                        <a:ext uri="{FF2B5EF4-FFF2-40B4-BE49-F238E27FC236}">
                          <a16:creationId xmlns:a16="http://schemas.microsoft.com/office/drawing/2014/main" id="{702A217B-53C9-2B25-C4D4-71EADA08A3F8}"/>
                        </a:ext>
                      </a:extLst>
                    </p:cNvPr>
                    <p:cNvPicPr/>
                    <p:nvPr/>
                  </p:nvPicPr>
                  <p:blipFill>
                    <a:blip r:embed="rId183"/>
                    <a:stretch>
                      <a:fillRect/>
                    </a:stretch>
                  </p:blipFill>
                  <p:spPr>
                    <a:xfrm rot="4411721">
                      <a:off x="3846641" y="3559124"/>
                      <a:ext cx="198561" cy="250778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86EE0010-0185-6B57-E92F-1D4CB953ED89}"/>
                    </a:ext>
                  </a:extLst>
                </p:cNvPr>
                <p:cNvGrpSpPr/>
                <p:nvPr/>
              </p:nvGrpSpPr>
              <p:grpSpPr>
                <a:xfrm>
                  <a:off x="3816222" y="3694502"/>
                  <a:ext cx="169920" cy="347040"/>
                  <a:chOff x="3806090" y="3689454"/>
                  <a:chExt cx="169920" cy="34704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4">
                    <p14:nvContentPartPr>
                      <p14:cNvPr id="53" name="Ink 52">
                        <a:extLst>
                          <a:ext uri="{FF2B5EF4-FFF2-40B4-BE49-F238E27FC236}">
                            <a16:creationId xmlns:a16="http://schemas.microsoft.com/office/drawing/2014/main" id="{3EB3ED42-7353-706C-C0EC-4C5F1BEEA81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806090" y="3689454"/>
                      <a:ext cx="97200" cy="347040"/>
                    </p14:xfrm>
                  </p:contentPart>
                </mc:Choice>
                <mc:Fallback xmlns="">
                  <p:pic>
                    <p:nvPicPr>
                      <p:cNvPr id="53" name="Ink 52">
                        <a:extLst>
                          <a:ext uri="{FF2B5EF4-FFF2-40B4-BE49-F238E27FC236}">
                            <a16:creationId xmlns:a16="http://schemas.microsoft.com/office/drawing/2014/main" id="{3EB3ED42-7353-706C-C0EC-4C5F1BEEA8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5"/>
                      <a:stretch>
                        <a:fillRect/>
                      </a:stretch>
                    </p:blipFill>
                    <p:spPr>
                      <a:xfrm>
                        <a:off x="3801770" y="3685134"/>
                        <a:ext cx="105840" cy="355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86">
                    <p14:nvContentPartPr>
                      <p14:cNvPr id="54" name="Ink 53">
                        <a:extLst>
                          <a:ext uri="{FF2B5EF4-FFF2-40B4-BE49-F238E27FC236}">
                            <a16:creationId xmlns:a16="http://schemas.microsoft.com/office/drawing/2014/main" id="{A2D05E2D-676A-DABD-5AF6-871D5B33D03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3820490" y="3715734"/>
                      <a:ext cx="155520" cy="235800"/>
                    </p14:xfrm>
                  </p:contentPart>
                </mc:Choice>
                <mc:Fallback xmlns="">
                  <p:pic>
                    <p:nvPicPr>
                      <p:cNvPr id="54" name="Ink 53">
                        <a:extLst>
                          <a:ext uri="{FF2B5EF4-FFF2-40B4-BE49-F238E27FC236}">
                            <a16:creationId xmlns:a16="http://schemas.microsoft.com/office/drawing/2014/main" id="{A2D05E2D-676A-DABD-5AF6-871D5B33D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7"/>
                      <a:stretch>
                        <a:fillRect/>
                      </a:stretch>
                    </p:blipFill>
                    <p:spPr>
                      <a:xfrm>
                        <a:off x="3816170" y="3711414"/>
                        <a:ext cx="164160" cy="2444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FDB4FC18-6786-B8C1-4077-231B87B3EB3C}"/>
                      </a:ext>
                    </a:extLst>
                  </p14:cNvPr>
                  <p14:cNvContentPartPr/>
                  <p14:nvPr/>
                </p14:nvContentPartPr>
                <p14:xfrm>
                  <a:off x="6231510" y="4437712"/>
                  <a:ext cx="32400" cy="576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FDB4FC18-6786-B8C1-4077-231B87B3EB3C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6227237" y="4433392"/>
                    <a:ext cx="40945" cy="66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3" name="Title 4">
            <a:extLst>
              <a:ext uri="{FF2B5EF4-FFF2-40B4-BE49-F238E27FC236}">
                <a16:creationId xmlns:a16="http://schemas.microsoft.com/office/drawing/2014/main" id="{F66A9CD3-48A4-065A-B2D4-BBA161864E11}"/>
              </a:ext>
            </a:extLst>
          </p:cNvPr>
          <p:cNvSpPr txBox="1">
            <a:spLocks/>
          </p:cNvSpPr>
          <p:nvPr/>
        </p:nvSpPr>
        <p:spPr>
          <a:xfrm>
            <a:off x="0" y="240266"/>
            <a:ext cx="4351298" cy="5439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396000" tIns="108000" rIns="72000" bIns="36000" rtlCol="0" anchor="ctr" anchorCtr="0">
            <a:spAutoFit/>
          </a:bodyPr>
          <a:lstStyle>
            <a:lvl1pPr algn="l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DIN Next LT Pro Medium" panose="020B0503020203050203" pitchFamily="34" charset="77"/>
                <a:ea typeface="+mj-ea"/>
                <a:cs typeface="+mj-cs"/>
              </a:defRPr>
            </a:lvl1pPr>
          </a:lstStyle>
          <a:p>
            <a:r>
              <a:rPr lang="en-US" dirty="0"/>
              <a:t>Why Is It </a:t>
            </a:r>
            <a:r>
              <a:rPr lang="en-US" i="1" dirty="0"/>
              <a:t>Actually</a:t>
            </a:r>
            <a:r>
              <a:rPr lang="en-US" dirty="0"/>
              <a:t> Hard?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6B845E-DB01-F7A3-963F-B0DCE6220395}"/>
              </a:ext>
            </a:extLst>
          </p:cNvPr>
          <p:cNvGrpSpPr/>
          <p:nvPr/>
        </p:nvGrpSpPr>
        <p:grpSpPr>
          <a:xfrm>
            <a:off x="3082976" y="2539230"/>
            <a:ext cx="1729934" cy="872906"/>
            <a:chOff x="3082976" y="2539230"/>
            <a:chExt cx="1729934" cy="872906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75B2D1F-ABA1-DC84-B45C-CC9D3A8720A8}"/>
                </a:ext>
              </a:extLst>
            </p:cNvPr>
            <p:cNvSpPr txBox="1"/>
            <p:nvPr/>
          </p:nvSpPr>
          <p:spPr>
            <a:xfrm>
              <a:off x="3082976" y="2539230"/>
              <a:ext cx="1729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he Hand Black" panose="03070902030502020204" pitchFamily="66" charset="0"/>
                </a:rPr>
                <a:t>KEY DISTRIBUTION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42DF4B7-92D6-DFD9-FB1B-497CF1D01D2C}"/>
                    </a:ext>
                  </a:extLst>
                </p14:cNvPr>
                <p14:cNvContentPartPr/>
                <p14:nvPr/>
              </p14:nvContentPartPr>
              <p14:xfrm>
                <a:off x="3203579" y="2932976"/>
                <a:ext cx="103680" cy="47916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8DB2B420-28B4-4204-62BE-F3568DB20E8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199259" y="2928653"/>
                  <a:ext cx="112320" cy="4878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E1CEFA8-BC8F-A96C-7D55-A5217D8AC794}"/>
              </a:ext>
            </a:extLst>
          </p:cNvPr>
          <p:cNvGrpSpPr/>
          <p:nvPr/>
        </p:nvGrpSpPr>
        <p:grpSpPr>
          <a:xfrm>
            <a:off x="3426313" y="2990135"/>
            <a:ext cx="2090502" cy="623798"/>
            <a:chOff x="3773154" y="2990135"/>
            <a:chExt cx="2090502" cy="623798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5D770D2-58CD-9BBD-A052-EAAFDACF590E}"/>
                </a:ext>
              </a:extLst>
            </p:cNvPr>
            <p:cNvSpPr txBox="1"/>
            <p:nvPr/>
          </p:nvSpPr>
          <p:spPr>
            <a:xfrm>
              <a:off x="3773154" y="2990135"/>
              <a:ext cx="2090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he Hand Black" panose="03070902030502020204" pitchFamily="66" charset="0"/>
                </a:rPr>
                <a:t>PASSWORD-BASED SECURITY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DA2D8423-D081-BE49-086E-C5F24C32320F}"/>
                    </a:ext>
                  </a:extLst>
                </p14:cNvPr>
                <p14:cNvContentPartPr/>
                <p14:nvPr/>
              </p14:nvContentPartPr>
              <p14:xfrm>
                <a:off x="4698138" y="3325213"/>
                <a:ext cx="44640" cy="2887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F873EBC-1CE6-1434-BD2D-16641A3B6C4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693818" y="3320888"/>
                  <a:ext cx="53280" cy="29737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5144504-49E5-869B-2B6C-C2AC7B9E4C50}"/>
              </a:ext>
            </a:extLst>
          </p:cNvPr>
          <p:cNvGrpSpPr/>
          <p:nvPr/>
        </p:nvGrpSpPr>
        <p:grpSpPr>
          <a:xfrm>
            <a:off x="4902665" y="2539230"/>
            <a:ext cx="1729934" cy="977424"/>
            <a:chOff x="4902665" y="2539230"/>
            <a:chExt cx="1729934" cy="977424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1AE3E1A-47C3-D3C2-B10B-5EDD219E58F5}"/>
                </a:ext>
              </a:extLst>
            </p:cNvPr>
            <p:cNvSpPr txBox="1"/>
            <p:nvPr/>
          </p:nvSpPr>
          <p:spPr>
            <a:xfrm>
              <a:off x="4902665" y="2539230"/>
              <a:ext cx="1729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he Hand Black" panose="03070902030502020204" pitchFamily="66" charset="0"/>
                </a:rPr>
                <a:t>FILE SHARING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8B1E7E6-7DF7-97C2-99D7-685798C00C52}"/>
                    </a:ext>
                  </a:extLst>
                </p14:cNvPr>
                <p14:cNvContentPartPr/>
                <p14:nvPr/>
              </p14:nvContentPartPr>
              <p14:xfrm>
                <a:off x="5301956" y="2930214"/>
                <a:ext cx="86040" cy="586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0428652-0A61-21F0-3F8E-216739EBCAC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297636" y="2925894"/>
                  <a:ext cx="94680" cy="595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B9ED7E8-0B92-EFC4-105B-5CC036F5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latin typeface="DIN Next LT Pro Light" panose="020B0303020203050203" pitchFamily="34" charset="0"/>
              </a:rPr>
              <a:t>March 28, 2025. Matilda Backendal &amp; Miro Haller</a:t>
            </a:r>
            <a:endParaRPr lang="sv-SE" dirty="0">
              <a:latin typeface="DIN Next LT Pro Light" panose="020B0303020203050203" pitchFamily="34" charset="0"/>
            </a:endParaRPr>
          </a:p>
        </p:txBody>
      </p: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02DF6B2C-C4D2-F326-469B-B08CD127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DIN Next LT Pro Light" panose="020B0303020203050203" pitchFamily="34" charset="0"/>
              </a:rPr>
              <a:t>Provably Secure E2EE Cloud Storage</a:t>
            </a:r>
            <a:endParaRPr lang="en-US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3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TH DIN Template">
  <a:themeElements>
    <a:clrScheme name="ETH">
      <a:dk1>
        <a:sysClr val="windowText" lastClr="000000"/>
      </a:dk1>
      <a:lt1>
        <a:sysClr val="window" lastClr="FFFFFF"/>
      </a:lt1>
      <a:dk2>
        <a:srgbClr val="6F6F6F"/>
      </a:dk2>
      <a:lt2>
        <a:srgbClr val="B4DCFA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7117A"/>
      </a:accent6>
      <a:hlink>
        <a:srgbClr val="56C7AA"/>
      </a:hlink>
      <a:folHlink>
        <a:srgbClr val="59A8D1"/>
      </a:folHlink>
    </a:clrScheme>
    <a:fontScheme name="BW">
      <a:majorFont>
        <a:latin typeface="DIN Next LT Pro Bold"/>
        <a:ea typeface=""/>
        <a:cs typeface=""/>
      </a:majorFont>
      <a:minorFont>
        <a:latin typeface="DIN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DA262E"/>
      </a:accent1>
      <a:accent2>
        <a:srgbClr val="2B2B2B"/>
      </a:accent2>
      <a:accent3>
        <a:srgbClr val="ED7D31"/>
      </a:accent3>
      <a:accent4>
        <a:srgbClr val="9E9E9E"/>
      </a:accent4>
      <a:accent5>
        <a:srgbClr val="C43F52"/>
      </a:accent5>
      <a:accent6>
        <a:srgbClr val="E9E9E9"/>
      </a:accent6>
      <a:hlink>
        <a:srgbClr val="C43F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29028</TotalTime>
  <Words>2070</Words>
  <Application>Microsoft Macintosh PowerPoint</Application>
  <PresentationFormat>Custom</PresentationFormat>
  <Paragraphs>659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Montserrat</vt:lpstr>
      <vt:lpstr>Lato Medium</vt:lpstr>
      <vt:lpstr>Impact</vt:lpstr>
      <vt:lpstr>Times New Roman</vt:lpstr>
      <vt:lpstr>Arial</vt:lpstr>
      <vt:lpstr>DIN Next LT Pro Condensed</vt:lpstr>
      <vt:lpstr>DIN Next LT Pro UltraLight Cond</vt:lpstr>
      <vt:lpstr>Cambria Math</vt:lpstr>
      <vt:lpstr>DIN Next LT Pro Black</vt:lpstr>
      <vt:lpstr>The Hand Black</vt:lpstr>
      <vt:lpstr>Calibri</vt:lpstr>
      <vt:lpstr>DIN Next LT Pro Medium</vt:lpstr>
      <vt:lpstr>DIN Next LT Pro Bold</vt:lpstr>
      <vt:lpstr>The Hand Extrablack</vt:lpstr>
      <vt:lpstr>Wingdings</vt:lpstr>
      <vt:lpstr>DIN Next LT Pro Light</vt:lpstr>
      <vt:lpstr>DIN Next LT Pro</vt:lpstr>
      <vt:lpstr>ETH DIN Template</vt:lpstr>
      <vt:lpstr>Simple Light</vt:lpstr>
      <vt:lpstr>Provably Secure End-to-End Encrypted Cloud Storage</vt:lpstr>
      <vt:lpstr>MEGA </vt:lpstr>
      <vt:lpstr>Challenges of E2EE Cloud Storage</vt:lpstr>
      <vt:lpstr>2025</vt:lpstr>
      <vt:lpstr>E2EE Cloud Storage Providers</vt:lpstr>
      <vt:lpstr>E2EE Cloud Storage Providers</vt:lpstr>
      <vt:lpstr>E2EE Cloud Storage Providers</vt:lpstr>
      <vt:lpstr>PowerPoint Presentation</vt:lpstr>
      <vt:lpstr>PowerPoint Presentation</vt:lpstr>
      <vt:lpstr>PowerPoint Presentation</vt:lpstr>
      <vt:lpstr>Our Goal</vt:lpstr>
      <vt:lpstr>Formalizing E2EE Cloud Storage</vt:lpstr>
      <vt:lpstr>PowerPoint Presentation</vt:lpstr>
      <vt:lpstr>Modeling Cloud Storage</vt:lpstr>
      <vt:lpstr>Modeling Cloud Storage</vt:lpstr>
      <vt:lpstr>Modeling Cloud Storage</vt:lpstr>
      <vt:lpstr>Modeling Cloud Storage</vt:lpstr>
      <vt:lpstr>Modeling Cloud Storage</vt:lpstr>
      <vt:lpstr>Security</vt:lpstr>
      <vt:lpstr>Security</vt:lpstr>
      <vt:lpstr>Security</vt:lpstr>
      <vt:lpstr>Security</vt:lpstr>
      <vt:lpstr>Are We Done?</vt:lpstr>
      <vt:lpstr>Are We Done?</vt:lpstr>
      <vt:lpstr>Constructing E2EE Cloud Storage</vt:lpstr>
      <vt:lpstr>CSS (Cloud Storage Scheme)</vt:lpstr>
      <vt:lpstr>Are We Done Now? </vt:lpstr>
      <vt:lpstr>PowerPoint Presentation</vt:lpstr>
      <vt:lpstr>Bonus Slides!</vt:lpstr>
      <vt:lpstr>CSS (Cloud Storage Scheme)</vt:lpstr>
      <vt:lpstr>CSS (Cloud Storage Scheme)</vt:lpstr>
      <vt:lpstr>CSS (Cloud Storage Scheme)</vt:lpstr>
      <vt:lpstr>CSS (Cloud Storage Scheme)</vt:lpstr>
      <vt:lpstr>CSS (Cloud Storage Scheme)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mbackendal@inf.ethz.ch</dc:creator>
  <cp:lastModifiedBy>Miro Haller</cp:lastModifiedBy>
  <cp:revision>1003</cp:revision>
  <cp:lastPrinted>2022-11-23T16:09:07Z</cp:lastPrinted>
  <dcterms:created xsi:type="dcterms:W3CDTF">2022-11-11T13:33:40Z</dcterms:created>
  <dcterms:modified xsi:type="dcterms:W3CDTF">2025-03-22T05:33:53Z</dcterms:modified>
</cp:coreProperties>
</file>