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0" r:id="rId4"/>
  </p:sldMasterIdLst>
  <p:notesMasterIdLst>
    <p:notesMasterId r:id="rId32"/>
  </p:notesMasterIdLst>
  <p:handoutMasterIdLst>
    <p:handoutMasterId r:id="rId33"/>
  </p:handoutMasterIdLst>
  <p:sldIdLst>
    <p:sldId id="2147474949" r:id="rId5"/>
    <p:sldId id="2147474955" r:id="rId6"/>
    <p:sldId id="2147474956" r:id="rId7"/>
    <p:sldId id="2147474070" r:id="rId8"/>
    <p:sldId id="2147474071" r:id="rId9"/>
    <p:sldId id="2147474072" r:id="rId10"/>
    <p:sldId id="2147474970" r:id="rId11"/>
    <p:sldId id="2147474960" r:id="rId12"/>
    <p:sldId id="2147474962" r:id="rId13"/>
    <p:sldId id="2147474963" r:id="rId14"/>
    <p:sldId id="2147474961" r:id="rId15"/>
    <p:sldId id="2147474964" r:id="rId16"/>
    <p:sldId id="2147474965" r:id="rId17"/>
    <p:sldId id="2147474966" r:id="rId18"/>
    <p:sldId id="2147474967" r:id="rId19"/>
    <p:sldId id="2147474969" r:id="rId20"/>
    <p:sldId id="2147474971" r:id="rId21"/>
    <p:sldId id="2147474973" r:id="rId22"/>
    <p:sldId id="2147474974" r:id="rId23"/>
    <p:sldId id="2147474982" r:id="rId24"/>
    <p:sldId id="2147474975" r:id="rId25"/>
    <p:sldId id="2147474976" r:id="rId26"/>
    <p:sldId id="2147474977" r:id="rId27"/>
    <p:sldId id="2147474979" r:id="rId28"/>
    <p:sldId id="266" r:id="rId29"/>
    <p:sldId id="2147474980" r:id="rId30"/>
    <p:sldId id="2147474981" r:id="rId31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34"/>
    </p:embeddedFont>
    <p:embeddedFont>
      <p:font typeface="Nokia Pure Headline" panose="020B0504020202020204" pitchFamily="34" charset="0"/>
      <p:regular r:id="rId35"/>
      <p:bold r:id="rId36"/>
    </p:embeddedFont>
    <p:embeddedFont>
      <p:font typeface="Nokia Pure Headline Light" panose="020B0304020202020204" pitchFamily="34" charset="0"/>
      <p:regular r:id="rId37"/>
    </p:embeddedFont>
    <p:embeddedFont>
      <p:font typeface="Nokia Pure Text" panose="020B0503020202020204" pitchFamily="34" charset="0"/>
      <p:regular r:id="rId38"/>
      <p:bold r:id="rId39"/>
    </p:embeddedFont>
    <p:embeddedFont>
      <p:font typeface="Nokia Pure Text Light" panose="020B0403020202020204" pitchFamily="34" charset="0"/>
      <p:regular r:id="rId4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  <p188:author id="{2DDD2C0B-8DAB-85AD-CDA1-E40B77EAFB05}" name="Emad Heydari Beni (Nokia)" initials="EH" userId="S::emad.heydari_beni@nokia-bell-labs.com::8162d4fb-f883-4abf-8242-14873b22af55" providerId="AD"/>
  <p188:author id="{76A6DB0B-4D91-8C2F-5BE1-3435D27C0230}" name="Lode Hoste (Nokia)" initials="LH" userId="S::lode.hoste@nokia-bell-labs.com::a5415d78-80d4-4d33-9b8b-580c68ef8b79" providerId="AD"/>
  <p188:author id="{2B1EAF8A-EC66-2D5C-9F7A-05D2BC0A7363}" name="Humberto Rodriguez Avila (Nokia)" initials="HR" userId="S::humberto.rodriguez_avila@nokia-bell-labs.com::80bdfe58-b6f5-4fb4-988c-36858fc83db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DDD6"/>
    <a:srgbClr val="001135"/>
    <a:srgbClr val="00000E"/>
    <a:srgbClr val="F2F2F2"/>
    <a:srgbClr val="F9F9F9"/>
    <a:srgbClr val="EBEBEB"/>
    <a:srgbClr val="CCCCCC"/>
    <a:srgbClr val="FF3154"/>
    <a:srgbClr val="001D47"/>
    <a:srgbClr val="0A0908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3C925E-9DAE-734E-8B4F-45FF091D814F}" v="29" dt="2025-03-21T14:15:53.082"/>
    <p1510:client id="{435ACA33-CDDA-F144-B45F-8206EAFEBF76}" v="269" dt="2025-03-21T20:43:41.615"/>
    <p1510:client id="{4DFC0761-EB20-7B4E-A51B-673D4ACCE8FE}" v="4" dt="2025-03-21T13:38:43.603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–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83748"/>
  </p:normalViewPr>
  <p:slideViewPr>
    <p:cSldViewPr snapToGrid="0">
      <p:cViewPr varScale="1">
        <p:scale>
          <a:sx n="139" d="100"/>
          <a:sy n="139" d="100"/>
        </p:scale>
        <p:origin x="93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6.fntdata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42" Type="http://schemas.openxmlformats.org/officeDocument/2006/relationships/viewProps" Target="viewProps.xml"/><Relationship Id="rId47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mad Heydari Beni (Nokia)" userId="8162d4fb-f883-4abf-8242-14873b22af55" providerId="ADAL" clId="{435ACA33-CDDA-F144-B45F-8206EAFEBF76}"/>
    <pc:docChg chg="undo custSel addSld delSld modSld">
      <pc:chgData name="Emad Heydari Beni (Nokia)" userId="8162d4fb-f883-4abf-8242-14873b22af55" providerId="ADAL" clId="{435ACA33-CDDA-F144-B45F-8206EAFEBF76}" dt="2025-03-21T20:45:18.358" v="615" actId="1076"/>
      <pc:docMkLst>
        <pc:docMk/>
      </pc:docMkLst>
      <pc:sldChg chg="del">
        <pc:chgData name="Emad Heydari Beni (Nokia)" userId="8162d4fb-f883-4abf-8242-14873b22af55" providerId="ADAL" clId="{435ACA33-CDDA-F144-B45F-8206EAFEBF76}" dt="2025-03-21T19:28:04.019" v="14" actId="2696"/>
        <pc:sldMkLst>
          <pc:docMk/>
          <pc:sldMk cId="1240850869" sldId="259"/>
        </pc:sldMkLst>
      </pc:sldChg>
      <pc:sldChg chg="addSp delSp modSp mod">
        <pc:chgData name="Emad Heydari Beni (Nokia)" userId="8162d4fb-f883-4abf-8242-14873b22af55" providerId="ADAL" clId="{435ACA33-CDDA-F144-B45F-8206EAFEBF76}" dt="2025-03-21T20:45:18.358" v="615" actId="1076"/>
        <pc:sldMkLst>
          <pc:docMk/>
          <pc:sldMk cId="1779866215" sldId="266"/>
        </pc:sldMkLst>
        <pc:spChg chg="mod">
          <ac:chgData name="Emad Heydari Beni (Nokia)" userId="8162d4fb-f883-4abf-8242-14873b22af55" providerId="ADAL" clId="{435ACA33-CDDA-F144-B45F-8206EAFEBF76}" dt="2025-03-21T20:45:18.358" v="615" actId="1076"/>
          <ac:spMkLst>
            <pc:docMk/>
            <pc:sldMk cId="1779866215" sldId="266"/>
            <ac:spMk id="11" creationId="{F6075A66-8CA7-3425-A702-80E4DDBC07B0}"/>
          </ac:spMkLst>
        </pc:spChg>
        <pc:spChg chg="mod">
          <ac:chgData name="Emad Heydari Beni (Nokia)" userId="8162d4fb-f883-4abf-8242-14873b22af55" providerId="ADAL" clId="{435ACA33-CDDA-F144-B45F-8206EAFEBF76}" dt="2025-03-21T20:43:41.615" v="525" actId="166"/>
          <ac:spMkLst>
            <pc:docMk/>
            <pc:sldMk cId="1779866215" sldId="266"/>
            <ac:spMk id="18" creationId="{825792F7-D527-FB4D-880A-78D0CBC07C73}"/>
          </ac:spMkLst>
        </pc:spChg>
        <pc:picChg chg="add mod">
          <ac:chgData name="Emad Heydari Beni (Nokia)" userId="8162d4fb-f883-4abf-8242-14873b22af55" providerId="ADAL" clId="{435ACA33-CDDA-F144-B45F-8206EAFEBF76}" dt="2025-03-21T20:42:57.535" v="504" actId="1076"/>
          <ac:picMkLst>
            <pc:docMk/>
            <pc:sldMk cId="1779866215" sldId="266"/>
            <ac:picMk id="4" creationId="{C016E5C3-B4EA-3C89-3726-C2FB6AE4BA6E}"/>
          </ac:picMkLst>
        </pc:picChg>
        <pc:picChg chg="add mod">
          <ac:chgData name="Emad Heydari Beni (Nokia)" userId="8162d4fb-f883-4abf-8242-14873b22af55" providerId="ADAL" clId="{435ACA33-CDDA-F144-B45F-8206EAFEBF76}" dt="2025-03-21T20:43:15.703" v="520" actId="1037"/>
          <ac:picMkLst>
            <pc:docMk/>
            <pc:sldMk cId="1779866215" sldId="266"/>
            <ac:picMk id="5" creationId="{7E94A6D0-666D-E586-0789-C97754487712}"/>
          </ac:picMkLst>
        </pc:picChg>
        <pc:picChg chg="add del">
          <ac:chgData name="Emad Heydari Beni (Nokia)" userId="8162d4fb-f883-4abf-8242-14873b22af55" providerId="ADAL" clId="{435ACA33-CDDA-F144-B45F-8206EAFEBF76}" dt="2025-03-21T20:43:59.135" v="526" actId="478"/>
          <ac:picMkLst>
            <pc:docMk/>
            <pc:sldMk cId="1779866215" sldId="266"/>
            <ac:picMk id="12" creationId="{37EC50B2-2B3A-D719-F23A-2FC6EB4B880C}"/>
          </ac:picMkLst>
        </pc:picChg>
        <pc:picChg chg="mod">
          <ac:chgData name="Emad Heydari Beni (Nokia)" userId="8162d4fb-f883-4abf-8242-14873b22af55" providerId="ADAL" clId="{435ACA33-CDDA-F144-B45F-8206EAFEBF76}" dt="2025-03-21T20:40:48.522" v="485" actId="1076"/>
          <ac:picMkLst>
            <pc:docMk/>
            <pc:sldMk cId="1779866215" sldId="266"/>
            <ac:picMk id="19" creationId="{6DF18DF3-FD77-D7C5-14C8-59289BCFFCEB}"/>
          </ac:picMkLst>
        </pc:picChg>
      </pc:sldChg>
      <pc:sldChg chg="del">
        <pc:chgData name="Emad Heydari Beni (Nokia)" userId="8162d4fb-f883-4abf-8242-14873b22af55" providerId="ADAL" clId="{435ACA33-CDDA-F144-B45F-8206EAFEBF76}" dt="2025-03-21T19:28:04.008" v="12" actId="2696"/>
        <pc:sldMkLst>
          <pc:docMk/>
          <pc:sldMk cId="237138409" sldId="2147474063"/>
        </pc:sldMkLst>
      </pc:sldChg>
      <pc:sldChg chg="modAnim">
        <pc:chgData name="Emad Heydari Beni (Nokia)" userId="8162d4fb-f883-4abf-8242-14873b22af55" providerId="ADAL" clId="{435ACA33-CDDA-F144-B45F-8206EAFEBF76}" dt="2025-03-21T19:30:00.565" v="28"/>
        <pc:sldMkLst>
          <pc:docMk/>
          <pc:sldMk cId="2667245182" sldId="2147474070"/>
        </pc:sldMkLst>
      </pc:sldChg>
      <pc:sldChg chg="del">
        <pc:chgData name="Emad Heydari Beni (Nokia)" userId="8162d4fb-f883-4abf-8242-14873b22af55" providerId="ADAL" clId="{435ACA33-CDDA-F144-B45F-8206EAFEBF76}" dt="2025-03-21T19:28:04.020" v="15" actId="2696"/>
        <pc:sldMkLst>
          <pc:docMk/>
          <pc:sldMk cId="1148107888" sldId="2147474951"/>
        </pc:sldMkLst>
      </pc:sldChg>
      <pc:sldChg chg="addSp modSp mod">
        <pc:chgData name="Emad Heydari Beni (Nokia)" userId="8162d4fb-f883-4abf-8242-14873b22af55" providerId="ADAL" clId="{435ACA33-CDDA-F144-B45F-8206EAFEBF76}" dt="2025-03-21T19:24:23.592" v="11" actId="1076"/>
        <pc:sldMkLst>
          <pc:docMk/>
          <pc:sldMk cId="1373564480" sldId="2147474955"/>
        </pc:sldMkLst>
        <pc:spChg chg="add mod">
          <ac:chgData name="Emad Heydari Beni (Nokia)" userId="8162d4fb-f883-4abf-8242-14873b22af55" providerId="ADAL" clId="{435ACA33-CDDA-F144-B45F-8206EAFEBF76}" dt="2025-03-21T19:24:23.592" v="11" actId="1076"/>
          <ac:spMkLst>
            <pc:docMk/>
            <pc:sldMk cId="1373564480" sldId="2147474955"/>
            <ac:spMk id="3" creationId="{EC8EC069-ECC7-909B-1E6A-9E645967B927}"/>
          </ac:spMkLst>
        </pc:spChg>
      </pc:sldChg>
      <pc:sldChg chg="del">
        <pc:chgData name="Emad Heydari Beni (Nokia)" userId="8162d4fb-f883-4abf-8242-14873b22af55" providerId="ADAL" clId="{435ACA33-CDDA-F144-B45F-8206EAFEBF76}" dt="2025-03-21T19:31:22.599" v="31" actId="2696"/>
        <pc:sldMkLst>
          <pc:docMk/>
          <pc:sldMk cId="1745725755" sldId="2147474972"/>
        </pc:sldMkLst>
      </pc:sldChg>
      <pc:sldChg chg="addSp delSp modSp mod">
        <pc:chgData name="Emad Heydari Beni (Nokia)" userId="8162d4fb-f883-4abf-8242-14873b22af55" providerId="ADAL" clId="{435ACA33-CDDA-F144-B45F-8206EAFEBF76}" dt="2025-03-21T19:34:38.719" v="129" actId="20577"/>
        <pc:sldMkLst>
          <pc:docMk/>
          <pc:sldMk cId="152783872" sldId="2147474980"/>
        </pc:sldMkLst>
        <pc:spChg chg="mod">
          <ac:chgData name="Emad Heydari Beni (Nokia)" userId="8162d4fb-f883-4abf-8242-14873b22af55" providerId="ADAL" clId="{435ACA33-CDDA-F144-B45F-8206EAFEBF76}" dt="2025-03-21T19:34:38.719" v="129" actId="20577"/>
          <ac:spMkLst>
            <pc:docMk/>
            <pc:sldMk cId="152783872" sldId="2147474980"/>
            <ac:spMk id="2" creationId="{0FF02EF5-253D-6005-FE9D-D34E9A3EAF8A}"/>
          </ac:spMkLst>
        </pc:spChg>
        <pc:spChg chg="del">
          <ac:chgData name="Emad Heydari Beni (Nokia)" userId="8162d4fb-f883-4abf-8242-14873b22af55" providerId="ADAL" clId="{435ACA33-CDDA-F144-B45F-8206EAFEBF76}" dt="2025-03-21T19:34:30.145" v="122" actId="478"/>
          <ac:spMkLst>
            <pc:docMk/>
            <pc:sldMk cId="152783872" sldId="2147474980"/>
            <ac:spMk id="3" creationId="{524EFD8C-4E7E-B079-7D35-D71A8A4E0CDA}"/>
          </ac:spMkLst>
        </pc:spChg>
        <pc:spChg chg="add del mod">
          <ac:chgData name="Emad Heydari Beni (Nokia)" userId="8162d4fb-f883-4abf-8242-14873b22af55" providerId="ADAL" clId="{435ACA33-CDDA-F144-B45F-8206EAFEBF76}" dt="2025-03-21T19:34:32.302" v="124" actId="478"/>
          <ac:spMkLst>
            <pc:docMk/>
            <pc:sldMk cId="152783872" sldId="2147474980"/>
            <ac:spMk id="5" creationId="{D2BA5F3B-B30D-1892-280C-3FE4978BED12}"/>
          </ac:spMkLst>
        </pc:spChg>
        <pc:spChg chg="add del mod">
          <ac:chgData name="Emad Heydari Beni (Nokia)" userId="8162d4fb-f883-4abf-8242-14873b22af55" providerId="ADAL" clId="{435ACA33-CDDA-F144-B45F-8206EAFEBF76}" dt="2025-03-21T19:34:35.893" v="126" actId="478"/>
          <ac:spMkLst>
            <pc:docMk/>
            <pc:sldMk cId="152783872" sldId="2147474980"/>
            <ac:spMk id="13" creationId="{6B501395-AA9D-B1F4-EF7A-FC92EF2942BC}"/>
          </ac:spMkLst>
        </pc:spChg>
      </pc:sldChg>
      <pc:sldChg chg="addSp delSp modSp mod modAnim">
        <pc:chgData name="Emad Heydari Beni (Nokia)" userId="8162d4fb-f883-4abf-8242-14873b22af55" providerId="ADAL" clId="{435ACA33-CDDA-F144-B45F-8206EAFEBF76}" dt="2025-03-21T20:35:10.017" v="446" actId="20577"/>
        <pc:sldMkLst>
          <pc:docMk/>
          <pc:sldMk cId="1810832341" sldId="2147474981"/>
        </pc:sldMkLst>
        <pc:spChg chg="mod">
          <ac:chgData name="Emad Heydari Beni (Nokia)" userId="8162d4fb-f883-4abf-8242-14873b22af55" providerId="ADAL" clId="{435ACA33-CDDA-F144-B45F-8206EAFEBF76}" dt="2025-03-21T20:26:42.244" v="265" actId="1076"/>
          <ac:spMkLst>
            <pc:docMk/>
            <pc:sldMk cId="1810832341" sldId="2147474981"/>
            <ac:spMk id="2" creationId="{61D94070-05FB-DDC5-3AEA-B27EBD154FD7}"/>
          </ac:spMkLst>
        </pc:spChg>
        <pc:spChg chg="del">
          <ac:chgData name="Emad Heydari Beni (Nokia)" userId="8162d4fb-f883-4abf-8242-14873b22af55" providerId="ADAL" clId="{435ACA33-CDDA-F144-B45F-8206EAFEBF76}" dt="2025-03-21T19:35:56.943" v="131" actId="478"/>
          <ac:spMkLst>
            <pc:docMk/>
            <pc:sldMk cId="1810832341" sldId="2147474981"/>
            <ac:spMk id="3" creationId="{7A424AF8-C7B0-213F-F3F7-2A5BC655857A}"/>
          </ac:spMkLst>
        </pc:spChg>
        <pc:spChg chg="del">
          <ac:chgData name="Emad Heydari Beni (Nokia)" userId="8162d4fb-f883-4abf-8242-14873b22af55" providerId="ADAL" clId="{435ACA33-CDDA-F144-B45F-8206EAFEBF76}" dt="2025-03-21T19:35:54.155" v="130" actId="478"/>
          <ac:spMkLst>
            <pc:docMk/>
            <pc:sldMk cId="1810832341" sldId="2147474981"/>
            <ac:spMk id="4" creationId="{75665074-0738-B0EE-8925-D547ACEBC565}"/>
          </ac:spMkLst>
        </pc:spChg>
        <pc:spChg chg="add mod">
          <ac:chgData name="Emad Heydari Beni (Nokia)" userId="8162d4fb-f883-4abf-8242-14873b22af55" providerId="ADAL" clId="{435ACA33-CDDA-F144-B45F-8206EAFEBF76}" dt="2025-03-21T19:37:18.388" v="227" actId="767"/>
          <ac:spMkLst>
            <pc:docMk/>
            <pc:sldMk cId="1810832341" sldId="2147474981"/>
            <ac:spMk id="5" creationId="{58362514-9857-C660-0917-91BFD605330A}"/>
          </ac:spMkLst>
        </pc:spChg>
        <pc:spChg chg="add del mod">
          <ac:chgData name="Emad Heydari Beni (Nokia)" userId="8162d4fb-f883-4abf-8242-14873b22af55" providerId="ADAL" clId="{435ACA33-CDDA-F144-B45F-8206EAFEBF76}" dt="2025-03-21T20:26:05.598" v="250" actId="478"/>
          <ac:spMkLst>
            <pc:docMk/>
            <pc:sldMk cId="1810832341" sldId="2147474981"/>
            <ac:spMk id="7" creationId="{5AEC75EF-5E3A-AA2F-75E5-22A5DF4DEBCB}"/>
          </ac:spMkLst>
        </pc:spChg>
        <pc:spChg chg="add mod">
          <ac:chgData name="Emad Heydari Beni (Nokia)" userId="8162d4fb-f883-4abf-8242-14873b22af55" providerId="ADAL" clId="{435ACA33-CDDA-F144-B45F-8206EAFEBF76}" dt="2025-03-21T20:35:10.017" v="446" actId="20577"/>
          <ac:spMkLst>
            <pc:docMk/>
            <pc:sldMk cId="1810832341" sldId="2147474981"/>
            <ac:spMk id="10" creationId="{53B6AD92-1031-A17F-5E55-073D25AD0BB2}"/>
          </ac:spMkLst>
        </pc:spChg>
        <pc:spChg chg="add mod">
          <ac:chgData name="Emad Heydari Beni (Nokia)" userId="8162d4fb-f883-4abf-8242-14873b22af55" providerId="ADAL" clId="{435ACA33-CDDA-F144-B45F-8206EAFEBF76}" dt="2025-03-21T20:33:51.167" v="412" actId="1036"/>
          <ac:spMkLst>
            <pc:docMk/>
            <pc:sldMk cId="1810832341" sldId="2147474981"/>
            <ac:spMk id="11" creationId="{7C0706C5-4300-9951-CBEA-D74D66ED30F7}"/>
          </ac:spMkLst>
        </pc:spChg>
        <pc:spChg chg="add mod">
          <ac:chgData name="Emad Heydari Beni (Nokia)" userId="8162d4fb-f883-4abf-8242-14873b22af55" providerId="ADAL" clId="{435ACA33-CDDA-F144-B45F-8206EAFEBF76}" dt="2025-03-21T20:33:58.898" v="425" actId="1035"/>
          <ac:spMkLst>
            <pc:docMk/>
            <pc:sldMk cId="1810832341" sldId="2147474981"/>
            <ac:spMk id="13" creationId="{783F727C-395D-D88B-5553-D2445327EADB}"/>
          </ac:spMkLst>
        </pc:spChg>
        <pc:picChg chg="add del mod">
          <ac:chgData name="Emad Heydari Beni (Nokia)" userId="8162d4fb-f883-4abf-8242-14873b22af55" providerId="ADAL" clId="{435ACA33-CDDA-F144-B45F-8206EAFEBF76}" dt="2025-03-21T20:26:15.206" v="255" actId="478"/>
          <ac:picMkLst>
            <pc:docMk/>
            <pc:sldMk cId="1810832341" sldId="2147474981"/>
            <ac:picMk id="9" creationId="{9ED6D559-4392-1144-D528-53EBD6EB3148}"/>
          </ac:picMkLst>
        </pc:picChg>
        <pc:picChg chg="add del mod">
          <ac:chgData name="Emad Heydari Beni (Nokia)" userId="8162d4fb-f883-4abf-8242-14873b22af55" providerId="ADAL" clId="{435ACA33-CDDA-F144-B45F-8206EAFEBF76}" dt="2025-03-21T19:37:38.018" v="233" actId="478"/>
          <ac:picMkLst>
            <pc:docMk/>
            <pc:sldMk cId="1810832341" sldId="2147474981"/>
            <ac:picMk id="1026" creationId="{3454BB76-5A82-4F5C-EEA8-324C768BB29C}"/>
          </ac:picMkLst>
        </pc:picChg>
        <pc:picChg chg="add del mod">
          <ac:chgData name="Emad Heydari Beni (Nokia)" userId="8162d4fb-f883-4abf-8242-14873b22af55" providerId="ADAL" clId="{435ACA33-CDDA-F144-B45F-8206EAFEBF76}" dt="2025-03-21T20:28:02.076" v="332" actId="14100"/>
          <ac:picMkLst>
            <pc:docMk/>
            <pc:sldMk cId="1810832341" sldId="2147474981"/>
            <ac:picMk id="1028" creationId="{F67FB585-A35F-60D1-B45E-01B32C0E1F62}"/>
          </ac:picMkLst>
        </pc:picChg>
        <pc:picChg chg="add mod">
          <ac:chgData name="Emad Heydari Beni (Nokia)" userId="8162d4fb-f883-4abf-8242-14873b22af55" providerId="ADAL" clId="{435ACA33-CDDA-F144-B45F-8206EAFEBF76}" dt="2025-03-21T20:34:04.433" v="426" actId="1076"/>
          <ac:picMkLst>
            <pc:docMk/>
            <pc:sldMk cId="1810832341" sldId="2147474981"/>
            <ac:picMk id="1030" creationId="{4AAB790A-2637-C3DE-9D2A-E3147DE8ADB7}"/>
          </ac:picMkLst>
        </pc:picChg>
        <pc:picChg chg="add del mod">
          <ac:chgData name="Emad Heydari Beni (Nokia)" userId="8162d4fb-f883-4abf-8242-14873b22af55" providerId="ADAL" clId="{435ACA33-CDDA-F144-B45F-8206EAFEBF76}" dt="2025-03-21T20:29:41.401" v="377" actId="478"/>
          <ac:picMkLst>
            <pc:docMk/>
            <pc:sldMk cId="1810832341" sldId="2147474981"/>
            <ac:picMk id="1032" creationId="{E3F1CAF0-F891-6DAD-9D8D-332A45F8A271}"/>
          </ac:picMkLst>
        </pc:picChg>
        <pc:picChg chg="add mod">
          <ac:chgData name="Emad Heydari Beni (Nokia)" userId="8162d4fb-f883-4abf-8242-14873b22af55" providerId="ADAL" clId="{435ACA33-CDDA-F144-B45F-8206EAFEBF76}" dt="2025-03-21T20:33:17.321" v="398" actId="1076"/>
          <ac:picMkLst>
            <pc:docMk/>
            <pc:sldMk cId="1810832341" sldId="2147474981"/>
            <ac:picMk id="1034" creationId="{086F6D3E-6C0F-A3F0-B439-3FD2512B87BD}"/>
          </ac:picMkLst>
        </pc:picChg>
        <pc:picChg chg="add mod">
          <ac:chgData name="Emad Heydari Beni (Nokia)" userId="8162d4fb-f883-4abf-8242-14873b22af55" providerId="ADAL" clId="{435ACA33-CDDA-F144-B45F-8206EAFEBF76}" dt="2025-03-21T20:33:45.689" v="405" actId="1076"/>
          <ac:picMkLst>
            <pc:docMk/>
            <pc:sldMk cId="1810832341" sldId="2147474981"/>
            <ac:picMk id="1036" creationId="{9E9CC0F8-5DC1-8ED8-F1B6-55B3E01C8660}"/>
          </ac:picMkLst>
        </pc:picChg>
      </pc:sldChg>
      <pc:sldChg chg="modSp mod modAnim">
        <pc:chgData name="Emad Heydari Beni (Nokia)" userId="8162d4fb-f883-4abf-8242-14873b22af55" providerId="ADAL" clId="{435ACA33-CDDA-F144-B45F-8206EAFEBF76}" dt="2025-03-21T19:32:50.360" v="106"/>
        <pc:sldMkLst>
          <pc:docMk/>
          <pc:sldMk cId="206747300" sldId="2147474982"/>
        </pc:sldMkLst>
        <pc:spChg chg="mod">
          <ac:chgData name="Emad Heydari Beni (Nokia)" userId="8162d4fb-f883-4abf-8242-14873b22af55" providerId="ADAL" clId="{435ACA33-CDDA-F144-B45F-8206EAFEBF76}" dt="2025-03-21T19:31:47.255" v="34" actId="403"/>
          <ac:spMkLst>
            <pc:docMk/>
            <pc:sldMk cId="206747300" sldId="2147474982"/>
            <ac:spMk id="7" creationId="{66957E68-D834-27B9-58C6-A923D81513B8}"/>
          </ac:spMkLst>
        </pc:spChg>
        <pc:spChg chg="mod">
          <ac:chgData name="Emad Heydari Beni (Nokia)" userId="8162d4fb-f883-4abf-8242-14873b22af55" providerId="ADAL" clId="{435ACA33-CDDA-F144-B45F-8206EAFEBF76}" dt="2025-03-21T19:32:36.649" v="100"/>
          <ac:spMkLst>
            <pc:docMk/>
            <pc:sldMk cId="206747300" sldId="2147474982"/>
            <ac:spMk id="8" creationId="{1233C483-D736-D191-F5DC-A489879DEC1A}"/>
          </ac:spMkLst>
        </pc:spChg>
        <pc:spChg chg="mod">
          <ac:chgData name="Emad Heydari Beni (Nokia)" userId="8162d4fb-f883-4abf-8242-14873b22af55" providerId="ADAL" clId="{435ACA33-CDDA-F144-B45F-8206EAFEBF76}" dt="2025-03-21T19:32:40.272" v="102"/>
          <ac:spMkLst>
            <pc:docMk/>
            <pc:sldMk cId="206747300" sldId="2147474982"/>
            <ac:spMk id="9" creationId="{AF66CA66-D42C-FE22-DA92-9F278ADA94F0}"/>
          </ac:spMkLst>
        </pc:spChg>
        <pc:spChg chg="mod">
          <ac:chgData name="Emad Heydari Beni (Nokia)" userId="8162d4fb-f883-4abf-8242-14873b22af55" providerId="ADAL" clId="{435ACA33-CDDA-F144-B45F-8206EAFEBF76}" dt="2025-03-21T19:32:47.523" v="105" actId="207"/>
          <ac:spMkLst>
            <pc:docMk/>
            <pc:sldMk cId="206747300" sldId="2147474982"/>
            <ac:spMk id="12" creationId="{7FE4178D-95E1-1086-A70F-A227B83A2194}"/>
          </ac:spMkLst>
        </pc:spChg>
        <pc:spChg chg="mod">
          <ac:chgData name="Emad Heydari Beni (Nokia)" userId="8162d4fb-f883-4abf-8242-14873b22af55" providerId="ADAL" clId="{435ACA33-CDDA-F144-B45F-8206EAFEBF76}" dt="2025-03-21T19:32:50.360" v="106"/>
          <ac:spMkLst>
            <pc:docMk/>
            <pc:sldMk cId="206747300" sldId="2147474982"/>
            <ac:spMk id="14" creationId="{7271FA80-F8C4-DB04-FCFA-EDD8E561557A}"/>
          </ac:spMkLst>
        </pc:spChg>
      </pc:sldChg>
      <pc:sldChg chg="del">
        <pc:chgData name="Emad Heydari Beni (Nokia)" userId="8162d4fb-f883-4abf-8242-14873b22af55" providerId="ADAL" clId="{435ACA33-CDDA-F144-B45F-8206EAFEBF76}" dt="2025-03-21T19:28:04.011" v="13" actId="2696"/>
        <pc:sldMkLst>
          <pc:docMk/>
          <pc:sldMk cId="548045494" sldId="2147474983"/>
        </pc:sldMkLst>
      </pc:sldChg>
      <pc:sldChg chg="addSp delSp modSp new add del mod modAnim">
        <pc:chgData name="Emad Heydari Beni (Nokia)" userId="8162d4fb-f883-4abf-8242-14873b22af55" providerId="ADAL" clId="{435ACA33-CDDA-F144-B45F-8206EAFEBF76}" dt="2025-03-21T19:30:07.659" v="30" actId="2696"/>
        <pc:sldMkLst>
          <pc:docMk/>
          <pc:sldMk cId="3584763638" sldId="2147474983"/>
        </pc:sldMkLst>
        <pc:spChg chg="del">
          <ac:chgData name="Emad Heydari Beni (Nokia)" userId="8162d4fb-f883-4abf-8242-14873b22af55" providerId="ADAL" clId="{435ACA33-CDDA-F144-B45F-8206EAFEBF76}" dt="2025-03-21T19:28:27.428" v="19" actId="478"/>
          <ac:spMkLst>
            <pc:docMk/>
            <pc:sldMk cId="3584763638" sldId="2147474983"/>
            <ac:spMk id="2" creationId="{17B25020-DCAB-40EC-728D-B71662C7D297}"/>
          </ac:spMkLst>
        </pc:spChg>
        <pc:spChg chg="del">
          <ac:chgData name="Emad Heydari Beni (Nokia)" userId="8162d4fb-f883-4abf-8242-14873b22af55" providerId="ADAL" clId="{435ACA33-CDDA-F144-B45F-8206EAFEBF76}" dt="2025-03-21T19:28:27.428" v="19" actId="478"/>
          <ac:spMkLst>
            <pc:docMk/>
            <pc:sldMk cId="3584763638" sldId="2147474983"/>
            <ac:spMk id="3" creationId="{7A3348BE-A106-056C-A8A0-04BBF685B547}"/>
          </ac:spMkLst>
        </pc:spChg>
        <pc:spChg chg="del">
          <ac:chgData name="Emad Heydari Beni (Nokia)" userId="8162d4fb-f883-4abf-8242-14873b22af55" providerId="ADAL" clId="{435ACA33-CDDA-F144-B45F-8206EAFEBF76}" dt="2025-03-21T19:28:27.428" v="19" actId="478"/>
          <ac:spMkLst>
            <pc:docMk/>
            <pc:sldMk cId="3584763638" sldId="2147474983"/>
            <ac:spMk id="4" creationId="{5CCA1BD9-6790-BCB7-D390-294F83EA3D11}"/>
          </ac:spMkLst>
        </pc:spChg>
        <pc:spChg chg="add 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5" creationId="{F0934392-7ACC-4CD1-BF07-24945243A96C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2" creationId="{23E8471E-E7A4-FFF4-E154-415BA9DEB7E4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3" creationId="{DB5BA764-D5E9-80ED-240C-11AB97429A0C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4" creationId="{58B2F350-31B5-E9F2-2D2B-F6ED9B33EFB9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6" creationId="{74978D34-E59F-6523-ECC0-A9471DD3B47F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7" creationId="{E19914F6-BB07-345C-9469-13E9FD4FD41D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8" creationId="{172F8A2D-D5E1-5806-CA4D-E1B629F02F05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29" creationId="{3B827F66-D388-C9FA-3FFC-D81990D4E4C8}"/>
          </ac:spMkLst>
        </pc:spChg>
        <pc:spChg chg="mod">
          <ac:chgData name="Emad Heydari Beni (Nokia)" userId="8162d4fb-f883-4abf-8242-14873b22af55" providerId="ADAL" clId="{435ACA33-CDDA-F144-B45F-8206EAFEBF76}" dt="2025-03-21T19:28:22.744" v="17"/>
          <ac:spMkLst>
            <pc:docMk/>
            <pc:sldMk cId="3584763638" sldId="2147474983"/>
            <ac:spMk id="30" creationId="{9F583BB0-E61D-2BA7-1971-12B074AF83F6}"/>
          </ac:spMkLst>
        </pc:spChg>
        <pc:spChg chg="add mod">
          <ac:chgData name="Emad Heydari Beni (Nokia)" userId="8162d4fb-f883-4abf-8242-14873b22af55" providerId="ADAL" clId="{435ACA33-CDDA-F144-B45F-8206EAFEBF76}" dt="2025-03-21T19:28:41.319" v="23" actId="1076"/>
          <ac:spMkLst>
            <pc:docMk/>
            <pc:sldMk cId="3584763638" sldId="2147474983"/>
            <ac:spMk id="31" creationId="{8B1CF978-C815-0C6B-737C-9CE4555D8256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48" creationId="{6330F91B-D129-C243-55F2-41B899E967C1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49" creationId="{2DE11F1E-4480-4454-BD86-E72EF14AEBCF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0" creationId="{367DA182-81D0-A4D6-25DD-A5F471BE3D67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2" creationId="{6EC4085C-401D-891A-45A6-8489D48DA171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3" creationId="{81E42ED3-4521-91D1-5979-6BD545D83D48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4" creationId="{1CAD8719-384B-75A5-5F5C-A6E011DF396A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5" creationId="{DD390FFD-684D-1F5B-A6DE-BF94631DCEFB}"/>
          </ac:spMkLst>
        </pc:spChg>
        <pc:spChg chg="mod">
          <ac:chgData name="Emad Heydari Beni (Nokia)" userId="8162d4fb-f883-4abf-8242-14873b22af55" providerId="ADAL" clId="{435ACA33-CDDA-F144-B45F-8206EAFEBF76}" dt="2025-03-21T19:28:27.992" v="20"/>
          <ac:spMkLst>
            <pc:docMk/>
            <pc:sldMk cId="3584763638" sldId="2147474983"/>
            <ac:spMk id="56" creationId="{8EEC3740-90FE-DD52-FEE5-5F9A26DD16AF}"/>
          </ac:spMkLst>
        </pc:spChg>
        <pc:picChg chg="add mod">
          <ac:chgData name="Emad Heydari Beni (Nokia)" userId="8162d4fb-f883-4abf-8242-14873b22af55" providerId="ADAL" clId="{435ACA33-CDDA-F144-B45F-8206EAFEBF76}" dt="2025-03-21T19:28:22.744" v="17"/>
          <ac:picMkLst>
            <pc:docMk/>
            <pc:sldMk cId="3584763638" sldId="2147474983"/>
            <ac:picMk id="9" creationId="{1EDBE84D-6080-72B8-C333-226EE2B0494F}"/>
          </ac:picMkLst>
        </pc:picChg>
        <pc:picChg chg="add 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35" creationId="{84FBB90B-44F1-8136-DBC4-19918E9BAD69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36" creationId="{1C884C5A-7E55-AEE0-959E-450EC263F1F9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37" creationId="{35CDE43D-5515-100E-5063-31D94ECD28CA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38" creationId="{4A8A72D2-11B7-E8E1-E03D-0716D3439AB4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39" creationId="{32885169-F204-0907-FA23-A9C22D08DEA9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41" creationId="{65011897-CA9C-870F-8ED2-B0341D1BE69C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43" creationId="{0C4B601C-D6E1-3C73-A843-F94FBFC993AC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45" creationId="{0B4C4855-8F3B-50CE-0842-4400AF80D4F7}"/>
          </ac:picMkLst>
        </pc:picChg>
        <pc:picChg chg="mod">
          <ac:chgData name="Emad Heydari Beni (Nokia)" userId="8162d4fb-f883-4abf-8242-14873b22af55" providerId="ADAL" clId="{435ACA33-CDDA-F144-B45F-8206EAFEBF76}" dt="2025-03-21T19:28:33.557" v="22" actId="1076"/>
          <ac:picMkLst>
            <pc:docMk/>
            <pc:sldMk cId="3584763638" sldId="2147474983"/>
            <ac:picMk id="46" creationId="{22C804B9-7EFB-BDDB-3B15-EC1B2379D75D}"/>
          </ac:picMkLst>
        </pc:picChg>
      </pc:sldChg>
    </pc:docChg>
  </pc:docChgLst>
  <pc:docChgLst>
    <pc:chgData name="Humberto Rodriguez Avila (Nokia)" userId="80bdfe58-b6f5-4fb4-988c-36858fc83dba" providerId="ADAL" clId="{023C925E-9DAE-734E-8B4F-45FF091D814F}"/>
    <pc:docChg chg="modSld">
      <pc:chgData name="Humberto Rodriguez Avila (Nokia)" userId="80bdfe58-b6f5-4fb4-988c-36858fc83dba" providerId="ADAL" clId="{023C925E-9DAE-734E-8B4F-45FF091D814F}" dt="2025-03-21T13:05:58.283" v="25" actId="1037"/>
      <pc:docMkLst>
        <pc:docMk/>
      </pc:docMkLst>
      <pc:sldChg chg="modSp mod">
        <pc:chgData name="Humberto Rodriguez Avila (Nokia)" userId="80bdfe58-b6f5-4fb4-988c-36858fc83dba" providerId="ADAL" clId="{023C925E-9DAE-734E-8B4F-45FF091D814F}" dt="2025-03-21T13:04:22.900" v="0" actId="14100"/>
        <pc:sldMkLst>
          <pc:docMk/>
          <pc:sldMk cId="3696351" sldId="2147474949"/>
        </pc:sldMkLst>
        <pc:spChg chg="mod">
          <ac:chgData name="Humberto Rodriguez Avila (Nokia)" userId="80bdfe58-b6f5-4fb4-988c-36858fc83dba" providerId="ADAL" clId="{023C925E-9DAE-734E-8B4F-45FF091D814F}" dt="2025-03-21T13:04:22.900" v="0" actId="14100"/>
          <ac:spMkLst>
            <pc:docMk/>
            <pc:sldMk cId="3696351" sldId="2147474949"/>
            <ac:spMk id="11" creationId="{438D70BF-5AD9-F244-6A3F-38FC07CC7F97}"/>
          </ac:spMkLst>
        </pc:spChg>
      </pc:sldChg>
      <pc:sldChg chg="modSp mod">
        <pc:chgData name="Humberto Rodriguez Avila (Nokia)" userId="80bdfe58-b6f5-4fb4-988c-36858fc83dba" providerId="ADAL" clId="{023C925E-9DAE-734E-8B4F-45FF091D814F}" dt="2025-03-21T13:05:58.283" v="25" actId="1037"/>
        <pc:sldMkLst>
          <pc:docMk/>
          <pc:sldMk cId="1975694727" sldId="2147474956"/>
        </pc:sldMkLst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65" creationId="{813D4497-A112-4BC7-9FCB-404F3E5326E1}"/>
          </ac:spMkLst>
        </pc:spChg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66" creationId="{79C208A0-2251-3253-8447-B55D6F90FA35}"/>
          </ac:spMkLst>
        </pc:spChg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67" creationId="{4DCF9921-13B7-0AE5-5EE9-B7D8A26C5B3E}"/>
          </ac:spMkLst>
        </pc:spChg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68" creationId="{884CA869-0C85-1E52-F975-C60837B23695}"/>
          </ac:spMkLst>
        </pc:spChg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69" creationId="{D3BF811E-84D9-EF0B-570B-12A381B28404}"/>
          </ac:spMkLst>
        </pc:spChg>
        <pc:spChg chg="mod">
          <ac:chgData name="Humberto Rodriguez Avila (Nokia)" userId="80bdfe58-b6f5-4fb4-988c-36858fc83dba" providerId="ADAL" clId="{023C925E-9DAE-734E-8B4F-45FF091D814F}" dt="2025-03-21T13:05:58.283" v="25" actId="1037"/>
          <ac:spMkLst>
            <pc:docMk/>
            <pc:sldMk cId="1975694727" sldId="2147474956"/>
            <ac:spMk id="84" creationId="{7469EB5D-F5C1-C99B-87DA-9AEB950EDD1D}"/>
          </ac:spMkLst>
        </pc:spChg>
        <pc:picChg chg="mod">
          <ac:chgData name="Humberto Rodriguez Avila (Nokia)" userId="80bdfe58-b6f5-4fb4-988c-36858fc83dba" providerId="ADAL" clId="{023C925E-9DAE-734E-8B4F-45FF091D814F}" dt="2025-03-21T13:05:58.283" v="25" actId="1037"/>
          <ac:picMkLst>
            <pc:docMk/>
            <pc:sldMk cId="1975694727" sldId="2147474956"/>
            <ac:picMk id="86" creationId="{EBAAE7DA-A8DF-FF89-DAAE-81A2CA0B96AC}"/>
          </ac:picMkLst>
        </pc:picChg>
      </pc:sldChg>
    </pc:docChg>
  </pc:docChgLst>
  <pc:docChgLst>
    <pc:chgData name="Lode Hoste (Nokia)" userId="a5415d78-80d4-4d33-9b8b-580c68ef8b79" providerId="ADAL" clId="{4DFC0761-EB20-7B4E-A51B-673D4ACCE8FE}"/>
    <pc:docChg chg="modMainMaster">
      <pc:chgData name="Lode Hoste (Nokia)" userId="a5415d78-80d4-4d33-9b8b-580c68ef8b79" providerId="ADAL" clId="{4DFC0761-EB20-7B4E-A51B-673D4ACCE8FE}" dt="2025-03-21T13:38:43.603" v="3" actId="20577"/>
      <pc:docMkLst>
        <pc:docMk/>
      </pc:docMkLst>
      <pc:sldMasterChg chg="modSldLayout">
        <pc:chgData name="Lode Hoste (Nokia)" userId="a5415d78-80d4-4d33-9b8b-580c68ef8b79" providerId="ADAL" clId="{4DFC0761-EB20-7B4E-A51B-673D4ACCE8FE}" dt="2025-03-21T13:38:43.603" v="3" actId="20577"/>
        <pc:sldMasterMkLst>
          <pc:docMk/>
          <pc:sldMasterMk cId="4241891639" sldId="2147483650"/>
        </pc:sldMasterMkLst>
        <pc:sldLayoutChg chg="modSp mod">
          <pc:chgData name="Lode Hoste (Nokia)" userId="a5415d78-80d4-4d33-9b8b-580c68ef8b79" providerId="ADAL" clId="{4DFC0761-EB20-7B4E-A51B-673D4ACCE8FE}" dt="2025-03-21T13:38:43.603" v="3" actId="20577"/>
          <pc:sldLayoutMkLst>
            <pc:docMk/>
            <pc:sldMasterMk cId="4241891639" sldId="2147483650"/>
            <pc:sldLayoutMk cId="4138666434" sldId="2147483866"/>
          </pc:sldLayoutMkLst>
          <pc:spChg chg="mod">
            <ac:chgData name="Lode Hoste (Nokia)" userId="a5415d78-80d4-4d33-9b8b-580c68ef8b79" providerId="ADAL" clId="{4DFC0761-EB20-7B4E-A51B-673D4ACCE8FE}" dt="2025-03-21T13:38:43.603" v="3" actId="20577"/>
            <ac:spMkLst>
              <pc:docMk/>
              <pc:sldMasterMk cId="4241891639" sldId="2147483650"/>
              <pc:sldLayoutMk cId="4138666434" sldId="2147483866"/>
              <ac:spMk id="10" creationId="{D706B219-6557-5951-F467-43B768A9C96C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6B4792F-1C1F-0D17-7AA4-5C5020823D8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7D83F5-344D-BAE4-C8A2-71BA3CC5E41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DF5385-C229-4E76-AB53-F96E0BF89089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43308-3D00-ED32-3882-ECB453AF029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047575-0E03-09FC-41EA-B8C221864F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0760E2-E849-4EFC-A610-8FAC19CC5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10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3831C-DEBA-4A3A-8C36-FD8115E217DA}" type="datetimeFigureOut">
              <a:rPr lang="en-US" smtClean="0"/>
              <a:t>3/21/25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EF5B-ECC8-43EE-A509-D601DDF42A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180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6885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D990B-856A-8561-7FA7-34DB27E2B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1DE433-C707-821D-D8E9-528626C029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CC821BE-ECD7-1411-6A58-DC22F52A7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836778-1AF9-232F-BDDD-30173F6239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6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46E11-B146-ECD8-0D69-8FE0828D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AEAB60-5AEB-A305-070D-A70E3FB96D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411B0-A50F-F0E1-DF1F-126EEBFCBD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266476-2EE3-6D2D-A48A-6F519973A8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7336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/>
                  <a:t>Approximate equality </a:t>
                </a:r>
              </a:p>
              <a:p>
                <a:endParaRPr lang="en-GB"/>
              </a:p>
              <a:p>
                <a:r>
                  <a:rPr lang="en-GB"/>
                  <a:t>Embeddings are vector of features. The combination of them as a vector can be close to the features of a concept or an object.</a:t>
                </a:r>
              </a:p>
              <a:p>
                <a:r>
                  <a:rPr lang="en-GB"/>
                  <a:t>In AI, auto-encoders can process data input and produce embeddings.</a:t>
                </a:r>
              </a:p>
              <a:p>
                <a:endParaRPr lang="en-GB"/>
              </a:p>
              <a:p>
                <a:endParaRPr lang="en-GB"/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/>
                  <a:t>Neural networks compress audio by representing features that explain the audio data.</a:t>
                </a:r>
                <a:br>
                  <a:rPr lang="en-US"/>
                </a:br>
                <a:endParaRPr lang="en-US">
                  <a:solidFill>
                    <a:srgbClr val="001135"/>
                  </a:solidFill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1135"/>
                    </a:solidFill>
                  </a:rPr>
                  <a:t>Linear representation hypothesis: </a:t>
                </a:r>
                <a:br>
                  <a:rPr lang="en-US" b="0" i="1">
                    <a:solidFill>
                      <a:srgbClr val="001135"/>
                    </a:solidFill>
                    <a:latin typeface="Cambria Math" panose="02040503050406030204" pitchFamily="18" charset="0"/>
                  </a:rPr>
                </a:br>
                <a:r>
                  <a:rPr lang="en-US">
                    <a:solidFill>
                      <a:srgbClr val="001135"/>
                    </a:solidFill>
                  </a:rPr>
                  <a:t>An embedding 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</a:t>
                </a:r>
                <a:r>
                  <a:rPr lang="en-US">
                    <a:solidFill>
                      <a:srgbClr val="001135"/>
                    </a:solidFill>
                  </a:rPr>
                  <a:t> of an audio signal </a:t>
                </a:r>
                <a:r>
                  <a:rPr lang="en-US" b="1" i="1">
                    <a:solidFill>
                      <a:srgbClr val="001135"/>
                    </a:solidFill>
                  </a:rPr>
                  <a:t>x</a:t>
                </a:r>
                <a:r>
                  <a:rPr lang="en-US">
                    <a:solidFill>
                      <a:srgbClr val="001135"/>
                    </a:solidFill>
                  </a:rPr>
                  <a:t> is a linear combination of different feature vectors  (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𝒇_𝟏</a:t>
                </a:r>
                <a:r>
                  <a:rPr lang="en-US">
                    <a:solidFill>
                      <a:srgbClr val="001135"/>
                    </a:solidFill>
                  </a:rPr>
                  <a:t>, 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2, …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) ,</a:t>
                </a:r>
                <a:r>
                  <a:rPr lang="en-US">
                    <a:solidFill>
                      <a:srgbClr val="001135"/>
                    </a:solidFill>
                  </a:rPr>
                  <a:t> where each f corresponds to a feature that explains the data (e.g., the timbre of a speaker, the accent of a speaker)</a:t>
                </a:r>
                <a:br>
                  <a:rPr lang="en-US" b="0" i="1">
                    <a:solidFill>
                      <a:srgbClr val="001135"/>
                    </a:solidFill>
                    <a:latin typeface="Cambria Math" panose="02040503050406030204" pitchFamily="18" charset="0"/>
                  </a:rPr>
                </a:b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𝐸(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)=𝑤_1∗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_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𝟏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+𝑤_2∗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𝒇_𝟐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+𝑤_3∗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𝒇_𝟑+…+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𝑤_𝑁∗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𝒇_𝑵  </a:t>
                </a:r>
                <a:r>
                  <a:rPr lang="en-US" b="1" i="1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 </a:t>
                </a:r>
                <a:br>
                  <a:rPr lang="en-US" b="1" i="1">
                    <a:solidFill>
                      <a:srgbClr val="001135"/>
                    </a:solidFill>
                    <a:latin typeface="Cambria Math" panose="02040503050406030204" pitchFamily="18" charset="0"/>
                  </a:rPr>
                </a:br>
                <a:endParaRPr lang="en-US" b="1" i="1">
                  <a:solidFill>
                    <a:srgbClr val="001135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>
                    <a:solidFill>
                      <a:srgbClr val="001135"/>
                    </a:solidFill>
                  </a:rPr>
                  <a:t>If we assume that different audio sources 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_(𝑠_1 ), 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𝑠_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2 )</a:t>
                </a:r>
                <a:r>
                  <a:rPr lang="en-US">
                    <a:solidFill>
                      <a:srgbClr val="001135"/>
                    </a:solidFill>
                  </a:rPr>
                  <a:t> are represented by different features:</a:t>
                </a:r>
                <a:br>
                  <a:rPr lang="en-US">
                    <a:solidFill>
                      <a:srgbClr val="001135"/>
                    </a:solidFill>
                  </a:rPr>
                </a:br>
                <a:br>
                  <a:rPr lang="en-US">
                    <a:solidFill>
                      <a:srgbClr val="001135"/>
                    </a:solidFill>
                  </a:rPr>
                </a:b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𝐸(</a:t>
                </a:r>
                <a:r>
                  <a:rPr lang="en-US" b="1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𝑠_1 )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b="1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𝑠_2 ) )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i="0">
                    <a:solidFill>
                      <a:srgbClr val="FF3154"/>
                    </a:solidFill>
                    <a:latin typeface="Cambria Math" panose="02040503050406030204" pitchFamily="18" charset="0"/>
                  </a:rPr>
                  <a:t>𝑤_1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𝒇_𝟏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𝑤_2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𝒇_𝟐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𝑤_3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𝒇_𝟑+…+</a:t>
                </a:r>
                <a:r>
                  <a:rPr lang="en-US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𝑤_𝑁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𝒇_𝑵</a:t>
                </a:r>
                <a:br>
                  <a:rPr lang="en-US" b="1">
                    <a:solidFill>
                      <a:srgbClr val="001135"/>
                    </a:solidFill>
                  </a:rPr>
                </a:br>
                <a:br>
                  <a:rPr lang="en-US" b="1">
                    <a:solidFill>
                      <a:srgbClr val="001135"/>
                    </a:solidFill>
                  </a:rPr>
                </a:br>
                <a:r>
                  <a:rPr lang="en-US">
                    <a:solidFill>
                      <a:srgbClr val="001135"/>
                    </a:solidFill>
                  </a:rPr>
                  <a:t>It follows that</a:t>
                </a:r>
                <a:br>
                  <a:rPr lang="en-US">
                    <a:solidFill>
                      <a:srgbClr val="001135"/>
                    </a:solidFill>
                  </a:rPr>
                </a:b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𝐸(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𝑠_1 )+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𝑠_2 ) )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=𝐸(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𝒙_(𝒔_𝟏 )</a:t>
                </a:r>
                <a:r>
                  <a:rPr lang="en-US" b="0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 )+</a:t>
                </a:r>
                <a:r>
                  <a:rPr lang="en-US">
                    <a:solidFill>
                      <a:srgbClr val="001135"/>
                    </a:solidFill>
                  </a:rPr>
                  <a:t> 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𝐸(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𝒙_(𝒔_𝟐 ) )</a:t>
                </a:r>
                <a:endParaRPr lang="en-US" b="1" i="1">
                  <a:solidFill>
                    <a:srgbClr val="001135"/>
                  </a:solidFill>
                  <a:latin typeface="Cambria Math" panose="02040503050406030204" pitchFamily="18" charset="0"/>
                </a:endParaRPr>
              </a:p>
              <a:p>
                <a:pPr marL="171450" indent="-171450">
                  <a:buFont typeface="Arial" panose="020B0604020202020204" pitchFamily="34" charset="0"/>
                  <a:buChar char="•"/>
                </a:pP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𝐸(</a:t>
                </a:r>
                <a:r>
                  <a:rPr lang="en-US" b="1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𝑠_1 )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b="1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𝒙_(</a:t>
                </a:r>
                <a:r>
                  <a:rPr lang="en-US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𝑠_2 ) )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=</a:t>
                </a:r>
                <a:r>
                  <a:rPr lang="en-US" i="0">
                    <a:solidFill>
                      <a:srgbClr val="FF3154"/>
                    </a:solidFill>
                    <a:latin typeface="Cambria Math" panose="02040503050406030204" pitchFamily="18" charset="0"/>
                  </a:rPr>
                  <a:t>𝑤_1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𝒇_𝟏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𝑤_2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𝒇_𝟐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+</a:t>
                </a:r>
                <a:r>
                  <a:rPr lang="en-US" i="0">
                    <a:solidFill>
                      <a:schemeClr val="accent1"/>
                    </a:solidFill>
                    <a:latin typeface="Cambria Math" panose="02040503050406030204" pitchFamily="18" charset="0"/>
                  </a:rPr>
                  <a:t>𝑤_3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𝒇_𝟑+…+</a:t>
                </a:r>
                <a:r>
                  <a:rPr lang="en-US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𝑤_𝑁</a:t>
                </a:r>
                <a:r>
                  <a:rPr lang="en-US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∗</a:t>
                </a:r>
                <a:r>
                  <a:rPr lang="en-US" b="1" i="0">
                    <a:solidFill>
                      <a:srgbClr val="001135"/>
                    </a:solidFill>
                    <a:latin typeface="Cambria Math" panose="02040503050406030204" pitchFamily="18" charset="0"/>
                  </a:rPr>
                  <a:t>𝒇_𝑵</a:t>
                </a:r>
                <a:endParaRPr lang="en-US">
                  <a:solidFill>
                    <a:srgbClr val="001135"/>
                  </a:solidFill>
                </a:endParaRPr>
              </a:p>
              <a:p>
                <a:endParaRPr lang="en-GB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2684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4042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683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D60B36-41EE-A5BE-3001-51022B22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3139FE9-8B38-4334-E0EE-925703323C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7BB997-7430-DFB9-E09F-2897939DFE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13BA9-2F68-1368-149E-303A08EDDD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4478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75799F-6C4F-D3CC-1FA0-E4A5C8FAA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0765FE-2602-06C1-EFBC-D450BFD1C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E55DB0-D8DE-930B-B945-54A33FC475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BA9869-215C-D8A5-5E2A-BDFD640CA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03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5C0E1D-B22E-666E-4335-4BD38B8520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84CE14B-1041-E437-15C1-81752C3082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015E6C-2439-80BC-C68E-D1A30ECE6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AD0C7D-9F62-BE49-6FE1-0378620A04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21F-1FE6-3649-B53A-383EA77927B1}" type="slidenum">
              <a:rPr lang="en-BE" smtClean="0"/>
              <a:t>25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27920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62494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891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559754-D375-AE02-8740-DDBF6BABFD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CFB56E-265D-8A99-4BC2-64615FE26E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84CDA-F387-E10F-AF49-9DEE7D1D75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6D4AC6-0D79-5CA7-B828-F0ED2004E6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21F-1FE6-3649-B53A-383EA77927B1}" type="slidenum">
              <a:rPr lang="en-BE" smtClean="0"/>
              <a:t>4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4968037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30C42-B4D7-CEAB-F0B0-978F2AB1B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E38E7E-BCF0-9158-4BC3-75D2488644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2AF2052-0FC6-D9C4-3C04-337CDAC1E8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33CCF4-212B-8B58-48CD-A406EB99BD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21F-1FE6-3649-B53A-383EA77927B1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158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3CA433-F45C-EB3C-6775-4FAE19156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AEA9DC-EAB9-D809-F9E4-BE44A51C4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5BF361B-C0CD-E14F-1CC1-2A5F535D94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D02419-2EAE-3651-B550-D198BE3E0B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D3521F-1FE6-3649-B53A-383EA77927B1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4003568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333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902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236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96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AF04F9-111C-0265-5331-03EE17AA6D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2C496C4-BA61-8F3D-2011-CB008E8E3B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298D51E-268C-156A-2529-27C65F9FB98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BE" dirty="0"/>
              </a:p>
            </p:txBody>
          </p:sp>
        </mc:Choice>
        <mc:Fallback xmlns="">
          <p:sp>
            <p:nvSpPr>
              <p:cNvPr id="3" name="Notes Placeholder 2">
                <a:extLst>
                  <a:ext uri="{FF2B5EF4-FFF2-40B4-BE49-F238E27FC236}">
                    <a16:creationId xmlns:a16="http://schemas.microsoft.com/office/drawing/2014/main" id="{F298D51E-268C-156A-2529-27C65F9FB98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GB"/>
                  <a:t>It can easily get 20x or 30x</a:t>
                </a:r>
              </a:p>
              <a:p>
                <a:endParaRPr lang="en-GB"/>
              </a:p>
              <a:p>
                <a:r>
                  <a:rPr lang="en-GB"/>
                  <a:t>- </a:t>
                </a:r>
                <a:r>
                  <a:rPr lang="en-GB" err="1"/>
                  <a:t>Cycilists</a:t>
                </a:r>
                <a:endParaRPr lang="en-GB"/>
              </a:p>
              <a:p>
                <a:endParaRPr lang="en-GB"/>
              </a:p>
              <a:p>
                <a:endParaRPr lang="en-GB"/>
              </a:p>
              <a:p>
                <a:r>
                  <a:rPr lang="en-GB"/>
                  <a:t>Sample Bits can be parameterized (can be tuned)</a:t>
                </a:r>
              </a:p>
              <a:p>
                <a:endParaRPr lang="en-GB"/>
              </a:p>
              <a:p>
                <a:endParaRPr lang="en-GB"/>
              </a:p>
              <a:p>
                <a:r>
                  <a:rPr lang="en-GB"/>
                  <a:t>128-bit security but Kurt’s paper has 80… security</a:t>
                </a:r>
              </a:p>
              <a:p>
                <a:endParaRPr lang="en-GB"/>
              </a:p>
              <a:p>
                <a:r>
                  <a:rPr lang="en-GB"/>
                  <a:t>2 options for compression</a:t>
                </a:r>
              </a:p>
              <a:p>
                <a:endParaRPr lang="en-GB"/>
              </a:p>
              <a:p>
                <a:endParaRPr lang="en-GB"/>
              </a:p>
              <a:p>
                <a:endParaRPr lang="en-GB"/>
              </a:p>
              <a:p>
                <a:r>
                  <a:rPr lang="en-BE"/>
                  <a:t>75 emb/s</a:t>
                </a:r>
              </a:p>
              <a:p>
                <a:r>
                  <a:rPr lang="en-US" sz="1800" i="0" kern="0">
                    <a:effectLst/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𝑑</a:t>
                </a:r>
                <a:r>
                  <a:rPr lang="en-BE" sz="1800" i="0" kern="0">
                    <a:effectLst/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_</a:t>
                </a:r>
                <a:r>
                  <a:rPr lang="en-US" sz="1800" i="0" kern="0">
                    <a:effectLst/>
                    <a:latin typeface="Cambria Math" panose="02040503050406030204" pitchFamily="18" charset="0"/>
                    <a:ea typeface="Aptos" panose="020B0004020202020204" pitchFamily="34" charset="0"/>
                    <a:cs typeface="Arial" panose="020B0604020202020204" pitchFamily="34" charset="0"/>
                  </a:rPr>
                  <a:t>𝑒𝑚𝑏=128</a:t>
                </a:r>
                <a:r>
                  <a:rPr lang="en-BE">
                    <a:effectLst/>
                  </a:rPr>
                  <a:t> (channels or number of elements in an embedding)</a:t>
                </a:r>
              </a:p>
              <a:p>
                <a:endParaRPr lang="en-BE">
                  <a:effectLst/>
                </a:endParaRPr>
              </a:p>
              <a:p>
                <a:r>
                  <a:rPr lang="en-BE">
                    <a:effectLst/>
                  </a:rPr>
                  <a:t> 75 * 128 * 8 (bit)</a:t>
                </a:r>
              </a:p>
              <a:p>
                <a:endParaRPr lang="en-BE">
                  <a:effectLst/>
                </a:endParaRPr>
              </a:p>
              <a:p>
                <a:endParaRPr lang="en-BE"/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BC52AA-A7F7-5809-1DA9-A6C0FACC23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EF5B-ECC8-43EE-A509-D601DDF42AD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49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7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13.sv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1.sv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4E9A04A-3145-3809-19A7-33EF3021A9A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F79836-BBB3-F465-E1C5-425AB4A83E4B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5C3DF80-A3E4-DDDB-D584-7BEE3A84C9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6E76675-E286-0D90-FB5C-6C96371234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E5F6DF56-1BC2-2F0B-C57B-C1D817B149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04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0 Title slide with medi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42">
            <a:extLst>
              <a:ext uri="{FF2B5EF4-FFF2-40B4-BE49-F238E27FC236}">
                <a16:creationId xmlns:a16="http://schemas.microsoft.com/office/drawing/2014/main" id="{294B94FF-B007-7648-0008-A471B34C4C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218EC66-6293-FC0C-C8AC-A21153E5703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9BA26F-4B98-6DDA-4965-A8BCB0A90C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D056D0-758C-4B0A-A11D-C3F14EBC0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A535B119-5E07-6658-028F-A2E92F84E1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40EEEA9E-29A8-ACBE-9469-BF192E01BA7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accent4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801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2 Title slide with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84BEAA91-498E-6921-E58A-76A8294949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42516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57819689-B73E-EF57-A36D-895DE38DCDC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42516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DF4C5A3-99E0-4CE6-0E6B-A5B2B4C2E1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338" y="1260000"/>
            <a:ext cx="42516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F2544C4-9B73-80CB-B1AE-384180132B7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F7A0E6-27FB-B6FF-2E31-5A6107DF4D1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5896BA6-2208-A431-822A-895CB2B7CC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ECE578A4-6CB9-C574-603A-6A6E64EB14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459A0509-67CF-F982-C358-C433F16CD8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13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3 Title slide with medi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15" name="Title 4">
            <a:extLst>
              <a:ext uri="{FF2B5EF4-FFF2-40B4-BE49-F238E27FC236}">
                <a16:creationId xmlns:a16="http://schemas.microsoft.com/office/drawing/2014/main" id="{50967DD7-EB0D-8CFD-B25F-584621A8CE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34164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2FD81C1F-AA93-00BC-AF25-C11C8DBE21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34164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C877456-8A32-3828-EB27-AC4CF98B98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338" y="1260000"/>
            <a:ext cx="34164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CA45A5E-8155-944F-17C0-E8C2DF0291B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05DD94-B1D7-AF62-87C9-7EF3B816BC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B7061F-0A55-1A03-A699-500055D80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9FEC4AEB-8265-3816-B1A7-81B4297B51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DDAE5CAB-3826-E8DA-788D-488B7B7DEEF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5367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4 Title slide with media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563EBA-CD06-501C-B361-CE925FCE7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31" y="396000"/>
            <a:ext cx="24696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900175A1-ED29-01C4-7FD7-F30E409E2DC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24696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7412F25F-3E46-83B5-71D3-ADFFD1463A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4696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B783F8-E852-2880-7AC7-93C221C8FF1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069DAC9-98D0-DE29-0854-C322936DF8E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80CD787-7ACF-66CF-A555-070E4E9CE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F00D657-7150-C4CD-A10F-64140FBB3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597F3582-E64D-A921-75B4-391A0093054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015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Blank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6A6D2F2-826D-28EB-9DAD-3942D586B3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7CA3991F-2F28-C804-8C14-05F1D720B71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68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Titl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3F610624-27D3-5359-FFFC-D7E326DE6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B634223B-F986-07AA-CBE2-6EF6BD27C3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1FF5EE-EE66-EA07-E293-2859E8F3C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E72FD2C-139D-1E81-B0B0-9A43BDF6E15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8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5931780A-C656-32C1-4F7B-3ABC88B4253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04DBDA7-953B-D3E1-9591-5887247995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FE394A0-1BF5-A207-62B2-624B902703E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8F815C-F7BD-B743-55F1-819C90566A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E2F7BD4-C9BA-1341-6E3D-2351FE0070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362F7ED-C2A3-E1DD-8729-A9B3A26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2385D46B-EEC6-C84B-3B2D-CF2F4D759F7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513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Bulletpoint text 1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4">
            <a:extLst>
              <a:ext uri="{FF2B5EF4-FFF2-40B4-BE49-F238E27FC236}">
                <a16:creationId xmlns:a16="http://schemas.microsoft.com/office/drawing/2014/main" id="{743D81ED-DDBE-A99B-BD4B-7277B049F5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0C63C5E-DBE9-8287-CD3F-76398F5E9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281E37-10DE-9743-87A9-A079EEC7D3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4D957F-E5DE-27F8-AACE-C02FAE5A425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91BB5A-2185-A4D8-A4DC-15A08501FA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0701039-6E84-E6CE-7E91-BAB5836AA8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A0E9EB38-7E20-0C4F-3C98-F16CA8AE9713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87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Bulletpoint text 2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86FF3B09-9F03-F0B8-C544-B1FF2E642A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213A9A1B-80B7-326D-75D5-CD9E713352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31894B-2ADC-F353-515E-61B978FE204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B1039B-CAD1-E7A1-9A8E-421F00BB27A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7CAE2D1-1434-8F6A-0189-9BCF633F4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5176F92-BBFE-DBC8-EAB4-685F805E3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677D79E4-7DD3-8340-C2E1-7861565F8A4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014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Bulletpoint text 3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4">
            <a:extLst>
              <a:ext uri="{FF2B5EF4-FFF2-40B4-BE49-F238E27FC236}">
                <a16:creationId xmlns:a16="http://schemas.microsoft.com/office/drawing/2014/main" id="{69BAFA85-BC0C-65CB-664C-099FF70B511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A60874E9-82D7-4D6B-56F2-6CC35DB55D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FBD0FB5-5841-7798-81F7-03203504ECC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FAD2D5-5981-9B4A-69C8-3901DF8F84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59A3DAE-2325-5601-A916-159A31E7FB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9024A70A-45FE-D443-B1F3-C03BAFA27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CE884058-E3A4-33F2-BB69-812C2902630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49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4">
            <a:extLst>
              <a:ext uri="{FF2B5EF4-FFF2-40B4-BE49-F238E27FC236}">
                <a16:creationId xmlns:a16="http://schemas.microsoft.com/office/drawing/2014/main" id="{321756D8-5A9F-1C22-A89A-EF8B18E34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1DC3DC6D-C5E2-32BD-7037-4112346E9B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AB509751-E824-3979-F221-A742B654E0C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7DE4C9-FBB8-8A4B-2DB4-4E815C009D5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EF9D7C-B9BF-ACBC-3985-F2E252AED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DDFD53A-DF6B-C791-DBA9-4B63437DA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4438E2DC-AC73-500B-8973-5546E87178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20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Bulletpoint text 4 col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D8F5E3A3-C38C-2B3C-E5F3-EE4797DBE0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0EFF901-B8B0-63EA-7977-1632AF437E8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C92C61F-FD93-073C-AFAA-3629762CCB45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EB6067-6AAF-DE7E-E481-757CDC1CC59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F744C7-8724-A6C8-F281-79A6270490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22E3335-8FF0-0584-6655-EE052F0729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A69D4396-D116-A4A8-BAE4-A8563FCA4EC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245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Numbered tex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4">
            <a:extLst>
              <a:ext uri="{FF2B5EF4-FFF2-40B4-BE49-F238E27FC236}">
                <a16:creationId xmlns:a16="http://schemas.microsoft.com/office/drawing/2014/main" id="{A478F3F7-D492-7A0A-5EB5-96B2BB6072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7BC36E61-4BDE-52AD-30A3-9203DBC029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bg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bg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bg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bg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9F8CB66-4F0D-7F21-56F6-56AAA5C0222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8B0B3F-161E-8508-3B23-007FE1624352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31F0F32-90A5-E024-3CA1-4EAFC5F204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DD20D035-9F8D-A232-B41B-0EC79F1159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852C7036-9FCE-2E79-7ACE-4445688EAF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218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Title slide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AC17C7C-48EB-5E02-E836-536FA92F14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624C8-71C7-7928-25B9-5352C8FD2EB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BAD1F5B-D865-3F9F-4D96-58C6DD62ECD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9A710F4-454B-9280-0454-7D5D36E2E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E36D38-263C-DBB6-A0D4-5E9785455C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DB4B9A7C-8EE7-E5F6-0712-2CEF04F540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146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Title slide with media 1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6">
            <a:extLst>
              <a:ext uri="{FF2B5EF4-FFF2-40B4-BE49-F238E27FC236}">
                <a16:creationId xmlns:a16="http://schemas.microsoft.com/office/drawing/2014/main" id="{BB2531A6-B2AF-8CE3-D4E6-FFA2A6F43CBA}"/>
              </a:ext>
            </a:extLst>
          </p:cNvPr>
          <p:cNvSpPr>
            <a:spLocks noGrp="1"/>
          </p:cNvSpPr>
          <p:nvPr>
            <p:ph type="media" sz="quarter" idx="12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icon to add media</a:t>
            </a:r>
            <a:endParaRPr lang="en-US"/>
          </a:p>
        </p:txBody>
      </p:sp>
      <p:sp>
        <p:nvSpPr>
          <p:cNvPr id="15" name="Text Placeholder 42">
            <a:extLst>
              <a:ext uri="{FF2B5EF4-FFF2-40B4-BE49-F238E27FC236}">
                <a16:creationId xmlns:a16="http://schemas.microsoft.com/office/drawing/2014/main" id="{4F756C8B-0244-6A11-8EC3-4A1D203CDD6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17600" y="1080000"/>
            <a:ext cx="8308800" cy="17605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4400" baseline="0">
                <a:solidFill>
                  <a:schemeClr val="bg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40A76AB-576F-2C48-7ED4-0E98A54B99AD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D759CC4-69C8-613F-E557-4E2AEE7B75E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DCE9648-B624-3DC8-627D-87061FBB1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DC17B7D-4E9B-5FAC-1228-C97FB1CFC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6F2AB971-B4DD-59FD-C268-1BB0A62D83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4308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Title slide with media 2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55B4CC-0221-F230-3980-88D8952F69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31315" y="0"/>
            <a:ext cx="41148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51E46E0-0E1B-8CAF-D631-7703C8A769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42516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299F8D9-4963-D188-F8EE-27DB6017B23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42516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75569BCB-A411-0457-2706-5BDA5870D8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338" y="1260000"/>
            <a:ext cx="42516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2B48A79-625E-B973-DCD8-533E86F25072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418BB1-0E7E-AAD3-AD71-82204464918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62696BC-FF96-7C90-2879-6CEC41EF06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742AC6DC-CFBE-F98E-4CC4-2390702BA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7E7E3C71-A7E6-4837-47D4-F29F0703D0E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432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Title slide with media 3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>
            <a:extLst>
              <a:ext uri="{FF2B5EF4-FFF2-40B4-BE49-F238E27FC236}">
                <a16:creationId xmlns:a16="http://schemas.microsoft.com/office/drawing/2014/main" id="{1E7BA896-DC3C-C861-6C89-0401950D74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114800" y="0"/>
            <a:ext cx="50292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4" name="Title 4">
            <a:extLst>
              <a:ext uri="{FF2B5EF4-FFF2-40B4-BE49-F238E27FC236}">
                <a16:creationId xmlns:a16="http://schemas.microsoft.com/office/drawing/2014/main" id="{F8719083-E8AC-0E0F-B2A0-40CE46066C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34164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F3565AE2-44FB-6E3F-4CD5-D32177BD94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34164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368EB97E-538F-D25F-E38A-7F89D40173C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17338" y="1260000"/>
            <a:ext cx="34164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DBEFAD-5693-7A1A-A64F-C540D390A0B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681D21-FC7E-7F82-9685-4F1EF53B236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45F777C-D535-AFCB-20A5-43068DA8F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DEF2D02-B6B9-E747-F0EA-9ED48DC28C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FEE42485-0093-9AEA-D095-FDAA8291CA5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2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Title slide with media 4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C663BDD0-396A-C130-FA04-231CB3C74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3200400" y="0"/>
            <a:ext cx="5943600" cy="5143500"/>
          </a:xfrm>
          <a:prstGeom prst="rect">
            <a:avLst/>
          </a:prstGeom>
          <a:solidFill>
            <a:schemeClr val="tx2"/>
          </a:solidFill>
        </p:spPr>
        <p:txBody>
          <a:bodyPr/>
          <a:lstStyle>
            <a:lvl1pPr marL="0" indent="0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picture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D915D93-3D42-065E-5889-D6512FC04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31" y="396000"/>
            <a:ext cx="24696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2DA7900-C799-86E9-E337-DD7F16C91B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24696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A60CF481-C9D5-F170-D944-99D1ADA24E3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4696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bg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F76E50B-EEF8-724F-1802-0488D70A46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08539B-21D0-85E7-AB77-143ABD40EEB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33787D7-2EEE-AEBC-7FAF-892EC0B312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0CF5A558-51C2-73A4-9D8C-5A3B7422BE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C31BECE7-632F-A19D-3778-9775805B791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5720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97BECFD-8EA7-0689-338E-FF79734814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B8976C7B-2688-70F3-77A4-4D1113FB54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EF87F37-41EC-F109-B4C3-D44EE53A0A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D32AC0D-5511-1F2D-2A28-C259AC8BC58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9469116-FBE9-F1CA-AA9E-3840A8AFBA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7478" y="4472616"/>
            <a:ext cx="1368000" cy="30824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AD2976-396D-426A-A7C0-2D53F71491E3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CB10A0F-2286-895A-B579-CB5D4386A2B7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2550963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urpl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1E104F6-2E1E-CFDD-A69D-C115384F15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0E27FD93-255E-C585-12C2-E99681C9BE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-900"/>
            <a:ext cx="5144400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A1D3EB5E-6B70-AA5A-4340-53F0E0A064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0AF9AF4C-BE87-2184-CAE5-F141A4F930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6473A8D9-1E1F-2E3A-7D9E-D4269FE0E85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7478" y="4472616"/>
            <a:ext cx="1368000" cy="3082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A40532-F231-EBBB-A8D3-3657B33CB9DA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B509789C-1FE5-7B11-DD63-34E6F72F670E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09734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C7D16BB-9265-7D3A-E136-8F028A9F86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A7536232-7B28-DCFA-37A3-EEBA7365A5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5144400" cy="51444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E38B61BF-D739-BBD9-DF1D-6287976FB4E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7478" y="4472616"/>
            <a:ext cx="1368000" cy="30824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4154815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66B08DCF-1DB4-720A-452A-F597CB7BA5B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710571FD-4027-76D7-14A7-8C7029D71E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EA5319-09BC-9987-CAC8-EA3BDB340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96C23372-1538-FB18-2416-BA5B684987F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08966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6585F427-7AA2-BA79-9FAB-3B20B348D6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900"/>
            <a:ext cx="5144400" cy="5144400"/>
          </a:xfrm>
          <a:custGeom>
            <a:avLst/>
            <a:gdLst>
              <a:gd name="connsiteX0" fmla="*/ 0 w 5144400"/>
              <a:gd name="connsiteY0" fmla="*/ 0 h 5144400"/>
              <a:gd name="connsiteX1" fmla="*/ 0 w 5144400"/>
              <a:gd name="connsiteY1" fmla="*/ 5144400 h 5144400"/>
              <a:gd name="connsiteX2" fmla="*/ 794971 w 5144400"/>
              <a:gd name="connsiteY2" fmla="*/ 5144400 h 5144400"/>
              <a:gd name="connsiteX3" fmla="*/ 794971 w 5144400"/>
              <a:gd name="connsiteY3" fmla="*/ 1741594 h 5144400"/>
              <a:gd name="connsiteX4" fmla="*/ 5144400 w 5144400"/>
              <a:gd name="connsiteY4" fmla="*/ 5144400 h 5144400"/>
              <a:gd name="connsiteX5" fmla="*/ 5144400 w 5144400"/>
              <a:gd name="connsiteY5" fmla="*/ 4142850 h 5144400"/>
              <a:gd name="connsiteX6" fmla="*/ 0 w 5144400"/>
              <a:gd name="connsiteY6" fmla="*/ 0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44400" h="5144400">
                <a:moveTo>
                  <a:pt x="0" y="0"/>
                </a:moveTo>
                <a:lnTo>
                  <a:pt x="0" y="5144400"/>
                </a:lnTo>
                <a:cubicBezTo>
                  <a:pt x="0" y="5144400"/>
                  <a:pt x="794971" y="5144400"/>
                  <a:pt x="794971" y="5144400"/>
                </a:cubicBezTo>
                <a:lnTo>
                  <a:pt x="794971" y="1741594"/>
                </a:lnTo>
                <a:cubicBezTo>
                  <a:pt x="794971" y="1741594"/>
                  <a:pt x="5144400" y="5144400"/>
                  <a:pt x="5144400" y="5144400"/>
                </a:cubicBezTo>
                <a:lnTo>
                  <a:pt x="5144400" y="41428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2678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D3CDCE65-9D09-8014-E0D4-FA37C5A409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30398" y="719799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450AD0AE-26A9-7041-BAC9-7726260DC4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30399" y="2126098"/>
            <a:ext cx="4896000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B1A59803-7A75-C0A5-6357-07B64397DE3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37478" y="4472616"/>
            <a:ext cx="1368000" cy="308246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CE77B206-49F7-2B3D-46F6-5783EB06549D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1F7AE0E-D196-9918-5EDB-E9F6D1F5BFCD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16743202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N 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7690CFD2-2C1B-7335-BF54-AD634A35EA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0894" y="719799"/>
            <a:ext cx="4015503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0895" y="2126098"/>
            <a:ext cx="4015503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CEF8B1BA-0BB5-4F93-F0B9-7D5525BEC01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37478" y="4472616"/>
            <a:ext cx="1368000" cy="30824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18064701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8A7CBB0-A767-7247-8638-81BC36696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8CEF710E-39E1-082B-B52C-E37B4EEF55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9" name="Title 4">
            <a:extLst>
              <a:ext uri="{FF2B5EF4-FFF2-40B4-BE49-F238E27FC236}">
                <a16:creationId xmlns:a16="http://schemas.microsoft.com/office/drawing/2014/main" id="{9A3B12B3-A799-7EB4-75DA-BC0A7D7016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EDD8338-5A64-469A-E2DB-DF91FC18562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A910EA0-FECD-D7DE-120C-8BC301ED58FF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BB79C81-C7D6-4DE3-0A04-D7E02DD8C66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921672E-D869-7D2B-159D-F174AB26977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1148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975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370059-157B-625C-8521-D3FCF8A22D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F41E3DBD-A4E2-6EF5-8073-EED87395D7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18" name="Title 4">
            <a:extLst>
              <a:ext uri="{FF2B5EF4-FFF2-40B4-BE49-F238E27FC236}">
                <a16:creationId xmlns:a16="http://schemas.microsoft.com/office/drawing/2014/main" id="{CA265AEB-E893-7C5A-2089-F8668DD28E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89A21839-5A3E-48C8-8C8A-66E6CF919C9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17E9E3A5-43FE-813E-B36E-00A287E16B3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647D8A-35E4-5375-137D-AE3FBB59F9F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6" name="Graphic 5" descr="Nokia logo">
            <a:extLst>
              <a:ext uri="{FF2B5EF4-FFF2-40B4-BE49-F238E27FC236}">
                <a16:creationId xmlns:a16="http://schemas.microsoft.com/office/drawing/2014/main" id="{3159A364-3F53-49BA-50D6-FD0686E3293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1148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311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Blue gree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20ED13-DCC3-ED6C-4FB2-2B64E7F04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B9438AB4-120A-6B68-C6A3-6BD51CF52D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25034"/>
          <a:stretch/>
        </p:blipFill>
        <p:spPr>
          <a:xfrm>
            <a:off x="5126775" y="-4796"/>
            <a:ext cx="4017225" cy="5144400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D06AC820-889D-342D-C4F1-65579046FE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38C0E4A4-2F9E-C493-382A-9CBF0ED8AD5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54EB9F-8927-A3FE-8B84-2A5DA2E7EB1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1049C86-481E-BCA9-382A-A561EA22CA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A036063D-3B25-4CF1-DB6F-72093DB7B48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81148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0347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7D5AF06-6AF8-9002-BEDC-176CB5749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5084"/>
          <a:stretch/>
        </p:blipFill>
        <p:spPr>
          <a:xfrm>
            <a:off x="5126775" y="0"/>
            <a:ext cx="4017225" cy="51435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EB43E8F-27C8-8759-7A98-CAA935E782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900000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CE8D2D46-B066-616E-7306-CE64233C73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234000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832A1-1A29-5A85-3CD7-02108B35D94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A7A7115-EA83-4FF6-C9AA-23524B051F6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256B8AB-F671-364A-E851-3FD12238AA6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1148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1600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88861E-D4DD-2810-FD84-1DB955571C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F644B64C-1E73-0D1A-EAC2-6C1ED0E520D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31" y="570133"/>
            <a:ext cx="1368000" cy="308246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4178943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C36A70-78FE-4D3C-6B51-689F4C620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B31D7355-75E0-B3E5-9F7B-4A0FDD63B29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31" y="570133"/>
            <a:ext cx="1368000" cy="308246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20859835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O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n in a bucket on a power line with a Nokia O amplifie">
            <a:extLst>
              <a:ext uri="{FF2B5EF4-FFF2-40B4-BE49-F238E27FC236}">
                <a16:creationId xmlns:a16="http://schemas.microsoft.com/office/drawing/2014/main" id="{CEE775B9-48D1-18A4-9F67-DA310EAE35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Graphic 6" descr="Nokia logo">
            <a:extLst>
              <a:ext uri="{FF2B5EF4-FFF2-40B4-BE49-F238E27FC236}">
                <a16:creationId xmlns:a16="http://schemas.microsoft.com/office/drawing/2014/main" id="{E2D15E15-461D-4653-8AAE-B6F0A35C449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17531" y="570133"/>
            <a:ext cx="1368000" cy="308246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2C6BDD68-E8AC-9D13-ED1D-D43FFC8357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3909884" cy="1244465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Presentation</a:t>
            </a:r>
            <a:br>
              <a:rPr lang="en-US"/>
            </a:br>
            <a:r>
              <a:rPr lang="en-US"/>
              <a:t>Title (2 lines)</a:t>
            </a:r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76BF5CE8-2417-2D5D-75FE-27E0BE07F50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7D06B58-F9C5-9D8E-90A3-569F82E84A4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7318D9-3980-D242-1987-00567631D18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41993600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Red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8FCEB48-BE41-308F-33AB-94163C02BF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193793F7-1073-3781-E44D-DD541B786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74773A7-3EAC-2961-24D3-842784349AA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581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4 Bulletpoint text 1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BC890568-C3A4-9412-84D4-91BFC2DF56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CA3227FE-6468-9FF9-286E-688D20A40E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76EFBCA-F2A9-DB62-4D3E-60E897B89B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95910B-6C91-D297-584C-3D1533AECBE8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050898E8-3EA0-DF94-8725-EB617F3DE2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7D61FF18-0BA2-46E4-85DF-332117D12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4B9A6F0D-F016-F84E-EFD2-D2B1590A8806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5429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8FF1A58D-53A4-65F6-8F2B-645D65C53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5166BBE5-C86E-3E87-A7C5-F29BE64D7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651B7E9D-D552-81A8-07CE-C85143F970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2BF972D4-3000-87A0-9E6C-C622A2B7C6C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A5600B8-EF33-4C46-87E9-1A51B9580A90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8B4807D-C6CB-B42F-7CAC-4B1E0264A6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867E842-F647-BDFD-ACA4-0E8E5941724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4542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C0B63B-5EB2-C517-FFAF-0A5B2B5AB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Graphic 1">
            <a:extLst>
              <a:ext uri="{FF2B5EF4-FFF2-40B4-BE49-F238E27FC236}">
                <a16:creationId xmlns:a16="http://schemas.microsoft.com/office/drawing/2014/main" id="{D2D54FC7-5739-CC9E-8372-80A8BD5BD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8818"/>
          <a:stretch/>
        </p:blipFill>
        <p:spPr>
          <a:xfrm>
            <a:off x="4967656" y="0"/>
            <a:ext cx="4176344" cy="51444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6FC2EA8D-9B55-82D4-9907-1F87FBE3A61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5738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53F4EAC9-01A1-ED6A-B271-D7FC17A6D2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18798"/>
          <a:stretch/>
        </p:blipFill>
        <p:spPr>
          <a:xfrm>
            <a:off x="4966626" y="0"/>
            <a:ext cx="4177374" cy="5144400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657F589E-FBBE-97EC-13A5-832B29CCC36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2906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92515-C784-AFAE-231C-BDCF326786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94D74C-5AF1-763F-C6B0-6E8B02509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1479" y="0"/>
            <a:ext cx="7772521" cy="5143500"/>
          </a:xfrm>
          <a:prstGeom prst="rect">
            <a:avLst/>
          </a:prstGeom>
        </p:spPr>
      </p:pic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09BB6185-28F5-539E-C35D-3934B81C89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7531" y="570133"/>
            <a:ext cx="1368000" cy="308246"/>
          </a:xfrm>
          <a:prstGeom prst="rect">
            <a:avLst/>
          </a:prstGeom>
        </p:spPr>
      </p:pic>
      <p:sp>
        <p:nvSpPr>
          <p:cNvPr id="15" name="Title 4">
            <a:extLst>
              <a:ext uri="{FF2B5EF4-FFF2-40B4-BE49-F238E27FC236}">
                <a16:creationId xmlns:a16="http://schemas.microsoft.com/office/drawing/2014/main" id="{838942B2-5BE5-A3D6-4570-6AF07089F2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384406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B51E6336-7A1E-2850-2562-4FDD760F45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B92B7B9-0B45-FE4B-753A-4D8C0E23E619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D82E9-DEF8-D842-DDB5-563D618E794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42666311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BD1AA1F-A67F-147D-5600-E1BA5DD20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6" name="Title 4">
            <a:extLst>
              <a:ext uri="{FF2B5EF4-FFF2-40B4-BE49-F238E27FC236}">
                <a16:creationId xmlns:a16="http://schemas.microsoft.com/office/drawing/2014/main" id="{024AFDB3-6F7B-B778-402E-9CCB281E4A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89600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673B31AA-DB5D-E4EE-AD2B-9C376313D50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A5D471E-8C81-0943-5022-F263A707E60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2D474A-4156-5445-2C99-EE4C77388F5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E6EEA8DF-D18C-BAD8-7580-C1F33A78FBA2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9001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C00DDB-8C8C-92E3-4545-B4040D004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0894" y="719799"/>
            <a:ext cx="4015503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10895" y="2126098"/>
            <a:ext cx="4015503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1965B2CE-72E2-86D8-13B6-4B69A6A6D0C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8397" y="4268986"/>
            <a:ext cx="1368000" cy="30824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5476354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9AFA19-8C7F-E142-85CB-2612BE62F3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A51CA56-E41B-3107-2323-5745CABE0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65842" y="0"/>
            <a:ext cx="3178158" cy="5143500"/>
          </a:xfrm>
          <a:prstGeom prst="rect">
            <a:avLst/>
          </a:prstGeom>
          <a:gradFill flip="none" rotWithShape="1">
            <a:gsLst>
              <a:gs pos="0">
                <a:srgbClr val="6BA602"/>
              </a:gs>
              <a:gs pos="53000">
                <a:srgbClr val="6BA602">
                  <a:alpha val="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21" name="Title 4">
            <a:extLst>
              <a:ext uri="{FF2B5EF4-FFF2-40B4-BE49-F238E27FC236}">
                <a16:creationId xmlns:a16="http://schemas.microsoft.com/office/drawing/2014/main" id="{F0180981-7B7F-4D9A-87AD-9608572279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44578" y="1430652"/>
            <a:ext cx="4015503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22" name="Text Placeholder 3">
            <a:extLst>
              <a:ext uri="{FF2B5EF4-FFF2-40B4-BE49-F238E27FC236}">
                <a16:creationId xmlns:a16="http://schemas.microsoft.com/office/drawing/2014/main" id="{5C555545-3487-5A2F-B887-81AE17C8067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44579" y="2836951"/>
            <a:ext cx="4015503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06E8345C-AD76-AA88-22D8-DFC056420E9E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58397" y="4268986"/>
            <a:ext cx="1368000" cy="308246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0B1E5D1B-6D7F-C600-7828-022D4F5709B7}"/>
              </a:ext>
            </a:extLst>
          </p:cNvPr>
          <p:cNvSpPr txBox="1">
            <a:spLocks/>
          </p:cNvSpPr>
          <p:nvPr userDrawn="1"/>
        </p:nvSpPr>
        <p:spPr>
          <a:xfrm>
            <a:off x="7833889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3045E81-706E-BB14-3DDB-AC56D9F33518}"/>
              </a:ext>
            </a:extLst>
          </p:cNvPr>
          <p:cNvSpPr txBox="1"/>
          <p:nvPr userDrawn="1"/>
        </p:nvSpPr>
        <p:spPr>
          <a:xfrm>
            <a:off x="8094815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</p:spTree>
    <p:extLst>
      <p:ext uri="{BB962C8B-B14F-4D97-AF65-F5344CB8AC3E}">
        <p14:creationId xmlns:p14="http://schemas.microsoft.com/office/powerpoint/2010/main" val="13646957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K Pic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625ADB4-D2AF-9F78-817D-2989526AA9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17" name="Title 4">
            <a:extLst>
              <a:ext uri="{FF2B5EF4-FFF2-40B4-BE49-F238E27FC236}">
                <a16:creationId xmlns:a16="http://schemas.microsoft.com/office/drawing/2014/main" id="{4A761E77-5CBD-451F-FA38-EA3EF19CE9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1634673"/>
            <a:ext cx="4580920" cy="12444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36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Presentation</a:t>
            </a:r>
            <a:br>
              <a:rPr lang="en-US" noProof="0"/>
            </a:br>
            <a:r>
              <a:rPr lang="en-US" noProof="0"/>
              <a:t>Title (2 lines)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1349CF4D-C3F5-69B9-4227-EC331C16F09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531" y="3059710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1pPr>
            <a:lvl2pPr marL="230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4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2pPr>
            <a:lvl3pPr marL="4626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3pPr>
            <a:lvl4pPr marL="693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0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4pPr>
            <a:lvl5pPr marL="9234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</a:defRPr>
            </a:lvl5pPr>
            <a:lvl6pPr marL="1153800" indent="0"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6pPr>
            <a:lvl7pPr marL="1384200" indent="0">
              <a:spcBef>
                <a:spcPts val="0"/>
              </a:spcBef>
              <a:spcAft>
                <a:spcPts val="600"/>
              </a:spcAft>
              <a:buNone/>
              <a:defRPr sz="7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7pPr>
            <a:lvl8pPr marL="1614600" indent="0">
              <a:spcBef>
                <a:spcPts val="0"/>
              </a:spcBef>
              <a:spcAft>
                <a:spcPts val="600"/>
              </a:spcAft>
              <a:buNone/>
              <a:defRPr sz="6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</a:defRPr>
            </a:lvl8pPr>
          </a:lstStyle>
          <a:p>
            <a:pPr lvl="0"/>
            <a:r>
              <a:rPr lang="en-US"/>
              <a:t>Subtitle/Author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F372165-1480-FF4B-FD8E-0169E8CD1957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885AEDB-ED41-584E-391C-1747DAD5043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61D80F37-AD72-C9D5-E8B9-C2EAA61289D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02120" y="2417035"/>
            <a:ext cx="1368000" cy="30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5346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laceholder 18">
            <a:extLst>
              <a:ext uri="{FF2B5EF4-FFF2-40B4-BE49-F238E27FC236}">
                <a16:creationId xmlns:a16="http://schemas.microsoft.com/office/drawing/2014/main" id="{0278DF0D-7F10-BB8F-FF8C-B24DD9F52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6"/>
          <a:stretch/>
        </p:blipFill>
        <p:spPr>
          <a:xfrm>
            <a:off x="0" y="0"/>
            <a:ext cx="9151998" cy="51435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5BB7655-C662-FCCF-E614-F79DC8B5D7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1039170"/>
            <a:ext cx="9144001" cy="4104330"/>
          </a:xfrm>
          <a:prstGeom prst="rect">
            <a:avLst/>
          </a:prstGeom>
          <a:gradFill>
            <a:gsLst>
              <a:gs pos="57000">
                <a:schemeClr val="accent1">
                  <a:alpha val="0"/>
                </a:schemeClr>
              </a:gs>
              <a:gs pos="100000">
                <a:schemeClr val="accent1">
                  <a:alpha val="32000"/>
                </a:scheme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>
              <a:solidFill>
                <a:schemeClr val="tx2"/>
              </a:solidFill>
            </a:endParaRPr>
          </a:p>
        </p:txBody>
      </p:sp>
      <p:sp>
        <p:nvSpPr>
          <p:cNvPr id="13" name="Title 4">
            <a:extLst>
              <a:ext uri="{FF2B5EF4-FFF2-40B4-BE49-F238E27FC236}">
                <a16:creationId xmlns:a16="http://schemas.microsoft.com/office/drawing/2014/main" id="{AB949938-CE12-C58B-D339-81A6BDCD91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0E36A63A-E78A-28A0-035B-62F92AD6681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F3F94-260D-91AB-AFD5-771888AB1171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59A584-CCB0-5173-FFC9-AEB0F836BD3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D278C8A-4470-3E3E-ED22-E0333BDC72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0F66E100-BF7D-D207-D6A5-EB6CBB5DF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BB937390-63D5-3E5C-5017-6C0EFAC8BC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450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02D9F2-61E7-68C8-7C1E-301381285C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A707D2-31FF-9624-CE15-D785171B03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83054" y="133404"/>
            <a:ext cx="5460422" cy="5010096"/>
          </a:xfrm>
          <a:prstGeom prst="rect">
            <a:avLst/>
          </a:prstGeom>
        </p:spPr>
      </p:pic>
      <p:sp>
        <p:nvSpPr>
          <p:cNvPr id="10" name="Title 4">
            <a:extLst>
              <a:ext uri="{FF2B5EF4-FFF2-40B4-BE49-F238E27FC236}">
                <a16:creationId xmlns:a16="http://schemas.microsoft.com/office/drawing/2014/main" id="{3638BA8F-22A1-C526-2B63-B19958F5F2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EA23941-7CD0-A518-E8E0-198AC3370A7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87FDC6D-FA6D-680C-FFA9-146611FE197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98EE661-EA33-3331-6791-EDCCFB5FF89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21C2BA-9E32-AA38-9890-4D0AF3A9448F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33FE55A-CB2B-A69B-B348-0D7031EA4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C5979B6E-571B-19E9-D17C-4D9B9FC01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416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5 Bulletpoint text 2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3680CF7D-508D-6A1E-7BA8-455DE3AB0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364BF77D-3FDD-4087-FCB6-140F4D1E46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57FF8C70-8D9A-A91A-9AA2-5BAED4E5562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658664" y="1260000"/>
            <a:ext cx="4068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D75580-5FAF-E6C5-DFED-1F462D82E3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A67328-00EF-5713-CA06-6BF95B775913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99270B0-8AD2-BEC7-6542-1B90E336B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65EB5894-B0A6-D8F1-AD97-D6E4D056D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1" name="Graphic 10" descr="Nokia Logo">
            <a:extLst>
              <a:ext uri="{FF2B5EF4-FFF2-40B4-BE49-F238E27FC236}">
                <a16:creationId xmlns:a16="http://schemas.microsoft.com/office/drawing/2014/main" id="{302DAEC4-26F4-5A19-1880-D3326A33BB9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354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pic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78A79396-7BF6-A651-6660-870E65E2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-1649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4371206-886E-CD65-27C2-B010C85F0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25000">
                <a:srgbClr val="001135">
                  <a:alpha val="80780"/>
                </a:srgbClr>
              </a:gs>
              <a:gs pos="99000">
                <a:srgbClr val="001135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300"/>
              </a:spcAft>
              <a:buSzPct val="100000"/>
            </a:pPr>
            <a:endParaRPr lang="en-US" sz="120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2449517-A4B2-F132-465F-4982B6420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8FC0E3-9520-16F6-49A6-4AF411DEE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1888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Content pic 5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FD8FECF-7E9C-FB07-78EE-09C2F0460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2449517-A4B2-F132-465F-4982B64201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A0EFD0E-73A9-D773-3F8A-B9B78A9503C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2D48F3-5FAB-7137-F8DD-66420388FAC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8FC0E3-9520-16F6-49A6-4AF411DEE2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C021FBAF-6C06-6FF4-B424-967A0139D2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3" name="Graphic 2" descr="Nokia logo">
            <a:extLst>
              <a:ext uri="{FF2B5EF4-FFF2-40B4-BE49-F238E27FC236}">
                <a16:creationId xmlns:a16="http://schemas.microsoft.com/office/drawing/2014/main" id="{53D6A4B7-704E-AAAA-B16B-0F7877CA50B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255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Green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2BC244E-62D2-236F-4DC8-EEBFE9AF28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037E71A-4D16-4C1C-A453-30E9D3B343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44BE02-2625-0E61-D864-E5DDC07EC96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7B8C5E-2A02-500E-7B19-869B39D9A89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F4482E1-B955-5AAC-32CD-3F73ACC6E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1067757F-8A0C-FCEC-EB62-74E36F8E5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9E92399-CC16-9177-2657-E4899DE383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57591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EF07AED-C885-0A94-CE92-AD0235762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4D072-CBD7-9879-C7EC-98D8F2A92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A1F2F7-3255-A552-A703-7C9BCD3C4BA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57A933-0F5D-EB6F-6781-ACE4F612BDF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25A437C-B612-5DB3-E91B-8A67096D80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C4DEFCE-5A10-8D7A-C10A-5C24EDCFF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3008810B-99B1-0DE4-23E6-02B4DA2914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720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D17980-F783-4A27-87DC-42985B6C77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04A15B7-63F0-3CCD-2D47-55F12E499A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7E83870-7680-0EC5-A60C-DDC82D20159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666C31-62D7-CEFA-FFA5-6E39B2A9667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669655E-E552-3FD9-7A57-C2346D0417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A26AEA66-94E0-CBBE-2810-477A8B621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AB3FE475-1931-B109-EFE4-3720BF54E1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79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1D2CA4-939C-12C2-DF49-53BE4EA4C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50827C9-11A5-EF89-4AB8-AB3618FD7A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F513913-81F1-BE35-BEE1-E4F3B331C19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0E264-5D0F-60E1-079B-4D9441DFD2FA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F0253DF-B46F-5A80-914E-0930C7B294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FC57D9E6-836B-E344-7053-C5B54572FB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83B5421E-4ADD-A198-F29A-1E6995BF576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5608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Orang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4BF0FE-66B0-30DC-7C7E-0C60AC6208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2D7F188-67FC-ABEB-05B5-3DA22010A1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FA5559B-7244-EAEC-5F81-57659F88355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C8F3BE-DF4E-616F-9E87-42409E45FB7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661D9D1-ED6E-8ED2-ED89-E9A94AC11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7ACCA25F-B787-0F46-0666-1B57C451AA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169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F98BFE0-FEAC-1333-6BF5-7907903B2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286B9DA-CAB9-E469-12B0-C0346B9DC4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AC91DB6-E398-955E-AA6E-6AE046DE8258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08C83F-D17C-0CF7-307E-6CDC00953C24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A2EF8D6-D7CD-1DE1-547B-A7FE3CF1F2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A8D2C2D-8FBB-781E-417F-B5D858DD4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EF5C81FB-4A41-2E38-2638-F82CC70C7B5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21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CC9534-D4F4-B471-C3A8-8380F72B3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0E8375E-A8AD-BD21-762F-D12529F860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Divider pages </a:t>
            </a:r>
            <a:br>
              <a:rPr lang="en-US"/>
            </a:br>
            <a:r>
              <a:rPr lang="en-US"/>
              <a:t>or large quotes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7137A-1370-497D-30A9-2885B2A47ACE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294544-7EC4-ED46-6173-E3A78AF11755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7B62533-4CCB-A9F5-1EE5-199D23C154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CD15844B-56C3-0508-2515-0AFFA9A8C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3761BFBE-2F2E-2C4F-848A-E850516981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8688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Header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0999E7-EF2D-B989-BACB-96E1C8BB88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03C32FD9-B575-B088-F4D3-42B48E0622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D59C41C8-93A0-7C96-5DD0-AC829DDB636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D98B62A-7E27-3CC8-206A-E110F9366C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bg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7C385F-9E05-8EDE-1535-3F794D81FC56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bg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B7065F-D77A-0916-E0D0-0FC3E19379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50A1F98B-78E0-1ED0-E1B9-E6B7B776EF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bg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2" name="Graphic 1" descr="Nokia logo">
            <a:extLst>
              <a:ext uri="{FF2B5EF4-FFF2-40B4-BE49-F238E27FC236}">
                <a16:creationId xmlns:a16="http://schemas.microsoft.com/office/drawing/2014/main" id="{F11B8FE6-8F1C-8435-F33C-EE04C6A6A16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598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6 Bulletpoint text 3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4">
            <a:extLst>
              <a:ext uri="{FF2B5EF4-FFF2-40B4-BE49-F238E27FC236}">
                <a16:creationId xmlns:a16="http://schemas.microsoft.com/office/drawing/2014/main" id="{7883FFFC-5BC6-5F4B-7D91-BA6E5A6A711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AA3081D-6AA5-1E61-AD80-807985659C3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22000" y="1260000"/>
            <a:ext cx="270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26662" y="1260000"/>
            <a:ext cx="2697658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6CA67C43-66D6-847E-98DC-61F9029ECC0B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F8E66B8-C798-B992-2C68-B85351E1170D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3541309-5DF9-5C6B-86F9-82A1DB283E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A1277FE0-ECBC-0B62-6936-4A9C8E1CE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2" name="Graphic 11" descr="Nokia Logo">
            <a:extLst>
              <a:ext uri="{FF2B5EF4-FFF2-40B4-BE49-F238E27FC236}">
                <a16:creationId xmlns:a16="http://schemas.microsoft.com/office/drawing/2014/main" id="{7BF24453-1D2B-0D99-269E-C4DA21527F1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69959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71ABB-1BF6-207C-8324-84800D2C5C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8964B123-D19A-2338-1D64-863839FD10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031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31E7EB-07E5-D828-EFB0-548DDE8131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9E924A02-1A30-416D-9348-04034A1D83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99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13571B-0777-1D96-096C-6E1D26B821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4BBA0006-655D-C416-FAE7-8603AC98D0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4287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8486FD-7EC4-CDCF-2EB1-8273369AD8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CE81493E-0EA3-98E8-E5BC-F5319B7BDE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9119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007D03-89F3-2416-C72F-E4021AB5CD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A75D244D-7CB9-E6AD-BCC3-EE10290A09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6067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0E0CA1-CC11-8BB0-3FAD-9853BD3E2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Graphic 4" descr="Nokia logo">
            <a:extLst>
              <a:ext uri="{FF2B5EF4-FFF2-40B4-BE49-F238E27FC236}">
                <a16:creationId xmlns:a16="http://schemas.microsoft.com/office/drawing/2014/main" id="{185A3FC1-FA47-5A34-027D-BD062044AD8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9126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F81FDD-EA21-7356-ADEC-7FE4C88FF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058" y="0"/>
            <a:ext cx="9144000" cy="5143500"/>
          </a:xfrm>
          <a:prstGeom prst="rect">
            <a:avLst/>
          </a:prstGeom>
        </p:spPr>
      </p:pic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ED5BACB3-1ACD-FD57-E2A1-36BE68E459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2335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Nokia logo">
            <a:extLst>
              <a:ext uri="{FF2B5EF4-FFF2-40B4-BE49-F238E27FC236}">
                <a16:creationId xmlns:a16="http://schemas.microsoft.com/office/drawing/2014/main" id="{ED5BACB3-1ACD-FD57-E2A1-36BE68E459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34770" y="1954989"/>
            <a:ext cx="5474460" cy="12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502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1.3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2">
            <a:extLst>
              <a:ext uri="{FF2B5EF4-FFF2-40B4-BE49-F238E27FC236}">
                <a16:creationId xmlns:a16="http://schemas.microsoft.com/office/drawing/2014/main" id="{D048D520-8858-4E4E-8511-3306272E38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17600" y="395946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aseline="0">
                <a:solidFill>
                  <a:schemeClr val="accent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headline</a:t>
            </a:r>
          </a:p>
        </p:txBody>
      </p:sp>
      <p:sp>
        <p:nvSpPr>
          <p:cNvPr id="4" name="Text Placeholder 42">
            <a:extLst>
              <a:ext uri="{FF2B5EF4-FFF2-40B4-BE49-F238E27FC236}">
                <a16:creationId xmlns:a16="http://schemas.microsoft.com/office/drawing/2014/main" id="{73EC6F19-4B79-4103-93C9-A7D00929D42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7600" y="764520"/>
            <a:ext cx="8308800" cy="3406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Nokia Pure Headline Light" panose="020B0304020202020204" pitchFamily="34" charset="0"/>
              </a:defRPr>
            </a:lvl1pPr>
          </a:lstStyle>
          <a:p>
            <a:pPr lvl="0"/>
            <a:r>
              <a:rPr lang="en-US" noProof="0"/>
              <a:t>Click to edit </a:t>
            </a:r>
            <a:r>
              <a:rPr lang="en-US" noProof="0" err="1"/>
              <a:t>subheadline</a:t>
            </a:r>
            <a:endParaRPr lang="en-US" noProof="0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1pPr>
            <a:lvl2pPr marL="18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2pPr>
            <a:lvl3pPr marL="36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3pPr>
            <a:lvl4pPr marL="54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4pPr>
            <a:lvl5pPr marL="72000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buNone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752AD69E-8972-FFEB-3CDF-810FC2C15B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706B219-6557-5951-F467-43B768A9C96C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FF66938-CF4B-D097-1BC6-18EB230030F4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B929F03-682A-4566-CF9F-D3B71DB45756}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FEE177B5-71D7-398C-03E7-932A701525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</p:spTree>
    <p:extLst>
      <p:ext uri="{BB962C8B-B14F-4D97-AF65-F5344CB8AC3E}">
        <p14:creationId xmlns:p14="http://schemas.microsoft.com/office/powerpoint/2010/main" val="41386664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29432-C03B-7B00-95E5-00AEF3742F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64AA59-7B88-3811-B13D-FF095FB919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C6BFC1-C707-958D-33B8-D6CF3CB729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D49B-0FCC-4F42-9350-12BC6F5688CF}" type="datetimeFigureOut">
              <a:rPr lang="en-BE" smtClean="0"/>
              <a:t>21/03/2025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BCA3A8-EF1F-1D5B-6395-9F19AABAF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2D9EB-8801-80EE-31BA-597594817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E74-447C-BE48-AAC2-196D55FF7E5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765848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7 Bulletpoint text 4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4">
            <a:extLst>
              <a:ext uri="{FF2B5EF4-FFF2-40B4-BE49-F238E27FC236}">
                <a16:creationId xmlns:a16="http://schemas.microsoft.com/office/drawing/2014/main" id="{0CD56D63-9D4E-1527-F818-E9DFBC09B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8D38CEF1-9906-3101-607B-44C4FE0B4E1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725B0BB8-7D8D-1CFB-75CE-E19F62B9211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7338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1BB609BD-442B-5330-C543-B4F748F832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26332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664E6E2-580B-C0EC-85A4-858E1F7656F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635326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ext Placeholder 12">
            <a:extLst>
              <a:ext uri="{FF2B5EF4-FFF2-40B4-BE49-F238E27FC236}">
                <a16:creationId xmlns:a16="http://schemas.microsoft.com/office/drawing/2014/main" id="{9C0B71B1-8B5E-9FD1-A1AD-D5AD8A665FF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44320" y="1260000"/>
            <a:ext cx="1980000" cy="3118980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1pPr>
            <a:lvl2pPr marL="36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2pPr>
            <a:lvl3pPr marL="54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3pPr>
            <a:lvl4pPr marL="72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70000"/>
              <a:defRPr sz="1200">
                <a:solidFill>
                  <a:schemeClr val="tx1"/>
                </a:solidFill>
              </a:defRPr>
            </a:lvl5pPr>
            <a:lvl6pPr marL="1080000" indent="-180000">
              <a:lnSpc>
                <a:spcPct val="100000"/>
              </a:lnSpc>
              <a:spcBef>
                <a:spcPts val="0"/>
              </a:spcBef>
              <a:buSzPct val="70000"/>
              <a:buFont typeface="Arial" panose="020B0604020202020204" pitchFamily="34" charset="0"/>
              <a:buChar char="•"/>
              <a:defRPr sz="1100">
                <a:solidFill>
                  <a:schemeClr val="tx2"/>
                </a:solidFill>
              </a:defRPr>
            </a:lvl6pPr>
            <a:lvl7pPr marL="1080000">
              <a:defRPr sz="1200"/>
            </a:lvl7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115B87B-934C-0F92-5F93-D343BD44B66C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DA646D-5F97-9D8A-4598-A0C98D4634E0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A8ACD5F-A24E-63B2-613E-389C53F45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45A16F44-B403-571B-AD0A-B6A86614B7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3" name="Graphic 12" descr="Nokia Logo">
            <a:extLst>
              <a:ext uri="{FF2B5EF4-FFF2-40B4-BE49-F238E27FC236}">
                <a16:creationId xmlns:a16="http://schemas.microsoft.com/office/drawing/2014/main" id="{9DEAEA85-0D4F-9315-1D56-FE86EBBA726C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8519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F296D-4427-3078-526C-743942838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54EC4-8E51-7C47-0E67-34DFE748AD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C347D-2798-99D2-3EDC-6BC7C4A9E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CD49B-0FCC-4F42-9350-12BC6F5688CF}" type="datetimeFigureOut">
              <a:rPr lang="en-BE" smtClean="0"/>
              <a:t>21/03/2025</a:t>
            </a:fld>
            <a:endParaRPr lang="en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C84074-605C-5061-36E2-8C10D0803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22797-910A-8E6A-80C7-AB28D31B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78E74-447C-BE48-AAC2-196D55FF7E5A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071897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9958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8 Numb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4">
            <a:extLst>
              <a:ext uri="{FF2B5EF4-FFF2-40B4-BE49-F238E27FC236}">
                <a16:creationId xmlns:a16="http://schemas.microsoft.com/office/drawing/2014/main" id="{23ADA4B1-518E-0888-C3F9-1008EC9F4D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531" y="396000"/>
            <a:ext cx="8308800" cy="342000"/>
          </a:xfrm>
          <a:prstGeom prst="rect">
            <a:avLst/>
          </a:prstGeom>
        </p:spPr>
        <p:txBody>
          <a:bodyPr vert="horz" lIns="0" tIns="0" rIns="0" bIns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GB" sz="2400" kern="1200" baseline="0" dirty="0" smtClean="0">
                <a:solidFill>
                  <a:schemeClr val="accent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headline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334500B4-C20C-4352-0862-284C02ECCA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7599" y="763200"/>
            <a:ext cx="8308800" cy="34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Sub headline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427494-DD66-A478-7CF6-11C578BC21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7600" y="1260000"/>
            <a:ext cx="8308800" cy="3118980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200">
                <a:solidFill>
                  <a:schemeClr val="tx1"/>
                </a:solidFill>
              </a:defRPr>
            </a:lvl1pPr>
            <a:lvl2pPr marL="40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2"/>
              <a:defRPr sz="1200">
                <a:solidFill>
                  <a:schemeClr val="tx1"/>
                </a:solidFill>
              </a:defRPr>
            </a:lvl2pPr>
            <a:lvl3pPr marL="58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3"/>
              <a:defRPr sz="1200">
                <a:solidFill>
                  <a:schemeClr val="tx1"/>
                </a:solidFill>
              </a:defRPr>
            </a:lvl3pPr>
            <a:lvl4pPr marL="76860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4"/>
              <a:defRPr sz="1200">
                <a:solidFill>
                  <a:schemeClr val="tx1"/>
                </a:solidFill>
              </a:defRPr>
            </a:lvl4pPr>
            <a:lvl5pPr marL="957150" indent="-2286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 startAt="5"/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Text here</a:t>
            </a:r>
          </a:p>
          <a:p>
            <a:pPr lvl="1"/>
            <a:r>
              <a:rPr lang="en-US"/>
              <a:t>Text here</a:t>
            </a:r>
          </a:p>
          <a:p>
            <a:pPr lvl="2"/>
            <a:r>
              <a:rPr lang="en-US"/>
              <a:t>Text here</a:t>
            </a:r>
          </a:p>
          <a:p>
            <a:pPr lvl="3"/>
            <a:r>
              <a:rPr lang="en-US"/>
              <a:t>Text here</a:t>
            </a:r>
          </a:p>
          <a:p>
            <a:pPr marL="957150" marR="0" lvl="4" indent="-2286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tabLst/>
              <a:defRPr/>
            </a:pPr>
            <a:r>
              <a:rPr lang="en-US"/>
              <a:t>Text here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AF7E5B4-21F0-0696-BF4F-8AFCA8103CD7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696985-1EFA-02D0-106A-9F81CEBC3FA1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EA7F1A5-02F4-2D45-9BE2-4558EC7A9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DDC4B182-BD0E-D0F1-793C-A6CE500EA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10" name="Graphic 9" descr="Nokia Logo">
            <a:extLst>
              <a:ext uri="{FF2B5EF4-FFF2-40B4-BE49-F238E27FC236}">
                <a16:creationId xmlns:a16="http://schemas.microsoft.com/office/drawing/2014/main" id="{864C729B-A906-F3EE-CBF7-968443E2A6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468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9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2ED1432-BF6A-D5A0-ADBD-AA0251CAB8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7600" y="1080000"/>
            <a:ext cx="8308800" cy="17604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44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headline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AB1F327B-603C-86B8-9F24-AB86561B3C06}"/>
              </a:ext>
            </a:extLst>
          </p:cNvPr>
          <p:cNvSpPr txBox="1">
            <a:spLocks/>
          </p:cNvSpPr>
          <p:nvPr userDrawn="1"/>
        </p:nvSpPr>
        <p:spPr>
          <a:xfrm>
            <a:off x="419102" y="4858555"/>
            <a:ext cx="117020" cy="123111"/>
          </a:xfrm>
          <a:prstGeom prst="rect">
            <a:avLst/>
          </a:prstGeom>
        </p:spPr>
        <p:txBody>
          <a:bodyPr wrap="none" lIns="0" tIns="0" rIns="0" bIns="0" anchor="b" anchorCtr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71245D3D-131A-47D1-B100-B33219007AD2}" type="slidenum">
              <a:rPr lang="en-US" sz="800" noProof="0" smtClean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pPr>
                <a:defRPr/>
              </a:pPr>
              <a:t>‹#›</a:t>
            </a:fld>
            <a:endParaRPr lang="en-US" noProof="0">
              <a:solidFill>
                <a:schemeClr val="tx1"/>
              </a:solidFill>
              <a:latin typeface="Nokia Pure Text Light" panose="020B0304040602060303" pitchFamily="34" charset="0"/>
              <a:ea typeface="Nokia Pure Text Light" panose="020B0304040602060303" pitchFamily="34" charset="0"/>
              <a:cs typeface="Nokia Pure Text Light" panose="020B0304040602060303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06DFA0-C2BA-C581-C314-740F6D8A7079}"/>
              </a:ext>
            </a:extLst>
          </p:cNvPr>
          <p:cNvSpPr txBox="1"/>
          <p:nvPr userDrawn="1"/>
        </p:nvSpPr>
        <p:spPr>
          <a:xfrm>
            <a:off x="680028" y="4858555"/>
            <a:ext cx="631583" cy="123111"/>
          </a:xfrm>
          <a:prstGeom prst="rect">
            <a:avLst/>
          </a:prstGeom>
          <a:noFill/>
        </p:spPr>
        <p:txBody>
          <a:bodyPr wrap="none" lIns="0" tIns="0" rIns="0" bIns="0" anchor="b" anchorCtr="0">
            <a:noAutofit/>
          </a:bodyPr>
          <a:lstStyle/>
          <a:p>
            <a:r>
              <a:rPr lang="en-US" sz="800" noProof="0">
                <a:solidFill>
                  <a:schemeClr val="tx1"/>
                </a:solidFill>
                <a:latin typeface="Nokia Pure Text Light" panose="020B0304040602060303" pitchFamily="34" charset="0"/>
                <a:ea typeface="Nokia Pure Text Light" panose="020B0304040602060303" pitchFamily="34" charset="0"/>
                <a:cs typeface="Nokia Pure Text Light" panose="020B0304040602060303" pitchFamily="34" charset="0"/>
              </a:rPr>
              <a:t>© 2025 Nokia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E08687-51A2-B793-017A-1768900A0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403610" y="4842900"/>
            <a:ext cx="0" cy="144000"/>
          </a:xfrm>
          <a:prstGeom prst="line">
            <a:avLst/>
          </a:prstGeom>
          <a:ln w="635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5D779461-EFB5-C35B-DE08-509687C826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04800" y="4860000"/>
            <a:ext cx="1584000" cy="1224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r>
              <a:rPr lang="en-US"/>
              <a:t>Apply a document ID (if applicable).</a:t>
            </a:r>
          </a:p>
        </p:txBody>
      </p:sp>
      <p:pic>
        <p:nvPicPr>
          <p:cNvPr id="8" name="Graphic 7" descr="Nokia Logo">
            <a:extLst>
              <a:ext uri="{FF2B5EF4-FFF2-40B4-BE49-F238E27FC236}">
                <a16:creationId xmlns:a16="http://schemas.microsoft.com/office/drawing/2014/main" id="{CBC5DB55-EF7C-5450-BEBA-218F32250FC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2320" y="4740459"/>
            <a:ext cx="972000" cy="21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22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1891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726" r:id="rId2"/>
    <p:sldLayoutId id="2147483776" r:id="rId3"/>
    <p:sldLayoutId id="2147483778" r:id="rId4"/>
    <p:sldLayoutId id="2147483779" r:id="rId5"/>
    <p:sldLayoutId id="2147483780" r:id="rId6"/>
    <p:sldLayoutId id="2147483781" r:id="rId7"/>
    <p:sldLayoutId id="2147483777" r:id="rId8"/>
    <p:sldLayoutId id="2147483796" r:id="rId9"/>
    <p:sldLayoutId id="2147483812" r:id="rId10"/>
    <p:sldLayoutId id="2147483763" r:id="rId11"/>
    <p:sldLayoutId id="2147483775" r:id="rId12"/>
    <p:sldLayoutId id="2147483794" r:id="rId13"/>
    <p:sldLayoutId id="2147483797" r:id="rId14"/>
    <p:sldLayoutId id="2147483817" r:id="rId15"/>
    <p:sldLayoutId id="2147483818" r:id="rId16"/>
    <p:sldLayoutId id="2147483819" r:id="rId17"/>
    <p:sldLayoutId id="2147483820" r:id="rId18"/>
    <p:sldLayoutId id="2147483821" r:id="rId19"/>
    <p:sldLayoutId id="2147483822" r:id="rId20"/>
    <p:sldLayoutId id="2147483823" r:id="rId21"/>
    <p:sldLayoutId id="2147483824" r:id="rId22"/>
    <p:sldLayoutId id="2147483825" r:id="rId23"/>
    <p:sldLayoutId id="2147483826" r:id="rId24"/>
    <p:sldLayoutId id="2147483827" r:id="rId25"/>
    <p:sldLayoutId id="2147483828" r:id="rId26"/>
    <p:sldLayoutId id="2147483753" r:id="rId27"/>
    <p:sldLayoutId id="2147483757" r:id="rId28"/>
    <p:sldLayoutId id="2147483758" r:id="rId29"/>
    <p:sldLayoutId id="2147483815" r:id="rId30"/>
    <p:sldLayoutId id="2147483840" r:id="rId31"/>
    <p:sldLayoutId id="2147483760" r:id="rId32"/>
    <p:sldLayoutId id="2147483761" r:id="rId33"/>
    <p:sldLayoutId id="2147483762" r:id="rId34"/>
    <p:sldLayoutId id="2147483774" r:id="rId35"/>
    <p:sldLayoutId id="2147483834" r:id="rId36"/>
    <p:sldLayoutId id="2147483837" r:id="rId37"/>
    <p:sldLayoutId id="2147483843" r:id="rId38"/>
    <p:sldLayoutId id="2147483755" r:id="rId39"/>
    <p:sldLayoutId id="2147483756" r:id="rId40"/>
    <p:sldLayoutId id="2147483793" r:id="rId41"/>
    <p:sldLayoutId id="2147483814" r:id="rId42"/>
    <p:sldLayoutId id="2147483835" r:id="rId43"/>
    <p:sldLayoutId id="2147483836" r:id="rId44"/>
    <p:sldLayoutId id="2147483838" r:id="rId45"/>
    <p:sldLayoutId id="2147483839" r:id="rId46"/>
    <p:sldLayoutId id="2147483842" r:id="rId47"/>
    <p:sldLayoutId id="2147483850" r:id="rId48"/>
    <p:sldLayoutId id="2147483854" r:id="rId49"/>
    <p:sldLayoutId id="2147483856" r:id="rId50"/>
    <p:sldLayoutId id="2147483865" r:id="rId51"/>
    <p:sldLayoutId id="2147483746" r:id="rId52"/>
    <p:sldLayoutId id="2147483747" r:id="rId53"/>
    <p:sldLayoutId id="2147483748" r:id="rId54"/>
    <p:sldLayoutId id="2147483749" r:id="rId55"/>
    <p:sldLayoutId id="2147483750" r:id="rId56"/>
    <p:sldLayoutId id="2147483751" r:id="rId57"/>
    <p:sldLayoutId id="2147483791" r:id="rId58"/>
    <p:sldLayoutId id="2147483853" r:id="rId59"/>
    <p:sldLayoutId id="2147483857" r:id="rId60"/>
    <p:sldLayoutId id="2147483858" r:id="rId61"/>
    <p:sldLayoutId id="2147483859" r:id="rId62"/>
    <p:sldLayoutId id="2147483860" r:id="rId63"/>
    <p:sldLayoutId id="2147483861" r:id="rId64"/>
    <p:sldLayoutId id="2147483862" r:id="rId65"/>
    <p:sldLayoutId id="2147483863" r:id="rId66"/>
    <p:sldLayoutId id="2147483864" r:id="rId67"/>
    <p:sldLayoutId id="2147483866" r:id="rId68"/>
    <p:sldLayoutId id="2147483867" r:id="rId69"/>
    <p:sldLayoutId id="2147483868" r:id="rId70"/>
    <p:sldLayoutId id="2147483869" r:id="rId7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90.png"/><Relationship Id="rId3" Type="http://schemas.openxmlformats.org/officeDocument/2006/relationships/image" Target="../media/image65.sv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5.sv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58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78.png"/><Relationship Id="rId3" Type="http://schemas.openxmlformats.org/officeDocument/2006/relationships/image" Target="../media/image65.svg"/><Relationship Id="rId21" Type="http://schemas.openxmlformats.org/officeDocument/2006/relationships/image" Target="../media/image81.sv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20" Type="http://schemas.openxmlformats.org/officeDocument/2006/relationships/image" Target="../media/image8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19" Type="http://schemas.openxmlformats.org/officeDocument/2006/relationships/image" Target="../media/image79.svg"/><Relationship Id="rId4" Type="http://schemas.openxmlformats.org/officeDocument/2006/relationships/image" Target="../media/image58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95.png"/><Relationship Id="rId3" Type="http://schemas.openxmlformats.org/officeDocument/2006/relationships/image" Target="../media/image65.sv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53.png"/><Relationship Id="rId3" Type="http://schemas.openxmlformats.org/officeDocument/2006/relationships/image" Target="../media/image64.png"/><Relationship Id="rId21" Type="http://schemas.openxmlformats.org/officeDocument/2006/relationships/image" Target="../media/image80.png"/><Relationship Id="rId7" Type="http://schemas.openxmlformats.org/officeDocument/2006/relationships/image" Target="../media/image67.sv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6.png"/><Relationship Id="rId20" Type="http://schemas.openxmlformats.org/officeDocument/2006/relationships/image" Target="../media/image83.sv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png"/><Relationship Id="rId11" Type="http://schemas.openxmlformats.org/officeDocument/2006/relationships/image" Target="../media/image71.svg"/><Relationship Id="rId5" Type="http://schemas.openxmlformats.org/officeDocument/2006/relationships/image" Target="../media/image58.png"/><Relationship Id="rId15" Type="http://schemas.openxmlformats.org/officeDocument/2006/relationships/image" Target="../media/image75.svg"/><Relationship Id="rId23" Type="http://schemas.openxmlformats.org/officeDocument/2006/relationships/image" Target="../media/image84.jpeg"/><Relationship Id="rId10" Type="http://schemas.openxmlformats.org/officeDocument/2006/relationships/image" Target="../media/image70.png"/><Relationship Id="rId19" Type="http://schemas.openxmlformats.org/officeDocument/2006/relationships/image" Target="../media/image82.png"/><Relationship Id="rId4" Type="http://schemas.openxmlformats.org/officeDocument/2006/relationships/image" Target="../media/image65.svg"/><Relationship Id="rId9" Type="http://schemas.openxmlformats.org/officeDocument/2006/relationships/image" Target="../media/image69.svg"/><Relationship Id="rId14" Type="http://schemas.openxmlformats.org/officeDocument/2006/relationships/image" Target="../media/image74.png"/><Relationship Id="rId22" Type="http://schemas.openxmlformats.org/officeDocument/2006/relationships/image" Target="../media/image8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3" Type="http://schemas.openxmlformats.org/officeDocument/2006/relationships/image" Target="../media/image64.png"/><Relationship Id="rId21" Type="http://schemas.openxmlformats.org/officeDocument/2006/relationships/image" Target="../media/image85.png"/><Relationship Id="rId7" Type="http://schemas.openxmlformats.org/officeDocument/2006/relationships/image" Target="../media/image67.sv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58.png"/><Relationship Id="rId15" Type="http://schemas.openxmlformats.org/officeDocument/2006/relationships/image" Target="../media/image74.png"/><Relationship Id="rId10" Type="http://schemas.openxmlformats.org/officeDocument/2006/relationships/image" Target="../media/image69.svg"/><Relationship Id="rId19" Type="http://schemas.openxmlformats.org/officeDocument/2006/relationships/image" Target="../media/image78.png"/><Relationship Id="rId4" Type="http://schemas.openxmlformats.org/officeDocument/2006/relationships/image" Target="../media/image65.sv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70.png"/><Relationship Id="rId18" Type="http://schemas.openxmlformats.org/officeDocument/2006/relationships/image" Target="../media/image75.svg"/><Relationship Id="rId3" Type="http://schemas.openxmlformats.org/officeDocument/2006/relationships/image" Target="../media/image64.png"/><Relationship Id="rId7" Type="http://schemas.openxmlformats.org/officeDocument/2006/relationships/image" Target="../media/image67.svg"/><Relationship Id="rId12" Type="http://schemas.openxmlformats.org/officeDocument/2006/relationships/image" Target="../media/image69.svg"/><Relationship Id="rId17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3.sv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6.png"/><Relationship Id="rId11" Type="http://schemas.openxmlformats.org/officeDocument/2006/relationships/image" Target="../media/image68.png"/><Relationship Id="rId5" Type="http://schemas.openxmlformats.org/officeDocument/2006/relationships/image" Target="../media/image58.png"/><Relationship Id="rId15" Type="http://schemas.openxmlformats.org/officeDocument/2006/relationships/image" Target="../media/image72.png"/><Relationship Id="rId10" Type="http://schemas.openxmlformats.org/officeDocument/2006/relationships/image" Target="../media/image77.svg"/><Relationship Id="rId19" Type="http://schemas.openxmlformats.org/officeDocument/2006/relationships/image" Target="../media/image63.png"/><Relationship Id="rId4" Type="http://schemas.openxmlformats.org/officeDocument/2006/relationships/image" Target="../media/image65.svg"/><Relationship Id="rId9" Type="http://schemas.openxmlformats.org/officeDocument/2006/relationships/image" Target="../media/image76.png"/><Relationship Id="rId14" Type="http://schemas.openxmlformats.org/officeDocument/2006/relationships/image" Target="../media/image7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58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3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5" Type="http://schemas.openxmlformats.org/officeDocument/2006/relationships/image" Target="../media/image67.svg"/><Relationship Id="rId10" Type="http://schemas.openxmlformats.org/officeDocument/2006/relationships/image" Target="../media/image81.svg"/><Relationship Id="rId4" Type="http://schemas.openxmlformats.org/officeDocument/2006/relationships/image" Target="../media/image66.png"/><Relationship Id="rId9" Type="http://schemas.openxmlformats.org/officeDocument/2006/relationships/image" Target="../media/image8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5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56.png"/><Relationship Id="rId11" Type="http://schemas.openxmlformats.org/officeDocument/2006/relationships/image" Target="../media/image91.png"/><Relationship Id="rId5" Type="http://schemas.openxmlformats.org/officeDocument/2006/relationships/image" Target="../media/image67.svg"/><Relationship Id="rId10" Type="http://schemas.openxmlformats.org/officeDocument/2006/relationships/image" Target="../media/image89.svg"/><Relationship Id="rId4" Type="http://schemas.openxmlformats.org/officeDocument/2006/relationships/image" Target="../media/image66.png"/><Relationship Id="rId9" Type="http://schemas.openxmlformats.org/officeDocument/2006/relationships/image" Target="../media/image8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81.sv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9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svg"/><Relationship Id="rId11" Type="http://schemas.openxmlformats.org/officeDocument/2006/relationships/image" Target="../media/image101.svg"/><Relationship Id="rId5" Type="http://schemas.openxmlformats.org/officeDocument/2006/relationships/image" Target="../media/image66.png"/><Relationship Id="rId10" Type="http://schemas.openxmlformats.org/officeDocument/2006/relationships/image" Target="../media/image100.png"/><Relationship Id="rId4" Type="http://schemas.openxmlformats.org/officeDocument/2006/relationships/image" Target="../media/image58.png"/><Relationship Id="rId9" Type="http://schemas.openxmlformats.org/officeDocument/2006/relationships/image" Target="../media/image9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4.png"/><Relationship Id="rId7" Type="http://schemas.openxmlformats.org/officeDocument/2006/relationships/image" Target="../media/image79.sv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78.png"/><Relationship Id="rId5" Type="http://schemas.openxmlformats.org/officeDocument/2006/relationships/image" Target="../media/image106.png"/><Relationship Id="rId4" Type="http://schemas.openxmlformats.org/officeDocument/2006/relationships/image" Target="../media/image105.svg"/><Relationship Id="rId9" Type="http://schemas.openxmlformats.org/officeDocument/2006/relationships/image" Target="../media/image108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13" Type="http://schemas.openxmlformats.org/officeDocument/2006/relationships/image" Target="../media/image46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svg"/><Relationship Id="rId17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49.sv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9.sv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5" Type="http://schemas.openxmlformats.org/officeDocument/2006/relationships/image" Target="../media/image48.png"/><Relationship Id="rId10" Type="http://schemas.openxmlformats.org/officeDocument/2006/relationships/image" Target="../media/image43.svg"/><Relationship Id="rId4" Type="http://schemas.openxmlformats.org/officeDocument/2006/relationships/image" Target="../media/image37.svg"/><Relationship Id="rId9" Type="http://schemas.openxmlformats.org/officeDocument/2006/relationships/image" Target="../media/image42.png"/><Relationship Id="rId14" Type="http://schemas.openxmlformats.org/officeDocument/2006/relationships/image" Target="../media/image47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svg"/><Relationship Id="rId9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svg"/><Relationship Id="rId9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svg"/><Relationship Id="rId9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53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5" Type="http://schemas.openxmlformats.org/officeDocument/2006/relationships/image" Target="../media/image66.png"/><Relationship Id="rId4" Type="http://schemas.openxmlformats.org/officeDocument/2006/relationships/image" Target="../media/image5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73.svg"/><Relationship Id="rId18" Type="http://schemas.openxmlformats.org/officeDocument/2006/relationships/image" Target="../media/image90.png"/><Relationship Id="rId3" Type="http://schemas.openxmlformats.org/officeDocument/2006/relationships/image" Target="../media/image65.svg"/><Relationship Id="rId7" Type="http://schemas.openxmlformats.org/officeDocument/2006/relationships/image" Target="../media/image53.png"/><Relationship Id="rId12" Type="http://schemas.openxmlformats.org/officeDocument/2006/relationships/image" Target="../media/image72.png"/><Relationship Id="rId17" Type="http://schemas.openxmlformats.org/officeDocument/2006/relationships/image" Target="../media/image77.svg"/><Relationship Id="rId2" Type="http://schemas.openxmlformats.org/officeDocument/2006/relationships/image" Target="../media/image64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7.svg"/><Relationship Id="rId11" Type="http://schemas.openxmlformats.org/officeDocument/2006/relationships/image" Target="../media/image71.svg"/><Relationship Id="rId5" Type="http://schemas.openxmlformats.org/officeDocument/2006/relationships/image" Target="../media/image66.png"/><Relationship Id="rId15" Type="http://schemas.openxmlformats.org/officeDocument/2006/relationships/image" Target="../media/image75.svg"/><Relationship Id="rId10" Type="http://schemas.openxmlformats.org/officeDocument/2006/relationships/image" Target="../media/image70.png"/><Relationship Id="rId4" Type="http://schemas.openxmlformats.org/officeDocument/2006/relationships/image" Target="../media/image58.png"/><Relationship Id="rId9" Type="http://schemas.openxmlformats.org/officeDocument/2006/relationships/image" Target="../media/image69.svg"/><Relationship Id="rId1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A3F19-C97F-216A-002D-C6BB4C79ED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>
            <a:extLst>
              <a:ext uri="{FF2B5EF4-FFF2-40B4-BE49-F238E27FC236}">
                <a16:creationId xmlns:a16="http://schemas.microsoft.com/office/drawing/2014/main" id="{438D70BF-5AD9-F244-6A3F-38FC07CC7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510" y="821012"/>
            <a:ext cx="4647348" cy="1244465"/>
          </a:xfrm>
        </p:spPr>
        <p:txBody>
          <a:bodyPr/>
          <a:lstStyle/>
          <a:p>
            <a:r>
              <a:rPr lang="en-US" sz="3000" b="1" dirty="0"/>
              <a:t>007</a:t>
            </a:r>
            <a:r>
              <a:rPr lang="en-US" sz="3000" dirty="0"/>
              <a:t>: End-to-End Encrypted Audio Calls via Blind Audio Mixing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BB621C4D-EF72-31FA-C851-6C4E713520B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510" y="2692926"/>
            <a:ext cx="3909884" cy="590953"/>
          </a:xfrm>
        </p:spPr>
        <p:txBody>
          <a:bodyPr/>
          <a:lstStyle/>
          <a:p>
            <a:r>
              <a:rPr lang="en-US" sz="1400" b="1" u="sng"/>
              <a:t>Emad Heydari Beni</a:t>
            </a:r>
            <a:r>
              <a:rPr lang="en-US" sz="1400"/>
              <a:t>, Lode Hoste, Geert Heyman, Paschalis </a:t>
            </a:r>
            <a:r>
              <a:rPr lang="en-US" sz="1400" err="1"/>
              <a:t>Tsiaflakis</a:t>
            </a:r>
            <a:r>
              <a:rPr lang="en-US" sz="1400"/>
              <a:t>, Barry van Leeuwen, </a:t>
            </a:r>
            <a:br>
              <a:rPr lang="en-US" sz="1400"/>
            </a:br>
            <a:r>
              <a:rPr lang="en-US" sz="1400"/>
              <a:t>Robin </a:t>
            </a:r>
            <a:r>
              <a:rPr lang="en-US" sz="1400" err="1"/>
              <a:t>Geelen</a:t>
            </a:r>
            <a:r>
              <a:rPr lang="en-US" sz="1400"/>
              <a:t>, Marc </a:t>
            </a:r>
            <a:r>
              <a:rPr lang="en-US" sz="1400" err="1"/>
              <a:t>Rivinius</a:t>
            </a:r>
            <a:r>
              <a:rPr lang="en-US" sz="1400"/>
              <a:t> , Claudia Bartoli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6D506A3F-D4E7-81CE-2E95-8DBE14003018}"/>
              </a:ext>
            </a:extLst>
          </p:cNvPr>
          <p:cNvSpPr txBox="1">
            <a:spLocks/>
          </p:cNvSpPr>
          <p:nvPr/>
        </p:nvSpPr>
        <p:spPr>
          <a:xfrm>
            <a:off x="409510" y="3792314"/>
            <a:ext cx="3909884" cy="590953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  <a:cs typeface="+mn-cs"/>
              </a:defRPr>
            </a:lvl1pPr>
            <a:lvl2pPr marL="2304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  <a:cs typeface="+mn-cs"/>
              </a:defRPr>
            </a:lvl2pPr>
            <a:lvl3pPr marL="4626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  <a:cs typeface="+mn-cs"/>
              </a:defRPr>
            </a:lvl3pPr>
            <a:lvl4pPr marL="6930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  <a:cs typeface="+mn-cs"/>
              </a:defRPr>
            </a:lvl4pPr>
            <a:lvl5pPr marL="92340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900" kern="1200">
                <a:solidFill>
                  <a:schemeClr val="bg1"/>
                </a:solidFill>
                <a:latin typeface="+mn-lt"/>
                <a:ea typeface="Nokia Pure Text Light" panose="020B0403020202020204" pitchFamily="34" charset="0"/>
                <a:cs typeface="+mn-cs"/>
              </a:defRPr>
            </a:lvl5pPr>
            <a:lvl6pPr marL="115380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Nokia Pure Text" panose="020B0503020202020204" pitchFamily="34" charset="0"/>
              <a:buNone/>
              <a:defRPr sz="800" kern="1200" baseline="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defRPr>
            </a:lvl6pPr>
            <a:lvl7pPr marL="138420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700" kern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defRPr>
            </a:lvl7pPr>
            <a:lvl8pPr marL="1614600" indent="0" algn="l" defTabSz="6858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600" kern="1200">
                <a:solidFill>
                  <a:schemeClr val="tx2"/>
                </a:solidFill>
                <a:latin typeface="Nokia Pure Text Light" panose="020B0403020202020204" pitchFamily="34" charset="0"/>
                <a:ea typeface="Nokia Pure Text Light" panose="020B0403020202020204" pitchFamily="34" charset="0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1"/>
              <a:t>Real World Crypto 2025, </a:t>
            </a:r>
            <a:br>
              <a:rPr lang="en-US" sz="1400" b="1"/>
            </a:br>
            <a:r>
              <a:rPr lang="en-US" sz="1400"/>
              <a:t>Sofia, Bulgaria</a:t>
            </a:r>
          </a:p>
        </p:txBody>
      </p:sp>
    </p:spTree>
    <p:extLst>
      <p:ext uri="{BB962C8B-B14F-4D97-AF65-F5344CB8AC3E}">
        <p14:creationId xmlns:p14="http://schemas.microsoft.com/office/powerpoint/2010/main" val="369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17E0D-5C20-3A03-A5F3-2131CDCFC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457704E2-C130-7D92-32C8-C22610DC3550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414FB596-A9E7-6BC4-1A69-87EC0AF7D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FFAB38ED-3B95-5FF6-1BAB-91C8CC67B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62BF0460-76D9-C2C2-40C4-CF6B637EF2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20D22481-2E28-8E31-BEB5-2B94765B7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B9DED058-BCF6-922B-6AD4-BDCC97B6B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9736DF40-9B00-5F90-0255-140C335C80C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2A619C2B-A853-3E40-C868-422D3B7DC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2682BCC3-1EAF-6CE2-8F8D-1F913741BE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2E4D03-AF33-FEAE-D694-0EBDA1875438}"/>
              </a:ext>
            </a:extLst>
          </p:cNvPr>
          <p:cNvCxnSpPr/>
          <p:nvPr/>
        </p:nvCxnSpPr>
        <p:spPr>
          <a:xfrm flipV="1">
            <a:off x="1574800" y="1143000"/>
            <a:ext cx="1600200" cy="171034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FC0FB91-F71E-C57B-0E90-38499EF885B5}"/>
              </a:ext>
            </a:extLst>
          </p:cNvPr>
          <p:cNvCxnSpPr>
            <a:cxnSpLocks/>
          </p:cNvCxnSpPr>
          <p:nvPr/>
        </p:nvCxnSpPr>
        <p:spPr>
          <a:xfrm flipV="1">
            <a:off x="1574800" y="1599819"/>
            <a:ext cx="2349500" cy="12535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CDDD84-7ED7-87F0-F2A0-B28911E04C82}"/>
              </a:ext>
            </a:extLst>
          </p:cNvPr>
          <p:cNvCxnSpPr>
            <a:cxnSpLocks/>
          </p:cNvCxnSpPr>
          <p:nvPr/>
        </p:nvCxnSpPr>
        <p:spPr>
          <a:xfrm flipV="1">
            <a:off x="1574800" y="2269853"/>
            <a:ext cx="2438400" cy="58349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0EE60DB-FA51-9828-51C2-EE83D4478ADC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2438400" cy="24007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8DD32ED-110D-829A-D491-9D6C9CB2CD1E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1612900" cy="9112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Radio microphone with solid fill">
            <a:extLst>
              <a:ext uri="{FF2B5EF4-FFF2-40B4-BE49-F238E27FC236}">
                <a16:creationId xmlns:a16="http://schemas.microsoft.com/office/drawing/2014/main" id="{5FD67F7E-8078-7156-EE82-1242F00D8D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5" name="Graphic 4" descr="Radio microphone with solid fill">
            <a:extLst>
              <a:ext uri="{FF2B5EF4-FFF2-40B4-BE49-F238E27FC236}">
                <a16:creationId xmlns:a16="http://schemas.microsoft.com/office/drawing/2014/main" id="{BCE395BE-A6B2-5DF4-44DF-24B20575A9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4DFE693A-495B-B78E-C174-6016904197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D6693AF7-4DC2-985D-E266-71FDC7931B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58A1200D-5C4C-D3CA-8139-BA9BCBD245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A2F68EE-8812-82B0-7A45-F6126B8739AF}"/>
              </a:ext>
            </a:extLst>
          </p:cNvPr>
          <p:cNvCxnSpPr>
            <a:cxnSpLocks/>
          </p:cNvCxnSpPr>
          <p:nvPr/>
        </p:nvCxnSpPr>
        <p:spPr>
          <a:xfrm flipH="1" flipV="1">
            <a:off x="1751804" y="3081565"/>
            <a:ext cx="1461296" cy="91163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5F7B592-57F2-768F-6803-CDF341C21351}"/>
              </a:ext>
            </a:extLst>
          </p:cNvPr>
          <p:cNvCxnSpPr>
            <a:cxnSpLocks/>
          </p:cNvCxnSpPr>
          <p:nvPr/>
        </p:nvCxnSpPr>
        <p:spPr>
          <a:xfrm flipV="1">
            <a:off x="3209925" y="1201650"/>
            <a:ext cx="60325" cy="279154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8C37B52-2199-D3CF-0306-0BB9E118615E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1599819"/>
            <a:ext cx="860425" cy="23933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3EF7193-708F-46AA-5D2F-6B35625EE2A4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2390892"/>
            <a:ext cx="892175" cy="16023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15D3E48-02B2-9D89-A21B-51F07DC9ABE4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3297866"/>
            <a:ext cx="835025" cy="6953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1E8D9FF5-A59F-BE9D-DEBE-B55904CB3880}"/>
              </a:ext>
            </a:extLst>
          </p:cNvPr>
          <p:cNvCxnSpPr>
            <a:cxnSpLocks/>
          </p:cNvCxnSpPr>
          <p:nvPr/>
        </p:nvCxnSpPr>
        <p:spPr>
          <a:xfrm flipH="1">
            <a:off x="1915323" y="2446196"/>
            <a:ext cx="1983430" cy="389216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9B4181A-9ED7-5406-1DA2-D64B5A70E8F6}"/>
              </a:ext>
            </a:extLst>
          </p:cNvPr>
          <p:cNvCxnSpPr>
            <a:cxnSpLocks/>
          </p:cNvCxnSpPr>
          <p:nvPr/>
        </p:nvCxnSpPr>
        <p:spPr>
          <a:xfrm flipH="1">
            <a:off x="3296899" y="2446196"/>
            <a:ext cx="608186" cy="133370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DADF449-335A-1907-5112-DFD846B0F812}"/>
              </a:ext>
            </a:extLst>
          </p:cNvPr>
          <p:cNvCxnSpPr>
            <a:cxnSpLocks/>
          </p:cNvCxnSpPr>
          <p:nvPr/>
        </p:nvCxnSpPr>
        <p:spPr>
          <a:xfrm flipH="1" flipV="1">
            <a:off x="3116601" y="1265083"/>
            <a:ext cx="782152" cy="1166942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6885BC5D-2AE1-E1C4-C892-8106EF9ABB07}"/>
              </a:ext>
            </a:extLst>
          </p:cNvPr>
          <p:cNvCxnSpPr>
            <a:cxnSpLocks/>
          </p:cNvCxnSpPr>
          <p:nvPr/>
        </p:nvCxnSpPr>
        <p:spPr>
          <a:xfrm flipH="1" flipV="1">
            <a:off x="3441700" y="1143000"/>
            <a:ext cx="469753" cy="1325220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F3E858A-CCF9-6058-64E9-7ED35CAB180D}"/>
              </a:ext>
            </a:extLst>
          </p:cNvPr>
          <p:cNvCxnSpPr>
            <a:cxnSpLocks/>
          </p:cNvCxnSpPr>
          <p:nvPr/>
        </p:nvCxnSpPr>
        <p:spPr>
          <a:xfrm flipV="1">
            <a:off x="3898753" y="1663022"/>
            <a:ext cx="316214" cy="783174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3014C4E8-DB99-74CE-D227-361B0C6A56F9}"/>
              </a:ext>
            </a:extLst>
          </p:cNvPr>
          <p:cNvCxnSpPr>
            <a:cxnSpLocks/>
          </p:cNvCxnSpPr>
          <p:nvPr/>
        </p:nvCxnSpPr>
        <p:spPr>
          <a:xfrm flipH="1">
            <a:off x="3441700" y="3219450"/>
            <a:ext cx="571500" cy="47625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6609A190-B82B-472C-4F25-2F312B933073}"/>
              </a:ext>
            </a:extLst>
          </p:cNvPr>
          <p:cNvCxnSpPr>
            <a:cxnSpLocks/>
          </p:cNvCxnSpPr>
          <p:nvPr/>
        </p:nvCxnSpPr>
        <p:spPr>
          <a:xfrm flipH="1" flipV="1">
            <a:off x="1915323" y="3007202"/>
            <a:ext cx="2107402" cy="21224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525CD319-55C7-1002-F906-93F32B643551}"/>
              </a:ext>
            </a:extLst>
          </p:cNvPr>
          <p:cNvCxnSpPr>
            <a:cxnSpLocks/>
          </p:cNvCxnSpPr>
          <p:nvPr/>
        </p:nvCxnSpPr>
        <p:spPr>
          <a:xfrm flipH="1" flipV="1">
            <a:off x="3371850" y="1150304"/>
            <a:ext cx="641350" cy="206914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87C24EFB-6F89-0643-B796-C1B6275684A7}"/>
              </a:ext>
            </a:extLst>
          </p:cNvPr>
          <p:cNvCxnSpPr>
            <a:cxnSpLocks/>
          </p:cNvCxnSpPr>
          <p:nvPr/>
        </p:nvCxnSpPr>
        <p:spPr>
          <a:xfrm flipV="1">
            <a:off x="4013200" y="1663022"/>
            <a:ext cx="317500" cy="155642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F390C944-BDEA-4614-176B-40A48102E604}"/>
              </a:ext>
            </a:extLst>
          </p:cNvPr>
          <p:cNvCxnSpPr>
            <a:cxnSpLocks/>
          </p:cNvCxnSpPr>
          <p:nvPr/>
        </p:nvCxnSpPr>
        <p:spPr>
          <a:xfrm flipV="1">
            <a:off x="4022725" y="2446196"/>
            <a:ext cx="384966" cy="773254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58CFA466-28BE-B0E9-A69D-5329D435ED2D}"/>
              </a:ext>
            </a:extLst>
          </p:cNvPr>
          <p:cNvCxnSpPr>
            <a:cxnSpLocks/>
          </p:cNvCxnSpPr>
          <p:nvPr/>
        </p:nvCxnSpPr>
        <p:spPr>
          <a:xfrm flipH="1" flipV="1">
            <a:off x="3536950" y="1131750"/>
            <a:ext cx="549275" cy="337010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15DD5A1C-DC31-0CD1-CDC4-CF16A3777EF5}"/>
              </a:ext>
            </a:extLst>
          </p:cNvPr>
          <p:cNvCxnSpPr>
            <a:cxnSpLocks/>
          </p:cNvCxnSpPr>
          <p:nvPr/>
        </p:nvCxnSpPr>
        <p:spPr>
          <a:xfrm flipH="1">
            <a:off x="1838325" y="1476064"/>
            <a:ext cx="2257278" cy="114868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F480932-0BFB-5F41-B8D5-B6D1AC543D2A}"/>
              </a:ext>
            </a:extLst>
          </p:cNvPr>
          <p:cNvCxnSpPr>
            <a:cxnSpLocks/>
          </p:cNvCxnSpPr>
          <p:nvPr/>
        </p:nvCxnSpPr>
        <p:spPr>
          <a:xfrm flipH="1">
            <a:off x="3233269" y="1486694"/>
            <a:ext cx="862334" cy="213019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765B1282-64BA-7AD6-1F9C-14FE31520B7B}"/>
              </a:ext>
            </a:extLst>
          </p:cNvPr>
          <p:cNvCxnSpPr>
            <a:cxnSpLocks/>
          </p:cNvCxnSpPr>
          <p:nvPr/>
        </p:nvCxnSpPr>
        <p:spPr>
          <a:xfrm>
            <a:off x="4095347" y="1486694"/>
            <a:ext cx="67736" cy="1673201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C765491E-8E6E-74E9-C7A4-ADA606BC060D}"/>
              </a:ext>
            </a:extLst>
          </p:cNvPr>
          <p:cNvCxnSpPr>
            <a:cxnSpLocks/>
          </p:cNvCxnSpPr>
          <p:nvPr/>
        </p:nvCxnSpPr>
        <p:spPr>
          <a:xfrm>
            <a:off x="4096807" y="1486694"/>
            <a:ext cx="295216" cy="698183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D6600730-F4C1-31C6-BAF8-A5A7CAE93E35}"/>
              </a:ext>
            </a:extLst>
          </p:cNvPr>
          <p:cNvCxnSpPr>
            <a:cxnSpLocks/>
          </p:cNvCxnSpPr>
          <p:nvPr/>
        </p:nvCxnSpPr>
        <p:spPr>
          <a:xfrm flipH="1">
            <a:off x="2038350" y="1079150"/>
            <a:ext cx="1258549" cy="137604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0FEBB047-6053-2A1F-BB21-46F0F73A59DE}"/>
              </a:ext>
            </a:extLst>
          </p:cNvPr>
          <p:cNvCxnSpPr>
            <a:cxnSpLocks/>
          </p:cNvCxnSpPr>
          <p:nvPr/>
        </p:nvCxnSpPr>
        <p:spPr>
          <a:xfrm flipH="1">
            <a:off x="3075951" y="1093608"/>
            <a:ext cx="219699" cy="2477843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20228454-1CDE-351B-3C28-77FF21E85206}"/>
              </a:ext>
            </a:extLst>
          </p:cNvPr>
          <p:cNvCxnSpPr>
            <a:cxnSpLocks/>
          </p:cNvCxnSpPr>
          <p:nvPr/>
        </p:nvCxnSpPr>
        <p:spPr>
          <a:xfrm>
            <a:off x="3308010" y="1091451"/>
            <a:ext cx="966985" cy="18963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233E2DC-59D5-8C70-C47A-EEE0560C4187}"/>
              </a:ext>
            </a:extLst>
          </p:cNvPr>
          <p:cNvCxnSpPr>
            <a:cxnSpLocks/>
          </p:cNvCxnSpPr>
          <p:nvPr/>
        </p:nvCxnSpPr>
        <p:spPr>
          <a:xfrm>
            <a:off x="3288051" y="1078710"/>
            <a:ext cx="1085677" cy="128602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C54963FD-73B0-F253-8EC7-2002E9AFF063}"/>
              </a:ext>
            </a:extLst>
          </p:cNvPr>
          <p:cNvCxnSpPr>
            <a:cxnSpLocks/>
          </p:cNvCxnSpPr>
          <p:nvPr/>
        </p:nvCxnSpPr>
        <p:spPr>
          <a:xfrm>
            <a:off x="3284199" y="1084992"/>
            <a:ext cx="908390" cy="292609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156498-C48A-401C-5A81-04FCF336D9E1}"/>
                  </a:ext>
                </a:extLst>
              </p:cNvPr>
              <p:cNvSpPr txBox="1"/>
              <p:nvPr/>
            </p:nvSpPr>
            <p:spPr>
              <a:xfrm>
                <a:off x="5843587" y="1845109"/>
                <a:ext cx="2524125" cy="8051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Traffic complexity </a:t>
                </a:r>
              </a:p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GB" sz="1400">
                    <a:latin typeface="Nokia Pure Text Light"/>
                  </a:rPr>
                  <a:t>g</a:t>
                </a: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rows 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</m:t>
                    </m:r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e>
                      <m:sup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C9156498-C48A-401C-5A81-04FCF336D9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87" y="1845109"/>
                <a:ext cx="2524125" cy="805198"/>
              </a:xfrm>
              <a:prstGeom prst="rect">
                <a:avLst/>
              </a:prstGeom>
              <a:blipFill>
                <a:blip r:embed="rId18"/>
                <a:stretch>
                  <a:fillRect l="-4348" t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!!stream">
            <a:extLst>
              <a:ext uri="{FF2B5EF4-FFF2-40B4-BE49-F238E27FC236}">
                <a16:creationId xmlns:a16="http://schemas.microsoft.com/office/drawing/2014/main" id="{321F260F-87E4-29E7-A437-EBAD271707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24" name="!!stream">
            <a:extLst>
              <a:ext uri="{FF2B5EF4-FFF2-40B4-BE49-F238E27FC236}">
                <a16:creationId xmlns:a16="http://schemas.microsoft.com/office/drawing/2014/main" id="{64D2EFD8-72E3-4FE5-D223-782C7D1630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25" name="!!stream">
            <a:extLst>
              <a:ext uri="{FF2B5EF4-FFF2-40B4-BE49-F238E27FC236}">
                <a16:creationId xmlns:a16="http://schemas.microsoft.com/office/drawing/2014/main" id="{A0D39280-03AB-5E82-3907-8D3428738D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27" name="!!stream">
            <a:extLst>
              <a:ext uri="{FF2B5EF4-FFF2-40B4-BE49-F238E27FC236}">
                <a16:creationId xmlns:a16="http://schemas.microsoft.com/office/drawing/2014/main" id="{15A9E84C-9C45-6BEF-9B90-CED2ACC133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28" name="!!stream">
            <a:extLst>
              <a:ext uri="{FF2B5EF4-FFF2-40B4-BE49-F238E27FC236}">
                <a16:creationId xmlns:a16="http://schemas.microsoft.com/office/drawing/2014/main" id="{0D72FAF4-83AF-4B8F-3D01-3441D317CD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3784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35CB9-D497-1CE7-46F9-144039AAF3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90164EC-D0B6-F218-5A5D-0DA6C621C6F4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Audio Mixing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E86048C3-E7F4-EEC3-1240-51C967A90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18943E84-EB0B-083D-4022-8FC87B9E12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576572EC-B2D2-EABE-D36F-68F70D7F5D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7E046E71-2ED8-B58F-AA5B-EC1AFE2C4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B98942AC-B9F7-8EF6-A644-9C3A7DCAE7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38BFB713-08FD-45F7-528E-29474AFA24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347203A6-6D60-B0A1-74AB-8D3EA97880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8D6CAAC5-1B2B-721D-3DFC-ABB66878CE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776D72C-E0F1-0FA2-4C42-42B4675A2B4C}"/>
              </a:ext>
            </a:extLst>
          </p:cNvPr>
          <p:cNvCxnSpPr>
            <a:cxnSpLocks/>
          </p:cNvCxnSpPr>
          <p:nvPr/>
        </p:nvCxnSpPr>
        <p:spPr>
          <a:xfrm flipH="1" flipV="1">
            <a:off x="2781300" y="2853346"/>
            <a:ext cx="666750" cy="9112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33FA245-D6E5-5741-EEFA-16633E29FF49}"/>
              </a:ext>
            </a:extLst>
          </p:cNvPr>
          <p:cNvCxnSpPr>
            <a:cxnSpLocks/>
          </p:cNvCxnSpPr>
          <p:nvPr/>
        </p:nvCxnSpPr>
        <p:spPr>
          <a:xfrm>
            <a:off x="1442751" y="2369705"/>
            <a:ext cx="765306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D388AAFB-8948-AE78-74EF-CB8EBE3A34B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E828BB37-9CD7-2024-6E44-FC78A98C69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13" name="Graphic 12" descr="Radio microphone with solid fill">
            <a:extLst>
              <a:ext uri="{FF2B5EF4-FFF2-40B4-BE49-F238E27FC236}">
                <a16:creationId xmlns:a16="http://schemas.microsoft.com/office/drawing/2014/main" id="{452B772C-60B6-CED9-EE4B-708201037CA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20" name="Graphic 19" descr="Radio microphone with solid fill">
            <a:extLst>
              <a:ext uri="{FF2B5EF4-FFF2-40B4-BE49-F238E27FC236}">
                <a16:creationId xmlns:a16="http://schemas.microsoft.com/office/drawing/2014/main" id="{2CFCD8D4-35CC-6EF6-3E45-54AA05E67E5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22" name="Graphic 21" descr="Radio microphone with solid fill">
            <a:extLst>
              <a:ext uri="{FF2B5EF4-FFF2-40B4-BE49-F238E27FC236}">
                <a16:creationId xmlns:a16="http://schemas.microsoft.com/office/drawing/2014/main" id="{A3101EB9-940E-953A-293A-9A5CC5901F0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pic>
        <p:nvPicPr>
          <p:cNvPr id="25" name="Graphic 24" descr="Server with solid fill">
            <a:extLst>
              <a:ext uri="{FF2B5EF4-FFF2-40B4-BE49-F238E27FC236}">
                <a16:creationId xmlns:a16="http://schemas.microsoft.com/office/drawing/2014/main" id="{8AD1DC97-4456-807A-5FAE-42C16652DE0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33625" y="2156732"/>
            <a:ext cx="593415" cy="5934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726E1DB-7C28-872D-0F87-5912F87A8EEA}"/>
              </a:ext>
            </a:extLst>
          </p:cNvPr>
          <p:cNvCxnSpPr>
            <a:cxnSpLocks/>
          </p:cNvCxnSpPr>
          <p:nvPr/>
        </p:nvCxnSpPr>
        <p:spPr>
          <a:xfrm flipH="1">
            <a:off x="2781300" y="1079150"/>
            <a:ext cx="515599" cy="98312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811A937-5FF2-348E-1129-1757A8A76334}"/>
              </a:ext>
            </a:extLst>
          </p:cNvPr>
          <p:cNvCxnSpPr>
            <a:cxnSpLocks/>
          </p:cNvCxnSpPr>
          <p:nvPr/>
        </p:nvCxnSpPr>
        <p:spPr>
          <a:xfrm flipH="1">
            <a:off x="2927040" y="1476064"/>
            <a:ext cx="1168563" cy="790886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E293DFB3-A3E3-6603-6756-F88C9177A107}"/>
              </a:ext>
            </a:extLst>
          </p:cNvPr>
          <p:cNvCxnSpPr>
            <a:cxnSpLocks/>
          </p:cNvCxnSpPr>
          <p:nvPr/>
        </p:nvCxnSpPr>
        <p:spPr>
          <a:xfrm flipH="1">
            <a:off x="2927040" y="2347942"/>
            <a:ext cx="1252375" cy="10549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1C6BAC2F-9C33-9CB3-BF54-CABE5B3AEDB6}"/>
              </a:ext>
            </a:extLst>
          </p:cNvPr>
          <p:cNvCxnSpPr>
            <a:cxnSpLocks/>
          </p:cNvCxnSpPr>
          <p:nvPr/>
        </p:nvCxnSpPr>
        <p:spPr>
          <a:xfrm flipH="1" flipV="1">
            <a:off x="2927040" y="2641769"/>
            <a:ext cx="1168563" cy="53005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E8399139-D897-A9F1-3243-AACCAB67D8A1}"/>
              </a:ext>
            </a:extLst>
          </p:cNvPr>
          <p:cNvCxnSpPr>
            <a:cxnSpLocks/>
          </p:cNvCxnSpPr>
          <p:nvPr/>
        </p:nvCxnSpPr>
        <p:spPr>
          <a:xfrm flipV="1">
            <a:off x="2836704" y="1148023"/>
            <a:ext cx="554196" cy="985247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F0B90D69-8A23-A1F8-2241-543B92E0330F}"/>
              </a:ext>
            </a:extLst>
          </p:cNvPr>
          <p:cNvCxnSpPr>
            <a:cxnSpLocks/>
          </p:cNvCxnSpPr>
          <p:nvPr/>
        </p:nvCxnSpPr>
        <p:spPr>
          <a:xfrm flipV="1">
            <a:off x="3017376" y="1605148"/>
            <a:ext cx="1162039" cy="6785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9C1099C-EB5C-CDFE-4AC5-DFD460575FF2}"/>
              </a:ext>
            </a:extLst>
          </p:cNvPr>
          <p:cNvCxnSpPr>
            <a:cxnSpLocks/>
          </p:cNvCxnSpPr>
          <p:nvPr/>
        </p:nvCxnSpPr>
        <p:spPr>
          <a:xfrm flipV="1">
            <a:off x="3078325" y="2495229"/>
            <a:ext cx="1101090" cy="38518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A430A7E-0430-D524-81B4-6AC832BBC059}"/>
              </a:ext>
            </a:extLst>
          </p:cNvPr>
          <p:cNvCxnSpPr>
            <a:cxnSpLocks/>
          </p:cNvCxnSpPr>
          <p:nvPr/>
        </p:nvCxnSpPr>
        <p:spPr>
          <a:xfrm>
            <a:off x="3017376" y="2789056"/>
            <a:ext cx="1078227" cy="5144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B78864C-655D-503D-3E4F-C20A3808EDB6}"/>
              </a:ext>
            </a:extLst>
          </p:cNvPr>
          <p:cNvCxnSpPr>
            <a:cxnSpLocks/>
          </p:cNvCxnSpPr>
          <p:nvPr/>
        </p:nvCxnSpPr>
        <p:spPr>
          <a:xfrm>
            <a:off x="2673203" y="2914575"/>
            <a:ext cx="633104" cy="897266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DE78F189-D255-3CD0-1E5F-A7193D8181A1}"/>
              </a:ext>
            </a:extLst>
          </p:cNvPr>
          <p:cNvCxnSpPr>
            <a:cxnSpLocks/>
          </p:cNvCxnSpPr>
          <p:nvPr/>
        </p:nvCxnSpPr>
        <p:spPr>
          <a:xfrm flipH="1">
            <a:off x="1475072" y="2514167"/>
            <a:ext cx="700664" cy="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!!stream">
            <a:extLst>
              <a:ext uri="{FF2B5EF4-FFF2-40B4-BE49-F238E27FC236}">
                <a16:creationId xmlns:a16="http://schemas.microsoft.com/office/drawing/2014/main" id="{CDA89C81-324E-32F5-EC68-2B1FFB93CD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57" name="!!stream">
            <a:extLst>
              <a:ext uri="{FF2B5EF4-FFF2-40B4-BE49-F238E27FC236}">
                <a16:creationId xmlns:a16="http://schemas.microsoft.com/office/drawing/2014/main" id="{59EF1F9F-C358-7F44-3539-99C30C0098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58" name="!!stream">
            <a:extLst>
              <a:ext uri="{FF2B5EF4-FFF2-40B4-BE49-F238E27FC236}">
                <a16:creationId xmlns:a16="http://schemas.microsoft.com/office/drawing/2014/main" id="{0F118FD3-0AF7-4D2C-09BB-E4C9542AEB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59" name="!!stream">
            <a:extLst>
              <a:ext uri="{FF2B5EF4-FFF2-40B4-BE49-F238E27FC236}">
                <a16:creationId xmlns:a16="http://schemas.microsoft.com/office/drawing/2014/main" id="{BC2B05E3-C16C-7CFC-7813-540AE82A30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60" name="!!stream">
            <a:extLst>
              <a:ext uri="{FF2B5EF4-FFF2-40B4-BE49-F238E27FC236}">
                <a16:creationId xmlns:a16="http://schemas.microsoft.com/office/drawing/2014/main" id="{63EA4070-C7AE-A3D3-5096-D59F544A3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2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434AA-0AB0-6A80-DB2D-A886F327B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0A36430-4E0B-E89C-2B24-DD980C3E8A10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  <a:p>
            <a:r>
              <a:rPr lang="en-US" b="1">
                <a:solidFill>
                  <a:srgbClr val="C00000"/>
                </a:solidFill>
              </a:rPr>
              <a:t>End-to-end encryption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2E5894E9-1F1D-A3F6-4F08-1583B0268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F4B9C575-055E-5E8A-F507-3B2CEEA06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0A0B029C-D79A-80BD-9477-5581910CC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E36120E2-0048-8A03-08B1-ACFB0BDC5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5779ECCB-5211-DE5E-9CF8-7AE976F9C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CAB35898-30E2-FF4E-D201-733E4BEE0D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E7598A4C-AE93-5409-529C-874B063EC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CB84901E-8143-C379-1024-6AB8730707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0A3AF9-B428-768F-EB4F-6056896E776C}"/>
              </a:ext>
            </a:extLst>
          </p:cNvPr>
          <p:cNvCxnSpPr>
            <a:cxnSpLocks/>
          </p:cNvCxnSpPr>
          <p:nvPr/>
        </p:nvCxnSpPr>
        <p:spPr>
          <a:xfrm flipH="1" flipV="1">
            <a:off x="2781300" y="2853346"/>
            <a:ext cx="666750" cy="9112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D4756A1-9BC5-D68D-6D11-8CD21AC03189}"/>
              </a:ext>
            </a:extLst>
          </p:cNvPr>
          <p:cNvCxnSpPr>
            <a:cxnSpLocks/>
          </p:cNvCxnSpPr>
          <p:nvPr/>
        </p:nvCxnSpPr>
        <p:spPr>
          <a:xfrm>
            <a:off x="1442751" y="2369705"/>
            <a:ext cx="765306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52C52CF0-28EA-A2F5-1994-3323FCFD8BC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343CB7D4-F1F6-AFB4-E7F6-8EC3B5E1E5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13" name="Graphic 12" descr="Radio microphone with solid fill">
            <a:extLst>
              <a:ext uri="{FF2B5EF4-FFF2-40B4-BE49-F238E27FC236}">
                <a16:creationId xmlns:a16="http://schemas.microsoft.com/office/drawing/2014/main" id="{DF1F1B33-1DFA-7D65-325A-6947D55ED18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20" name="Graphic 19" descr="Radio microphone with solid fill">
            <a:extLst>
              <a:ext uri="{FF2B5EF4-FFF2-40B4-BE49-F238E27FC236}">
                <a16:creationId xmlns:a16="http://schemas.microsoft.com/office/drawing/2014/main" id="{5F5CFCE1-9843-B4B0-04E2-0BB68E154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22" name="Graphic 21" descr="Radio microphone with solid fill">
            <a:extLst>
              <a:ext uri="{FF2B5EF4-FFF2-40B4-BE49-F238E27FC236}">
                <a16:creationId xmlns:a16="http://schemas.microsoft.com/office/drawing/2014/main" id="{98ED25D4-CD8B-A6F7-A669-2197396BEAF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pic>
        <p:nvPicPr>
          <p:cNvPr id="25" name="Graphic 24" descr="Server with solid fill">
            <a:extLst>
              <a:ext uri="{FF2B5EF4-FFF2-40B4-BE49-F238E27FC236}">
                <a16:creationId xmlns:a16="http://schemas.microsoft.com/office/drawing/2014/main" id="{117F816A-9CF4-EF4B-9ABF-4F3196082D3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2333625" y="2156732"/>
            <a:ext cx="593415" cy="5934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54D6370-8683-906C-7B92-F97A648F74E6}"/>
              </a:ext>
            </a:extLst>
          </p:cNvPr>
          <p:cNvCxnSpPr>
            <a:cxnSpLocks/>
          </p:cNvCxnSpPr>
          <p:nvPr/>
        </p:nvCxnSpPr>
        <p:spPr>
          <a:xfrm flipH="1">
            <a:off x="2781300" y="1079150"/>
            <a:ext cx="515599" cy="98312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8D36525-3807-09E7-1312-41582B813179}"/>
              </a:ext>
            </a:extLst>
          </p:cNvPr>
          <p:cNvCxnSpPr>
            <a:cxnSpLocks/>
          </p:cNvCxnSpPr>
          <p:nvPr/>
        </p:nvCxnSpPr>
        <p:spPr>
          <a:xfrm flipH="1">
            <a:off x="2927040" y="1476064"/>
            <a:ext cx="1168563" cy="790886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70CD8F93-54A8-D725-D4D0-B1CAE6BA430E}"/>
              </a:ext>
            </a:extLst>
          </p:cNvPr>
          <p:cNvCxnSpPr>
            <a:cxnSpLocks/>
          </p:cNvCxnSpPr>
          <p:nvPr/>
        </p:nvCxnSpPr>
        <p:spPr>
          <a:xfrm flipH="1">
            <a:off x="2927040" y="2347942"/>
            <a:ext cx="1252375" cy="10549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3BB887E-BA86-12C9-73A4-049AD2DEA839}"/>
              </a:ext>
            </a:extLst>
          </p:cNvPr>
          <p:cNvCxnSpPr>
            <a:cxnSpLocks/>
          </p:cNvCxnSpPr>
          <p:nvPr/>
        </p:nvCxnSpPr>
        <p:spPr>
          <a:xfrm flipH="1" flipV="1">
            <a:off x="2927040" y="2641769"/>
            <a:ext cx="1168563" cy="53005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53C4570-E129-8C8E-DE88-0391E8575B58}"/>
              </a:ext>
            </a:extLst>
          </p:cNvPr>
          <p:cNvCxnSpPr>
            <a:cxnSpLocks/>
          </p:cNvCxnSpPr>
          <p:nvPr/>
        </p:nvCxnSpPr>
        <p:spPr>
          <a:xfrm flipV="1">
            <a:off x="2836704" y="1148023"/>
            <a:ext cx="554196" cy="985247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0C6AC4E6-6C0F-809A-94E4-9E9DF650F101}"/>
              </a:ext>
            </a:extLst>
          </p:cNvPr>
          <p:cNvCxnSpPr>
            <a:cxnSpLocks/>
          </p:cNvCxnSpPr>
          <p:nvPr/>
        </p:nvCxnSpPr>
        <p:spPr>
          <a:xfrm flipV="1">
            <a:off x="3017376" y="1605148"/>
            <a:ext cx="1162039" cy="6785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9D9537DC-7CF9-6766-136E-8F8A4D8254FD}"/>
              </a:ext>
            </a:extLst>
          </p:cNvPr>
          <p:cNvCxnSpPr>
            <a:cxnSpLocks/>
          </p:cNvCxnSpPr>
          <p:nvPr/>
        </p:nvCxnSpPr>
        <p:spPr>
          <a:xfrm flipV="1">
            <a:off x="3078325" y="2495229"/>
            <a:ext cx="1101090" cy="38518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F6B1DD06-1652-08BF-7EF0-04A48B3DB40F}"/>
              </a:ext>
            </a:extLst>
          </p:cNvPr>
          <p:cNvCxnSpPr>
            <a:cxnSpLocks/>
          </p:cNvCxnSpPr>
          <p:nvPr/>
        </p:nvCxnSpPr>
        <p:spPr>
          <a:xfrm>
            <a:off x="3017376" y="2789056"/>
            <a:ext cx="1078227" cy="5144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D91F6DB3-5C54-1ACC-1596-74C98465AD55}"/>
              </a:ext>
            </a:extLst>
          </p:cNvPr>
          <p:cNvCxnSpPr>
            <a:cxnSpLocks/>
          </p:cNvCxnSpPr>
          <p:nvPr/>
        </p:nvCxnSpPr>
        <p:spPr>
          <a:xfrm>
            <a:off x="2673203" y="2914575"/>
            <a:ext cx="633104" cy="897266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7B6CBAB0-8BDC-63DC-E1EB-4D1E2845AC3C}"/>
              </a:ext>
            </a:extLst>
          </p:cNvPr>
          <p:cNvCxnSpPr>
            <a:cxnSpLocks/>
          </p:cNvCxnSpPr>
          <p:nvPr/>
        </p:nvCxnSpPr>
        <p:spPr>
          <a:xfrm flipH="1">
            <a:off x="1475072" y="2514167"/>
            <a:ext cx="700664" cy="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4" descr="Close with solid fill">
            <a:extLst>
              <a:ext uri="{FF2B5EF4-FFF2-40B4-BE49-F238E27FC236}">
                <a16:creationId xmlns:a16="http://schemas.microsoft.com/office/drawing/2014/main" id="{4301F00A-691B-C27A-5160-4AEE4CBB87C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2188702" y="2024710"/>
            <a:ext cx="835139" cy="835139"/>
          </a:xfrm>
          <a:prstGeom prst="rect">
            <a:avLst/>
          </a:prstGeom>
        </p:spPr>
      </p:pic>
      <p:pic>
        <p:nvPicPr>
          <p:cNvPr id="6" name="!!stream">
            <a:extLst>
              <a:ext uri="{FF2B5EF4-FFF2-40B4-BE49-F238E27FC236}">
                <a16:creationId xmlns:a16="http://schemas.microsoft.com/office/drawing/2014/main" id="{349EFFF1-3F66-D6AA-9003-E797311FF2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7" name="!!stream">
            <a:extLst>
              <a:ext uri="{FF2B5EF4-FFF2-40B4-BE49-F238E27FC236}">
                <a16:creationId xmlns:a16="http://schemas.microsoft.com/office/drawing/2014/main" id="{E305A350-469D-28E7-C9AA-C6F429F00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8" name="!!stream">
            <a:extLst>
              <a:ext uri="{FF2B5EF4-FFF2-40B4-BE49-F238E27FC236}">
                <a16:creationId xmlns:a16="http://schemas.microsoft.com/office/drawing/2014/main" id="{44384E91-62E3-24E2-B823-AA20CEB43B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11" name="!!stream">
            <a:extLst>
              <a:ext uri="{FF2B5EF4-FFF2-40B4-BE49-F238E27FC236}">
                <a16:creationId xmlns:a16="http://schemas.microsoft.com/office/drawing/2014/main" id="{33048D20-AC8A-0B3B-CA0A-43E53CE346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23" name="!!stream">
            <a:extLst>
              <a:ext uri="{FF2B5EF4-FFF2-40B4-BE49-F238E27FC236}">
                <a16:creationId xmlns:a16="http://schemas.microsoft.com/office/drawing/2014/main" id="{F487958A-7397-931E-210B-59D9A9D849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894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A49A6D-7006-6426-F5B2-202F34E80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B3FAF3B3-AAC7-25DB-813B-5525EE90F6C6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  <a:p>
            <a:r>
              <a:rPr lang="en-US" b="1">
                <a:solidFill>
                  <a:srgbClr val="C00000"/>
                </a:solidFill>
              </a:rPr>
              <a:t>End-to-end encryption</a:t>
            </a:r>
          </a:p>
          <a:p>
            <a:endParaRPr lang="en-US" b="1"/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A06CB9A8-73F2-64B7-73A4-6145D8D4C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4068184C-8C82-7D47-5160-CFC6C65844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004C4BDE-E1D8-3FDF-9472-486C8F1A94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73A22BCE-CEE4-3C0F-A0BD-CAEA7201A2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97B77D43-F9B8-E144-57B3-28C1F88554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97143FEE-6496-8EEE-241A-7F629D426E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FE217C9F-CAE5-179D-1DFB-F4B69667A4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15C2677D-AB99-D6D4-6CA3-F8783B0EE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252390-AF1B-9959-1FC3-F1158F8E68A5}"/>
              </a:ext>
            </a:extLst>
          </p:cNvPr>
          <p:cNvCxnSpPr/>
          <p:nvPr/>
        </p:nvCxnSpPr>
        <p:spPr>
          <a:xfrm flipV="1">
            <a:off x="1574800" y="1143000"/>
            <a:ext cx="1600200" cy="171034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E4A9A57-40C0-DDD5-F817-42FA9F247265}"/>
              </a:ext>
            </a:extLst>
          </p:cNvPr>
          <p:cNvCxnSpPr>
            <a:cxnSpLocks/>
          </p:cNvCxnSpPr>
          <p:nvPr/>
        </p:nvCxnSpPr>
        <p:spPr>
          <a:xfrm flipV="1">
            <a:off x="1574800" y="1599819"/>
            <a:ext cx="2349500" cy="12535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095AF00-BEC7-31D4-325A-1218D9345DE6}"/>
              </a:ext>
            </a:extLst>
          </p:cNvPr>
          <p:cNvCxnSpPr>
            <a:cxnSpLocks/>
          </p:cNvCxnSpPr>
          <p:nvPr/>
        </p:nvCxnSpPr>
        <p:spPr>
          <a:xfrm flipV="1">
            <a:off x="1574800" y="2269853"/>
            <a:ext cx="2438400" cy="58349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D9E2B95-2A79-4EC2-351A-FB5028E6F5AD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2438400" cy="24007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4BBDF52-DAA8-E2BD-0AE8-DA6D9E562026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1612900" cy="9112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Radio microphone with solid fill">
            <a:extLst>
              <a:ext uri="{FF2B5EF4-FFF2-40B4-BE49-F238E27FC236}">
                <a16:creationId xmlns:a16="http://schemas.microsoft.com/office/drawing/2014/main" id="{2667B4E9-56F7-2822-A6F5-310BF19CCB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5" name="Graphic 4" descr="Radio microphone with solid fill">
            <a:extLst>
              <a:ext uri="{FF2B5EF4-FFF2-40B4-BE49-F238E27FC236}">
                <a16:creationId xmlns:a16="http://schemas.microsoft.com/office/drawing/2014/main" id="{5B858D3F-E1E4-2B2E-2CBA-707C39B8E4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66EEDC54-A535-5ABB-8EC8-612D96BAAE5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825B5E98-80B0-E91E-94F1-2BCBEDB2922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A7640034-701D-DAD8-6C49-44D63ED8C84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687DF69-B0A6-4ABE-C6BC-8A7C76B6C88E}"/>
              </a:ext>
            </a:extLst>
          </p:cNvPr>
          <p:cNvCxnSpPr>
            <a:cxnSpLocks/>
          </p:cNvCxnSpPr>
          <p:nvPr/>
        </p:nvCxnSpPr>
        <p:spPr>
          <a:xfrm flipH="1" flipV="1">
            <a:off x="1751804" y="3081565"/>
            <a:ext cx="1461296" cy="91163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AE100B5-D5FC-1815-FAEB-BFDFAEC28DA5}"/>
              </a:ext>
            </a:extLst>
          </p:cNvPr>
          <p:cNvCxnSpPr>
            <a:cxnSpLocks/>
          </p:cNvCxnSpPr>
          <p:nvPr/>
        </p:nvCxnSpPr>
        <p:spPr>
          <a:xfrm flipV="1">
            <a:off x="3209925" y="1201650"/>
            <a:ext cx="60325" cy="279154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918DE4-863A-6A51-0FA6-035D8533CD69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1599819"/>
            <a:ext cx="860425" cy="23933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75A0853-3DDB-01A3-235E-430025EC56D1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2390892"/>
            <a:ext cx="892175" cy="16023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2C876F2-8F0D-83A5-CB73-B3869C746FA5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3297866"/>
            <a:ext cx="835025" cy="6953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AFD4E6BA-17AA-9E33-1DE1-F01EB7EBDC70}"/>
              </a:ext>
            </a:extLst>
          </p:cNvPr>
          <p:cNvCxnSpPr>
            <a:cxnSpLocks/>
          </p:cNvCxnSpPr>
          <p:nvPr/>
        </p:nvCxnSpPr>
        <p:spPr>
          <a:xfrm flipH="1">
            <a:off x="1915323" y="2446196"/>
            <a:ext cx="1983430" cy="389216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198A41-9C33-7A8A-EBF1-E4FF9828F0F2}"/>
              </a:ext>
            </a:extLst>
          </p:cNvPr>
          <p:cNvCxnSpPr>
            <a:cxnSpLocks/>
          </p:cNvCxnSpPr>
          <p:nvPr/>
        </p:nvCxnSpPr>
        <p:spPr>
          <a:xfrm flipH="1">
            <a:off x="3296899" y="2446196"/>
            <a:ext cx="608186" cy="133370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E24884-D71B-1B64-1BB4-2AD6A9881195}"/>
              </a:ext>
            </a:extLst>
          </p:cNvPr>
          <p:cNvCxnSpPr>
            <a:cxnSpLocks/>
          </p:cNvCxnSpPr>
          <p:nvPr/>
        </p:nvCxnSpPr>
        <p:spPr>
          <a:xfrm flipH="1" flipV="1">
            <a:off x="3116601" y="1265083"/>
            <a:ext cx="782152" cy="1166942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9E994EB9-8895-E7DC-555C-1B46C94747FD}"/>
              </a:ext>
            </a:extLst>
          </p:cNvPr>
          <p:cNvCxnSpPr>
            <a:cxnSpLocks/>
          </p:cNvCxnSpPr>
          <p:nvPr/>
        </p:nvCxnSpPr>
        <p:spPr>
          <a:xfrm flipH="1" flipV="1">
            <a:off x="3441700" y="1143000"/>
            <a:ext cx="469753" cy="1325220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87BD1CE-FDA5-DE67-4E40-61A424511F96}"/>
              </a:ext>
            </a:extLst>
          </p:cNvPr>
          <p:cNvCxnSpPr>
            <a:cxnSpLocks/>
          </p:cNvCxnSpPr>
          <p:nvPr/>
        </p:nvCxnSpPr>
        <p:spPr>
          <a:xfrm flipV="1">
            <a:off x="3898753" y="1663022"/>
            <a:ext cx="316214" cy="783174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740E1A2-0AA6-3BDC-7DAC-C8465CA2322D}"/>
              </a:ext>
            </a:extLst>
          </p:cNvPr>
          <p:cNvCxnSpPr>
            <a:cxnSpLocks/>
          </p:cNvCxnSpPr>
          <p:nvPr/>
        </p:nvCxnSpPr>
        <p:spPr>
          <a:xfrm flipH="1">
            <a:off x="3441700" y="3219450"/>
            <a:ext cx="571500" cy="47625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D1B0F1EB-DD1A-130F-B62B-6EA1CC0EAE62}"/>
              </a:ext>
            </a:extLst>
          </p:cNvPr>
          <p:cNvCxnSpPr>
            <a:cxnSpLocks/>
          </p:cNvCxnSpPr>
          <p:nvPr/>
        </p:nvCxnSpPr>
        <p:spPr>
          <a:xfrm flipH="1" flipV="1">
            <a:off x="1915323" y="3007202"/>
            <a:ext cx="2107402" cy="21224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CA5309D7-EF86-60AE-3CFC-07BA5D4B2CCB}"/>
              </a:ext>
            </a:extLst>
          </p:cNvPr>
          <p:cNvCxnSpPr>
            <a:cxnSpLocks/>
          </p:cNvCxnSpPr>
          <p:nvPr/>
        </p:nvCxnSpPr>
        <p:spPr>
          <a:xfrm flipH="1" flipV="1">
            <a:off x="3371850" y="1150304"/>
            <a:ext cx="641350" cy="206914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E69693F9-0027-5789-C14E-1FB94E5A8462}"/>
              </a:ext>
            </a:extLst>
          </p:cNvPr>
          <p:cNvCxnSpPr>
            <a:cxnSpLocks/>
          </p:cNvCxnSpPr>
          <p:nvPr/>
        </p:nvCxnSpPr>
        <p:spPr>
          <a:xfrm flipV="1">
            <a:off x="4013200" y="1663022"/>
            <a:ext cx="317500" cy="155642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CA925F0-95AE-233E-2BA2-FE122A371532}"/>
              </a:ext>
            </a:extLst>
          </p:cNvPr>
          <p:cNvCxnSpPr>
            <a:cxnSpLocks/>
          </p:cNvCxnSpPr>
          <p:nvPr/>
        </p:nvCxnSpPr>
        <p:spPr>
          <a:xfrm flipV="1">
            <a:off x="4022725" y="2446196"/>
            <a:ext cx="384966" cy="773254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D38E69B-0D97-D4F5-7F78-A71287C1DDF5}"/>
              </a:ext>
            </a:extLst>
          </p:cNvPr>
          <p:cNvCxnSpPr>
            <a:cxnSpLocks/>
          </p:cNvCxnSpPr>
          <p:nvPr/>
        </p:nvCxnSpPr>
        <p:spPr>
          <a:xfrm flipH="1" flipV="1">
            <a:off x="3536950" y="1131750"/>
            <a:ext cx="549275" cy="337010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5DF5056A-0EA0-F917-8FD1-FCD7E56A9F67}"/>
              </a:ext>
            </a:extLst>
          </p:cNvPr>
          <p:cNvCxnSpPr>
            <a:cxnSpLocks/>
          </p:cNvCxnSpPr>
          <p:nvPr/>
        </p:nvCxnSpPr>
        <p:spPr>
          <a:xfrm flipH="1">
            <a:off x="1838325" y="1476064"/>
            <a:ext cx="2257278" cy="114868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DF4D9F29-E038-ACE5-F845-52111F5555A3}"/>
              </a:ext>
            </a:extLst>
          </p:cNvPr>
          <p:cNvCxnSpPr>
            <a:cxnSpLocks/>
          </p:cNvCxnSpPr>
          <p:nvPr/>
        </p:nvCxnSpPr>
        <p:spPr>
          <a:xfrm flipH="1">
            <a:off x="3233269" y="1486694"/>
            <a:ext cx="862334" cy="213019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30BB23EE-8F01-A4A8-3A06-ECD45DBFB5B7}"/>
              </a:ext>
            </a:extLst>
          </p:cNvPr>
          <p:cNvCxnSpPr>
            <a:cxnSpLocks/>
          </p:cNvCxnSpPr>
          <p:nvPr/>
        </p:nvCxnSpPr>
        <p:spPr>
          <a:xfrm>
            <a:off x="4095347" y="1486694"/>
            <a:ext cx="67736" cy="1673201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61A58F73-8DDC-8A17-17FA-A60E2D05E375}"/>
              </a:ext>
            </a:extLst>
          </p:cNvPr>
          <p:cNvCxnSpPr>
            <a:cxnSpLocks/>
          </p:cNvCxnSpPr>
          <p:nvPr/>
        </p:nvCxnSpPr>
        <p:spPr>
          <a:xfrm>
            <a:off x="4096807" y="1486694"/>
            <a:ext cx="295216" cy="698183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2C11A91-8017-44BE-C782-7EADD6FDD412}"/>
              </a:ext>
            </a:extLst>
          </p:cNvPr>
          <p:cNvCxnSpPr>
            <a:cxnSpLocks/>
          </p:cNvCxnSpPr>
          <p:nvPr/>
        </p:nvCxnSpPr>
        <p:spPr>
          <a:xfrm flipH="1">
            <a:off x="2038350" y="1079150"/>
            <a:ext cx="1258549" cy="137604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AC6563FB-29CF-1B7D-54FD-4B8091D42D67}"/>
              </a:ext>
            </a:extLst>
          </p:cNvPr>
          <p:cNvCxnSpPr>
            <a:cxnSpLocks/>
          </p:cNvCxnSpPr>
          <p:nvPr/>
        </p:nvCxnSpPr>
        <p:spPr>
          <a:xfrm flipH="1">
            <a:off x="3075951" y="1093608"/>
            <a:ext cx="219699" cy="2477843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B0DFB8C9-8AC4-A9D2-3721-788B7AB6D062}"/>
              </a:ext>
            </a:extLst>
          </p:cNvPr>
          <p:cNvCxnSpPr>
            <a:cxnSpLocks/>
          </p:cNvCxnSpPr>
          <p:nvPr/>
        </p:nvCxnSpPr>
        <p:spPr>
          <a:xfrm>
            <a:off x="3308010" y="1091451"/>
            <a:ext cx="966985" cy="18963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4AC1F14-2FF1-F798-2914-CE1D54CD80FF}"/>
              </a:ext>
            </a:extLst>
          </p:cNvPr>
          <p:cNvCxnSpPr>
            <a:cxnSpLocks/>
          </p:cNvCxnSpPr>
          <p:nvPr/>
        </p:nvCxnSpPr>
        <p:spPr>
          <a:xfrm>
            <a:off x="3288051" y="1078710"/>
            <a:ext cx="1085677" cy="128602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36F0BEC1-ED91-457D-22D4-FEF727F6D508}"/>
              </a:ext>
            </a:extLst>
          </p:cNvPr>
          <p:cNvCxnSpPr>
            <a:cxnSpLocks/>
          </p:cNvCxnSpPr>
          <p:nvPr/>
        </p:nvCxnSpPr>
        <p:spPr>
          <a:xfrm>
            <a:off x="3284199" y="1084992"/>
            <a:ext cx="908390" cy="292609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805F819-4EFA-050B-2EEB-797A54C4765C}"/>
                  </a:ext>
                </a:extLst>
              </p:cNvPr>
              <p:cNvSpPr txBox="1"/>
              <p:nvPr/>
            </p:nvSpPr>
            <p:spPr>
              <a:xfrm>
                <a:off x="6288762" y="799051"/>
                <a:ext cx="2524125" cy="8051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Traffic complexity </a:t>
                </a:r>
              </a:p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GB" sz="1400">
                    <a:latin typeface="Nokia Pure Text Light"/>
                  </a:rPr>
                  <a:t>g</a:t>
                </a: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rows 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</m:t>
                    </m:r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e>
                      <m:sup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0805F819-4EFA-050B-2EEB-797A54C47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762" y="799051"/>
                <a:ext cx="2524125" cy="805198"/>
              </a:xfrm>
              <a:prstGeom prst="rect">
                <a:avLst/>
              </a:prstGeom>
              <a:blipFill>
                <a:blip r:embed="rId18"/>
                <a:stretch>
                  <a:fillRect l="-4348" t="-757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825508E-1F58-16D1-6916-19FF904D64B2}"/>
              </a:ext>
            </a:extLst>
          </p:cNvPr>
          <p:cNvSpPr txBox="1"/>
          <p:nvPr/>
        </p:nvSpPr>
        <p:spPr>
          <a:xfrm>
            <a:off x="6288762" y="1618488"/>
            <a:ext cx="2350414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Audio synchronization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400">
                <a:latin typeface="Nokia Pure Text Light"/>
              </a:rPr>
              <a:t>complexity</a:t>
            </a:r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A83544-ADE8-D9F0-A52F-5CB32325DA71}"/>
              </a:ext>
            </a:extLst>
          </p:cNvPr>
          <p:cNvSpPr txBox="1"/>
          <p:nvPr/>
        </p:nvSpPr>
        <p:spPr>
          <a:xfrm>
            <a:off x="6272212" y="2448789"/>
            <a:ext cx="2350414" cy="45720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Limitations on audio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400">
                <a:latin typeface="Nokia Pure Text Light"/>
              </a:rPr>
              <a:t>Enhancement techniques</a:t>
            </a:r>
            <a:endParaRPr kumimoji="0" lang="en-BE" sz="14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24" name="!!stream">
            <a:extLst>
              <a:ext uri="{FF2B5EF4-FFF2-40B4-BE49-F238E27FC236}">
                <a16:creationId xmlns:a16="http://schemas.microsoft.com/office/drawing/2014/main" id="{6A9EE4C5-533B-F46C-82E8-566AD3F6C0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25" name="!!stream">
            <a:extLst>
              <a:ext uri="{FF2B5EF4-FFF2-40B4-BE49-F238E27FC236}">
                <a16:creationId xmlns:a16="http://schemas.microsoft.com/office/drawing/2014/main" id="{A9B03F40-E452-C62F-CB78-3E27F81DBB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27" name="!!stream">
            <a:extLst>
              <a:ext uri="{FF2B5EF4-FFF2-40B4-BE49-F238E27FC236}">
                <a16:creationId xmlns:a16="http://schemas.microsoft.com/office/drawing/2014/main" id="{368C64BA-90EE-4797-E7BC-2EAFB6970D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28" name="!!stream">
            <a:extLst>
              <a:ext uri="{FF2B5EF4-FFF2-40B4-BE49-F238E27FC236}">
                <a16:creationId xmlns:a16="http://schemas.microsoft.com/office/drawing/2014/main" id="{A6CF3185-FE7E-1CEC-4911-63BBDB118A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31" name="!!stream">
            <a:extLst>
              <a:ext uri="{FF2B5EF4-FFF2-40B4-BE49-F238E27FC236}">
                <a16:creationId xmlns:a16="http://schemas.microsoft.com/office/drawing/2014/main" id="{1A1DE1D5-FA86-4AB8-8BC1-F2E5170940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790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/>
      <p:bldP spid="20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F6D87D-6237-B8DB-82F7-F792400CFD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8388C40-2028-79E1-8D09-630348DDF5A0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  <a:p>
            <a:r>
              <a:rPr lang="en-US" b="1">
                <a:solidFill>
                  <a:srgbClr val="C00000"/>
                </a:solidFill>
              </a:rPr>
              <a:t>End-to-end encryption</a:t>
            </a:r>
          </a:p>
          <a:p>
            <a:endParaRPr lang="en-US" b="1"/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1065E9FB-E0BD-7DDE-19FC-BE890FCCFF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D0E8C648-7A89-C0EE-397A-0BCEC590A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F9F0AF25-BFCA-A8F5-47AC-4701E15F45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6B287B05-256E-B442-6A53-07B6C075C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AA9B12E8-A101-D290-C083-47E5AC9E38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371FD3F4-B88A-4DB0-FDF8-05637063EEF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B5580EA6-C44B-520F-6A3E-4A42B4D182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2" name="Graphic 1" descr="Radio microphone with solid fill">
            <a:extLst>
              <a:ext uri="{FF2B5EF4-FFF2-40B4-BE49-F238E27FC236}">
                <a16:creationId xmlns:a16="http://schemas.microsoft.com/office/drawing/2014/main" id="{6DEB7F83-B076-E3FB-DFA9-51DA7B1B84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5" name="Graphic 4" descr="Radio microphone with solid fill">
            <a:extLst>
              <a:ext uri="{FF2B5EF4-FFF2-40B4-BE49-F238E27FC236}">
                <a16:creationId xmlns:a16="http://schemas.microsoft.com/office/drawing/2014/main" id="{81A67B85-1B37-3720-65E7-B6136559582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221E58D3-6F71-29A7-10F5-4D8CD61742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0466C555-26B5-27F9-8DC4-D7E8EE7A46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BEAC8F10-ABC3-9254-4062-BB5C56A2BA2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pic>
        <p:nvPicPr>
          <p:cNvPr id="24" name="!!stream">
            <a:extLst>
              <a:ext uri="{FF2B5EF4-FFF2-40B4-BE49-F238E27FC236}">
                <a16:creationId xmlns:a16="http://schemas.microsoft.com/office/drawing/2014/main" id="{17020B55-E28B-A34C-3E99-CAD1B1F1C9C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64930" y="2051426"/>
            <a:ext cx="780098" cy="350312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F4B4443-9150-615F-4774-957F94323F15}"/>
              </a:ext>
            </a:extLst>
          </p:cNvPr>
          <p:cNvCxnSpPr/>
          <p:nvPr/>
        </p:nvCxnSpPr>
        <p:spPr>
          <a:xfrm flipH="1">
            <a:off x="3594100" y="600078"/>
            <a:ext cx="328620" cy="2571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DEDE12E-27E3-999F-0DD0-C1B43439C931}"/>
              </a:ext>
            </a:extLst>
          </p:cNvPr>
          <p:cNvCxnSpPr/>
          <p:nvPr/>
        </p:nvCxnSpPr>
        <p:spPr>
          <a:xfrm flipH="1">
            <a:off x="4548195" y="1114622"/>
            <a:ext cx="328620" cy="2571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A41C292-2361-B73D-456E-79FE5F5ED88E}"/>
              </a:ext>
            </a:extLst>
          </p:cNvPr>
          <p:cNvCxnSpPr/>
          <p:nvPr/>
        </p:nvCxnSpPr>
        <p:spPr>
          <a:xfrm flipH="1">
            <a:off x="4595030" y="3011808"/>
            <a:ext cx="328620" cy="2571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CA2B86-ADB7-E473-41A8-1AF6496ADA9E}"/>
              </a:ext>
            </a:extLst>
          </p:cNvPr>
          <p:cNvCxnSpPr/>
          <p:nvPr/>
        </p:nvCxnSpPr>
        <p:spPr>
          <a:xfrm flipH="1">
            <a:off x="3594100" y="3864610"/>
            <a:ext cx="328620" cy="257172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7A4330-A9CB-23C6-387D-62F087F3778F}"/>
              </a:ext>
            </a:extLst>
          </p:cNvPr>
          <p:cNvCxnSpPr>
            <a:cxnSpLocks/>
          </p:cNvCxnSpPr>
          <p:nvPr/>
        </p:nvCxnSpPr>
        <p:spPr>
          <a:xfrm flipH="1">
            <a:off x="997476" y="2935952"/>
            <a:ext cx="406333" cy="31397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Graphic 36" descr="Server with solid fill">
            <a:extLst>
              <a:ext uri="{FF2B5EF4-FFF2-40B4-BE49-F238E27FC236}">
                <a16:creationId xmlns:a16="http://schemas.microsoft.com/office/drawing/2014/main" id="{B0204806-4585-659C-B62B-EB9D924F9C0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594285" y="2090964"/>
            <a:ext cx="593415" cy="593415"/>
          </a:xfrm>
          <a:prstGeom prst="rect">
            <a:avLst/>
          </a:prstGeom>
        </p:spPr>
      </p:pic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2B36DE85-D710-A7FA-A071-E6FBE85FA0A2}"/>
              </a:ext>
            </a:extLst>
          </p:cNvPr>
          <p:cNvCxnSpPr>
            <a:cxnSpLocks/>
          </p:cNvCxnSpPr>
          <p:nvPr/>
        </p:nvCxnSpPr>
        <p:spPr>
          <a:xfrm flipH="1">
            <a:off x="1465601" y="2314575"/>
            <a:ext cx="2738099" cy="0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D63E2845-5756-0297-0C39-FD059960D7F6}"/>
              </a:ext>
            </a:extLst>
          </p:cNvPr>
          <p:cNvCxnSpPr>
            <a:cxnSpLocks/>
          </p:cNvCxnSpPr>
          <p:nvPr/>
        </p:nvCxnSpPr>
        <p:spPr>
          <a:xfrm flipV="1">
            <a:off x="4206875" y="1600200"/>
            <a:ext cx="123825" cy="725810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7AA6724B-6ACA-C4D0-D206-EFB5623A6512}"/>
              </a:ext>
            </a:extLst>
          </p:cNvPr>
          <p:cNvCxnSpPr>
            <a:cxnSpLocks/>
          </p:cNvCxnSpPr>
          <p:nvPr/>
        </p:nvCxnSpPr>
        <p:spPr>
          <a:xfrm flipH="1" flipV="1">
            <a:off x="3429000" y="1100773"/>
            <a:ext cx="774700" cy="1213802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0BEB4E08-2ED7-74CC-571D-92196441CEC6}"/>
              </a:ext>
            </a:extLst>
          </p:cNvPr>
          <p:cNvCxnSpPr>
            <a:cxnSpLocks/>
          </p:cNvCxnSpPr>
          <p:nvPr/>
        </p:nvCxnSpPr>
        <p:spPr>
          <a:xfrm flipH="1">
            <a:off x="3594100" y="2314575"/>
            <a:ext cx="609600" cy="1450021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97EB3714-63E7-94DB-A226-54CDCEE938D1}"/>
              </a:ext>
            </a:extLst>
          </p:cNvPr>
          <p:cNvCxnSpPr>
            <a:cxnSpLocks/>
          </p:cNvCxnSpPr>
          <p:nvPr/>
        </p:nvCxnSpPr>
        <p:spPr>
          <a:xfrm>
            <a:off x="4203700" y="2314575"/>
            <a:ext cx="0" cy="771525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BFE8BFEB-9213-7BB6-54E7-EF3D5B5E4B2C}"/>
              </a:ext>
            </a:extLst>
          </p:cNvPr>
          <p:cNvSpPr txBox="1"/>
          <p:nvPr/>
        </p:nvSpPr>
        <p:spPr>
          <a:xfrm>
            <a:off x="6114611" y="1429393"/>
            <a:ext cx="2370489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b="1">
                <a:solidFill>
                  <a:srgbClr val="C00000"/>
                </a:solidFill>
              </a:rPr>
              <a:t>Speaker anonymity</a:t>
            </a:r>
          </a:p>
        </p:txBody>
      </p:sp>
      <p:pic>
        <p:nvPicPr>
          <p:cNvPr id="63" name="Graphic 62" descr="Close with solid fill">
            <a:extLst>
              <a:ext uri="{FF2B5EF4-FFF2-40B4-BE49-F238E27FC236}">
                <a16:creationId xmlns:a16="http://schemas.microsoft.com/office/drawing/2014/main" id="{0A116810-647C-B74E-F006-D57CD5549DC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5771314" y="1436204"/>
            <a:ext cx="328620" cy="328620"/>
          </a:xfrm>
          <a:prstGeom prst="rect">
            <a:avLst/>
          </a:prstGeom>
        </p:spPr>
      </p:pic>
      <p:pic>
        <p:nvPicPr>
          <p:cNvPr id="1026" name="Picture 2" descr="The regulatory battle for e-privacy | Kaspersky official blog">
            <a:extLst>
              <a:ext uri="{FF2B5EF4-FFF2-40B4-BE49-F238E27FC236}">
                <a16:creationId xmlns:a16="http://schemas.microsoft.com/office/drawing/2014/main" id="{902E929C-4A5D-A8DC-0FE8-58A2688A9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393" y="2615944"/>
            <a:ext cx="3082924" cy="2297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398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0E562-ED1F-F660-CAD9-2AD9B576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D76FDF29-C396-FB11-ABC0-CB754E80BF63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  <a:p>
            <a:r>
              <a:rPr lang="en-US" b="1" u="sng">
                <a:solidFill>
                  <a:srgbClr val="C00000"/>
                </a:solidFill>
              </a:rPr>
              <a:t>Ideal-world</a:t>
            </a:r>
            <a:br>
              <a:rPr lang="en-US" b="1">
                <a:solidFill>
                  <a:srgbClr val="C00000"/>
                </a:solidFill>
              </a:rPr>
            </a:br>
            <a:r>
              <a:rPr lang="en-US" b="1">
                <a:solidFill>
                  <a:srgbClr val="C00000"/>
                </a:solidFill>
              </a:rPr>
              <a:t>End-to-end encryption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2B579243-CE9E-9AD3-DEA9-349E01AB3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557899CB-73E6-52BA-8E51-21F1191CBD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3B9D13BC-7141-8EDD-6890-5DF8D6601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01D70A08-D86F-BDBB-3911-1108064E5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0B5523B3-FC6A-598E-D492-329702E80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3B340C11-6CFE-CC15-9EFE-0ED4BE2D23D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9149DED9-CFFE-3CA8-8F7D-46F3F2E471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AFDCBF5B-8CFC-DCB5-877F-66A715C227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0B3CDE1-9FCB-02DC-AA6E-8AB2A48529DA}"/>
              </a:ext>
            </a:extLst>
          </p:cNvPr>
          <p:cNvCxnSpPr>
            <a:cxnSpLocks/>
          </p:cNvCxnSpPr>
          <p:nvPr/>
        </p:nvCxnSpPr>
        <p:spPr>
          <a:xfrm flipH="1" flipV="1">
            <a:off x="2781300" y="2853346"/>
            <a:ext cx="666750" cy="91125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457B084-8291-C44E-E8E4-2B797C5870B8}"/>
              </a:ext>
            </a:extLst>
          </p:cNvPr>
          <p:cNvCxnSpPr>
            <a:cxnSpLocks/>
          </p:cNvCxnSpPr>
          <p:nvPr/>
        </p:nvCxnSpPr>
        <p:spPr>
          <a:xfrm>
            <a:off x="1442751" y="2369705"/>
            <a:ext cx="765306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C34CA6D2-2FF3-B9FF-8F39-1028E6947E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BCB89326-0C89-F26E-10D3-34CD5014038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13" name="Graphic 12" descr="Radio microphone with solid fill">
            <a:extLst>
              <a:ext uri="{FF2B5EF4-FFF2-40B4-BE49-F238E27FC236}">
                <a16:creationId xmlns:a16="http://schemas.microsoft.com/office/drawing/2014/main" id="{CE450166-A296-F665-9689-FEA3C677106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20" name="Graphic 19" descr="Radio microphone with solid fill">
            <a:extLst>
              <a:ext uri="{FF2B5EF4-FFF2-40B4-BE49-F238E27FC236}">
                <a16:creationId xmlns:a16="http://schemas.microsoft.com/office/drawing/2014/main" id="{0E3BB4F1-9972-0BAB-0F89-EBBB3988FF1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22" name="Graphic 21" descr="Radio microphone with solid fill">
            <a:extLst>
              <a:ext uri="{FF2B5EF4-FFF2-40B4-BE49-F238E27FC236}">
                <a16:creationId xmlns:a16="http://schemas.microsoft.com/office/drawing/2014/main" id="{E59B65A5-AED1-DDD3-D6C4-4F88DBAA818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pic>
        <p:nvPicPr>
          <p:cNvPr id="25" name="Graphic 24" descr="Server with solid fill">
            <a:extLst>
              <a:ext uri="{FF2B5EF4-FFF2-40B4-BE49-F238E27FC236}">
                <a16:creationId xmlns:a16="http://schemas.microsoft.com/office/drawing/2014/main" id="{34DDAC5A-94DB-B417-F0B4-8BAA8D4DFB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2333625" y="2156732"/>
            <a:ext cx="593415" cy="59341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4981787-ACBC-EFA1-1797-E691D59DB580}"/>
              </a:ext>
            </a:extLst>
          </p:cNvPr>
          <p:cNvCxnSpPr>
            <a:cxnSpLocks/>
          </p:cNvCxnSpPr>
          <p:nvPr/>
        </p:nvCxnSpPr>
        <p:spPr>
          <a:xfrm flipH="1">
            <a:off x="2781300" y="1079150"/>
            <a:ext cx="515599" cy="98312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D7AEFF7-ED4E-BD40-A7BA-BFAC9FA6F957}"/>
              </a:ext>
            </a:extLst>
          </p:cNvPr>
          <p:cNvCxnSpPr>
            <a:cxnSpLocks/>
          </p:cNvCxnSpPr>
          <p:nvPr/>
        </p:nvCxnSpPr>
        <p:spPr>
          <a:xfrm flipH="1">
            <a:off x="2927040" y="1476064"/>
            <a:ext cx="1168563" cy="790886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E7885F-06EF-17CC-6A6A-4EB816B1578F}"/>
              </a:ext>
            </a:extLst>
          </p:cNvPr>
          <p:cNvCxnSpPr>
            <a:cxnSpLocks/>
          </p:cNvCxnSpPr>
          <p:nvPr/>
        </p:nvCxnSpPr>
        <p:spPr>
          <a:xfrm flipH="1">
            <a:off x="2927040" y="2347942"/>
            <a:ext cx="1252375" cy="10549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EE5D541-E779-1842-58D6-07AEBCF30778}"/>
              </a:ext>
            </a:extLst>
          </p:cNvPr>
          <p:cNvCxnSpPr>
            <a:cxnSpLocks/>
          </p:cNvCxnSpPr>
          <p:nvPr/>
        </p:nvCxnSpPr>
        <p:spPr>
          <a:xfrm flipH="1" flipV="1">
            <a:off x="2927040" y="2641769"/>
            <a:ext cx="1168563" cy="53005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CC9EE40-524D-FFC4-C298-FB5ADA5CA34F}"/>
              </a:ext>
            </a:extLst>
          </p:cNvPr>
          <p:cNvCxnSpPr>
            <a:cxnSpLocks/>
          </p:cNvCxnSpPr>
          <p:nvPr/>
        </p:nvCxnSpPr>
        <p:spPr>
          <a:xfrm flipV="1">
            <a:off x="2836704" y="1148023"/>
            <a:ext cx="554196" cy="985247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1A8B0838-6F8D-5F34-E115-B2FD595E6FDE}"/>
              </a:ext>
            </a:extLst>
          </p:cNvPr>
          <p:cNvCxnSpPr>
            <a:cxnSpLocks/>
          </p:cNvCxnSpPr>
          <p:nvPr/>
        </p:nvCxnSpPr>
        <p:spPr>
          <a:xfrm flipV="1">
            <a:off x="3017376" y="1605148"/>
            <a:ext cx="1162039" cy="6785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07C4E521-163E-E873-EEDC-8990746559D5}"/>
              </a:ext>
            </a:extLst>
          </p:cNvPr>
          <p:cNvCxnSpPr>
            <a:cxnSpLocks/>
          </p:cNvCxnSpPr>
          <p:nvPr/>
        </p:nvCxnSpPr>
        <p:spPr>
          <a:xfrm flipV="1">
            <a:off x="3078325" y="2495229"/>
            <a:ext cx="1101090" cy="38518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D4208EC0-CED1-36D5-2B9E-50FA576600F2}"/>
              </a:ext>
            </a:extLst>
          </p:cNvPr>
          <p:cNvCxnSpPr>
            <a:cxnSpLocks/>
          </p:cNvCxnSpPr>
          <p:nvPr/>
        </p:nvCxnSpPr>
        <p:spPr>
          <a:xfrm>
            <a:off x="3017376" y="2789056"/>
            <a:ext cx="1078227" cy="51440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AF2B9244-F94E-8FBA-5C94-194E6B383349}"/>
              </a:ext>
            </a:extLst>
          </p:cNvPr>
          <p:cNvCxnSpPr>
            <a:cxnSpLocks/>
          </p:cNvCxnSpPr>
          <p:nvPr/>
        </p:nvCxnSpPr>
        <p:spPr>
          <a:xfrm>
            <a:off x="2673203" y="2914575"/>
            <a:ext cx="633104" cy="897266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BA78F751-B17F-C8E5-C21D-5DC7CF7DDA1A}"/>
              </a:ext>
            </a:extLst>
          </p:cNvPr>
          <p:cNvCxnSpPr>
            <a:cxnSpLocks/>
          </p:cNvCxnSpPr>
          <p:nvPr/>
        </p:nvCxnSpPr>
        <p:spPr>
          <a:xfrm flipH="1">
            <a:off x="1475072" y="2514167"/>
            <a:ext cx="700664" cy="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!!stream">
            <a:extLst>
              <a:ext uri="{FF2B5EF4-FFF2-40B4-BE49-F238E27FC236}">
                <a16:creationId xmlns:a16="http://schemas.microsoft.com/office/drawing/2014/main" id="{55380DD0-B4C1-7ADD-BE44-6E48651420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7" name="!!stream">
            <a:extLst>
              <a:ext uri="{FF2B5EF4-FFF2-40B4-BE49-F238E27FC236}">
                <a16:creationId xmlns:a16="http://schemas.microsoft.com/office/drawing/2014/main" id="{863E5C71-29C8-6D31-0AC4-E0D7DA505E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8" name="!!stream">
            <a:extLst>
              <a:ext uri="{FF2B5EF4-FFF2-40B4-BE49-F238E27FC236}">
                <a16:creationId xmlns:a16="http://schemas.microsoft.com/office/drawing/2014/main" id="{C9722CD7-5AF8-C28C-D5C9-B3CBD4D2B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11" name="!!stream">
            <a:extLst>
              <a:ext uri="{FF2B5EF4-FFF2-40B4-BE49-F238E27FC236}">
                <a16:creationId xmlns:a16="http://schemas.microsoft.com/office/drawing/2014/main" id="{0FBA0C93-6C61-D323-5563-5C9AA3A27A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23" name="!!stream">
            <a:extLst>
              <a:ext uri="{FF2B5EF4-FFF2-40B4-BE49-F238E27FC236}">
                <a16:creationId xmlns:a16="http://schemas.microsoft.com/office/drawing/2014/main" id="{94D694C6-F7EF-A9A3-3BA7-35FC4FB35B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  <p:pic>
        <p:nvPicPr>
          <p:cNvPr id="5" name="Picture 4" descr="A close-up of a document&#10;&#10;AI-generated content may be incorrect.">
            <a:extLst>
              <a:ext uri="{FF2B5EF4-FFF2-40B4-BE49-F238E27FC236}">
                <a16:creationId xmlns:a16="http://schemas.microsoft.com/office/drawing/2014/main" id="{DC8F1DD4-D379-DF54-9877-AD41184CC4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560" y="790530"/>
            <a:ext cx="2793962" cy="161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Picture 26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C6B7FBAF-EC41-9D20-9091-B3339EF205C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99" y="2853346"/>
            <a:ext cx="2548084" cy="20397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4523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8B95D-2007-98E1-E4E2-2701C7F030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9C689930-6A42-9750-93B3-E7C4195ED8EC}"/>
              </a:ext>
            </a:extLst>
          </p:cNvPr>
          <p:cNvSpPr/>
          <p:nvPr/>
        </p:nvSpPr>
        <p:spPr>
          <a:xfrm>
            <a:off x="5682141" y="4023289"/>
            <a:ext cx="678979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xdfx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F91A627-6C42-537B-8B8E-09829230A2DE}"/>
              </a:ext>
            </a:extLst>
          </p:cNvPr>
          <p:cNvSpPr/>
          <p:nvPr/>
        </p:nvSpPr>
        <p:spPr>
          <a:xfrm>
            <a:off x="6648140" y="3145134"/>
            <a:ext cx="678979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xdfx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9A1FAA-1C7F-706F-9324-7F455D7EDD8E}"/>
              </a:ext>
            </a:extLst>
          </p:cNvPr>
          <p:cNvSpPr/>
          <p:nvPr/>
        </p:nvSpPr>
        <p:spPr>
          <a:xfrm>
            <a:off x="6972149" y="2075636"/>
            <a:ext cx="678979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xdfx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F84580-8FEF-7CE4-FEFC-D0B343265B9D}"/>
              </a:ext>
            </a:extLst>
          </p:cNvPr>
          <p:cNvSpPr/>
          <p:nvPr/>
        </p:nvSpPr>
        <p:spPr>
          <a:xfrm>
            <a:off x="6661621" y="1172803"/>
            <a:ext cx="678979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xdfx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DA7657A8-DBA8-D534-B3F8-C8E648A94A24}"/>
              </a:ext>
            </a:extLst>
          </p:cNvPr>
          <p:cNvSpPr/>
          <p:nvPr/>
        </p:nvSpPr>
        <p:spPr>
          <a:xfrm>
            <a:off x="5655829" y="498354"/>
            <a:ext cx="720221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xdfx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6F9F719-852C-C950-1A67-56602951FFB7}"/>
              </a:ext>
            </a:extLst>
          </p:cNvPr>
          <p:cNvSpPr/>
          <p:nvPr/>
        </p:nvSpPr>
        <p:spPr>
          <a:xfrm>
            <a:off x="91322" y="2940837"/>
            <a:ext cx="868627" cy="362623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EC7748FC-E44F-6FAF-56A1-AC8648C4934D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Blind audio mixing</a:t>
            </a:r>
          </a:p>
        </p:txBody>
      </p:sp>
      <p:pic>
        <p:nvPicPr>
          <p:cNvPr id="3" name="Graphic 2" descr="User with solid fill">
            <a:extLst>
              <a:ext uri="{FF2B5EF4-FFF2-40B4-BE49-F238E27FC236}">
                <a16:creationId xmlns:a16="http://schemas.microsoft.com/office/drawing/2014/main" id="{3B5E2F77-9CE4-1A44-9EA0-0728B3680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64887" y="3960967"/>
            <a:ext cx="457200" cy="457200"/>
          </a:xfrm>
          <a:prstGeom prst="rect">
            <a:avLst/>
          </a:prstGeom>
        </p:spPr>
      </p:pic>
      <p:pic>
        <p:nvPicPr>
          <p:cNvPr id="4" name="Graphic 3" descr="User with solid fill">
            <a:extLst>
              <a:ext uri="{FF2B5EF4-FFF2-40B4-BE49-F238E27FC236}">
                <a16:creationId xmlns:a16="http://schemas.microsoft.com/office/drawing/2014/main" id="{B043754B-E8F9-5E44-5B56-5A5682A96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45380" y="478161"/>
            <a:ext cx="457200" cy="457200"/>
          </a:xfrm>
          <a:prstGeom prst="rect">
            <a:avLst/>
          </a:prstGeom>
        </p:spPr>
      </p:pic>
      <p:pic>
        <p:nvPicPr>
          <p:cNvPr id="5" name="Graphic 4" descr="User with solid fill">
            <a:extLst>
              <a:ext uri="{FF2B5EF4-FFF2-40B4-BE49-F238E27FC236}">
                <a16:creationId xmlns:a16="http://schemas.microsoft.com/office/drawing/2014/main" id="{F7D75635-ECCB-033A-F189-0A5DB8637F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92820" y="1114085"/>
            <a:ext cx="457200" cy="457200"/>
          </a:xfrm>
          <a:prstGeom prst="rect">
            <a:avLst/>
          </a:prstGeom>
        </p:spPr>
      </p:pic>
      <p:pic>
        <p:nvPicPr>
          <p:cNvPr id="6" name="Graphic 5" descr="User with solid fill">
            <a:extLst>
              <a:ext uri="{FF2B5EF4-FFF2-40B4-BE49-F238E27FC236}">
                <a16:creationId xmlns:a16="http://schemas.microsoft.com/office/drawing/2014/main" id="{31BC3545-2FA9-B1B1-519B-50D0FF5885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51220" y="3102184"/>
            <a:ext cx="457200" cy="457200"/>
          </a:xfrm>
          <a:prstGeom prst="rect">
            <a:avLst/>
          </a:prstGeom>
        </p:spPr>
      </p:pic>
      <p:pic>
        <p:nvPicPr>
          <p:cNvPr id="7" name="Graphic 6" descr="User with solid fill">
            <a:extLst>
              <a:ext uri="{FF2B5EF4-FFF2-40B4-BE49-F238E27FC236}">
                <a16:creationId xmlns:a16="http://schemas.microsoft.com/office/drawing/2014/main" id="{EA71F635-4531-D9F5-0AA4-CAAF974F14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25230" y="2037037"/>
            <a:ext cx="457200" cy="457200"/>
          </a:xfrm>
          <a:prstGeom prst="rect">
            <a:avLst/>
          </a:prstGeom>
        </p:spPr>
      </p:pic>
      <p:pic>
        <p:nvPicPr>
          <p:cNvPr id="8" name="!!alice">
            <a:extLst>
              <a:ext uri="{FF2B5EF4-FFF2-40B4-BE49-F238E27FC236}">
                <a16:creationId xmlns:a16="http://schemas.microsoft.com/office/drawing/2014/main" id="{1D4885E8-F72E-F05D-6709-9972BAC6AED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593F5ECA-1D89-33FF-4CED-AD62219D5F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11" name="!!stream">
            <a:extLst>
              <a:ext uri="{FF2B5EF4-FFF2-40B4-BE49-F238E27FC236}">
                <a16:creationId xmlns:a16="http://schemas.microsoft.com/office/drawing/2014/main" id="{A034600F-F17B-ACAF-7688-7ABFC67E76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E7238DD0-5490-BA1A-F590-2263384B72F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371287" y="4025257"/>
            <a:ext cx="328620" cy="328620"/>
          </a:xfrm>
          <a:prstGeom prst="rect">
            <a:avLst/>
          </a:prstGeom>
        </p:spPr>
      </p:pic>
      <p:pic>
        <p:nvPicPr>
          <p:cNvPr id="14" name="!!stream">
            <a:extLst>
              <a:ext uri="{FF2B5EF4-FFF2-40B4-BE49-F238E27FC236}">
                <a16:creationId xmlns:a16="http://schemas.microsoft.com/office/drawing/2014/main" id="{8797C9AD-A296-0CC9-F854-8589CE5EC5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260" y="572152"/>
            <a:ext cx="533677" cy="239654"/>
          </a:xfrm>
          <a:prstGeom prst="rect">
            <a:avLst/>
          </a:prstGeom>
        </p:spPr>
      </p:pic>
      <p:pic>
        <p:nvPicPr>
          <p:cNvPr id="15" name="!!stream">
            <a:extLst>
              <a:ext uri="{FF2B5EF4-FFF2-40B4-BE49-F238E27FC236}">
                <a16:creationId xmlns:a16="http://schemas.microsoft.com/office/drawing/2014/main" id="{C8D4970D-988D-CAC6-22C6-B6083CAD92B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5311" y="1234288"/>
            <a:ext cx="533677" cy="239654"/>
          </a:xfrm>
          <a:prstGeom prst="rect">
            <a:avLst/>
          </a:prstGeom>
        </p:spPr>
      </p:pic>
      <p:pic>
        <p:nvPicPr>
          <p:cNvPr id="16" name="!!stream">
            <a:extLst>
              <a:ext uri="{FF2B5EF4-FFF2-40B4-BE49-F238E27FC236}">
                <a16:creationId xmlns:a16="http://schemas.microsoft.com/office/drawing/2014/main" id="{A461C1B7-2BE3-09D5-3966-1C01FCEF8EE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7725" y="2146905"/>
            <a:ext cx="533677" cy="239654"/>
          </a:xfrm>
          <a:prstGeom prst="rect">
            <a:avLst/>
          </a:prstGeom>
        </p:spPr>
      </p:pic>
      <p:pic>
        <p:nvPicPr>
          <p:cNvPr id="17" name="!!stream">
            <a:extLst>
              <a:ext uri="{FF2B5EF4-FFF2-40B4-BE49-F238E27FC236}">
                <a16:creationId xmlns:a16="http://schemas.microsoft.com/office/drawing/2014/main" id="{5D70D974-BCA7-721B-BA5B-3E6DD5D8FA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82430" y="3217484"/>
            <a:ext cx="533677" cy="239654"/>
          </a:xfrm>
          <a:prstGeom prst="rect">
            <a:avLst/>
          </a:prstGeom>
        </p:spPr>
      </p:pic>
      <p:pic>
        <p:nvPicPr>
          <p:cNvPr id="18" name="!!stream">
            <a:extLst>
              <a:ext uri="{FF2B5EF4-FFF2-40B4-BE49-F238E27FC236}">
                <a16:creationId xmlns:a16="http://schemas.microsoft.com/office/drawing/2014/main" id="{3CFF1687-E951-C8F5-3C4B-B1BC92E9C9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0260" y="4092783"/>
            <a:ext cx="533677" cy="239654"/>
          </a:xfrm>
          <a:prstGeom prst="rect">
            <a:avLst/>
          </a:prstGeom>
        </p:spPr>
      </p:pic>
      <p:pic>
        <p:nvPicPr>
          <p:cNvPr id="25" name="Graphic 24" descr="Radio microphone with solid fill">
            <a:extLst>
              <a:ext uri="{FF2B5EF4-FFF2-40B4-BE49-F238E27FC236}">
                <a16:creationId xmlns:a16="http://schemas.microsoft.com/office/drawing/2014/main" id="{868AEAD8-B5D6-07A2-9E37-F46525D93E3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56395" y="542451"/>
            <a:ext cx="328620" cy="328620"/>
          </a:xfrm>
          <a:prstGeom prst="rect">
            <a:avLst/>
          </a:prstGeom>
        </p:spPr>
      </p:pic>
      <p:pic>
        <p:nvPicPr>
          <p:cNvPr id="26" name="Graphic 25" descr="Radio microphone with solid fill">
            <a:extLst>
              <a:ext uri="{FF2B5EF4-FFF2-40B4-BE49-F238E27FC236}">
                <a16:creationId xmlns:a16="http://schemas.microsoft.com/office/drawing/2014/main" id="{AC453EFA-BD09-4CF2-E42A-12E15340270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61120" y="1184412"/>
            <a:ext cx="328620" cy="328620"/>
          </a:xfrm>
          <a:prstGeom prst="rect">
            <a:avLst/>
          </a:prstGeom>
        </p:spPr>
      </p:pic>
      <p:pic>
        <p:nvPicPr>
          <p:cNvPr id="27" name="Graphic 26" descr="Radio microphone with solid fill">
            <a:extLst>
              <a:ext uri="{FF2B5EF4-FFF2-40B4-BE49-F238E27FC236}">
                <a16:creationId xmlns:a16="http://schemas.microsoft.com/office/drawing/2014/main" id="{0C36817F-93B3-B0A8-19C3-22025865F5F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30840" y="2110913"/>
            <a:ext cx="328620" cy="328620"/>
          </a:xfrm>
          <a:prstGeom prst="rect">
            <a:avLst/>
          </a:prstGeom>
        </p:spPr>
      </p:pic>
      <p:pic>
        <p:nvPicPr>
          <p:cNvPr id="28" name="Graphic 27" descr="Radio microphone with solid fill">
            <a:extLst>
              <a:ext uri="{FF2B5EF4-FFF2-40B4-BE49-F238E27FC236}">
                <a16:creationId xmlns:a16="http://schemas.microsoft.com/office/drawing/2014/main" id="{FF18BC70-F951-04F1-ED37-255AFB720D0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319520" y="3185109"/>
            <a:ext cx="328620" cy="32862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E3FDF33A-0E36-1B62-AD2C-4D14EB4FBCE2}"/>
              </a:ext>
            </a:extLst>
          </p:cNvPr>
          <p:cNvSpPr/>
          <p:nvPr/>
        </p:nvSpPr>
        <p:spPr>
          <a:xfrm>
            <a:off x="3149279" y="1661971"/>
            <a:ext cx="1118262" cy="1257075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400">
                <a:solidFill>
                  <a:schemeClr val="bg1"/>
                </a:solidFill>
              </a:rPr>
              <a:t>Apply </a:t>
            </a:r>
            <a:br>
              <a:rPr lang="en-BE" sz="1400">
                <a:solidFill>
                  <a:schemeClr val="bg1"/>
                </a:solidFill>
              </a:rPr>
            </a:br>
            <a:r>
              <a:rPr lang="en-BE" sz="1400">
                <a:solidFill>
                  <a:schemeClr val="bg1"/>
                </a:solidFill>
              </a:rPr>
              <a:t>FHE SIMD Addition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AB816872-3D6C-E6A1-960B-224388803524}"/>
              </a:ext>
            </a:extLst>
          </p:cNvPr>
          <p:cNvCxnSpPr>
            <a:cxnSpLocks/>
          </p:cNvCxnSpPr>
          <p:nvPr/>
        </p:nvCxnSpPr>
        <p:spPr>
          <a:xfrm flipH="1" flipV="1">
            <a:off x="4291485" y="3021658"/>
            <a:ext cx="846377" cy="939309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>
            <a:extLst>
              <a:ext uri="{FF2B5EF4-FFF2-40B4-BE49-F238E27FC236}">
                <a16:creationId xmlns:a16="http://schemas.microsoft.com/office/drawing/2014/main" id="{8246AEA8-A4DC-9B93-768B-B5D114206F61}"/>
              </a:ext>
            </a:extLst>
          </p:cNvPr>
          <p:cNvCxnSpPr>
            <a:cxnSpLocks/>
          </p:cNvCxnSpPr>
          <p:nvPr/>
        </p:nvCxnSpPr>
        <p:spPr>
          <a:xfrm>
            <a:off x="1442751" y="2369705"/>
            <a:ext cx="1605249" cy="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9F22F1B-F76C-AA04-B9BD-3C81A3F0FBE8}"/>
              </a:ext>
            </a:extLst>
          </p:cNvPr>
          <p:cNvCxnSpPr>
            <a:cxnSpLocks/>
          </p:cNvCxnSpPr>
          <p:nvPr/>
        </p:nvCxnSpPr>
        <p:spPr>
          <a:xfrm flipH="1">
            <a:off x="4335171" y="965590"/>
            <a:ext cx="893606" cy="844095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0383BB4A-33C2-BE08-F86C-A50E23C2980D}"/>
              </a:ext>
            </a:extLst>
          </p:cNvPr>
          <p:cNvCxnSpPr>
            <a:cxnSpLocks/>
          </p:cNvCxnSpPr>
          <p:nvPr/>
        </p:nvCxnSpPr>
        <p:spPr>
          <a:xfrm flipH="1">
            <a:off x="4372464" y="1478080"/>
            <a:ext cx="1566328" cy="643425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:a16="http://schemas.microsoft.com/office/drawing/2014/main" id="{741AEE55-0481-1489-6D5C-0839D50332A3}"/>
              </a:ext>
            </a:extLst>
          </p:cNvPr>
          <p:cNvCxnSpPr>
            <a:cxnSpLocks/>
          </p:cNvCxnSpPr>
          <p:nvPr/>
        </p:nvCxnSpPr>
        <p:spPr>
          <a:xfrm flipH="1">
            <a:off x="4460299" y="2334347"/>
            <a:ext cx="1704203" cy="8234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97886D50-B834-76EB-4FD6-B0B6CB6E8687}"/>
              </a:ext>
            </a:extLst>
          </p:cNvPr>
          <p:cNvCxnSpPr>
            <a:cxnSpLocks/>
          </p:cNvCxnSpPr>
          <p:nvPr/>
        </p:nvCxnSpPr>
        <p:spPr>
          <a:xfrm flipH="1" flipV="1">
            <a:off x="4399444" y="2715629"/>
            <a:ext cx="1517486" cy="56742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76C7AA1-6421-C9BB-3AFC-A962A419DDA3}"/>
              </a:ext>
            </a:extLst>
          </p:cNvPr>
          <p:cNvCxnSpPr>
            <a:cxnSpLocks/>
          </p:cNvCxnSpPr>
          <p:nvPr/>
        </p:nvCxnSpPr>
        <p:spPr>
          <a:xfrm flipV="1">
            <a:off x="4372464" y="999651"/>
            <a:ext cx="969496" cy="923744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D2B6C3E3-1757-6E0A-29DD-C39E3A356A72}"/>
              </a:ext>
            </a:extLst>
          </p:cNvPr>
          <p:cNvCxnSpPr>
            <a:cxnSpLocks/>
          </p:cNvCxnSpPr>
          <p:nvPr/>
        </p:nvCxnSpPr>
        <p:spPr>
          <a:xfrm flipV="1">
            <a:off x="4460299" y="1598268"/>
            <a:ext cx="1519832" cy="608941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4EB43FB-D33E-9693-6316-6822ECA24C43}"/>
              </a:ext>
            </a:extLst>
          </p:cNvPr>
          <p:cNvCxnSpPr>
            <a:cxnSpLocks/>
          </p:cNvCxnSpPr>
          <p:nvPr/>
        </p:nvCxnSpPr>
        <p:spPr>
          <a:xfrm flipV="1">
            <a:off x="4460299" y="2481634"/>
            <a:ext cx="1704203" cy="48770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97A35A8-52FA-0D1B-1460-DDB11DE7F607}"/>
              </a:ext>
            </a:extLst>
          </p:cNvPr>
          <p:cNvCxnSpPr>
            <a:cxnSpLocks/>
          </p:cNvCxnSpPr>
          <p:nvPr/>
        </p:nvCxnSpPr>
        <p:spPr>
          <a:xfrm>
            <a:off x="4389272" y="2841175"/>
            <a:ext cx="1497180" cy="562087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439FDFF3-F312-D9F0-6B1A-F6E934C2A7CF}"/>
              </a:ext>
            </a:extLst>
          </p:cNvPr>
          <p:cNvCxnSpPr>
            <a:cxnSpLocks/>
          </p:cNvCxnSpPr>
          <p:nvPr/>
        </p:nvCxnSpPr>
        <p:spPr>
          <a:xfrm>
            <a:off x="4144748" y="3059124"/>
            <a:ext cx="846227" cy="943601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4629B08-2C62-D85A-AD33-CC86DDB74927}"/>
              </a:ext>
            </a:extLst>
          </p:cNvPr>
          <p:cNvCxnSpPr>
            <a:cxnSpLocks/>
          </p:cNvCxnSpPr>
          <p:nvPr/>
        </p:nvCxnSpPr>
        <p:spPr>
          <a:xfrm flipH="1">
            <a:off x="1475072" y="2506019"/>
            <a:ext cx="1572928" cy="8148"/>
          </a:xfrm>
          <a:prstGeom prst="straightConnector1">
            <a:avLst/>
          </a:prstGeom>
          <a:ln w="22225">
            <a:solidFill>
              <a:schemeClr val="tx1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7206549-872B-9DED-F2DD-38D360C638A9}"/>
              </a:ext>
            </a:extLst>
          </p:cNvPr>
          <p:cNvSpPr/>
          <p:nvPr/>
        </p:nvSpPr>
        <p:spPr>
          <a:xfrm>
            <a:off x="2023125" y="2171064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7834AE58-C2E1-9D4A-2794-E88159CF7F13}"/>
              </a:ext>
            </a:extLst>
          </p:cNvPr>
          <p:cNvSpPr/>
          <p:nvPr/>
        </p:nvSpPr>
        <p:spPr>
          <a:xfrm rot="18985632">
            <a:off x="4492423" y="1232351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F5B02AD4-BB23-00CC-996B-436850A03602}"/>
              </a:ext>
            </a:extLst>
          </p:cNvPr>
          <p:cNvSpPr/>
          <p:nvPr/>
        </p:nvSpPr>
        <p:spPr>
          <a:xfrm rot="20132250">
            <a:off x="4943336" y="1633378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D92E079D-5ACA-55FD-5D03-7C1B8CF47394}"/>
              </a:ext>
            </a:extLst>
          </p:cNvPr>
          <p:cNvSpPr/>
          <p:nvPr/>
        </p:nvSpPr>
        <p:spPr>
          <a:xfrm rot="21322181">
            <a:off x="5176746" y="2213702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B24E2F88-5AD7-8B62-DB1D-BE504E24B74A}"/>
              </a:ext>
            </a:extLst>
          </p:cNvPr>
          <p:cNvSpPr/>
          <p:nvPr/>
        </p:nvSpPr>
        <p:spPr>
          <a:xfrm rot="1321536">
            <a:off x="5057725" y="2896348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5F9FACCB-0D61-4CE2-D556-AC80518C3345}"/>
              </a:ext>
            </a:extLst>
          </p:cNvPr>
          <p:cNvSpPr/>
          <p:nvPr/>
        </p:nvSpPr>
        <p:spPr>
          <a:xfrm rot="2708966">
            <a:off x="4575604" y="3392164"/>
            <a:ext cx="444500" cy="8648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EE8F2A4-B01A-85E8-A1E0-25CDD5E7E24A}"/>
              </a:ext>
            </a:extLst>
          </p:cNvPr>
          <p:cNvSpPr/>
          <p:nvPr/>
        </p:nvSpPr>
        <p:spPr>
          <a:xfrm>
            <a:off x="2023125" y="2607236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66A1DBAC-4B5F-E491-1EFE-B6D6DA8F0BEB}"/>
              </a:ext>
            </a:extLst>
          </p:cNvPr>
          <p:cNvSpPr/>
          <p:nvPr/>
        </p:nvSpPr>
        <p:spPr>
          <a:xfrm rot="18891504">
            <a:off x="4726945" y="1453525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6480D80F-D13B-B2C0-D0E8-546838CEAFD2}"/>
              </a:ext>
            </a:extLst>
          </p:cNvPr>
          <p:cNvSpPr/>
          <p:nvPr/>
        </p:nvSpPr>
        <p:spPr>
          <a:xfrm rot="20359349">
            <a:off x="5094995" y="1911586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E353735F-C27C-6E48-FD37-B0224DE88EAC}"/>
              </a:ext>
            </a:extLst>
          </p:cNvPr>
          <p:cNvSpPr/>
          <p:nvPr/>
        </p:nvSpPr>
        <p:spPr>
          <a:xfrm rot="21387062">
            <a:off x="5195801" y="2560636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8A4B68B8-5BEE-9939-E227-4467AF16D345}"/>
              </a:ext>
            </a:extLst>
          </p:cNvPr>
          <p:cNvSpPr/>
          <p:nvPr/>
        </p:nvSpPr>
        <p:spPr>
          <a:xfrm rot="1226769">
            <a:off x="4939468" y="3171957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07D5A4AB-5DDB-E693-A19A-EEFA969713C0}"/>
              </a:ext>
            </a:extLst>
          </p:cNvPr>
          <p:cNvSpPr/>
          <p:nvPr/>
        </p:nvSpPr>
        <p:spPr>
          <a:xfrm rot="2792415">
            <a:off x="4327611" y="3609928"/>
            <a:ext cx="444500" cy="86488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pic>
        <p:nvPicPr>
          <p:cNvPr id="125" name="Picture 124">
            <a:extLst>
              <a:ext uri="{FF2B5EF4-FFF2-40B4-BE49-F238E27FC236}">
                <a16:creationId xmlns:a16="http://schemas.microsoft.com/office/drawing/2014/main" id="{3D9B3831-45E3-A929-2A71-7951E8765EA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97353" y="107965"/>
            <a:ext cx="724135" cy="434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8" grpId="0" animBg="1"/>
      <p:bldP spid="45" grpId="0" animBg="1"/>
      <p:bldP spid="42" grpId="0" animBg="1"/>
      <p:bldP spid="39" grpId="0" animBg="1"/>
      <p:bldP spid="31" grpId="0" animBg="1"/>
      <p:bldP spid="111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  <p:bldP spid="119" grpId="0" animBg="1"/>
      <p:bldP spid="120" grpId="0" animBg="1"/>
      <p:bldP spid="121" grpId="0" animBg="1"/>
      <p:bldP spid="122" grpId="0" animBg="1"/>
      <p:bldP spid="1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CBB1B-B487-C004-FB82-CD3566FCA6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rapezium 28">
            <a:extLst>
              <a:ext uri="{FF2B5EF4-FFF2-40B4-BE49-F238E27FC236}">
                <a16:creationId xmlns:a16="http://schemas.microsoft.com/office/drawing/2014/main" id="{C523D5F6-C2AB-2AEA-6004-1D5249D04564}"/>
              </a:ext>
            </a:extLst>
          </p:cNvPr>
          <p:cNvSpPr/>
          <p:nvPr/>
        </p:nvSpPr>
        <p:spPr>
          <a:xfrm>
            <a:off x="496313" y="2505430"/>
            <a:ext cx="6656326" cy="1635426"/>
          </a:xfrm>
          <a:prstGeom prst="trapezoid">
            <a:avLst>
              <a:gd name="adj" fmla="val 175194"/>
            </a:avLst>
          </a:prstGeom>
          <a:solidFill>
            <a:schemeClr val="accent1">
              <a:alpha val="10706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35279803-E168-8C36-3528-8E81AA6214A4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Blind audio mixing</a:t>
            </a:r>
          </a:p>
          <a:p>
            <a:r>
              <a:rPr lang="en-US" b="1">
                <a:solidFill>
                  <a:srgbClr val="C00000"/>
                </a:solidFill>
              </a:rPr>
              <a:t>Bandwidth limitations </a:t>
            </a:r>
            <a:endParaRPr lang="en-US" b="1"/>
          </a:p>
        </p:txBody>
      </p:sp>
      <p:pic>
        <p:nvPicPr>
          <p:cNvPr id="8" name="!!alice">
            <a:extLst>
              <a:ext uri="{FF2B5EF4-FFF2-40B4-BE49-F238E27FC236}">
                <a16:creationId xmlns:a16="http://schemas.microsoft.com/office/drawing/2014/main" id="{F06BCD72-9039-0892-081D-1B283EC469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434428" y="1385775"/>
            <a:ext cx="751326" cy="849488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6083B7DD-6822-2241-475C-5A667799D0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2448" y="1591700"/>
            <a:ext cx="549916" cy="549916"/>
          </a:xfrm>
          <a:prstGeom prst="rect">
            <a:avLst/>
          </a:prstGeom>
        </p:spPr>
      </p:pic>
      <p:pic>
        <p:nvPicPr>
          <p:cNvPr id="11" name="!!stream">
            <a:extLst>
              <a:ext uri="{FF2B5EF4-FFF2-40B4-BE49-F238E27FC236}">
                <a16:creationId xmlns:a16="http://schemas.microsoft.com/office/drawing/2014/main" id="{DD96334C-F4EF-E99A-E1AB-BB99F65C29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42417" y="2330979"/>
            <a:ext cx="780098" cy="350312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E854700-E7B9-7C74-2F77-B959CC90D5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7353" y="107965"/>
            <a:ext cx="724135" cy="4344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01CF5F7-ED89-0138-C296-8C4F276A9AF9}"/>
              </a:ext>
            </a:extLst>
          </p:cNvPr>
          <p:cNvSpPr/>
          <p:nvPr/>
        </p:nvSpPr>
        <p:spPr>
          <a:xfrm>
            <a:off x="3501503" y="3147987"/>
            <a:ext cx="661926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Encrypt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B9ABF6E-62C6-40CD-3B33-E68D0691991F}"/>
              </a:ext>
            </a:extLst>
          </p:cNvPr>
          <p:cNvSpPr/>
          <p:nvPr/>
        </p:nvSpPr>
        <p:spPr>
          <a:xfrm>
            <a:off x="496314" y="4140855"/>
            <a:ext cx="6656326" cy="362623"/>
          </a:xfrm>
          <a:prstGeom prst="rect">
            <a:avLst/>
          </a:prstGeom>
          <a:solidFill>
            <a:srgbClr val="F4DDD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pic>
        <p:nvPicPr>
          <p:cNvPr id="20" name="!!stream">
            <a:extLst>
              <a:ext uri="{FF2B5EF4-FFF2-40B4-BE49-F238E27FC236}">
                <a16:creationId xmlns:a16="http://schemas.microsoft.com/office/drawing/2014/main" id="{F3D8CC88-E26F-79D6-A39A-6B38FEE604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4428" y="4153166"/>
            <a:ext cx="780098" cy="350312"/>
          </a:xfrm>
          <a:prstGeom prst="rect">
            <a:avLst/>
          </a:prstGeom>
        </p:spPr>
      </p:pic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8CB1E3A-E140-74FF-0D13-2F3B4EC0478C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3832466" y="2681291"/>
            <a:ext cx="0" cy="46669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67E14B5-DFE7-D2EC-0673-86261F8DF13D}"/>
              </a:ext>
            </a:extLst>
          </p:cNvPr>
          <p:cNvCxnSpPr>
            <a:cxnSpLocks/>
            <a:stCxn id="13" idx="2"/>
          </p:cNvCxnSpPr>
          <p:nvPr/>
        </p:nvCxnSpPr>
        <p:spPr>
          <a:xfrm flipH="1">
            <a:off x="3824476" y="3498299"/>
            <a:ext cx="7990" cy="631248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B9FFA17A-5170-679B-307F-52673C74FFC1}"/>
              </a:ext>
            </a:extLst>
          </p:cNvPr>
          <p:cNvSpPr txBox="1"/>
          <p:nvPr/>
        </p:nvSpPr>
        <p:spPr>
          <a:xfrm>
            <a:off x="5659713" y="2861841"/>
            <a:ext cx="1991687" cy="57623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GB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U</a:t>
            </a:r>
            <a:r>
              <a:rPr kumimoji="0" lang="en-BE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p to ~</a:t>
            </a:r>
            <a:r>
              <a:rPr kumimoji="0" lang="en-BE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10x</a:t>
            </a:r>
            <a:r>
              <a:rPr kumimoji="0" lang="en-BE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36EDAA5-1AC3-9FEC-6513-6438CE3A6F15}"/>
                  </a:ext>
                </a:extLst>
              </p:cNvPr>
              <p:cNvSpPr txBox="1"/>
              <p:nvPr/>
            </p:nvSpPr>
            <p:spPr>
              <a:xfrm>
                <a:off x="5659712" y="659583"/>
                <a:ext cx="1991687" cy="57623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US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Real-time</a:t>
                </a:r>
                <a:r>
                  <a:rPr kumimoji="0" lang="en-US" b="0" i="0" u="none" strike="noStrike" kern="1200" cap="none" spc="0" normalizeH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 audio requirement</a:t>
                </a:r>
              </a:p>
              <a:p>
                <a:pPr marL="285750" indent="-285750" defTabSz="180000">
                  <a:buFont typeface="Arial" panose="020B0604020202020204" pitchFamily="34" charset="0"/>
                  <a:buChar char="•"/>
                  <a:tabLst>
                    <a:tab pos="180000" algn="l"/>
                  </a:tabLst>
                </a:pPr>
                <a:r>
                  <a:rPr lang="en-US" baseline="0">
                    <a:latin typeface="Nokia Pure Text Light"/>
                  </a:rPr>
                  <a:t>Max latency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≈0.25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baseline="0">
                  <a:latin typeface="Nokia Pure Text Light"/>
                </a:endParaRPr>
              </a:p>
              <a:p>
                <a:pPr marL="285750" indent="-285750" defTabSz="180000">
                  <a:buFont typeface="Arial" panose="020B0604020202020204" pitchFamily="34" charset="0"/>
                  <a:buChar char="•"/>
                  <a:tabLst>
                    <a:tab pos="180000" algn="l"/>
                  </a:tabLst>
                </a:pPr>
                <a:r>
                  <a:rPr lang="en-US">
                    <a:latin typeface="Nokia Pure Text Light"/>
                  </a:rPr>
                  <a:t>Max bandwidth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baseline="0">
                    <a:latin typeface="Nokia Pure Text Light"/>
                  </a:rPr>
                  <a:t>Mbps</a:t>
                </a:r>
              </a:p>
              <a:p>
                <a:pPr marL="285750" marR="0" indent="-28575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>
                    <a:tab pos="180000" algn="l"/>
                  </a:tabLst>
                </a:pPr>
                <a:endParaRPr kumimoji="0" lang="en-BE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36EDAA5-1AC3-9FEC-6513-6438CE3A6F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712" y="659583"/>
                <a:ext cx="1991687" cy="576237"/>
              </a:xfrm>
              <a:prstGeom prst="rect">
                <a:avLst/>
              </a:prstGeom>
              <a:blipFill>
                <a:blip r:embed="rId8"/>
                <a:stretch>
                  <a:fillRect l="-7034" t="-12632" r="-46483" b="-684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996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3" grpId="0" animBg="1"/>
      <p:bldP spid="19" grpId="0" animBg="1"/>
      <p:bldP spid="40" grpId="0"/>
      <p:bldP spid="4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2A1FC-B17A-BD62-7A81-46FCF09DCB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8A24AB6-DE25-B428-F0B7-05A7F512C92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255" y="199176"/>
            <a:ext cx="8308800" cy="340654"/>
          </a:xfrm>
        </p:spPr>
        <p:txBody>
          <a:bodyPr/>
          <a:lstStyle/>
          <a:p>
            <a:r>
              <a:rPr lang="en-US"/>
              <a:t>Compress then encrypt</a:t>
            </a:r>
          </a:p>
        </p:txBody>
      </p:sp>
      <p:pic>
        <p:nvPicPr>
          <p:cNvPr id="6" name="!!alice">
            <a:extLst>
              <a:ext uri="{FF2B5EF4-FFF2-40B4-BE49-F238E27FC236}">
                <a16:creationId xmlns:a16="http://schemas.microsoft.com/office/drawing/2014/main" id="{189BEAA3-F365-BF95-422B-5891658A23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70903" y="864914"/>
            <a:ext cx="751326" cy="849488"/>
          </a:xfrm>
          <a:prstGeom prst="rect">
            <a:avLst/>
          </a:prstGeom>
        </p:spPr>
      </p:pic>
      <p:pic>
        <p:nvPicPr>
          <p:cNvPr id="7" name="Graphic 6" descr="Radio microphone with solid fill">
            <a:extLst>
              <a:ext uri="{FF2B5EF4-FFF2-40B4-BE49-F238E27FC236}">
                <a16:creationId xmlns:a16="http://schemas.microsoft.com/office/drawing/2014/main" id="{A5658205-E089-5A1D-AE6C-B2B6E03958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923" y="1070839"/>
            <a:ext cx="549916" cy="549916"/>
          </a:xfrm>
          <a:prstGeom prst="rect">
            <a:avLst/>
          </a:prstGeom>
        </p:spPr>
      </p:pic>
      <p:pic>
        <p:nvPicPr>
          <p:cNvPr id="9" name="!!bob">
            <a:extLst>
              <a:ext uri="{FF2B5EF4-FFF2-40B4-BE49-F238E27FC236}">
                <a16:creationId xmlns:a16="http://schemas.microsoft.com/office/drawing/2014/main" id="{8F38A5E1-8B8F-F8CD-3FC3-03EDB75245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559" y="880015"/>
            <a:ext cx="753214" cy="834387"/>
          </a:xfrm>
          <a:prstGeom prst="rect">
            <a:avLst/>
          </a:prstGeom>
        </p:spPr>
      </p:pic>
      <p:pic>
        <p:nvPicPr>
          <p:cNvPr id="11" name="Graphic 10" descr="Radio microphone with solid fill">
            <a:extLst>
              <a:ext uri="{FF2B5EF4-FFF2-40B4-BE49-F238E27FC236}">
                <a16:creationId xmlns:a16="http://schemas.microsoft.com/office/drawing/2014/main" id="{1B3199A5-9AAD-9BA7-A1DD-CA77CC98A4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1773" y="1070839"/>
            <a:ext cx="549916" cy="549916"/>
          </a:xfrm>
          <a:prstGeom prst="rect">
            <a:avLst/>
          </a:prstGeom>
        </p:spPr>
      </p:pic>
      <p:pic>
        <p:nvPicPr>
          <p:cNvPr id="13" name="!!stream">
            <a:extLst>
              <a:ext uri="{FF2B5EF4-FFF2-40B4-BE49-F238E27FC236}">
                <a16:creationId xmlns:a16="http://schemas.microsoft.com/office/drawing/2014/main" id="{E97DEC12-BF7E-87EE-3901-E88548EDE6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881" y="1767291"/>
            <a:ext cx="1250066" cy="350312"/>
          </a:xfrm>
          <a:prstGeom prst="rect">
            <a:avLst/>
          </a:prstGeom>
        </p:spPr>
      </p:pic>
      <p:pic>
        <p:nvPicPr>
          <p:cNvPr id="16" name="!!stream">
            <a:extLst>
              <a:ext uri="{FF2B5EF4-FFF2-40B4-BE49-F238E27FC236}">
                <a16:creationId xmlns:a16="http://schemas.microsoft.com/office/drawing/2014/main" id="{A2E8A5D9-04A9-EBEE-C46D-8C95624DE2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665" y="1792219"/>
            <a:ext cx="1250066" cy="3503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DF6F4B6-8BDA-2EFF-2EB6-902CABFE0509}"/>
              </a:ext>
            </a:extLst>
          </p:cNvPr>
          <p:cNvSpPr/>
          <p:nvPr/>
        </p:nvSpPr>
        <p:spPr>
          <a:xfrm>
            <a:off x="1400859" y="2397125"/>
            <a:ext cx="1056110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400">
                <a:solidFill>
                  <a:schemeClr val="bg1"/>
                </a:solidFill>
              </a:rPr>
              <a:t>Compress</a:t>
            </a: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10D0D52-B7E2-AD7D-CBAA-3FFB4C8850DE}"/>
              </a:ext>
            </a:extLst>
          </p:cNvPr>
          <p:cNvSpPr/>
          <p:nvPr/>
        </p:nvSpPr>
        <p:spPr>
          <a:xfrm>
            <a:off x="5917111" y="2395667"/>
            <a:ext cx="1056110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400">
                <a:solidFill>
                  <a:schemeClr val="bg1"/>
                </a:solidFill>
              </a:rPr>
              <a:t>Compress</a:t>
            </a:r>
            <a:endParaRPr lang="en-BE" sz="12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DEA54E9-DB75-BF84-84F5-F2F566EEA5A7}"/>
              </a:ext>
            </a:extLst>
          </p:cNvPr>
          <p:cNvCxnSpPr>
            <a:cxnSpLocks/>
          </p:cNvCxnSpPr>
          <p:nvPr/>
        </p:nvCxnSpPr>
        <p:spPr>
          <a:xfrm>
            <a:off x="1934217" y="2117603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116CDEC8-C924-4500-3C92-CD8D2C6152AD}"/>
              </a:ext>
            </a:extLst>
          </p:cNvPr>
          <p:cNvCxnSpPr>
            <a:cxnSpLocks/>
          </p:cNvCxnSpPr>
          <p:nvPr/>
        </p:nvCxnSpPr>
        <p:spPr>
          <a:xfrm>
            <a:off x="6473422" y="2117603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6B42AD68-4AF2-F2EE-E5CD-EA3D33821F66}"/>
              </a:ext>
            </a:extLst>
          </p:cNvPr>
          <p:cNvCxnSpPr>
            <a:cxnSpLocks/>
          </p:cNvCxnSpPr>
          <p:nvPr/>
        </p:nvCxnSpPr>
        <p:spPr>
          <a:xfrm>
            <a:off x="6473422" y="2745979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9950513-4E6A-11E0-7823-694D3D3E4CEC}"/>
              </a:ext>
            </a:extLst>
          </p:cNvPr>
          <p:cNvCxnSpPr>
            <a:cxnSpLocks/>
          </p:cNvCxnSpPr>
          <p:nvPr/>
        </p:nvCxnSpPr>
        <p:spPr>
          <a:xfrm>
            <a:off x="1934217" y="2745979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black and white pixelated pattern&#10;&#10;AI-generated content may be incorrect.">
            <a:extLst>
              <a:ext uri="{FF2B5EF4-FFF2-40B4-BE49-F238E27FC236}">
                <a16:creationId xmlns:a16="http://schemas.microsoft.com/office/drawing/2014/main" id="{C9E11D68-AFE4-861B-0421-7A271E82E0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08" y="3035019"/>
            <a:ext cx="659915" cy="230138"/>
          </a:xfrm>
          <a:prstGeom prst="rect">
            <a:avLst/>
          </a:prstGeom>
        </p:spPr>
      </p:pic>
      <p:pic>
        <p:nvPicPr>
          <p:cNvPr id="45" name="Picture 44" descr="A black and white pixelated pattern&#10;&#10;AI-generated content may be incorrect.">
            <a:extLst>
              <a:ext uri="{FF2B5EF4-FFF2-40B4-BE49-F238E27FC236}">
                <a16:creationId xmlns:a16="http://schemas.microsoft.com/office/drawing/2014/main" id="{6E3B1CF1-B68E-D4B2-E100-BBC6C3F5C4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40" y="3012966"/>
            <a:ext cx="659915" cy="23013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3AD47AFF-44F7-409F-494A-B75012803241}"/>
              </a:ext>
            </a:extLst>
          </p:cNvPr>
          <p:cNvSpPr/>
          <p:nvPr/>
        </p:nvSpPr>
        <p:spPr>
          <a:xfrm>
            <a:off x="1616608" y="3552739"/>
            <a:ext cx="661926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Encrypt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779AB67-9E77-1737-0D8C-E6109C8FF4BC}"/>
              </a:ext>
            </a:extLst>
          </p:cNvPr>
          <p:cNvSpPr/>
          <p:nvPr/>
        </p:nvSpPr>
        <p:spPr>
          <a:xfrm>
            <a:off x="6159847" y="3556391"/>
            <a:ext cx="661926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Encrypt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2CDC7187-8EAA-F2BC-C601-F19BC0FAACFF}"/>
              </a:ext>
            </a:extLst>
          </p:cNvPr>
          <p:cNvCxnSpPr>
            <a:cxnSpLocks/>
          </p:cNvCxnSpPr>
          <p:nvPr/>
        </p:nvCxnSpPr>
        <p:spPr>
          <a:xfrm>
            <a:off x="1949739" y="3265157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39EAB05D-41B2-69E6-C501-BF3A8B994B01}"/>
              </a:ext>
            </a:extLst>
          </p:cNvPr>
          <p:cNvCxnSpPr>
            <a:cxnSpLocks/>
          </p:cNvCxnSpPr>
          <p:nvPr/>
        </p:nvCxnSpPr>
        <p:spPr>
          <a:xfrm>
            <a:off x="6490810" y="3221051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385994D2-90DA-9E0D-C8D6-47DF4E28A616}"/>
              </a:ext>
            </a:extLst>
          </p:cNvPr>
          <p:cNvSpPr/>
          <p:nvPr/>
        </p:nvSpPr>
        <p:spPr>
          <a:xfrm>
            <a:off x="3721660" y="3552739"/>
            <a:ext cx="850339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FHE ADD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7F4DF0F-4B84-5E8C-CD90-6CE88CBA0F67}"/>
              </a:ext>
            </a:extLst>
          </p:cNvPr>
          <p:cNvCxnSpPr>
            <a:cxnSpLocks/>
            <a:stCxn id="47" idx="3"/>
            <a:endCxn id="63" idx="1"/>
          </p:cNvCxnSpPr>
          <p:nvPr/>
        </p:nvCxnSpPr>
        <p:spPr>
          <a:xfrm>
            <a:off x="2278534" y="3727895"/>
            <a:ext cx="144312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1B6B8B7F-9264-FF24-A32D-06A89898E447}"/>
              </a:ext>
            </a:extLst>
          </p:cNvPr>
          <p:cNvCxnSpPr>
            <a:cxnSpLocks/>
            <a:stCxn id="48" idx="1"/>
            <a:endCxn id="63" idx="3"/>
          </p:cNvCxnSpPr>
          <p:nvPr/>
        </p:nvCxnSpPr>
        <p:spPr>
          <a:xfrm flipH="1" flipV="1">
            <a:off x="4571999" y="3727895"/>
            <a:ext cx="1587848" cy="365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D39678C5-44F9-60AA-3494-06F944D428C4}"/>
              </a:ext>
            </a:extLst>
          </p:cNvPr>
          <p:cNvCxnSpPr>
            <a:cxnSpLocks/>
            <a:stCxn id="63" idx="0"/>
            <a:endCxn id="80" idx="2"/>
          </p:cNvCxnSpPr>
          <p:nvPr/>
        </p:nvCxnSpPr>
        <p:spPr>
          <a:xfrm flipH="1" flipV="1">
            <a:off x="4146829" y="3236341"/>
            <a:ext cx="1" cy="316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44B7A27F-93F0-B746-0E7F-C9B4DBC7A792}"/>
              </a:ext>
            </a:extLst>
          </p:cNvPr>
          <p:cNvSpPr/>
          <p:nvPr/>
        </p:nvSpPr>
        <p:spPr>
          <a:xfrm>
            <a:off x="3765575" y="2886029"/>
            <a:ext cx="762508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Decrypt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CC7313A8-0DE7-48F6-062B-A31CF20339A1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4146829" y="2406643"/>
            <a:ext cx="0" cy="47938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9" name="Picture 88" descr="A black and white pixelated pattern&#10;&#10;AI-generated content may be incorrect.">
            <a:extLst>
              <a:ext uri="{FF2B5EF4-FFF2-40B4-BE49-F238E27FC236}">
                <a16:creationId xmlns:a16="http://schemas.microsoft.com/office/drawing/2014/main" id="{E0034405-BEAF-C684-5280-D12141B461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80" y="2148143"/>
            <a:ext cx="659915" cy="230138"/>
          </a:xfrm>
          <a:prstGeom prst="rect">
            <a:avLst/>
          </a:prstGeom>
        </p:spPr>
      </p:pic>
      <p:pic>
        <p:nvPicPr>
          <p:cNvPr id="90" name="Graphic 89" descr="Close with solid fill">
            <a:extLst>
              <a:ext uri="{FF2B5EF4-FFF2-40B4-BE49-F238E27FC236}">
                <a16:creationId xmlns:a16="http://schemas.microsoft.com/office/drawing/2014/main" id="{4D455F24-7401-7503-5F78-D9CE09A66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881648" y="1980086"/>
            <a:ext cx="555631" cy="5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6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47" grpId="0" animBg="1"/>
      <p:bldP spid="48" grpId="0" animBg="1"/>
      <p:bldP spid="63" grpId="0" animBg="1"/>
      <p:bldP spid="8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EFD82E-DFC7-EFB5-C047-3611968C7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6F4171A-E9AF-7E28-DD11-7D4C079C31F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9255" y="327534"/>
            <a:ext cx="8308800" cy="340654"/>
          </a:xfrm>
        </p:spPr>
        <p:txBody>
          <a:bodyPr/>
          <a:lstStyle/>
          <a:p>
            <a:r>
              <a:rPr lang="en-US"/>
              <a:t>Decompress then Evaluate</a:t>
            </a:r>
          </a:p>
        </p:txBody>
      </p:sp>
      <p:pic>
        <p:nvPicPr>
          <p:cNvPr id="6" name="!!alice">
            <a:extLst>
              <a:ext uri="{FF2B5EF4-FFF2-40B4-BE49-F238E27FC236}">
                <a16:creationId xmlns:a16="http://schemas.microsoft.com/office/drawing/2014/main" id="{4342F974-BE0B-21C8-E394-EC711C2557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70903" y="864914"/>
            <a:ext cx="751326" cy="849488"/>
          </a:xfrm>
          <a:prstGeom prst="rect">
            <a:avLst/>
          </a:prstGeom>
        </p:spPr>
      </p:pic>
      <p:pic>
        <p:nvPicPr>
          <p:cNvPr id="7" name="Graphic 6" descr="Radio microphone with solid fill">
            <a:extLst>
              <a:ext uri="{FF2B5EF4-FFF2-40B4-BE49-F238E27FC236}">
                <a16:creationId xmlns:a16="http://schemas.microsoft.com/office/drawing/2014/main" id="{FE16D1F6-280D-9AB5-1593-E033D6166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8923" y="1070839"/>
            <a:ext cx="549916" cy="549916"/>
          </a:xfrm>
          <a:prstGeom prst="rect">
            <a:avLst/>
          </a:prstGeom>
        </p:spPr>
      </p:pic>
      <p:pic>
        <p:nvPicPr>
          <p:cNvPr id="9" name="!!bob">
            <a:extLst>
              <a:ext uri="{FF2B5EF4-FFF2-40B4-BE49-F238E27FC236}">
                <a16:creationId xmlns:a16="http://schemas.microsoft.com/office/drawing/2014/main" id="{E45A9BE0-21A0-753A-8185-866C5E50EA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8559" y="880015"/>
            <a:ext cx="753214" cy="834387"/>
          </a:xfrm>
          <a:prstGeom prst="rect">
            <a:avLst/>
          </a:prstGeom>
        </p:spPr>
      </p:pic>
      <p:pic>
        <p:nvPicPr>
          <p:cNvPr id="11" name="Graphic 10" descr="Radio microphone with solid fill">
            <a:extLst>
              <a:ext uri="{FF2B5EF4-FFF2-40B4-BE49-F238E27FC236}">
                <a16:creationId xmlns:a16="http://schemas.microsoft.com/office/drawing/2014/main" id="{A3383CFD-D828-663F-F006-457A357F21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21773" y="1070839"/>
            <a:ext cx="549916" cy="549916"/>
          </a:xfrm>
          <a:prstGeom prst="rect">
            <a:avLst/>
          </a:prstGeom>
        </p:spPr>
      </p:pic>
      <p:pic>
        <p:nvPicPr>
          <p:cNvPr id="13" name="!!stream">
            <a:extLst>
              <a:ext uri="{FF2B5EF4-FFF2-40B4-BE49-F238E27FC236}">
                <a16:creationId xmlns:a16="http://schemas.microsoft.com/office/drawing/2014/main" id="{EA5AEDF0-BA82-0BF5-AA8E-50A4833D75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03881" y="1767291"/>
            <a:ext cx="1250066" cy="350312"/>
          </a:xfrm>
          <a:prstGeom prst="rect">
            <a:avLst/>
          </a:prstGeom>
        </p:spPr>
      </p:pic>
      <p:pic>
        <p:nvPicPr>
          <p:cNvPr id="16" name="!!stream">
            <a:extLst>
              <a:ext uri="{FF2B5EF4-FFF2-40B4-BE49-F238E27FC236}">
                <a16:creationId xmlns:a16="http://schemas.microsoft.com/office/drawing/2014/main" id="{79E59D9C-EDA8-9D99-E6B0-58E56FE9C7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46665" y="1792219"/>
            <a:ext cx="1250066" cy="35031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3AF3E2F-2B72-1D53-B92D-5B29365BDD9D}"/>
              </a:ext>
            </a:extLst>
          </p:cNvPr>
          <p:cNvSpPr/>
          <p:nvPr/>
        </p:nvSpPr>
        <p:spPr>
          <a:xfrm>
            <a:off x="1400859" y="2397125"/>
            <a:ext cx="1056110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400">
                <a:solidFill>
                  <a:schemeClr val="bg1"/>
                </a:solidFill>
              </a:rPr>
              <a:t>Compress</a:t>
            </a: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E0B3861-0D83-0283-349C-006F4F5666DB}"/>
              </a:ext>
            </a:extLst>
          </p:cNvPr>
          <p:cNvSpPr/>
          <p:nvPr/>
        </p:nvSpPr>
        <p:spPr>
          <a:xfrm>
            <a:off x="5917111" y="2395667"/>
            <a:ext cx="1056110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400">
                <a:solidFill>
                  <a:schemeClr val="bg1"/>
                </a:solidFill>
              </a:rPr>
              <a:t>Compress</a:t>
            </a:r>
            <a:endParaRPr lang="en-BE" sz="1200">
              <a:solidFill>
                <a:schemeClr val="bg1"/>
              </a:solidFill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7A31D91-102E-15D2-C486-98E6F32A873E}"/>
              </a:ext>
            </a:extLst>
          </p:cNvPr>
          <p:cNvCxnSpPr>
            <a:cxnSpLocks/>
          </p:cNvCxnSpPr>
          <p:nvPr/>
        </p:nvCxnSpPr>
        <p:spPr>
          <a:xfrm>
            <a:off x="1934217" y="2117603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CE71F03-E761-6AF5-DA0D-69C18CE3437D}"/>
              </a:ext>
            </a:extLst>
          </p:cNvPr>
          <p:cNvCxnSpPr>
            <a:cxnSpLocks/>
          </p:cNvCxnSpPr>
          <p:nvPr/>
        </p:nvCxnSpPr>
        <p:spPr>
          <a:xfrm>
            <a:off x="6473422" y="2117603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C54D1B6-A90B-293B-30D0-2CEFA9DAA02B}"/>
              </a:ext>
            </a:extLst>
          </p:cNvPr>
          <p:cNvCxnSpPr>
            <a:cxnSpLocks/>
          </p:cNvCxnSpPr>
          <p:nvPr/>
        </p:nvCxnSpPr>
        <p:spPr>
          <a:xfrm>
            <a:off x="6473422" y="2745979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734D6AE-8799-B416-F8F4-D611724CC07A}"/>
              </a:ext>
            </a:extLst>
          </p:cNvPr>
          <p:cNvCxnSpPr>
            <a:cxnSpLocks/>
          </p:cNvCxnSpPr>
          <p:nvPr/>
        </p:nvCxnSpPr>
        <p:spPr>
          <a:xfrm>
            <a:off x="1934217" y="2745979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 descr="A black and white pixelated pattern&#10;&#10;AI-generated content may be incorrect.">
            <a:extLst>
              <a:ext uri="{FF2B5EF4-FFF2-40B4-BE49-F238E27FC236}">
                <a16:creationId xmlns:a16="http://schemas.microsoft.com/office/drawing/2014/main" id="{40D0494A-7C43-1D7C-6A36-21278483BD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608" y="3035019"/>
            <a:ext cx="659915" cy="230138"/>
          </a:xfrm>
          <a:prstGeom prst="rect">
            <a:avLst/>
          </a:prstGeom>
        </p:spPr>
      </p:pic>
      <p:pic>
        <p:nvPicPr>
          <p:cNvPr id="45" name="Picture 44" descr="A black and white pixelated pattern&#10;&#10;AI-generated content may be incorrect.">
            <a:extLst>
              <a:ext uri="{FF2B5EF4-FFF2-40B4-BE49-F238E27FC236}">
                <a16:creationId xmlns:a16="http://schemas.microsoft.com/office/drawing/2014/main" id="{31EBDCC9-B987-09B0-8204-A4BC909588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740" y="3012966"/>
            <a:ext cx="659915" cy="230138"/>
          </a:xfrm>
          <a:prstGeom prst="rect">
            <a:avLst/>
          </a:prstGeom>
        </p:spPr>
      </p:pic>
      <p:sp>
        <p:nvSpPr>
          <p:cNvPr id="47" name="Rectangle 46">
            <a:extLst>
              <a:ext uri="{FF2B5EF4-FFF2-40B4-BE49-F238E27FC236}">
                <a16:creationId xmlns:a16="http://schemas.microsoft.com/office/drawing/2014/main" id="{D19A52CC-2E9A-8DF5-6CAC-523429EA6FAB}"/>
              </a:ext>
            </a:extLst>
          </p:cNvPr>
          <p:cNvSpPr/>
          <p:nvPr/>
        </p:nvSpPr>
        <p:spPr>
          <a:xfrm>
            <a:off x="1616608" y="3552739"/>
            <a:ext cx="661926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Encrypt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BE41351F-6F26-13C7-9585-78BC1ACCE32C}"/>
              </a:ext>
            </a:extLst>
          </p:cNvPr>
          <p:cNvSpPr/>
          <p:nvPr/>
        </p:nvSpPr>
        <p:spPr>
          <a:xfrm>
            <a:off x="6159847" y="3556391"/>
            <a:ext cx="661926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Encrypt</a:t>
            </a:r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B3615193-60BF-9306-297A-7F3FE4730C96}"/>
              </a:ext>
            </a:extLst>
          </p:cNvPr>
          <p:cNvCxnSpPr>
            <a:cxnSpLocks/>
          </p:cNvCxnSpPr>
          <p:nvPr/>
        </p:nvCxnSpPr>
        <p:spPr>
          <a:xfrm>
            <a:off x="1949739" y="3265157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8DF69A8D-3FB9-5C63-DA82-F7867A973189}"/>
              </a:ext>
            </a:extLst>
          </p:cNvPr>
          <p:cNvCxnSpPr>
            <a:cxnSpLocks/>
          </p:cNvCxnSpPr>
          <p:nvPr/>
        </p:nvCxnSpPr>
        <p:spPr>
          <a:xfrm>
            <a:off x="6490810" y="3221051"/>
            <a:ext cx="0" cy="28904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DB80A42B-C51F-8065-CA99-7D057C20797C}"/>
              </a:ext>
            </a:extLst>
          </p:cNvPr>
          <p:cNvSpPr/>
          <p:nvPr/>
        </p:nvSpPr>
        <p:spPr>
          <a:xfrm>
            <a:off x="3721660" y="3552739"/>
            <a:ext cx="850339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FHE ADD</a:t>
            </a:r>
          </a:p>
        </p:txBody>
      </p: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BBF992E-82E3-B971-0FAD-BFEBD0F7CAC5}"/>
              </a:ext>
            </a:extLst>
          </p:cNvPr>
          <p:cNvCxnSpPr>
            <a:cxnSpLocks/>
            <a:stCxn id="63" idx="0"/>
            <a:endCxn id="80" idx="2"/>
          </p:cNvCxnSpPr>
          <p:nvPr/>
        </p:nvCxnSpPr>
        <p:spPr>
          <a:xfrm flipH="1" flipV="1">
            <a:off x="4146829" y="3236341"/>
            <a:ext cx="1" cy="3163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Rectangle 79">
            <a:extLst>
              <a:ext uri="{FF2B5EF4-FFF2-40B4-BE49-F238E27FC236}">
                <a16:creationId xmlns:a16="http://schemas.microsoft.com/office/drawing/2014/main" id="{ED899D6C-96C8-1405-3F76-5360C801CEAD}"/>
              </a:ext>
            </a:extLst>
          </p:cNvPr>
          <p:cNvSpPr/>
          <p:nvPr/>
        </p:nvSpPr>
        <p:spPr>
          <a:xfrm>
            <a:off x="3765575" y="2886029"/>
            <a:ext cx="762508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Decrypt</a:t>
            </a:r>
          </a:p>
        </p:txBody>
      </p: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AE24190F-609D-355F-6716-7F40B3F36CB0}"/>
              </a:ext>
            </a:extLst>
          </p:cNvPr>
          <p:cNvCxnSpPr>
            <a:cxnSpLocks/>
            <a:stCxn id="80" idx="0"/>
          </p:cNvCxnSpPr>
          <p:nvPr/>
        </p:nvCxnSpPr>
        <p:spPr>
          <a:xfrm flipV="1">
            <a:off x="4146829" y="2406643"/>
            <a:ext cx="0" cy="479386"/>
          </a:xfrm>
          <a:prstGeom prst="straightConnector1">
            <a:avLst/>
          </a:prstGeom>
          <a:ln w="28575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!!stream">
            <a:extLst>
              <a:ext uri="{FF2B5EF4-FFF2-40B4-BE49-F238E27FC236}">
                <a16:creationId xmlns:a16="http://schemas.microsoft.com/office/drawing/2014/main" id="{59A32D0F-F990-2BC8-9B6D-085723C4EC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0634" y="1981927"/>
            <a:ext cx="1250066" cy="35031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04CF3F6-23CD-FAD5-A8C4-4FABDF294033}"/>
              </a:ext>
            </a:extLst>
          </p:cNvPr>
          <p:cNvSpPr/>
          <p:nvPr/>
        </p:nvSpPr>
        <p:spPr>
          <a:xfrm>
            <a:off x="2190449" y="4372183"/>
            <a:ext cx="1300185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FHE Decompress</a:t>
            </a:r>
            <a:endParaRPr lang="en-BE" sz="110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3D42A7-F5CC-A7A9-537A-7E18128ABE28}"/>
              </a:ext>
            </a:extLst>
          </p:cNvPr>
          <p:cNvSpPr/>
          <p:nvPr/>
        </p:nvSpPr>
        <p:spPr>
          <a:xfrm>
            <a:off x="4740700" y="4372183"/>
            <a:ext cx="1300185" cy="3503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FHE Decompress</a:t>
            </a:r>
            <a:endParaRPr lang="en-BE" sz="1100">
              <a:solidFill>
                <a:schemeClr val="bg1"/>
              </a:solidFill>
            </a:endParaRP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FD827890-D043-D65F-5769-F5FA46DCD53C}"/>
              </a:ext>
            </a:extLst>
          </p:cNvPr>
          <p:cNvCxnSpPr>
            <a:stCxn id="47" idx="2"/>
            <a:endCxn id="8" idx="1"/>
          </p:cNvCxnSpPr>
          <p:nvPr/>
        </p:nvCxnSpPr>
        <p:spPr>
          <a:xfrm rot="16200000" flipH="1">
            <a:off x="1746866" y="4103756"/>
            <a:ext cx="644288" cy="24287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Elbow Connector 17">
            <a:extLst>
              <a:ext uri="{FF2B5EF4-FFF2-40B4-BE49-F238E27FC236}">
                <a16:creationId xmlns:a16="http://schemas.microsoft.com/office/drawing/2014/main" id="{763B9164-A39E-D93F-83DA-48E27314ACE8}"/>
              </a:ext>
            </a:extLst>
          </p:cNvPr>
          <p:cNvCxnSpPr>
            <a:stCxn id="48" idx="2"/>
            <a:endCxn id="10" idx="3"/>
          </p:cNvCxnSpPr>
          <p:nvPr/>
        </p:nvCxnSpPr>
        <p:spPr>
          <a:xfrm rot="5400000">
            <a:off x="5945530" y="4002059"/>
            <a:ext cx="640636" cy="449925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>
            <a:extLst>
              <a:ext uri="{FF2B5EF4-FFF2-40B4-BE49-F238E27FC236}">
                <a16:creationId xmlns:a16="http://schemas.microsoft.com/office/drawing/2014/main" id="{8EE03560-7354-A8D4-7E2D-B415D7351F34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3490634" y="3903051"/>
            <a:ext cx="479482" cy="6442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Elbow Connector 25">
            <a:extLst>
              <a:ext uri="{FF2B5EF4-FFF2-40B4-BE49-F238E27FC236}">
                <a16:creationId xmlns:a16="http://schemas.microsoft.com/office/drawing/2014/main" id="{3FDB0E0B-E46B-0822-0B2A-B6A8C837185B}"/>
              </a:ext>
            </a:extLst>
          </p:cNvPr>
          <p:cNvCxnSpPr>
            <a:cxnSpLocks/>
            <a:stCxn id="10" idx="1"/>
          </p:cNvCxnSpPr>
          <p:nvPr/>
        </p:nvCxnSpPr>
        <p:spPr>
          <a:xfrm rot="10800000">
            <a:off x="4363656" y="3903051"/>
            <a:ext cx="377045" cy="644288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Graphic 29" descr="Tick with solid fill">
            <a:extLst>
              <a:ext uri="{FF2B5EF4-FFF2-40B4-BE49-F238E27FC236}">
                <a16:creationId xmlns:a16="http://schemas.microsoft.com/office/drawing/2014/main" id="{FC0BC926-281D-C49D-9C76-D840FE0EAB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940510" y="1599326"/>
            <a:ext cx="350313" cy="350313"/>
          </a:xfrm>
          <a:prstGeom prst="rect">
            <a:avLst/>
          </a:prstGeom>
        </p:spPr>
      </p:pic>
      <p:pic>
        <p:nvPicPr>
          <p:cNvPr id="5122" name="Picture 2" descr="Funny Snail Puns! - The Stick Guy">
            <a:extLst>
              <a:ext uri="{FF2B5EF4-FFF2-40B4-BE49-F238E27FC236}">
                <a16:creationId xmlns:a16="http://schemas.microsoft.com/office/drawing/2014/main" id="{4F0904B7-DC23-0C3E-3738-ACD3454A4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1836" y="3510091"/>
            <a:ext cx="898571" cy="8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Funny Snail Puns! - The Stick Guy">
            <a:extLst>
              <a:ext uri="{FF2B5EF4-FFF2-40B4-BE49-F238E27FC236}">
                <a16:creationId xmlns:a16="http://schemas.microsoft.com/office/drawing/2014/main" id="{503C1CC3-CA83-CCF8-02E0-B034526EE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7992" y="3562761"/>
            <a:ext cx="898571" cy="834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4455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47" grpId="0" animBg="1"/>
      <p:bldP spid="48" grpId="0" animBg="1"/>
      <p:bldP spid="63" grpId="0" animBg="1"/>
      <p:bldP spid="80" grpId="0" animBg="1"/>
      <p:bldP spid="8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CA5AA19-1424-547C-16DB-9216F5F5D1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524" y="372235"/>
            <a:ext cx="6966559" cy="3918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8EC069-ECC7-909B-1E6A-9E645967B927}"/>
              </a:ext>
            </a:extLst>
          </p:cNvPr>
          <p:cNvSpPr txBox="1"/>
          <p:nvPr/>
        </p:nvSpPr>
        <p:spPr>
          <a:xfrm>
            <a:off x="1118210" y="4540433"/>
            <a:ext cx="7419862" cy="2308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BE" sz="900" dirty="0"/>
              <a:t>https://eu.usatoday.com/story/tech/2021/02/09/zoom-filter-warning-lawyer-cat-kitten-filter-virtual-hearing/4456097001/</a:t>
            </a:r>
          </a:p>
        </p:txBody>
      </p:sp>
    </p:spTree>
    <p:extLst>
      <p:ext uri="{BB962C8B-B14F-4D97-AF65-F5344CB8AC3E}">
        <p14:creationId xmlns:p14="http://schemas.microsoft.com/office/powerpoint/2010/main" val="13735644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63371BAD-8E19-935C-368D-C4BC058FE474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Additive-homomorphic Compression</a:t>
            </a:r>
          </a:p>
          <a:p>
            <a:r>
              <a:rPr lang="en-US" b="1" u="sng">
                <a:solidFill>
                  <a:srgbClr val="C00000"/>
                </a:solidFill>
              </a:rPr>
              <a:t>Ideal-world</a:t>
            </a:r>
            <a:r>
              <a:rPr lang="en-US" b="1">
                <a:solidFill>
                  <a:srgbClr val="C00000"/>
                </a:solidFill>
              </a:rPr>
              <a:t> crypto + AI</a:t>
            </a:r>
          </a:p>
        </p:txBody>
      </p:sp>
      <p:sp>
        <p:nvSpPr>
          <p:cNvPr id="7" name="Text Placeholder 1">
            <a:extLst>
              <a:ext uri="{FF2B5EF4-FFF2-40B4-BE49-F238E27FC236}">
                <a16:creationId xmlns:a16="http://schemas.microsoft.com/office/drawing/2014/main" id="{66957E68-D834-27B9-58C6-A923D81513B8}"/>
              </a:ext>
            </a:extLst>
          </p:cNvPr>
          <p:cNvSpPr txBox="1">
            <a:spLocks/>
          </p:cNvSpPr>
          <p:nvPr/>
        </p:nvSpPr>
        <p:spPr>
          <a:xfrm>
            <a:off x="320679" y="902554"/>
            <a:ext cx="4511203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Can </a:t>
            </a:r>
            <a:r>
              <a:rPr lang="en-US" sz="1600" u="sng" dirty="0"/>
              <a:t>embeddings</a:t>
            </a:r>
            <a:r>
              <a:rPr lang="en-US" sz="1600" dirty="0"/>
              <a:t> have homomorphism?</a:t>
            </a:r>
          </a:p>
        </p:txBody>
      </p:sp>
      <p:sp>
        <p:nvSpPr>
          <p:cNvPr id="8" name="Text Placeholder 1">
            <a:extLst>
              <a:ext uri="{FF2B5EF4-FFF2-40B4-BE49-F238E27FC236}">
                <a16:creationId xmlns:a16="http://schemas.microsoft.com/office/drawing/2014/main" id="{1233C483-D736-D191-F5DC-A489879DEC1A}"/>
              </a:ext>
            </a:extLst>
          </p:cNvPr>
          <p:cNvSpPr txBox="1">
            <a:spLocks/>
          </p:cNvSpPr>
          <p:nvPr/>
        </p:nvSpPr>
        <p:spPr>
          <a:xfrm>
            <a:off x="835200" y="1395280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Text embeddings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king – man + woman ≈ queen</a:t>
            </a:r>
            <a:endParaRPr lang="en-B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Paris – France + Poland ≈ Warsaw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1">
                <a:extLst>
                  <a:ext uri="{FF2B5EF4-FFF2-40B4-BE49-F238E27FC236}">
                    <a16:creationId xmlns:a16="http://schemas.microsoft.com/office/drawing/2014/main" id="{AF66CA66-D42C-FE22-DA92-9F278ADA94F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6779" y="2527067"/>
                <a:ext cx="8308800" cy="966510"/>
              </a:xfrm>
            </p:spPr>
            <p:txBody>
              <a:bodyPr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b="1" dirty="0"/>
                  <a:t>Linear Representation Hypothesis</a:t>
                </a:r>
              </a:p>
              <a:p>
                <a:endParaRPr lang="en-US" b="0" i="1" dirty="0">
                  <a:solidFill>
                    <a:srgbClr val="001135"/>
                  </a:solidFill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 smtClean="0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 Placeholder 1">
                <a:extLst>
                  <a:ext uri="{FF2B5EF4-FFF2-40B4-BE49-F238E27FC236}">
                    <a16:creationId xmlns:a16="http://schemas.microsoft.com/office/drawing/2014/main" id="{AF66CA66-D42C-FE22-DA92-9F278ADA9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779" y="2527067"/>
                <a:ext cx="8308800" cy="96651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E4178D-95E1-1086-A70F-A227B83A2194}"/>
                  </a:ext>
                </a:extLst>
              </p:cNvPr>
              <p:cNvSpPr txBox="1"/>
              <p:nvPr/>
            </p:nvSpPr>
            <p:spPr>
              <a:xfrm>
                <a:off x="854079" y="3514558"/>
                <a:ext cx="6543657" cy="412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315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3154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3154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r>
                        <a:rPr lang="en-US" b="1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+…+</m:t>
                      </m:r>
                      <m:sSub>
                        <m:sSubPr>
                          <m:ctrlP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en-US" i="1">
                          <a:solidFill>
                            <a:srgbClr val="001135"/>
                          </a:solidFill>
                          <a:latin typeface="Cambria Math" panose="02040503050406030204" pitchFamily="18" charset="0"/>
                        </a:rPr>
                        <m:t>∗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𝒇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001135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sub>
                      </m:sSub>
                    </m:oMath>
                  </m:oMathPara>
                </a14:m>
                <a:endParaRPr lang="en-B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7FE4178D-95E1-1086-A70F-A227B83A21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079" y="3514558"/>
                <a:ext cx="6543657" cy="412870"/>
              </a:xfrm>
              <a:prstGeom prst="rect">
                <a:avLst/>
              </a:prstGeom>
              <a:blipFill>
                <a:blip r:embed="rId4"/>
                <a:stretch>
                  <a:fillRect b="-588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71FA80-F8C4-DB04-FCFA-EDD8E561557A}"/>
                  </a:ext>
                </a:extLst>
              </p:cNvPr>
              <p:cNvSpPr txBox="1"/>
              <p:nvPr/>
            </p:nvSpPr>
            <p:spPr>
              <a:xfrm>
                <a:off x="841163" y="3975387"/>
                <a:ext cx="4572000" cy="41287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1135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00113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US" i="1">
                            <a:solidFill>
                              <a:srgbClr val="001135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i="1">
                        <a:solidFill>
                          <a:srgbClr val="001135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b="0" i="1" smtClean="0">
                        <a:solidFill>
                          <a:srgbClr val="001135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 smtClean="0">
                            <a:solidFill>
                              <a:srgbClr val="00113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</m:e>
                    </m:d>
                    <m:r>
                      <a:rPr lang="en-US" b="0" i="1" smtClean="0">
                        <a:solidFill>
                          <a:srgbClr val="001135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dirty="0">
                    <a:solidFill>
                      <a:srgbClr val="001135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>
                        <a:solidFill>
                          <a:srgbClr val="001135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d>
                      <m:dPr>
                        <m:ctrlPr>
                          <a:rPr lang="en-US" i="1">
                            <a:solidFill>
                              <a:srgbClr val="001135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en-B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7271FA80-F8C4-DB04-FCFA-EDD8E56155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1163" y="3975387"/>
                <a:ext cx="4572000" cy="41287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B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6747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072D2E3-7A70-47F4-F5AF-A1271239E9A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06499" y="163721"/>
            <a:ext cx="8308800" cy="340654"/>
          </a:xfrm>
        </p:spPr>
        <p:txBody>
          <a:bodyPr/>
          <a:lstStyle/>
          <a:p>
            <a:r>
              <a:rPr lang="en-BE"/>
              <a:t>Can we do better?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7FE38E-EAB0-A09F-FC8E-35605896A2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099" y="736600"/>
            <a:ext cx="5171601" cy="4243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887644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Schema representing the structure of Encodec,&#10;    with a convolutional+LSTM encoder, a Residual Vector Quantization in the middle,&#10;    followed by a convolutional+LSTM decoder. A multiscale complex spectrogram discriminator is applied to the output, along with objective reconstruction losses.&#10;    A small transformer model is trained to predict the RVQ output.">
            <a:extLst>
              <a:ext uri="{FF2B5EF4-FFF2-40B4-BE49-F238E27FC236}">
                <a16:creationId xmlns:a16="http://schemas.microsoft.com/office/drawing/2014/main" id="{CF2475C9-08D2-1DEB-6FFC-16BBE4AF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6" y="381966"/>
            <a:ext cx="8397384" cy="3412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phic 5" descr="Close with solid fill">
            <a:extLst>
              <a:ext uri="{FF2B5EF4-FFF2-40B4-BE49-F238E27FC236}">
                <a16:creationId xmlns:a16="http://schemas.microsoft.com/office/drawing/2014/main" id="{261E6284-56D5-24D9-5A0B-3AFB13BD10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18514" y="947153"/>
            <a:ext cx="2214353" cy="221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12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5D075-46D1-D38A-493E-747EC955A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>
            <a:extLst>
              <a:ext uri="{FF2B5EF4-FFF2-40B4-BE49-F238E27FC236}">
                <a16:creationId xmlns:a16="http://schemas.microsoft.com/office/drawing/2014/main" id="{1A4D5731-096E-D433-8778-11128C281DC5}"/>
              </a:ext>
            </a:extLst>
          </p:cNvPr>
          <p:cNvGrpSpPr/>
          <p:nvPr/>
        </p:nvGrpSpPr>
        <p:grpSpPr>
          <a:xfrm>
            <a:off x="7617780" y="3563456"/>
            <a:ext cx="180000" cy="219074"/>
            <a:chOff x="2919878" y="1470491"/>
            <a:chExt cx="180000" cy="219074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2B95A159-FADD-6A61-4823-6927687BA34B}"/>
                </a:ext>
              </a:extLst>
            </p:cNvPr>
            <p:cNvSpPr/>
            <p:nvPr/>
          </p:nvSpPr>
          <p:spPr>
            <a:xfrm>
              <a:off x="2919878" y="147049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58C4025C-30B0-D21F-EBEE-2B8323D36674}"/>
                </a:ext>
              </a:extLst>
            </p:cNvPr>
            <p:cNvSpPr/>
            <p:nvPr/>
          </p:nvSpPr>
          <p:spPr>
            <a:xfrm>
              <a:off x="2919878" y="152779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2AF79E7A-D36D-130A-DB69-616D336CF3D4}"/>
                </a:ext>
              </a:extLst>
            </p:cNvPr>
            <p:cNvSpPr/>
            <p:nvPr/>
          </p:nvSpPr>
          <p:spPr>
            <a:xfrm>
              <a:off x="2919878" y="158510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C9404867-3786-3F93-CFCC-BC16BC887934}"/>
                </a:ext>
              </a:extLst>
            </p:cNvPr>
            <p:cNvSpPr/>
            <p:nvPr/>
          </p:nvSpPr>
          <p:spPr>
            <a:xfrm>
              <a:off x="2919878" y="164240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E26E296-D6E6-6BC0-973A-1DF168EB71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36" y="1436504"/>
            <a:ext cx="965201" cy="12869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3B00E3F7-4ED9-2796-692A-DB186D6B18B3}"/>
              </a:ext>
            </a:extLst>
          </p:cNvPr>
          <p:cNvGrpSpPr/>
          <p:nvPr/>
        </p:nvGrpSpPr>
        <p:grpSpPr>
          <a:xfrm>
            <a:off x="836598" y="2806459"/>
            <a:ext cx="282777" cy="219074"/>
            <a:chOff x="2919878" y="1470491"/>
            <a:chExt cx="282777" cy="2190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78F941-390A-BC11-5FC1-75E19A73715F}"/>
                </a:ext>
              </a:extLst>
            </p:cNvPr>
            <p:cNvSpPr/>
            <p:nvPr/>
          </p:nvSpPr>
          <p:spPr>
            <a:xfrm>
              <a:off x="2919878" y="147049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DC21CAA-E4B5-14F4-1ED6-BF7ABE2567AB}"/>
                </a:ext>
              </a:extLst>
            </p:cNvPr>
            <p:cNvSpPr/>
            <p:nvPr/>
          </p:nvSpPr>
          <p:spPr>
            <a:xfrm>
              <a:off x="2919878" y="152779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2C3BB38-C8CD-DC34-F3FD-71B63560F65F}"/>
                </a:ext>
              </a:extLst>
            </p:cNvPr>
            <p:cNvSpPr/>
            <p:nvPr/>
          </p:nvSpPr>
          <p:spPr>
            <a:xfrm>
              <a:off x="2919878" y="158510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59759CC-2B66-2342-4D3C-59E6924DF902}"/>
                </a:ext>
              </a:extLst>
            </p:cNvPr>
            <p:cNvSpPr/>
            <p:nvPr/>
          </p:nvSpPr>
          <p:spPr>
            <a:xfrm>
              <a:off x="2919878" y="164240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5E92B8E8-4AA0-5026-0297-70A9523A5F6E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982137" y="2562572"/>
            <a:ext cx="0" cy="243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!!alice">
            <a:extLst>
              <a:ext uri="{FF2B5EF4-FFF2-40B4-BE49-F238E27FC236}">
                <a16:creationId xmlns:a16="http://schemas.microsoft.com/office/drawing/2014/main" id="{F759F19F-9A03-188F-0CAA-AD2A3CFE876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2085" y="356677"/>
            <a:ext cx="486371" cy="549916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328E5795-6801-BF3F-5D9A-2D8AD340B1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094" y="459640"/>
            <a:ext cx="343991" cy="343991"/>
          </a:xfrm>
          <a:prstGeom prst="rect">
            <a:avLst/>
          </a:prstGeom>
        </p:spPr>
      </p:pic>
      <p:pic>
        <p:nvPicPr>
          <p:cNvPr id="9" name="!!stream">
            <a:extLst>
              <a:ext uri="{FF2B5EF4-FFF2-40B4-BE49-F238E27FC236}">
                <a16:creationId xmlns:a16="http://schemas.microsoft.com/office/drawing/2014/main" id="{E1066719-B1DF-826B-D670-6C80B52342A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94" y="1043301"/>
            <a:ext cx="1227510" cy="3439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71BDC55-FD84-0831-6B33-E8A684F9581B}"/>
              </a:ext>
            </a:extLst>
          </p:cNvPr>
          <p:cNvSpPr txBox="1"/>
          <p:nvPr/>
        </p:nvSpPr>
        <p:spPr>
          <a:xfrm>
            <a:off x="163689" y="2833756"/>
            <a:ext cx="578396" cy="191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BE" sz="900">
                <a:latin typeface="Nokia Pure Text Light"/>
              </a:rPr>
              <a:t>E</a:t>
            </a:r>
            <a:r>
              <a:rPr kumimoji="0" lang="en-BE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mbeddings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843B60DA-511C-3EF2-C530-494F78A90A29}"/>
              </a:ext>
            </a:extLst>
          </p:cNvPr>
          <p:cNvCxnSpPr>
            <a:cxnSpLocks/>
          </p:cNvCxnSpPr>
          <p:nvPr/>
        </p:nvCxnSpPr>
        <p:spPr>
          <a:xfrm>
            <a:off x="977987" y="1418552"/>
            <a:ext cx="0" cy="175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A57553F1-50D2-ACDA-F1AB-27C194F20B23}"/>
              </a:ext>
            </a:extLst>
          </p:cNvPr>
          <p:cNvSpPr/>
          <p:nvPr/>
        </p:nvSpPr>
        <p:spPr>
          <a:xfrm>
            <a:off x="609445" y="3159838"/>
            <a:ext cx="735795" cy="273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Truncate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D319A5-C3F4-E55E-672F-27E691998CD5}"/>
              </a:ext>
            </a:extLst>
          </p:cNvPr>
          <p:cNvCxnSpPr>
            <a:cxnSpLocks/>
            <a:stCxn id="14" idx="2"/>
            <a:endCxn id="32" idx="0"/>
          </p:cNvCxnSpPr>
          <p:nvPr/>
        </p:nvCxnSpPr>
        <p:spPr>
          <a:xfrm flipH="1">
            <a:off x="977343" y="3025533"/>
            <a:ext cx="644" cy="134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7163AB3-03D6-F262-77A9-15D4DF69C6F0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977342" y="3433596"/>
            <a:ext cx="1" cy="131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B00866AB-C30C-2F4A-9E16-24D04653C568}"/>
              </a:ext>
            </a:extLst>
          </p:cNvPr>
          <p:cNvGrpSpPr/>
          <p:nvPr/>
        </p:nvGrpSpPr>
        <p:grpSpPr>
          <a:xfrm>
            <a:off x="886751" y="3575998"/>
            <a:ext cx="180000" cy="219074"/>
            <a:chOff x="2919878" y="1470491"/>
            <a:chExt cx="180000" cy="2190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66C5546A-B071-93E2-4195-5DB32DFFF059}"/>
                </a:ext>
              </a:extLst>
            </p:cNvPr>
            <p:cNvSpPr/>
            <p:nvPr/>
          </p:nvSpPr>
          <p:spPr>
            <a:xfrm>
              <a:off x="2919878" y="158510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377FFBC4-40BF-7D95-4708-19CA4C56804C}"/>
                </a:ext>
              </a:extLst>
            </p:cNvPr>
            <p:cNvSpPr/>
            <p:nvPr/>
          </p:nvSpPr>
          <p:spPr>
            <a:xfrm>
              <a:off x="2919878" y="147049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69B80D16-B1B7-34D0-CD8D-C850110B9B95}"/>
                </a:ext>
              </a:extLst>
            </p:cNvPr>
            <p:cNvSpPr/>
            <p:nvPr/>
          </p:nvSpPr>
          <p:spPr>
            <a:xfrm>
              <a:off x="2919878" y="152779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FCF41EC-49A0-0A33-9B70-EE95E446CA6D}"/>
                </a:ext>
              </a:extLst>
            </p:cNvPr>
            <p:cNvSpPr/>
            <p:nvPr/>
          </p:nvSpPr>
          <p:spPr>
            <a:xfrm>
              <a:off x="2919878" y="164240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4F222621-B284-4A09-7D1E-FA3191D8EF7B}"/>
              </a:ext>
            </a:extLst>
          </p:cNvPr>
          <p:cNvSpPr txBox="1"/>
          <p:nvPr/>
        </p:nvSpPr>
        <p:spPr>
          <a:xfrm>
            <a:off x="163689" y="3603295"/>
            <a:ext cx="578396" cy="191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8</a:t>
            </a:r>
            <a:r>
              <a:rPr lang="en-BE" sz="900">
                <a:latin typeface="Nokia Pure Text Light"/>
              </a:rPr>
              <a:t>-bit values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5EB2613-7ED2-2E90-790F-D3B17D3E1760}"/>
              </a:ext>
            </a:extLst>
          </p:cNvPr>
          <p:cNvSpPr/>
          <p:nvPr/>
        </p:nvSpPr>
        <p:spPr>
          <a:xfrm>
            <a:off x="609445" y="3955325"/>
            <a:ext cx="735795" cy="27375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Encrypt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73C2EBA1-EC6A-0899-E8FC-DF58D68CE9A0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976752" y="3795072"/>
            <a:ext cx="591" cy="1602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>
            <a:extLst>
              <a:ext uri="{FF2B5EF4-FFF2-40B4-BE49-F238E27FC236}">
                <a16:creationId xmlns:a16="http://schemas.microsoft.com/office/drawing/2014/main" id="{D4069149-1FEE-C6CE-C852-F08F4349B756}"/>
              </a:ext>
            </a:extLst>
          </p:cNvPr>
          <p:cNvSpPr/>
          <p:nvPr/>
        </p:nvSpPr>
        <p:spPr>
          <a:xfrm>
            <a:off x="3860119" y="3917048"/>
            <a:ext cx="850339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FHE ADD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EB5A8C35-B041-2838-016E-9759E8604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30565" y="1423962"/>
            <a:ext cx="965201" cy="1286934"/>
          </a:xfrm>
          <a:prstGeom prst="rect">
            <a:avLst/>
          </a:prstGeom>
        </p:spPr>
      </p:pic>
      <p:pic>
        <p:nvPicPr>
          <p:cNvPr id="53" name="Graphic 52" descr="Radio microphone with solid fill">
            <a:extLst>
              <a:ext uri="{FF2B5EF4-FFF2-40B4-BE49-F238E27FC236}">
                <a16:creationId xmlns:a16="http://schemas.microsoft.com/office/drawing/2014/main" id="{8694E0FE-7E7E-802B-A2C7-598DE237EA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29123" y="447098"/>
            <a:ext cx="343991" cy="343991"/>
          </a:xfrm>
          <a:prstGeom prst="rect">
            <a:avLst/>
          </a:prstGeom>
        </p:spPr>
      </p:pic>
      <p:pic>
        <p:nvPicPr>
          <p:cNvPr id="54" name="!!stream">
            <a:extLst>
              <a:ext uri="{FF2B5EF4-FFF2-40B4-BE49-F238E27FC236}">
                <a16:creationId xmlns:a16="http://schemas.microsoft.com/office/drawing/2014/main" id="{55C19B4C-4B26-93FB-3841-A817DF7F8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29123" y="1030759"/>
            <a:ext cx="1227510" cy="343991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072F4D56-E608-C978-D215-AEF5C0750D95}"/>
              </a:ext>
            </a:extLst>
          </p:cNvPr>
          <p:cNvGrpSpPr/>
          <p:nvPr/>
        </p:nvGrpSpPr>
        <p:grpSpPr>
          <a:xfrm>
            <a:off x="7567627" y="2793917"/>
            <a:ext cx="282777" cy="219074"/>
            <a:chOff x="2919878" y="1470491"/>
            <a:chExt cx="282777" cy="219074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679E813D-42EC-777B-FC57-E3E443FB370B}"/>
                </a:ext>
              </a:extLst>
            </p:cNvPr>
            <p:cNvSpPr/>
            <p:nvPr/>
          </p:nvSpPr>
          <p:spPr>
            <a:xfrm>
              <a:off x="2919878" y="158510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F1CFF3D4-DA45-5512-62CC-A0DE6500BBFC}"/>
                </a:ext>
              </a:extLst>
            </p:cNvPr>
            <p:cNvSpPr/>
            <p:nvPr/>
          </p:nvSpPr>
          <p:spPr>
            <a:xfrm>
              <a:off x="2919878" y="147049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FAF728BD-7D24-03C4-FA01-882C112EF2ED}"/>
                </a:ext>
              </a:extLst>
            </p:cNvPr>
            <p:cNvSpPr/>
            <p:nvPr/>
          </p:nvSpPr>
          <p:spPr>
            <a:xfrm>
              <a:off x="2919878" y="152779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EF073E4-C1D7-7CC7-6190-8645A540EA14}"/>
                </a:ext>
              </a:extLst>
            </p:cNvPr>
            <p:cNvSpPr/>
            <p:nvPr/>
          </p:nvSpPr>
          <p:spPr>
            <a:xfrm>
              <a:off x="2919878" y="164240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AF697DC1-0791-1B66-E754-87E58B937682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7713166" y="2550030"/>
            <a:ext cx="0" cy="243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7D700C57-E7D9-BB17-A048-42845DD874A3}"/>
              </a:ext>
            </a:extLst>
          </p:cNvPr>
          <p:cNvCxnSpPr>
            <a:cxnSpLocks/>
          </p:cNvCxnSpPr>
          <p:nvPr/>
        </p:nvCxnSpPr>
        <p:spPr>
          <a:xfrm>
            <a:off x="7709016" y="1406010"/>
            <a:ext cx="0" cy="175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id="{B1A8F74E-AE7D-1F2D-4DF6-195F4D9A6BDA}"/>
              </a:ext>
            </a:extLst>
          </p:cNvPr>
          <p:cNvSpPr/>
          <p:nvPr/>
        </p:nvSpPr>
        <p:spPr>
          <a:xfrm>
            <a:off x="7340474" y="3147296"/>
            <a:ext cx="735795" cy="273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Truncate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4086179-0598-AD2F-9C70-59F673B9230E}"/>
              </a:ext>
            </a:extLst>
          </p:cNvPr>
          <p:cNvCxnSpPr>
            <a:cxnSpLocks/>
            <a:stCxn id="59" idx="2"/>
            <a:endCxn id="63" idx="0"/>
          </p:cNvCxnSpPr>
          <p:nvPr/>
        </p:nvCxnSpPr>
        <p:spPr>
          <a:xfrm flipH="1">
            <a:off x="7708372" y="3012991"/>
            <a:ext cx="644" cy="134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1CDCAAF9-62C4-F026-DB14-152116A46854}"/>
              </a:ext>
            </a:extLst>
          </p:cNvPr>
          <p:cNvCxnSpPr>
            <a:cxnSpLocks/>
            <a:stCxn id="63" idx="2"/>
          </p:cNvCxnSpPr>
          <p:nvPr/>
        </p:nvCxnSpPr>
        <p:spPr>
          <a:xfrm flipH="1">
            <a:off x="7708371" y="3421054"/>
            <a:ext cx="1" cy="131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6359FEDD-6E7E-134A-7D72-520F936F3050}"/>
              </a:ext>
            </a:extLst>
          </p:cNvPr>
          <p:cNvSpPr/>
          <p:nvPr/>
        </p:nvSpPr>
        <p:spPr>
          <a:xfrm>
            <a:off x="7340474" y="3942783"/>
            <a:ext cx="735795" cy="27375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Encrypt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81FF97CD-A914-A348-801E-E556D99C64D2}"/>
              </a:ext>
            </a:extLst>
          </p:cNvPr>
          <p:cNvCxnSpPr>
            <a:cxnSpLocks/>
            <a:endCxn id="72" idx="0"/>
          </p:cNvCxnSpPr>
          <p:nvPr/>
        </p:nvCxnSpPr>
        <p:spPr>
          <a:xfrm>
            <a:off x="7707781" y="3782530"/>
            <a:ext cx="591" cy="1602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!!bob">
            <a:extLst>
              <a:ext uri="{FF2B5EF4-FFF2-40B4-BE49-F238E27FC236}">
                <a16:creationId xmlns:a16="http://schemas.microsoft.com/office/drawing/2014/main" id="{F81A288E-B9F4-BD10-6561-14C80DAADA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3365" y="361858"/>
            <a:ext cx="457927" cy="507277"/>
          </a:xfrm>
          <a:prstGeom prst="rect">
            <a:avLst/>
          </a:prstGeom>
        </p:spPr>
      </p:pic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F4932106-357A-391A-AD59-C57253AF7FD2}"/>
              </a:ext>
            </a:extLst>
          </p:cNvPr>
          <p:cNvCxnSpPr>
            <a:cxnSpLocks/>
            <a:stCxn id="47" idx="3"/>
            <a:endCxn id="50" idx="1"/>
          </p:cNvCxnSpPr>
          <p:nvPr/>
        </p:nvCxnSpPr>
        <p:spPr>
          <a:xfrm>
            <a:off x="1345240" y="4092204"/>
            <a:ext cx="251487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773CFFBB-0F27-F83A-5F29-5A60E47F46A4}"/>
              </a:ext>
            </a:extLst>
          </p:cNvPr>
          <p:cNvCxnSpPr>
            <a:cxnSpLocks/>
            <a:stCxn id="72" idx="1"/>
            <a:endCxn id="50" idx="3"/>
          </p:cNvCxnSpPr>
          <p:nvPr/>
        </p:nvCxnSpPr>
        <p:spPr>
          <a:xfrm flipH="1">
            <a:off x="4710458" y="4079662"/>
            <a:ext cx="2630016" cy="1254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Rectangle 85">
            <a:extLst>
              <a:ext uri="{FF2B5EF4-FFF2-40B4-BE49-F238E27FC236}">
                <a16:creationId xmlns:a16="http://schemas.microsoft.com/office/drawing/2014/main" id="{ADAFE191-6565-2958-479A-05120A95C571}"/>
              </a:ext>
            </a:extLst>
          </p:cNvPr>
          <p:cNvSpPr/>
          <p:nvPr/>
        </p:nvSpPr>
        <p:spPr>
          <a:xfrm>
            <a:off x="3902950" y="3080143"/>
            <a:ext cx="762508" cy="350312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200">
                <a:solidFill>
                  <a:schemeClr val="bg1"/>
                </a:solidFill>
              </a:rPr>
              <a:t>Decrypt</a:t>
            </a:r>
          </a:p>
        </p:txBody>
      </p: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792CCF51-E851-07DA-319B-38D5317204A0}"/>
              </a:ext>
            </a:extLst>
          </p:cNvPr>
          <p:cNvCxnSpPr>
            <a:cxnSpLocks/>
            <a:stCxn id="50" idx="0"/>
            <a:endCxn id="86" idx="2"/>
          </p:cNvCxnSpPr>
          <p:nvPr/>
        </p:nvCxnSpPr>
        <p:spPr>
          <a:xfrm flipH="1" flipV="1">
            <a:off x="4284204" y="3430455"/>
            <a:ext cx="1085" cy="48659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F155E1B6-D160-3570-3FF1-3CB567A1002B}"/>
              </a:ext>
            </a:extLst>
          </p:cNvPr>
          <p:cNvCxnSpPr>
            <a:cxnSpLocks/>
            <a:stCxn id="86" idx="0"/>
          </p:cNvCxnSpPr>
          <p:nvPr/>
        </p:nvCxnSpPr>
        <p:spPr>
          <a:xfrm flipV="1">
            <a:off x="4284204" y="2569762"/>
            <a:ext cx="0" cy="5103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3" name="Picture 92" descr="A diagram of a diagram&#10;&#10;AI-generated content may be incorrect.">
            <a:extLst>
              <a:ext uri="{FF2B5EF4-FFF2-40B4-BE49-F238E27FC236}">
                <a16:creationId xmlns:a16="http://schemas.microsoft.com/office/drawing/2014/main" id="{8C685E21-62F3-F058-000E-97686A319F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19448" y="1463872"/>
            <a:ext cx="948762" cy="1282267"/>
          </a:xfrm>
          <a:prstGeom prst="rect">
            <a:avLst/>
          </a:prstGeom>
        </p:spPr>
      </p:pic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DC527651-BE65-A6DA-CC24-F346DF94F4C5}"/>
              </a:ext>
            </a:extLst>
          </p:cNvPr>
          <p:cNvCxnSpPr>
            <a:cxnSpLocks/>
          </p:cNvCxnSpPr>
          <p:nvPr/>
        </p:nvCxnSpPr>
        <p:spPr>
          <a:xfrm flipV="1">
            <a:off x="4274579" y="1352028"/>
            <a:ext cx="9625" cy="28316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!!stream">
            <a:extLst>
              <a:ext uri="{FF2B5EF4-FFF2-40B4-BE49-F238E27FC236}">
                <a16:creationId xmlns:a16="http://schemas.microsoft.com/office/drawing/2014/main" id="{DA641A82-13E3-7418-9A73-11F9E8A2D9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96194" y="957329"/>
            <a:ext cx="1227510" cy="343991"/>
          </a:xfrm>
          <a:prstGeom prst="rect">
            <a:avLst/>
          </a:prstGeom>
        </p:spPr>
      </p:pic>
      <p:pic>
        <p:nvPicPr>
          <p:cNvPr id="98" name="Graphic 97" descr="Volume with solid fill">
            <a:extLst>
              <a:ext uri="{FF2B5EF4-FFF2-40B4-BE49-F238E27FC236}">
                <a16:creationId xmlns:a16="http://schemas.microsoft.com/office/drawing/2014/main" id="{12A91291-C0B9-D27B-8C5D-94CD0E933C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016750" y="377817"/>
            <a:ext cx="573408" cy="57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01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2" grpId="0" animBg="1"/>
      <p:bldP spid="46" grpId="0"/>
      <p:bldP spid="47" grpId="0" animBg="1"/>
      <p:bldP spid="50" grpId="0" animBg="1"/>
      <p:bldP spid="63" grpId="0" animBg="1"/>
      <p:bldP spid="72" grpId="0" animBg="1"/>
      <p:bldP spid="8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4207E-8689-5F14-82E7-31FD45BF1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E691348-9085-7776-5507-FD3980CA7E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9536" y="1436504"/>
            <a:ext cx="965201" cy="128693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2589D75-5D15-5B5E-9FDB-AB58A1AAE8F2}"/>
              </a:ext>
            </a:extLst>
          </p:cNvPr>
          <p:cNvGrpSpPr/>
          <p:nvPr/>
        </p:nvGrpSpPr>
        <p:grpSpPr>
          <a:xfrm>
            <a:off x="836598" y="2806459"/>
            <a:ext cx="282777" cy="219074"/>
            <a:chOff x="2919878" y="1470491"/>
            <a:chExt cx="282777" cy="2190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DA6F8B-5425-EEC3-5630-A445BCC3F4E2}"/>
                </a:ext>
              </a:extLst>
            </p:cNvPr>
            <p:cNvSpPr/>
            <p:nvPr/>
          </p:nvSpPr>
          <p:spPr>
            <a:xfrm>
              <a:off x="2919878" y="147049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C7D2173-48CF-9341-B11F-88D05BE62897}"/>
                </a:ext>
              </a:extLst>
            </p:cNvPr>
            <p:cNvSpPr/>
            <p:nvPr/>
          </p:nvSpPr>
          <p:spPr>
            <a:xfrm>
              <a:off x="2919878" y="152779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ED7932-A791-0D97-1C95-BF602C6919D4}"/>
                </a:ext>
              </a:extLst>
            </p:cNvPr>
            <p:cNvSpPr/>
            <p:nvPr/>
          </p:nvSpPr>
          <p:spPr>
            <a:xfrm>
              <a:off x="2919878" y="1585101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B5476B-8D20-755A-C8B4-5EB0B54EF759}"/>
                </a:ext>
              </a:extLst>
            </p:cNvPr>
            <p:cNvSpPr/>
            <p:nvPr/>
          </p:nvSpPr>
          <p:spPr>
            <a:xfrm>
              <a:off x="2919878" y="1642406"/>
              <a:ext cx="282777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F77FF82-F431-2C14-963C-B92253CFFF03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982137" y="2562572"/>
            <a:ext cx="0" cy="2438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!!alice">
            <a:extLst>
              <a:ext uri="{FF2B5EF4-FFF2-40B4-BE49-F238E27FC236}">
                <a16:creationId xmlns:a16="http://schemas.microsoft.com/office/drawing/2014/main" id="{ECA91A49-EF0C-A1D2-E5B8-C4CD04F9E96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42085" y="356677"/>
            <a:ext cx="486371" cy="549916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FD9AC350-DB4B-9FBF-F13E-7689247B2C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8094" y="459640"/>
            <a:ext cx="343991" cy="343991"/>
          </a:xfrm>
          <a:prstGeom prst="rect">
            <a:avLst/>
          </a:prstGeom>
        </p:spPr>
      </p:pic>
      <p:pic>
        <p:nvPicPr>
          <p:cNvPr id="9" name="!!stream">
            <a:extLst>
              <a:ext uri="{FF2B5EF4-FFF2-40B4-BE49-F238E27FC236}">
                <a16:creationId xmlns:a16="http://schemas.microsoft.com/office/drawing/2014/main" id="{4222F008-FF47-FD4B-92FA-F40D3232B0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094" y="1043301"/>
            <a:ext cx="1227510" cy="34399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4C3F142-7831-9824-F9E2-5DB631FE945B}"/>
              </a:ext>
            </a:extLst>
          </p:cNvPr>
          <p:cNvSpPr txBox="1"/>
          <p:nvPr/>
        </p:nvSpPr>
        <p:spPr>
          <a:xfrm>
            <a:off x="163689" y="2833756"/>
            <a:ext cx="578396" cy="191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BE" sz="900">
                <a:latin typeface="Nokia Pure Text Light"/>
              </a:rPr>
              <a:t>E</a:t>
            </a:r>
            <a:r>
              <a:rPr kumimoji="0" lang="en-BE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mbeddings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C81D6CB4-C66B-37BF-1329-42C8E0AD4FEE}"/>
              </a:ext>
            </a:extLst>
          </p:cNvPr>
          <p:cNvCxnSpPr>
            <a:cxnSpLocks/>
          </p:cNvCxnSpPr>
          <p:nvPr/>
        </p:nvCxnSpPr>
        <p:spPr>
          <a:xfrm>
            <a:off x="977987" y="1418552"/>
            <a:ext cx="0" cy="17519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C23DAB2E-7EBD-CC9A-D2E3-69AA291BBD68}"/>
              </a:ext>
            </a:extLst>
          </p:cNvPr>
          <p:cNvSpPr/>
          <p:nvPr/>
        </p:nvSpPr>
        <p:spPr>
          <a:xfrm>
            <a:off x="609445" y="3159838"/>
            <a:ext cx="735795" cy="2737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Truncate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759A28E-D530-5BBF-86C8-FF57EFFEC436}"/>
              </a:ext>
            </a:extLst>
          </p:cNvPr>
          <p:cNvCxnSpPr>
            <a:cxnSpLocks/>
            <a:stCxn id="14" idx="2"/>
            <a:endCxn id="32" idx="0"/>
          </p:cNvCxnSpPr>
          <p:nvPr/>
        </p:nvCxnSpPr>
        <p:spPr>
          <a:xfrm flipH="1">
            <a:off x="977343" y="3025533"/>
            <a:ext cx="644" cy="13430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7778E805-D339-2BBA-EAB1-F500C3DA4C13}"/>
              </a:ext>
            </a:extLst>
          </p:cNvPr>
          <p:cNvCxnSpPr>
            <a:cxnSpLocks/>
            <a:stCxn id="32" idx="2"/>
          </p:cNvCxnSpPr>
          <p:nvPr/>
        </p:nvCxnSpPr>
        <p:spPr>
          <a:xfrm flipH="1">
            <a:off x="977342" y="3433596"/>
            <a:ext cx="1" cy="13189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0D4AABB-17DE-BCBD-ACCE-093E943C8E85}"/>
              </a:ext>
            </a:extLst>
          </p:cNvPr>
          <p:cNvGrpSpPr/>
          <p:nvPr/>
        </p:nvGrpSpPr>
        <p:grpSpPr>
          <a:xfrm>
            <a:off x="886751" y="3575998"/>
            <a:ext cx="180000" cy="219074"/>
            <a:chOff x="2919878" y="1470491"/>
            <a:chExt cx="180000" cy="219074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FB627FF-BCB7-69A2-34A6-C5AA4E46A8B2}"/>
                </a:ext>
              </a:extLst>
            </p:cNvPr>
            <p:cNvSpPr/>
            <p:nvPr/>
          </p:nvSpPr>
          <p:spPr>
            <a:xfrm>
              <a:off x="2919878" y="158510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BB49D6D-9CDE-31D1-09E3-AB66516048FB}"/>
                </a:ext>
              </a:extLst>
            </p:cNvPr>
            <p:cNvSpPr/>
            <p:nvPr/>
          </p:nvSpPr>
          <p:spPr>
            <a:xfrm>
              <a:off x="2919878" y="1470491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15038DCB-F707-85DA-BB16-EEE010E4F779}"/>
                </a:ext>
              </a:extLst>
            </p:cNvPr>
            <p:cNvSpPr/>
            <p:nvPr/>
          </p:nvSpPr>
          <p:spPr>
            <a:xfrm>
              <a:off x="2919878" y="152779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42A52F8-A40E-4357-6AF1-7FCF9192C6AA}"/>
                </a:ext>
              </a:extLst>
            </p:cNvPr>
            <p:cNvSpPr/>
            <p:nvPr/>
          </p:nvSpPr>
          <p:spPr>
            <a:xfrm>
              <a:off x="2919878" y="1642406"/>
              <a:ext cx="180000" cy="471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>
                <a:spcAft>
                  <a:spcPts val="0"/>
                </a:spcAft>
                <a:buSzPct val="100000"/>
              </a:pPr>
              <a:endParaRPr lang="en-BE" sz="120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E41F0BC-2006-9461-8B5D-DC449F4D4DC8}"/>
              </a:ext>
            </a:extLst>
          </p:cNvPr>
          <p:cNvSpPr txBox="1"/>
          <p:nvPr/>
        </p:nvSpPr>
        <p:spPr>
          <a:xfrm>
            <a:off x="163689" y="3603295"/>
            <a:ext cx="578396" cy="191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8</a:t>
            </a:r>
            <a:r>
              <a:rPr lang="en-BE" sz="900">
                <a:latin typeface="Nokia Pure Text Light"/>
              </a:rPr>
              <a:t>-bit values</a:t>
            </a:r>
            <a:endParaRPr kumimoji="0" lang="en-BE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D2F84C-049F-04D9-9C71-1A609D8983A8}"/>
              </a:ext>
            </a:extLst>
          </p:cNvPr>
          <p:cNvSpPr/>
          <p:nvPr/>
        </p:nvSpPr>
        <p:spPr>
          <a:xfrm>
            <a:off x="609445" y="3955325"/>
            <a:ext cx="735795" cy="273758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100">
                <a:solidFill>
                  <a:schemeClr val="bg1"/>
                </a:solidFill>
              </a:rPr>
              <a:t>Encrypt</a:t>
            </a:r>
            <a:endParaRPr lang="en-BE" sz="1050">
              <a:solidFill>
                <a:schemeClr val="bg1"/>
              </a:solidFill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4B9E7F44-1592-5DEE-90ED-04A62545C2C0}"/>
              </a:ext>
            </a:extLst>
          </p:cNvPr>
          <p:cNvCxnSpPr>
            <a:cxnSpLocks/>
            <a:endCxn id="47" idx="0"/>
          </p:cNvCxnSpPr>
          <p:nvPr/>
        </p:nvCxnSpPr>
        <p:spPr>
          <a:xfrm>
            <a:off x="976752" y="3795072"/>
            <a:ext cx="591" cy="16025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E002D22-02CF-5CD9-BE2E-9341094DCB9F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1345240" y="4092204"/>
            <a:ext cx="47280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A64B5B-2080-E0DD-FA24-D8A29BAF51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07240" y="186350"/>
            <a:ext cx="8308800" cy="340654"/>
          </a:xfrm>
        </p:spPr>
        <p:txBody>
          <a:bodyPr/>
          <a:lstStyle/>
          <a:p>
            <a:r>
              <a:rPr lang="en-BE"/>
              <a:t>Customisability towards Real-time Streams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AFCAB9-1C5D-C1E0-9CCF-7E942E96D6D1}"/>
              </a:ext>
            </a:extLst>
          </p:cNvPr>
          <p:cNvSpPr txBox="1"/>
          <p:nvPr/>
        </p:nvSpPr>
        <p:spPr>
          <a:xfrm>
            <a:off x="1818042" y="4037306"/>
            <a:ext cx="578396" cy="19177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9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 Blind mixing server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DB71D030-B577-B41D-11E9-6D1EA8ABB37B}"/>
              </a:ext>
            </a:extLst>
          </p:cNvPr>
          <p:cNvSpPr/>
          <p:nvPr/>
        </p:nvSpPr>
        <p:spPr>
          <a:xfrm>
            <a:off x="1617307" y="1481608"/>
            <a:ext cx="321390" cy="1989564"/>
          </a:xfrm>
          <a:prstGeom prst="rightBrace">
            <a:avLst>
              <a:gd name="adj1" fmla="val 26747"/>
              <a:gd name="adj2" fmla="val 47211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BF422A-6232-1968-8005-66D43F8FB5F7}"/>
              </a:ext>
            </a:extLst>
          </p:cNvPr>
          <p:cNvSpPr txBox="1"/>
          <p:nvPr/>
        </p:nvSpPr>
        <p:spPr>
          <a:xfrm>
            <a:off x="2107240" y="1809530"/>
            <a:ext cx="1777739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Configurable</a:t>
            </a:r>
            <a:r>
              <a:rPr kumimoji="0" lang="en-BE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: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200" dirty="0">
                <a:latin typeface="Nokia Pure Text Light"/>
              </a:rPr>
              <a:t>Degree of compression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200" dirty="0">
                <a:latin typeface="Nokia Pure Text Light"/>
              </a:rPr>
              <a:t>Embeddings/second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BE" sz="1200" dirty="0">
                <a:latin typeface="Nokia Pure Text Light"/>
              </a:rPr>
              <a:t>Trucation configurability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C575DCE-A4D8-6960-A29C-AFB054C77DE9}"/>
              </a:ext>
            </a:extLst>
          </p:cNvPr>
          <p:cNvSpPr/>
          <p:nvPr/>
        </p:nvSpPr>
        <p:spPr>
          <a:xfrm>
            <a:off x="1999963" y="1593751"/>
            <a:ext cx="2013772" cy="108037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endParaRPr lang="en-BE" sz="120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039E624-2C1D-D39E-09AF-4662BC49D908}"/>
              </a:ext>
            </a:extLst>
          </p:cNvPr>
          <p:cNvSpPr txBox="1"/>
          <p:nvPr/>
        </p:nvSpPr>
        <p:spPr>
          <a:xfrm>
            <a:off x="4121012" y="1909533"/>
            <a:ext cx="191106" cy="24065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237A1E-6132-14EC-AEB5-12A94E1FB74F}"/>
              </a:ext>
            </a:extLst>
          </p:cNvPr>
          <p:cNvSpPr txBox="1"/>
          <p:nvPr/>
        </p:nvSpPr>
        <p:spPr>
          <a:xfrm>
            <a:off x="4388094" y="1751680"/>
            <a:ext cx="1777739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BE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FHE Configurations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Lattice configurations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Circuit requirements</a:t>
            </a: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251A40-016F-580C-5E73-3A1D2BA160EB}"/>
              </a:ext>
            </a:extLst>
          </p:cNvPr>
          <p:cNvSpPr txBox="1"/>
          <p:nvPr/>
        </p:nvSpPr>
        <p:spPr>
          <a:xfrm>
            <a:off x="6203308" y="1909532"/>
            <a:ext cx="191106" cy="240651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BE" sz="2000" b="1">
                <a:latin typeface="Nokia Pure Text Light"/>
              </a:rPr>
              <a:t>=</a:t>
            </a:r>
            <a:endParaRPr kumimoji="0" lang="en-BE" sz="2000" b="1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04888AF-A58A-37A5-C6EC-A30D7E4145C8}"/>
              </a:ext>
            </a:extLst>
          </p:cNvPr>
          <p:cNvSpPr txBox="1"/>
          <p:nvPr/>
        </p:nvSpPr>
        <p:spPr>
          <a:xfrm>
            <a:off x="6394414" y="1761187"/>
            <a:ext cx="810890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BE" sz="1200" b="1">
                <a:latin typeface="Nokia Pure Text Light"/>
              </a:rPr>
              <a:t>Realtime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kumimoji="0" lang="en-BE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Flexible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BE" sz="1200" b="1">
                <a:latin typeface="Nokia Pure Text Light"/>
              </a:rPr>
              <a:t>Secure</a:t>
            </a:r>
          </a:p>
          <a:p>
            <a:pPr marR="0" algn="r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B298B-9748-5538-1FF0-E6DAFEE6DE72}"/>
              </a:ext>
            </a:extLst>
          </p:cNvPr>
          <p:cNvSpPr txBox="1"/>
          <p:nvPr/>
        </p:nvSpPr>
        <p:spPr>
          <a:xfrm>
            <a:off x="7282929" y="1948032"/>
            <a:ext cx="660288" cy="2139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streams</a:t>
            </a: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36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 animBg="1"/>
      <p:bldP spid="18" grpId="0"/>
      <p:bldP spid="19" grpId="0"/>
      <p:bldP spid="22" grpId="0"/>
      <p:bldP spid="23" grpId="0"/>
      <p:bldP spid="2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CFE9-3477-D4E0-6FF4-D618DF7E25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C9ACC92-BF62-FEA0-3973-CAB1F4A76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847" y="1383618"/>
            <a:ext cx="7326306" cy="36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536EAD8-A0C0-AD38-4B46-2CE426D17629}"/>
              </a:ext>
            </a:extLst>
          </p:cNvPr>
          <p:cNvSpPr/>
          <p:nvPr/>
        </p:nvSpPr>
        <p:spPr>
          <a:xfrm>
            <a:off x="1203456" y="1599642"/>
            <a:ext cx="3238983" cy="2754306"/>
          </a:xfrm>
          <a:prstGeom prst="rect">
            <a:avLst/>
          </a:prstGeom>
          <a:gradFill flip="none" rotWithShape="1">
            <a:gsLst>
              <a:gs pos="0">
                <a:srgbClr val="FF0004">
                  <a:tint val="66000"/>
                  <a:satMod val="160000"/>
                  <a:lumMod val="26000"/>
                  <a:lumOff val="74000"/>
                  <a:alpha val="0"/>
                </a:srgbClr>
              </a:gs>
              <a:gs pos="13000">
                <a:srgbClr val="FF0004">
                  <a:tint val="44500"/>
                  <a:satMod val="160000"/>
                </a:srgbClr>
              </a:gs>
              <a:gs pos="100000">
                <a:srgbClr val="FF0004">
                  <a:tint val="23500"/>
                  <a:satMod val="160000"/>
                  <a:alpha val="83508"/>
                  <a:lumMod val="4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35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0223C725-DB75-0885-D170-A0FA800A4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5897" r="79090" b="79360"/>
          <a:stretch/>
        </p:blipFill>
        <p:spPr bwMode="auto">
          <a:xfrm>
            <a:off x="1223628" y="1599642"/>
            <a:ext cx="1242138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BA4807D-0FB1-F298-2529-B17676526FD0}"/>
              </a:ext>
            </a:extLst>
          </p:cNvPr>
          <p:cNvSpPr/>
          <p:nvPr/>
        </p:nvSpPr>
        <p:spPr>
          <a:xfrm>
            <a:off x="4901079" y="1597029"/>
            <a:ext cx="3238983" cy="2486890"/>
          </a:xfrm>
          <a:prstGeom prst="rect">
            <a:avLst/>
          </a:prstGeom>
          <a:gradFill flip="none" rotWithShape="1">
            <a:gsLst>
              <a:gs pos="0">
                <a:srgbClr val="FF0004">
                  <a:tint val="66000"/>
                  <a:satMod val="160000"/>
                  <a:lumMod val="26000"/>
                  <a:lumOff val="74000"/>
                  <a:alpha val="0"/>
                </a:srgbClr>
              </a:gs>
              <a:gs pos="100000">
                <a:srgbClr val="FF0004">
                  <a:tint val="44500"/>
                  <a:satMod val="160000"/>
                  <a:alpha val="45879"/>
                </a:srgbClr>
              </a:gs>
              <a:gs pos="26000">
                <a:srgbClr val="FF0004">
                  <a:tint val="23500"/>
                  <a:satMod val="160000"/>
                  <a:lumMod val="52000"/>
                  <a:alpha val="88006"/>
                </a:srgb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3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6075A66-8CA7-3425-A702-80E4DDBC07B0}"/>
              </a:ext>
            </a:extLst>
          </p:cNvPr>
          <p:cNvSpPr/>
          <p:nvPr/>
        </p:nvSpPr>
        <p:spPr>
          <a:xfrm>
            <a:off x="345322" y="380635"/>
            <a:ext cx="7326306" cy="507085"/>
          </a:xfrm>
          <a:prstGeom prst="roundRect">
            <a:avLst>
              <a:gd name="adj" fmla="val 50000"/>
            </a:avLst>
          </a:prstGeom>
          <a:noFill/>
          <a:ln w="190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BE" sz="2400" dirty="0">
                <a:solidFill>
                  <a:srgbClr val="005AFF"/>
                </a:solidFill>
                <a:latin typeface="SF Pro Light" pitchFamily="2" charset="0"/>
                <a:ea typeface="SF Pro Light" pitchFamily="2" charset="0"/>
                <a:cs typeface="SF Pro Light" pitchFamily="2" charset="0"/>
              </a:rPr>
              <a:t>Evaluation: impact on network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CCCC1E29-905B-EA54-E170-2E8EC2086E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47" t="5897" r="28754" b="79360"/>
          <a:stretch/>
        </p:blipFill>
        <p:spPr bwMode="auto">
          <a:xfrm>
            <a:off x="4876324" y="1602108"/>
            <a:ext cx="1252769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6DF18DF3-FD77-D7C5-14C8-59289BCFF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" t="5897" r="79090" b="79360"/>
          <a:stretch/>
        </p:blipFill>
        <p:spPr bwMode="auto">
          <a:xfrm>
            <a:off x="1198840" y="1599642"/>
            <a:ext cx="1242138" cy="540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16E5C3-B4EA-3C89-3726-C2FB6AE4B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50" y="1963244"/>
            <a:ext cx="484492" cy="854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94A6D0-666D-E586-0789-C977544877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704" y="1963243"/>
            <a:ext cx="484492" cy="8549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825792F7-D527-FB4D-880A-78D0CBC07C73}"/>
              </a:ext>
            </a:extLst>
          </p:cNvPr>
          <p:cNvSpPr/>
          <p:nvPr/>
        </p:nvSpPr>
        <p:spPr>
          <a:xfrm>
            <a:off x="4647655" y="1383617"/>
            <a:ext cx="3772542" cy="36631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350"/>
          </a:p>
        </p:txBody>
      </p:sp>
    </p:spTree>
    <p:extLst>
      <p:ext uri="{BB962C8B-B14F-4D97-AF65-F5344CB8AC3E}">
        <p14:creationId xmlns:p14="http://schemas.microsoft.com/office/powerpoint/2010/main" val="17798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F02EF5-253D-6005-FE9D-D34E9A3EAF8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BE" b="1" dirty="0"/>
              <a:t>Open Challenges</a:t>
            </a:r>
            <a:endParaRPr lang="en-BE" dirty="0"/>
          </a:p>
        </p:txBody>
      </p:sp>
      <p:pic>
        <p:nvPicPr>
          <p:cNvPr id="6" name="Graphic 5" descr="Processor with solid fill">
            <a:extLst>
              <a:ext uri="{FF2B5EF4-FFF2-40B4-BE49-F238E27FC236}">
                <a16:creationId xmlns:a16="http://schemas.microsoft.com/office/drawing/2014/main" id="{C3338D9E-4A09-2224-DF0E-45A0A3F2F5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957" y="1868061"/>
            <a:ext cx="1023287" cy="1023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646CE39-FC86-0AC7-D47C-FC6ED472FF8E}"/>
              </a:ext>
            </a:extLst>
          </p:cNvPr>
          <p:cNvSpPr txBox="1"/>
          <p:nvPr/>
        </p:nvSpPr>
        <p:spPr>
          <a:xfrm>
            <a:off x="455359" y="3185942"/>
            <a:ext cx="1777739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Hardware acceleration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>
                <a:latin typeface="Nokia Pure Text Light"/>
              </a:rPr>
              <a:t>For FHE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US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b="1">
                <a:latin typeface="Nokia Pure Text Light"/>
              </a:rPr>
              <a:t>Example</a:t>
            </a:r>
            <a:r>
              <a:rPr lang="en-US" sz="1200">
                <a:latin typeface="Nokia Pure Text Light"/>
              </a:rPr>
              <a:t>: 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US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Audio DRC</a:t>
            </a:r>
            <a:r>
              <a:rPr kumimoji="0" lang="en-US" sz="120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 of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US" sz="1200" baseline="0">
                <a:latin typeface="Nokia Pure Text Light"/>
              </a:rPr>
              <a:t>3</a:t>
            </a:r>
            <a:r>
              <a:rPr lang="en-US" sz="1200">
                <a:latin typeface="Nokia Pure Text Light"/>
              </a:rPr>
              <a:t> second audio takes </a:t>
            </a:r>
            <a:br>
              <a:rPr lang="en-US" sz="1200">
                <a:latin typeface="Nokia Pure Text Light"/>
              </a:rPr>
            </a:br>
            <a:r>
              <a:rPr lang="en-US" sz="1200">
                <a:latin typeface="Nokia Pure Text Light"/>
              </a:rPr>
              <a:t>1 to 15 minutes</a:t>
            </a: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7F3C65-55EE-C516-7595-9340D25C0898}"/>
              </a:ext>
            </a:extLst>
          </p:cNvPr>
          <p:cNvSpPr txBox="1"/>
          <p:nvPr/>
        </p:nvSpPr>
        <p:spPr>
          <a:xfrm>
            <a:off x="2513561" y="3185942"/>
            <a:ext cx="1952561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Optimising FHE bandwidth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BE" sz="1200">
                <a:latin typeface="Nokia Pure Text Light"/>
              </a:rPr>
              <a:t>Require more innovations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BE" sz="1200" b="1">
                <a:latin typeface="Nokia Pure Text Light"/>
              </a:rPr>
              <a:t>Example</a:t>
            </a:r>
            <a:r>
              <a:rPr lang="en-BE" sz="1200">
                <a:latin typeface="Nokia Pure Text Light"/>
              </a:rPr>
              <a:t>: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We need better </a:t>
            </a:r>
            <a:br>
              <a:rPr kumimoji="0" lang="en-BE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</a:br>
            <a:r>
              <a:rPr kumimoji="0" lang="en-BE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Transciphering schemes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09AAD3-5C0B-AF0D-B32F-A7BD2FC3D7A0}"/>
              </a:ext>
            </a:extLst>
          </p:cNvPr>
          <p:cNvSpPr txBox="1"/>
          <p:nvPr/>
        </p:nvSpPr>
        <p:spPr>
          <a:xfrm>
            <a:off x="4899022" y="3185942"/>
            <a:ext cx="1952561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2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FHE Standardization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a</a:t>
            </a:r>
            <a:r>
              <a:rPr kumimoji="0" lang="en-BE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cceleration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BE" sz="1200" b="1">
                <a:latin typeface="Nokia Pure Text Light"/>
              </a:rPr>
              <a:t>Example</a:t>
            </a:r>
            <a:r>
              <a:rPr lang="en-BE" sz="1200">
                <a:latin typeface="Nokia Pure Text Light"/>
              </a:rPr>
              <a:t>: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2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It is hard to incorporate FHE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i</a:t>
            </a:r>
            <a:r>
              <a:rPr lang="en-BE" sz="1200">
                <a:latin typeface="Nokia Pure Text Light"/>
              </a:rPr>
              <a:t>nto other specs.</a:t>
            </a:r>
            <a:endParaRPr kumimoji="0" lang="en-BE" sz="120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A31CDE-397B-6101-F72D-8C01D5C42BBC}"/>
              </a:ext>
            </a:extLst>
          </p:cNvPr>
          <p:cNvSpPr txBox="1"/>
          <p:nvPr/>
        </p:nvSpPr>
        <p:spPr>
          <a:xfrm>
            <a:off x="7143523" y="3157750"/>
            <a:ext cx="2000477" cy="122123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 b="1">
                <a:latin typeface="Nokia Pure Text Light"/>
              </a:rPr>
              <a:t>Lawful interception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lang="en-GB" sz="1200" b="1"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lang="en-GB" sz="1200" b="1">
              <a:latin typeface="Nokia Pure Text Light"/>
            </a:endParaRP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It’s 2025. It’s almost a law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in every country.</a:t>
            </a:r>
          </a:p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lang="en-GB" sz="1200">
                <a:latin typeface="Nokia Pure Text Light"/>
              </a:rPr>
              <a:t>Where are we with this?</a:t>
            </a:r>
          </a:p>
        </p:txBody>
      </p:sp>
      <p:pic>
        <p:nvPicPr>
          <p:cNvPr id="10244" name="Picture 4" descr="SD Elements &amp; NIST Cybersecurity Framework - Security Compass">
            <a:extLst>
              <a:ext uri="{FF2B5EF4-FFF2-40B4-BE49-F238E27FC236}">
                <a16:creationId xmlns:a16="http://schemas.microsoft.com/office/drawing/2014/main" id="{B4B4162F-AA97-B869-FF7B-3F4602FB95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062" y="1491382"/>
            <a:ext cx="1777740" cy="177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phic 11" descr="Server with solid fill">
            <a:extLst>
              <a:ext uri="{FF2B5EF4-FFF2-40B4-BE49-F238E27FC236}">
                <a16:creationId xmlns:a16="http://schemas.microsoft.com/office/drawing/2014/main" id="{3C60B7C2-3903-F561-7CAC-147D6996EE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67953" y="1957558"/>
            <a:ext cx="914400" cy="914400"/>
          </a:xfrm>
          <a:prstGeom prst="rect">
            <a:avLst/>
          </a:prstGeom>
        </p:spPr>
      </p:pic>
      <p:pic>
        <p:nvPicPr>
          <p:cNvPr id="14" name="Graphic 13" descr="Court with solid fill">
            <a:extLst>
              <a:ext uri="{FF2B5EF4-FFF2-40B4-BE49-F238E27FC236}">
                <a16:creationId xmlns:a16="http://schemas.microsoft.com/office/drawing/2014/main" id="{DE41B645-6A3C-8EB6-C8AA-39971D91E2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0387" y="19225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38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D94070-05FB-DDC5-3AEA-B27EBD154F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1657" y="412276"/>
            <a:ext cx="3533914" cy="1400196"/>
          </a:xfrm>
        </p:spPr>
        <p:txBody>
          <a:bodyPr/>
          <a:lstStyle/>
          <a:p>
            <a:r>
              <a:rPr lang="en-GB" dirty="0"/>
              <a:t>007: End-to-End Encrypted Audio Calls via Blind Audio Mixing</a:t>
            </a:r>
            <a:endParaRPr lang="en-B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362514-9857-C660-0917-91BFD605330A}"/>
              </a:ext>
            </a:extLst>
          </p:cNvPr>
          <p:cNvSpPr txBox="1"/>
          <p:nvPr/>
        </p:nvSpPr>
        <p:spPr>
          <a:xfrm>
            <a:off x="8229600" y="4751614"/>
            <a:ext cx="0" cy="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endParaRPr kumimoji="0" lang="en-BE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pic>
        <p:nvPicPr>
          <p:cNvPr id="1028" name="Picture 4" descr="Nokia Bell Labs - YouTube">
            <a:extLst>
              <a:ext uri="{FF2B5EF4-FFF2-40B4-BE49-F238E27FC236}">
                <a16:creationId xmlns:a16="http://schemas.microsoft.com/office/drawing/2014/main" id="{F67FB585-A35F-60D1-B45E-01B32C0E1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757" y="-79399"/>
            <a:ext cx="5306786" cy="53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B6AD92-1031-A17F-5E55-073D25AD0BB2}"/>
              </a:ext>
            </a:extLst>
          </p:cNvPr>
          <p:cNvSpPr txBox="1"/>
          <p:nvPr/>
        </p:nvSpPr>
        <p:spPr>
          <a:xfrm>
            <a:off x="1822541" y="2173613"/>
            <a:ext cx="1777739" cy="65658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Real-time</a:t>
            </a:r>
            <a:r>
              <a:rPr kumimoji="0" lang="en-BE" sz="14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 </a:t>
            </a:r>
            <a:r>
              <a:rPr kumimoji="0" lang="en-BE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</a:rPr>
              <a:t>Demo:</a:t>
            </a: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GB" sz="1400" dirty="0">
                <a:latin typeface="Nokia Pure Text Light"/>
              </a:rPr>
              <a:t>Find us: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GB" sz="1400" dirty="0">
                <a:latin typeface="Nokia Pure Text Light"/>
              </a:rPr>
              <a:t>Emad Heydari Beni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r>
              <a:rPr lang="en-BE" sz="1400" dirty="0">
                <a:latin typeface="Nokia Pure Text Light"/>
              </a:rPr>
              <a:t>Lode Hoste</a:t>
            </a:r>
          </a:p>
          <a:p>
            <a:pPr marL="171450" marR="0" indent="-17145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80000" algn="l"/>
              </a:tabLst>
            </a:pPr>
            <a:endParaRPr kumimoji="0" lang="en-BE" sz="1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</a:endParaRPr>
          </a:p>
        </p:txBody>
      </p:sp>
      <p:pic>
        <p:nvPicPr>
          <p:cNvPr id="1030" name="Picture 6" descr="Emad Heydari Beni - About me">
            <a:extLst>
              <a:ext uri="{FF2B5EF4-FFF2-40B4-BE49-F238E27FC236}">
                <a16:creationId xmlns:a16="http://schemas.microsoft.com/office/drawing/2014/main" id="{4AAB790A-2637-C3DE-9D2A-E3147DE8AD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2" y="2112312"/>
            <a:ext cx="956734" cy="143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0706C5-4300-9951-CBEA-D74D66ED30F7}"/>
              </a:ext>
            </a:extLst>
          </p:cNvPr>
          <p:cNvSpPr txBox="1"/>
          <p:nvPr/>
        </p:nvSpPr>
        <p:spPr>
          <a:xfrm>
            <a:off x="801071" y="3843806"/>
            <a:ext cx="1073323" cy="242392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R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>
                <a:tab pos="180000" algn="l"/>
              </a:tabLst>
            </a:pPr>
            <a:r>
              <a:rPr lang="en-BE" sz="1200" b="1" dirty="0">
                <a:latin typeface="Nokia Pure Text Light"/>
              </a:rPr>
              <a:t>@heydari_be</a:t>
            </a:r>
            <a:endParaRPr kumimoji="0" lang="en-BE" sz="1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Nokia Pure Text Ligh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3F727C-395D-D88B-5553-D2445327EADB}"/>
              </a:ext>
            </a:extLst>
          </p:cNvPr>
          <p:cNvSpPr txBox="1"/>
          <p:nvPr/>
        </p:nvSpPr>
        <p:spPr>
          <a:xfrm>
            <a:off x="712972" y="4123089"/>
            <a:ext cx="1777739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BE" sz="1050" b="1" dirty="0"/>
              <a:t>@emadbeni.bsky.social</a:t>
            </a:r>
          </a:p>
        </p:txBody>
      </p:sp>
      <p:pic>
        <p:nvPicPr>
          <p:cNvPr id="1034" name="Picture 10" descr="Bluesky (@bsky.app) — Bluesky">
            <a:extLst>
              <a:ext uri="{FF2B5EF4-FFF2-40B4-BE49-F238E27FC236}">
                <a16:creationId xmlns:a16="http://schemas.microsoft.com/office/drawing/2014/main" id="{086F6D3E-6C0F-A3F0-B439-3FD2512B8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62" y="4119853"/>
            <a:ext cx="261610" cy="26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X in een notendop | SeniorWeb">
            <a:extLst>
              <a:ext uri="{FF2B5EF4-FFF2-40B4-BE49-F238E27FC236}">
                <a16:creationId xmlns:a16="http://schemas.microsoft.com/office/drawing/2014/main" id="{9E9CC0F8-5DC1-8ED8-F1B6-55B3E01C86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83" y="3787518"/>
            <a:ext cx="258789" cy="261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832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506B55B-E18D-E99D-8A87-6191068B32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/>
              <a:t>End-to-End Encryption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34DED2-6313-B86A-6E9A-2EFDF8F5A5A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 </a:t>
            </a:r>
          </a:p>
        </p:txBody>
      </p:sp>
      <p:pic>
        <p:nvPicPr>
          <p:cNvPr id="8" name="Graphic 7" descr="Office worker female with solid fill">
            <a:extLst>
              <a:ext uri="{FF2B5EF4-FFF2-40B4-BE49-F238E27FC236}">
                <a16:creationId xmlns:a16="http://schemas.microsoft.com/office/drawing/2014/main" id="{80848F88-2182-77B6-12FB-7B3C08196B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84928" y="1459846"/>
            <a:ext cx="914400" cy="914400"/>
          </a:xfrm>
          <a:prstGeom prst="rect">
            <a:avLst/>
          </a:prstGeom>
        </p:spPr>
      </p:pic>
      <p:pic>
        <p:nvPicPr>
          <p:cNvPr id="10" name="Graphic 9" descr="Office worker male with solid fill">
            <a:extLst>
              <a:ext uri="{FF2B5EF4-FFF2-40B4-BE49-F238E27FC236}">
                <a16:creationId xmlns:a16="http://schemas.microsoft.com/office/drawing/2014/main" id="{829F709F-9EA5-AA44-E93B-893CD0568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2920" y="1552234"/>
            <a:ext cx="754380" cy="754380"/>
          </a:xfrm>
          <a:prstGeom prst="rect">
            <a:avLst/>
          </a:prstGeom>
        </p:spPr>
      </p:pic>
      <p:pic>
        <p:nvPicPr>
          <p:cNvPr id="12" name="Graphic 11" descr="Key with solid fill">
            <a:extLst>
              <a:ext uri="{FF2B5EF4-FFF2-40B4-BE49-F238E27FC236}">
                <a16:creationId xmlns:a16="http://schemas.microsoft.com/office/drawing/2014/main" id="{72FA9042-6C5A-04A4-302F-98E0AA4A74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0208" y="1622506"/>
            <a:ext cx="245423" cy="245423"/>
          </a:xfrm>
          <a:prstGeom prst="rect">
            <a:avLst/>
          </a:prstGeom>
        </p:spPr>
      </p:pic>
      <p:pic>
        <p:nvPicPr>
          <p:cNvPr id="15" name="Graphic 14" descr="Envelope outline">
            <a:extLst>
              <a:ext uri="{FF2B5EF4-FFF2-40B4-BE49-F238E27FC236}">
                <a16:creationId xmlns:a16="http://schemas.microsoft.com/office/drawing/2014/main" id="{0A20209C-6538-09A8-EFE3-A4069492DF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61860" y="2449038"/>
            <a:ext cx="245423" cy="245423"/>
          </a:xfrm>
          <a:prstGeom prst="rect">
            <a:avLst/>
          </a:prstGeom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A489ED5-2672-7770-6FDD-379D59DE8EE8}"/>
              </a:ext>
            </a:extLst>
          </p:cNvPr>
          <p:cNvCxnSpPr>
            <a:cxnSpLocks/>
          </p:cNvCxnSpPr>
          <p:nvPr/>
        </p:nvCxnSpPr>
        <p:spPr>
          <a:xfrm>
            <a:off x="652920" y="2571750"/>
            <a:ext cx="37147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raphic 24" descr="Envelope with solid fill">
            <a:extLst>
              <a:ext uri="{FF2B5EF4-FFF2-40B4-BE49-F238E27FC236}">
                <a16:creationId xmlns:a16="http://schemas.microsoft.com/office/drawing/2014/main" id="{89CD9895-FF35-E2D6-4D3D-44455E3A79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70032" y="2449038"/>
            <a:ext cx="246359" cy="246359"/>
          </a:xfrm>
          <a:prstGeom prst="rect">
            <a:avLst/>
          </a:prstGeom>
        </p:spPr>
      </p:pic>
      <p:pic>
        <p:nvPicPr>
          <p:cNvPr id="26" name="Graphic 25" descr="Key with solid fill">
            <a:extLst>
              <a:ext uri="{FF2B5EF4-FFF2-40B4-BE49-F238E27FC236}">
                <a16:creationId xmlns:a16="http://schemas.microsoft.com/office/drawing/2014/main" id="{FBC9F7B1-035D-E606-E29A-132FA92E5A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634" y="2326326"/>
            <a:ext cx="245423" cy="245423"/>
          </a:xfrm>
          <a:prstGeom prst="rect">
            <a:avLst/>
          </a:prstGeom>
        </p:spPr>
      </p:pic>
      <p:pic>
        <p:nvPicPr>
          <p:cNvPr id="27" name="Graphic 26" descr="Envelope outline">
            <a:extLst>
              <a:ext uri="{FF2B5EF4-FFF2-40B4-BE49-F238E27FC236}">
                <a16:creationId xmlns:a16="http://schemas.microsoft.com/office/drawing/2014/main" id="{12CE3B81-643C-F60F-3188-77BE49A25E2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123817" y="2495600"/>
            <a:ext cx="245423" cy="245423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B6F6660-B024-E29C-6E6D-3BBCAFBADBA0}"/>
              </a:ext>
            </a:extLst>
          </p:cNvPr>
          <p:cNvCxnSpPr>
            <a:cxnSpLocks/>
          </p:cNvCxnSpPr>
          <p:nvPr/>
        </p:nvCxnSpPr>
        <p:spPr>
          <a:xfrm>
            <a:off x="7734917" y="2619248"/>
            <a:ext cx="371475" cy="0"/>
          </a:xfrm>
          <a:prstGeom prst="straightConnector1">
            <a:avLst/>
          </a:prstGeom>
          <a:ln w="2222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Graphic 28" descr="Envelope with solid fill">
            <a:extLst>
              <a:ext uri="{FF2B5EF4-FFF2-40B4-BE49-F238E27FC236}">
                <a16:creationId xmlns:a16="http://schemas.microsoft.com/office/drawing/2014/main" id="{430E870F-1825-AB37-5157-669573D2241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442921" y="2495600"/>
            <a:ext cx="246359" cy="246359"/>
          </a:xfrm>
          <a:prstGeom prst="rect">
            <a:avLst/>
          </a:prstGeom>
        </p:spPr>
      </p:pic>
      <p:pic>
        <p:nvPicPr>
          <p:cNvPr id="30" name="Graphic 29" descr="Key with solid fill">
            <a:extLst>
              <a:ext uri="{FF2B5EF4-FFF2-40B4-BE49-F238E27FC236}">
                <a16:creationId xmlns:a16="http://schemas.microsoft.com/office/drawing/2014/main" id="{1E608C84-1812-B315-25CA-0C8DB44EE4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3631" y="2373824"/>
            <a:ext cx="245423" cy="245423"/>
          </a:xfrm>
          <a:prstGeom prst="rect">
            <a:avLst/>
          </a:prstGeom>
        </p:spPr>
      </p:pic>
      <p:pic>
        <p:nvPicPr>
          <p:cNvPr id="31" name="Graphic 30" descr="Key with solid fill">
            <a:extLst>
              <a:ext uri="{FF2B5EF4-FFF2-40B4-BE49-F238E27FC236}">
                <a16:creationId xmlns:a16="http://schemas.microsoft.com/office/drawing/2014/main" id="{19D502DB-0247-F96E-4D64-F8882CFDF7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91065" y="1538586"/>
            <a:ext cx="245423" cy="245423"/>
          </a:xfrm>
          <a:prstGeom prst="rect">
            <a:avLst/>
          </a:prstGeom>
        </p:spPr>
      </p:pic>
      <p:pic>
        <p:nvPicPr>
          <p:cNvPr id="33" name="Graphic 32" descr="Wireless router outline">
            <a:extLst>
              <a:ext uri="{FF2B5EF4-FFF2-40B4-BE49-F238E27FC236}">
                <a16:creationId xmlns:a16="http://schemas.microsoft.com/office/drawing/2014/main" id="{C202242A-7974-88DA-060F-1BEE62721D1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2642909" y="1423148"/>
            <a:ext cx="518345" cy="518345"/>
          </a:xfrm>
          <a:prstGeom prst="rect">
            <a:avLst/>
          </a:prstGeom>
        </p:spPr>
      </p:pic>
      <p:pic>
        <p:nvPicPr>
          <p:cNvPr id="34" name="Graphic 33" descr="Wireless router outline">
            <a:extLst>
              <a:ext uri="{FF2B5EF4-FFF2-40B4-BE49-F238E27FC236}">
                <a16:creationId xmlns:a16="http://schemas.microsoft.com/office/drawing/2014/main" id="{CD1A15B3-4538-0EC7-08AC-58E6037C7C9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183509" y="2189864"/>
            <a:ext cx="518345" cy="518345"/>
          </a:xfrm>
          <a:prstGeom prst="rect">
            <a:avLst/>
          </a:prstGeom>
        </p:spPr>
      </p:pic>
      <p:pic>
        <p:nvPicPr>
          <p:cNvPr id="35" name="Graphic 34" descr="Wireless router outline">
            <a:extLst>
              <a:ext uri="{FF2B5EF4-FFF2-40B4-BE49-F238E27FC236}">
                <a16:creationId xmlns:a16="http://schemas.microsoft.com/office/drawing/2014/main" id="{FD2ED280-8DA3-BD9F-3694-9C87AA02B25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5592233" y="1507561"/>
            <a:ext cx="518345" cy="518345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9F96937-7BFF-D250-FFBD-39BD6B8A7967}"/>
              </a:ext>
            </a:extLst>
          </p:cNvPr>
          <p:cNvCxnSpPr>
            <a:cxnSpLocks/>
          </p:cNvCxnSpPr>
          <p:nvPr/>
        </p:nvCxnSpPr>
        <p:spPr>
          <a:xfrm flipV="1">
            <a:off x="1468791" y="1867929"/>
            <a:ext cx="1174118" cy="233344"/>
          </a:xfrm>
          <a:prstGeom prst="straightConnector1">
            <a:avLst/>
          </a:prstGeom>
          <a:ln w="158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98B814C-6733-8162-0C64-EECAA15667E0}"/>
              </a:ext>
            </a:extLst>
          </p:cNvPr>
          <p:cNvCxnSpPr>
            <a:cxnSpLocks/>
          </p:cNvCxnSpPr>
          <p:nvPr/>
        </p:nvCxnSpPr>
        <p:spPr>
          <a:xfrm>
            <a:off x="3156615" y="1889803"/>
            <a:ext cx="1026894" cy="605797"/>
          </a:xfrm>
          <a:prstGeom prst="straightConnector1">
            <a:avLst/>
          </a:prstGeom>
          <a:ln w="158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084B4A21-7EA5-C30B-CEFC-7EB97EF2DA58}"/>
              </a:ext>
            </a:extLst>
          </p:cNvPr>
          <p:cNvCxnSpPr>
            <a:cxnSpLocks/>
          </p:cNvCxnSpPr>
          <p:nvPr/>
        </p:nvCxnSpPr>
        <p:spPr>
          <a:xfrm flipV="1">
            <a:off x="4725891" y="2025906"/>
            <a:ext cx="866342" cy="423130"/>
          </a:xfrm>
          <a:prstGeom prst="straightConnector1">
            <a:avLst/>
          </a:prstGeom>
          <a:ln w="158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27A7A33B-F64D-28DC-F545-4A7C6A5FBB12}"/>
              </a:ext>
            </a:extLst>
          </p:cNvPr>
          <p:cNvCxnSpPr>
            <a:cxnSpLocks/>
          </p:cNvCxnSpPr>
          <p:nvPr/>
        </p:nvCxnSpPr>
        <p:spPr>
          <a:xfrm>
            <a:off x="6110578" y="2025906"/>
            <a:ext cx="1137190" cy="126856"/>
          </a:xfrm>
          <a:prstGeom prst="straightConnector1">
            <a:avLst/>
          </a:prstGeom>
          <a:ln w="15875">
            <a:solidFill>
              <a:schemeClr val="accent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Graphic 45" descr="Envelope with solid fill">
            <a:extLst>
              <a:ext uri="{FF2B5EF4-FFF2-40B4-BE49-F238E27FC236}">
                <a16:creationId xmlns:a16="http://schemas.microsoft.com/office/drawing/2014/main" id="{0E284518-3734-6773-7DDC-CA8BB9562A7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722125" y="1867929"/>
            <a:ext cx="123179" cy="123179"/>
          </a:xfrm>
          <a:prstGeom prst="rect">
            <a:avLst/>
          </a:prstGeom>
        </p:spPr>
      </p:pic>
      <p:pic>
        <p:nvPicPr>
          <p:cNvPr id="50" name="Graphic 49" descr="Envelope with solid fill">
            <a:extLst>
              <a:ext uri="{FF2B5EF4-FFF2-40B4-BE49-F238E27FC236}">
                <a16:creationId xmlns:a16="http://schemas.microsoft.com/office/drawing/2014/main" id="{ADF89A79-8484-7537-A24D-4FF72F0AE6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874525" y="1835601"/>
            <a:ext cx="123179" cy="123179"/>
          </a:xfrm>
          <a:prstGeom prst="rect">
            <a:avLst/>
          </a:prstGeom>
        </p:spPr>
      </p:pic>
      <p:pic>
        <p:nvPicPr>
          <p:cNvPr id="51" name="Graphic 50" descr="Envelope with solid fill">
            <a:extLst>
              <a:ext uri="{FF2B5EF4-FFF2-40B4-BE49-F238E27FC236}">
                <a16:creationId xmlns:a16="http://schemas.microsoft.com/office/drawing/2014/main" id="{9D3DAC36-C2F4-7F5F-53CB-E223D5EAC72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031543" y="1807892"/>
            <a:ext cx="123179" cy="123179"/>
          </a:xfrm>
          <a:prstGeom prst="rect">
            <a:avLst/>
          </a:prstGeom>
        </p:spPr>
      </p:pic>
      <p:pic>
        <p:nvPicPr>
          <p:cNvPr id="52" name="Graphic 51" descr="Envelope with solid fill">
            <a:extLst>
              <a:ext uri="{FF2B5EF4-FFF2-40B4-BE49-F238E27FC236}">
                <a16:creationId xmlns:a16="http://schemas.microsoft.com/office/drawing/2014/main" id="{444CC2F6-DDAF-5CC7-7035-F827D0D499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514820" y="1944635"/>
            <a:ext cx="123179" cy="123179"/>
          </a:xfrm>
          <a:prstGeom prst="rect">
            <a:avLst/>
          </a:prstGeom>
        </p:spPr>
      </p:pic>
      <p:pic>
        <p:nvPicPr>
          <p:cNvPr id="53" name="Graphic 52" descr="Envelope with solid fill">
            <a:extLst>
              <a:ext uri="{FF2B5EF4-FFF2-40B4-BE49-F238E27FC236}">
                <a16:creationId xmlns:a16="http://schemas.microsoft.com/office/drawing/2014/main" id="{6AA3CAEE-4B44-F8F3-553C-7B943812A3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644130" y="2032383"/>
            <a:ext cx="123179" cy="123179"/>
          </a:xfrm>
          <a:prstGeom prst="rect">
            <a:avLst/>
          </a:prstGeom>
        </p:spPr>
      </p:pic>
      <p:pic>
        <p:nvPicPr>
          <p:cNvPr id="54" name="Graphic 53" descr="Envelope with solid fill">
            <a:extLst>
              <a:ext uri="{FF2B5EF4-FFF2-40B4-BE49-F238E27FC236}">
                <a16:creationId xmlns:a16="http://schemas.microsoft.com/office/drawing/2014/main" id="{215CAE8B-DC34-E9BD-D162-D48E7D1AAA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78057" y="2120129"/>
            <a:ext cx="123179" cy="123179"/>
          </a:xfrm>
          <a:prstGeom prst="rect">
            <a:avLst/>
          </a:prstGeom>
        </p:spPr>
      </p:pic>
      <p:pic>
        <p:nvPicPr>
          <p:cNvPr id="55" name="Graphic 54" descr="Envelope with solid fill">
            <a:extLst>
              <a:ext uri="{FF2B5EF4-FFF2-40B4-BE49-F238E27FC236}">
                <a16:creationId xmlns:a16="http://schemas.microsoft.com/office/drawing/2014/main" id="{5B72BB40-04DB-5DE0-F66B-7BBF2F44E8F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4899437" y="2183435"/>
            <a:ext cx="123179" cy="123179"/>
          </a:xfrm>
          <a:prstGeom prst="rect">
            <a:avLst/>
          </a:prstGeom>
        </p:spPr>
      </p:pic>
      <p:pic>
        <p:nvPicPr>
          <p:cNvPr id="56" name="Graphic 55" descr="Envelope with solid fill">
            <a:extLst>
              <a:ext uri="{FF2B5EF4-FFF2-40B4-BE49-F238E27FC236}">
                <a16:creationId xmlns:a16="http://schemas.microsoft.com/office/drawing/2014/main" id="{7145AC00-E89A-CFDC-5FD6-67AB90DA0D4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037983" y="2118779"/>
            <a:ext cx="123179" cy="123179"/>
          </a:xfrm>
          <a:prstGeom prst="rect">
            <a:avLst/>
          </a:prstGeom>
        </p:spPr>
      </p:pic>
      <p:pic>
        <p:nvPicPr>
          <p:cNvPr id="57" name="Graphic 56" descr="Envelope with solid fill">
            <a:extLst>
              <a:ext uri="{FF2B5EF4-FFF2-40B4-BE49-F238E27FC236}">
                <a16:creationId xmlns:a16="http://schemas.microsoft.com/office/drawing/2014/main" id="{3B5F6788-89D5-26B1-EEB2-2725B1A474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167293" y="2054125"/>
            <a:ext cx="123179" cy="123179"/>
          </a:xfrm>
          <a:prstGeom prst="rect">
            <a:avLst/>
          </a:prstGeom>
        </p:spPr>
      </p:pic>
      <p:pic>
        <p:nvPicPr>
          <p:cNvPr id="58" name="Graphic 57" descr="Envelope with solid fill">
            <a:extLst>
              <a:ext uri="{FF2B5EF4-FFF2-40B4-BE49-F238E27FC236}">
                <a16:creationId xmlns:a16="http://schemas.microsoft.com/office/drawing/2014/main" id="{9AF5B524-18AC-718D-B53E-AD1DD08DDC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426991" y="1923011"/>
            <a:ext cx="123179" cy="123179"/>
          </a:xfrm>
          <a:prstGeom prst="rect">
            <a:avLst/>
          </a:prstGeom>
        </p:spPr>
      </p:pic>
      <p:pic>
        <p:nvPicPr>
          <p:cNvPr id="59" name="Graphic 58" descr="Envelope with solid fill">
            <a:extLst>
              <a:ext uri="{FF2B5EF4-FFF2-40B4-BE49-F238E27FC236}">
                <a16:creationId xmlns:a16="http://schemas.microsoft.com/office/drawing/2014/main" id="{782D1C7C-6E89-71FD-E11E-19598D7DF6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6017" y="1945490"/>
            <a:ext cx="123179" cy="123179"/>
          </a:xfrm>
          <a:prstGeom prst="rect">
            <a:avLst/>
          </a:prstGeom>
        </p:spPr>
      </p:pic>
      <p:pic>
        <p:nvPicPr>
          <p:cNvPr id="60" name="Graphic 59" descr="Envelope with solid fill">
            <a:extLst>
              <a:ext uri="{FF2B5EF4-FFF2-40B4-BE49-F238E27FC236}">
                <a16:creationId xmlns:a16="http://schemas.microsoft.com/office/drawing/2014/main" id="{74AE65B4-8402-CF8D-0D35-56AFAA8DF0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725043" y="1970793"/>
            <a:ext cx="123179" cy="123179"/>
          </a:xfrm>
          <a:prstGeom prst="rect">
            <a:avLst/>
          </a:prstGeom>
        </p:spPr>
      </p:pic>
      <p:pic>
        <p:nvPicPr>
          <p:cNvPr id="62" name="Graphic 61" descr="Devil face with solid fill with solid fill">
            <a:extLst>
              <a:ext uri="{FF2B5EF4-FFF2-40B4-BE49-F238E27FC236}">
                <a16:creationId xmlns:a16="http://schemas.microsoft.com/office/drawing/2014/main" id="{A546EE91-B16A-3853-3C2A-BC65A74BAFF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258739" y="1746388"/>
            <a:ext cx="390209" cy="390209"/>
          </a:xfrm>
          <a:prstGeom prst="rect">
            <a:avLst/>
          </a:prstGeom>
        </p:spPr>
      </p:pic>
      <p:sp>
        <p:nvSpPr>
          <p:cNvPr id="65" name="Rectangle 64">
            <a:extLst>
              <a:ext uri="{FF2B5EF4-FFF2-40B4-BE49-F238E27FC236}">
                <a16:creationId xmlns:a16="http://schemas.microsoft.com/office/drawing/2014/main" id="{813D4497-A112-4BC7-9FCB-404F3E5326E1}"/>
              </a:ext>
            </a:extLst>
          </p:cNvPr>
          <p:cNvSpPr/>
          <p:nvPr/>
        </p:nvSpPr>
        <p:spPr>
          <a:xfrm>
            <a:off x="390475" y="3155070"/>
            <a:ext cx="428978" cy="291806"/>
          </a:xfrm>
          <a:prstGeom prst="rect">
            <a:avLst/>
          </a:prstGeom>
          <a:solidFill>
            <a:srgbClr val="FFFAFB"/>
          </a:solidFill>
          <a:ln w="158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000" b="1">
                <a:solidFill>
                  <a:schemeClr val="tx1"/>
                </a:solidFill>
              </a:rPr>
              <a:t>PGP</a:t>
            </a:r>
            <a:r>
              <a:rPr lang="en-BE" sz="1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79C208A0-2251-3253-8447-B55D6F90FA35}"/>
              </a:ext>
            </a:extLst>
          </p:cNvPr>
          <p:cNvSpPr/>
          <p:nvPr/>
        </p:nvSpPr>
        <p:spPr>
          <a:xfrm>
            <a:off x="381331" y="3518319"/>
            <a:ext cx="506053" cy="291806"/>
          </a:xfrm>
          <a:prstGeom prst="rect">
            <a:avLst/>
          </a:prstGeom>
          <a:solidFill>
            <a:srgbClr val="FFFAFB"/>
          </a:solidFill>
          <a:ln w="158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000" b="1">
                <a:solidFill>
                  <a:schemeClr val="tx1"/>
                </a:solidFill>
              </a:rPr>
              <a:t>OTR</a:t>
            </a:r>
            <a:r>
              <a:rPr lang="en-BE" sz="1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DCF9921-13B7-0AE5-5EE9-B7D8A26C5B3E}"/>
              </a:ext>
            </a:extLst>
          </p:cNvPr>
          <p:cNvSpPr/>
          <p:nvPr/>
        </p:nvSpPr>
        <p:spPr>
          <a:xfrm>
            <a:off x="377433" y="3888306"/>
            <a:ext cx="1079693" cy="291806"/>
          </a:xfrm>
          <a:prstGeom prst="rect">
            <a:avLst/>
          </a:prstGeom>
          <a:solidFill>
            <a:srgbClr val="FFFAFB"/>
          </a:solidFill>
          <a:ln w="158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000" b="1">
                <a:solidFill>
                  <a:schemeClr val="tx1"/>
                </a:solidFill>
              </a:rPr>
              <a:t>Signal Protocol</a:t>
            </a:r>
            <a:endParaRPr lang="en-BE" sz="1000">
              <a:solidFill>
                <a:schemeClr val="tx1"/>
              </a:solidFill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84CA869-0C85-1E52-F975-C60837B23695}"/>
              </a:ext>
            </a:extLst>
          </p:cNvPr>
          <p:cNvSpPr/>
          <p:nvPr/>
        </p:nvSpPr>
        <p:spPr>
          <a:xfrm>
            <a:off x="1127901" y="4243183"/>
            <a:ext cx="1079693" cy="291806"/>
          </a:xfrm>
          <a:prstGeom prst="rect">
            <a:avLst/>
          </a:prstGeom>
          <a:solidFill>
            <a:srgbClr val="FFFAFB"/>
          </a:solidFill>
          <a:ln w="158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000" b="1">
                <a:solidFill>
                  <a:schemeClr val="tx1"/>
                </a:solidFill>
              </a:rPr>
              <a:t>Matrix Protocol</a:t>
            </a:r>
            <a:r>
              <a:rPr lang="en-BE" sz="10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3BF811E-84D9-EF0B-570B-12A381B28404}"/>
              </a:ext>
            </a:extLst>
          </p:cNvPr>
          <p:cNvSpPr/>
          <p:nvPr/>
        </p:nvSpPr>
        <p:spPr>
          <a:xfrm>
            <a:off x="376130" y="4243183"/>
            <a:ext cx="688746" cy="291806"/>
          </a:xfrm>
          <a:prstGeom prst="rect">
            <a:avLst/>
          </a:prstGeom>
          <a:solidFill>
            <a:srgbClr val="FFFAFB"/>
          </a:solidFill>
          <a:ln w="1587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>
              <a:spcAft>
                <a:spcPts val="0"/>
              </a:spcAft>
              <a:buSzPct val="100000"/>
            </a:pPr>
            <a:r>
              <a:rPr lang="en-BE" sz="1000" b="1">
                <a:solidFill>
                  <a:schemeClr val="tx1"/>
                </a:solidFill>
              </a:rPr>
              <a:t>MTProto</a:t>
            </a:r>
            <a:endParaRPr lang="en-BE" sz="1000">
              <a:solidFill>
                <a:schemeClr val="tx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469EB5D-F5C1-C99B-87DA-9AEB950EDD1D}"/>
              </a:ext>
            </a:extLst>
          </p:cNvPr>
          <p:cNvSpPr txBox="1"/>
          <p:nvPr/>
        </p:nvSpPr>
        <p:spPr>
          <a:xfrm>
            <a:off x="2491896" y="3110506"/>
            <a:ext cx="356361" cy="15388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Messsage Layer Security (MLS)</a:t>
            </a:r>
            <a:br>
              <a:rPr kumimoji="0" lang="en-BE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</a:br>
            <a:r>
              <a:rPr kumimoji="0" lang="en-BE" sz="1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IETF Standards Track </a:t>
            </a:r>
          </a:p>
        </p:txBody>
      </p:sp>
      <p:pic>
        <p:nvPicPr>
          <p:cNvPr id="86" name="Picture 85" descr="A white document with black text&#10;&#10;Description automatically generated">
            <a:extLst>
              <a:ext uri="{FF2B5EF4-FFF2-40B4-BE49-F238E27FC236}">
                <a16:creationId xmlns:a16="http://schemas.microsoft.com/office/drawing/2014/main" id="{EBAAE7DA-A8DF-FF89-DAAE-81A2CA0B96A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584" y="3518319"/>
            <a:ext cx="1394752" cy="12642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5694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67" grpId="0" animBg="1"/>
      <p:bldP spid="68" grpId="0" animBg="1"/>
      <p:bldP spid="69" grpId="0" animBg="1"/>
      <p:bldP spid="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4B0838-9E2B-03F2-2E4D-C42FBFAC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489A-34D5-BCEF-8AAC-49C64AC50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BE" sz="2100" dirty="0">
                <a:latin typeface="Nokia Pure Headline Light" panose="020B0304020202020204" pitchFamily="34" charset="0"/>
              </a:rPr>
              <a:t>VoLTE carrier-grade encryption</a:t>
            </a:r>
            <a:br>
              <a:rPr lang="en-BE" dirty="0">
                <a:solidFill>
                  <a:srgbClr val="005AFF"/>
                </a:solidFill>
                <a:latin typeface="Nokia Pure Headline Light" panose="020B0304020202020204" pitchFamily="34" charset="0"/>
              </a:rPr>
            </a:br>
            <a:endParaRPr lang="en-BE" sz="1350" dirty="0">
              <a:solidFill>
                <a:srgbClr val="005AFF"/>
              </a:solidFill>
              <a:latin typeface="Nokia Pure Headline Light" panose="020B0304020202020204" pitchFamily="34" charset="0"/>
            </a:endParaRPr>
          </a:p>
        </p:txBody>
      </p:sp>
      <p:grpSp>
        <p:nvGrpSpPr>
          <p:cNvPr id="14" name="!!lookingglass">
            <a:extLst>
              <a:ext uri="{FF2B5EF4-FFF2-40B4-BE49-F238E27FC236}">
                <a16:creationId xmlns:a16="http://schemas.microsoft.com/office/drawing/2014/main" id="{A28E15DA-EF87-1641-6BD0-271721F765B0}"/>
              </a:ext>
            </a:extLst>
          </p:cNvPr>
          <p:cNvGrpSpPr/>
          <p:nvPr/>
        </p:nvGrpSpPr>
        <p:grpSpPr>
          <a:xfrm>
            <a:off x="4842030" y="1229199"/>
            <a:ext cx="1323799" cy="1323799"/>
            <a:chOff x="5386374" y="1200247"/>
            <a:chExt cx="1765065" cy="1765065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BAF69DBE-7206-DDFF-EFA7-252B25D660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320000" flipH="1" flipV="1">
              <a:off x="5386374" y="1200247"/>
              <a:ext cx="1765065" cy="1765065"/>
            </a:xfrm>
            <a:prstGeom prst="rect">
              <a:avLst/>
            </a:prstGeom>
          </p:spPr>
        </p:pic>
        <p:pic>
          <p:nvPicPr>
            <p:cNvPr id="8" name="!!stream">
              <a:extLst>
                <a:ext uri="{FF2B5EF4-FFF2-40B4-BE49-F238E27FC236}">
                  <a16:creationId xmlns:a16="http://schemas.microsoft.com/office/drawing/2014/main" id="{DB957398-741A-319F-E014-B31C454A73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240" y="2118540"/>
              <a:ext cx="770643" cy="346066"/>
            </a:xfrm>
            <a:prstGeom prst="rect">
              <a:avLst/>
            </a:prstGeom>
          </p:spPr>
        </p:pic>
      </p:grpSp>
      <p:pic>
        <p:nvPicPr>
          <p:cNvPr id="48" name="!!lock1" descr="A grey padlock with a circle&#10;&#10;Description automatically generated">
            <a:extLst>
              <a:ext uri="{FF2B5EF4-FFF2-40B4-BE49-F238E27FC236}">
                <a16:creationId xmlns:a16="http://schemas.microsoft.com/office/drawing/2014/main" id="{FE64B40F-BE73-BDCE-33C0-49EF96C6C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8762" y="2558358"/>
            <a:ext cx="165475" cy="165475"/>
          </a:xfrm>
          <a:prstGeom prst="rect">
            <a:avLst/>
          </a:prstGeom>
        </p:spPr>
      </p:pic>
      <p:pic>
        <p:nvPicPr>
          <p:cNvPr id="49" name="!!lock2" descr="A grey padlock with a circle&#10;&#10;Description automatically generated">
            <a:extLst>
              <a:ext uri="{FF2B5EF4-FFF2-40B4-BE49-F238E27FC236}">
                <a16:creationId xmlns:a16="http://schemas.microsoft.com/office/drawing/2014/main" id="{446D9351-1457-4271-8A9E-819EB47251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0358" y="2549352"/>
            <a:ext cx="174481" cy="174481"/>
          </a:xfrm>
          <a:prstGeom prst="rect">
            <a:avLst/>
          </a:prstGeom>
        </p:spPr>
      </p:pic>
      <p:pic>
        <p:nvPicPr>
          <p:cNvPr id="50" name="!!lock3" descr="A grey padlock with a circle&#10;&#10;Description automatically generated">
            <a:extLst>
              <a:ext uri="{FF2B5EF4-FFF2-40B4-BE49-F238E27FC236}">
                <a16:creationId xmlns:a16="http://schemas.microsoft.com/office/drawing/2014/main" id="{9709E066-819D-98CF-2BA1-100A62BBA8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131" y="2551623"/>
            <a:ext cx="165475" cy="165475"/>
          </a:xfrm>
          <a:prstGeom prst="rect">
            <a:avLst/>
          </a:prstGeom>
        </p:spPr>
      </p:pic>
      <p:pic>
        <p:nvPicPr>
          <p:cNvPr id="51" name="!!lock4" descr="A grey padlock with a circle&#10;&#10;Description automatically generated">
            <a:extLst>
              <a:ext uri="{FF2B5EF4-FFF2-40B4-BE49-F238E27FC236}">
                <a16:creationId xmlns:a16="http://schemas.microsoft.com/office/drawing/2014/main" id="{A7F65747-5B56-1969-AE78-E0EA120974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17722" y="2556477"/>
            <a:ext cx="174481" cy="174481"/>
          </a:xfrm>
          <a:prstGeom prst="rect">
            <a:avLst/>
          </a:prstGeom>
        </p:spPr>
      </p:pic>
      <p:pic>
        <p:nvPicPr>
          <p:cNvPr id="5" name="!!bob">
            <a:extLst>
              <a:ext uri="{FF2B5EF4-FFF2-40B4-BE49-F238E27FC236}">
                <a16:creationId xmlns:a16="http://schemas.microsoft.com/office/drawing/2014/main" id="{6C5F89D7-8798-2E19-6DC8-F405CB4EFA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5261" y="2592376"/>
            <a:ext cx="653681" cy="724128"/>
          </a:xfrm>
          <a:prstGeom prst="rect">
            <a:avLst/>
          </a:prstGeom>
        </p:spPr>
      </p:pic>
      <p:cxnSp>
        <p:nvCxnSpPr>
          <p:cNvPr id="13" name="!!arrow2">
            <a:extLst>
              <a:ext uri="{FF2B5EF4-FFF2-40B4-BE49-F238E27FC236}">
                <a16:creationId xmlns:a16="http://schemas.microsoft.com/office/drawing/2014/main" id="{0C7DA852-04B7-E66A-8D30-A741FC0EFA44}"/>
              </a:ext>
            </a:extLst>
          </p:cNvPr>
          <p:cNvCxnSpPr>
            <a:cxnSpLocks/>
          </p:cNvCxnSpPr>
          <p:nvPr/>
        </p:nvCxnSpPr>
        <p:spPr>
          <a:xfrm>
            <a:off x="5631159" y="2954440"/>
            <a:ext cx="641770" cy="0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!!server2">
            <a:extLst>
              <a:ext uri="{FF2B5EF4-FFF2-40B4-BE49-F238E27FC236}">
                <a16:creationId xmlns:a16="http://schemas.microsoft.com/office/drawing/2014/main" id="{33C87455-3164-2D7A-5E36-E0CDFD2C9816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4842030" y="2464639"/>
            <a:ext cx="676795" cy="912114"/>
          </a:xfrm>
          <a:prstGeom prst="rect">
            <a:avLst/>
          </a:prstGeom>
        </p:spPr>
      </p:pic>
      <p:cxnSp>
        <p:nvCxnSpPr>
          <p:cNvPr id="25" name="!!arrow1.5">
            <a:extLst>
              <a:ext uri="{FF2B5EF4-FFF2-40B4-BE49-F238E27FC236}">
                <a16:creationId xmlns:a16="http://schemas.microsoft.com/office/drawing/2014/main" id="{1CC6A904-3002-C7B3-7F08-7C626FEFBCA7}"/>
              </a:ext>
            </a:extLst>
          </p:cNvPr>
          <p:cNvCxnSpPr>
            <a:cxnSpLocks/>
          </p:cNvCxnSpPr>
          <p:nvPr/>
        </p:nvCxnSpPr>
        <p:spPr>
          <a:xfrm>
            <a:off x="4877055" y="2950647"/>
            <a:ext cx="641770" cy="0"/>
          </a:xfrm>
          <a:prstGeom prst="straightConnector1">
            <a:avLst/>
          </a:prstGeom>
          <a:ln w="50800">
            <a:solidFill>
              <a:srgbClr val="92D050">
                <a:alpha val="0"/>
              </a:srgb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!!server">
            <a:extLst>
              <a:ext uri="{FF2B5EF4-FFF2-40B4-BE49-F238E27FC236}">
                <a16:creationId xmlns:a16="http://schemas.microsoft.com/office/drawing/2014/main" id="{EBC275D9-A8BB-5051-F897-3DA24E0624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42030" y="2474844"/>
            <a:ext cx="676795" cy="912114"/>
          </a:xfrm>
          <a:prstGeom prst="rect">
            <a:avLst/>
          </a:prstGeom>
        </p:spPr>
      </p:pic>
      <p:cxnSp>
        <p:nvCxnSpPr>
          <p:cNvPr id="10" name="!!arrow1">
            <a:extLst>
              <a:ext uri="{FF2B5EF4-FFF2-40B4-BE49-F238E27FC236}">
                <a16:creationId xmlns:a16="http://schemas.microsoft.com/office/drawing/2014/main" id="{0C10D2DB-1424-1B3C-0D27-ECD0E85D6714}"/>
              </a:ext>
            </a:extLst>
          </p:cNvPr>
          <p:cNvCxnSpPr>
            <a:cxnSpLocks/>
          </p:cNvCxnSpPr>
          <p:nvPr/>
        </p:nvCxnSpPr>
        <p:spPr>
          <a:xfrm>
            <a:off x="4087927" y="2960852"/>
            <a:ext cx="641770" cy="0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!!alice">
            <a:extLst>
              <a:ext uri="{FF2B5EF4-FFF2-40B4-BE49-F238E27FC236}">
                <a16:creationId xmlns:a16="http://schemas.microsoft.com/office/drawing/2014/main" id="{222DA197-AA68-65D7-BDAF-3A81A5C89F9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3323551" y="2556477"/>
            <a:ext cx="652043" cy="737234"/>
          </a:xfrm>
          <a:prstGeom prst="rect">
            <a:avLst/>
          </a:prstGeom>
        </p:spPr>
      </p:pic>
      <p:pic>
        <p:nvPicPr>
          <p:cNvPr id="7" name="!!stream">
            <a:extLst>
              <a:ext uri="{FF2B5EF4-FFF2-40B4-BE49-F238E27FC236}">
                <a16:creationId xmlns:a16="http://schemas.microsoft.com/office/drawing/2014/main" id="{9C634F88-C93B-6A67-ED4D-4A22787600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1120" y="2821197"/>
            <a:ext cx="780098" cy="350312"/>
          </a:xfrm>
          <a:prstGeom prst="rect">
            <a:avLst/>
          </a:prstGeom>
        </p:spPr>
      </p:pic>
      <p:grpSp>
        <p:nvGrpSpPr>
          <p:cNvPr id="23" name="iPhone+Wallpaper">
            <a:extLst>
              <a:ext uri="{FF2B5EF4-FFF2-40B4-BE49-F238E27FC236}">
                <a16:creationId xmlns:a16="http://schemas.microsoft.com/office/drawing/2014/main" id="{EEBC3558-4E6A-C99F-07F0-187061146D98}"/>
              </a:ext>
            </a:extLst>
          </p:cNvPr>
          <p:cNvGrpSpPr/>
          <p:nvPr/>
        </p:nvGrpSpPr>
        <p:grpSpPr>
          <a:xfrm>
            <a:off x="771058" y="1459546"/>
            <a:ext cx="1586681" cy="3284609"/>
            <a:chOff x="1028076" y="1690688"/>
            <a:chExt cx="2115575" cy="4379478"/>
          </a:xfrm>
        </p:grpSpPr>
        <p:sp>
          <p:nvSpPr>
            <p:cNvPr id="21" name="!!BG">
              <a:extLst>
                <a:ext uri="{FF2B5EF4-FFF2-40B4-BE49-F238E27FC236}">
                  <a16:creationId xmlns:a16="http://schemas.microsoft.com/office/drawing/2014/main" id="{1B7A9467-6FBE-C68E-E19F-919DC923BB37}"/>
                </a:ext>
              </a:extLst>
            </p:cNvPr>
            <p:cNvSpPr/>
            <p:nvPr/>
          </p:nvSpPr>
          <p:spPr>
            <a:xfrm>
              <a:off x="1049257" y="1690688"/>
              <a:ext cx="2094394" cy="4379478"/>
            </a:xfrm>
            <a:prstGeom prst="roundRect">
              <a:avLst>
                <a:gd name="adj" fmla="val 11738"/>
              </a:avLst>
            </a:prstGeom>
            <a:blipFill>
              <a:blip r:embed="rId11"/>
              <a:stretch>
                <a:fillRect/>
              </a:stretch>
            </a:blipFill>
            <a:ln w="412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7" name="!!IMEIMask">
              <a:extLst>
                <a:ext uri="{FF2B5EF4-FFF2-40B4-BE49-F238E27FC236}">
                  <a16:creationId xmlns:a16="http://schemas.microsoft.com/office/drawing/2014/main" id="{F4FDCBC1-F069-6C80-84D4-B6303AB5CF86}"/>
                </a:ext>
              </a:extLst>
            </p:cNvPr>
            <p:cNvSpPr/>
            <p:nvPr/>
          </p:nvSpPr>
          <p:spPr>
            <a:xfrm flipV="1">
              <a:off x="1260074" y="3870325"/>
              <a:ext cx="537473" cy="85380"/>
            </a:xfrm>
            <a:prstGeom prst="roundRect">
              <a:avLst/>
            </a:prstGeom>
            <a:pattFill prst="ltDnDiag">
              <a:fgClr>
                <a:srgbClr val="FFB6EA"/>
              </a:fgClr>
              <a:bgClr>
                <a:srgbClr val="FFEAEA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8" name="!!VolteIndicator">
              <a:extLst>
                <a:ext uri="{FF2B5EF4-FFF2-40B4-BE49-F238E27FC236}">
                  <a16:creationId xmlns:a16="http://schemas.microsoft.com/office/drawing/2014/main" id="{BA58B442-F670-96B9-14A3-2B6C2938AABE}"/>
                </a:ext>
              </a:extLst>
            </p:cNvPr>
            <p:cNvSpPr/>
            <p:nvPr/>
          </p:nvSpPr>
          <p:spPr>
            <a:xfrm>
              <a:off x="1119966" y="2267284"/>
              <a:ext cx="358316" cy="1492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grpSp>
          <p:nvGrpSpPr>
            <p:cNvPr id="20" name="!!iPhone">
              <a:extLst>
                <a:ext uri="{FF2B5EF4-FFF2-40B4-BE49-F238E27FC236}">
                  <a16:creationId xmlns:a16="http://schemas.microsoft.com/office/drawing/2014/main" id="{628089FF-9225-986A-48F0-9DE239768F49}"/>
                </a:ext>
              </a:extLst>
            </p:cNvPr>
            <p:cNvGrpSpPr/>
            <p:nvPr/>
          </p:nvGrpSpPr>
          <p:grpSpPr>
            <a:xfrm>
              <a:off x="1028076" y="1690688"/>
              <a:ext cx="2078342" cy="4379478"/>
              <a:chOff x="1028076" y="1690688"/>
              <a:chExt cx="2123828" cy="4379478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FEAED8FD-AA11-60F8-DB0C-7367882F4A32}"/>
                  </a:ext>
                </a:extLst>
              </p:cNvPr>
              <p:cNvSpPr/>
              <p:nvPr/>
            </p:nvSpPr>
            <p:spPr>
              <a:xfrm>
                <a:off x="1850987" y="1788607"/>
                <a:ext cx="507441" cy="14570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D9693106-A08C-A619-9C86-4396CF9B2844}"/>
                  </a:ext>
                </a:extLst>
              </p:cNvPr>
              <p:cNvSpPr/>
              <p:nvPr/>
            </p:nvSpPr>
            <p:spPr>
              <a:xfrm>
                <a:off x="1028076" y="2235758"/>
                <a:ext cx="36000" cy="198706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15071C60-E495-3EAB-B7A0-002275AE0F5E}"/>
                  </a:ext>
                </a:extLst>
              </p:cNvPr>
              <p:cNvSpPr/>
              <p:nvPr/>
            </p:nvSpPr>
            <p:spPr>
              <a:xfrm>
                <a:off x="1030662" y="262053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0951BC79-C452-BC8D-EA8C-041E1E32AA55}"/>
                  </a:ext>
                </a:extLst>
              </p:cNvPr>
              <p:cNvSpPr/>
              <p:nvPr/>
            </p:nvSpPr>
            <p:spPr>
              <a:xfrm>
                <a:off x="1030129" y="302887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B77995C6-DA05-D65B-CB22-59DB3863C1EF}"/>
                  </a:ext>
                </a:extLst>
              </p:cNvPr>
              <p:cNvSpPr/>
              <p:nvPr/>
            </p:nvSpPr>
            <p:spPr>
              <a:xfrm>
                <a:off x="1057510" y="1690688"/>
                <a:ext cx="2094394" cy="4379478"/>
              </a:xfrm>
              <a:prstGeom prst="roundRect">
                <a:avLst>
                  <a:gd name="adj" fmla="val 11738"/>
                </a:avLst>
              </a:pr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DC8D32-28A4-8DAA-4C8A-BB7867A80671}"/>
              </a:ext>
            </a:extLst>
          </p:cNvPr>
          <p:cNvSpPr txBox="1"/>
          <p:nvPr/>
        </p:nvSpPr>
        <p:spPr>
          <a:xfrm>
            <a:off x="5984649" y="4435998"/>
            <a:ext cx="31593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latin typeface="Nokia Pure Headline Light" panose="020B0304020202020204" pitchFamily="34" charset="0"/>
              </a:rPr>
              <a:t>3GPP TS 23.228 (IMS architecture)</a:t>
            </a:r>
            <a:br>
              <a:rPr lang="en-GB" sz="1350" dirty="0">
                <a:latin typeface="Nokia Pure Headline Light" panose="020B0304020202020204" pitchFamily="34" charset="0"/>
              </a:rPr>
            </a:br>
            <a:r>
              <a:rPr lang="en-GB" sz="1350" dirty="0">
                <a:latin typeface="Nokia Pure Headline Light" panose="020B0304020202020204" pitchFamily="34" charset="0"/>
              </a:rPr>
              <a:t>3GPP TS 24.147 (Conferencing Application)</a:t>
            </a:r>
            <a:endParaRPr lang="en-BE" sz="1350" dirty="0">
              <a:latin typeface="Nokia Pure Headlin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451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8A07D8-ECAA-13B0-7A88-745F52861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08CA3-5805-091F-5A8A-614D61FC4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BE" sz="2100">
                <a:latin typeface="Nokia Pure Headline Light" panose="020B0304020202020204" pitchFamily="34" charset="0"/>
              </a:rPr>
              <a:t>VoLTE carrier-grade encryption</a:t>
            </a:r>
            <a:br>
              <a:rPr lang="en-BE" sz="2100">
                <a:latin typeface="Nokia Pure Headline Light" panose="020B0304020202020204" pitchFamily="34" charset="0"/>
              </a:rPr>
            </a:br>
            <a:r>
              <a:rPr lang="en-BE" sz="1350" b="1">
                <a:latin typeface="Nokia Pure Headline" panose="020B0504020202020204" pitchFamily="34" charset="0"/>
              </a:rPr>
              <a:t>“hop-by-hop”</a:t>
            </a:r>
            <a:br>
              <a:rPr lang="en-BE" sz="1350" b="1">
                <a:solidFill>
                  <a:srgbClr val="005AFF"/>
                </a:solidFill>
                <a:latin typeface="Nokia Pure Headline" panose="020B0504020202020204" pitchFamily="34" charset="0"/>
              </a:rPr>
            </a:br>
            <a:endParaRPr lang="en-BE" sz="1350" b="1">
              <a:solidFill>
                <a:srgbClr val="005AFF"/>
              </a:solidFill>
              <a:latin typeface="Nokia Pure Headline" panose="020B0504020202020204" pitchFamily="34" charset="0"/>
            </a:endParaRPr>
          </a:p>
        </p:txBody>
      </p:sp>
      <p:grpSp>
        <p:nvGrpSpPr>
          <p:cNvPr id="24" name="!!lookingglass2">
            <a:extLst>
              <a:ext uri="{FF2B5EF4-FFF2-40B4-BE49-F238E27FC236}">
                <a16:creationId xmlns:a16="http://schemas.microsoft.com/office/drawing/2014/main" id="{5EDA314E-FE61-A255-83B7-73F9A22CABAE}"/>
              </a:ext>
            </a:extLst>
          </p:cNvPr>
          <p:cNvGrpSpPr/>
          <p:nvPr/>
        </p:nvGrpSpPr>
        <p:grpSpPr>
          <a:xfrm>
            <a:off x="6221308" y="1219365"/>
            <a:ext cx="1323799" cy="1323799"/>
            <a:chOff x="5386374" y="1200247"/>
            <a:chExt cx="1765065" cy="1765065"/>
          </a:xfrm>
        </p:grpSpPr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3C83AEB1-A0DF-50B2-E1A5-1F97BC0E0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320000" flipH="1" flipV="1">
              <a:off x="5386374" y="1200247"/>
              <a:ext cx="1765065" cy="1765065"/>
            </a:xfrm>
            <a:prstGeom prst="rect">
              <a:avLst/>
            </a:prstGeom>
          </p:spPr>
        </p:pic>
        <p:pic>
          <p:nvPicPr>
            <p:cNvPr id="26" name="!!stream">
              <a:extLst>
                <a:ext uri="{FF2B5EF4-FFF2-40B4-BE49-F238E27FC236}">
                  <a16:creationId xmlns:a16="http://schemas.microsoft.com/office/drawing/2014/main" id="{6D9F9451-C0FF-D2D7-455F-EDE04081C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240" y="2118540"/>
              <a:ext cx="770643" cy="346066"/>
            </a:xfrm>
            <a:prstGeom prst="rect">
              <a:avLst/>
            </a:prstGeom>
          </p:spPr>
        </p:pic>
      </p:grpSp>
      <p:grpSp>
        <p:nvGrpSpPr>
          <p:cNvPr id="14" name="!!lookingglass">
            <a:extLst>
              <a:ext uri="{FF2B5EF4-FFF2-40B4-BE49-F238E27FC236}">
                <a16:creationId xmlns:a16="http://schemas.microsoft.com/office/drawing/2014/main" id="{B1FC7758-34F6-81CD-0511-B320D690E2EB}"/>
              </a:ext>
            </a:extLst>
          </p:cNvPr>
          <p:cNvGrpSpPr/>
          <p:nvPr/>
        </p:nvGrpSpPr>
        <p:grpSpPr>
          <a:xfrm>
            <a:off x="4605859" y="1219365"/>
            <a:ext cx="1323799" cy="1323799"/>
            <a:chOff x="5386374" y="1200247"/>
            <a:chExt cx="1765065" cy="1765065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4938148B-6A89-BC94-6E08-46D73C886C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320000" flipH="1" flipV="1">
              <a:off x="5386374" y="1200247"/>
              <a:ext cx="1765065" cy="1765065"/>
            </a:xfrm>
            <a:prstGeom prst="rect">
              <a:avLst/>
            </a:prstGeom>
          </p:spPr>
        </p:pic>
        <p:pic>
          <p:nvPicPr>
            <p:cNvPr id="8" name="!!stream">
              <a:extLst>
                <a:ext uri="{FF2B5EF4-FFF2-40B4-BE49-F238E27FC236}">
                  <a16:creationId xmlns:a16="http://schemas.microsoft.com/office/drawing/2014/main" id="{BB5555F5-CDD3-CB05-3886-344250C536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240" y="2118540"/>
              <a:ext cx="770643" cy="346066"/>
            </a:xfrm>
            <a:prstGeom prst="rect">
              <a:avLst/>
            </a:prstGeom>
          </p:spPr>
        </p:pic>
      </p:grpSp>
      <p:pic>
        <p:nvPicPr>
          <p:cNvPr id="48" name="!!lock1" descr="A grey padlock with a circle&#10;&#10;Description automatically generated">
            <a:extLst>
              <a:ext uri="{FF2B5EF4-FFF2-40B4-BE49-F238E27FC236}">
                <a16:creationId xmlns:a16="http://schemas.microsoft.com/office/drawing/2014/main" id="{89D89D43-51C5-A5A2-0BB5-12A838CFD4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95392" y="2571750"/>
            <a:ext cx="165475" cy="165475"/>
          </a:xfrm>
          <a:prstGeom prst="rect">
            <a:avLst/>
          </a:prstGeom>
        </p:spPr>
      </p:pic>
      <p:pic>
        <p:nvPicPr>
          <p:cNvPr id="49" name="!!lock2" descr="A grey padlock with a circle&#10;&#10;Description automatically generated">
            <a:extLst>
              <a:ext uri="{FF2B5EF4-FFF2-40B4-BE49-F238E27FC236}">
                <a16:creationId xmlns:a16="http://schemas.microsoft.com/office/drawing/2014/main" id="{12A0BF71-3F86-2878-2DDA-ADF8562B49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4565" y="2549352"/>
            <a:ext cx="174481" cy="174481"/>
          </a:xfrm>
          <a:prstGeom prst="rect">
            <a:avLst/>
          </a:prstGeom>
        </p:spPr>
      </p:pic>
      <p:pic>
        <p:nvPicPr>
          <p:cNvPr id="50" name="!!lock3" descr="A grey padlock with a circle&#10;&#10;Description automatically generated">
            <a:extLst>
              <a:ext uri="{FF2B5EF4-FFF2-40B4-BE49-F238E27FC236}">
                <a16:creationId xmlns:a16="http://schemas.microsoft.com/office/drawing/2014/main" id="{E6C4B1D1-CAD2-C3B5-DA2E-7D38D9E89A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8454" y="2571750"/>
            <a:ext cx="165475" cy="165475"/>
          </a:xfrm>
          <a:prstGeom prst="rect">
            <a:avLst/>
          </a:prstGeom>
        </p:spPr>
      </p:pic>
      <p:pic>
        <p:nvPicPr>
          <p:cNvPr id="12" name="!!lock4" descr="A grey padlock with a circle&#10;&#10;Description automatically generated">
            <a:extLst>
              <a:ext uri="{FF2B5EF4-FFF2-40B4-BE49-F238E27FC236}">
                <a16:creationId xmlns:a16="http://schemas.microsoft.com/office/drawing/2014/main" id="{3F0B865C-D9D9-01E3-82C3-2E52800EBE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74856" y="2571750"/>
            <a:ext cx="174481" cy="174481"/>
          </a:xfrm>
          <a:prstGeom prst="rect">
            <a:avLst/>
          </a:prstGeom>
        </p:spPr>
      </p:pic>
      <p:pic>
        <p:nvPicPr>
          <p:cNvPr id="11" name="!!lock5" descr="A grey padlock with a circle&#10;&#10;Description automatically generated">
            <a:extLst>
              <a:ext uri="{FF2B5EF4-FFF2-40B4-BE49-F238E27FC236}">
                <a16:creationId xmlns:a16="http://schemas.microsoft.com/office/drawing/2014/main" id="{7908B300-A31C-83A8-4D17-EA731389D8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7030" y="2571750"/>
            <a:ext cx="165475" cy="165475"/>
          </a:xfrm>
          <a:prstGeom prst="rect">
            <a:avLst/>
          </a:prstGeom>
        </p:spPr>
      </p:pic>
      <p:pic>
        <p:nvPicPr>
          <p:cNvPr id="51" name="!!lock6" descr="A grey padlock with a circle&#10;&#10;Description automatically generated">
            <a:extLst>
              <a:ext uri="{FF2B5EF4-FFF2-40B4-BE49-F238E27FC236}">
                <a16:creationId xmlns:a16="http://schemas.microsoft.com/office/drawing/2014/main" id="{03393AC3-A00B-311B-52D6-57E556A8F7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280" y="2571750"/>
            <a:ext cx="174481" cy="174481"/>
          </a:xfrm>
          <a:prstGeom prst="rect">
            <a:avLst/>
          </a:prstGeom>
        </p:spPr>
      </p:pic>
      <p:cxnSp>
        <p:nvCxnSpPr>
          <p:cNvPr id="29" name="!!arrow4">
            <a:extLst>
              <a:ext uri="{FF2B5EF4-FFF2-40B4-BE49-F238E27FC236}">
                <a16:creationId xmlns:a16="http://schemas.microsoft.com/office/drawing/2014/main" id="{33E2DB08-9220-C6BB-216B-4405FF974DAF}"/>
              </a:ext>
            </a:extLst>
          </p:cNvPr>
          <p:cNvCxnSpPr>
            <a:cxnSpLocks/>
          </p:cNvCxnSpPr>
          <p:nvPr/>
        </p:nvCxnSpPr>
        <p:spPr>
          <a:xfrm>
            <a:off x="6274626" y="2823427"/>
            <a:ext cx="734332" cy="250008"/>
          </a:xfrm>
          <a:prstGeom prst="straightConnector1">
            <a:avLst/>
          </a:prstGeom>
          <a:ln w="50800">
            <a:solidFill>
              <a:srgbClr val="92D050">
                <a:alpha val="0"/>
              </a:srgb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!!arrow3">
            <a:extLst>
              <a:ext uri="{FF2B5EF4-FFF2-40B4-BE49-F238E27FC236}">
                <a16:creationId xmlns:a16="http://schemas.microsoft.com/office/drawing/2014/main" id="{412CA8E5-3395-0EAB-8E08-10A06F0B4FCF}"/>
              </a:ext>
            </a:extLst>
          </p:cNvPr>
          <p:cNvCxnSpPr>
            <a:cxnSpLocks/>
          </p:cNvCxnSpPr>
          <p:nvPr/>
        </p:nvCxnSpPr>
        <p:spPr>
          <a:xfrm flipV="1">
            <a:off x="4709923" y="2768691"/>
            <a:ext cx="613520" cy="299979"/>
          </a:xfrm>
          <a:prstGeom prst="straightConnector1">
            <a:avLst/>
          </a:prstGeom>
          <a:ln w="50800">
            <a:solidFill>
              <a:srgbClr val="92D050">
                <a:alpha val="0"/>
              </a:srgbClr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1" name="!!Ingrid">
            <a:extLst>
              <a:ext uri="{FF2B5EF4-FFF2-40B4-BE49-F238E27FC236}">
                <a16:creationId xmlns:a16="http://schemas.microsoft.com/office/drawing/2014/main" id="{E723D0A3-7C15-0E93-EFF2-CC73D8B8107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0"/>
          </a:blip>
          <a:stretch>
            <a:fillRect/>
          </a:stretch>
        </p:blipFill>
        <p:spPr>
          <a:xfrm>
            <a:off x="6228904" y="2486615"/>
            <a:ext cx="726951" cy="819869"/>
          </a:xfrm>
          <a:prstGeom prst="rect">
            <a:avLst/>
          </a:prstGeom>
        </p:spPr>
      </p:pic>
      <p:pic>
        <p:nvPicPr>
          <p:cNvPr id="32" name="!!Lode">
            <a:extLst>
              <a:ext uri="{FF2B5EF4-FFF2-40B4-BE49-F238E27FC236}">
                <a16:creationId xmlns:a16="http://schemas.microsoft.com/office/drawing/2014/main" id="{46822B01-E68C-5DB6-238F-AC1E348EFC4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0"/>
          </a:blip>
          <a:stretch>
            <a:fillRect/>
          </a:stretch>
        </p:blipFill>
        <p:spPr>
          <a:xfrm>
            <a:off x="4684316" y="2493903"/>
            <a:ext cx="726951" cy="805294"/>
          </a:xfrm>
          <a:prstGeom prst="rect">
            <a:avLst/>
          </a:prstGeom>
        </p:spPr>
      </p:pic>
      <p:pic>
        <p:nvPicPr>
          <p:cNvPr id="5" name="!!bob">
            <a:extLst>
              <a:ext uri="{FF2B5EF4-FFF2-40B4-BE49-F238E27FC236}">
                <a16:creationId xmlns:a16="http://schemas.microsoft.com/office/drawing/2014/main" id="{6C064470-3591-96FD-CE0D-752DBD4054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61669" y="2592376"/>
            <a:ext cx="653681" cy="724128"/>
          </a:xfrm>
          <a:prstGeom prst="rect">
            <a:avLst/>
          </a:prstGeom>
        </p:spPr>
      </p:pic>
      <p:cxnSp>
        <p:nvCxnSpPr>
          <p:cNvPr id="13" name="!!arrow2">
            <a:extLst>
              <a:ext uri="{FF2B5EF4-FFF2-40B4-BE49-F238E27FC236}">
                <a16:creationId xmlns:a16="http://schemas.microsoft.com/office/drawing/2014/main" id="{8C280F76-74A7-0BAC-AC88-BA9B12BEA7EB}"/>
              </a:ext>
            </a:extLst>
          </p:cNvPr>
          <p:cNvCxnSpPr>
            <a:cxnSpLocks/>
          </p:cNvCxnSpPr>
          <p:nvPr/>
        </p:nvCxnSpPr>
        <p:spPr>
          <a:xfrm>
            <a:off x="7107567" y="2954440"/>
            <a:ext cx="641770" cy="0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!!server2">
            <a:extLst>
              <a:ext uri="{FF2B5EF4-FFF2-40B4-BE49-F238E27FC236}">
                <a16:creationId xmlns:a16="http://schemas.microsoft.com/office/drawing/2014/main" id="{53982080-E960-9D27-6B1A-88328516EE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64886" y="2464639"/>
            <a:ext cx="676795" cy="912114"/>
          </a:xfrm>
          <a:prstGeom prst="rect">
            <a:avLst/>
          </a:prstGeom>
        </p:spPr>
      </p:pic>
      <p:cxnSp>
        <p:nvCxnSpPr>
          <p:cNvPr id="9" name="!!arrow1.5">
            <a:extLst>
              <a:ext uri="{FF2B5EF4-FFF2-40B4-BE49-F238E27FC236}">
                <a16:creationId xmlns:a16="http://schemas.microsoft.com/office/drawing/2014/main" id="{DA61A11C-3E36-9F6B-C6DB-20A965C03B7A}"/>
              </a:ext>
            </a:extLst>
          </p:cNvPr>
          <p:cNvCxnSpPr>
            <a:cxnSpLocks/>
          </p:cNvCxnSpPr>
          <p:nvPr/>
        </p:nvCxnSpPr>
        <p:spPr>
          <a:xfrm>
            <a:off x="5488991" y="2950647"/>
            <a:ext cx="641770" cy="0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!!server">
            <a:extLst>
              <a:ext uri="{FF2B5EF4-FFF2-40B4-BE49-F238E27FC236}">
                <a16:creationId xmlns:a16="http://schemas.microsoft.com/office/drawing/2014/main" id="{6F1302DD-B121-EA78-5DC9-43DE363F77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00309" y="2474844"/>
            <a:ext cx="676795" cy="912114"/>
          </a:xfrm>
          <a:prstGeom prst="rect">
            <a:avLst/>
          </a:prstGeom>
        </p:spPr>
      </p:pic>
      <p:cxnSp>
        <p:nvCxnSpPr>
          <p:cNvPr id="10" name="!!arrow1">
            <a:extLst>
              <a:ext uri="{FF2B5EF4-FFF2-40B4-BE49-F238E27FC236}">
                <a16:creationId xmlns:a16="http://schemas.microsoft.com/office/drawing/2014/main" id="{572BEF29-1CE3-2990-B2A4-7E83854A17E7}"/>
              </a:ext>
            </a:extLst>
          </p:cNvPr>
          <p:cNvCxnSpPr>
            <a:cxnSpLocks/>
          </p:cNvCxnSpPr>
          <p:nvPr/>
        </p:nvCxnSpPr>
        <p:spPr>
          <a:xfrm>
            <a:off x="3924414" y="2960852"/>
            <a:ext cx="641770" cy="0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!!alice">
            <a:extLst>
              <a:ext uri="{FF2B5EF4-FFF2-40B4-BE49-F238E27FC236}">
                <a16:creationId xmlns:a16="http://schemas.microsoft.com/office/drawing/2014/main" id="{35CBD09D-F1AE-8986-57B9-C66D6DD6D78E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155353" y="2556477"/>
            <a:ext cx="652043" cy="737234"/>
          </a:xfrm>
          <a:prstGeom prst="rect">
            <a:avLst/>
          </a:prstGeom>
        </p:spPr>
      </p:pic>
      <p:pic>
        <p:nvPicPr>
          <p:cNvPr id="7" name="!!stream">
            <a:extLst>
              <a:ext uri="{FF2B5EF4-FFF2-40B4-BE49-F238E27FC236}">
                <a16:creationId xmlns:a16="http://schemas.microsoft.com/office/drawing/2014/main" id="{29358B23-32BE-1707-E2AC-7085F98CE8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2924" y="2821197"/>
            <a:ext cx="780098" cy="350312"/>
          </a:xfrm>
          <a:prstGeom prst="rect">
            <a:avLst/>
          </a:prstGeom>
        </p:spPr>
      </p:pic>
      <p:grpSp>
        <p:nvGrpSpPr>
          <p:cNvPr id="23" name="iPhone+Wallpaper">
            <a:extLst>
              <a:ext uri="{FF2B5EF4-FFF2-40B4-BE49-F238E27FC236}">
                <a16:creationId xmlns:a16="http://schemas.microsoft.com/office/drawing/2014/main" id="{7264CCCD-C8F1-0BC8-94D4-2ACE0329F892}"/>
              </a:ext>
            </a:extLst>
          </p:cNvPr>
          <p:cNvGrpSpPr/>
          <p:nvPr/>
        </p:nvGrpSpPr>
        <p:grpSpPr>
          <a:xfrm>
            <a:off x="587051" y="1459546"/>
            <a:ext cx="1586681" cy="3284609"/>
            <a:chOff x="1028076" y="1690688"/>
            <a:chExt cx="2115575" cy="4379478"/>
          </a:xfrm>
        </p:grpSpPr>
        <p:sp>
          <p:nvSpPr>
            <p:cNvPr id="21" name="!!BG">
              <a:extLst>
                <a:ext uri="{FF2B5EF4-FFF2-40B4-BE49-F238E27FC236}">
                  <a16:creationId xmlns:a16="http://schemas.microsoft.com/office/drawing/2014/main" id="{3C6FF342-6961-6A3A-DCA3-ADFF02781414}"/>
                </a:ext>
              </a:extLst>
            </p:cNvPr>
            <p:cNvSpPr/>
            <p:nvPr/>
          </p:nvSpPr>
          <p:spPr>
            <a:xfrm>
              <a:off x="1049257" y="1690688"/>
              <a:ext cx="2094394" cy="4379478"/>
            </a:xfrm>
            <a:prstGeom prst="roundRect">
              <a:avLst>
                <a:gd name="adj" fmla="val 11738"/>
              </a:avLst>
            </a:prstGeom>
            <a:blipFill>
              <a:blip r:embed="rId13"/>
              <a:stretch>
                <a:fillRect/>
              </a:stretch>
            </a:blipFill>
            <a:ln w="412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7" name="!!IMEIMask">
              <a:extLst>
                <a:ext uri="{FF2B5EF4-FFF2-40B4-BE49-F238E27FC236}">
                  <a16:creationId xmlns:a16="http://schemas.microsoft.com/office/drawing/2014/main" id="{375B3905-7E27-80A1-70C0-0EC89F357DE7}"/>
                </a:ext>
              </a:extLst>
            </p:cNvPr>
            <p:cNvSpPr/>
            <p:nvPr/>
          </p:nvSpPr>
          <p:spPr>
            <a:xfrm flipV="1">
              <a:off x="1260074" y="3870325"/>
              <a:ext cx="537473" cy="85380"/>
            </a:xfrm>
            <a:prstGeom prst="roundRect">
              <a:avLst/>
            </a:prstGeom>
            <a:pattFill prst="ltDnDiag">
              <a:fgClr>
                <a:srgbClr val="FFB6EA"/>
              </a:fgClr>
              <a:bgClr>
                <a:srgbClr val="FFEAEA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8" name="!!VolteIndicator">
              <a:extLst>
                <a:ext uri="{FF2B5EF4-FFF2-40B4-BE49-F238E27FC236}">
                  <a16:creationId xmlns:a16="http://schemas.microsoft.com/office/drawing/2014/main" id="{A420C620-65BC-239F-245F-5648481F0BC3}"/>
                </a:ext>
              </a:extLst>
            </p:cNvPr>
            <p:cNvSpPr/>
            <p:nvPr/>
          </p:nvSpPr>
          <p:spPr>
            <a:xfrm>
              <a:off x="1119966" y="2267284"/>
              <a:ext cx="358316" cy="1492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grpSp>
          <p:nvGrpSpPr>
            <p:cNvPr id="20" name="!!iPhone">
              <a:extLst>
                <a:ext uri="{FF2B5EF4-FFF2-40B4-BE49-F238E27FC236}">
                  <a16:creationId xmlns:a16="http://schemas.microsoft.com/office/drawing/2014/main" id="{0B44AE05-CF59-6F3F-CC9A-0C7C7793FDD0}"/>
                </a:ext>
              </a:extLst>
            </p:cNvPr>
            <p:cNvGrpSpPr/>
            <p:nvPr/>
          </p:nvGrpSpPr>
          <p:grpSpPr>
            <a:xfrm>
              <a:off x="1028076" y="1690688"/>
              <a:ext cx="2078342" cy="4379478"/>
              <a:chOff x="1028076" y="1690688"/>
              <a:chExt cx="2123828" cy="4379478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52802FE9-620B-2A54-A22E-D5C70E4958B6}"/>
                  </a:ext>
                </a:extLst>
              </p:cNvPr>
              <p:cNvSpPr/>
              <p:nvPr/>
            </p:nvSpPr>
            <p:spPr>
              <a:xfrm>
                <a:off x="1850987" y="1788607"/>
                <a:ext cx="507441" cy="14570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7093FC97-BF43-46CE-63AA-F00ADBCB494A}"/>
                  </a:ext>
                </a:extLst>
              </p:cNvPr>
              <p:cNvSpPr/>
              <p:nvPr/>
            </p:nvSpPr>
            <p:spPr>
              <a:xfrm>
                <a:off x="1028076" y="2235758"/>
                <a:ext cx="36000" cy="198706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66A366C1-53F1-3A06-CE6F-914362ED8023}"/>
                  </a:ext>
                </a:extLst>
              </p:cNvPr>
              <p:cNvSpPr/>
              <p:nvPr/>
            </p:nvSpPr>
            <p:spPr>
              <a:xfrm>
                <a:off x="1030662" y="262053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35838644-1229-D923-2C20-F116A3314089}"/>
                  </a:ext>
                </a:extLst>
              </p:cNvPr>
              <p:cNvSpPr/>
              <p:nvPr/>
            </p:nvSpPr>
            <p:spPr>
              <a:xfrm>
                <a:off x="1030129" y="302887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5EAB18EC-32D2-7EEE-1F7C-A63973D9BC63}"/>
                  </a:ext>
                </a:extLst>
              </p:cNvPr>
              <p:cNvSpPr/>
              <p:nvPr/>
            </p:nvSpPr>
            <p:spPr>
              <a:xfrm>
                <a:off x="1057510" y="1690688"/>
                <a:ext cx="2094394" cy="4379478"/>
              </a:xfrm>
              <a:prstGeom prst="roundRect">
                <a:avLst>
                  <a:gd name="adj" fmla="val 11738"/>
                </a:avLst>
              </a:pr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</p:grpSp>
      </p:grpSp>
      <p:sp>
        <p:nvSpPr>
          <p:cNvPr id="28" name="!!border">
            <a:extLst>
              <a:ext uri="{FF2B5EF4-FFF2-40B4-BE49-F238E27FC236}">
                <a16:creationId xmlns:a16="http://schemas.microsoft.com/office/drawing/2014/main" id="{8FDD27F6-CAF6-8D09-73F4-A7FC443AAAE8}"/>
              </a:ext>
            </a:extLst>
          </p:cNvPr>
          <p:cNvSpPr/>
          <p:nvPr/>
        </p:nvSpPr>
        <p:spPr>
          <a:xfrm>
            <a:off x="4484233" y="2399579"/>
            <a:ext cx="1083889" cy="1177174"/>
          </a:xfrm>
          <a:prstGeom prst="rect">
            <a:avLst/>
          </a:prstGeom>
          <a:noFill/>
          <a:ln w="50800">
            <a:solidFill>
              <a:srgbClr val="92D050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35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D99F96-4911-3183-DB6C-5EE58DF2F253}"/>
              </a:ext>
            </a:extLst>
          </p:cNvPr>
          <p:cNvSpPr txBox="1"/>
          <p:nvPr/>
        </p:nvSpPr>
        <p:spPr>
          <a:xfrm>
            <a:off x="5984649" y="4435998"/>
            <a:ext cx="31593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latin typeface="Nokia Pure Headline Light" panose="020B0304020202020204" pitchFamily="34" charset="0"/>
              </a:rPr>
              <a:t>3GPP TS 23.228 (IMS architecture)</a:t>
            </a:r>
            <a:br>
              <a:rPr lang="en-GB" sz="1350" dirty="0">
                <a:latin typeface="Nokia Pure Headline Light" panose="020B0304020202020204" pitchFamily="34" charset="0"/>
              </a:rPr>
            </a:br>
            <a:r>
              <a:rPr lang="en-GB" sz="1350" dirty="0">
                <a:latin typeface="Nokia Pure Headline Light" panose="020B0304020202020204" pitchFamily="34" charset="0"/>
              </a:rPr>
              <a:t>3GPP TS 24.147 (Conferencing Application)</a:t>
            </a:r>
            <a:endParaRPr lang="en-BE" sz="1350" dirty="0">
              <a:latin typeface="Nokia Pure Headlin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3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53C029-195C-4081-9018-BAA5758EC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291C5-04C4-A68F-0B9D-28F57B1B1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BE" sz="2100">
                <a:latin typeface="Nokia Pure Headline Light" panose="020B0304020202020204" pitchFamily="34" charset="0"/>
              </a:rPr>
              <a:t>VoLTE carrier-grade encryption</a:t>
            </a:r>
            <a:br>
              <a:rPr lang="en-BE" sz="2100">
                <a:latin typeface="Nokia Pure Headline Light" panose="020B0304020202020204" pitchFamily="34" charset="0"/>
              </a:rPr>
            </a:br>
            <a:r>
              <a:rPr lang="en-BE" sz="1350" b="1">
                <a:latin typeface="Nokia Pure Headline" panose="020B0504020202020204" pitchFamily="34" charset="0"/>
              </a:rPr>
              <a:t>“hop-by-hop”</a:t>
            </a:r>
            <a:br>
              <a:rPr lang="en-BE" sz="1350" b="1">
                <a:solidFill>
                  <a:srgbClr val="005AFF"/>
                </a:solidFill>
                <a:latin typeface="Nokia Pure Headline" panose="020B0504020202020204" pitchFamily="34" charset="0"/>
              </a:rPr>
            </a:br>
            <a:endParaRPr lang="en-BE" sz="1350" b="1">
              <a:solidFill>
                <a:srgbClr val="005AFF"/>
              </a:solidFill>
              <a:latin typeface="Nokia Pure Headline" panose="020B0504020202020204" pitchFamily="34" charset="0"/>
            </a:endParaRPr>
          </a:p>
        </p:txBody>
      </p:sp>
      <p:grpSp>
        <p:nvGrpSpPr>
          <p:cNvPr id="14" name="!!lookingglass">
            <a:extLst>
              <a:ext uri="{FF2B5EF4-FFF2-40B4-BE49-F238E27FC236}">
                <a16:creationId xmlns:a16="http://schemas.microsoft.com/office/drawing/2014/main" id="{1C1C5F7F-9ADC-E817-5A93-66F9100708D3}"/>
              </a:ext>
            </a:extLst>
          </p:cNvPr>
          <p:cNvGrpSpPr/>
          <p:nvPr/>
        </p:nvGrpSpPr>
        <p:grpSpPr>
          <a:xfrm>
            <a:off x="3686160" y="876025"/>
            <a:ext cx="1323799" cy="1323799"/>
            <a:chOff x="5386374" y="1200247"/>
            <a:chExt cx="1765065" cy="1765065"/>
          </a:xfrm>
        </p:grpSpPr>
        <p:pic>
          <p:nvPicPr>
            <p:cNvPr id="46" name="Graphic 45">
              <a:extLst>
                <a:ext uri="{FF2B5EF4-FFF2-40B4-BE49-F238E27FC236}">
                  <a16:creationId xmlns:a16="http://schemas.microsoft.com/office/drawing/2014/main" id="{3BFEDFA8-7C82-FBDF-C769-D1C55FC39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1320000" flipH="1" flipV="1">
              <a:off x="5386374" y="1200247"/>
              <a:ext cx="1765065" cy="1765065"/>
            </a:xfrm>
            <a:prstGeom prst="rect">
              <a:avLst/>
            </a:prstGeom>
          </p:spPr>
        </p:pic>
        <p:pic>
          <p:nvPicPr>
            <p:cNvPr id="8" name="!!stream">
              <a:extLst>
                <a:ext uri="{FF2B5EF4-FFF2-40B4-BE49-F238E27FC236}">
                  <a16:creationId xmlns:a16="http://schemas.microsoft.com/office/drawing/2014/main" id="{F299F28E-149E-380E-44D2-AC7065149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453240" y="2118540"/>
              <a:ext cx="770643" cy="346066"/>
            </a:xfrm>
            <a:prstGeom prst="rect">
              <a:avLst/>
            </a:prstGeom>
          </p:spPr>
        </p:pic>
      </p:grpSp>
      <p:pic>
        <p:nvPicPr>
          <p:cNvPr id="48" name="!!lock1" descr="A grey padlock with a circle&#10;&#10;Description automatically generated">
            <a:extLst>
              <a:ext uri="{FF2B5EF4-FFF2-40B4-BE49-F238E27FC236}">
                <a16:creationId xmlns:a16="http://schemas.microsoft.com/office/drawing/2014/main" id="{DA7B6281-16F9-80BC-81BF-939BDC4F5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049" y="2571750"/>
            <a:ext cx="190671" cy="190671"/>
          </a:xfrm>
          <a:prstGeom prst="rect">
            <a:avLst/>
          </a:prstGeom>
        </p:spPr>
      </p:pic>
      <p:pic>
        <p:nvPicPr>
          <p:cNvPr id="49" name="!!lock2" descr="A grey padlock with a circle&#10;&#10;Description automatically generated">
            <a:extLst>
              <a:ext uri="{FF2B5EF4-FFF2-40B4-BE49-F238E27FC236}">
                <a16:creationId xmlns:a16="http://schemas.microsoft.com/office/drawing/2014/main" id="{27EAC777-E4FD-FA12-DC80-93C8CAE7F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8221" y="2549351"/>
            <a:ext cx="201048" cy="201048"/>
          </a:xfrm>
          <a:prstGeom prst="rect">
            <a:avLst/>
          </a:prstGeom>
        </p:spPr>
      </p:pic>
      <p:pic>
        <p:nvPicPr>
          <p:cNvPr id="50" name="!!lock3" descr="A grey padlock with a circle&#10;&#10;Description automatically generated">
            <a:extLst>
              <a:ext uri="{FF2B5EF4-FFF2-40B4-BE49-F238E27FC236}">
                <a16:creationId xmlns:a16="http://schemas.microsoft.com/office/drawing/2014/main" id="{99E420F0-B4DE-B3FA-6506-2C1E87FB0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1270" y="2571750"/>
            <a:ext cx="190671" cy="190671"/>
          </a:xfrm>
          <a:prstGeom prst="rect">
            <a:avLst/>
          </a:prstGeom>
        </p:spPr>
      </p:pic>
      <p:pic>
        <p:nvPicPr>
          <p:cNvPr id="12" name="!!lock4" descr="A grey padlock with a circle&#10;&#10;Description automatically generated">
            <a:extLst>
              <a:ext uri="{FF2B5EF4-FFF2-40B4-BE49-F238E27FC236}">
                <a16:creationId xmlns:a16="http://schemas.microsoft.com/office/drawing/2014/main" id="{D4C00C1D-5C1A-7F8D-142B-069F49233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11256" y="2571750"/>
            <a:ext cx="201048" cy="201048"/>
          </a:xfrm>
          <a:prstGeom prst="rect">
            <a:avLst/>
          </a:prstGeom>
        </p:spPr>
      </p:pic>
      <p:pic>
        <p:nvPicPr>
          <p:cNvPr id="11" name="!!lock5" descr="A grey padlock with a circle&#10;&#10;Description automatically generated">
            <a:extLst>
              <a:ext uri="{FF2B5EF4-FFF2-40B4-BE49-F238E27FC236}">
                <a16:creationId xmlns:a16="http://schemas.microsoft.com/office/drawing/2014/main" id="{282D9AF8-82FA-BDF9-F4D8-65FA849BFA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43430" y="2571750"/>
            <a:ext cx="190671" cy="190671"/>
          </a:xfrm>
          <a:prstGeom prst="rect">
            <a:avLst/>
          </a:prstGeom>
        </p:spPr>
      </p:pic>
      <p:pic>
        <p:nvPicPr>
          <p:cNvPr id="51" name="!!lock6" descr="A grey padlock with a circle&#10;&#10;Description automatically generated">
            <a:extLst>
              <a:ext uri="{FF2B5EF4-FFF2-40B4-BE49-F238E27FC236}">
                <a16:creationId xmlns:a16="http://schemas.microsoft.com/office/drawing/2014/main" id="{4A9E4393-E676-10D8-9EBE-9F257D282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23894" y="2571750"/>
            <a:ext cx="201048" cy="201048"/>
          </a:xfrm>
          <a:prstGeom prst="rect">
            <a:avLst/>
          </a:prstGeom>
        </p:spPr>
      </p:pic>
      <p:cxnSp>
        <p:nvCxnSpPr>
          <p:cNvPr id="31" name="!!arrow4">
            <a:extLst>
              <a:ext uri="{FF2B5EF4-FFF2-40B4-BE49-F238E27FC236}">
                <a16:creationId xmlns:a16="http://schemas.microsoft.com/office/drawing/2014/main" id="{6A940FD1-3B66-D4D3-657C-3ED124764738}"/>
              </a:ext>
            </a:extLst>
          </p:cNvPr>
          <p:cNvCxnSpPr>
            <a:cxnSpLocks/>
          </p:cNvCxnSpPr>
          <p:nvPr/>
        </p:nvCxnSpPr>
        <p:spPr>
          <a:xfrm>
            <a:off x="6274626" y="3509448"/>
            <a:ext cx="734332" cy="250008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!!arrow3">
            <a:extLst>
              <a:ext uri="{FF2B5EF4-FFF2-40B4-BE49-F238E27FC236}">
                <a16:creationId xmlns:a16="http://schemas.microsoft.com/office/drawing/2014/main" id="{A0AFE4CB-7AEA-88F9-D7DC-3E136F641D1C}"/>
              </a:ext>
            </a:extLst>
          </p:cNvPr>
          <p:cNvCxnSpPr>
            <a:cxnSpLocks/>
          </p:cNvCxnSpPr>
          <p:nvPr/>
        </p:nvCxnSpPr>
        <p:spPr>
          <a:xfrm flipV="1">
            <a:off x="2766379" y="3426763"/>
            <a:ext cx="613520" cy="299979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!!Ingrid">
            <a:extLst>
              <a:ext uri="{FF2B5EF4-FFF2-40B4-BE49-F238E27FC236}">
                <a16:creationId xmlns:a16="http://schemas.microsoft.com/office/drawing/2014/main" id="{86A42F63-73C5-658B-E21A-CC4F1F9D78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20861" y="3616129"/>
            <a:ext cx="726951" cy="819869"/>
          </a:xfrm>
          <a:prstGeom prst="rect">
            <a:avLst/>
          </a:prstGeom>
        </p:spPr>
      </p:pic>
      <p:pic>
        <p:nvPicPr>
          <p:cNvPr id="28" name="!!Lode">
            <a:extLst>
              <a:ext uri="{FF2B5EF4-FFF2-40B4-BE49-F238E27FC236}">
                <a16:creationId xmlns:a16="http://schemas.microsoft.com/office/drawing/2014/main" id="{E4C3E91D-8A26-5925-0199-5377F63588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68941" y="3674331"/>
            <a:ext cx="726951" cy="805294"/>
          </a:xfrm>
          <a:prstGeom prst="rect">
            <a:avLst/>
          </a:prstGeom>
        </p:spPr>
      </p:pic>
      <p:pic>
        <p:nvPicPr>
          <p:cNvPr id="5" name="!!bob">
            <a:extLst>
              <a:ext uri="{FF2B5EF4-FFF2-40B4-BE49-F238E27FC236}">
                <a16:creationId xmlns:a16="http://schemas.microsoft.com/office/drawing/2014/main" id="{9EC70D8E-1C07-391C-5C9E-6BBF8883243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98069" y="2592376"/>
            <a:ext cx="753214" cy="834387"/>
          </a:xfrm>
          <a:prstGeom prst="rect">
            <a:avLst/>
          </a:prstGeom>
        </p:spPr>
      </p:pic>
      <p:cxnSp>
        <p:nvCxnSpPr>
          <p:cNvPr id="13" name="!!arrow2">
            <a:extLst>
              <a:ext uri="{FF2B5EF4-FFF2-40B4-BE49-F238E27FC236}">
                <a16:creationId xmlns:a16="http://schemas.microsoft.com/office/drawing/2014/main" id="{F01EF654-E8CC-848D-2951-72C3DD581457}"/>
              </a:ext>
            </a:extLst>
          </p:cNvPr>
          <p:cNvCxnSpPr>
            <a:cxnSpLocks/>
          </p:cNvCxnSpPr>
          <p:nvPr/>
        </p:nvCxnSpPr>
        <p:spPr>
          <a:xfrm>
            <a:off x="6243967" y="2954440"/>
            <a:ext cx="651336" cy="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!!server2">
            <a:extLst>
              <a:ext uri="{FF2B5EF4-FFF2-40B4-BE49-F238E27FC236}">
                <a16:creationId xmlns:a16="http://schemas.microsoft.com/office/drawing/2014/main" id="{BA9BB6FF-7CAE-267F-A7DE-D01B3AB474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01286" y="2464638"/>
            <a:ext cx="779847" cy="1050997"/>
          </a:xfrm>
          <a:prstGeom prst="rect">
            <a:avLst/>
          </a:prstGeom>
        </p:spPr>
      </p:pic>
      <p:cxnSp>
        <p:nvCxnSpPr>
          <p:cNvPr id="9" name="!!arrow1.5">
            <a:extLst>
              <a:ext uri="{FF2B5EF4-FFF2-40B4-BE49-F238E27FC236}">
                <a16:creationId xmlns:a16="http://schemas.microsoft.com/office/drawing/2014/main" id="{BDBBD9DD-C088-B8E8-C37B-4A8BA00BC747}"/>
              </a:ext>
            </a:extLst>
          </p:cNvPr>
          <p:cNvCxnSpPr>
            <a:cxnSpLocks/>
          </p:cNvCxnSpPr>
          <p:nvPr/>
        </p:nvCxnSpPr>
        <p:spPr>
          <a:xfrm>
            <a:off x="4667150" y="2950647"/>
            <a:ext cx="651336" cy="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!!server">
            <a:extLst>
              <a:ext uri="{FF2B5EF4-FFF2-40B4-BE49-F238E27FC236}">
                <a16:creationId xmlns:a16="http://schemas.microsoft.com/office/drawing/2014/main" id="{99BF6602-717A-A68F-01D8-DD9DCD1A9F9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86160" y="2474844"/>
            <a:ext cx="779847" cy="1050997"/>
          </a:xfrm>
          <a:prstGeom prst="rect">
            <a:avLst/>
          </a:prstGeom>
        </p:spPr>
      </p:pic>
      <p:cxnSp>
        <p:nvCxnSpPr>
          <p:cNvPr id="10" name="!!arrow1">
            <a:extLst>
              <a:ext uri="{FF2B5EF4-FFF2-40B4-BE49-F238E27FC236}">
                <a16:creationId xmlns:a16="http://schemas.microsoft.com/office/drawing/2014/main" id="{679BBB57-2225-9C75-6C14-097FF994CDB8}"/>
              </a:ext>
            </a:extLst>
          </p:cNvPr>
          <p:cNvCxnSpPr>
            <a:cxnSpLocks/>
          </p:cNvCxnSpPr>
          <p:nvPr/>
        </p:nvCxnSpPr>
        <p:spPr>
          <a:xfrm>
            <a:off x="2779049" y="2960853"/>
            <a:ext cx="651336" cy="1"/>
          </a:xfrm>
          <a:prstGeom prst="straightConnector1">
            <a:avLst/>
          </a:prstGeom>
          <a:ln w="50800">
            <a:solidFill>
              <a:srgbClr val="92D05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!!alice">
            <a:extLst>
              <a:ext uri="{FF2B5EF4-FFF2-40B4-BE49-F238E27FC236}">
                <a16:creationId xmlns:a16="http://schemas.microsoft.com/office/drawing/2014/main" id="{39015E7B-4E08-8680-8A45-417EB562A4E9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968941" y="2556477"/>
            <a:ext cx="751326" cy="849488"/>
          </a:xfrm>
          <a:prstGeom prst="rect">
            <a:avLst/>
          </a:prstGeom>
        </p:spPr>
      </p:pic>
      <p:pic>
        <p:nvPicPr>
          <p:cNvPr id="7" name="!!stream">
            <a:extLst>
              <a:ext uri="{FF2B5EF4-FFF2-40B4-BE49-F238E27FC236}">
                <a16:creationId xmlns:a16="http://schemas.microsoft.com/office/drawing/2014/main" id="{3ADC399B-3180-9FAC-5E5A-714CBCAB0F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253" y="2821197"/>
            <a:ext cx="898879" cy="403652"/>
          </a:xfrm>
          <a:prstGeom prst="rect">
            <a:avLst/>
          </a:prstGeom>
        </p:spPr>
      </p:pic>
      <p:grpSp>
        <p:nvGrpSpPr>
          <p:cNvPr id="23" name="iPhone+Wallpaper">
            <a:extLst>
              <a:ext uri="{FF2B5EF4-FFF2-40B4-BE49-F238E27FC236}">
                <a16:creationId xmlns:a16="http://schemas.microsoft.com/office/drawing/2014/main" id="{4D001908-6236-EE87-9D04-87FDD9928069}"/>
              </a:ext>
            </a:extLst>
          </p:cNvPr>
          <p:cNvGrpSpPr/>
          <p:nvPr/>
        </p:nvGrpSpPr>
        <p:grpSpPr>
          <a:xfrm>
            <a:off x="-1935005" y="1459546"/>
            <a:ext cx="1586681" cy="3284609"/>
            <a:chOff x="1028076" y="1690688"/>
            <a:chExt cx="2115575" cy="4379478"/>
          </a:xfrm>
        </p:grpSpPr>
        <p:sp>
          <p:nvSpPr>
            <p:cNvPr id="21" name="!!BG">
              <a:extLst>
                <a:ext uri="{FF2B5EF4-FFF2-40B4-BE49-F238E27FC236}">
                  <a16:creationId xmlns:a16="http://schemas.microsoft.com/office/drawing/2014/main" id="{10E1B86B-086A-E0E6-35B9-3426176814C4}"/>
                </a:ext>
              </a:extLst>
            </p:cNvPr>
            <p:cNvSpPr/>
            <p:nvPr/>
          </p:nvSpPr>
          <p:spPr>
            <a:xfrm>
              <a:off x="1049257" y="1690688"/>
              <a:ext cx="2094394" cy="4379478"/>
            </a:xfrm>
            <a:prstGeom prst="roundRect">
              <a:avLst>
                <a:gd name="adj" fmla="val 11738"/>
              </a:avLst>
            </a:prstGeom>
            <a:blipFill>
              <a:blip r:embed="rId13"/>
              <a:stretch>
                <a:fillRect/>
              </a:stretch>
            </a:blipFill>
            <a:ln w="412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7" name="!!IMEIMask">
              <a:extLst>
                <a:ext uri="{FF2B5EF4-FFF2-40B4-BE49-F238E27FC236}">
                  <a16:creationId xmlns:a16="http://schemas.microsoft.com/office/drawing/2014/main" id="{E9FA04AC-1941-9D86-3AAF-07E61A399818}"/>
                </a:ext>
              </a:extLst>
            </p:cNvPr>
            <p:cNvSpPr/>
            <p:nvPr/>
          </p:nvSpPr>
          <p:spPr>
            <a:xfrm flipV="1">
              <a:off x="1260074" y="3870325"/>
              <a:ext cx="537473" cy="85380"/>
            </a:xfrm>
            <a:prstGeom prst="roundRect">
              <a:avLst/>
            </a:prstGeom>
            <a:pattFill prst="ltDnDiag">
              <a:fgClr>
                <a:srgbClr val="FFB6EA"/>
              </a:fgClr>
              <a:bgClr>
                <a:srgbClr val="FFEAEA"/>
              </a:bgClr>
            </a:pattFill>
            <a:ln>
              <a:noFill/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sp>
          <p:nvSpPr>
            <p:cNvPr id="38" name="!!VolteIndicator">
              <a:extLst>
                <a:ext uri="{FF2B5EF4-FFF2-40B4-BE49-F238E27FC236}">
                  <a16:creationId xmlns:a16="http://schemas.microsoft.com/office/drawing/2014/main" id="{DB5BD57D-DF47-9A2E-A07C-CAB9DE626B3B}"/>
                </a:ext>
              </a:extLst>
            </p:cNvPr>
            <p:cNvSpPr/>
            <p:nvPr/>
          </p:nvSpPr>
          <p:spPr>
            <a:xfrm>
              <a:off x="1119966" y="2267284"/>
              <a:ext cx="358316" cy="149298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  <a:scene3d>
              <a:camera prst="orthographicFront"/>
              <a:lightRig rig="threePt" dir="t"/>
            </a:scene3d>
            <a:sp3d>
              <a:bevelB w="241300" h="28575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350"/>
            </a:p>
          </p:txBody>
        </p:sp>
        <p:grpSp>
          <p:nvGrpSpPr>
            <p:cNvPr id="20" name="!!iPhone">
              <a:extLst>
                <a:ext uri="{FF2B5EF4-FFF2-40B4-BE49-F238E27FC236}">
                  <a16:creationId xmlns:a16="http://schemas.microsoft.com/office/drawing/2014/main" id="{879AE025-516A-D6FD-3DF4-67FFA0D2742E}"/>
                </a:ext>
              </a:extLst>
            </p:cNvPr>
            <p:cNvGrpSpPr/>
            <p:nvPr/>
          </p:nvGrpSpPr>
          <p:grpSpPr>
            <a:xfrm>
              <a:off x="1028076" y="1690688"/>
              <a:ext cx="2078342" cy="4379478"/>
              <a:chOff x="1028076" y="1690688"/>
              <a:chExt cx="2123828" cy="4379478"/>
            </a:xfrm>
          </p:grpSpPr>
          <p:sp>
            <p:nvSpPr>
              <p:cNvPr id="16" name="Rounded Rectangle 15">
                <a:extLst>
                  <a:ext uri="{FF2B5EF4-FFF2-40B4-BE49-F238E27FC236}">
                    <a16:creationId xmlns:a16="http://schemas.microsoft.com/office/drawing/2014/main" id="{83832EF3-9967-F9E9-9A53-E427BC5D19CE}"/>
                  </a:ext>
                </a:extLst>
              </p:cNvPr>
              <p:cNvSpPr/>
              <p:nvPr/>
            </p:nvSpPr>
            <p:spPr>
              <a:xfrm>
                <a:off x="1850987" y="1788607"/>
                <a:ext cx="507441" cy="145701"/>
              </a:xfrm>
              <a:prstGeom prst="roundRect">
                <a:avLst>
                  <a:gd name="adj" fmla="val 50000"/>
                </a:avLst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7" name="Rounded Rectangle 16">
                <a:extLst>
                  <a:ext uri="{FF2B5EF4-FFF2-40B4-BE49-F238E27FC236}">
                    <a16:creationId xmlns:a16="http://schemas.microsoft.com/office/drawing/2014/main" id="{2B55C8DB-6050-DAB5-5EDC-7DCC60A2234E}"/>
                  </a:ext>
                </a:extLst>
              </p:cNvPr>
              <p:cNvSpPr/>
              <p:nvPr/>
            </p:nvSpPr>
            <p:spPr>
              <a:xfrm>
                <a:off x="1028076" y="2235758"/>
                <a:ext cx="36000" cy="198706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D0DF6B36-F21F-6391-6DA2-EC0558D94E7B}"/>
                  </a:ext>
                </a:extLst>
              </p:cNvPr>
              <p:cNvSpPr/>
              <p:nvPr/>
            </p:nvSpPr>
            <p:spPr>
              <a:xfrm>
                <a:off x="1030662" y="262053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9" name="Rounded Rectangle 18">
                <a:extLst>
                  <a:ext uri="{FF2B5EF4-FFF2-40B4-BE49-F238E27FC236}">
                    <a16:creationId xmlns:a16="http://schemas.microsoft.com/office/drawing/2014/main" id="{75EC42B3-F86E-0CAE-AE21-01FE62205E00}"/>
                  </a:ext>
                </a:extLst>
              </p:cNvPr>
              <p:cNvSpPr/>
              <p:nvPr/>
            </p:nvSpPr>
            <p:spPr>
              <a:xfrm>
                <a:off x="1030129" y="3028879"/>
                <a:ext cx="36000" cy="329552"/>
              </a:xfrm>
              <a:prstGeom prst="roundRect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  <p:sp>
            <p:nvSpPr>
              <p:cNvPr id="15" name="Rounded Rectangle 14">
                <a:extLst>
                  <a:ext uri="{FF2B5EF4-FFF2-40B4-BE49-F238E27FC236}">
                    <a16:creationId xmlns:a16="http://schemas.microsoft.com/office/drawing/2014/main" id="{4FEEC9B3-09D4-8FBC-78C5-68037392F579}"/>
                  </a:ext>
                </a:extLst>
              </p:cNvPr>
              <p:cNvSpPr/>
              <p:nvPr/>
            </p:nvSpPr>
            <p:spPr>
              <a:xfrm>
                <a:off x="1057510" y="1690688"/>
                <a:ext cx="2094394" cy="4379478"/>
              </a:xfrm>
              <a:prstGeom prst="roundRect">
                <a:avLst>
                  <a:gd name="adj" fmla="val 11738"/>
                </a:avLst>
              </a:prstGeom>
              <a:noFill/>
              <a:ln w="412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sz="1350"/>
              </a:p>
            </p:txBody>
          </p:sp>
        </p:grpSp>
      </p:grpSp>
      <p:sp>
        <p:nvSpPr>
          <p:cNvPr id="52" name="!!border">
            <a:extLst>
              <a:ext uri="{FF2B5EF4-FFF2-40B4-BE49-F238E27FC236}">
                <a16:creationId xmlns:a16="http://schemas.microsoft.com/office/drawing/2014/main" id="{B5643542-FD11-CABF-8E2D-7B10627D97D5}"/>
              </a:ext>
            </a:extLst>
          </p:cNvPr>
          <p:cNvSpPr/>
          <p:nvPr/>
        </p:nvSpPr>
        <p:spPr>
          <a:xfrm>
            <a:off x="3534139" y="2399579"/>
            <a:ext cx="1083889" cy="1177174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DDC1463-0269-7424-2993-B6922A6BB8AE}"/>
              </a:ext>
            </a:extLst>
          </p:cNvPr>
          <p:cNvSpPr txBox="1"/>
          <p:nvPr/>
        </p:nvSpPr>
        <p:spPr>
          <a:xfrm>
            <a:off x="5984649" y="4435998"/>
            <a:ext cx="315935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50" dirty="0">
                <a:latin typeface="Nokia Pure Headline Light" panose="020B0304020202020204" pitchFamily="34" charset="0"/>
              </a:rPr>
              <a:t>3GPP TS 23.228 (IMS architecture)</a:t>
            </a:r>
            <a:br>
              <a:rPr lang="en-GB" sz="1350" dirty="0">
                <a:latin typeface="Nokia Pure Headline Light" panose="020B0304020202020204" pitchFamily="34" charset="0"/>
              </a:rPr>
            </a:br>
            <a:r>
              <a:rPr lang="en-GB" sz="1350" dirty="0">
                <a:latin typeface="Nokia Pure Headline Light" panose="020B0304020202020204" pitchFamily="34" charset="0"/>
              </a:rPr>
              <a:t>3GPP TS 24.147 (Conferencing Application)</a:t>
            </a:r>
            <a:endParaRPr lang="en-BE" sz="1350" dirty="0">
              <a:latin typeface="Nokia Pure Headline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368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582BDE-82F7-6508-5AB5-04E4D5F395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6F8D3A-1794-FB5A-0B51-99B6788156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300" y="574945"/>
            <a:ext cx="6008600" cy="3004300"/>
          </a:xfrm>
          <a:prstGeom prst="rect">
            <a:avLst/>
          </a:prstGeom>
        </p:spPr>
      </p:pic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F02DD1D4-EB11-2CD7-08BA-E3C61152B4A4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E4AE9-4865-3D9C-C30E-75412FBCE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0533" y="3751407"/>
            <a:ext cx="1820333" cy="1092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391F32-1D8E-5218-99D0-CBBF1F3337BF}"/>
              </a:ext>
            </a:extLst>
          </p:cNvPr>
          <p:cNvSpPr txBox="1"/>
          <p:nvPr/>
        </p:nvSpPr>
        <p:spPr>
          <a:xfrm>
            <a:off x="2413000" y="3751407"/>
            <a:ext cx="736600" cy="2363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Signal 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C4EC12-290E-467E-884A-F924114E81BA}"/>
              </a:ext>
            </a:extLst>
          </p:cNvPr>
          <p:cNvSpPr txBox="1"/>
          <p:nvPr/>
        </p:nvSpPr>
        <p:spPr>
          <a:xfrm>
            <a:off x="2413000" y="4179310"/>
            <a:ext cx="736600" cy="2363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Signal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3B18DF-BAC5-2A78-3C15-022FBB529585}"/>
              </a:ext>
            </a:extLst>
          </p:cNvPr>
          <p:cNvSpPr txBox="1"/>
          <p:nvPr/>
        </p:nvSpPr>
        <p:spPr>
          <a:xfrm>
            <a:off x="2578100" y="4674610"/>
            <a:ext cx="736600" cy="2363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16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Mix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15345C6-F315-3473-A6F9-4FE3497AE1B5}"/>
              </a:ext>
            </a:extLst>
          </p:cNvPr>
          <p:cNvSpPr txBox="1"/>
          <p:nvPr/>
        </p:nvSpPr>
        <p:spPr>
          <a:xfrm>
            <a:off x="2641600" y="3968317"/>
            <a:ext cx="228600" cy="2363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B288C6-CED2-1822-2276-DEC3B3D8DB2E}"/>
              </a:ext>
            </a:extLst>
          </p:cNvPr>
          <p:cNvSpPr txBox="1"/>
          <p:nvPr/>
        </p:nvSpPr>
        <p:spPr>
          <a:xfrm>
            <a:off x="2641600" y="4418662"/>
            <a:ext cx="228600" cy="23639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noAutofit/>
          </a:bodyPr>
          <a:lstStyle/>
          <a:p>
            <a:pPr marL="0" marR="0" indent="0" algn="l" defTabSz="1800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>
                <a:tab pos="180000" algn="l"/>
              </a:tabLst>
            </a:pPr>
            <a:r>
              <a:rPr kumimoji="0" lang="en-BE" sz="20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Nokia Pure Text Light"/>
                <a:ea typeface="+mn-ea"/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27154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72EC68-F4A6-E1F9-C732-2C566C05F7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0A8E24AB-D306-102D-2C0D-F6D0B3F449E4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738544E1-B06A-3829-04E0-F7A20D7AC3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5D620950-AF32-84E0-5605-2090C07190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D3C08A7E-1A2D-0E36-AF58-44332796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0FFD3C6D-D52B-AC06-55B6-6A9E714B5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B3FE5B6D-C507-51CE-DA9B-1EF065E8A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08DA96EF-A277-4E4C-0E90-BAE7D7BB3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34FCD78D-B698-D50F-945A-632A550413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9AFCA921-FC35-8FD6-5DA5-632B5EB892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EAE338-2370-0556-1393-BA4CDAA4BA7A}"/>
              </a:ext>
            </a:extLst>
          </p:cNvPr>
          <p:cNvCxnSpPr/>
          <p:nvPr/>
        </p:nvCxnSpPr>
        <p:spPr>
          <a:xfrm flipV="1">
            <a:off x="1574800" y="1143000"/>
            <a:ext cx="1600200" cy="171034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9D071F0-E137-F311-B1D1-8BE59F0A5D5E}"/>
              </a:ext>
            </a:extLst>
          </p:cNvPr>
          <p:cNvCxnSpPr>
            <a:cxnSpLocks/>
          </p:cNvCxnSpPr>
          <p:nvPr/>
        </p:nvCxnSpPr>
        <p:spPr>
          <a:xfrm flipV="1">
            <a:off x="1574800" y="1599819"/>
            <a:ext cx="2349500" cy="12535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DDCB1D-4BF7-A386-4BDB-4B2B4BB68D41}"/>
              </a:ext>
            </a:extLst>
          </p:cNvPr>
          <p:cNvCxnSpPr>
            <a:cxnSpLocks/>
          </p:cNvCxnSpPr>
          <p:nvPr/>
        </p:nvCxnSpPr>
        <p:spPr>
          <a:xfrm flipV="1">
            <a:off x="1574800" y="2269853"/>
            <a:ext cx="2438400" cy="58349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5929ED5-A729-4D12-68D1-BF1136174841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2438400" cy="24007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C0A1EDF-EE75-07EB-9BB4-3641ED7339C4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1612900" cy="9112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242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0F9037-B063-39C7-FC10-0161D82D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51A4292F-9BE5-8361-7F8C-E4F1F97AFEEE}"/>
              </a:ext>
            </a:extLst>
          </p:cNvPr>
          <p:cNvSpPr txBox="1">
            <a:spLocks/>
          </p:cNvSpPr>
          <p:nvPr/>
        </p:nvSpPr>
        <p:spPr>
          <a:xfrm>
            <a:off x="176300" y="137507"/>
            <a:ext cx="8308800" cy="340654"/>
          </a:xfr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Audio Mixing</a:t>
            </a:r>
          </a:p>
        </p:txBody>
      </p:sp>
      <p:pic>
        <p:nvPicPr>
          <p:cNvPr id="14" name="Graphic 13" descr="User with solid fill">
            <a:extLst>
              <a:ext uri="{FF2B5EF4-FFF2-40B4-BE49-F238E27FC236}">
                <a16:creationId xmlns:a16="http://schemas.microsoft.com/office/drawing/2014/main" id="{404B8141-1355-D9B1-956F-7E8B98FB2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87700" y="3764596"/>
            <a:ext cx="457200" cy="457200"/>
          </a:xfrm>
          <a:prstGeom prst="rect">
            <a:avLst/>
          </a:prstGeom>
        </p:spPr>
      </p:pic>
      <p:pic>
        <p:nvPicPr>
          <p:cNvPr id="16" name="Graphic 15" descr="User with solid fill">
            <a:extLst>
              <a:ext uri="{FF2B5EF4-FFF2-40B4-BE49-F238E27FC236}">
                <a16:creationId xmlns:a16="http://schemas.microsoft.com/office/drawing/2014/main" id="{B340DA8F-7A15-64B1-AFF5-642C619879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162300" y="535788"/>
            <a:ext cx="457200" cy="457200"/>
          </a:xfrm>
          <a:prstGeom prst="rect">
            <a:avLst/>
          </a:prstGeom>
        </p:spPr>
      </p:pic>
      <p:pic>
        <p:nvPicPr>
          <p:cNvPr id="17" name="Graphic 16" descr="User with solid fill">
            <a:extLst>
              <a:ext uri="{FF2B5EF4-FFF2-40B4-BE49-F238E27FC236}">
                <a16:creationId xmlns:a16="http://schemas.microsoft.com/office/drawing/2014/main" id="{D3A2EBC3-97C0-425F-B772-39762F37A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1011560"/>
            <a:ext cx="457200" cy="457200"/>
          </a:xfrm>
          <a:prstGeom prst="rect">
            <a:avLst/>
          </a:prstGeom>
        </p:spPr>
      </p:pic>
      <p:pic>
        <p:nvPicPr>
          <p:cNvPr id="18" name="Graphic 17" descr="User with solid fill">
            <a:extLst>
              <a:ext uri="{FF2B5EF4-FFF2-40B4-BE49-F238E27FC236}">
                <a16:creationId xmlns:a16="http://schemas.microsoft.com/office/drawing/2014/main" id="{0B939872-5E58-9CA4-7A1A-447443AB9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2942912"/>
            <a:ext cx="457200" cy="457200"/>
          </a:xfrm>
          <a:prstGeom prst="rect">
            <a:avLst/>
          </a:prstGeom>
        </p:spPr>
      </p:pic>
      <p:pic>
        <p:nvPicPr>
          <p:cNvPr id="19" name="Graphic 18" descr="User with solid fill">
            <a:extLst>
              <a:ext uri="{FF2B5EF4-FFF2-40B4-BE49-F238E27FC236}">
                <a16:creationId xmlns:a16="http://schemas.microsoft.com/office/drawing/2014/main" id="{1EC3FA26-4F94-A9D6-875B-37D5A40AC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30700" y="2002159"/>
            <a:ext cx="457200" cy="457200"/>
          </a:xfrm>
          <a:prstGeom prst="rect">
            <a:avLst/>
          </a:prstGeom>
        </p:spPr>
      </p:pic>
      <p:pic>
        <p:nvPicPr>
          <p:cNvPr id="21" name="!!alice">
            <a:extLst>
              <a:ext uri="{FF2B5EF4-FFF2-40B4-BE49-F238E27FC236}">
                <a16:creationId xmlns:a16="http://schemas.microsoft.com/office/drawing/2014/main" id="{7DA08EB9-571F-C766-E4AD-19D5D26341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40140" y="1845109"/>
            <a:ext cx="751326" cy="849488"/>
          </a:xfrm>
          <a:prstGeom prst="rect">
            <a:avLst/>
          </a:prstGeom>
        </p:spPr>
      </p:pic>
      <p:pic>
        <p:nvPicPr>
          <p:cNvPr id="3" name="Graphic 2" descr="Radio microphone with solid fill">
            <a:extLst>
              <a:ext uri="{FF2B5EF4-FFF2-40B4-BE49-F238E27FC236}">
                <a16:creationId xmlns:a16="http://schemas.microsoft.com/office/drawing/2014/main" id="{4292DF6E-D17C-0616-B81E-A126FC157B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5685" y="2853346"/>
            <a:ext cx="549916" cy="549916"/>
          </a:xfrm>
          <a:prstGeom prst="rect">
            <a:avLst/>
          </a:prstGeom>
        </p:spPr>
      </p:pic>
      <p:pic>
        <p:nvPicPr>
          <p:cNvPr id="4" name="!!stream">
            <a:extLst>
              <a:ext uri="{FF2B5EF4-FFF2-40B4-BE49-F238E27FC236}">
                <a16:creationId xmlns:a16="http://schemas.microsoft.com/office/drawing/2014/main" id="{BF777F00-DDA6-B14E-81DC-8841BEE1A2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87" y="2953148"/>
            <a:ext cx="780098" cy="35031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8C321F86-826F-8AA3-DE8F-588A41182678}"/>
              </a:ext>
            </a:extLst>
          </p:cNvPr>
          <p:cNvCxnSpPr/>
          <p:nvPr/>
        </p:nvCxnSpPr>
        <p:spPr>
          <a:xfrm flipV="1">
            <a:off x="1574800" y="1143000"/>
            <a:ext cx="1600200" cy="1710346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E18116CF-FCFC-47C8-A5D9-B77404D1714E}"/>
              </a:ext>
            </a:extLst>
          </p:cNvPr>
          <p:cNvCxnSpPr>
            <a:cxnSpLocks/>
          </p:cNvCxnSpPr>
          <p:nvPr/>
        </p:nvCxnSpPr>
        <p:spPr>
          <a:xfrm flipV="1">
            <a:off x="1574800" y="1599819"/>
            <a:ext cx="2349500" cy="1253527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B109F68-9A54-236E-2141-D139BFA7DCE6}"/>
              </a:ext>
            </a:extLst>
          </p:cNvPr>
          <p:cNvCxnSpPr>
            <a:cxnSpLocks/>
          </p:cNvCxnSpPr>
          <p:nvPr/>
        </p:nvCxnSpPr>
        <p:spPr>
          <a:xfrm flipV="1">
            <a:off x="1574800" y="2269853"/>
            <a:ext cx="2438400" cy="58349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692A6E0-3A7C-635A-2007-E285F50688C3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2438400" cy="240078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54BA7138-EDC9-9EDA-A828-7D7E792AABE4}"/>
              </a:ext>
            </a:extLst>
          </p:cNvPr>
          <p:cNvCxnSpPr>
            <a:cxnSpLocks/>
          </p:cNvCxnSpPr>
          <p:nvPr/>
        </p:nvCxnSpPr>
        <p:spPr>
          <a:xfrm>
            <a:off x="1574800" y="2853346"/>
            <a:ext cx="1612900" cy="91125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Graphic 1" descr="Radio microphone with solid fill">
            <a:extLst>
              <a:ext uri="{FF2B5EF4-FFF2-40B4-BE49-F238E27FC236}">
                <a16:creationId xmlns:a16="http://schemas.microsoft.com/office/drawing/2014/main" id="{3F0C87BC-13FD-E664-CD0F-2A0FF2A805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95680" y="600078"/>
            <a:ext cx="328620" cy="328620"/>
          </a:xfrm>
          <a:prstGeom prst="rect">
            <a:avLst/>
          </a:prstGeom>
        </p:spPr>
      </p:pic>
      <p:pic>
        <p:nvPicPr>
          <p:cNvPr id="5" name="Graphic 4" descr="Radio microphone with solid fill">
            <a:extLst>
              <a:ext uri="{FF2B5EF4-FFF2-40B4-BE49-F238E27FC236}">
                <a16:creationId xmlns:a16="http://schemas.microsoft.com/office/drawing/2014/main" id="{585C7443-7149-2DCF-994E-D6BF301A0E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72000" y="1100773"/>
            <a:ext cx="328620" cy="328620"/>
          </a:xfrm>
          <a:prstGeom prst="rect">
            <a:avLst/>
          </a:prstGeom>
        </p:spPr>
      </p:pic>
      <p:pic>
        <p:nvPicPr>
          <p:cNvPr id="8" name="Graphic 7" descr="Radio microphone with solid fill">
            <a:extLst>
              <a:ext uri="{FF2B5EF4-FFF2-40B4-BE49-F238E27FC236}">
                <a16:creationId xmlns:a16="http://schemas.microsoft.com/office/drawing/2014/main" id="{6DDA402E-1082-8A02-38DD-2B293A18962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4736310" y="2062272"/>
            <a:ext cx="328620" cy="328620"/>
          </a:xfrm>
          <a:prstGeom prst="rect">
            <a:avLst/>
          </a:prstGeom>
        </p:spPr>
      </p:pic>
      <p:pic>
        <p:nvPicPr>
          <p:cNvPr id="9" name="Graphic 8" descr="Radio microphone with solid fill">
            <a:extLst>
              <a:ext uri="{FF2B5EF4-FFF2-40B4-BE49-F238E27FC236}">
                <a16:creationId xmlns:a16="http://schemas.microsoft.com/office/drawing/2014/main" id="{1D7CCB1C-219D-8D80-A788-5F8A41E46B5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595030" y="3007202"/>
            <a:ext cx="328620" cy="328620"/>
          </a:xfrm>
          <a:prstGeom prst="rect">
            <a:avLst/>
          </a:prstGeom>
        </p:spPr>
      </p:pic>
      <p:pic>
        <p:nvPicPr>
          <p:cNvPr id="12" name="Graphic 11" descr="Radio microphone with solid fill">
            <a:extLst>
              <a:ext uri="{FF2B5EF4-FFF2-40B4-BE49-F238E27FC236}">
                <a16:creationId xmlns:a16="http://schemas.microsoft.com/office/drawing/2014/main" id="{970BC696-07B4-675E-9900-46BA4793E1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3594100" y="3828886"/>
            <a:ext cx="328620" cy="32862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A5C4176-AE75-4974-2E0A-0522E9D73A28}"/>
              </a:ext>
            </a:extLst>
          </p:cNvPr>
          <p:cNvCxnSpPr>
            <a:cxnSpLocks/>
          </p:cNvCxnSpPr>
          <p:nvPr/>
        </p:nvCxnSpPr>
        <p:spPr>
          <a:xfrm flipH="1" flipV="1">
            <a:off x="1751804" y="3081565"/>
            <a:ext cx="1461296" cy="911631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0BC69D7-1D4D-E5AC-FEB4-EB03E23CB6DA}"/>
              </a:ext>
            </a:extLst>
          </p:cNvPr>
          <p:cNvCxnSpPr>
            <a:cxnSpLocks/>
          </p:cNvCxnSpPr>
          <p:nvPr/>
        </p:nvCxnSpPr>
        <p:spPr>
          <a:xfrm flipV="1">
            <a:off x="3209925" y="1201650"/>
            <a:ext cx="60325" cy="2791546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97E39D8-28E7-C7DC-8735-D2412CF6F85F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1599819"/>
            <a:ext cx="860425" cy="2393377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DEF7065-23EC-0584-57C2-3D03A78704BA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2390892"/>
            <a:ext cx="892175" cy="1602304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8DD006BE-7046-9713-C67C-14B13626037F}"/>
              </a:ext>
            </a:extLst>
          </p:cNvPr>
          <p:cNvCxnSpPr>
            <a:cxnSpLocks/>
            <a:stCxn id="14" idx="1"/>
          </p:cNvCxnSpPr>
          <p:nvPr/>
        </p:nvCxnSpPr>
        <p:spPr>
          <a:xfrm flipV="1">
            <a:off x="3187700" y="3297866"/>
            <a:ext cx="835025" cy="69533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09EB7C4-192C-BD65-0454-A7B52DBD2B5D}"/>
              </a:ext>
            </a:extLst>
          </p:cNvPr>
          <p:cNvCxnSpPr>
            <a:cxnSpLocks/>
          </p:cNvCxnSpPr>
          <p:nvPr/>
        </p:nvCxnSpPr>
        <p:spPr>
          <a:xfrm flipH="1">
            <a:off x="1915323" y="2446196"/>
            <a:ext cx="1983430" cy="389216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485EA1F-ED13-BFE6-6845-FD5D8F3953B5}"/>
              </a:ext>
            </a:extLst>
          </p:cNvPr>
          <p:cNvCxnSpPr>
            <a:cxnSpLocks/>
          </p:cNvCxnSpPr>
          <p:nvPr/>
        </p:nvCxnSpPr>
        <p:spPr>
          <a:xfrm flipH="1">
            <a:off x="3296899" y="2446196"/>
            <a:ext cx="608186" cy="1333707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C3EE987-0DF1-B936-2667-B1E5E0D3C9B3}"/>
              </a:ext>
            </a:extLst>
          </p:cNvPr>
          <p:cNvCxnSpPr>
            <a:cxnSpLocks/>
          </p:cNvCxnSpPr>
          <p:nvPr/>
        </p:nvCxnSpPr>
        <p:spPr>
          <a:xfrm flipH="1" flipV="1">
            <a:off x="3116601" y="1265083"/>
            <a:ext cx="782152" cy="1166942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CA51A664-83BA-F410-6097-D0DCAEE313DB}"/>
              </a:ext>
            </a:extLst>
          </p:cNvPr>
          <p:cNvCxnSpPr>
            <a:cxnSpLocks/>
          </p:cNvCxnSpPr>
          <p:nvPr/>
        </p:nvCxnSpPr>
        <p:spPr>
          <a:xfrm flipH="1" flipV="1">
            <a:off x="3441700" y="1143000"/>
            <a:ext cx="469753" cy="1325220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EF3AE6B3-B60A-AF1C-34F5-385DBAFEB945}"/>
              </a:ext>
            </a:extLst>
          </p:cNvPr>
          <p:cNvCxnSpPr>
            <a:cxnSpLocks/>
          </p:cNvCxnSpPr>
          <p:nvPr/>
        </p:nvCxnSpPr>
        <p:spPr>
          <a:xfrm flipV="1">
            <a:off x="3898753" y="1663022"/>
            <a:ext cx="316214" cy="783174"/>
          </a:xfrm>
          <a:prstGeom prst="straightConnector1">
            <a:avLst/>
          </a:prstGeom>
          <a:ln w="22225">
            <a:solidFill>
              <a:schemeClr val="accent5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1380A130-AFC1-BF4C-0870-48B679302600}"/>
              </a:ext>
            </a:extLst>
          </p:cNvPr>
          <p:cNvCxnSpPr>
            <a:cxnSpLocks/>
          </p:cNvCxnSpPr>
          <p:nvPr/>
        </p:nvCxnSpPr>
        <p:spPr>
          <a:xfrm flipH="1">
            <a:off x="3441700" y="3219450"/>
            <a:ext cx="571500" cy="476250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5C43C4C-4405-44FA-A03F-42FE1A653473}"/>
              </a:ext>
            </a:extLst>
          </p:cNvPr>
          <p:cNvCxnSpPr>
            <a:cxnSpLocks/>
          </p:cNvCxnSpPr>
          <p:nvPr/>
        </p:nvCxnSpPr>
        <p:spPr>
          <a:xfrm flipH="1" flipV="1">
            <a:off x="1915323" y="3007202"/>
            <a:ext cx="2107402" cy="21224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8410CD07-DD5E-849C-941E-98BCBAA7C328}"/>
              </a:ext>
            </a:extLst>
          </p:cNvPr>
          <p:cNvCxnSpPr>
            <a:cxnSpLocks/>
          </p:cNvCxnSpPr>
          <p:nvPr/>
        </p:nvCxnSpPr>
        <p:spPr>
          <a:xfrm flipH="1" flipV="1">
            <a:off x="3371850" y="1150304"/>
            <a:ext cx="641350" cy="2069146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B5645A6C-91B1-82D3-8A39-54C20A6B7F86}"/>
              </a:ext>
            </a:extLst>
          </p:cNvPr>
          <p:cNvCxnSpPr>
            <a:cxnSpLocks/>
          </p:cNvCxnSpPr>
          <p:nvPr/>
        </p:nvCxnSpPr>
        <p:spPr>
          <a:xfrm flipV="1">
            <a:off x="4013200" y="1663022"/>
            <a:ext cx="317500" cy="1556428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C4383E90-AA79-02C0-760F-5A10DFDA70BC}"/>
              </a:ext>
            </a:extLst>
          </p:cNvPr>
          <p:cNvCxnSpPr>
            <a:cxnSpLocks/>
          </p:cNvCxnSpPr>
          <p:nvPr/>
        </p:nvCxnSpPr>
        <p:spPr>
          <a:xfrm flipV="1">
            <a:off x="4022725" y="2446196"/>
            <a:ext cx="384966" cy="773254"/>
          </a:xfrm>
          <a:prstGeom prst="straightConnector1">
            <a:avLst/>
          </a:prstGeom>
          <a:ln w="22225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7D1016A3-B6CB-334E-743A-DA2E9B09DBA4}"/>
              </a:ext>
            </a:extLst>
          </p:cNvPr>
          <p:cNvCxnSpPr>
            <a:cxnSpLocks/>
          </p:cNvCxnSpPr>
          <p:nvPr/>
        </p:nvCxnSpPr>
        <p:spPr>
          <a:xfrm flipH="1" flipV="1">
            <a:off x="3536950" y="1131750"/>
            <a:ext cx="549275" cy="337010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50C98D8-6F7F-4E45-3DC5-8EF272DB18AC}"/>
              </a:ext>
            </a:extLst>
          </p:cNvPr>
          <p:cNvCxnSpPr>
            <a:cxnSpLocks/>
          </p:cNvCxnSpPr>
          <p:nvPr/>
        </p:nvCxnSpPr>
        <p:spPr>
          <a:xfrm flipH="1">
            <a:off x="1838325" y="1476064"/>
            <a:ext cx="2257278" cy="114868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E604D578-8F46-9934-F5F5-3E32EF812124}"/>
              </a:ext>
            </a:extLst>
          </p:cNvPr>
          <p:cNvCxnSpPr>
            <a:cxnSpLocks/>
          </p:cNvCxnSpPr>
          <p:nvPr/>
        </p:nvCxnSpPr>
        <p:spPr>
          <a:xfrm flipH="1">
            <a:off x="3233269" y="1486694"/>
            <a:ext cx="862334" cy="2130192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D73CE51-4671-992F-FA52-E00364F46153}"/>
              </a:ext>
            </a:extLst>
          </p:cNvPr>
          <p:cNvCxnSpPr>
            <a:cxnSpLocks/>
          </p:cNvCxnSpPr>
          <p:nvPr/>
        </p:nvCxnSpPr>
        <p:spPr>
          <a:xfrm>
            <a:off x="4095347" y="1486694"/>
            <a:ext cx="67736" cy="1673201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D7EBC7D2-863D-0E22-25EE-295DF424CB24}"/>
              </a:ext>
            </a:extLst>
          </p:cNvPr>
          <p:cNvCxnSpPr>
            <a:cxnSpLocks/>
          </p:cNvCxnSpPr>
          <p:nvPr/>
        </p:nvCxnSpPr>
        <p:spPr>
          <a:xfrm>
            <a:off x="4096807" y="1486694"/>
            <a:ext cx="295216" cy="698183"/>
          </a:xfrm>
          <a:prstGeom prst="straightConnector1">
            <a:avLst/>
          </a:prstGeom>
          <a:ln w="22225">
            <a:solidFill>
              <a:schemeClr val="accent4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99654243-2C74-01F1-8A35-6AD100FC4A51}"/>
              </a:ext>
            </a:extLst>
          </p:cNvPr>
          <p:cNvCxnSpPr>
            <a:cxnSpLocks/>
          </p:cNvCxnSpPr>
          <p:nvPr/>
        </p:nvCxnSpPr>
        <p:spPr>
          <a:xfrm flipH="1">
            <a:off x="2038350" y="1079150"/>
            <a:ext cx="1258549" cy="1376042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39118CAE-3640-7EAB-A587-4C551B68AECC}"/>
              </a:ext>
            </a:extLst>
          </p:cNvPr>
          <p:cNvCxnSpPr>
            <a:cxnSpLocks/>
          </p:cNvCxnSpPr>
          <p:nvPr/>
        </p:nvCxnSpPr>
        <p:spPr>
          <a:xfrm flipH="1">
            <a:off x="3075951" y="1093608"/>
            <a:ext cx="219699" cy="2477843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3590CD41-F5BD-A5F2-6385-DD618DEFBE8C}"/>
              </a:ext>
            </a:extLst>
          </p:cNvPr>
          <p:cNvCxnSpPr>
            <a:cxnSpLocks/>
          </p:cNvCxnSpPr>
          <p:nvPr/>
        </p:nvCxnSpPr>
        <p:spPr>
          <a:xfrm>
            <a:off x="3308010" y="1091451"/>
            <a:ext cx="966985" cy="189630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56B12F0B-8FA4-569F-FAC6-3A4EB762903C}"/>
              </a:ext>
            </a:extLst>
          </p:cNvPr>
          <p:cNvCxnSpPr>
            <a:cxnSpLocks/>
          </p:cNvCxnSpPr>
          <p:nvPr/>
        </p:nvCxnSpPr>
        <p:spPr>
          <a:xfrm>
            <a:off x="3288051" y="1078710"/>
            <a:ext cx="1085677" cy="1286020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>
            <a:extLst>
              <a:ext uri="{FF2B5EF4-FFF2-40B4-BE49-F238E27FC236}">
                <a16:creationId xmlns:a16="http://schemas.microsoft.com/office/drawing/2014/main" id="{648F6B91-8E6B-2854-E1B3-0D8946D06EEE}"/>
              </a:ext>
            </a:extLst>
          </p:cNvPr>
          <p:cNvCxnSpPr>
            <a:cxnSpLocks/>
          </p:cNvCxnSpPr>
          <p:nvPr/>
        </p:nvCxnSpPr>
        <p:spPr>
          <a:xfrm>
            <a:off x="3284199" y="1084992"/>
            <a:ext cx="908390" cy="292609"/>
          </a:xfrm>
          <a:prstGeom prst="straightConnector1">
            <a:avLst/>
          </a:prstGeom>
          <a:ln w="222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A59E6DA-8EDA-6688-F5A6-53EF0E46D30F}"/>
                  </a:ext>
                </a:extLst>
              </p:cNvPr>
              <p:cNvSpPr txBox="1"/>
              <p:nvPr/>
            </p:nvSpPr>
            <p:spPr>
              <a:xfrm>
                <a:off x="5843587" y="1845109"/>
                <a:ext cx="2524125" cy="80519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lIns="0" tIns="0" rIns="0" bIns="0" rtlCol="0">
                <a:noAutofit/>
              </a:bodyPr>
              <a:lstStyle/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Traffic complexity </a:t>
                </a:r>
              </a:p>
              <a:p>
                <a:pPr marL="0" marR="0" indent="0" algn="l" defTabSz="1800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+mj-lt"/>
                  <a:buNone/>
                  <a:tabLst>
                    <a:tab pos="180000" algn="l"/>
                  </a:tabLst>
                </a:pPr>
                <a:r>
                  <a:rPr lang="en-GB" sz="1400">
                    <a:latin typeface="Nokia Pure Text Light"/>
                  </a:rPr>
                  <a:t>g</a:t>
                </a:r>
                <a:r>
                  <a:rPr kumimoji="0" lang="en-BE" sz="1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Nokia Pure Text Light"/>
                    <a:ea typeface="+mn-ea"/>
                    <a:cs typeface="+mn-cs"/>
                  </a:rPr>
                  <a:t>rows  </a:t>
                </a:r>
                <a14:m>
                  <m:oMath xmlns:m="http://schemas.openxmlformats.org/officeDocument/2006/math"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𝑶</m:t>
                    </m:r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p>
                      <m:sSupPr>
                        <m:ctrlP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𝒏</m:t>
                        </m:r>
                      </m:e>
                      <m:sup>
                        <m:r>
                          <a:rPr kumimoji="0" lang="en-US" sz="1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𝟐</m:t>
                        </m:r>
                      </m:sup>
                    </m:sSup>
                    <m:r>
                      <a:rPr kumimoji="0" lang="en-US" sz="1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BE" sz="1400" b="1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Nokia Pure Text Ligh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9" name="TextBox 98">
                <a:extLst>
                  <a:ext uri="{FF2B5EF4-FFF2-40B4-BE49-F238E27FC236}">
                    <a16:creationId xmlns:a16="http://schemas.microsoft.com/office/drawing/2014/main" id="{9A59E6DA-8EDA-6688-F5A6-53EF0E46D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87" y="1845109"/>
                <a:ext cx="2524125" cy="805198"/>
              </a:xfrm>
              <a:prstGeom prst="rect">
                <a:avLst/>
              </a:prstGeom>
              <a:blipFill>
                <a:blip r:embed="rId18"/>
                <a:stretch>
                  <a:fillRect l="-4348" t="-833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1" name="!!stream">
            <a:extLst>
              <a:ext uri="{FF2B5EF4-FFF2-40B4-BE49-F238E27FC236}">
                <a16:creationId xmlns:a16="http://schemas.microsoft.com/office/drawing/2014/main" id="{09745910-630E-F69A-95FE-4B978FBCE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25750" y="629779"/>
            <a:ext cx="533677" cy="239654"/>
          </a:xfrm>
          <a:prstGeom prst="rect">
            <a:avLst/>
          </a:prstGeom>
        </p:spPr>
      </p:pic>
      <p:pic>
        <p:nvPicPr>
          <p:cNvPr id="102" name="!!stream">
            <a:extLst>
              <a:ext uri="{FF2B5EF4-FFF2-40B4-BE49-F238E27FC236}">
                <a16:creationId xmlns:a16="http://schemas.microsoft.com/office/drawing/2014/main" id="{E87E4E0A-27C7-9CFE-F903-829C855937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4761" y="1120333"/>
            <a:ext cx="533677" cy="239654"/>
          </a:xfrm>
          <a:prstGeom prst="rect">
            <a:avLst/>
          </a:prstGeom>
        </p:spPr>
      </p:pic>
      <p:pic>
        <p:nvPicPr>
          <p:cNvPr id="103" name="!!stream">
            <a:extLst>
              <a:ext uri="{FF2B5EF4-FFF2-40B4-BE49-F238E27FC236}">
                <a16:creationId xmlns:a16="http://schemas.microsoft.com/office/drawing/2014/main" id="{7CCE9D31-E50B-1D8E-45B9-DB1E04DC5F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905" y="2112027"/>
            <a:ext cx="533677" cy="239654"/>
          </a:xfrm>
          <a:prstGeom prst="rect">
            <a:avLst/>
          </a:prstGeom>
        </p:spPr>
      </p:pic>
      <p:pic>
        <p:nvPicPr>
          <p:cNvPr id="104" name="!!stream">
            <a:extLst>
              <a:ext uri="{FF2B5EF4-FFF2-40B4-BE49-F238E27FC236}">
                <a16:creationId xmlns:a16="http://schemas.microsoft.com/office/drawing/2014/main" id="{6EEBEAD5-5F5A-9CBD-6C8B-4FBE7FA9C2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620" y="3058212"/>
            <a:ext cx="533677" cy="239654"/>
          </a:xfrm>
          <a:prstGeom prst="rect">
            <a:avLst/>
          </a:prstGeom>
        </p:spPr>
      </p:pic>
      <p:pic>
        <p:nvPicPr>
          <p:cNvPr id="105" name="!!stream">
            <a:extLst>
              <a:ext uri="{FF2B5EF4-FFF2-40B4-BE49-F238E27FC236}">
                <a16:creationId xmlns:a16="http://schemas.microsoft.com/office/drawing/2014/main" id="{A9BE03AD-B972-7C0E-3EF4-173E448B97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1935" y="3887540"/>
            <a:ext cx="533677" cy="239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90344"/>
      </p:ext>
    </p:extLst>
  </p:cSld>
  <p:clrMapOvr>
    <a:masterClrMapping/>
  </p:clrMapOvr>
</p:sld>
</file>

<file path=ppt/theme/theme1.xml><?xml version="1.0" encoding="utf-8"?>
<a:theme xmlns:a="http://schemas.openxmlformats.org/drawingml/2006/main" name="1. White">
  <a:themeElements>
    <a:clrScheme name="Nokia 2.0">
      <a:dk1>
        <a:srgbClr val="001135"/>
      </a:dk1>
      <a:lt1>
        <a:srgbClr val="FFFFFF"/>
      </a:lt1>
      <a:dk2>
        <a:srgbClr val="666666"/>
      </a:dk2>
      <a:lt2>
        <a:srgbClr val="EBEBEB"/>
      </a:lt2>
      <a:accent1>
        <a:srgbClr val="005AFF"/>
      </a:accent1>
      <a:accent2>
        <a:srgbClr val="23ABB6"/>
      </a:accent2>
      <a:accent3>
        <a:srgbClr val="37CC73"/>
      </a:accent3>
      <a:accent4>
        <a:srgbClr val="F47F31"/>
      </a:accent4>
      <a:accent5>
        <a:srgbClr val="E03DCD"/>
      </a:accent5>
      <a:accent6>
        <a:srgbClr val="7D33F2"/>
      </a:accent6>
      <a:hlink>
        <a:srgbClr val="001135"/>
      </a:hlink>
      <a:folHlink>
        <a:srgbClr val="005AFF"/>
      </a:folHlink>
    </a:clrScheme>
    <a:fontScheme name="Nokia fonts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72000" tIns="72000" rIns="72000" bIns="72000" numCol="1" spcCol="0" rtlCol="0" fromWordArt="0" anchor="t" anchorCtr="0" forceAA="0" compatLnSpc="1">
        <a:prstTxWarp prst="textNoShape">
          <a:avLst/>
        </a:prstTxWarp>
        <a:noAutofit/>
      </a:bodyPr>
      <a:lstStyle>
        <a:defPPr algn="l">
          <a:spcAft>
            <a:spcPts val="0"/>
          </a:spcAft>
          <a:buSzPct val="100000"/>
          <a:defRPr sz="12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 wrap="square" lIns="0" tIns="0" rIns="0" bIns="0" rtlCol="0">
        <a:noAutofit/>
      </a:bodyPr>
      <a:lstStyle>
        <a:defPPr marL="0" marR="0" indent="0" algn="l" defTabSz="1800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 typeface="+mj-lt"/>
          <a:buNone/>
          <a:tabLst>
            <a:tab pos="180000" algn="l"/>
          </a:tabLst>
          <a:defRPr kumimoji="0" sz="12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Nokia Pure Text Light"/>
            <a:ea typeface="+mn-ea"/>
            <a:cs typeface="+mn-cs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Nokia 2025 - PowerPoint template v2.7.potx" id="{71F438CF-EAA7-4543-B014-9CEAB67C4E1B}" vid="{2FD5EE57-6B60-4447-BEC3-E6E6F0D4BA9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okia 2023">
      <a:majorFont>
        <a:latin typeface="Nokia Pure Headline Light"/>
        <a:ea typeface=""/>
        <a:cs typeface=""/>
      </a:majorFont>
      <a:minorFont>
        <a:latin typeface="Nokia Pure T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042540F77A3648BBBC5BEB70A8261B" ma:contentTypeVersion="11" ma:contentTypeDescription="Create a new document." ma:contentTypeScope="" ma:versionID="348b2b76008a87fabe902351419d603a">
  <xsd:schema xmlns:xsd="http://www.w3.org/2001/XMLSchema" xmlns:xs="http://www.w3.org/2001/XMLSchema" xmlns:p="http://schemas.microsoft.com/office/2006/metadata/properties" xmlns:ns2="d0954650-0e32-4ab9-90b6-c02d205b5220" targetNamespace="http://schemas.microsoft.com/office/2006/metadata/properties" ma:root="true" ma:fieldsID="754566a9649279753ffd216aed81de6f" ns2:_="">
    <xsd:import namespace="d0954650-0e32-4ab9-90b6-c02d205b522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954650-0e32-4ab9-90b6-c02d205b522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34c87397-5fc1-491e-85e7-d6110dbe9c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0954650-0e32-4ab9-90b6-c02d205b522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958EF4-C518-4BB4-9385-C167F9DA7F4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85971AD-23D8-4F35-904E-FD33A9417F67}">
  <ds:schemaRefs>
    <ds:schemaRef ds:uri="d0954650-0e32-4ab9-90b6-c02d205b52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D1E0ADA4-7B6C-454B-A20E-70F9E4576B52}">
  <ds:schemaRefs>
    <ds:schemaRef ds:uri="http://purl.org/dc/terms/"/>
    <ds:schemaRef ds:uri="http://schemas.microsoft.com/office/2006/documentManagement/types"/>
    <ds:schemaRef ds:uri="http://purl.org/dc/elements/1.1/"/>
    <ds:schemaRef ds:uri="http://schemas.microsoft.com/office/2006/metadata/properties"/>
    <ds:schemaRef ds:uri="d0954650-0e32-4ab9-90b6-c02d205b5220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5d471751-9675-428d-917b-70f44f9630b0}" enabled="0" method="" siteId="{5d471751-9675-428d-917b-70f44f9630b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98</TotalTime>
  <Words>528</Words>
  <Application>Microsoft Macintosh PowerPoint</Application>
  <PresentationFormat>On-screen Show (16:9)</PresentationFormat>
  <Paragraphs>167</Paragraphs>
  <Slides>27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Cambria Math</vt:lpstr>
      <vt:lpstr>SF Pro Light</vt:lpstr>
      <vt:lpstr>Nokia Pure Text</vt:lpstr>
      <vt:lpstr>Nokia Pure Text Light</vt:lpstr>
      <vt:lpstr>Nokia Pure Headline</vt:lpstr>
      <vt:lpstr>Nokia Pure Headline Light</vt:lpstr>
      <vt:lpstr>1. White</vt:lpstr>
      <vt:lpstr>007: End-to-End Encrypted Audio Calls via Blind Audio Mixing</vt:lpstr>
      <vt:lpstr>PowerPoint Presentation</vt:lpstr>
      <vt:lpstr>PowerPoint Presentation</vt:lpstr>
      <vt:lpstr>VoLTE carrier-grade encryption </vt:lpstr>
      <vt:lpstr>VoLTE carrier-grade encryption “hop-by-hop” </vt:lpstr>
      <vt:lpstr>VoLTE carrier-grade encryption “hop-by-hop”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Emad Heydari Beni (Nokia)</dc:creator>
  <cp:lastModifiedBy>Emad Heydari Beni (Nokia)</cp:lastModifiedBy>
  <cp:revision>4</cp:revision>
  <dcterms:created xsi:type="dcterms:W3CDTF">2025-03-17T10:43:38Z</dcterms:created>
  <dcterms:modified xsi:type="dcterms:W3CDTF">2025-03-21T21:11:02Z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0x0101008A042540F77A3648BBBC5BEB70A8261B</vt:lpwstr>
  </property>
  <property fmtid="{D5CDD505-2E9C-101B-9397-08002B2CF9AE}" pid="3" name="_dlc_DocIdItemGuid">
    <vt:lpwstr>3104f3c3-a657-4382-8bbc-d617efaa169c</vt:lpwstr>
  </property>
  <property fmtid="{D5CDD505-2E9C-101B-9397-08002B2CF9AE}" pid="4" name="Order">
    <vt:r8>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MediaServiceImageTags">
    <vt:lpwstr/>
  </property>
</Properties>
</file>