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85" r:id="rId3"/>
    <p:sldMasterId id="2147483786" r:id="rId4"/>
    <p:sldMasterId id="2147483787" r:id="rId5"/>
    <p:sldMasterId id="2147483788" r:id="rId6"/>
    <p:sldMasterId id="2147483789" r:id="rId7"/>
    <p:sldMasterId id="2147483790"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Lst>
  <p:sldSz cy="5143500" cx="9144000"/>
  <p:notesSz cx="6858000" cy="9144000"/>
  <p:embeddedFontLst>
    <p:embeddedFont>
      <p:font typeface="Roboto Slab Light"/>
      <p:regular r:id="rId54"/>
      <p:bold r:id="rId55"/>
    </p:embeddedFont>
    <p:embeddedFont>
      <p:font typeface="Roboto Slab"/>
      <p:regular r:id="rId56"/>
      <p:bold r:id="rId57"/>
    </p:embeddedFont>
    <p:embeddedFont>
      <p:font typeface="Roboto Thin"/>
      <p:regular r:id="rId58"/>
      <p:bold r:id="rId59"/>
      <p:italic r:id="rId60"/>
      <p:boldItalic r:id="rId61"/>
    </p:embeddedFont>
    <p:embeddedFont>
      <p:font typeface="Proxima Nova"/>
      <p:regular r:id="rId62"/>
      <p:bold r:id="rId63"/>
      <p:italic r:id="rId64"/>
      <p:boldItalic r:id="rId65"/>
    </p:embeddedFont>
    <p:embeddedFont>
      <p:font typeface="Proxima Nova Extrabold"/>
      <p:bold r:id="rId66"/>
    </p:embeddedFont>
    <p:embeddedFont>
      <p:font typeface="Roboto Light"/>
      <p:regular r:id="rId67"/>
      <p:bold r:id="rId68"/>
      <p:italic r:id="rId69"/>
      <p:boldItalic r:id="rId70"/>
    </p:embeddedFont>
    <p:embeddedFont>
      <p:font typeface="EB Garamond ExtraBold"/>
      <p:bold r:id="rId71"/>
      <p:boldItalic r:id="rId72"/>
    </p:embeddedFont>
    <p:embeddedFont>
      <p:font typeface="Teko Medium"/>
      <p:regular r:id="rId73"/>
      <p:bold r:id="rId74"/>
    </p:embeddedFont>
    <p:embeddedFont>
      <p:font typeface="Roboto Mono"/>
      <p:regular r:id="rId75"/>
      <p:bold r:id="rId76"/>
      <p:italic r:id="rId77"/>
      <p:boldItalic r:id="rId78"/>
    </p:embeddedFont>
    <p:embeddedFont>
      <p:font typeface="Poppins ExtraBold"/>
      <p:bold r:id="rId79"/>
      <p:boldItalic r:id="rId80"/>
    </p:embeddedFont>
    <p:embeddedFont>
      <p:font typeface="Century Gothic"/>
      <p:regular r:id="rId81"/>
      <p:bold r:id="rId82"/>
      <p:italic r:id="rId83"/>
      <p:boldItalic r:id="rId84"/>
    </p:embeddedFont>
    <p:embeddedFont>
      <p:font typeface="Space Grotesk"/>
      <p:regular r:id="rId85"/>
      <p:bold r:id="rId86"/>
    </p:embeddedFont>
    <p:embeddedFont>
      <p:font typeface="Roboto"/>
      <p:regular r:id="rId87"/>
      <p:bold r:id="rId88"/>
      <p:italic r:id="rId89"/>
      <p:boldItalic r:id="rId90"/>
    </p:embeddedFont>
    <p:embeddedFont>
      <p:font typeface="Libre Franklin"/>
      <p:regular r:id="rId91"/>
      <p:bold r:id="rId92"/>
      <p:italic r:id="rId93"/>
      <p:boldItalic r:id="rId94"/>
    </p:embeddedFont>
    <p:embeddedFont>
      <p:font typeface="Roboto Mono Light"/>
      <p:regular r:id="rId95"/>
      <p:bold r:id="rId96"/>
      <p:italic r:id="rId97"/>
      <p:boldItalic r:id="rId98"/>
    </p:embeddedFont>
    <p:embeddedFont>
      <p:font typeface="Open Sans SemiBold"/>
      <p:regular r:id="rId99"/>
      <p:bold r:id="rId100"/>
      <p:italic r:id="rId101"/>
      <p:boldItalic r:id="rId102"/>
    </p:embeddedFont>
    <p:embeddedFont>
      <p:font typeface="Open Sans ExtraBold"/>
      <p:bold r:id="rId103"/>
      <p:boldItalic r:id="rId104"/>
    </p:embeddedFont>
    <p:embeddedFont>
      <p:font typeface="Open Sans Medium"/>
      <p:regular r:id="rId105"/>
      <p:bold r:id="rId106"/>
      <p:italic r:id="rId107"/>
      <p:boldItalic r:id="rId108"/>
    </p:embeddedFont>
    <p:embeddedFont>
      <p:font typeface="Poppins SemiBold"/>
      <p:regular r:id="rId109"/>
      <p:bold r:id="rId110"/>
      <p:italic r:id="rId111"/>
      <p:boldItalic r:id="rId112"/>
    </p:embeddedFont>
    <p:embeddedFont>
      <p:font typeface="Gill Sans"/>
      <p:regular r:id="rId113"/>
      <p:bold r:id="rId114"/>
    </p:embeddedFont>
    <p:embeddedFont>
      <p:font typeface="Open Sans Light"/>
      <p:regular r:id="rId115"/>
      <p:bold r:id="rId116"/>
      <p:italic r:id="rId117"/>
      <p:boldItalic r:id="rId118"/>
    </p:embeddedFont>
    <p:embeddedFont>
      <p:font typeface="Open Sans"/>
      <p:regular r:id="rId119"/>
      <p:bold r:id="rId120"/>
      <p:italic r:id="rId121"/>
      <p:boldItalic r:id="rId1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font" Target="fonts/OpenSansMedium-italic.fntdata"/><Relationship Id="rId106" Type="http://schemas.openxmlformats.org/officeDocument/2006/relationships/font" Target="fonts/OpenSansMedium-bold.fntdata"/><Relationship Id="rId105" Type="http://schemas.openxmlformats.org/officeDocument/2006/relationships/font" Target="fonts/OpenSansMedium-regular.fntdata"/><Relationship Id="rId104" Type="http://schemas.openxmlformats.org/officeDocument/2006/relationships/font" Target="fonts/OpenSansExtraBold-boldItalic.fntdata"/><Relationship Id="rId109" Type="http://schemas.openxmlformats.org/officeDocument/2006/relationships/font" Target="fonts/PoppinsSemiBold-regular.fntdata"/><Relationship Id="rId108" Type="http://schemas.openxmlformats.org/officeDocument/2006/relationships/font" Target="fonts/OpenSansMedium-boldItalic.fntdata"/><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3" Type="http://schemas.openxmlformats.org/officeDocument/2006/relationships/font" Target="fonts/OpenSansExtraBold-bold.fntdata"/><Relationship Id="rId102" Type="http://schemas.openxmlformats.org/officeDocument/2006/relationships/font" Target="fonts/OpenSansSemiBold-boldItalic.fntdata"/><Relationship Id="rId101" Type="http://schemas.openxmlformats.org/officeDocument/2006/relationships/font" Target="fonts/OpenSansSemiBold-italic.fntdata"/><Relationship Id="rId100" Type="http://schemas.openxmlformats.org/officeDocument/2006/relationships/font" Target="fonts/OpenSansSemiBold-bold.fntdata"/><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121" Type="http://schemas.openxmlformats.org/officeDocument/2006/relationships/font" Target="fonts/OpenSans-italic.fntdata"/><Relationship Id="rId25" Type="http://schemas.openxmlformats.org/officeDocument/2006/relationships/slide" Target="slides/slide16.xml"/><Relationship Id="rId120" Type="http://schemas.openxmlformats.org/officeDocument/2006/relationships/font" Target="fonts/OpenSans-bold.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122" Type="http://schemas.openxmlformats.org/officeDocument/2006/relationships/font" Target="fonts/OpenSans-boldItalic.fntdata"/><Relationship Id="rId95" Type="http://schemas.openxmlformats.org/officeDocument/2006/relationships/font" Target="fonts/RobotoMonoLight-regular.fntdata"/><Relationship Id="rId94" Type="http://schemas.openxmlformats.org/officeDocument/2006/relationships/font" Target="fonts/LibreFranklin-boldItalic.fntdata"/><Relationship Id="rId97" Type="http://schemas.openxmlformats.org/officeDocument/2006/relationships/font" Target="fonts/RobotoMonoLight-italic.fntdata"/><Relationship Id="rId96" Type="http://schemas.openxmlformats.org/officeDocument/2006/relationships/font" Target="fonts/RobotoMonoLight-bold.fntdata"/><Relationship Id="rId11" Type="http://schemas.openxmlformats.org/officeDocument/2006/relationships/slide" Target="slides/slide2.xml"/><Relationship Id="rId99" Type="http://schemas.openxmlformats.org/officeDocument/2006/relationships/font" Target="fonts/OpenSansSemiBold-regular.fntdata"/><Relationship Id="rId10" Type="http://schemas.openxmlformats.org/officeDocument/2006/relationships/slide" Target="slides/slide1.xml"/><Relationship Id="rId98" Type="http://schemas.openxmlformats.org/officeDocument/2006/relationships/font" Target="fonts/RobotoMonoLight-boldItalic.fntdata"/><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font" Target="fonts/LibreFranklin-regular.fntdata"/><Relationship Id="rId90" Type="http://schemas.openxmlformats.org/officeDocument/2006/relationships/font" Target="fonts/Roboto-boldItalic.fntdata"/><Relationship Id="rId93" Type="http://schemas.openxmlformats.org/officeDocument/2006/relationships/font" Target="fonts/LibreFranklin-italic.fntdata"/><Relationship Id="rId92" Type="http://schemas.openxmlformats.org/officeDocument/2006/relationships/font" Target="fonts/LibreFranklin-bold.fntdata"/><Relationship Id="rId118" Type="http://schemas.openxmlformats.org/officeDocument/2006/relationships/font" Target="fonts/OpenSansLight-boldItalic.fntdata"/><Relationship Id="rId117" Type="http://schemas.openxmlformats.org/officeDocument/2006/relationships/font" Target="fonts/OpenSansLight-italic.fntdata"/><Relationship Id="rId116" Type="http://schemas.openxmlformats.org/officeDocument/2006/relationships/font" Target="fonts/OpenSansLight-bold.fntdata"/><Relationship Id="rId115" Type="http://schemas.openxmlformats.org/officeDocument/2006/relationships/font" Target="fonts/OpenSansLight-regular.fntdata"/><Relationship Id="rId119" Type="http://schemas.openxmlformats.org/officeDocument/2006/relationships/font" Target="fonts/OpenSans-regular.fntdata"/><Relationship Id="rId15" Type="http://schemas.openxmlformats.org/officeDocument/2006/relationships/slide" Target="slides/slide6.xml"/><Relationship Id="rId110" Type="http://schemas.openxmlformats.org/officeDocument/2006/relationships/font" Target="fonts/PoppinsSemiBold-bold.fntdata"/><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14" Type="http://schemas.openxmlformats.org/officeDocument/2006/relationships/font" Target="fonts/GillSans-bold.fntdata"/><Relationship Id="rId18" Type="http://schemas.openxmlformats.org/officeDocument/2006/relationships/slide" Target="slides/slide9.xml"/><Relationship Id="rId113" Type="http://schemas.openxmlformats.org/officeDocument/2006/relationships/font" Target="fonts/GillSans-regular.fntdata"/><Relationship Id="rId112" Type="http://schemas.openxmlformats.org/officeDocument/2006/relationships/font" Target="fonts/PoppinsSemiBold-boldItalic.fntdata"/><Relationship Id="rId111" Type="http://schemas.openxmlformats.org/officeDocument/2006/relationships/font" Target="fonts/PoppinsSemiBold-italic.fntdata"/><Relationship Id="rId84" Type="http://schemas.openxmlformats.org/officeDocument/2006/relationships/font" Target="fonts/CenturyGothic-boldItalic.fntdata"/><Relationship Id="rId83" Type="http://schemas.openxmlformats.org/officeDocument/2006/relationships/font" Target="fonts/CenturyGothic-italic.fntdata"/><Relationship Id="rId86" Type="http://schemas.openxmlformats.org/officeDocument/2006/relationships/font" Target="fonts/SpaceGrotesk-bold.fntdata"/><Relationship Id="rId85" Type="http://schemas.openxmlformats.org/officeDocument/2006/relationships/font" Target="fonts/SpaceGrotesk-regular.fntdata"/><Relationship Id="rId88" Type="http://schemas.openxmlformats.org/officeDocument/2006/relationships/font" Target="fonts/Roboto-bold.fntdata"/><Relationship Id="rId87" Type="http://schemas.openxmlformats.org/officeDocument/2006/relationships/font" Target="fonts/Roboto-regular.fntdata"/><Relationship Id="rId89" Type="http://schemas.openxmlformats.org/officeDocument/2006/relationships/font" Target="fonts/Roboto-italic.fntdata"/><Relationship Id="rId80" Type="http://schemas.openxmlformats.org/officeDocument/2006/relationships/font" Target="fonts/PoppinsExtraBold-boldItalic.fntdata"/><Relationship Id="rId82" Type="http://schemas.openxmlformats.org/officeDocument/2006/relationships/font" Target="fonts/CenturyGothic-bold.fntdata"/><Relationship Id="rId81" Type="http://schemas.openxmlformats.org/officeDocument/2006/relationships/font" Target="fonts/CenturyGothic-regular.fntdata"/><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notesMaster" Target="notesMasters/notesMaster1.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73" Type="http://schemas.openxmlformats.org/officeDocument/2006/relationships/font" Target="fonts/TekoMedium-regular.fntdata"/><Relationship Id="rId72" Type="http://schemas.openxmlformats.org/officeDocument/2006/relationships/font" Target="fonts/EBGaramondExtraBold-boldItalic.fntdata"/><Relationship Id="rId75" Type="http://schemas.openxmlformats.org/officeDocument/2006/relationships/font" Target="fonts/RobotoMono-regular.fntdata"/><Relationship Id="rId74" Type="http://schemas.openxmlformats.org/officeDocument/2006/relationships/font" Target="fonts/TekoMedium-bold.fntdata"/><Relationship Id="rId77" Type="http://schemas.openxmlformats.org/officeDocument/2006/relationships/font" Target="fonts/RobotoMono-italic.fntdata"/><Relationship Id="rId76" Type="http://schemas.openxmlformats.org/officeDocument/2006/relationships/font" Target="fonts/RobotoMono-bold.fntdata"/><Relationship Id="rId79" Type="http://schemas.openxmlformats.org/officeDocument/2006/relationships/font" Target="fonts/PoppinsExtraBold-bold.fntdata"/><Relationship Id="rId78" Type="http://schemas.openxmlformats.org/officeDocument/2006/relationships/font" Target="fonts/RobotoMono-boldItalic.fntdata"/><Relationship Id="rId71" Type="http://schemas.openxmlformats.org/officeDocument/2006/relationships/font" Target="fonts/EBGaramondExtraBold-bold.fntdata"/><Relationship Id="rId70" Type="http://schemas.openxmlformats.org/officeDocument/2006/relationships/font" Target="fonts/RobotoLight-boldItalic.fntdata"/><Relationship Id="rId62" Type="http://schemas.openxmlformats.org/officeDocument/2006/relationships/font" Target="fonts/ProximaNova-regular.fntdata"/><Relationship Id="rId61" Type="http://schemas.openxmlformats.org/officeDocument/2006/relationships/font" Target="fonts/RobotoThin-boldItalic.fntdata"/><Relationship Id="rId64" Type="http://schemas.openxmlformats.org/officeDocument/2006/relationships/font" Target="fonts/ProximaNova-italic.fntdata"/><Relationship Id="rId63" Type="http://schemas.openxmlformats.org/officeDocument/2006/relationships/font" Target="fonts/ProximaNova-bold.fntdata"/><Relationship Id="rId66" Type="http://schemas.openxmlformats.org/officeDocument/2006/relationships/font" Target="fonts/ProximaNovaExtrabold-bold.fntdata"/><Relationship Id="rId65" Type="http://schemas.openxmlformats.org/officeDocument/2006/relationships/font" Target="fonts/ProximaNova-boldItalic.fntdata"/><Relationship Id="rId68" Type="http://schemas.openxmlformats.org/officeDocument/2006/relationships/font" Target="fonts/RobotoLight-bold.fntdata"/><Relationship Id="rId67" Type="http://schemas.openxmlformats.org/officeDocument/2006/relationships/font" Target="fonts/RobotoLight-regular.fntdata"/><Relationship Id="rId60" Type="http://schemas.openxmlformats.org/officeDocument/2006/relationships/font" Target="fonts/RobotoThin-italic.fntdata"/><Relationship Id="rId69" Type="http://schemas.openxmlformats.org/officeDocument/2006/relationships/font" Target="fonts/RobotoLight-italic.fntdata"/><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font" Target="fonts/RobotoSlabLight-bold.fntdata"/><Relationship Id="rId54" Type="http://schemas.openxmlformats.org/officeDocument/2006/relationships/font" Target="fonts/RobotoSlabLight-regular.fntdata"/><Relationship Id="rId57" Type="http://schemas.openxmlformats.org/officeDocument/2006/relationships/font" Target="fonts/RobotoSlab-bold.fntdata"/><Relationship Id="rId56" Type="http://schemas.openxmlformats.org/officeDocument/2006/relationships/font" Target="fonts/RobotoSlab-regular.fntdata"/><Relationship Id="rId59" Type="http://schemas.openxmlformats.org/officeDocument/2006/relationships/font" Target="fonts/RobotoThin-bold.fntdata"/><Relationship Id="rId58" Type="http://schemas.openxmlformats.org/officeDocument/2006/relationships/font" Target="fonts/RobotoThin-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onatype.com/hubfs/SSCR-2024/SSCR_2024-FINAL-10-10-24.pdf"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1a2b22924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1a2b22924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Hello everyone!  I’m Hart and today I’ll be talking about how to properly open source code!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3418633d97a_0_8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5" name="Google Shape;1085;g3418633d97a_0_86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ETH:  8k monthly contributors (some double-counting with us!)</a:t>
            </a:r>
            <a:endParaRPr/>
          </a:p>
        </p:txBody>
      </p:sp>
      <p:sp>
        <p:nvSpPr>
          <p:cNvPr id="1086" name="Google Shape;1086;g3418633d97a_0_86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1eed788c41a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7" name="Google Shape;1127;g1eed788c41a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3418633d97a_0_1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3418633d97a_0_1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g3418633d97a_0_1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2" name="Google Shape;1162;g3418633d97a_0_1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g3418633d97a_0_1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1" name="Google Shape;1171;g3418633d97a_0_1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3418633d97a_0_1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4" name="Google Shape;1184;g3418633d97a_0_1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3418633d97a_0_1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3" name="Google Shape;1193;g3418633d97a_0_1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3418633d97a_0_1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4" name="Google Shape;1204;g3418633d97a_0_1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3418633d97a_0_1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3418633d97a_0_1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3418633d97a_0_1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3418633d97a_0_1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1900e35be2b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1900e35be2b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3418633d97a_0_1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3418633d97a_0_1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3418633d97a_0_16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6" name="Google Shape;1246;g3418633d97a_0_1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3418633d97a_0_1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3418633d97a_0_1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3418633d97a_0_1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9" name="Google Shape;1259;g3418633d97a_0_1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g3418633d97a_0_1635:notes"/>
          <p:cNvSpPr txBox="1"/>
          <p:nvPr>
            <p:ph idx="1" type="body"/>
          </p:nvPr>
        </p:nvSpPr>
        <p:spPr>
          <a:xfrm>
            <a:off x="685800" y="4400551"/>
            <a:ext cx="5486400" cy="3600600"/>
          </a:xfrm>
          <a:prstGeom prst="rect">
            <a:avLst/>
          </a:prstGeom>
          <a:noFill/>
          <a:ln>
            <a:noFill/>
          </a:ln>
        </p:spPr>
        <p:txBody>
          <a:bodyPr anchorCtr="0" anchor="t" bIns="91075" lIns="91075" spcFirstLastPara="1" rIns="91075" wrap="square" tIns="91075">
            <a:noAutofit/>
          </a:bodyPr>
          <a:lstStyle/>
          <a:p>
            <a:pPr indent="0" lvl="0" marL="0" rtl="0" algn="l">
              <a:spcBef>
                <a:spcPts val="0"/>
              </a:spcBef>
              <a:spcAft>
                <a:spcPts val="0"/>
              </a:spcAft>
              <a:buNone/>
            </a:pPr>
            <a:r>
              <a:t/>
            </a:r>
            <a:endParaRPr/>
          </a:p>
        </p:txBody>
      </p:sp>
      <p:sp>
        <p:nvSpPr>
          <p:cNvPr id="1265" name="Google Shape;1265;g3418633d97a_0_1635: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g3418633d97a_0_1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3" name="Google Shape;1273;g3418633d97a_0_1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3418633d97a_0_1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8" name="Google Shape;1278;g3418633d97a_0_1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3418633d97a_0_1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g3418633d97a_0_1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g3418633d97a_0_18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2" name="Google Shape;1292;g3418633d97a_0_18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3418633d97a_0_20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3418633d97a_0_2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14cf6498c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14cf6498c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3418633d97a_0_20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5" name="Google Shape;1305;g3418633d97a_0_20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3418633d97a_0_2208:notes"/>
          <p:cNvSpPr txBox="1"/>
          <p:nvPr>
            <p:ph idx="1" type="body"/>
          </p:nvPr>
        </p:nvSpPr>
        <p:spPr>
          <a:xfrm>
            <a:off x="685800" y="4400551"/>
            <a:ext cx="5486400" cy="3600600"/>
          </a:xfrm>
          <a:prstGeom prst="rect">
            <a:avLst/>
          </a:prstGeom>
          <a:noFill/>
          <a:ln>
            <a:noFill/>
          </a:ln>
        </p:spPr>
        <p:txBody>
          <a:bodyPr anchorCtr="0" anchor="t" bIns="91075" lIns="91075" spcFirstLastPara="1" rIns="91075" wrap="square" tIns="91075">
            <a:noAutofit/>
          </a:bodyPr>
          <a:lstStyle/>
          <a:p>
            <a:pPr indent="0" lvl="0" marL="0" rtl="0" algn="l">
              <a:spcBef>
                <a:spcPts val="0"/>
              </a:spcBef>
              <a:spcAft>
                <a:spcPts val="0"/>
              </a:spcAft>
              <a:buNone/>
            </a:pPr>
            <a:r>
              <a:t/>
            </a:r>
            <a:endParaRPr/>
          </a:p>
        </p:txBody>
      </p:sp>
      <p:sp>
        <p:nvSpPr>
          <p:cNvPr id="1312" name="Google Shape;1312;g3418633d97a_0_2208: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3418633d97a_0_2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0" name="Google Shape;1320;g3418633d97a_0_2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3428dda8b6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5" name="Google Shape;1325;g3428dda8b6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3418633d97a_0_2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5" name="Google Shape;1335;g3418633d97a_0_2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3" name="Shape 1343"/>
        <p:cNvGrpSpPr/>
        <p:nvPr/>
      </p:nvGrpSpPr>
      <p:grpSpPr>
        <a:xfrm>
          <a:off x="0" y="0"/>
          <a:ext cx="0" cy="0"/>
          <a:chOff x="0" y="0"/>
          <a:chExt cx="0" cy="0"/>
        </a:xfrm>
      </p:grpSpPr>
      <p:sp>
        <p:nvSpPr>
          <p:cNvPr id="1344" name="Google Shape;1344;g3428dda8b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5" name="Google Shape;1345;g3428dda8b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3428dda8b62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4" name="Google Shape;1354;g3428dda8b62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On the other hand, in quantum lightning, the adversary wins if they generate two banknotes that verify under a serial number of their choice.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g3428dda8b62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0" name="Google Shape;1370;g3428dda8b62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g3428dda8b62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1" name="Google Shape;1381;g3428dda8b62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g3428dda8b62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1" name="Google Shape;1391;g3428dda8b62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3418633d97a_0_2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050">
                <a:solidFill>
                  <a:srgbClr val="444746"/>
                </a:solidFill>
                <a:latin typeface="Roboto"/>
                <a:ea typeface="Roboto"/>
                <a:cs typeface="Roboto"/>
                <a:sym typeface="Roboto"/>
              </a:rPr>
              <a:t>the scale of open source is unfathomable. We also know that commercial state-of-the-art software is built from as much as 90% open source code,- </a:t>
            </a:r>
            <a:endParaRPr sz="1050">
              <a:solidFill>
                <a:srgbClr val="444746"/>
              </a:solidFill>
              <a:latin typeface="Roboto"/>
              <a:ea typeface="Roboto"/>
              <a:cs typeface="Roboto"/>
              <a:sym typeface="Roboto"/>
            </a:endParaRPr>
          </a:p>
          <a:p>
            <a:pPr indent="0" lvl="0" marL="0" rtl="0" algn="l">
              <a:lnSpc>
                <a:spcPct val="100000"/>
              </a:lnSpc>
              <a:spcBef>
                <a:spcPts val="0"/>
              </a:spcBef>
              <a:spcAft>
                <a:spcPts val="0"/>
              </a:spcAft>
              <a:buSzPts val="1100"/>
              <a:buNone/>
            </a:pPr>
            <a:r>
              <a:rPr lang="en-US" sz="1050">
                <a:solidFill>
                  <a:srgbClr val="444746"/>
                </a:solidFill>
                <a:latin typeface="Roboto"/>
                <a:ea typeface="Roboto"/>
                <a:cs typeface="Roboto"/>
                <a:sym typeface="Roboto"/>
              </a:rPr>
              <a:t>see page 50 here in the 2024 report </a:t>
            </a:r>
            <a:r>
              <a:rPr lang="en-US" sz="1050">
                <a:solidFill>
                  <a:srgbClr val="0B57D0"/>
                </a:solidFill>
                <a:uFill>
                  <a:noFill/>
                </a:uFill>
                <a:latin typeface="Roboto"/>
                <a:ea typeface="Roboto"/>
                <a:cs typeface="Roboto"/>
                <a:sym typeface="Roboto"/>
                <a:hlinkClick r:id="rId2">
                  <a:extLst>
                    <a:ext uri="{A12FA001-AC4F-418D-AE19-62706E023703}">
                      <ahyp:hlinkClr val="tx"/>
                    </a:ext>
                  </a:extLst>
                </a:hlinkClick>
              </a:rPr>
              <a:t>https://www.sonatype.com/hubfs/SSCR-2024/SSCR_2024-FINAL-10-10-24.pdf</a:t>
            </a:r>
            <a:endParaRPr/>
          </a:p>
        </p:txBody>
      </p:sp>
      <p:sp>
        <p:nvSpPr>
          <p:cNvPr id="923" name="Google Shape;923;g3418633d97a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g3428dda8b62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1" name="Google Shape;1401;g3428dda8b62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g3428dda8b62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6" name="Google Shape;1406;g3428dda8b62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3428dda8b62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5" name="Google Shape;1415;g3428dda8b62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g3428dda8b62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8" name="Google Shape;1428;g3428dda8b62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g1a478ef6a4d_5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3" name="Google Shape;1443;g1a478ef6a4d_5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1eed788c41a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1eed788c41a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On the other hand, in quantum lightning, the </a:t>
            </a:r>
            <a:r>
              <a:rPr lang="en-US"/>
              <a:t>adversary wins</a:t>
            </a:r>
            <a:r>
              <a:rPr lang="en-US"/>
              <a:t> if they generate two banknotes that verify under a serial number of their choice.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1eed788c41a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1eed788c41a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3418633d97a_0_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3418633d97a_0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3418633d97a_0_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3418633d97a_0_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 do want to show you all some facts and figures, so that you all know that we have a lot of data and experience backing the recommendations I’m going to make later in the talk.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3418633d97a_0_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3418633d97a_0_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jp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2.jp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4.jp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jp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9.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9.jp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1.jp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4.jp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6.jp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7.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6.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8.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2.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4.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4.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 Id="rId3" Type="http://schemas.openxmlformats.org/officeDocument/2006/relationships/image" Target="../media/image28.png"/><Relationship Id="rId4" Type="http://schemas.openxmlformats.org/officeDocument/2006/relationships/image" Target="../media/image1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 Id="rId3" Type="http://schemas.openxmlformats.org/officeDocument/2006/relationships/image" Target="../media/image2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20.png"/><Relationship Id="rId4" Type="http://schemas.openxmlformats.org/officeDocument/2006/relationships/image" Target="../media/image2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2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 Id="rId3" Type="http://schemas.openxmlformats.org/officeDocument/2006/relationships/image" Target="../media/image2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2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4.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5.jp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0.jp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jp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4.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urple - Blank">
  <p:cSld name="Blank Slide">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x2 Icon Slide">
  <p:cSld name="4x2 Icon Slide">
    <p:spTree>
      <p:nvGrpSpPr>
        <p:cNvPr id="95" name="Shape 95"/>
        <p:cNvGrpSpPr/>
        <p:nvPr/>
      </p:nvGrpSpPr>
      <p:grpSpPr>
        <a:xfrm>
          <a:off x="0" y="0"/>
          <a:ext cx="0" cy="0"/>
          <a:chOff x="0" y="0"/>
          <a:chExt cx="0" cy="0"/>
        </a:xfrm>
      </p:grpSpPr>
      <p:sp>
        <p:nvSpPr>
          <p:cNvPr id="96" name="Google Shape;96;p11"/>
          <p:cNvSpPr txBox="1"/>
          <p:nvPr>
            <p:ph type="title"/>
          </p:nvPr>
        </p:nvSpPr>
        <p:spPr>
          <a:xfrm>
            <a:off x="755650" y="712788"/>
            <a:ext cx="7632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1"/>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1"/>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1"/>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0" name="Google Shape;100;p11"/>
          <p:cNvSpPr/>
          <p:nvPr>
            <p:ph idx="2" type="pic"/>
          </p:nvPr>
        </p:nvSpPr>
        <p:spPr>
          <a:xfrm>
            <a:off x="1276546" y="1203325"/>
            <a:ext cx="698500" cy="698500"/>
          </a:xfrm>
          <a:prstGeom prst="rect">
            <a:avLst/>
          </a:prstGeom>
          <a:noFill/>
          <a:ln>
            <a:noFill/>
          </a:ln>
        </p:spPr>
      </p:sp>
      <p:sp>
        <p:nvSpPr>
          <p:cNvPr id="101" name="Google Shape;101;p11"/>
          <p:cNvSpPr/>
          <p:nvPr>
            <p:ph idx="3" type="pic"/>
          </p:nvPr>
        </p:nvSpPr>
        <p:spPr>
          <a:xfrm>
            <a:off x="5198085" y="1203325"/>
            <a:ext cx="698500" cy="698500"/>
          </a:xfrm>
          <a:prstGeom prst="rect">
            <a:avLst/>
          </a:prstGeom>
          <a:noFill/>
          <a:ln>
            <a:noFill/>
          </a:ln>
        </p:spPr>
      </p:sp>
      <p:sp>
        <p:nvSpPr>
          <p:cNvPr id="102" name="Google Shape;102;p11"/>
          <p:cNvSpPr txBox="1"/>
          <p:nvPr>
            <p:ph idx="1" type="body"/>
          </p:nvPr>
        </p:nvSpPr>
        <p:spPr>
          <a:xfrm>
            <a:off x="755650" y="2046055"/>
            <a:ext cx="1744267"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11"/>
          <p:cNvSpPr/>
          <p:nvPr>
            <p:ph idx="4" type="pic"/>
          </p:nvPr>
        </p:nvSpPr>
        <p:spPr>
          <a:xfrm>
            <a:off x="3247414" y="1203325"/>
            <a:ext cx="698500" cy="698500"/>
          </a:xfrm>
          <a:prstGeom prst="rect">
            <a:avLst/>
          </a:prstGeom>
          <a:noFill/>
          <a:ln>
            <a:noFill/>
          </a:ln>
        </p:spPr>
      </p:sp>
      <p:sp>
        <p:nvSpPr>
          <p:cNvPr id="104" name="Google Shape;104;p11"/>
          <p:cNvSpPr txBox="1"/>
          <p:nvPr>
            <p:ph idx="5" type="body"/>
          </p:nvPr>
        </p:nvSpPr>
        <p:spPr>
          <a:xfrm>
            <a:off x="2724531" y="2046055"/>
            <a:ext cx="1744267"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11"/>
          <p:cNvSpPr txBox="1"/>
          <p:nvPr>
            <p:ph idx="6" type="body"/>
          </p:nvPr>
        </p:nvSpPr>
        <p:spPr>
          <a:xfrm>
            <a:off x="4675202" y="2046055"/>
            <a:ext cx="1744267"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11"/>
          <p:cNvSpPr txBox="1"/>
          <p:nvPr>
            <p:ph idx="7" type="body"/>
          </p:nvPr>
        </p:nvSpPr>
        <p:spPr>
          <a:xfrm>
            <a:off x="6644083" y="2046055"/>
            <a:ext cx="1744267"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11"/>
          <p:cNvSpPr/>
          <p:nvPr>
            <p:ph idx="8" type="pic"/>
          </p:nvPr>
        </p:nvSpPr>
        <p:spPr>
          <a:xfrm>
            <a:off x="7168953" y="1203325"/>
            <a:ext cx="698500" cy="698500"/>
          </a:xfrm>
          <a:prstGeom prst="rect">
            <a:avLst/>
          </a:prstGeom>
          <a:noFill/>
          <a:ln>
            <a:noFill/>
          </a:ln>
        </p:spPr>
      </p:sp>
      <p:sp>
        <p:nvSpPr>
          <p:cNvPr id="108" name="Google Shape;108;p11"/>
          <p:cNvSpPr/>
          <p:nvPr>
            <p:ph idx="9" type="pic"/>
          </p:nvPr>
        </p:nvSpPr>
        <p:spPr>
          <a:xfrm>
            <a:off x="1276546" y="2911678"/>
            <a:ext cx="698500" cy="698500"/>
          </a:xfrm>
          <a:prstGeom prst="rect">
            <a:avLst/>
          </a:prstGeom>
          <a:noFill/>
          <a:ln>
            <a:noFill/>
          </a:ln>
        </p:spPr>
      </p:sp>
      <p:sp>
        <p:nvSpPr>
          <p:cNvPr id="109" name="Google Shape;109;p11"/>
          <p:cNvSpPr/>
          <p:nvPr>
            <p:ph idx="13" type="pic"/>
          </p:nvPr>
        </p:nvSpPr>
        <p:spPr>
          <a:xfrm>
            <a:off x="5198085" y="2911678"/>
            <a:ext cx="698500" cy="698500"/>
          </a:xfrm>
          <a:prstGeom prst="rect">
            <a:avLst/>
          </a:prstGeom>
          <a:noFill/>
          <a:ln>
            <a:noFill/>
          </a:ln>
        </p:spPr>
      </p:sp>
      <p:sp>
        <p:nvSpPr>
          <p:cNvPr id="110" name="Google Shape;110;p11"/>
          <p:cNvSpPr/>
          <p:nvPr>
            <p:ph idx="14" type="pic"/>
          </p:nvPr>
        </p:nvSpPr>
        <p:spPr>
          <a:xfrm>
            <a:off x="3247414" y="2911678"/>
            <a:ext cx="698500" cy="698500"/>
          </a:xfrm>
          <a:prstGeom prst="rect">
            <a:avLst/>
          </a:prstGeom>
          <a:noFill/>
          <a:ln>
            <a:noFill/>
          </a:ln>
        </p:spPr>
      </p:sp>
      <p:sp>
        <p:nvSpPr>
          <p:cNvPr id="111" name="Google Shape;111;p11"/>
          <p:cNvSpPr/>
          <p:nvPr>
            <p:ph idx="15" type="pic"/>
          </p:nvPr>
        </p:nvSpPr>
        <p:spPr>
          <a:xfrm>
            <a:off x="7168953" y="2911678"/>
            <a:ext cx="698500" cy="698500"/>
          </a:xfrm>
          <a:prstGeom prst="rect">
            <a:avLst/>
          </a:prstGeom>
          <a:noFill/>
          <a:ln>
            <a:noFill/>
          </a:ln>
        </p:spPr>
      </p:sp>
      <p:sp>
        <p:nvSpPr>
          <p:cNvPr id="112" name="Google Shape;112;p11"/>
          <p:cNvSpPr txBox="1"/>
          <p:nvPr>
            <p:ph idx="16" type="body"/>
          </p:nvPr>
        </p:nvSpPr>
        <p:spPr>
          <a:xfrm>
            <a:off x="755650" y="3761239"/>
            <a:ext cx="1744267"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11"/>
          <p:cNvSpPr txBox="1"/>
          <p:nvPr>
            <p:ph idx="17" type="body"/>
          </p:nvPr>
        </p:nvSpPr>
        <p:spPr>
          <a:xfrm>
            <a:off x="2724531" y="3761239"/>
            <a:ext cx="1744267"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11"/>
          <p:cNvSpPr txBox="1"/>
          <p:nvPr>
            <p:ph idx="18" type="body"/>
          </p:nvPr>
        </p:nvSpPr>
        <p:spPr>
          <a:xfrm>
            <a:off x="4675202" y="3761239"/>
            <a:ext cx="1744267"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11"/>
          <p:cNvSpPr txBox="1"/>
          <p:nvPr>
            <p:ph idx="19" type="body"/>
          </p:nvPr>
        </p:nvSpPr>
        <p:spPr>
          <a:xfrm>
            <a:off x="6644083" y="3753619"/>
            <a:ext cx="1744267"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_HEADER_1_1_1">
    <p:bg>
      <p:bgPr>
        <a:blipFill>
          <a:blip r:embed="rId2">
            <a:alphaModFix/>
          </a:blip>
          <a:stretch>
            <a:fillRect/>
          </a:stretch>
        </a:blipFill>
      </p:bgPr>
    </p:bg>
    <p:spTree>
      <p:nvGrpSpPr>
        <p:cNvPr id="723" name="Shape 723"/>
        <p:cNvGrpSpPr/>
        <p:nvPr/>
      </p:nvGrpSpPr>
      <p:grpSpPr>
        <a:xfrm>
          <a:off x="0" y="0"/>
          <a:ext cx="0" cy="0"/>
          <a:chOff x="0" y="0"/>
          <a:chExt cx="0" cy="0"/>
        </a:xfrm>
      </p:grpSpPr>
      <p:sp>
        <p:nvSpPr>
          <p:cNvPr id="724" name="Google Shape;724;p105"/>
          <p:cNvSpPr txBox="1"/>
          <p:nvPr>
            <p:ph type="title"/>
          </p:nvPr>
        </p:nvSpPr>
        <p:spPr>
          <a:xfrm>
            <a:off x="457200" y="2150850"/>
            <a:ext cx="8229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400"/>
              <a:buNone/>
              <a:defRPr sz="34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25" name="Google Shape;725;p1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6" name="Shape 726"/>
        <p:cNvGrpSpPr/>
        <p:nvPr/>
      </p:nvGrpSpPr>
      <p:grpSpPr>
        <a:xfrm>
          <a:off x="0" y="0"/>
          <a:ext cx="0" cy="0"/>
          <a:chOff x="0" y="0"/>
          <a:chExt cx="0" cy="0"/>
        </a:xfrm>
      </p:grpSpPr>
      <p:sp>
        <p:nvSpPr>
          <p:cNvPr id="727" name="Google Shape;727;p106"/>
          <p:cNvSpPr txBox="1"/>
          <p:nvPr>
            <p:ph type="title"/>
          </p:nvPr>
        </p:nvSpPr>
        <p:spPr>
          <a:xfrm>
            <a:off x="457200" y="457200"/>
            <a:ext cx="8229600" cy="731400"/>
          </a:xfrm>
          <a:prstGeom prst="rect">
            <a:avLst/>
          </a:prstGeom>
        </p:spPr>
        <p:txBody>
          <a:bodyPr anchorCtr="0" anchor="t" bIns="91425" lIns="91425" spcFirstLastPara="1" rIns="91425" wrap="square" tIns="91425">
            <a:normAutofit/>
          </a:bodyPr>
          <a:lstStyle>
            <a:lvl1pPr lvl="0" algn="l">
              <a:spcBef>
                <a:spcPts val="0"/>
              </a:spcBef>
              <a:spcAft>
                <a:spcPts val="0"/>
              </a:spcAft>
              <a:buSzPts val="30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28" name="Google Shape;728;p10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729" name="Google Shape;729;p106"/>
          <p:cNvSpPr txBox="1"/>
          <p:nvPr>
            <p:ph idx="1" type="body"/>
          </p:nvPr>
        </p:nvSpPr>
        <p:spPr>
          <a:xfrm>
            <a:off x="463225" y="1304875"/>
            <a:ext cx="8217600" cy="3416400"/>
          </a:xfrm>
          <a:prstGeom prst="rect">
            <a:avLst/>
          </a:prstGeom>
        </p:spPr>
        <p:txBody>
          <a:bodyPr anchorCtr="0" anchor="t" bIns="91425" lIns="91425" spcFirstLastPara="1" rIns="91425" wrap="square" tIns="91425">
            <a:normAutofit/>
          </a:bodyPr>
          <a:lstStyle>
            <a:lvl1pPr indent="-317500" lvl="0" marL="457200">
              <a:lnSpc>
                <a:spcPct val="130000"/>
              </a:lnSpc>
              <a:spcBef>
                <a:spcPts val="0"/>
              </a:spcBef>
              <a:spcAft>
                <a:spcPts val="0"/>
              </a:spcAft>
              <a:buClr>
                <a:schemeClr val="lt1"/>
              </a:buClr>
              <a:buSzPts val="1400"/>
              <a:buFont typeface="Roboto Mono Light"/>
              <a:buChar char="●"/>
              <a:defRPr>
                <a:solidFill>
                  <a:schemeClr val="lt1"/>
                </a:solidFill>
                <a:latin typeface="Roboto Mono Light"/>
                <a:ea typeface="Roboto Mono Light"/>
                <a:cs typeface="Roboto Mono Light"/>
                <a:sym typeface="Roboto Mono Light"/>
              </a:defRPr>
            </a:lvl1pPr>
            <a:lvl2pPr indent="-311150" lvl="1" marL="914400">
              <a:lnSpc>
                <a:spcPct val="130000"/>
              </a:lnSpc>
              <a:spcBef>
                <a:spcPts val="0"/>
              </a:spcBef>
              <a:spcAft>
                <a:spcPts val="0"/>
              </a:spcAft>
              <a:buClr>
                <a:schemeClr val="lt1"/>
              </a:buClr>
              <a:buSzPts val="1300"/>
              <a:buFont typeface="Roboto Mono Light"/>
              <a:buChar char="○"/>
              <a:defRPr sz="1300">
                <a:solidFill>
                  <a:schemeClr val="lt1"/>
                </a:solidFill>
                <a:latin typeface="Roboto Mono Light"/>
                <a:ea typeface="Roboto Mono Light"/>
                <a:cs typeface="Roboto Mono Light"/>
                <a:sym typeface="Roboto Mono Light"/>
              </a:defRPr>
            </a:lvl2pPr>
            <a:lvl3pPr indent="-311150" lvl="2" marL="1371600">
              <a:lnSpc>
                <a:spcPct val="130000"/>
              </a:lnSpc>
              <a:spcBef>
                <a:spcPts val="0"/>
              </a:spcBef>
              <a:spcAft>
                <a:spcPts val="0"/>
              </a:spcAft>
              <a:buClr>
                <a:schemeClr val="lt1"/>
              </a:buClr>
              <a:buSzPts val="1300"/>
              <a:buFont typeface="Roboto Mono Light"/>
              <a:buChar char="■"/>
              <a:defRPr sz="1300">
                <a:solidFill>
                  <a:schemeClr val="lt1"/>
                </a:solidFill>
                <a:latin typeface="Roboto Mono Light"/>
                <a:ea typeface="Roboto Mono Light"/>
                <a:cs typeface="Roboto Mono Light"/>
                <a:sym typeface="Roboto Mono Light"/>
              </a:defRPr>
            </a:lvl3pPr>
            <a:lvl4pPr indent="-304800" lvl="3" marL="1828800">
              <a:lnSpc>
                <a:spcPct val="130000"/>
              </a:lnSpc>
              <a:spcBef>
                <a:spcPts val="0"/>
              </a:spcBef>
              <a:spcAft>
                <a:spcPts val="0"/>
              </a:spcAft>
              <a:buClr>
                <a:schemeClr val="lt1"/>
              </a:buClr>
              <a:buSzPts val="1200"/>
              <a:buFont typeface="Roboto Mono Light"/>
              <a:buChar char="●"/>
              <a:defRPr sz="1200">
                <a:solidFill>
                  <a:schemeClr val="lt1"/>
                </a:solidFill>
                <a:latin typeface="Roboto Mono Light"/>
                <a:ea typeface="Roboto Mono Light"/>
                <a:cs typeface="Roboto Mono Light"/>
                <a:sym typeface="Roboto Mono Light"/>
              </a:defRPr>
            </a:lvl4pPr>
            <a:lvl5pPr indent="-304800" lvl="4" marL="2286000">
              <a:lnSpc>
                <a:spcPct val="130000"/>
              </a:lnSpc>
              <a:spcBef>
                <a:spcPts val="0"/>
              </a:spcBef>
              <a:spcAft>
                <a:spcPts val="0"/>
              </a:spcAft>
              <a:buClr>
                <a:schemeClr val="lt1"/>
              </a:buClr>
              <a:buSzPts val="1200"/>
              <a:buFont typeface="Roboto Mono Light"/>
              <a:buChar char="○"/>
              <a:defRPr sz="1200">
                <a:solidFill>
                  <a:schemeClr val="lt1"/>
                </a:solidFill>
                <a:latin typeface="Roboto Mono Light"/>
                <a:ea typeface="Roboto Mono Light"/>
                <a:cs typeface="Roboto Mono Light"/>
                <a:sym typeface="Roboto Mono Light"/>
              </a:defRPr>
            </a:lvl5pPr>
            <a:lvl6pPr indent="-304800" lvl="5" marL="2743200">
              <a:lnSpc>
                <a:spcPct val="130000"/>
              </a:lnSpc>
              <a:spcBef>
                <a:spcPts val="0"/>
              </a:spcBef>
              <a:spcAft>
                <a:spcPts val="0"/>
              </a:spcAft>
              <a:buClr>
                <a:schemeClr val="lt1"/>
              </a:buClr>
              <a:buSzPts val="1200"/>
              <a:buFont typeface="Roboto Mono Light"/>
              <a:buChar char="■"/>
              <a:defRPr sz="1200">
                <a:solidFill>
                  <a:schemeClr val="lt1"/>
                </a:solidFill>
                <a:latin typeface="Roboto Mono Light"/>
                <a:ea typeface="Roboto Mono Light"/>
                <a:cs typeface="Roboto Mono Light"/>
                <a:sym typeface="Roboto Mono Light"/>
              </a:defRPr>
            </a:lvl6pPr>
            <a:lvl7pPr indent="-304800" lvl="6" marL="3200400">
              <a:lnSpc>
                <a:spcPct val="130000"/>
              </a:lnSpc>
              <a:spcBef>
                <a:spcPts val="0"/>
              </a:spcBef>
              <a:spcAft>
                <a:spcPts val="0"/>
              </a:spcAft>
              <a:buClr>
                <a:schemeClr val="lt1"/>
              </a:buClr>
              <a:buSzPts val="1200"/>
              <a:buFont typeface="Roboto Mono Light"/>
              <a:buChar char="●"/>
              <a:defRPr sz="1200">
                <a:solidFill>
                  <a:schemeClr val="lt1"/>
                </a:solidFill>
                <a:latin typeface="Roboto Mono Light"/>
                <a:ea typeface="Roboto Mono Light"/>
                <a:cs typeface="Roboto Mono Light"/>
                <a:sym typeface="Roboto Mono Light"/>
              </a:defRPr>
            </a:lvl7pPr>
            <a:lvl8pPr indent="-304800" lvl="7" marL="3657600">
              <a:lnSpc>
                <a:spcPct val="130000"/>
              </a:lnSpc>
              <a:spcBef>
                <a:spcPts val="0"/>
              </a:spcBef>
              <a:spcAft>
                <a:spcPts val="0"/>
              </a:spcAft>
              <a:buClr>
                <a:schemeClr val="lt1"/>
              </a:buClr>
              <a:buSzPts val="1200"/>
              <a:buFont typeface="Roboto Mono Light"/>
              <a:buChar char="○"/>
              <a:defRPr sz="1200">
                <a:solidFill>
                  <a:schemeClr val="lt1"/>
                </a:solidFill>
                <a:latin typeface="Roboto Mono Light"/>
                <a:ea typeface="Roboto Mono Light"/>
                <a:cs typeface="Roboto Mono Light"/>
                <a:sym typeface="Roboto Mono Light"/>
              </a:defRPr>
            </a:lvl8pPr>
            <a:lvl9pPr indent="-304800" lvl="8" marL="4114800">
              <a:lnSpc>
                <a:spcPct val="130000"/>
              </a:lnSpc>
              <a:spcBef>
                <a:spcPts val="0"/>
              </a:spcBef>
              <a:spcAft>
                <a:spcPts val="0"/>
              </a:spcAft>
              <a:buClr>
                <a:schemeClr val="lt1"/>
              </a:buClr>
              <a:buSzPts val="1200"/>
              <a:buFont typeface="Roboto Mono Light"/>
              <a:buChar char="■"/>
              <a:defRPr sz="1200">
                <a:solidFill>
                  <a:schemeClr val="lt1"/>
                </a:solidFill>
                <a:latin typeface="Roboto Mono Light"/>
                <a:ea typeface="Roboto Mono Light"/>
                <a:cs typeface="Roboto Mono Light"/>
                <a:sym typeface="Roboto Mono Light"/>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0" name="Shape 730"/>
        <p:cNvGrpSpPr/>
        <p:nvPr/>
      </p:nvGrpSpPr>
      <p:grpSpPr>
        <a:xfrm>
          <a:off x="0" y="0"/>
          <a:ext cx="0" cy="0"/>
          <a:chOff x="0" y="0"/>
          <a:chExt cx="0" cy="0"/>
        </a:xfrm>
      </p:grpSpPr>
      <p:sp>
        <p:nvSpPr>
          <p:cNvPr id="731" name="Google Shape;731;p107"/>
          <p:cNvSpPr txBox="1"/>
          <p:nvPr>
            <p:ph idx="1" type="body"/>
          </p:nvPr>
        </p:nvSpPr>
        <p:spPr>
          <a:xfrm>
            <a:off x="473364" y="1280160"/>
            <a:ext cx="3999900" cy="3416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sz="13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32" name="Google Shape;732;p107"/>
          <p:cNvSpPr txBox="1"/>
          <p:nvPr>
            <p:ph idx="2" type="body"/>
          </p:nvPr>
        </p:nvSpPr>
        <p:spPr>
          <a:xfrm>
            <a:off x="4680000" y="1280160"/>
            <a:ext cx="3999900" cy="3416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sz="13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33" name="Google Shape;733;p10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734" name="Google Shape;734;p107"/>
          <p:cNvSpPr txBox="1"/>
          <p:nvPr>
            <p:ph type="title"/>
          </p:nvPr>
        </p:nvSpPr>
        <p:spPr>
          <a:xfrm>
            <a:off x="457200" y="457200"/>
            <a:ext cx="8229600" cy="731400"/>
          </a:xfrm>
          <a:prstGeom prst="rect">
            <a:avLst/>
          </a:prstGeom>
        </p:spPr>
        <p:txBody>
          <a:bodyPr anchorCtr="0" anchor="t" bIns="91425" lIns="91425" spcFirstLastPara="1" rIns="91425" wrap="square" tIns="91425">
            <a:normAutofit/>
          </a:bodyPr>
          <a:lstStyle>
            <a:lvl1pPr lvl="0" algn="l">
              <a:spcBef>
                <a:spcPts val="0"/>
              </a:spcBef>
              <a:spcAft>
                <a:spcPts val="0"/>
              </a:spcAft>
              <a:buSzPts val="30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5" name="Shape 735"/>
        <p:cNvGrpSpPr/>
        <p:nvPr/>
      </p:nvGrpSpPr>
      <p:grpSpPr>
        <a:xfrm>
          <a:off x="0" y="0"/>
          <a:ext cx="0" cy="0"/>
          <a:chOff x="0" y="0"/>
          <a:chExt cx="0" cy="0"/>
        </a:xfrm>
      </p:grpSpPr>
      <p:sp>
        <p:nvSpPr>
          <p:cNvPr id="736" name="Google Shape;736;p1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737" name="Google Shape;737;p108"/>
          <p:cNvSpPr txBox="1"/>
          <p:nvPr>
            <p:ph type="title"/>
          </p:nvPr>
        </p:nvSpPr>
        <p:spPr>
          <a:xfrm>
            <a:off x="457200" y="457200"/>
            <a:ext cx="8229600" cy="727800"/>
          </a:xfrm>
          <a:prstGeom prst="rect">
            <a:avLst/>
          </a:prstGeom>
        </p:spPr>
        <p:txBody>
          <a:bodyPr anchorCtr="0" anchor="t" bIns="91425" lIns="91425" spcFirstLastPara="1" rIns="91425" wrap="square" tIns="91425">
            <a:normAutofit/>
          </a:bodyPr>
          <a:lstStyle>
            <a:lvl1pPr lvl="0" algn="l">
              <a:spcBef>
                <a:spcPts val="0"/>
              </a:spcBef>
              <a:spcAft>
                <a:spcPts val="0"/>
              </a:spcAft>
              <a:buSzPts val="30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an image left">
  <p:cSld name="ONE_COLUMN_TEXT">
    <p:spTree>
      <p:nvGrpSpPr>
        <p:cNvPr id="738" name="Shape 738"/>
        <p:cNvGrpSpPr/>
        <p:nvPr/>
      </p:nvGrpSpPr>
      <p:grpSpPr>
        <a:xfrm>
          <a:off x="0" y="0"/>
          <a:ext cx="0" cy="0"/>
          <a:chOff x="0" y="0"/>
          <a:chExt cx="0" cy="0"/>
        </a:xfrm>
      </p:grpSpPr>
      <p:sp>
        <p:nvSpPr>
          <p:cNvPr id="739" name="Google Shape;739;p109"/>
          <p:cNvSpPr txBox="1"/>
          <p:nvPr>
            <p:ph type="title"/>
          </p:nvPr>
        </p:nvSpPr>
        <p:spPr>
          <a:xfrm>
            <a:off x="4859150" y="631325"/>
            <a:ext cx="3840600" cy="1212600"/>
          </a:xfrm>
          <a:prstGeom prst="rect">
            <a:avLst/>
          </a:prstGeom>
        </p:spPr>
        <p:txBody>
          <a:bodyPr anchorCtr="0" anchor="b" bIns="91425" lIns="91425" spcFirstLastPara="1" rIns="91425" wrap="square" tIns="91425">
            <a:normAutofit/>
          </a:bodyPr>
          <a:lstStyle>
            <a:lvl1pPr lvl="0" algn="l">
              <a:spcBef>
                <a:spcPts val="0"/>
              </a:spcBef>
              <a:spcAft>
                <a:spcPts val="0"/>
              </a:spcAft>
              <a:buSzPts val="2800"/>
              <a:buNone/>
              <a:defRPr sz="28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40" name="Google Shape;740;p109"/>
          <p:cNvSpPr txBox="1"/>
          <p:nvPr>
            <p:ph idx="1" type="body"/>
          </p:nvPr>
        </p:nvSpPr>
        <p:spPr>
          <a:xfrm>
            <a:off x="4859150" y="1888700"/>
            <a:ext cx="3840600" cy="2743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sz="1300"/>
            </a:lvl1pPr>
            <a:lvl2pPr indent="-304800" lvl="1" marL="914400">
              <a:spcBef>
                <a:spcPts val="0"/>
              </a:spcBef>
              <a:spcAft>
                <a:spcPts val="0"/>
              </a:spcAft>
              <a:buSzPts val="1200"/>
              <a:buChar char="○"/>
              <a:defRPr sz="1200"/>
            </a:lvl2pPr>
            <a:lvl3pPr indent="-298450" lvl="2" marL="1371600">
              <a:spcBef>
                <a:spcPts val="0"/>
              </a:spcBef>
              <a:spcAft>
                <a:spcPts val="0"/>
              </a:spcAft>
              <a:buSzPts val="1100"/>
              <a:buChar char="■"/>
              <a:defRPr sz="11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41" name="Google Shape;741;p1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742" name="Google Shape;742;p109"/>
          <p:cNvSpPr/>
          <p:nvPr>
            <p:ph idx="2" type="pic"/>
          </p:nvPr>
        </p:nvSpPr>
        <p:spPr>
          <a:xfrm>
            <a:off x="0" y="0"/>
            <a:ext cx="4562100" cy="5143500"/>
          </a:xfrm>
          <a:prstGeom prst="rect">
            <a:avLst/>
          </a:prstGeom>
          <a:noFill/>
          <a:ln>
            <a:noFill/>
          </a:ln>
        </p:spPr>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an image right">
  <p:cSld name="ONE_COLUMN_TEXT_1">
    <p:spTree>
      <p:nvGrpSpPr>
        <p:cNvPr id="743" name="Shape 743"/>
        <p:cNvGrpSpPr/>
        <p:nvPr/>
      </p:nvGrpSpPr>
      <p:grpSpPr>
        <a:xfrm>
          <a:off x="0" y="0"/>
          <a:ext cx="0" cy="0"/>
          <a:chOff x="0" y="0"/>
          <a:chExt cx="0" cy="0"/>
        </a:xfrm>
      </p:grpSpPr>
      <p:sp>
        <p:nvSpPr>
          <p:cNvPr id="744" name="Google Shape;744;p1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745" name="Google Shape;745;p110"/>
          <p:cNvSpPr/>
          <p:nvPr>
            <p:ph idx="2" type="pic"/>
          </p:nvPr>
        </p:nvSpPr>
        <p:spPr>
          <a:xfrm>
            <a:off x="4582100" y="0"/>
            <a:ext cx="4562100" cy="5143500"/>
          </a:xfrm>
          <a:prstGeom prst="rect">
            <a:avLst/>
          </a:prstGeom>
          <a:noFill/>
          <a:ln>
            <a:noFill/>
          </a:ln>
        </p:spPr>
      </p:sp>
      <p:sp>
        <p:nvSpPr>
          <p:cNvPr id="746" name="Google Shape;746;p110"/>
          <p:cNvSpPr txBox="1"/>
          <p:nvPr>
            <p:ph type="title"/>
          </p:nvPr>
        </p:nvSpPr>
        <p:spPr>
          <a:xfrm>
            <a:off x="437943" y="631325"/>
            <a:ext cx="3840600" cy="1212600"/>
          </a:xfrm>
          <a:prstGeom prst="rect">
            <a:avLst/>
          </a:prstGeom>
        </p:spPr>
        <p:txBody>
          <a:bodyPr anchorCtr="0" anchor="b" bIns="91425" lIns="91425" spcFirstLastPara="1" rIns="91425" wrap="square" tIns="91425">
            <a:normAutofit/>
          </a:bodyPr>
          <a:lstStyle>
            <a:lvl1pPr lvl="0" algn="l">
              <a:spcBef>
                <a:spcPts val="0"/>
              </a:spcBef>
              <a:spcAft>
                <a:spcPts val="0"/>
              </a:spcAft>
              <a:buSzPts val="2800"/>
              <a:buNone/>
              <a:defRPr sz="28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47" name="Google Shape;747;p110"/>
          <p:cNvSpPr txBox="1"/>
          <p:nvPr>
            <p:ph idx="1" type="body"/>
          </p:nvPr>
        </p:nvSpPr>
        <p:spPr>
          <a:xfrm>
            <a:off x="437943" y="1888700"/>
            <a:ext cx="3840600" cy="2743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sz="1300"/>
            </a:lvl1pPr>
            <a:lvl2pPr indent="-304800" lvl="1" marL="914400">
              <a:spcBef>
                <a:spcPts val="0"/>
              </a:spcBef>
              <a:spcAft>
                <a:spcPts val="0"/>
              </a:spcAft>
              <a:buSzPts val="1200"/>
              <a:buChar char="○"/>
              <a:defRPr sz="1200"/>
            </a:lvl2pPr>
            <a:lvl3pPr indent="-298450" lvl="2" marL="1371600">
              <a:spcBef>
                <a:spcPts val="0"/>
              </a:spcBef>
              <a:spcAft>
                <a:spcPts val="0"/>
              </a:spcAft>
              <a:buSzPts val="1100"/>
              <a:buChar char="■"/>
              <a:defRPr sz="11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a main point left">
  <p:cSld name="ONE_COLUMN_TEXT_2">
    <p:spTree>
      <p:nvGrpSpPr>
        <p:cNvPr id="748" name="Shape 748"/>
        <p:cNvGrpSpPr/>
        <p:nvPr/>
      </p:nvGrpSpPr>
      <p:grpSpPr>
        <a:xfrm>
          <a:off x="0" y="0"/>
          <a:ext cx="0" cy="0"/>
          <a:chOff x="0" y="0"/>
          <a:chExt cx="0" cy="0"/>
        </a:xfrm>
      </p:grpSpPr>
      <p:pic>
        <p:nvPicPr>
          <p:cNvPr id="749" name="Google Shape;749;p111"/>
          <p:cNvPicPr preferRelativeResize="0"/>
          <p:nvPr/>
        </p:nvPicPr>
        <p:blipFill rotWithShape="1">
          <a:blip r:embed="rId2">
            <a:alphaModFix/>
          </a:blip>
          <a:srcRect b="0" l="0" r="50000" t="0"/>
          <a:stretch/>
        </p:blipFill>
        <p:spPr>
          <a:xfrm>
            <a:off x="0" y="0"/>
            <a:ext cx="4572000" cy="5143500"/>
          </a:xfrm>
          <a:prstGeom prst="rect">
            <a:avLst/>
          </a:prstGeom>
          <a:noFill/>
          <a:ln>
            <a:noFill/>
          </a:ln>
        </p:spPr>
      </p:pic>
      <p:sp>
        <p:nvSpPr>
          <p:cNvPr id="750" name="Google Shape;750;p1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751" name="Google Shape;751;p111"/>
          <p:cNvSpPr txBox="1"/>
          <p:nvPr>
            <p:ph type="title"/>
          </p:nvPr>
        </p:nvSpPr>
        <p:spPr>
          <a:xfrm>
            <a:off x="4859150" y="631313"/>
            <a:ext cx="4008000" cy="1212600"/>
          </a:xfrm>
          <a:prstGeom prst="rect">
            <a:avLst/>
          </a:prstGeom>
        </p:spPr>
        <p:txBody>
          <a:bodyPr anchorCtr="0" anchor="b" bIns="91425" lIns="91425" spcFirstLastPara="1" rIns="91425" wrap="square" tIns="91425">
            <a:normAutofit/>
          </a:bodyPr>
          <a:lstStyle>
            <a:lvl1pPr lvl="0" algn="l">
              <a:spcBef>
                <a:spcPts val="0"/>
              </a:spcBef>
              <a:spcAft>
                <a:spcPts val="0"/>
              </a:spcAft>
              <a:buSzPts val="2800"/>
              <a:buNone/>
              <a:defRPr sz="28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52" name="Google Shape;752;p111"/>
          <p:cNvSpPr txBox="1"/>
          <p:nvPr>
            <p:ph idx="1" type="body"/>
          </p:nvPr>
        </p:nvSpPr>
        <p:spPr>
          <a:xfrm>
            <a:off x="4859150" y="1888700"/>
            <a:ext cx="3840600" cy="2743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sz="1300"/>
            </a:lvl1pPr>
            <a:lvl2pPr indent="-304800" lvl="1" marL="914400">
              <a:spcBef>
                <a:spcPts val="0"/>
              </a:spcBef>
              <a:spcAft>
                <a:spcPts val="0"/>
              </a:spcAft>
              <a:buSzPts val="1200"/>
              <a:buChar char="○"/>
              <a:defRPr sz="1200"/>
            </a:lvl2pPr>
            <a:lvl3pPr indent="-298450" lvl="2" marL="1371600">
              <a:spcBef>
                <a:spcPts val="0"/>
              </a:spcBef>
              <a:spcAft>
                <a:spcPts val="0"/>
              </a:spcAft>
              <a:buSzPts val="1100"/>
              <a:buChar char="■"/>
              <a:defRPr sz="11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a main point left 2">
  <p:cSld name="ONE_COLUMN_TEXT_2_1">
    <p:spTree>
      <p:nvGrpSpPr>
        <p:cNvPr id="753" name="Shape 753"/>
        <p:cNvGrpSpPr/>
        <p:nvPr/>
      </p:nvGrpSpPr>
      <p:grpSpPr>
        <a:xfrm>
          <a:off x="0" y="0"/>
          <a:ext cx="0" cy="0"/>
          <a:chOff x="0" y="0"/>
          <a:chExt cx="0" cy="0"/>
        </a:xfrm>
      </p:grpSpPr>
      <p:sp>
        <p:nvSpPr>
          <p:cNvPr id="754" name="Google Shape;754;p1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755" name="Google Shape;755;p112"/>
          <p:cNvSpPr txBox="1"/>
          <p:nvPr>
            <p:ph type="title"/>
          </p:nvPr>
        </p:nvSpPr>
        <p:spPr>
          <a:xfrm>
            <a:off x="4859150" y="631313"/>
            <a:ext cx="4008000" cy="1212600"/>
          </a:xfrm>
          <a:prstGeom prst="rect">
            <a:avLst/>
          </a:prstGeom>
        </p:spPr>
        <p:txBody>
          <a:bodyPr anchorCtr="0" anchor="b" bIns="91425" lIns="91425" spcFirstLastPara="1" rIns="91425" wrap="square" tIns="91425">
            <a:normAutofit/>
          </a:bodyPr>
          <a:lstStyle>
            <a:lvl1pPr lvl="0" algn="l">
              <a:spcBef>
                <a:spcPts val="0"/>
              </a:spcBef>
              <a:spcAft>
                <a:spcPts val="0"/>
              </a:spcAft>
              <a:buSzPts val="2800"/>
              <a:buNone/>
              <a:defRPr sz="28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56" name="Google Shape;756;p112"/>
          <p:cNvSpPr txBox="1"/>
          <p:nvPr>
            <p:ph idx="1" type="body"/>
          </p:nvPr>
        </p:nvSpPr>
        <p:spPr>
          <a:xfrm>
            <a:off x="4859150" y="1888700"/>
            <a:ext cx="3840600" cy="2743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sz="1300"/>
            </a:lvl1pPr>
            <a:lvl2pPr indent="-304800" lvl="1" marL="914400">
              <a:spcBef>
                <a:spcPts val="0"/>
              </a:spcBef>
              <a:spcAft>
                <a:spcPts val="0"/>
              </a:spcAft>
              <a:buSzPts val="1200"/>
              <a:buChar char="○"/>
              <a:defRPr sz="1200"/>
            </a:lvl2pPr>
            <a:lvl3pPr indent="-298450" lvl="2" marL="1371600">
              <a:spcBef>
                <a:spcPts val="0"/>
              </a:spcBef>
              <a:spcAft>
                <a:spcPts val="0"/>
              </a:spcAft>
              <a:buSzPts val="1100"/>
              <a:buChar char="■"/>
              <a:defRPr sz="11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pic>
        <p:nvPicPr>
          <p:cNvPr id="757" name="Google Shape;757;p112"/>
          <p:cNvPicPr preferRelativeResize="0"/>
          <p:nvPr/>
        </p:nvPicPr>
        <p:blipFill rotWithShape="1">
          <a:blip r:embed="rId2">
            <a:alphaModFix/>
          </a:blip>
          <a:srcRect b="0" l="0" r="50000" t="0"/>
          <a:stretch/>
        </p:blipFill>
        <p:spPr>
          <a:xfrm>
            <a:off x="0" y="0"/>
            <a:ext cx="4572000" cy="514350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a main point right">
  <p:cSld name="ONE_COLUMN_TEXT_1_1">
    <p:spTree>
      <p:nvGrpSpPr>
        <p:cNvPr id="758" name="Shape 758"/>
        <p:cNvGrpSpPr/>
        <p:nvPr/>
      </p:nvGrpSpPr>
      <p:grpSpPr>
        <a:xfrm>
          <a:off x="0" y="0"/>
          <a:ext cx="0" cy="0"/>
          <a:chOff x="0" y="0"/>
          <a:chExt cx="0" cy="0"/>
        </a:xfrm>
      </p:grpSpPr>
      <p:sp>
        <p:nvSpPr>
          <p:cNvPr id="759" name="Google Shape;759;p1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760" name="Google Shape;760;p113"/>
          <p:cNvSpPr txBox="1"/>
          <p:nvPr>
            <p:ph type="title"/>
          </p:nvPr>
        </p:nvSpPr>
        <p:spPr>
          <a:xfrm>
            <a:off x="437943" y="631325"/>
            <a:ext cx="3840600" cy="1212600"/>
          </a:xfrm>
          <a:prstGeom prst="rect">
            <a:avLst/>
          </a:prstGeom>
        </p:spPr>
        <p:txBody>
          <a:bodyPr anchorCtr="0" anchor="b" bIns="91425" lIns="91425" spcFirstLastPara="1" rIns="91425" wrap="square" tIns="91425">
            <a:normAutofit/>
          </a:bodyPr>
          <a:lstStyle>
            <a:lvl1pPr lvl="0" algn="l">
              <a:spcBef>
                <a:spcPts val="0"/>
              </a:spcBef>
              <a:spcAft>
                <a:spcPts val="0"/>
              </a:spcAft>
              <a:buSzPts val="2800"/>
              <a:buNone/>
              <a:defRPr sz="28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61" name="Google Shape;761;p113"/>
          <p:cNvSpPr txBox="1"/>
          <p:nvPr>
            <p:ph idx="1" type="body"/>
          </p:nvPr>
        </p:nvSpPr>
        <p:spPr>
          <a:xfrm>
            <a:off x="437943" y="1888700"/>
            <a:ext cx="3840600" cy="2743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sz="1300"/>
            </a:lvl1pPr>
            <a:lvl2pPr indent="-304800" lvl="1" marL="914400">
              <a:spcBef>
                <a:spcPts val="0"/>
              </a:spcBef>
              <a:spcAft>
                <a:spcPts val="0"/>
              </a:spcAft>
              <a:buSzPts val="1200"/>
              <a:buChar char="○"/>
              <a:defRPr sz="1200"/>
            </a:lvl2pPr>
            <a:lvl3pPr indent="-298450" lvl="2" marL="1371600">
              <a:spcBef>
                <a:spcPts val="0"/>
              </a:spcBef>
              <a:spcAft>
                <a:spcPts val="0"/>
              </a:spcAft>
              <a:buSzPts val="1100"/>
              <a:buChar char="■"/>
              <a:defRPr sz="11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pic>
        <p:nvPicPr>
          <p:cNvPr id="762" name="Google Shape;762;p113"/>
          <p:cNvPicPr preferRelativeResize="0"/>
          <p:nvPr/>
        </p:nvPicPr>
        <p:blipFill rotWithShape="1">
          <a:blip r:embed="rId2">
            <a:alphaModFix/>
          </a:blip>
          <a:srcRect b="0" l="50000" r="0" t="0"/>
          <a:stretch/>
        </p:blipFill>
        <p:spPr>
          <a:xfrm>
            <a:off x="4572000" y="0"/>
            <a:ext cx="4572000" cy="514350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a main point right 2">
  <p:cSld name="ONE_COLUMN_TEXT_1_1_1">
    <p:spTree>
      <p:nvGrpSpPr>
        <p:cNvPr id="763" name="Shape 763"/>
        <p:cNvGrpSpPr/>
        <p:nvPr/>
      </p:nvGrpSpPr>
      <p:grpSpPr>
        <a:xfrm>
          <a:off x="0" y="0"/>
          <a:ext cx="0" cy="0"/>
          <a:chOff x="0" y="0"/>
          <a:chExt cx="0" cy="0"/>
        </a:xfrm>
      </p:grpSpPr>
      <p:sp>
        <p:nvSpPr>
          <p:cNvPr id="764" name="Google Shape;764;p1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765" name="Google Shape;765;p114"/>
          <p:cNvSpPr txBox="1"/>
          <p:nvPr>
            <p:ph type="title"/>
          </p:nvPr>
        </p:nvSpPr>
        <p:spPr>
          <a:xfrm>
            <a:off x="437943" y="631325"/>
            <a:ext cx="3840600" cy="1212600"/>
          </a:xfrm>
          <a:prstGeom prst="rect">
            <a:avLst/>
          </a:prstGeom>
        </p:spPr>
        <p:txBody>
          <a:bodyPr anchorCtr="0" anchor="b" bIns="91425" lIns="91425" spcFirstLastPara="1" rIns="91425" wrap="square" tIns="91425">
            <a:normAutofit/>
          </a:bodyPr>
          <a:lstStyle>
            <a:lvl1pPr lvl="0" algn="l">
              <a:spcBef>
                <a:spcPts val="0"/>
              </a:spcBef>
              <a:spcAft>
                <a:spcPts val="0"/>
              </a:spcAft>
              <a:buSzPts val="2800"/>
              <a:buNone/>
              <a:defRPr sz="28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66" name="Google Shape;766;p114"/>
          <p:cNvSpPr txBox="1"/>
          <p:nvPr>
            <p:ph idx="1" type="body"/>
          </p:nvPr>
        </p:nvSpPr>
        <p:spPr>
          <a:xfrm>
            <a:off x="437943" y="1888700"/>
            <a:ext cx="3840600" cy="2743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sz="1300"/>
            </a:lvl1pPr>
            <a:lvl2pPr indent="-304800" lvl="1" marL="914400">
              <a:spcBef>
                <a:spcPts val="0"/>
              </a:spcBef>
              <a:spcAft>
                <a:spcPts val="0"/>
              </a:spcAft>
              <a:buSzPts val="1200"/>
              <a:buChar char="○"/>
              <a:defRPr sz="1200"/>
            </a:lvl2pPr>
            <a:lvl3pPr indent="-298450" lvl="2" marL="1371600">
              <a:spcBef>
                <a:spcPts val="0"/>
              </a:spcBef>
              <a:spcAft>
                <a:spcPts val="0"/>
              </a:spcAft>
              <a:buSzPts val="1100"/>
              <a:buChar char="■"/>
              <a:defRPr sz="11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pic>
        <p:nvPicPr>
          <p:cNvPr id="767" name="Google Shape;767;p114"/>
          <p:cNvPicPr preferRelativeResize="0"/>
          <p:nvPr/>
        </p:nvPicPr>
        <p:blipFill rotWithShape="1">
          <a:blip r:embed="rId2">
            <a:alphaModFix/>
          </a:blip>
          <a:srcRect b="0" l="50000" r="0" t="0"/>
          <a:stretch/>
        </p:blipFill>
        <p:spPr>
          <a:xfrm>
            <a:off x="4572000" y="0"/>
            <a:ext cx="4572000" cy="5143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Icon Slide">
  <p:cSld name="5 Icon Slide">
    <p:spTree>
      <p:nvGrpSpPr>
        <p:cNvPr id="116" name="Shape 116"/>
        <p:cNvGrpSpPr/>
        <p:nvPr/>
      </p:nvGrpSpPr>
      <p:grpSpPr>
        <a:xfrm>
          <a:off x="0" y="0"/>
          <a:ext cx="0" cy="0"/>
          <a:chOff x="0" y="0"/>
          <a:chExt cx="0" cy="0"/>
        </a:xfrm>
      </p:grpSpPr>
      <p:sp>
        <p:nvSpPr>
          <p:cNvPr id="117" name="Google Shape;117;p12"/>
          <p:cNvSpPr txBox="1"/>
          <p:nvPr>
            <p:ph type="title"/>
          </p:nvPr>
        </p:nvSpPr>
        <p:spPr>
          <a:xfrm>
            <a:off x="755650" y="712788"/>
            <a:ext cx="7632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12"/>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12"/>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2"/>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1" name="Google Shape;121;p12"/>
          <p:cNvSpPr/>
          <p:nvPr>
            <p:ph idx="2" type="pic"/>
          </p:nvPr>
        </p:nvSpPr>
        <p:spPr>
          <a:xfrm>
            <a:off x="1081963" y="1783354"/>
            <a:ext cx="698500" cy="698500"/>
          </a:xfrm>
          <a:prstGeom prst="rect">
            <a:avLst/>
          </a:prstGeom>
          <a:noFill/>
          <a:ln>
            <a:noFill/>
          </a:ln>
        </p:spPr>
      </p:sp>
      <p:sp>
        <p:nvSpPr>
          <p:cNvPr id="122" name="Google Shape;122;p12"/>
          <p:cNvSpPr/>
          <p:nvPr>
            <p:ph idx="3" type="pic"/>
          </p:nvPr>
        </p:nvSpPr>
        <p:spPr>
          <a:xfrm>
            <a:off x="4222750" y="1783354"/>
            <a:ext cx="698500" cy="698500"/>
          </a:xfrm>
          <a:prstGeom prst="rect">
            <a:avLst/>
          </a:prstGeom>
          <a:noFill/>
          <a:ln>
            <a:noFill/>
          </a:ln>
        </p:spPr>
      </p:sp>
      <p:sp>
        <p:nvSpPr>
          <p:cNvPr id="123" name="Google Shape;123;p12"/>
          <p:cNvSpPr txBox="1"/>
          <p:nvPr>
            <p:ph idx="1" type="body"/>
          </p:nvPr>
        </p:nvSpPr>
        <p:spPr>
          <a:xfrm>
            <a:off x="755651" y="2626084"/>
            <a:ext cx="1338514" cy="1081212"/>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12"/>
          <p:cNvSpPr/>
          <p:nvPr>
            <p:ph idx="4" type="pic"/>
          </p:nvPr>
        </p:nvSpPr>
        <p:spPr>
          <a:xfrm>
            <a:off x="2655510" y="1783354"/>
            <a:ext cx="698500" cy="698500"/>
          </a:xfrm>
          <a:prstGeom prst="rect">
            <a:avLst/>
          </a:prstGeom>
          <a:noFill/>
          <a:ln>
            <a:noFill/>
          </a:ln>
        </p:spPr>
      </p:sp>
      <p:sp>
        <p:nvSpPr>
          <p:cNvPr id="125" name="Google Shape;125;p12"/>
          <p:cNvSpPr txBox="1"/>
          <p:nvPr>
            <p:ph idx="5" type="body"/>
          </p:nvPr>
        </p:nvSpPr>
        <p:spPr>
          <a:xfrm>
            <a:off x="2329197" y="2626084"/>
            <a:ext cx="1338514" cy="1081212"/>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12"/>
          <p:cNvSpPr txBox="1"/>
          <p:nvPr>
            <p:ph idx="6" type="body"/>
          </p:nvPr>
        </p:nvSpPr>
        <p:spPr>
          <a:xfrm>
            <a:off x="3902743" y="2626084"/>
            <a:ext cx="1338514" cy="1081212"/>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12"/>
          <p:cNvSpPr txBox="1"/>
          <p:nvPr>
            <p:ph idx="7" type="body"/>
          </p:nvPr>
        </p:nvSpPr>
        <p:spPr>
          <a:xfrm>
            <a:off x="5476289" y="2626084"/>
            <a:ext cx="1338514" cy="1081212"/>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12"/>
          <p:cNvSpPr/>
          <p:nvPr>
            <p:ph idx="8" type="pic"/>
          </p:nvPr>
        </p:nvSpPr>
        <p:spPr>
          <a:xfrm>
            <a:off x="7369843" y="1783354"/>
            <a:ext cx="698500" cy="698500"/>
          </a:xfrm>
          <a:prstGeom prst="rect">
            <a:avLst/>
          </a:prstGeom>
          <a:noFill/>
          <a:ln>
            <a:noFill/>
          </a:ln>
        </p:spPr>
      </p:sp>
      <p:sp>
        <p:nvSpPr>
          <p:cNvPr id="129" name="Google Shape;129;p12"/>
          <p:cNvSpPr txBox="1"/>
          <p:nvPr>
            <p:ph idx="9" type="body"/>
          </p:nvPr>
        </p:nvSpPr>
        <p:spPr>
          <a:xfrm>
            <a:off x="7049836" y="2629992"/>
            <a:ext cx="1338514" cy="1081212"/>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12"/>
          <p:cNvSpPr/>
          <p:nvPr>
            <p:ph idx="13" type="pic"/>
          </p:nvPr>
        </p:nvSpPr>
        <p:spPr>
          <a:xfrm>
            <a:off x="5796296" y="1783354"/>
            <a:ext cx="698500" cy="698500"/>
          </a:xfrm>
          <a:prstGeom prst="rect">
            <a:avLst/>
          </a:prstGeom>
          <a:noFill/>
          <a:ln>
            <a:noFill/>
          </a:ln>
        </p:spPr>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68" name="Shape 768"/>
        <p:cNvGrpSpPr/>
        <p:nvPr/>
      </p:nvGrpSpPr>
      <p:grpSpPr>
        <a:xfrm>
          <a:off x="0" y="0"/>
          <a:ext cx="0" cy="0"/>
          <a:chOff x="0" y="0"/>
          <a:chExt cx="0" cy="0"/>
        </a:xfrm>
      </p:grpSpPr>
      <p:sp>
        <p:nvSpPr>
          <p:cNvPr id="769" name="Google Shape;769;p115"/>
          <p:cNvSpPr txBox="1"/>
          <p:nvPr>
            <p:ph type="title"/>
          </p:nvPr>
        </p:nvSpPr>
        <p:spPr>
          <a:xfrm>
            <a:off x="457200" y="935400"/>
            <a:ext cx="8229600" cy="32727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000"/>
              <a:buNone/>
              <a:defRPr sz="3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70" name="Google Shape;770;p1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71" name="Shape 771"/>
        <p:cNvGrpSpPr/>
        <p:nvPr/>
      </p:nvGrpSpPr>
      <p:grpSpPr>
        <a:xfrm>
          <a:off x="0" y="0"/>
          <a:ext cx="0" cy="0"/>
          <a:chOff x="0" y="0"/>
          <a:chExt cx="0" cy="0"/>
        </a:xfrm>
      </p:grpSpPr>
      <p:sp>
        <p:nvSpPr>
          <p:cNvPr id="772" name="Google Shape;772;p116"/>
          <p:cNvSpPr txBox="1"/>
          <p:nvPr>
            <p:ph hasCustomPrompt="1" type="title"/>
          </p:nvPr>
        </p:nvSpPr>
        <p:spPr>
          <a:xfrm>
            <a:off x="1371615" y="1106125"/>
            <a:ext cx="64008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73" name="Google Shape;773;p116"/>
          <p:cNvSpPr txBox="1"/>
          <p:nvPr>
            <p:ph idx="1" type="body"/>
          </p:nvPr>
        </p:nvSpPr>
        <p:spPr>
          <a:xfrm>
            <a:off x="1371587" y="3152225"/>
            <a:ext cx="6400800" cy="13008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a:lvl1pPr>
            <a:lvl2pPr indent="-311150" lvl="1" marL="914400" algn="ctr">
              <a:spcBef>
                <a:spcPts val="0"/>
              </a:spcBef>
              <a:spcAft>
                <a:spcPts val="0"/>
              </a:spcAft>
              <a:buSzPts val="1300"/>
              <a:buChar char="○"/>
              <a:defRPr/>
            </a:lvl2pPr>
            <a:lvl3pPr indent="-311150" lvl="2" marL="1371600" algn="ctr">
              <a:spcBef>
                <a:spcPts val="0"/>
              </a:spcBef>
              <a:spcAft>
                <a:spcPts val="0"/>
              </a:spcAft>
              <a:buSzPts val="13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
        <p:nvSpPr>
          <p:cNvPr id="774" name="Google Shape;774;p1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5" name="Shape 775"/>
        <p:cNvGrpSpPr/>
        <p:nvPr/>
      </p:nvGrpSpPr>
      <p:grpSpPr>
        <a:xfrm>
          <a:off x="0" y="0"/>
          <a:ext cx="0" cy="0"/>
          <a:chOff x="0" y="0"/>
          <a:chExt cx="0" cy="0"/>
        </a:xfrm>
      </p:grpSpPr>
      <p:sp>
        <p:nvSpPr>
          <p:cNvPr id="776" name="Google Shape;776;p1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blipFill>
          <a:blip r:embed="rId2">
            <a:alphaModFix/>
          </a:blip>
          <a:stretch>
            <a:fillRect/>
          </a:stretch>
        </a:blipFill>
      </p:bgPr>
    </p:bg>
    <p:spTree>
      <p:nvGrpSpPr>
        <p:cNvPr id="781" name="Shape 781"/>
        <p:cNvGrpSpPr/>
        <p:nvPr/>
      </p:nvGrpSpPr>
      <p:grpSpPr>
        <a:xfrm>
          <a:off x="0" y="0"/>
          <a:ext cx="0" cy="0"/>
          <a:chOff x="0" y="0"/>
          <a:chExt cx="0" cy="0"/>
        </a:xfrm>
      </p:grpSpPr>
      <p:sp>
        <p:nvSpPr>
          <p:cNvPr id="782" name="Google Shape;782;p119"/>
          <p:cNvSpPr txBox="1"/>
          <p:nvPr>
            <p:ph type="ctrTitle"/>
          </p:nvPr>
        </p:nvSpPr>
        <p:spPr>
          <a:xfrm>
            <a:off x="457200" y="194925"/>
            <a:ext cx="8229600" cy="1837200"/>
          </a:xfrm>
          <a:prstGeom prst="rect">
            <a:avLst/>
          </a:prstGeom>
          <a:effectLst>
            <a:outerShdw blurRad="214313" rotWithShape="0" algn="bl">
              <a:srgbClr val="36364C">
                <a:alpha val="96000"/>
              </a:srgbClr>
            </a:outerShdw>
          </a:effectLst>
        </p:spPr>
        <p:txBody>
          <a:bodyPr anchorCtr="0" anchor="b" bIns="91425" lIns="91425" spcFirstLastPara="1" rIns="91425" wrap="square" tIns="91425">
            <a:normAutofit/>
          </a:bodyPr>
          <a:lstStyle>
            <a:lvl1pPr lvl="0" algn="ctr">
              <a:spcBef>
                <a:spcPts val="0"/>
              </a:spcBef>
              <a:spcAft>
                <a:spcPts val="0"/>
              </a:spcAft>
              <a:buSzPts val="3500"/>
              <a:buNone/>
              <a:defRPr sz="3500"/>
            </a:lvl1pPr>
            <a:lvl2pPr lvl="1" algn="ctr">
              <a:spcBef>
                <a:spcPts val="0"/>
              </a:spcBef>
              <a:spcAft>
                <a:spcPts val="0"/>
              </a:spcAft>
              <a:buSzPts val="5700"/>
              <a:buNone/>
              <a:defRPr sz="5700"/>
            </a:lvl2pPr>
            <a:lvl3pPr lvl="2" algn="ctr">
              <a:spcBef>
                <a:spcPts val="0"/>
              </a:spcBef>
              <a:spcAft>
                <a:spcPts val="0"/>
              </a:spcAft>
              <a:buSzPts val="5700"/>
              <a:buNone/>
              <a:defRPr sz="5700"/>
            </a:lvl3pPr>
            <a:lvl4pPr lvl="3" algn="ctr">
              <a:spcBef>
                <a:spcPts val="0"/>
              </a:spcBef>
              <a:spcAft>
                <a:spcPts val="0"/>
              </a:spcAft>
              <a:buSzPts val="5700"/>
              <a:buNone/>
              <a:defRPr sz="5700"/>
            </a:lvl4pPr>
            <a:lvl5pPr lvl="4" algn="ctr">
              <a:spcBef>
                <a:spcPts val="0"/>
              </a:spcBef>
              <a:spcAft>
                <a:spcPts val="0"/>
              </a:spcAft>
              <a:buSzPts val="5700"/>
              <a:buNone/>
              <a:defRPr sz="5700"/>
            </a:lvl5pPr>
            <a:lvl6pPr lvl="5" algn="ctr">
              <a:spcBef>
                <a:spcPts val="0"/>
              </a:spcBef>
              <a:spcAft>
                <a:spcPts val="0"/>
              </a:spcAft>
              <a:buSzPts val="5700"/>
              <a:buNone/>
              <a:defRPr sz="5700"/>
            </a:lvl6pPr>
            <a:lvl7pPr lvl="6" algn="ctr">
              <a:spcBef>
                <a:spcPts val="0"/>
              </a:spcBef>
              <a:spcAft>
                <a:spcPts val="0"/>
              </a:spcAft>
              <a:buSzPts val="5700"/>
              <a:buNone/>
              <a:defRPr sz="5700"/>
            </a:lvl7pPr>
            <a:lvl8pPr lvl="7" algn="ctr">
              <a:spcBef>
                <a:spcPts val="0"/>
              </a:spcBef>
              <a:spcAft>
                <a:spcPts val="0"/>
              </a:spcAft>
              <a:buSzPts val="5700"/>
              <a:buNone/>
              <a:defRPr sz="5700"/>
            </a:lvl8pPr>
            <a:lvl9pPr lvl="8" algn="ctr">
              <a:spcBef>
                <a:spcPts val="0"/>
              </a:spcBef>
              <a:spcAft>
                <a:spcPts val="0"/>
              </a:spcAft>
              <a:buSzPts val="5700"/>
              <a:buNone/>
              <a:defRPr sz="5700"/>
            </a:lvl9pPr>
          </a:lstStyle>
          <a:p/>
        </p:txBody>
      </p:sp>
      <p:sp>
        <p:nvSpPr>
          <p:cNvPr id="783" name="Google Shape;783;p119"/>
          <p:cNvSpPr txBox="1"/>
          <p:nvPr>
            <p:ph idx="1" type="subTitle"/>
          </p:nvPr>
        </p:nvSpPr>
        <p:spPr>
          <a:xfrm>
            <a:off x="311700" y="2032125"/>
            <a:ext cx="8520600" cy="792600"/>
          </a:xfrm>
          <a:prstGeom prst="rect">
            <a:avLst/>
          </a:prstGeom>
          <a:effectLst>
            <a:outerShdw blurRad="157163" rotWithShape="0" algn="bl">
              <a:srgbClr val="36364C"/>
            </a:outerShdw>
          </a:effectLst>
        </p:spPr>
        <p:txBody>
          <a:bodyPr anchorCtr="0" anchor="t" bIns="91425" lIns="91425" spcFirstLastPara="1" rIns="91425" wrap="square" tIns="91425">
            <a:normAutofit/>
          </a:bodyPr>
          <a:lstStyle>
            <a:lvl1pPr lvl="0" algn="ctr">
              <a:lnSpc>
                <a:spcPct val="100000"/>
              </a:lnSpc>
              <a:spcBef>
                <a:spcPts val="0"/>
              </a:spcBef>
              <a:spcAft>
                <a:spcPts val="0"/>
              </a:spcAft>
              <a:buSzPts val="2300"/>
              <a:buNone/>
              <a:defRPr sz="23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84" name="Google Shape;784;p1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type="secHead">
  <p:cSld name="SECTION_HEADER">
    <p:bg>
      <p:bgPr>
        <a:blipFill>
          <a:blip r:embed="rId2">
            <a:alphaModFix/>
          </a:blip>
          <a:stretch>
            <a:fillRect/>
          </a:stretch>
        </a:blipFill>
      </p:bgPr>
    </p:bg>
    <p:spTree>
      <p:nvGrpSpPr>
        <p:cNvPr id="785" name="Shape 785"/>
        <p:cNvGrpSpPr/>
        <p:nvPr/>
      </p:nvGrpSpPr>
      <p:grpSpPr>
        <a:xfrm>
          <a:off x="0" y="0"/>
          <a:ext cx="0" cy="0"/>
          <a:chOff x="0" y="0"/>
          <a:chExt cx="0" cy="0"/>
        </a:xfrm>
      </p:grpSpPr>
      <p:sp>
        <p:nvSpPr>
          <p:cNvPr id="786" name="Google Shape;786;p120"/>
          <p:cNvSpPr txBox="1"/>
          <p:nvPr>
            <p:ph type="title"/>
          </p:nvPr>
        </p:nvSpPr>
        <p:spPr>
          <a:xfrm>
            <a:off x="457200" y="2150850"/>
            <a:ext cx="8229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000"/>
              <a:buNone/>
              <a:defRPr sz="3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87" name="Google Shape;787;p1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bg>
      <p:bgPr>
        <a:blipFill>
          <a:blip r:embed="rId2">
            <a:alphaModFix/>
          </a:blip>
          <a:stretch>
            <a:fillRect/>
          </a:stretch>
        </a:blipFill>
      </p:bgPr>
    </p:bg>
    <p:spTree>
      <p:nvGrpSpPr>
        <p:cNvPr id="788" name="Shape 788"/>
        <p:cNvGrpSpPr/>
        <p:nvPr/>
      </p:nvGrpSpPr>
      <p:grpSpPr>
        <a:xfrm>
          <a:off x="0" y="0"/>
          <a:ext cx="0" cy="0"/>
          <a:chOff x="0" y="0"/>
          <a:chExt cx="0" cy="0"/>
        </a:xfrm>
      </p:grpSpPr>
      <p:sp>
        <p:nvSpPr>
          <p:cNvPr id="789" name="Google Shape;789;p121"/>
          <p:cNvSpPr txBox="1"/>
          <p:nvPr>
            <p:ph type="title"/>
          </p:nvPr>
        </p:nvSpPr>
        <p:spPr>
          <a:xfrm>
            <a:off x="457200" y="2150850"/>
            <a:ext cx="8229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000"/>
              <a:buNone/>
              <a:defRPr sz="3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90" name="Google Shape;790;p1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_1">
    <p:bg>
      <p:bgPr>
        <a:blipFill>
          <a:blip r:embed="rId2">
            <a:alphaModFix/>
          </a:blip>
          <a:stretch>
            <a:fillRect/>
          </a:stretch>
        </a:blipFill>
      </p:bgPr>
    </p:bg>
    <p:spTree>
      <p:nvGrpSpPr>
        <p:cNvPr id="791" name="Shape 791"/>
        <p:cNvGrpSpPr/>
        <p:nvPr/>
      </p:nvGrpSpPr>
      <p:grpSpPr>
        <a:xfrm>
          <a:off x="0" y="0"/>
          <a:ext cx="0" cy="0"/>
          <a:chOff x="0" y="0"/>
          <a:chExt cx="0" cy="0"/>
        </a:xfrm>
      </p:grpSpPr>
      <p:sp>
        <p:nvSpPr>
          <p:cNvPr id="792" name="Google Shape;792;p122"/>
          <p:cNvSpPr txBox="1"/>
          <p:nvPr>
            <p:ph type="title"/>
          </p:nvPr>
        </p:nvSpPr>
        <p:spPr>
          <a:xfrm>
            <a:off x="457200" y="2150850"/>
            <a:ext cx="8229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000"/>
              <a:buNone/>
              <a:defRPr sz="3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93" name="Google Shape;793;p1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_HEADER_1_1_1">
    <p:bg>
      <p:bgPr>
        <a:blipFill>
          <a:blip r:embed="rId2">
            <a:alphaModFix/>
          </a:blip>
          <a:stretch>
            <a:fillRect/>
          </a:stretch>
        </a:blipFill>
      </p:bgPr>
    </p:bg>
    <p:spTree>
      <p:nvGrpSpPr>
        <p:cNvPr id="794" name="Shape 794"/>
        <p:cNvGrpSpPr/>
        <p:nvPr/>
      </p:nvGrpSpPr>
      <p:grpSpPr>
        <a:xfrm>
          <a:off x="0" y="0"/>
          <a:ext cx="0" cy="0"/>
          <a:chOff x="0" y="0"/>
          <a:chExt cx="0" cy="0"/>
        </a:xfrm>
      </p:grpSpPr>
      <p:sp>
        <p:nvSpPr>
          <p:cNvPr id="795" name="Google Shape;795;p123"/>
          <p:cNvSpPr txBox="1"/>
          <p:nvPr>
            <p:ph type="title"/>
          </p:nvPr>
        </p:nvSpPr>
        <p:spPr>
          <a:xfrm>
            <a:off x="457200" y="2150850"/>
            <a:ext cx="8229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000"/>
              <a:buNone/>
              <a:defRPr sz="3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96" name="Google Shape;796;p1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97" name="Shape 797"/>
        <p:cNvGrpSpPr/>
        <p:nvPr/>
      </p:nvGrpSpPr>
      <p:grpSpPr>
        <a:xfrm>
          <a:off x="0" y="0"/>
          <a:ext cx="0" cy="0"/>
          <a:chOff x="0" y="0"/>
          <a:chExt cx="0" cy="0"/>
        </a:xfrm>
      </p:grpSpPr>
      <p:sp>
        <p:nvSpPr>
          <p:cNvPr id="798" name="Google Shape;798;p124"/>
          <p:cNvSpPr txBox="1"/>
          <p:nvPr>
            <p:ph type="title"/>
          </p:nvPr>
        </p:nvSpPr>
        <p:spPr>
          <a:xfrm>
            <a:off x="457200" y="457200"/>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99" name="Google Shape;799;p1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800" name="Google Shape;800;p124"/>
          <p:cNvSpPr txBox="1"/>
          <p:nvPr>
            <p:ph idx="1" type="body"/>
          </p:nvPr>
        </p:nvSpPr>
        <p:spPr>
          <a:xfrm>
            <a:off x="457200" y="1304875"/>
            <a:ext cx="8229600" cy="3416400"/>
          </a:xfrm>
          <a:prstGeom prst="rect">
            <a:avLst/>
          </a:prstGeom>
        </p:spPr>
        <p:txBody>
          <a:bodyPr anchorCtr="0" anchor="t" bIns="91425" lIns="91425" spcFirstLastPara="1" rIns="91425" wrap="square" tIns="91425">
            <a:normAutofit/>
          </a:bodyPr>
          <a:lstStyle>
            <a:lvl1pPr indent="-330200" lvl="0" marL="457200">
              <a:lnSpc>
                <a:spcPct val="130000"/>
              </a:lnSpc>
              <a:spcBef>
                <a:spcPts val="0"/>
              </a:spcBef>
              <a:spcAft>
                <a:spcPts val="0"/>
              </a:spcAft>
              <a:buClr>
                <a:schemeClr val="lt1"/>
              </a:buClr>
              <a:buSzPts val="1600"/>
              <a:buFont typeface="Roboto Light"/>
              <a:buChar char="●"/>
              <a:defRPr sz="1600">
                <a:solidFill>
                  <a:schemeClr val="lt1"/>
                </a:solidFill>
                <a:latin typeface="Roboto Light"/>
                <a:ea typeface="Roboto Light"/>
                <a:cs typeface="Roboto Light"/>
                <a:sym typeface="Roboto Light"/>
              </a:defRPr>
            </a:lvl1pPr>
            <a:lvl2pPr indent="-323850" lvl="1" marL="914400">
              <a:lnSpc>
                <a:spcPct val="130000"/>
              </a:lnSpc>
              <a:spcBef>
                <a:spcPts val="0"/>
              </a:spcBef>
              <a:spcAft>
                <a:spcPts val="0"/>
              </a:spcAft>
              <a:buClr>
                <a:schemeClr val="lt1"/>
              </a:buClr>
              <a:buSzPts val="1500"/>
              <a:buFont typeface="Roboto Light"/>
              <a:buChar char="○"/>
              <a:defRPr sz="1500">
                <a:solidFill>
                  <a:schemeClr val="lt1"/>
                </a:solidFill>
                <a:latin typeface="Roboto Light"/>
                <a:ea typeface="Roboto Light"/>
                <a:cs typeface="Roboto Light"/>
                <a:sym typeface="Roboto Light"/>
              </a:defRPr>
            </a:lvl2pPr>
            <a:lvl3pPr indent="-317500" lvl="2" marL="1371600">
              <a:lnSpc>
                <a:spcPct val="130000"/>
              </a:lnSpc>
              <a:spcBef>
                <a:spcPts val="0"/>
              </a:spcBef>
              <a:spcAft>
                <a:spcPts val="0"/>
              </a:spcAft>
              <a:buClr>
                <a:schemeClr val="lt1"/>
              </a:buClr>
              <a:buSzPts val="1400"/>
              <a:buFont typeface="Roboto Light"/>
              <a:buChar char="■"/>
              <a:defRPr>
                <a:solidFill>
                  <a:schemeClr val="lt1"/>
                </a:solidFill>
                <a:latin typeface="Roboto Light"/>
                <a:ea typeface="Roboto Light"/>
                <a:cs typeface="Roboto Light"/>
                <a:sym typeface="Roboto Light"/>
              </a:defRPr>
            </a:lvl3pPr>
            <a:lvl4pPr indent="-311150" lvl="3" marL="1828800">
              <a:lnSpc>
                <a:spcPct val="130000"/>
              </a:lnSpc>
              <a:spcBef>
                <a:spcPts val="0"/>
              </a:spcBef>
              <a:spcAft>
                <a:spcPts val="0"/>
              </a:spcAft>
              <a:buClr>
                <a:schemeClr val="lt1"/>
              </a:buClr>
              <a:buSzPts val="1300"/>
              <a:buFont typeface="Roboto Light"/>
              <a:buChar char="●"/>
              <a:defRPr sz="1300">
                <a:solidFill>
                  <a:schemeClr val="lt1"/>
                </a:solidFill>
                <a:latin typeface="Roboto Light"/>
                <a:ea typeface="Roboto Light"/>
                <a:cs typeface="Roboto Light"/>
                <a:sym typeface="Roboto Light"/>
              </a:defRPr>
            </a:lvl4pPr>
            <a:lvl5pPr indent="-311150" lvl="4" marL="2286000">
              <a:lnSpc>
                <a:spcPct val="130000"/>
              </a:lnSpc>
              <a:spcBef>
                <a:spcPts val="0"/>
              </a:spcBef>
              <a:spcAft>
                <a:spcPts val="0"/>
              </a:spcAft>
              <a:buClr>
                <a:schemeClr val="lt1"/>
              </a:buClr>
              <a:buSzPts val="1300"/>
              <a:buFont typeface="Roboto Light"/>
              <a:buChar char="○"/>
              <a:defRPr sz="1300">
                <a:solidFill>
                  <a:schemeClr val="lt1"/>
                </a:solidFill>
                <a:latin typeface="Roboto Light"/>
                <a:ea typeface="Roboto Light"/>
                <a:cs typeface="Roboto Light"/>
                <a:sym typeface="Roboto Light"/>
              </a:defRPr>
            </a:lvl5pPr>
            <a:lvl6pPr indent="-304800" lvl="5" marL="2743200">
              <a:lnSpc>
                <a:spcPct val="130000"/>
              </a:lnSpc>
              <a:spcBef>
                <a:spcPts val="0"/>
              </a:spcBef>
              <a:spcAft>
                <a:spcPts val="0"/>
              </a:spcAft>
              <a:buClr>
                <a:schemeClr val="lt1"/>
              </a:buClr>
              <a:buSzPts val="1200"/>
              <a:buFont typeface="Roboto Light"/>
              <a:buChar char="■"/>
              <a:defRPr sz="1200">
                <a:solidFill>
                  <a:schemeClr val="lt1"/>
                </a:solidFill>
                <a:latin typeface="Roboto Light"/>
                <a:ea typeface="Roboto Light"/>
                <a:cs typeface="Roboto Light"/>
                <a:sym typeface="Roboto Light"/>
              </a:defRPr>
            </a:lvl6pPr>
            <a:lvl7pPr indent="-304800" lvl="6" marL="3200400">
              <a:lnSpc>
                <a:spcPct val="130000"/>
              </a:lnSpc>
              <a:spcBef>
                <a:spcPts val="0"/>
              </a:spcBef>
              <a:spcAft>
                <a:spcPts val="0"/>
              </a:spcAft>
              <a:buClr>
                <a:schemeClr val="lt1"/>
              </a:buClr>
              <a:buSzPts val="1200"/>
              <a:buFont typeface="Roboto Light"/>
              <a:buChar char="●"/>
              <a:defRPr sz="1200">
                <a:solidFill>
                  <a:schemeClr val="lt1"/>
                </a:solidFill>
                <a:latin typeface="Roboto Light"/>
                <a:ea typeface="Roboto Light"/>
                <a:cs typeface="Roboto Light"/>
                <a:sym typeface="Roboto Light"/>
              </a:defRPr>
            </a:lvl7pPr>
            <a:lvl8pPr indent="-304800" lvl="7" marL="3657600">
              <a:lnSpc>
                <a:spcPct val="130000"/>
              </a:lnSpc>
              <a:spcBef>
                <a:spcPts val="0"/>
              </a:spcBef>
              <a:spcAft>
                <a:spcPts val="0"/>
              </a:spcAft>
              <a:buClr>
                <a:schemeClr val="lt1"/>
              </a:buClr>
              <a:buSzPts val="1200"/>
              <a:buFont typeface="Roboto Light"/>
              <a:buChar char="○"/>
              <a:defRPr sz="1200">
                <a:solidFill>
                  <a:schemeClr val="lt1"/>
                </a:solidFill>
                <a:latin typeface="Roboto Light"/>
                <a:ea typeface="Roboto Light"/>
                <a:cs typeface="Roboto Light"/>
                <a:sym typeface="Roboto Light"/>
              </a:defRPr>
            </a:lvl8pPr>
            <a:lvl9pPr indent="-304800" lvl="8" marL="4114800">
              <a:lnSpc>
                <a:spcPct val="130000"/>
              </a:lnSpc>
              <a:spcBef>
                <a:spcPts val="0"/>
              </a:spcBef>
              <a:spcAft>
                <a:spcPts val="0"/>
              </a:spcAft>
              <a:buClr>
                <a:schemeClr val="lt1"/>
              </a:buClr>
              <a:buSzPts val="1200"/>
              <a:buFont typeface="Roboto Light"/>
              <a:buChar char="■"/>
              <a:defRPr sz="1200">
                <a:solidFill>
                  <a:schemeClr val="lt1"/>
                </a:solidFill>
                <a:latin typeface="Roboto Light"/>
                <a:ea typeface="Roboto Light"/>
                <a:cs typeface="Roboto Light"/>
                <a:sym typeface="Roboto Light"/>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1" name="Shape 801"/>
        <p:cNvGrpSpPr/>
        <p:nvPr/>
      </p:nvGrpSpPr>
      <p:grpSpPr>
        <a:xfrm>
          <a:off x="0" y="0"/>
          <a:ext cx="0" cy="0"/>
          <a:chOff x="0" y="0"/>
          <a:chExt cx="0" cy="0"/>
        </a:xfrm>
      </p:grpSpPr>
      <p:sp>
        <p:nvSpPr>
          <p:cNvPr id="802" name="Google Shape;802;p125"/>
          <p:cNvSpPr txBox="1"/>
          <p:nvPr>
            <p:ph type="title"/>
          </p:nvPr>
        </p:nvSpPr>
        <p:spPr>
          <a:xfrm>
            <a:off x="457200" y="457200"/>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803" name="Google Shape;803;p125"/>
          <p:cNvSpPr txBox="1"/>
          <p:nvPr>
            <p:ph idx="1" type="body"/>
          </p:nvPr>
        </p:nvSpPr>
        <p:spPr>
          <a:xfrm>
            <a:off x="387900" y="1280160"/>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04" name="Google Shape;804;p125"/>
          <p:cNvSpPr txBox="1"/>
          <p:nvPr>
            <p:ph idx="2" type="body"/>
          </p:nvPr>
        </p:nvSpPr>
        <p:spPr>
          <a:xfrm>
            <a:off x="4756200" y="1280160"/>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05" name="Google Shape;805;p1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x2 Icon Slide">
  <p:cSld name="5x2 Icon Slide">
    <p:spTree>
      <p:nvGrpSpPr>
        <p:cNvPr id="131" name="Shape 131"/>
        <p:cNvGrpSpPr/>
        <p:nvPr/>
      </p:nvGrpSpPr>
      <p:grpSpPr>
        <a:xfrm>
          <a:off x="0" y="0"/>
          <a:ext cx="0" cy="0"/>
          <a:chOff x="0" y="0"/>
          <a:chExt cx="0" cy="0"/>
        </a:xfrm>
      </p:grpSpPr>
      <p:sp>
        <p:nvSpPr>
          <p:cNvPr id="132" name="Google Shape;132;p13"/>
          <p:cNvSpPr txBox="1"/>
          <p:nvPr>
            <p:ph type="title"/>
          </p:nvPr>
        </p:nvSpPr>
        <p:spPr>
          <a:xfrm>
            <a:off x="755650" y="712788"/>
            <a:ext cx="7632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13"/>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13"/>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3"/>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p13"/>
          <p:cNvSpPr/>
          <p:nvPr>
            <p:ph idx="2" type="pic"/>
          </p:nvPr>
        </p:nvSpPr>
        <p:spPr>
          <a:xfrm>
            <a:off x="1081963" y="1203325"/>
            <a:ext cx="698500" cy="698500"/>
          </a:xfrm>
          <a:prstGeom prst="rect">
            <a:avLst/>
          </a:prstGeom>
          <a:noFill/>
          <a:ln>
            <a:noFill/>
          </a:ln>
        </p:spPr>
      </p:sp>
      <p:sp>
        <p:nvSpPr>
          <p:cNvPr id="137" name="Google Shape;137;p13"/>
          <p:cNvSpPr/>
          <p:nvPr>
            <p:ph idx="3" type="pic"/>
          </p:nvPr>
        </p:nvSpPr>
        <p:spPr>
          <a:xfrm>
            <a:off x="4222750" y="1203325"/>
            <a:ext cx="698500" cy="698500"/>
          </a:xfrm>
          <a:prstGeom prst="rect">
            <a:avLst/>
          </a:prstGeom>
          <a:noFill/>
          <a:ln>
            <a:noFill/>
          </a:ln>
        </p:spPr>
      </p:sp>
      <p:sp>
        <p:nvSpPr>
          <p:cNvPr id="138" name="Google Shape;138;p13"/>
          <p:cNvSpPr txBox="1"/>
          <p:nvPr>
            <p:ph idx="1" type="body"/>
          </p:nvPr>
        </p:nvSpPr>
        <p:spPr>
          <a:xfrm>
            <a:off x="755651" y="2046055"/>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13"/>
          <p:cNvSpPr/>
          <p:nvPr>
            <p:ph idx="4" type="pic"/>
          </p:nvPr>
        </p:nvSpPr>
        <p:spPr>
          <a:xfrm>
            <a:off x="2655510" y="1203325"/>
            <a:ext cx="698500" cy="698500"/>
          </a:xfrm>
          <a:prstGeom prst="rect">
            <a:avLst/>
          </a:prstGeom>
          <a:noFill/>
          <a:ln>
            <a:noFill/>
          </a:ln>
        </p:spPr>
      </p:sp>
      <p:sp>
        <p:nvSpPr>
          <p:cNvPr id="140" name="Google Shape;140;p13"/>
          <p:cNvSpPr txBox="1"/>
          <p:nvPr>
            <p:ph idx="5" type="body"/>
          </p:nvPr>
        </p:nvSpPr>
        <p:spPr>
          <a:xfrm>
            <a:off x="2329197" y="2046055"/>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13"/>
          <p:cNvSpPr txBox="1"/>
          <p:nvPr>
            <p:ph idx="6" type="body"/>
          </p:nvPr>
        </p:nvSpPr>
        <p:spPr>
          <a:xfrm>
            <a:off x="3902743" y="2046055"/>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13"/>
          <p:cNvSpPr txBox="1"/>
          <p:nvPr>
            <p:ph idx="7" type="body"/>
          </p:nvPr>
        </p:nvSpPr>
        <p:spPr>
          <a:xfrm>
            <a:off x="5476289" y="2046055"/>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13"/>
          <p:cNvSpPr/>
          <p:nvPr>
            <p:ph idx="8" type="pic"/>
          </p:nvPr>
        </p:nvSpPr>
        <p:spPr>
          <a:xfrm>
            <a:off x="7369843" y="1203325"/>
            <a:ext cx="698500" cy="698500"/>
          </a:xfrm>
          <a:prstGeom prst="rect">
            <a:avLst/>
          </a:prstGeom>
          <a:noFill/>
          <a:ln>
            <a:noFill/>
          </a:ln>
        </p:spPr>
      </p:sp>
      <p:sp>
        <p:nvSpPr>
          <p:cNvPr id="144" name="Google Shape;144;p13"/>
          <p:cNvSpPr txBox="1"/>
          <p:nvPr>
            <p:ph idx="9" type="body"/>
          </p:nvPr>
        </p:nvSpPr>
        <p:spPr>
          <a:xfrm>
            <a:off x="7049836" y="2049963"/>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13"/>
          <p:cNvSpPr/>
          <p:nvPr>
            <p:ph idx="13" type="pic"/>
          </p:nvPr>
        </p:nvSpPr>
        <p:spPr>
          <a:xfrm>
            <a:off x="5796296" y="1203325"/>
            <a:ext cx="698500" cy="698500"/>
          </a:xfrm>
          <a:prstGeom prst="rect">
            <a:avLst/>
          </a:prstGeom>
          <a:noFill/>
          <a:ln>
            <a:noFill/>
          </a:ln>
        </p:spPr>
      </p:sp>
      <p:sp>
        <p:nvSpPr>
          <p:cNvPr id="146" name="Google Shape;146;p13"/>
          <p:cNvSpPr/>
          <p:nvPr>
            <p:ph idx="14" type="pic"/>
          </p:nvPr>
        </p:nvSpPr>
        <p:spPr>
          <a:xfrm>
            <a:off x="1081963" y="2899194"/>
            <a:ext cx="698500" cy="698500"/>
          </a:xfrm>
          <a:prstGeom prst="rect">
            <a:avLst/>
          </a:prstGeom>
          <a:noFill/>
          <a:ln>
            <a:noFill/>
          </a:ln>
        </p:spPr>
      </p:sp>
      <p:sp>
        <p:nvSpPr>
          <p:cNvPr id="147" name="Google Shape;147;p13"/>
          <p:cNvSpPr/>
          <p:nvPr>
            <p:ph idx="15" type="pic"/>
          </p:nvPr>
        </p:nvSpPr>
        <p:spPr>
          <a:xfrm>
            <a:off x="4222750" y="2899194"/>
            <a:ext cx="698500" cy="698500"/>
          </a:xfrm>
          <a:prstGeom prst="rect">
            <a:avLst/>
          </a:prstGeom>
          <a:noFill/>
          <a:ln>
            <a:noFill/>
          </a:ln>
        </p:spPr>
      </p:sp>
      <p:sp>
        <p:nvSpPr>
          <p:cNvPr id="148" name="Google Shape;148;p13"/>
          <p:cNvSpPr txBox="1"/>
          <p:nvPr>
            <p:ph idx="16" type="body"/>
          </p:nvPr>
        </p:nvSpPr>
        <p:spPr>
          <a:xfrm>
            <a:off x="755651" y="3741924"/>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13"/>
          <p:cNvSpPr/>
          <p:nvPr>
            <p:ph idx="17" type="pic"/>
          </p:nvPr>
        </p:nvSpPr>
        <p:spPr>
          <a:xfrm>
            <a:off x="2655510" y="2899194"/>
            <a:ext cx="698500" cy="698500"/>
          </a:xfrm>
          <a:prstGeom prst="rect">
            <a:avLst/>
          </a:prstGeom>
          <a:noFill/>
          <a:ln>
            <a:noFill/>
          </a:ln>
        </p:spPr>
      </p:sp>
      <p:sp>
        <p:nvSpPr>
          <p:cNvPr id="150" name="Google Shape;150;p13"/>
          <p:cNvSpPr txBox="1"/>
          <p:nvPr>
            <p:ph idx="18" type="body"/>
          </p:nvPr>
        </p:nvSpPr>
        <p:spPr>
          <a:xfrm>
            <a:off x="2329197" y="3741924"/>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13"/>
          <p:cNvSpPr txBox="1"/>
          <p:nvPr>
            <p:ph idx="19" type="body"/>
          </p:nvPr>
        </p:nvSpPr>
        <p:spPr>
          <a:xfrm>
            <a:off x="3902743" y="3741924"/>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13"/>
          <p:cNvSpPr txBox="1"/>
          <p:nvPr>
            <p:ph idx="20" type="body"/>
          </p:nvPr>
        </p:nvSpPr>
        <p:spPr>
          <a:xfrm>
            <a:off x="5476289" y="3741924"/>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13"/>
          <p:cNvSpPr/>
          <p:nvPr>
            <p:ph idx="21" type="pic"/>
          </p:nvPr>
        </p:nvSpPr>
        <p:spPr>
          <a:xfrm>
            <a:off x="7369843" y="2899194"/>
            <a:ext cx="698500" cy="698500"/>
          </a:xfrm>
          <a:prstGeom prst="rect">
            <a:avLst/>
          </a:prstGeom>
          <a:noFill/>
          <a:ln>
            <a:noFill/>
          </a:ln>
        </p:spPr>
      </p:sp>
      <p:sp>
        <p:nvSpPr>
          <p:cNvPr id="154" name="Google Shape;154;p13"/>
          <p:cNvSpPr txBox="1"/>
          <p:nvPr>
            <p:ph idx="22" type="body"/>
          </p:nvPr>
        </p:nvSpPr>
        <p:spPr>
          <a:xfrm>
            <a:off x="7049836" y="3745832"/>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13"/>
          <p:cNvSpPr/>
          <p:nvPr>
            <p:ph idx="23" type="pic"/>
          </p:nvPr>
        </p:nvSpPr>
        <p:spPr>
          <a:xfrm>
            <a:off x="5796296" y="2899194"/>
            <a:ext cx="698500" cy="698500"/>
          </a:xfrm>
          <a:prstGeom prst="rect">
            <a:avLst/>
          </a:prstGeom>
          <a:noFill/>
          <a:ln>
            <a:noFill/>
          </a:ln>
        </p:spPr>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06" name="Shape 806"/>
        <p:cNvGrpSpPr/>
        <p:nvPr/>
      </p:nvGrpSpPr>
      <p:grpSpPr>
        <a:xfrm>
          <a:off x="0" y="0"/>
          <a:ext cx="0" cy="0"/>
          <a:chOff x="0" y="0"/>
          <a:chExt cx="0" cy="0"/>
        </a:xfrm>
      </p:grpSpPr>
      <p:sp>
        <p:nvSpPr>
          <p:cNvPr id="807" name="Google Shape;807;p126"/>
          <p:cNvSpPr txBox="1"/>
          <p:nvPr>
            <p:ph type="title"/>
          </p:nvPr>
        </p:nvSpPr>
        <p:spPr>
          <a:xfrm>
            <a:off x="457200" y="457200"/>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808" name="Google Shape;808;p1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an image left">
  <p:cSld name="ONE_COLUMN_TEXT">
    <p:spTree>
      <p:nvGrpSpPr>
        <p:cNvPr id="809" name="Shape 809"/>
        <p:cNvGrpSpPr/>
        <p:nvPr/>
      </p:nvGrpSpPr>
      <p:grpSpPr>
        <a:xfrm>
          <a:off x="0" y="0"/>
          <a:ext cx="0" cy="0"/>
          <a:chOff x="0" y="0"/>
          <a:chExt cx="0" cy="0"/>
        </a:xfrm>
      </p:grpSpPr>
      <p:sp>
        <p:nvSpPr>
          <p:cNvPr id="810" name="Google Shape;810;p127"/>
          <p:cNvSpPr txBox="1"/>
          <p:nvPr>
            <p:ph type="title"/>
          </p:nvPr>
        </p:nvSpPr>
        <p:spPr>
          <a:xfrm>
            <a:off x="4859150" y="631313"/>
            <a:ext cx="3931800" cy="1212600"/>
          </a:xfrm>
          <a:prstGeom prst="rect">
            <a:avLst/>
          </a:prstGeom>
        </p:spPr>
        <p:txBody>
          <a:bodyPr anchorCtr="0" anchor="b" bIns="91425" lIns="91425" spcFirstLastPara="1" rIns="91425" wrap="square" tIns="91425">
            <a:normAutofit/>
          </a:bodyPr>
          <a:lstStyle>
            <a:lvl1pPr lvl="0" algn="l">
              <a:spcBef>
                <a:spcPts val="0"/>
              </a:spcBef>
              <a:spcAft>
                <a:spcPts val="0"/>
              </a:spcAft>
              <a:buSzPts val="2000"/>
              <a:buNone/>
              <a:defRPr sz="2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11" name="Google Shape;811;p127"/>
          <p:cNvSpPr txBox="1"/>
          <p:nvPr>
            <p:ph idx="1" type="body"/>
          </p:nvPr>
        </p:nvSpPr>
        <p:spPr>
          <a:xfrm>
            <a:off x="4859150" y="1888701"/>
            <a:ext cx="3931800" cy="2774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12" name="Google Shape;812;p1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813" name="Google Shape;813;p127"/>
          <p:cNvSpPr/>
          <p:nvPr>
            <p:ph idx="2" type="pic"/>
          </p:nvPr>
        </p:nvSpPr>
        <p:spPr>
          <a:xfrm>
            <a:off x="0" y="0"/>
            <a:ext cx="4562100" cy="5143500"/>
          </a:xfrm>
          <a:prstGeom prst="rect">
            <a:avLst/>
          </a:prstGeom>
          <a:noFill/>
          <a:ln>
            <a:noFill/>
          </a:ln>
        </p:spPr>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an image right">
  <p:cSld name="ONE_COLUMN_TEXT_1">
    <p:spTree>
      <p:nvGrpSpPr>
        <p:cNvPr id="814" name="Shape 814"/>
        <p:cNvGrpSpPr/>
        <p:nvPr/>
      </p:nvGrpSpPr>
      <p:grpSpPr>
        <a:xfrm>
          <a:off x="0" y="0"/>
          <a:ext cx="0" cy="0"/>
          <a:chOff x="0" y="0"/>
          <a:chExt cx="0" cy="0"/>
        </a:xfrm>
      </p:grpSpPr>
      <p:sp>
        <p:nvSpPr>
          <p:cNvPr id="815" name="Google Shape;815;p1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816" name="Google Shape;816;p128"/>
          <p:cNvSpPr/>
          <p:nvPr>
            <p:ph idx="2" type="pic"/>
          </p:nvPr>
        </p:nvSpPr>
        <p:spPr>
          <a:xfrm>
            <a:off x="4582100" y="0"/>
            <a:ext cx="4562100" cy="5143500"/>
          </a:xfrm>
          <a:prstGeom prst="rect">
            <a:avLst/>
          </a:prstGeom>
          <a:noFill/>
          <a:ln>
            <a:noFill/>
          </a:ln>
        </p:spPr>
      </p:sp>
      <p:sp>
        <p:nvSpPr>
          <p:cNvPr id="817" name="Google Shape;817;p128"/>
          <p:cNvSpPr txBox="1"/>
          <p:nvPr>
            <p:ph type="title"/>
          </p:nvPr>
        </p:nvSpPr>
        <p:spPr>
          <a:xfrm>
            <a:off x="365760" y="631313"/>
            <a:ext cx="3931800" cy="1212600"/>
          </a:xfrm>
          <a:prstGeom prst="rect">
            <a:avLst/>
          </a:prstGeom>
        </p:spPr>
        <p:txBody>
          <a:bodyPr anchorCtr="0" anchor="b" bIns="91425" lIns="91425" spcFirstLastPara="1" rIns="91425" wrap="square" tIns="91425">
            <a:normAutofit/>
          </a:bodyPr>
          <a:lstStyle>
            <a:lvl1pPr lvl="0" algn="l">
              <a:spcBef>
                <a:spcPts val="0"/>
              </a:spcBef>
              <a:spcAft>
                <a:spcPts val="0"/>
              </a:spcAft>
              <a:buSzPts val="2000"/>
              <a:buNone/>
              <a:defRPr sz="2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18" name="Google Shape;818;p128"/>
          <p:cNvSpPr txBox="1"/>
          <p:nvPr>
            <p:ph idx="1" type="body"/>
          </p:nvPr>
        </p:nvSpPr>
        <p:spPr>
          <a:xfrm>
            <a:off x="365760" y="1888701"/>
            <a:ext cx="3931800" cy="2774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a main point left">
  <p:cSld name="ONE_COLUMN_TEXT_2">
    <p:spTree>
      <p:nvGrpSpPr>
        <p:cNvPr id="819" name="Shape 819"/>
        <p:cNvGrpSpPr/>
        <p:nvPr/>
      </p:nvGrpSpPr>
      <p:grpSpPr>
        <a:xfrm>
          <a:off x="0" y="0"/>
          <a:ext cx="0" cy="0"/>
          <a:chOff x="0" y="0"/>
          <a:chExt cx="0" cy="0"/>
        </a:xfrm>
      </p:grpSpPr>
      <p:sp>
        <p:nvSpPr>
          <p:cNvPr id="820" name="Google Shape;820;p1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821" name="Google Shape;821;p129"/>
          <p:cNvSpPr txBox="1"/>
          <p:nvPr>
            <p:ph type="title"/>
          </p:nvPr>
        </p:nvSpPr>
        <p:spPr>
          <a:xfrm>
            <a:off x="4859150" y="631313"/>
            <a:ext cx="3931800" cy="1212600"/>
          </a:xfrm>
          <a:prstGeom prst="rect">
            <a:avLst/>
          </a:prstGeom>
        </p:spPr>
        <p:txBody>
          <a:bodyPr anchorCtr="0" anchor="b" bIns="91425" lIns="91425" spcFirstLastPara="1" rIns="91425" wrap="square" tIns="91425">
            <a:normAutofit/>
          </a:bodyPr>
          <a:lstStyle>
            <a:lvl1pPr lvl="0" algn="l">
              <a:spcBef>
                <a:spcPts val="0"/>
              </a:spcBef>
              <a:spcAft>
                <a:spcPts val="0"/>
              </a:spcAft>
              <a:buSzPts val="2000"/>
              <a:buNone/>
              <a:defRPr sz="2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22" name="Google Shape;822;p129"/>
          <p:cNvSpPr txBox="1"/>
          <p:nvPr>
            <p:ph idx="1" type="body"/>
          </p:nvPr>
        </p:nvSpPr>
        <p:spPr>
          <a:xfrm>
            <a:off x="4859150" y="1888701"/>
            <a:ext cx="3931800" cy="2774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pic>
        <p:nvPicPr>
          <p:cNvPr id="823" name="Google Shape;823;p129"/>
          <p:cNvPicPr preferRelativeResize="0"/>
          <p:nvPr/>
        </p:nvPicPr>
        <p:blipFill>
          <a:blip r:embed="rId2">
            <a:alphaModFix/>
          </a:blip>
          <a:stretch>
            <a:fillRect/>
          </a:stretch>
        </p:blipFill>
        <p:spPr>
          <a:xfrm>
            <a:off x="0" y="0"/>
            <a:ext cx="4572000" cy="514350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a main point left 2">
  <p:cSld name="ONE_COLUMN_TEXT_2_1">
    <p:spTree>
      <p:nvGrpSpPr>
        <p:cNvPr id="824" name="Shape 824"/>
        <p:cNvGrpSpPr/>
        <p:nvPr/>
      </p:nvGrpSpPr>
      <p:grpSpPr>
        <a:xfrm>
          <a:off x="0" y="0"/>
          <a:ext cx="0" cy="0"/>
          <a:chOff x="0" y="0"/>
          <a:chExt cx="0" cy="0"/>
        </a:xfrm>
      </p:grpSpPr>
      <p:sp>
        <p:nvSpPr>
          <p:cNvPr id="825" name="Google Shape;825;p1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826" name="Google Shape;826;p130"/>
          <p:cNvSpPr txBox="1"/>
          <p:nvPr>
            <p:ph type="title"/>
          </p:nvPr>
        </p:nvSpPr>
        <p:spPr>
          <a:xfrm>
            <a:off x="4859150" y="631313"/>
            <a:ext cx="3931800" cy="1212600"/>
          </a:xfrm>
          <a:prstGeom prst="rect">
            <a:avLst/>
          </a:prstGeom>
        </p:spPr>
        <p:txBody>
          <a:bodyPr anchorCtr="0" anchor="b" bIns="91425" lIns="91425" spcFirstLastPara="1" rIns="91425" wrap="square" tIns="91425">
            <a:normAutofit/>
          </a:bodyPr>
          <a:lstStyle>
            <a:lvl1pPr lvl="0" algn="l">
              <a:spcBef>
                <a:spcPts val="0"/>
              </a:spcBef>
              <a:spcAft>
                <a:spcPts val="0"/>
              </a:spcAft>
              <a:buSzPts val="2000"/>
              <a:buNone/>
              <a:defRPr sz="2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27" name="Google Shape;827;p130"/>
          <p:cNvSpPr txBox="1"/>
          <p:nvPr>
            <p:ph idx="1" type="body"/>
          </p:nvPr>
        </p:nvSpPr>
        <p:spPr>
          <a:xfrm>
            <a:off x="4859150" y="1888701"/>
            <a:ext cx="3931800" cy="2774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pic>
        <p:nvPicPr>
          <p:cNvPr id="828" name="Google Shape;828;p130"/>
          <p:cNvPicPr preferRelativeResize="0"/>
          <p:nvPr/>
        </p:nvPicPr>
        <p:blipFill>
          <a:blip r:embed="rId2">
            <a:alphaModFix/>
          </a:blip>
          <a:stretch>
            <a:fillRect/>
          </a:stretch>
        </p:blipFill>
        <p:spPr>
          <a:xfrm>
            <a:off x="0" y="0"/>
            <a:ext cx="4572000" cy="5143500"/>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a main point right">
  <p:cSld name="ONE_COLUMN_TEXT_1_1">
    <p:spTree>
      <p:nvGrpSpPr>
        <p:cNvPr id="829" name="Shape 829"/>
        <p:cNvGrpSpPr/>
        <p:nvPr/>
      </p:nvGrpSpPr>
      <p:grpSpPr>
        <a:xfrm>
          <a:off x="0" y="0"/>
          <a:ext cx="0" cy="0"/>
          <a:chOff x="0" y="0"/>
          <a:chExt cx="0" cy="0"/>
        </a:xfrm>
      </p:grpSpPr>
      <p:sp>
        <p:nvSpPr>
          <p:cNvPr id="830" name="Google Shape;830;p1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831" name="Google Shape;831;p131"/>
          <p:cNvSpPr txBox="1"/>
          <p:nvPr>
            <p:ph type="title"/>
          </p:nvPr>
        </p:nvSpPr>
        <p:spPr>
          <a:xfrm>
            <a:off x="365760" y="631313"/>
            <a:ext cx="3931800" cy="1212600"/>
          </a:xfrm>
          <a:prstGeom prst="rect">
            <a:avLst/>
          </a:prstGeom>
        </p:spPr>
        <p:txBody>
          <a:bodyPr anchorCtr="0" anchor="b" bIns="91425" lIns="91425" spcFirstLastPara="1" rIns="91425" wrap="square" tIns="91425">
            <a:normAutofit/>
          </a:bodyPr>
          <a:lstStyle>
            <a:lvl1pPr lvl="0" algn="l">
              <a:spcBef>
                <a:spcPts val="0"/>
              </a:spcBef>
              <a:spcAft>
                <a:spcPts val="0"/>
              </a:spcAft>
              <a:buSzPts val="2000"/>
              <a:buNone/>
              <a:defRPr sz="2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32" name="Google Shape;832;p131"/>
          <p:cNvSpPr txBox="1"/>
          <p:nvPr>
            <p:ph idx="1" type="body"/>
          </p:nvPr>
        </p:nvSpPr>
        <p:spPr>
          <a:xfrm>
            <a:off x="365760" y="1888701"/>
            <a:ext cx="3931800" cy="2774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pic>
        <p:nvPicPr>
          <p:cNvPr id="833" name="Google Shape;833;p131"/>
          <p:cNvPicPr preferRelativeResize="0"/>
          <p:nvPr/>
        </p:nvPicPr>
        <p:blipFill>
          <a:blip r:embed="rId2">
            <a:alphaModFix/>
          </a:blip>
          <a:stretch>
            <a:fillRect/>
          </a:stretch>
        </p:blipFill>
        <p:spPr>
          <a:xfrm>
            <a:off x="4572000" y="0"/>
            <a:ext cx="4572000" cy="5143500"/>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a main point right 2">
  <p:cSld name="ONE_COLUMN_TEXT_1_1_1">
    <p:spTree>
      <p:nvGrpSpPr>
        <p:cNvPr id="834" name="Shape 834"/>
        <p:cNvGrpSpPr/>
        <p:nvPr/>
      </p:nvGrpSpPr>
      <p:grpSpPr>
        <a:xfrm>
          <a:off x="0" y="0"/>
          <a:ext cx="0" cy="0"/>
          <a:chOff x="0" y="0"/>
          <a:chExt cx="0" cy="0"/>
        </a:xfrm>
      </p:grpSpPr>
      <p:sp>
        <p:nvSpPr>
          <p:cNvPr id="835" name="Google Shape;835;p1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836" name="Google Shape;836;p132"/>
          <p:cNvSpPr txBox="1"/>
          <p:nvPr>
            <p:ph type="title"/>
          </p:nvPr>
        </p:nvSpPr>
        <p:spPr>
          <a:xfrm>
            <a:off x="365760" y="631313"/>
            <a:ext cx="3931800" cy="1212600"/>
          </a:xfrm>
          <a:prstGeom prst="rect">
            <a:avLst/>
          </a:prstGeom>
        </p:spPr>
        <p:txBody>
          <a:bodyPr anchorCtr="0" anchor="b" bIns="91425" lIns="91425" spcFirstLastPara="1" rIns="91425" wrap="square" tIns="91425">
            <a:normAutofit/>
          </a:bodyPr>
          <a:lstStyle>
            <a:lvl1pPr lvl="0" algn="l">
              <a:spcBef>
                <a:spcPts val="0"/>
              </a:spcBef>
              <a:spcAft>
                <a:spcPts val="0"/>
              </a:spcAft>
              <a:buSzPts val="2000"/>
              <a:buNone/>
              <a:defRPr sz="2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37" name="Google Shape;837;p132"/>
          <p:cNvSpPr txBox="1"/>
          <p:nvPr>
            <p:ph idx="1" type="body"/>
          </p:nvPr>
        </p:nvSpPr>
        <p:spPr>
          <a:xfrm>
            <a:off x="365760" y="1888701"/>
            <a:ext cx="3931800" cy="2774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pic>
        <p:nvPicPr>
          <p:cNvPr id="838" name="Google Shape;838;p132"/>
          <p:cNvPicPr preferRelativeResize="0"/>
          <p:nvPr/>
        </p:nvPicPr>
        <p:blipFill>
          <a:blip r:embed="rId2">
            <a:alphaModFix/>
          </a:blip>
          <a:stretch>
            <a:fillRect/>
          </a:stretch>
        </p:blipFill>
        <p:spPr>
          <a:xfrm>
            <a:off x="4572000" y="0"/>
            <a:ext cx="4572000" cy="5143500"/>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39" name="Shape 839"/>
        <p:cNvGrpSpPr/>
        <p:nvPr/>
      </p:nvGrpSpPr>
      <p:grpSpPr>
        <a:xfrm>
          <a:off x="0" y="0"/>
          <a:ext cx="0" cy="0"/>
          <a:chOff x="0" y="0"/>
          <a:chExt cx="0" cy="0"/>
        </a:xfrm>
      </p:grpSpPr>
      <p:sp>
        <p:nvSpPr>
          <p:cNvPr id="840" name="Google Shape;840;p133"/>
          <p:cNvSpPr txBox="1"/>
          <p:nvPr>
            <p:ph type="title"/>
          </p:nvPr>
        </p:nvSpPr>
        <p:spPr>
          <a:xfrm>
            <a:off x="1371600" y="935400"/>
            <a:ext cx="6400800" cy="32727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000"/>
              <a:buNone/>
              <a:defRPr sz="3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841" name="Google Shape;841;p1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42" name="Shape 842"/>
        <p:cNvGrpSpPr/>
        <p:nvPr/>
      </p:nvGrpSpPr>
      <p:grpSpPr>
        <a:xfrm>
          <a:off x="0" y="0"/>
          <a:ext cx="0" cy="0"/>
          <a:chOff x="0" y="0"/>
          <a:chExt cx="0" cy="0"/>
        </a:xfrm>
      </p:grpSpPr>
      <p:sp>
        <p:nvSpPr>
          <p:cNvPr id="843" name="Google Shape;843;p134"/>
          <p:cNvSpPr txBox="1"/>
          <p:nvPr>
            <p:ph hasCustomPrompt="1" type="title"/>
          </p:nvPr>
        </p:nvSpPr>
        <p:spPr>
          <a:xfrm>
            <a:off x="1371615" y="1106125"/>
            <a:ext cx="64008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9000"/>
              <a:buNone/>
              <a:defRPr sz="9000"/>
            </a:lvl1pPr>
            <a:lvl2pPr lvl="1" algn="ctr">
              <a:spcBef>
                <a:spcPts val="0"/>
              </a:spcBef>
              <a:spcAft>
                <a:spcPts val="0"/>
              </a:spcAft>
              <a:buSzPts val="9000"/>
              <a:buNone/>
              <a:defRPr sz="9000"/>
            </a:lvl2pPr>
            <a:lvl3pPr lvl="2" algn="ctr">
              <a:spcBef>
                <a:spcPts val="0"/>
              </a:spcBef>
              <a:spcAft>
                <a:spcPts val="0"/>
              </a:spcAft>
              <a:buSzPts val="9000"/>
              <a:buNone/>
              <a:defRPr sz="9000"/>
            </a:lvl3pPr>
            <a:lvl4pPr lvl="3" algn="ctr">
              <a:spcBef>
                <a:spcPts val="0"/>
              </a:spcBef>
              <a:spcAft>
                <a:spcPts val="0"/>
              </a:spcAft>
              <a:buSzPts val="9000"/>
              <a:buNone/>
              <a:defRPr sz="9000"/>
            </a:lvl4pPr>
            <a:lvl5pPr lvl="4" algn="ctr">
              <a:spcBef>
                <a:spcPts val="0"/>
              </a:spcBef>
              <a:spcAft>
                <a:spcPts val="0"/>
              </a:spcAft>
              <a:buSzPts val="9000"/>
              <a:buNone/>
              <a:defRPr sz="9000"/>
            </a:lvl5pPr>
            <a:lvl6pPr lvl="5" algn="ctr">
              <a:spcBef>
                <a:spcPts val="0"/>
              </a:spcBef>
              <a:spcAft>
                <a:spcPts val="0"/>
              </a:spcAft>
              <a:buSzPts val="9000"/>
              <a:buNone/>
              <a:defRPr sz="9000"/>
            </a:lvl6pPr>
            <a:lvl7pPr lvl="6" algn="ctr">
              <a:spcBef>
                <a:spcPts val="0"/>
              </a:spcBef>
              <a:spcAft>
                <a:spcPts val="0"/>
              </a:spcAft>
              <a:buSzPts val="9000"/>
              <a:buNone/>
              <a:defRPr sz="9000"/>
            </a:lvl7pPr>
            <a:lvl8pPr lvl="7" algn="ctr">
              <a:spcBef>
                <a:spcPts val="0"/>
              </a:spcBef>
              <a:spcAft>
                <a:spcPts val="0"/>
              </a:spcAft>
              <a:buSzPts val="9000"/>
              <a:buNone/>
              <a:defRPr sz="9000"/>
            </a:lvl8pPr>
            <a:lvl9pPr lvl="8" algn="ctr">
              <a:spcBef>
                <a:spcPts val="0"/>
              </a:spcBef>
              <a:spcAft>
                <a:spcPts val="0"/>
              </a:spcAft>
              <a:buSzPts val="9000"/>
              <a:buNone/>
              <a:defRPr sz="9000"/>
            </a:lvl9pPr>
          </a:lstStyle>
          <a:p>
            <a:r>
              <a:t>xx%</a:t>
            </a:r>
          </a:p>
        </p:txBody>
      </p:sp>
      <p:sp>
        <p:nvSpPr>
          <p:cNvPr id="844" name="Google Shape;844;p134"/>
          <p:cNvSpPr txBox="1"/>
          <p:nvPr>
            <p:ph idx="1" type="body"/>
          </p:nvPr>
        </p:nvSpPr>
        <p:spPr>
          <a:xfrm>
            <a:off x="1371587" y="3152225"/>
            <a:ext cx="6400800" cy="1300800"/>
          </a:xfrm>
          <a:prstGeom prst="rect">
            <a:avLst/>
          </a:prstGeom>
        </p:spPr>
        <p:txBody>
          <a:bodyPr anchorCtr="0" anchor="t" bIns="91425" lIns="91425" spcFirstLastPara="1" rIns="91425" wrap="square" tIns="91425">
            <a:normAutofit/>
          </a:bodyPr>
          <a:lstStyle>
            <a:lvl1pPr indent="-330200" lvl="0" marL="457200" algn="ctr">
              <a:spcBef>
                <a:spcPts val="0"/>
              </a:spcBef>
              <a:spcAft>
                <a:spcPts val="0"/>
              </a:spcAft>
              <a:buSzPts val="1600"/>
              <a:buChar char="●"/>
              <a:defRPr/>
            </a:lvl1pPr>
            <a:lvl2pPr indent="-323850" lvl="1" marL="914400" algn="ctr">
              <a:spcBef>
                <a:spcPts val="0"/>
              </a:spcBef>
              <a:spcAft>
                <a:spcPts val="0"/>
              </a:spcAft>
              <a:buSzPts val="1500"/>
              <a:buChar char="○"/>
              <a:defRPr/>
            </a:lvl2pPr>
            <a:lvl3pPr indent="-317500" lvl="2" marL="1371600" algn="ctr">
              <a:spcBef>
                <a:spcPts val="0"/>
              </a:spcBef>
              <a:spcAft>
                <a:spcPts val="0"/>
              </a:spcAft>
              <a:buSzPts val="1400"/>
              <a:buChar char="■"/>
              <a:defRPr/>
            </a:lvl3pPr>
            <a:lvl4pPr indent="-311150" lvl="3" marL="1828800" algn="ctr">
              <a:spcBef>
                <a:spcPts val="0"/>
              </a:spcBef>
              <a:spcAft>
                <a:spcPts val="0"/>
              </a:spcAft>
              <a:buSzPts val="1300"/>
              <a:buChar char="●"/>
              <a:defRPr/>
            </a:lvl4pPr>
            <a:lvl5pPr indent="-311150" lvl="4" marL="2286000" algn="ctr">
              <a:spcBef>
                <a:spcPts val="0"/>
              </a:spcBef>
              <a:spcAft>
                <a:spcPts val="0"/>
              </a:spcAft>
              <a:buSzPts val="13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
        <p:nvSpPr>
          <p:cNvPr id="845" name="Google Shape;845;p1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6" name="Shape 846"/>
        <p:cNvGrpSpPr/>
        <p:nvPr/>
      </p:nvGrpSpPr>
      <p:grpSpPr>
        <a:xfrm>
          <a:off x="0" y="0"/>
          <a:ext cx="0" cy="0"/>
          <a:chOff x="0" y="0"/>
          <a:chExt cx="0" cy="0"/>
        </a:xfrm>
      </p:grpSpPr>
      <p:sp>
        <p:nvSpPr>
          <p:cNvPr id="847" name="Google Shape;847;p1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ropdown Slide w/ Icons">
  <p:cSld name="Dropdown Slide w/ Icons">
    <p:spTree>
      <p:nvGrpSpPr>
        <p:cNvPr id="156" name="Shape 156"/>
        <p:cNvGrpSpPr/>
        <p:nvPr/>
      </p:nvGrpSpPr>
      <p:grpSpPr>
        <a:xfrm>
          <a:off x="0" y="0"/>
          <a:ext cx="0" cy="0"/>
          <a:chOff x="0" y="0"/>
          <a:chExt cx="0" cy="0"/>
        </a:xfrm>
      </p:grpSpPr>
      <p:sp>
        <p:nvSpPr>
          <p:cNvPr id="157" name="Google Shape;157;p14"/>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14"/>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14"/>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60" name="Google Shape;160;p14"/>
          <p:cNvSpPr/>
          <p:nvPr>
            <p:ph idx="2" type="pic"/>
          </p:nvPr>
        </p:nvSpPr>
        <p:spPr>
          <a:xfrm>
            <a:off x="1625796" y="3073816"/>
            <a:ext cx="698500" cy="698500"/>
          </a:xfrm>
          <a:prstGeom prst="rect">
            <a:avLst/>
          </a:prstGeom>
          <a:noFill/>
          <a:ln>
            <a:noFill/>
          </a:ln>
        </p:spPr>
      </p:sp>
      <p:sp>
        <p:nvSpPr>
          <p:cNvPr id="161" name="Google Shape;161;p14"/>
          <p:cNvSpPr/>
          <p:nvPr>
            <p:ph idx="3" type="pic"/>
          </p:nvPr>
        </p:nvSpPr>
        <p:spPr>
          <a:xfrm>
            <a:off x="6819703" y="3073816"/>
            <a:ext cx="698500" cy="698500"/>
          </a:xfrm>
          <a:prstGeom prst="rect">
            <a:avLst/>
          </a:prstGeom>
          <a:noFill/>
          <a:ln>
            <a:noFill/>
          </a:ln>
        </p:spPr>
      </p:sp>
      <p:sp>
        <p:nvSpPr>
          <p:cNvPr id="162" name="Google Shape;162;p14"/>
          <p:cNvSpPr txBox="1"/>
          <p:nvPr>
            <p:ph idx="1" type="body"/>
          </p:nvPr>
        </p:nvSpPr>
        <p:spPr>
          <a:xfrm>
            <a:off x="755650" y="3916546"/>
            <a:ext cx="2356041" cy="491942"/>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14"/>
          <p:cNvSpPr/>
          <p:nvPr>
            <p:ph idx="4" type="pic"/>
          </p:nvPr>
        </p:nvSpPr>
        <p:spPr>
          <a:xfrm>
            <a:off x="4222750" y="3073816"/>
            <a:ext cx="698500" cy="698500"/>
          </a:xfrm>
          <a:prstGeom prst="rect">
            <a:avLst/>
          </a:prstGeom>
          <a:noFill/>
          <a:ln>
            <a:noFill/>
          </a:ln>
        </p:spPr>
      </p:sp>
      <p:sp>
        <p:nvSpPr>
          <p:cNvPr id="164" name="Google Shape;164;p14"/>
          <p:cNvSpPr txBox="1"/>
          <p:nvPr>
            <p:ph idx="5" type="body"/>
          </p:nvPr>
        </p:nvSpPr>
        <p:spPr>
          <a:xfrm>
            <a:off x="6032309" y="3916546"/>
            <a:ext cx="2356041" cy="491942"/>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14"/>
          <p:cNvSpPr txBox="1"/>
          <p:nvPr>
            <p:ph idx="6" type="body"/>
          </p:nvPr>
        </p:nvSpPr>
        <p:spPr>
          <a:xfrm>
            <a:off x="3395969" y="3916546"/>
            <a:ext cx="2356041" cy="491942"/>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14"/>
          <p:cNvSpPr txBox="1"/>
          <p:nvPr>
            <p:ph idx="7" type="body"/>
          </p:nvPr>
        </p:nvSpPr>
        <p:spPr>
          <a:xfrm>
            <a:off x="755650" y="2042272"/>
            <a:ext cx="7632700" cy="837406"/>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1000"/>
              </a:spcBef>
              <a:spcAft>
                <a:spcPts val="0"/>
              </a:spcAft>
              <a:buClr>
                <a:srgbClr val="414042"/>
              </a:buClr>
              <a:buSzPts val="2400"/>
              <a:buFont typeface="Arial"/>
              <a:buNone/>
              <a:defRPr b="0" sz="2400"/>
            </a:lvl1pPr>
            <a:lvl2pPr indent="-381000" lvl="1" marL="914400" algn="l">
              <a:lnSpc>
                <a:spcPct val="90000"/>
              </a:lnSpc>
              <a:spcBef>
                <a:spcPts val="500"/>
              </a:spcBef>
              <a:spcAft>
                <a:spcPts val="0"/>
              </a:spcAft>
              <a:buClr>
                <a:srgbClr val="414042"/>
              </a:buClr>
              <a:buSzPts val="2400"/>
              <a:buChar char="•"/>
              <a:defRPr sz="2400"/>
            </a:lvl2pPr>
            <a:lvl3pPr indent="-381000" lvl="2" marL="1371600" algn="l">
              <a:lnSpc>
                <a:spcPct val="90000"/>
              </a:lnSpc>
              <a:spcBef>
                <a:spcPts val="500"/>
              </a:spcBef>
              <a:spcAft>
                <a:spcPts val="0"/>
              </a:spcAft>
              <a:buClr>
                <a:srgbClr val="414042"/>
              </a:buClr>
              <a:buSzPts val="2400"/>
              <a:buChar char="•"/>
              <a:defRPr sz="2400"/>
            </a:lvl3pPr>
            <a:lvl4pPr indent="-381000" lvl="3" marL="1828800" algn="l">
              <a:lnSpc>
                <a:spcPct val="90000"/>
              </a:lnSpc>
              <a:spcBef>
                <a:spcPts val="500"/>
              </a:spcBef>
              <a:spcAft>
                <a:spcPts val="0"/>
              </a:spcAft>
              <a:buClr>
                <a:srgbClr val="414042"/>
              </a:buClr>
              <a:buSzPts val="2400"/>
              <a:buChar char="•"/>
              <a:defRPr sz="2400"/>
            </a:lvl4pPr>
            <a:lvl5pPr indent="-381000" lvl="4" marL="2286000" algn="l">
              <a:lnSpc>
                <a:spcPct val="90000"/>
              </a:lnSpc>
              <a:spcBef>
                <a:spcPts val="500"/>
              </a:spcBef>
              <a:spcAft>
                <a:spcPts val="0"/>
              </a:spcAft>
              <a:buClr>
                <a:srgbClr val="414042"/>
              </a:buClr>
              <a:buSzPts val="2400"/>
              <a:buChar char="•"/>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14"/>
          <p:cNvSpPr/>
          <p:nvPr>
            <p:ph idx="8" type="pic"/>
          </p:nvPr>
        </p:nvSpPr>
        <p:spPr>
          <a:xfrm>
            <a:off x="4010025" y="0"/>
            <a:ext cx="1123950" cy="1860550"/>
          </a:xfrm>
          <a:prstGeom prst="rect">
            <a:avLst/>
          </a:prstGeom>
          <a:noFill/>
          <a:ln>
            <a:noFill/>
          </a:ln>
        </p:spPr>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848" name="Shape 848"/>
        <p:cNvGrpSpPr/>
        <p:nvPr/>
      </p:nvGrpSpPr>
      <p:grpSpPr>
        <a:xfrm>
          <a:off x="0" y="0"/>
          <a:ext cx="0" cy="0"/>
          <a:chOff x="0" y="0"/>
          <a:chExt cx="0" cy="0"/>
        </a:xfrm>
      </p:grpSpPr>
      <p:sp>
        <p:nvSpPr>
          <p:cNvPr id="849" name="Google Shape;849;p136"/>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0" name="Google Shape;850;p136"/>
          <p:cNvSpPr txBox="1"/>
          <p:nvPr>
            <p:ph idx="10" type="dt"/>
          </p:nvPr>
        </p:nvSpPr>
        <p:spPr>
          <a:xfrm>
            <a:off x="457200" y="4783455"/>
            <a:ext cx="2103000" cy="2571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1" name="Google Shape;851;p136"/>
          <p:cNvSpPr txBox="1"/>
          <p:nvPr>
            <p:ph idx="12" type="sldNum"/>
          </p:nvPr>
        </p:nvSpPr>
        <p:spPr>
          <a:xfrm>
            <a:off x="8946356" y="4978932"/>
            <a:ext cx="162000" cy="138000"/>
          </a:xfrm>
          <a:prstGeom prst="rect">
            <a:avLst/>
          </a:prstGeom>
          <a:noFill/>
          <a:ln>
            <a:noFill/>
          </a:ln>
        </p:spPr>
        <p:txBody>
          <a:bodyPr anchorCtr="0" anchor="t" bIns="0" lIns="0" spcFirstLastPara="1" rIns="0" wrap="square" tIns="0">
            <a:normAutofit/>
          </a:bodyPr>
          <a:lstStyle>
            <a:lvl1pPr indent="0" lvl="0" marL="76200" marR="0" algn="l">
              <a:lnSpc>
                <a:spcPct val="119090"/>
              </a:lnSpc>
              <a:spcBef>
                <a:spcPts val="0"/>
              </a:spcBef>
              <a:buNone/>
              <a:defRPr b="0" i="0" sz="800">
                <a:solidFill>
                  <a:srgbClr val="FFFFFF"/>
                </a:solidFill>
                <a:latin typeface="Arial"/>
                <a:ea typeface="Arial"/>
                <a:cs typeface="Arial"/>
                <a:sym typeface="Arial"/>
              </a:defRPr>
            </a:lvl1pPr>
            <a:lvl2pPr indent="0" lvl="1" marL="76200" marR="0" algn="l">
              <a:lnSpc>
                <a:spcPct val="119090"/>
              </a:lnSpc>
              <a:spcBef>
                <a:spcPts val="0"/>
              </a:spcBef>
              <a:buNone/>
              <a:defRPr b="0" i="0" sz="800">
                <a:solidFill>
                  <a:srgbClr val="FFFFFF"/>
                </a:solidFill>
                <a:latin typeface="Arial"/>
                <a:ea typeface="Arial"/>
                <a:cs typeface="Arial"/>
                <a:sym typeface="Arial"/>
              </a:defRPr>
            </a:lvl2pPr>
            <a:lvl3pPr indent="0" lvl="2" marL="76200" marR="0" algn="l">
              <a:lnSpc>
                <a:spcPct val="119090"/>
              </a:lnSpc>
              <a:spcBef>
                <a:spcPts val="0"/>
              </a:spcBef>
              <a:buNone/>
              <a:defRPr b="0" i="0" sz="800">
                <a:solidFill>
                  <a:srgbClr val="FFFFFF"/>
                </a:solidFill>
                <a:latin typeface="Arial"/>
                <a:ea typeface="Arial"/>
                <a:cs typeface="Arial"/>
                <a:sym typeface="Arial"/>
              </a:defRPr>
            </a:lvl3pPr>
            <a:lvl4pPr indent="0" lvl="3" marL="76200" marR="0" algn="l">
              <a:lnSpc>
                <a:spcPct val="119090"/>
              </a:lnSpc>
              <a:spcBef>
                <a:spcPts val="0"/>
              </a:spcBef>
              <a:buNone/>
              <a:defRPr b="0" i="0" sz="800">
                <a:solidFill>
                  <a:srgbClr val="FFFFFF"/>
                </a:solidFill>
                <a:latin typeface="Arial"/>
                <a:ea typeface="Arial"/>
                <a:cs typeface="Arial"/>
                <a:sym typeface="Arial"/>
              </a:defRPr>
            </a:lvl4pPr>
            <a:lvl5pPr indent="0" lvl="4" marL="76200" marR="0" algn="l">
              <a:lnSpc>
                <a:spcPct val="119090"/>
              </a:lnSpc>
              <a:spcBef>
                <a:spcPts val="0"/>
              </a:spcBef>
              <a:buNone/>
              <a:defRPr b="0" i="0" sz="800">
                <a:solidFill>
                  <a:srgbClr val="FFFFFF"/>
                </a:solidFill>
                <a:latin typeface="Arial"/>
                <a:ea typeface="Arial"/>
                <a:cs typeface="Arial"/>
                <a:sym typeface="Arial"/>
              </a:defRPr>
            </a:lvl5pPr>
            <a:lvl6pPr indent="0" lvl="5" marL="76200" marR="0" algn="l">
              <a:lnSpc>
                <a:spcPct val="119090"/>
              </a:lnSpc>
              <a:spcBef>
                <a:spcPts val="0"/>
              </a:spcBef>
              <a:buNone/>
              <a:defRPr b="0" i="0" sz="800">
                <a:solidFill>
                  <a:srgbClr val="FFFFFF"/>
                </a:solidFill>
                <a:latin typeface="Arial"/>
                <a:ea typeface="Arial"/>
                <a:cs typeface="Arial"/>
                <a:sym typeface="Arial"/>
              </a:defRPr>
            </a:lvl6pPr>
            <a:lvl7pPr indent="0" lvl="6" marL="76200" marR="0" algn="l">
              <a:lnSpc>
                <a:spcPct val="119090"/>
              </a:lnSpc>
              <a:spcBef>
                <a:spcPts val="0"/>
              </a:spcBef>
              <a:buNone/>
              <a:defRPr b="0" i="0" sz="800">
                <a:solidFill>
                  <a:srgbClr val="FFFFFF"/>
                </a:solidFill>
                <a:latin typeface="Arial"/>
                <a:ea typeface="Arial"/>
                <a:cs typeface="Arial"/>
                <a:sym typeface="Arial"/>
              </a:defRPr>
            </a:lvl7pPr>
            <a:lvl8pPr indent="0" lvl="7" marL="76200" marR="0" algn="l">
              <a:lnSpc>
                <a:spcPct val="119090"/>
              </a:lnSpc>
              <a:spcBef>
                <a:spcPts val="0"/>
              </a:spcBef>
              <a:buNone/>
              <a:defRPr b="0" i="0" sz="800">
                <a:solidFill>
                  <a:srgbClr val="FFFFFF"/>
                </a:solidFill>
                <a:latin typeface="Arial"/>
                <a:ea typeface="Arial"/>
                <a:cs typeface="Arial"/>
                <a:sym typeface="Arial"/>
              </a:defRPr>
            </a:lvl8pPr>
            <a:lvl9pPr indent="0" lvl="8" marL="76200" marR="0" algn="l">
              <a:lnSpc>
                <a:spcPct val="119090"/>
              </a:lnSpc>
              <a:spcBef>
                <a:spcPts val="0"/>
              </a:spcBef>
              <a:buNone/>
              <a:defRPr b="0" i="0" sz="800">
                <a:solidFill>
                  <a:srgbClr val="FFFFFF"/>
                </a:solidFill>
                <a:latin typeface="Arial"/>
                <a:ea typeface="Arial"/>
                <a:cs typeface="Arial"/>
                <a:sym typeface="Arial"/>
              </a:defRPr>
            </a:lvl9pPr>
          </a:lstStyle>
          <a:p>
            <a:pPr indent="0" lvl="0" marL="762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Full Width">
  <p:cSld name="Text Full Width">
    <p:spTree>
      <p:nvGrpSpPr>
        <p:cNvPr id="852" name="Shape 852"/>
        <p:cNvGrpSpPr/>
        <p:nvPr/>
      </p:nvGrpSpPr>
      <p:grpSpPr>
        <a:xfrm>
          <a:off x="0" y="0"/>
          <a:ext cx="0" cy="0"/>
          <a:chOff x="0" y="0"/>
          <a:chExt cx="0" cy="0"/>
        </a:xfrm>
      </p:grpSpPr>
      <p:sp>
        <p:nvSpPr>
          <p:cNvPr id="853" name="Google Shape;853;p137"/>
          <p:cNvSpPr txBox="1"/>
          <p:nvPr>
            <p:ph type="title"/>
          </p:nvPr>
        </p:nvSpPr>
        <p:spPr>
          <a:xfrm>
            <a:off x="468630" y="273844"/>
            <a:ext cx="8200200" cy="7017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168FDF"/>
              </a:buClr>
              <a:buSzPts val="1800"/>
              <a:buFont typeface="Gill Sans"/>
              <a:buNone/>
              <a:defRPr>
                <a:solidFill>
                  <a:srgbClr val="168FD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54" name="Google Shape;854;p137"/>
          <p:cNvSpPr txBox="1"/>
          <p:nvPr>
            <p:ph idx="1" type="body"/>
          </p:nvPr>
        </p:nvSpPr>
        <p:spPr>
          <a:xfrm>
            <a:off x="468630" y="1001316"/>
            <a:ext cx="8200200" cy="3263400"/>
          </a:xfrm>
          <a:prstGeom prst="rect">
            <a:avLst/>
          </a:prstGeom>
          <a:noFill/>
          <a:ln>
            <a:noFill/>
          </a:ln>
        </p:spPr>
        <p:txBody>
          <a:bodyPr anchorCtr="0" anchor="t" bIns="34275" lIns="68575" spcFirstLastPara="1" rIns="68575" wrap="square" tIns="34275">
            <a:normAutofit/>
          </a:bodyPr>
          <a:lstStyle>
            <a:lvl1pPr indent="-336550" lvl="0" marL="457200" algn="l">
              <a:lnSpc>
                <a:spcPct val="100000"/>
              </a:lnSpc>
              <a:spcBef>
                <a:spcPts val="800"/>
              </a:spcBef>
              <a:spcAft>
                <a:spcPts val="0"/>
              </a:spcAft>
              <a:buSzPts val="1700"/>
              <a:buChar char="●"/>
              <a:defRPr sz="1700"/>
            </a:lvl1pPr>
            <a:lvl2pPr indent="-323850" lvl="1" marL="914400" algn="l">
              <a:lnSpc>
                <a:spcPct val="100000"/>
              </a:lnSpc>
              <a:spcBef>
                <a:spcPts val="400"/>
              </a:spcBef>
              <a:spcAft>
                <a:spcPts val="0"/>
              </a:spcAft>
              <a:buSzPts val="1500"/>
              <a:buChar char="○"/>
              <a:defRPr sz="1500"/>
            </a:lvl2pPr>
            <a:lvl3pPr indent="-317500" lvl="2" marL="1371600" algn="l">
              <a:lnSpc>
                <a:spcPct val="100000"/>
              </a:lnSpc>
              <a:spcBef>
                <a:spcPts val="400"/>
              </a:spcBef>
              <a:spcAft>
                <a:spcPts val="0"/>
              </a:spcAft>
              <a:buSzPts val="1400"/>
              <a:buChar char="■"/>
              <a:defRPr sz="1400"/>
            </a:lvl3pPr>
            <a:lvl4pPr indent="-304800" lvl="3" marL="1828800" algn="l">
              <a:lnSpc>
                <a:spcPct val="100000"/>
              </a:lnSpc>
              <a:spcBef>
                <a:spcPts val="400"/>
              </a:spcBef>
              <a:spcAft>
                <a:spcPts val="0"/>
              </a:spcAft>
              <a:buSzPts val="1200"/>
              <a:buChar char="●"/>
              <a:defRPr sz="1200"/>
            </a:lvl4pPr>
            <a:lvl5pPr indent="-298450" lvl="4" marL="2286000" algn="l">
              <a:lnSpc>
                <a:spcPct val="100000"/>
              </a:lnSpc>
              <a:spcBef>
                <a:spcPts val="400"/>
              </a:spcBef>
              <a:spcAft>
                <a:spcPts val="0"/>
              </a:spcAft>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855" name="Google Shape;855;p137"/>
          <p:cNvCxnSpPr/>
          <p:nvPr/>
        </p:nvCxnSpPr>
        <p:spPr>
          <a:xfrm>
            <a:off x="308610" y="273844"/>
            <a:ext cx="0" cy="4581600"/>
          </a:xfrm>
          <a:prstGeom prst="straightConnector1">
            <a:avLst/>
          </a:prstGeom>
          <a:noFill/>
          <a:ln cap="flat" cmpd="sng" w="9525">
            <a:solidFill>
              <a:srgbClr val="168FDF"/>
            </a:solidFill>
            <a:prstDash val="solid"/>
            <a:miter lim="800000"/>
            <a:headEnd len="sm" w="sm" type="none"/>
            <a:tailEnd len="sm" w="sm" type="none"/>
          </a:ln>
        </p:spPr>
      </p:cxnSp>
      <p:pic>
        <p:nvPicPr>
          <p:cNvPr id="856" name="Google Shape;856;p137"/>
          <p:cNvPicPr preferRelativeResize="0"/>
          <p:nvPr/>
        </p:nvPicPr>
        <p:blipFill rotWithShape="1">
          <a:blip r:embed="rId2">
            <a:alphaModFix/>
          </a:blip>
          <a:srcRect b="0" l="0" r="0" t="0"/>
          <a:stretch/>
        </p:blipFill>
        <p:spPr>
          <a:xfrm>
            <a:off x="455313" y="4734017"/>
            <a:ext cx="2033132" cy="121351"/>
          </a:xfrm>
          <a:prstGeom prst="rect">
            <a:avLst/>
          </a:prstGeom>
          <a:noFill/>
          <a:ln>
            <a:noFill/>
          </a:ln>
        </p:spPr>
      </p:pic>
      <p:sp>
        <p:nvSpPr>
          <p:cNvPr id="857" name="Google Shape;857;p137"/>
          <p:cNvSpPr txBox="1"/>
          <p:nvPr>
            <p:ph idx="10" type="dt"/>
          </p:nvPr>
        </p:nvSpPr>
        <p:spPr>
          <a:xfrm>
            <a:off x="7518400" y="4937760"/>
            <a:ext cx="1343100" cy="2055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400"/>
              <a:buNone/>
              <a:defRPr sz="800">
                <a:solidFill>
                  <a:srgbClr val="2F2F2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8" name="Google Shape;858;p137"/>
          <p:cNvSpPr txBox="1"/>
          <p:nvPr>
            <p:ph idx="11" type="ftr"/>
          </p:nvPr>
        </p:nvSpPr>
        <p:spPr>
          <a:xfrm>
            <a:off x="455536" y="4937760"/>
            <a:ext cx="2526600" cy="2055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sz="800">
                <a:solidFill>
                  <a:srgbClr val="2F2F2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9" name="Google Shape;859;p137"/>
          <p:cNvSpPr txBox="1"/>
          <p:nvPr>
            <p:ph idx="12" type="sldNum"/>
          </p:nvPr>
        </p:nvSpPr>
        <p:spPr>
          <a:xfrm>
            <a:off x="8868254" y="4937760"/>
            <a:ext cx="276000" cy="2055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b="0" i="0" sz="800" u="none" cap="none" strike="noStrike">
                <a:solidFill>
                  <a:srgbClr val="2F2F2F"/>
                </a:solidFill>
                <a:latin typeface="Gill Sans"/>
                <a:ea typeface="Gill Sans"/>
                <a:cs typeface="Gill Sans"/>
                <a:sym typeface="Gill Sans"/>
              </a:defRPr>
            </a:lvl1pPr>
            <a:lvl2pPr indent="0" lvl="1" marL="0" algn="r">
              <a:spcBef>
                <a:spcPts val="0"/>
              </a:spcBef>
              <a:buNone/>
              <a:defRPr b="0" i="0" sz="800" u="none" cap="none" strike="noStrike">
                <a:solidFill>
                  <a:srgbClr val="2F2F2F"/>
                </a:solidFill>
                <a:latin typeface="Gill Sans"/>
                <a:ea typeface="Gill Sans"/>
                <a:cs typeface="Gill Sans"/>
                <a:sym typeface="Gill Sans"/>
              </a:defRPr>
            </a:lvl2pPr>
            <a:lvl3pPr indent="0" lvl="2" marL="0" algn="r">
              <a:spcBef>
                <a:spcPts val="0"/>
              </a:spcBef>
              <a:buNone/>
              <a:defRPr b="0" i="0" sz="800" u="none" cap="none" strike="noStrike">
                <a:solidFill>
                  <a:srgbClr val="2F2F2F"/>
                </a:solidFill>
                <a:latin typeface="Gill Sans"/>
                <a:ea typeface="Gill Sans"/>
                <a:cs typeface="Gill Sans"/>
                <a:sym typeface="Gill Sans"/>
              </a:defRPr>
            </a:lvl3pPr>
            <a:lvl4pPr indent="0" lvl="3" marL="0" algn="r">
              <a:spcBef>
                <a:spcPts val="0"/>
              </a:spcBef>
              <a:buNone/>
              <a:defRPr b="0" i="0" sz="800" u="none" cap="none" strike="noStrike">
                <a:solidFill>
                  <a:srgbClr val="2F2F2F"/>
                </a:solidFill>
                <a:latin typeface="Gill Sans"/>
                <a:ea typeface="Gill Sans"/>
                <a:cs typeface="Gill Sans"/>
                <a:sym typeface="Gill Sans"/>
              </a:defRPr>
            </a:lvl4pPr>
            <a:lvl5pPr indent="0" lvl="4" marL="0" algn="r">
              <a:spcBef>
                <a:spcPts val="0"/>
              </a:spcBef>
              <a:buNone/>
              <a:defRPr b="0" i="0" sz="800" u="none" cap="none" strike="noStrike">
                <a:solidFill>
                  <a:srgbClr val="2F2F2F"/>
                </a:solidFill>
                <a:latin typeface="Gill Sans"/>
                <a:ea typeface="Gill Sans"/>
                <a:cs typeface="Gill Sans"/>
                <a:sym typeface="Gill Sans"/>
              </a:defRPr>
            </a:lvl5pPr>
            <a:lvl6pPr indent="0" lvl="5" marL="0" algn="r">
              <a:spcBef>
                <a:spcPts val="0"/>
              </a:spcBef>
              <a:buNone/>
              <a:defRPr b="0" i="0" sz="800" u="none" cap="none" strike="noStrike">
                <a:solidFill>
                  <a:srgbClr val="2F2F2F"/>
                </a:solidFill>
                <a:latin typeface="Gill Sans"/>
                <a:ea typeface="Gill Sans"/>
                <a:cs typeface="Gill Sans"/>
                <a:sym typeface="Gill Sans"/>
              </a:defRPr>
            </a:lvl6pPr>
            <a:lvl7pPr indent="0" lvl="6" marL="0" algn="r">
              <a:spcBef>
                <a:spcPts val="0"/>
              </a:spcBef>
              <a:buNone/>
              <a:defRPr b="0" i="0" sz="800" u="none" cap="none" strike="noStrike">
                <a:solidFill>
                  <a:srgbClr val="2F2F2F"/>
                </a:solidFill>
                <a:latin typeface="Gill Sans"/>
                <a:ea typeface="Gill Sans"/>
                <a:cs typeface="Gill Sans"/>
                <a:sym typeface="Gill Sans"/>
              </a:defRPr>
            </a:lvl7pPr>
            <a:lvl8pPr indent="0" lvl="7" marL="0" algn="r">
              <a:spcBef>
                <a:spcPts val="0"/>
              </a:spcBef>
              <a:buNone/>
              <a:defRPr b="0" i="0" sz="800" u="none" cap="none" strike="noStrike">
                <a:solidFill>
                  <a:srgbClr val="2F2F2F"/>
                </a:solidFill>
                <a:latin typeface="Gill Sans"/>
                <a:ea typeface="Gill Sans"/>
                <a:cs typeface="Gill Sans"/>
                <a:sym typeface="Gill Sans"/>
              </a:defRPr>
            </a:lvl8pPr>
            <a:lvl9pPr indent="0" lvl="8" marL="0" algn="r">
              <a:spcBef>
                <a:spcPts val="0"/>
              </a:spcBef>
              <a:buNone/>
              <a:defRPr b="0" i="0" sz="800" u="none" cap="none" strike="noStrike">
                <a:solidFill>
                  <a:srgbClr val="2F2F2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p:spTree>
      <p:nvGrpSpPr>
        <p:cNvPr id="860" name="Shape 860"/>
        <p:cNvGrpSpPr/>
        <p:nvPr/>
      </p:nvGrpSpPr>
      <p:grpSpPr>
        <a:xfrm>
          <a:off x="0" y="0"/>
          <a:ext cx="0" cy="0"/>
          <a:chOff x="0" y="0"/>
          <a:chExt cx="0" cy="0"/>
        </a:xfrm>
      </p:grpSpPr>
      <p:sp>
        <p:nvSpPr>
          <p:cNvPr id="861" name="Google Shape;861;p138"/>
          <p:cNvSpPr txBox="1"/>
          <p:nvPr>
            <p:ph type="title"/>
          </p:nvPr>
        </p:nvSpPr>
        <p:spPr>
          <a:xfrm>
            <a:off x="468630" y="273844"/>
            <a:ext cx="8200500" cy="7017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168FDF"/>
              </a:buClr>
              <a:buSzPts val="2700"/>
              <a:buFont typeface="Gill Sans"/>
              <a:buNone/>
              <a:defRPr>
                <a:solidFill>
                  <a:srgbClr val="168FD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62" name="Google Shape;862;p138"/>
          <p:cNvPicPr preferRelativeResize="0"/>
          <p:nvPr/>
        </p:nvPicPr>
        <p:blipFill rotWithShape="1">
          <a:blip r:embed="rId2">
            <a:alphaModFix/>
          </a:blip>
          <a:srcRect b="0" l="0" r="0" t="0"/>
          <a:stretch/>
        </p:blipFill>
        <p:spPr>
          <a:xfrm>
            <a:off x="455313" y="4734017"/>
            <a:ext cx="2033132" cy="121351"/>
          </a:xfrm>
          <a:prstGeom prst="rect">
            <a:avLst/>
          </a:prstGeom>
          <a:noFill/>
          <a:ln>
            <a:noFill/>
          </a:ln>
        </p:spPr>
      </p:pic>
      <p:sp>
        <p:nvSpPr>
          <p:cNvPr id="863" name="Google Shape;863;p138"/>
          <p:cNvSpPr txBox="1"/>
          <p:nvPr>
            <p:ph idx="10" type="dt"/>
          </p:nvPr>
        </p:nvSpPr>
        <p:spPr>
          <a:xfrm>
            <a:off x="8242917" y="4937760"/>
            <a:ext cx="618600" cy="205800"/>
          </a:xfrm>
          <a:prstGeom prst="rect">
            <a:avLst/>
          </a:prstGeom>
          <a:noFill/>
          <a:ln>
            <a:noFill/>
          </a:ln>
        </p:spPr>
        <p:txBody>
          <a:bodyPr anchorCtr="0" anchor="ctr" bIns="34275" lIns="68575" spcFirstLastPara="1" rIns="68575" wrap="square" tIns="34275">
            <a:noAutofit/>
          </a:bodyPr>
          <a:lstStyle>
            <a:lvl1pPr lvl="0" marR="0" algn="r">
              <a:lnSpc>
                <a:spcPct val="100000"/>
              </a:lnSpc>
              <a:spcBef>
                <a:spcPts val="0"/>
              </a:spcBef>
              <a:spcAft>
                <a:spcPts val="0"/>
              </a:spcAft>
              <a:buClr>
                <a:srgbClr val="000000"/>
              </a:buClr>
              <a:buSzPts val="1400"/>
              <a:buFont typeface="Arial"/>
              <a:buNone/>
              <a:defRPr b="0" i="0" sz="800" u="none" cap="none" strike="noStrike">
                <a:solidFill>
                  <a:srgbClr val="2F2F2F"/>
                </a:solidFill>
                <a:latin typeface="Gill Sans"/>
                <a:ea typeface="Gill Sans"/>
                <a:cs typeface="Gill Sans"/>
                <a:sym typeface="Gill Sans"/>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64" name="Google Shape;864;p138"/>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400"/>
              <a:buFont typeface="Arial"/>
              <a:buNone/>
              <a:defRPr b="0" i="0" sz="800" u="none" cap="none" strike="noStrike">
                <a:solidFill>
                  <a:srgbClr val="2F2F2F"/>
                </a:solidFill>
                <a:latin typeface="Gill Sans"/>
                <a:ea typeface="Gill Sans"/>
                <a:cs typeface="Gill Sans"/>
                <a:sym typeface="Gill Sans"/>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65" name="Google Shape;865;p138"/>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Full Width 1">
  <p:cSld name="Text Full Width_1">
    <p:spTree>
      <p:nvGrpSpPr>
        <p:cNvPr id="866" name="Shape 866"/>
        <p:cNvGrpSpPr/>
        <p:nvPr/>
      </p:nvGrpSpPr>
      <p:grpSpPr>
        <a:xfrm>
          <a:off x="0" y="0"/>
          <a:ext cx="0" cy="0"/>
          <a:chOff x="0" y="0"/>
          <a:chExt cx="0" cy="0"/>
        </a:xfrm>
      </p:grpSpPr>
      <p:sp>
        <p:nvSpPr>
          <p:cNvPr id="867" name="Google Shape;867;p139"/>
          <p:cNvSpPr txBox="1"/>
          <p:nvPr>
            <p:ph type="title"/>
          </p:nvPr>
        </p:nvSpPr>
        <p:spPr>
          <a:xfrm>
            <a:off x="468630" y="273844"/>
            <a:ext cx="8200200" cy="7017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rgbClr val="168FDF"/>
              </a:buClr>
              <a:buSzPts val="1800"/>
              <a:buFont typeface="Open Sans"/>
              <a:buNone/>
              <a:defRPr i="0" sz="1800" u="none" cap="none" strike="noStrike">
                <a:solidFill>
                  <a:srgbClr val="168FDF"/>
                </a:solidFill>
                <a:latin typeface="Open Sans"/>
                <a:ea typeface="Open Sans"/>
                <a:cs typeface="Open Sans"/>
                <a:sym typeface="Open Sans"/>
              </a:defRPr>
            </a:lvl1pPr>
            <a:lvl2pPr lvl="1">
              <a:spcBef>
                <a:spcPts val="0"/>
              </a:spcBef>
              <a:spcAft>
                <a:spcPts val="0"/>
              </a:spcAft>
              <a:buSzPts val="2800"/>
              <a:buFont typeface="Open Sans"/>
              <a:buNone/>
              <a:defRPr sz="1400">
                <a:latin typeface="Open Sans"/>
                <a:ea typeface="Open Sans"/>
                <a:cs typeface="Open Sans"/>
                <a:sym typeface="Open Sans"/>
              </a:defRPr>
            </a:lvl2pPr>
            <a:lvl3pPr lvl="2">
              <a:spcBef>
                <a:spcPts val="0"/>
              </a:spcBef>
              <a:spcAft>
                <a:spcPts val="0"/>
              </a:spcAft>
              <a:buSzPts val="2800"/>
              <a:buFont typeface="Open Sans"/>
              <a:buNone/>
              <a:defRPr sz="1400">
                <a:latin typeface="Open Sans"/>
                <a:ea typeface="Open Sans"/>
                <a:cs typeface="Open Sans"/>
                <a:sym typeface="Open Sans"/>
              </a:defRPr>
            </a:lvl3pPr>
            <a:lvl4pPr lvl="3">
              <a:spcBef>
                <a:spcPts val="0"/>
              </a:spcBef>
              <a:spcAft>
                <a:spcPts val="0"/>
              </a:spcAft>
              <a:buSzPts val="2800"/>
              <a:buFont typeface="Open Sans"/>
              <a:buNone/>
              <a:defRPr sz="1400">
                <a:latin typeface="Open Sans"/>
                <a:ea typeface="Open Sans"/>
                <a:cs typeface="Open Sans"/>
                <a:sym typeface="Open Sans"/>
              </a:defRPr>
            </a:lvl4pPr>
            <a:lvl5pPr lvl="4">
              <a:spcBef>
                <a:spcPts val="0"/>
              </a:spcBef>
              <a:spcAft>
                <a:spcPts val="0"/>
              </a:spcAft>
              <a:buSzPts val="2800"/>
              <a:buFont typeface="Open Sans"/>
              <a:buNone/>
              <a:defRPr sz="1400">
                <a:latin typeface="Open Sans"/>
                <a:ea typeface="Open Sans"/>
                <a:cs typeface="Open Sans"/>
                <a:sym typeface="Open Sans"/>
              </a:defRPr>
            </a:lvl5pPr>
            <a:lvl6pPr lvl="5">
              <a:spcBef>
                <a:spcPts val="0"/>
              </a:spcBef>
              <a:spcAft>
                <a:spcPts val="0"/>
              </a:spcAft>
              <a:buSzPts val="2800"/>
              <a:buFont typeface="Open Sans"/>
              <a:buNone/>
              <a:defRPr sz="1400">
                <a:latin typeface="Open Sans"/>
                <a:ea typeface="Open Sans"/>
                <a:cs typeface="Open Sans"/>
                <a:sym typeface="Open Sans"/>
              </a:defRPr>
            </a:lvl6pPr>
            <a:lvl7pPr lvl="6">
              <a:spcBef>
                <a:spcPts val="0"/>
              </a:spcBef>
              <a:spcAft>
                <a:spcPts val="0"/>
              </a:spcAft>
              <a:buSzPts val="2800"/>
              <a:buFont typeface="Open Sans"/>
              <a:buNone/>
              <a:defRPr sz="1400">
                <a:latin typeface="Open Sans"/>
                <a:ea typeface="Open Sans"/>
                <a:cs typeface="Open Sans"/>
                <a:sym typeface="Open Sans"/>
              </a:defRPr>
            </a:lvl7pPr>
            <a:lvl8pPr lvl="7">
              <a:spcBef>
                <a:spcPts val="0"/>
              </a:spcBef>
              <a:spcAft>
                <a:spcPts val="0"/>
              </a:spcAft>
              <a:buSzPts val="2800"/>
              <a:buFont typeface="Open Sans"/>
              <a:buNone/>
              <a:defRPr sz="1400">
                <a:latin typeface="Open Sans"/>
                <a:ea typeface="Open Sans"/>
                <a:cs typeface="Open Sans"/>
                <a:sym typeface="Open Sans"/>
              </a:defRPr>
            </a:lvl8pPr>
            <a:lvl9pPr lvl="8">
              <a:spcBef>
                <a:spcPts val="0"/>
              </a:spcBef>
              <a:spcAft>
                <a:spcPts val="0"/>
              </a:spcAft>
              <a:buSzPts val="2800"/>
              <a:buFont typeface="Open Sans"/>
              <a:buNone/>
              <a:defRPr sz="1400">
                <a:latin typeface="Open Sans"/>
                <a:ea typeface="Open Sans"/>
                <a:cs typeface="Open Sans"/>
                <a:sym typeface="Open Sans"/>
              </a:defRPr>
            </a:lvl9pPr>
          </a:lstStyle>
          <a:p/>
        </p:txBody>
      </p:sp>
      <p:sp>
        <p:nvSpPr>
          <p:cNvPr id="868" name="Google Shape;868;p139"/>
          <p:cNvSpPr txBox="1"/>
          <p:nvPr>
            <p:ph idx="1" type="body"/>
          </p:nvPr>
        </p:nvSpPr>
        <p:spPr>
          <a:xfrm>
            <a:off x="468630" y="1001316"/>
            <a:ext cx="8200200" cy="3263400"/>
          </a:xfrm>
          <a:prstGeom prst="rect">
            <a:avLst/>
          </a:prstGeom>
          <a:noFill/>
          <a:ln>
            <a:noFill/>
          </a:ln>
        </p:spPr>
        <p:txBody>
          <a:bodyPr anchorCtr="0" anchor="t" bIns="34275" lIns="68575" spcFirstLastPara="1" rIns="68575" wrap="square" tIns="34275">
            <a:normAutofit/>
          </a:bodyPr>
          <a:lstStyle>
            <a:lvl1pPr indent="-336550" lvl="0" marL="457200" marR="0" algn="l">
              <a:lnSpc>
                <a:spcPct val="100000"/>
              </a:lnSpc>
              <a:spcBef>
                <a:spcPts val="800"/>
              </a:spcBef>
              <a:spcAft>
                <a:spcPts val="0"/>
              </a:spcAft>
              <a:buClr>
                <a:srgbClr val="168FDF"/>
              </a:buClr>
              <a:buSzPts val="1700"/>
              <a:buFont typeface="Open Sans"/>
              <a:buChar char="●"/>
              <a:defRPr i="0" sz="1700" u="none" cap="none" strike="noStrike">
                <a:solidFill>
                  <a:srgbClr val="2F2F2F"/>
                </a:solidFill>
                <a:latin typeface="Open Sans"/>
                <a:ea typeface="Open Sans"/>
                <a:cs typeface="Open Sans"/>
                <a:sym typeface="Open Sans"/>
              </a:defRPr>
            </a:lvl1pPr>
            <a:lvl2pPr indent="-323850" lvl="1" marL="914400" marR="0" algn="l">
              <a:lnSpc>
                <a:spcPct val="100000"/>
              </a:lnSpc>
              <a:spcBef>
                <a:spcPts val="400"/>
              </a:spcBef>
              <a:spcAft>
                <a:spcPts val="0"/>
              </a:spcAft>
              <a:buClr>
                <a:srgbClr val="168FDF"/>
              </a:buClr>
              <a:buSzPts val="1500"/>
              <a:buFont typeface="Open Sans"/>
              <a:buChar char="○"/>
              <a:defRPr i="0" sz="1500" u="none" cap="none" strike="noStrike">
                <a:solidFill>
                  <a:srgbClr val="2F2F2F"/>
                </a:solidFill>
                <a:latin typeface="Open Sans"/>
                <a:ea typeface="Open Sans"/>
                <a:cs typeface="Open Sans"/>
                <a:sym typeface="Open Sans"/>
              </a:defRPr>
            </a:lvl2pPr>
            <a:lvl3pPr indent="-317500" lvl="2" marL="1371600" marR="0" algn="l">
              <a:lnSpc>
                <a:spcPct val="100000"/>
              </a:lnSpc>
              <a:spcBef>
                <a:spcPts val="400"/>
              </a:spcBef>
              <a:spcAft>
                <a:spcPts val="0"/>
              </a:spcAft>
              <a:buClr>
                <a:srgbClr val="168FDF"/>
              </a:buClr>
              <a:buSzPts val="1400"/>
              <a:buFont typeface="Open Sans"/>
              <a:buChar char="■"/>
              <a:defRPr i="0" sz="1400" u="none" cap="none" strike="noStrike">
                <a:solidFill>
                  <a:srgbClr val="2F2F2F"/>
                </a:solidFill>
                <a:latin typeface="Open Sans"/>
                <a:ea typeface="Open Sans"/>
                <a:cs typeface="Open Sans"/>
                <a:sym typeface="Open Sans"/>
              </a:defRPr>
            </a:lvl3pPr>
            <a:lvl4pPr indent="-304800" lvl="3" marL="1828800" marR="0" algn="l">
              <a:lnSpc>
                <a:spcPct val="100000"/>
              </a:lnSpc>
              <a:spcBef>
                <a:spcPts val="400"/>
              </a:spcBef>
              <a:spcAft>
                <a:spcPts val="0"/>
              </a:spcAft>
              <a:buClr>
                <a:srgbClr val="168FDF"/>
              </a:buClr>
              <a:buSzPts val="1200"/>
              <a:buFont typeface="Open Sans"/>
              <a:buChar char="●"/>
              <a:defRPr i="0" sz="1200" u="none" cap="none" strike="noStrike">
                <a:solidFill>
                  <a:srgbClr val="2F2F2F"/>
                </a:solidFill>
                <a:latin typeface="Open Sans"/>
                <a:ea typeface="Open Sans"/>
                <a:cs typeface="Open Sans"/>
                <a:sym typeface="Open Sans"/>
              </a:defRPr>
            </a:lvl4pPr>
            <a:lvl5pPr indent="-298450" lvl="4" marL="2286000" marR="0" algn="l">
              <a:lnSpc>
                <a:spcPct val="100000"/>
              </a:lnSpc>
              <a:spcBef>
                <a:spcPts val="400"/>
              </a:spcBef>
              <a:spcAft>
                <a:spcPts val="0"/>
              </a:spcAft>
              <a:buClr>
                <a:srgbClr val="168FDF"/>
              </a:buClr>
              <a:buSzPts val="1100"/>
              <a:buFont typeface="Open Sans"/>
              <a:buChar char="○"/>
              <a:defRPr i="0" sz="1100" u="none" cap="none" strike="noStrike">
                <a:solidFill>
                  <a:srgbClr val="2F2F2F"/>
                </a:solidFill>
                <a:latin typeface="Open Sans"/>
                <a:ea typeface="Open Sans"/>
                <a:cs typeface="Open Sans"/>
                <a:sym typeface="Open Sans"/>
              </a:defRPr>
            </a:lvl5pPr>
            <a:lvl6pPr indent="-317500" lvl="5" marL="2743200" marR="0" algn="l">
              <a:lnSpc>
                <a:spcPct val="90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6pPr>
            <a:lvl7pPr indent="-317500" lvl="6" marL="3200400" marR="0" algn="l">
              <a:lnSpc>
                <a:spcPct val="90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7pPr>
            <a:lvl8pPr indent="-317500" lvl="7" marL="3657600" marR="0" algn="l">
              <a:lnSpc>
                <a:spcPct val="90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8pPr>
            <a:lvl9pPr indent="-317500" lvl="8" marL="4114800" marR="0" algn="l">
              <a:lnSpc>
                <a:spcPct val="90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9pPr>
          </a:lstStyle>
          <a:p/>
        </p:txBody>
      </p:sp>
      <p:cxnSp>
        <p:nvCxnSpPr>
          <p:cNvPr id="869" name="Google Shape;869;p139"/>
          <p:cNvCxnSpPr/>
          <p:nvPr/>
        </p:nvCxnSpPr>
        <p:spPr>
          <a:xfrm>
            <a:off x="308610" y="273844"/>
            <a:ext cx="0" cy="4581600"/>
          </a:xfrm>
          <a:prstGeom prst="straightConnector1">
            <a:avLst/>
          </a:prstGeom>
          <a:noFill/>
          <a:ln cap="flat" cmpd="sng" w="9525">
            <a:solidFill>
              <a:srgbClr val="168FDF"/>
            </a:solidFill>
            <a:prstDash val="solid"/>
            <a:miter lim="800000"/>
            <a:headEnd len="sm" w="sm" type="none"/>
            <a:tailEnd len="sm" w="sm" type="none"/>
          </a:ln>
        </p:spPr>
      </p:cxnSp>
      <p:pic>
        <p:nvPicPr>
          <p:cNvPr id="870" name="Google Shape;870;p139"/>
          <p:cNvPicPr preferRelativeResize="0"/>
          <p:nvPr/>
        </p:nvPicPr>
        <p:blipFill rotWithShape="1">
          <a:blip r:embed="rId2">
            <a:alphaModFix/>
          </a:blip>
          <a:srcRect b="0" l="0" r="0" t="0"/>
          <a:stretch/>
        </p:blipFill>
        <p:spPr>
          <a:xfrm>
            <a:off x="455313" y="4734017"/>
            <a:ext cx="2033132" cy="121351"/>
          </a:xfrm>
          <a:prstGeom prst="rect">
            <a:avLst/>
          </a:prstGeom>
          <a:noFill/>
          <a:ln>
            <a:noFill/>
          </a:ln>
        </p:spPr>
      </p:pic>
      <p:sp>
        <p:nvSpPr>
          <p:cNvPr id="871" name="Google Shape;871;p139"/>
          <p:cNvSpPr txBox="1"/>
          <p:nvPr>
            <p:ph idx="12" type="sldNum"/>
          </p:nvPr>
        </p:nvSpPr>
        <p:spPr>
          <a:xfrm>
            <a:off x="8515350" y="4937756"/>
            <a:ext cx="628500" cy="205500"/>
          </a:xfrm>
          <a:prstGeom prst="rect">
            <a:avLst/>
          </a:prstGeom>
          <a:noFill/>
          <a:ln>
            <a:noFill/>
          </a:ln>
        </p:spPr>
        <p:txBody>
          <a:bodyPr anchorCtr="0" anchor="ctr" bIns="34275" lIns="68575" spcFirstLastPara="1" rIns="68575" wrap="square" tIns="34275">
            <a:normAutofit/>
          </a:bodyPr>
          <a:lstStyle>
            <a:lvl1pPr indent="0" lvl="0" marL="0" marR="0" algn="r">
              <a:spcBef>
                <a:spcPts val="0"/>
              </a:spcBef>
              <a:buNone/>
              <a:defRPr b="0" i="0" sz="800" u="none" cap="none" strike="noStrike">
                <a:solidFill>
                  <a:srgbClr val="2F2F2F"/>
                </a:solidFill>
                <a:latin typeface="Gill Sans"/>
                <a:ea typeface="Gill Sans"/>
                <a:cs typeface="Gill Sans"/>
                <a:sym typeface="Gill Sans"/>
              </a:defRPr>
            </a:lvl1pPr>
            <a:lvl2pPr indent="0" lvl="1" marL="0" marR="0" algn="r">
              <a:spcBef>
                <a:spcPts val="0"/>
              </a:spcBef>
              <a:buNone/>
              <a:defRPr b="0" i="0" sz="800" u="none" cap="none" strike="noStrike">
                <a:solidFill>
                  <a:srgbClr val="2F2F2F"/>
                </a:solidFill>
                <a:latin typeface="Gill Sans"/>
                <a:ea typeface="Gill Sans"/>
                <a:cs typeface="Gill Sans"/>
                <a:sym typeface="Gill Sans"/>
              </a:defRPr>
            </a:lvl2pPr>
            <a:lvl3pPr indent="0" lvl="2" marL="0" marR="0" algn="r">
              <a:spcBef>
                <a:spcPts val="0"/>
              </a:spcBef>
              <a:buNone/>
              <a:defRPr b="0" i="0" sz="800" u="none" cap="none" strike="noStrike">
                <a:solidFill>
                  <a:srgbClr val="2F2F2F"/>
                </a:solidFill>
                <a:latin typeface="Gill Sans"/>
                <a:ea typeface="Gill Sans"/>
                <a:cs typeface="Gill Sans"/>
                <a:sym typeface="Gill Sans"/>
              </a:defRPr>
            </a:lvl3pPr>
            <a:lvl4pPr indent="0" lvl="3" marL="0" marR="0" algn="r">
              <a:spcBef>
                <a:spcPts val="0"/>
              </a:spcBef>
              <a:buNone/>
              <a:defRPr b="0" i="0" sz="800" u="none" cap="none" strike="noStrike">
                <a:solidFill>
                  <a:srgbClr val="2F2F2F"/>
                </a:solidFill>
                <a:latin typeface="Gill Sans"/>
                <a:ea typeface="Gill Sans"/>
                <a:cs typeface="Gill Sans"/>
                <a:sym typeface="Gill Sans"/>
              </a:defRPr>
            </a:lvl4pPr>
            <a:lvl5pPr indent="0" lvl="4" marL="0" marR="0" algn="r">
              <a:spcBef>
                <a:spcPts val="0"/>
              </a:spcBef>
              <a:buNone/>
              <a:defRPr b="0" i="0" sz="800" u="none" cap="none" strike="noStrike">
                <a:solidFill>
                  <a:srgbClr val="2F2F2F"/>
                </a:solidFill>
                <a:latin typeface="Gill Sans"/>
                <a:ea typeface="Gill Sans"/>
                <a:cs typeface="Gill Sans"/>
                <a:sym typeface="Gill Sans"/>
              </a:defRPr>
            </a:lvl5pPr>
            <a:lvl6pPr indent="0" lvl="5" marL="0" marR="0" algn="r">
              <a:spcBef>
                <a:spcPts val="0"/>
              </a:spcBef>
              <a:buNone/>
              <a:defRPr b="0" i="0" sz="800" u="none" cap="none" strike="noStrike">
                <a:solidFill>
                  <a:srgbClr val="2F2F2F"/>
                </a:solidFill>
                <a:latin typeface="Gill Sans"/>
                <a:ea typeface="Gill Sans"/>
                <a:cs typeface="Gill Sans"/>
                <a:sym typeface="Gill Sans"/>
              </a:defRPr>
            </a:lvl6pPr>
            <a:lvl7pPr indent="0" lvl="6" marL="0" marR="0" algn="r">
              <a:spcBef>
                <a:spcPts val="0"/>
              </a:spcBef>
              <a:buNone/>
              <a:defRPr b="0" i="0" sz="800" u="none" cap="none" strike="noStrike">
                <a:solidFill>
                  <a:srgbClr val="2F2F2F"/>
                </a:solidFill>
                <a:latin typeface="Gill Sans"/>
                <a:ea typeface="Gill Sans"/>
                <a:cs typeface="Gill Sans"/>
                <a:sym typeface="Gill Sans"/>
              </a:defRPr>
            </a:lvl7pPr>
            <a:lvl8pPr indent="0" lvl="7" marL="0" marR="0" algn="r">
              <a:spcBef>
                <a:spcPts val="0"/>
              </a:spcBef>
              <a:buNone/>
              <a:defRPr b="0" i="0" sz="800" u="none" cap="none" strike="noStrike">
                <a:solidFill>
                  <a:srgbClr val="2F2F2F"/>
                </a:solidFill>
                <a:latin typeface="Gill Sans"/>
                <a:ea typeface="Gill Sans"/>
                <a:cs typeface="Gill Sans"/>
                <a:sym typeface="Gill Sans"/>
              </a:defRPr>
            </a:lvl8pPr>
            <a:lvl9pPr indent="0" lvl="8" marL="0" marR="0" algn="r">
              <a:spcBef>
                <a:spcPts val="0"/>
              </a:spcBef>
              <a:buNone/>
              <a:defRPr b="0" i="0" sz="800" u="none" cap="none" strike="noStrike">
                <a:solidFill>
                  <a:srgbClr val="2F2F2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1_Blank">
    <p:spTree>
      <p:nvGrpSpPr>
        <p:cNvPr id="872" name="Shape 872"/>
        <p:cNvGrpSpPr/>
        <p:nvPr/>
      </p:nvGrpSpPr>
      <p:grpSpPr>
        <a:xfrm>
          <a:off x="0" y="0"/>
          <a:ext cx="0" cy="0"/>
          <a:chOff x="0" y="0"/>
          <a:chExt cx="0" cy="0"/>
        </a:xfrm>
      </p:grpSpPr>
      <p:sp>
        <p:nvSpPr>
          <p:cNvPr id="873" name="Google Shape;873;p140"/>
          <p:cNvSpPr txBox="1"/>
          <p:nvPr>
            <p:ph idx="10" type="dt"/>
          </p:nvPr>
        </p:nvSpPr>
        <p:spPr>
          <a:xfrm>
            <a:off x="8242917" y="4937760"/>
            <a:ext cx="618900" cy="205500"/>
          </a:xfrm>
          <a:prstGeom prst="rect">
            <a:avLst/>
          </a:prstGeom>
          <a:noFill/>
          <a:ln>
            <a:noFill/>
          </a:ln>
        </p:spPr>
        <p:txBody>
          <a:bodyPr anchorCtr="0" anchor="ctr" bIns="34250" lIns="68575" spcFirstLastPara="1" rIns="68575" wrap="square" tIns="34250">
            <a:noAutofit/>
          </a:bodyPr>
          <a:lstStyle>
            <a:lvl1pPr lvl="0" marR="0" algn="r">
              <a:spcBef>
                <a:spcPts val="0"/>
              </a:spcBef>
              <a:spcAft>
                <a:spcPts val="0"/>
              </a:spcAft>
              <a:buClr>
                <a:srgbClr val="2F2F2F"/>
              </a:buClr>
              <a:buSzPts val="800"/>
              <a:buFont typeface="Gill Sans"/>
              <a:buNone/>
              <a:defRPr b="0" i="0" sz="800" u="none" cap="none" strike="noStrike">
                <a:solidFill>
                  <a:srgbClr val="2F2F2F"/>
                </a:solidFill>
                <a:latin typeface="Gill Sans"/>
                <a:ea typeface="Gill Sans"/>
                <a:cs typeface="Gill Sans"/>
                <a:sym typeface="Gill Sans"/>
              </a:defRPr>
            </a:lvl1pPr>
            <a:lvl2pPr lvl="1" marR="0" algn="l">
              <a:spcBef>
                <a:spcPts val="0"/>
              </a:spcBef>
              <a:spcAft>
                <a:spcPts val="0"/>
              </a:spcAft>
              <a:buClr>
                <a:schemeClr val="dk1"/>
              </a:buClr>
              <a:buSzPts val="800"/>
              <a:buFont typeface="Gill Sans"/>
              <a:buNone/>
              <a:defRPr b="0" i="0" sz="1400" u="none" cap="none" strike="noStrike">
                <a:solidFill>
                  <a:schemeClr val="dk1"/>
                </a:solidFill>
                <a:latin typeface="Gill Sans"/>
                <a:ea typeface="Gill Sans"/>
                <a:cs typeface="Gill Sans"/>
                <a:sym typeface="Gill Sans"/>
              </a:defRPr>
            </a:lvl2pPr>
            <a:lvl3pPr lvl="2" marR="0" algn="l">
              <a:spcBef>
                <a:spcPts val="0"/>
              </a:spcBef>
              <a:spcAft>
                <a:spcPts val="0"/>
              </a:spcAft>
              <a:buClr>
                <a:schemeClr val="dk1"/>
              </a:buClr>
              <a:buSzPts val="800"/>
              <a:buFont typeface="Gill Sans"/>
              <a:buNone/>
              <a:defRPr b="0" i="0" sz="1400" u="none" cap="none" strike="noStrike">
                <a:solidFill>
                  <a:schemeClr val="dk1"/>
                </a:solidFill>
                <a:latin typeface="Gill Sans"/>
                <a:ea typeface="Gill Sans"/>
                <a:cs typeface="Gill Sans"/>
                <a:sym typeface="Gill Sans"/>
              </a:defRPr>
            </a:lvl3pPr>
            <a:lvl4pPr lvl="3" marR="0" algn="l">
              <a:spcBef>
                <a:spcPts val="0"/>
              </a:spcBef>
              <a:spcAft>
                <a:spcPts val="0"/>
              </a:spcAft>
              <a:buClr>
                <a:schemeClr val="dk1"/>
              </a:buClr>
              <a:buSzPts val="800"/>
              <a:buFont typeface="Gill Sans"/>
              <a:buNone/>
              <a:defRPr b="0" i="0" sz="1400" u="none" cap="none" strike="noStrike">
                <a:solidFill>
                  <a:schemeClr val="dk1"/>
                </a:solidFill>
                <a:latin typeface="Gill Sans"/>
                <a:ea typeface="Gill Sans"/>
                <a:cs typeface="Gill Sans"/>
                <a:sym typeface="Gill Sans"/>
              </a:defRPr>
            </a:lvl4pPr>
            <a:lvl5pPr lvl="4" marR="0" algn="l">
              <a:spcBef>
                <a:spcPts val="0"/>
              </a:spcBef>
              <a:spcAft>
                <a:spcPts val="0"/>
              </a:spcAft>
              <a:buClr>
                <a:schemeClr val="dk1"/>
              </a:buClr>
              <a:buSzPts val="800"/>
              <a:buFont typeface="Gill Sans"/>
              <a:buNone/>
              <a:defRPr b="0" i="0" sz="1400" u="none" cap="none" strike="noStrike">
                <a:solidFill>
                  <a:schemeClr val="dk1"/>
                </a:solidFill>
                <a:latin typeface="Gill Sans"/>
                <a:ea typeface="Gill Sans"/>
                <a:cs typeface="Gill Sans"/>
                <a:sym typeface="Gill Sans"/>
              </a:defRPr>
            </a:lvl5pPr>
            <a:lvl6pPr lvl="5" marR="0" algn="l">
              <a:spcBef>
                <a:spcPts val="0"/>
              </a:spcBef>
              <a:spcAft>
                <a:spcPts val="0"/>
              </a:spcAft>
              <a:buClr>
                <a:schemeClr val="dk1"/>
              </a:buClr>
              <a:buSzPts val="800"/>
              <a:buFont typeface="Gill Sans"/>
              <a:buNone/>
              <a:defRPr b="0" i="0" sz="1400" u="none" cap="none" strike="noStrike">
                <a:solidFill>
                  <a:schemeClr val="dk1"/>
                </a:solidFill>
                <a:latin typeface="Gill Sans"/>
                <a:ea typeface="Gill Sans"/>
                <a:cs typeface="Gill Sans"/>
                <a:sym typeface="Gill Sans"/>
              </a:defRPr>
            </a:lvl6pPr>
            <a:lvl7pPr lvl="6" marR="0" algn="l">
              <a:spcBef>
                <a:spcPts val="0"/>
              </a:spcBef>
              <a:spcAft>
                <a:spcPts val="0"/>
              </a:spcAft>
              <a:buClr>
                <a:schemeClr val="dk1"/>
              </a:buClr>
              <a:buSzPts val="800"/>
              <a:buFont typeface="Gill Sans"/>
              <a:buNone/>
              <a:defRPr b="0" i="0" sz="1400" u="none" cap="none" strike="noStrike">
                <a:solidFill>
                  <a:schemeClr val="dk1"/>
                </a:solidFill>
                <a:latin typeface="Gill Sans"/>
                <a:ea typeface="Gill Sans"/>
                <a:cs typeface="Gill Sans"/>
                <a:sym typeface="Gill Sans"/>
              </a:defRPr>
            </a:lvl7pPr>
            <a:lvl8pPr lvl="7" marR="0" algn="l">
              <a:spcBef>
                <a:spcPts val="0"/>
              </a:spcBef>
              <a:spcAft>
                <a:spcPts val="0"/>
              </a:spcAft>
              <a:buClr>
                <a:schemeClr val="dk1"/>
              </a:buClr>
              <a:buSzPts val="800"/>
              <a:buFont typeface="Gill Sans"/>
              <a:buNone/>
              <a:defRPr b="0" i="0" sz="1400" u="none" cap="none" strike="noStrike">
                <a:solidFill>
                  <a:schemeClr val="dk1"/>
                </a:solidFill>
                <a:latin typeface="Gill Sans"/>
                <a:ea typeface="Gill Sans"/>
                <a:cs typeface="Gill Sans"/>
                <a:sym typeface="Gill Sans"/>
              </a:defRPr>
            </a:lvl8pPr>
            <a:lvl9pPr lvl="8" marR="0" algn="l">
              <a:spcBef>
                <a:spcPts val="0"/>
              </a:spcBef>
              <a:spcAft>
                <a:spcPts val="0"/>
              </a:spcAft>
              <a:buClr>
                <a:schemeClr val="dk1"/>
              </a:buClr>
              <a:buSzPts val="800"/>
              <a:buFont typeface="Gill Sans"/>
              <a:buNone/>
              <a:defRPr b="0" i="0" sz="1400" u="none" cap="none" strike="noStrike">
                <a:solidFill>
                  <a:schemeClr val="dk1"/>
                </a:solidFill>
                <a:latin typeface="Gill Sans"/>
                <a:ea typeface="Gill Sans"/>
                <a:cs typeface="Gill Sans"/>
                <a:sym typeface="Gill Sans"/>
              </a:defRPr>
            </a:lvl9pPr>
          </a:lstStyle>
          <a:p/>
        </p:txBody>
      </p:sp>
      <p:sp>
        <p:nvSpPr>
          <p:cNvPr id="874" name="Google Shape;874;p140"/>
          <p:cNvSpPr txBox="1"/>
          <p:nvPr>
            <p:ph idx="11" type="ftr"/>
          </p:nvPr>
        </p:nvSpPr>
        <p:spPr>
          <a:xfrm>
            <a:off x="455536" y="4937760"/>
            <a:ext cx="2526600" cy="205500"/>
          </a:xfrm>
          <a:prstGeom prst="rect">
            <a:avLst/>
          </a:prstGeom>
          <a:noFill/>
          <a:ln>
            <a:noFill/>
          </a:ln>
        </p:spPr>
        <p:txBody>
          <a:bodyPr anchorCtr="0" anchor="ctr" bIns="34250" lIns="68575" spcFirstLastPara="1" rIns="68575" wrap="square" tIns="34250">
            <a:noAutofit/>
          </a:bodyPr>
          <a:lstStyle>
            <a:lvl1pPr lvl="0" marR="0" algn="l">
              <a:spcBef>
                <a:spcPts val="0"/>
              </a:spcBef>
              <a:spcAft>
                <a:spcPts val="0"/>
              </a:spcAft>
              <a:buClr>
                <a:srgbClr val="2F2F2F"/>
              </a:buClr>
              <a:buSzPts val="800"/>
              <a:buFont typeface="Gill Sans"/>
              <a:buNone/>
              <a:defRPr b="0" i="0" sz="800" u="none" cap="none" strike="noStrike">
                <a:solidFill>
                  <a:srgbClr val="2F2F2F"/>
                </a:solidFill>
                <a:latin typeface="Gill Sans"/>
                <a:ea typeface="Gill Sans"/>
                <a:cs typeface="Gill Sans"/>
                <a:sym typeface="Gill Sans"/>
              </a:defRPr>
            </a:lvl1pPr>
            <a:lvl2pPr lvl="1" marR="0" algn="l">
              <a:spcBef>
                <a:spcPts val="0"/>
              </a:spcBef>
              <a:spcAft>
                <a:spcPts val="0"/>
              </a:spcAft>
              <a:buClr>
                <a:schemeClr val="dk1"/>
              </a:buClr>
              <a:buSzPts val="800"/>
              <a:buFont typeface="Gill Sans"/>
              <a:buNone/>
              <a:defRPr b="0" i="0" sz="1400" u="none" cap="none" strike="noStrike">
                <a:solidFill>
                  <a:schemeClr val="dk1"/>
                </a:solidFill>
                <a:latin typeface="Gill Sans"/>
                <a:ea typeface="Gill Sans"/>
                <a:cs typeface="Gill Sans"/>
                <a:sym typeface="Gill Sans"/>
              </a:defRPr>
            </a:lvl2pPr>
            <a:lvl3pPr lvl="2" marR="0" algn="l">
              <a:spcBef>
                <a:spcPts val="0"/>
              </a:spcBef>
              <a:spcAft>
                <a:spcPts val="0"/>
              </a:spcAft>
              <a:buClr>
                <a:schemeClr val="dk1"/>
              </a:buClr>
              <a:buSzPts val="800"/>
              <a:buFont typeface="Gill Sans"/>
              <a:buNone/>
              <a:defRPr b="0" i="0" sz="1400" u="none" cap="none" strike="noStrike">
                <a:solidFill>
                  <a:schemeClr val="dk1"/>
                </a:solidFill>
                <a:latin typeface="Gill Sans"/>
                <a:ea typeface="Gill Sans"/>
                <a:cs typeface="Gill Sans"/>
                <a:sym typeface="Gill Sans"/>
              </a:defRPr>
            </a:lvl3pPr>
            <a:lvl4pPr lvl="3" marR="0" algn="l">
              <a:spcBef>
                <a:spcPts val="0"/>
              </a:spcBef>
              <a:spcAft>
                <a:spcPts val="0"/>
              </a:spcAft>
              <a:buClr>
                <a:schemeClr val="dk1"/>
              </a:buClr>
              <a:buSzPts val="800"/>
              <a:buFont typeface="Gill Sans"/>
              <a:buNone/>
              <a:defRPr b="0" i="0" sz="1400" u="none" cap="none" strike="noStrike">
                <a:solidFill>
                  <a:schemeClr val="dk1"/>
                </a:solidFill>
                <a:latin typeface="Gill Sans"/>
                <a:ea typeface="Gill Sans"/>
                <a:cs typeface="Gill Sans"/>
                <a:sym typeface="Gill Sans"/>
              </a:defRPr>
            </a:lvl4pPr>
            <a:lvl5pPr lvl="4" marR="0" algn="l">
              <a:spcBef>
                <a:spcPts val="0"/>
              </a:spcBef>
              <a:spcAft>
                <a:spcPts val="0"/>
              </a:spcAft>
              <a:buClr>
                <a:schemeClr val="dk1"/>
              </a:buClr>
              <a:buSzPts val="800"/>
              <a:buFont typeface="Gill Sans"/>
              <a:buNone/>
              <a:defRPr b="0" i="0" sz="1400" u="none" cap="none" strike="noStrike">
                <a:solidFill>
                  <a:schemeClr val="dk1"/>
                </a:solidFill>
                <a:latin typeface="Gill Sans"/>
                <a:ea typeface="Gill Sans"/>
                <a:cs typeface="Gill Sans"/>
                <a:sym typeface="Gill Sans"/>
              </a:defRPr>
            </a:lvl5pPr>
            <a:lvl6pPr lvl="5" marR="0" algn="l">
              <a:spcBef>
                <a:spcPts val="0"/>
              </a:spcBef>
              <a:spcAft>
                <a:spcPts val="0"/>
              </a:spcAft>
              <a:buClr>
                <a:schemeClr val="dk1"/>
              </a:buClr>
              <a:buSzPts val="800"/>
              <a:buFont typeface="Gill Sans"/>
              <a:buNone/>
              <a:defRPr b="0" i="0" sz="1400" u="none" cap="none" strike="noStrike">
                <a:solidFill>
                  <a:schemeClr val="dk1"/>
                </a:solidFill>
                <a:latin typeface="Gill Sans"/>
                <a:ea typeface="Gill Sans"/>
                <a:cs typeface="Gill Sans"/>
                <a:sym typeface="Gill Sans"/>
              </a:defRPr>
            </a:lvl6pPr>
            <a:lvl7pPr lvl="6" marR="0" algn="l">
              <a:spcBef>
                <a:spcPts val="0"/>
              </a:spcBef>
              <a:spcAft>
                <a:spcPts val="0"/>
              </a:spcAft>
              <a:buClr>
                <a:schemeClr val="dk1"/>
              </a:buClr>
              <a:buSzPts val="800"/>
              <a:buFont typeface="Gill Sans"/>
              <a:buNone/>
              <a:defRPr b="0" i="0" sz="1400" u="none" cap="none" strike="noStrike">
                <a:solidFill>
                  <a:schemeClr val="dk1"/>
                </a:solidFill>
                <a:latin typeface="Gill Sans"/>
                <a:ea typeface="Gill Sans"/>
                <a:cs typeface="Gill Sans"/>
                <a:sym typeface="Gill Sans"/>
              </a:defRPr>
            </a:lvl7pPr>
            <a:lvl8pPr lvl="7" marR="0" algn="l">
              <a:spcBef>
                <a:spcPts val="0"/>
              </a:spcBef>
              <a:spcAft>
                <a:spcPts val="0"/>
              </a:spcAft>
              <a:buClr>
                <a:schemeClr val="dk1"/>
              </a:buClr>
              <a:buSzPts val="800"/>
              <a:buFont typeface="Gill Sans"/>
              <a:buNone/>
              <a:defRPr b="0" i="0" sz="1400" u="none" cap="none" strike="noStrike">
                <a:solidFill>
                  <a:schemeClr val="dk1"/>
                </a:solidFill>
                <a:latin typeface="Gill Sans"/>
                <a:ea typeface="Gill Sans"/>
                <a:cs typeface="Gill Sans"/>
                <a:sym typeface="Gill Sans"/>
              </a:defRPr>
            </a:lvl8pPr>
            <a:lvl9pPr lvl="8" marR="0" algn="l">
              <a:spcBef>
                <a:spcPts val="0"/>
              </a:spcBef>
              <a:spcAft>
                <a:spcPts val="0"/>
              </a:spcAft>
              <a:buClr>
                <a:schemeClr val="dk1"/>
              </a:buClr>
              <a:buSzPts val="800"/>
              <a:buFont typeface="Gill Sans"/>
              <a:buNone/>
              <a:defRPr b="0" i="0" sz="1400" u="none" cap="none" strike="noStrike">
                <a:solidFill>
                  <a:schemeClr val="dk1"/>
                </a:solidFill>
                <a:latin typeface="Gill Sans"/>
                <a:ea typeface="Gill Sans"/>
                <a:cs typeface="Gill Sans"/>
                <a:sym typeface="Gill Sans"/>
              </a:defRPr>
            </a:lvl9pPr>
          </a:lstStyle>
          <a:p/>
        </p:txBody>
      </p:sp>
      <p:sp>
        <p:nvSpPr>
          <p:cNvPr id="875" name="Google Shape;875;p140"/>
          <p:cNvSpPr txBox="1"/>
          <p:nvPr>
            <p:ph idx="12" type="sldNum"/>
          </p:nvPr>
        </p:nvSpPr>
        <p:spPr>
          <a:xfrm>
            <a:off x="8868254" y="4937760"/>
            <a:ext cx="276000" cy="205500"/>
          </a:xfrm>
          <a:prstGeom prst="rect">
            <a:avLst/>
          </a:prstGeom>
          <a:noFill/>
          <a:ln>
            <a:noFill/>
          </a:ln>
        </p:spPr>
        <p:txBody>
          <a:bodyPr anchorCtr="0" anchor="ctr" bIns="34250" lIns="68575" spcFirstLastPara="1" rIns="68575" wrap="square" tIns="34250">
            <a:normAutofit/>
          </a:bodyPr>
          <a:lstStyle>
            <a:lvl1pPr indent="0" lvl="0" marL="0" marR="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1pPr>
            <a:lvl2pPr indent="0" lvl="1" marL="0" marR="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2pPr>
            <a:lvl3pPr indent="0" lvl="2" marL="0" marR="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3pPr>
            <a:lvl4pPr indent="0" lvl="3" marL="0" marR="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4pPr>
            <a:lvl5pPr indent="0" lvl="4" marL="0" marR="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5pPr>
            <a:lvl6pPr indent="0" lvl="5" marL="0" marR="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6pPr>
            <a:lvl7pPr indent="0" lvl="6" marL="0" marR="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7pPr>
            <a:lvl8pPr indent="0" lvl="7" marL="0" marR="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8pPr>
            <a:lvl9pPr indent="0" lvl="8" marL="0" marR="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876" name="Shape 876"/>
        <p:cNvGrpSpPr/>
        <p:nvPr/>
      </p:nvGrpSpPr>
      <p:grpSpPr>
        <a:xfrm>
          <a:off x="0" y="0"/>
          <a:ext cx="0" cy="0"/>
          <a:chOff x="0" y="0"/>
          <a:chExt cx="0" cy="0"/>
        </a:xfrm>
      </p:grpSpPr>
      <p:sp>
        <p:nvSpPr>
          <p:cNvPr id="877" name="Google Shape;877;p141"/>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rmAutofit/>
          </a:bodyPr>
          <a:lstStyle>
            <a:lvl1pPr indent="0" lvl="0" marL="0" marR="0" algn="r">
              <a:spcBef>
                <a:spcPts val="0"/>
              </a:spcBef>
              <a:buNone/>
              <a:defRPr i="0" sz="800" u="none" cap="none" strike="noStrike">
                <a:solidFill>
                  <a:srgbClr val="2F2F2F"/>
                </a:solidFill>
              </a:defRPr>
            </a:lvl1pPr>
            <a:lvl2pPr indent="0" lvl="1" marL="0" marR="0" algn="r">
              <a:spcBef>
                <a:spcPts val="0"/>
              </a:spcBef>
              <a:buNone/>
              <a:defRPr i="0" sz="800" u="none" cap="none" strike="noStrike">
                <a:solidFill>
                  <a:srgbClr val="2F2F2F"/>
                </a:solidFill>
              </a:defRPr>
            </a:lvl2pPr>
            <a:lvl3pPr indent="0" lvl="2" marL="0" marR="0" algn="r">
              <a:spcBef>
                <a:spcPts val="0"/>
              </a:spcBef>
              <a:buNone/>
              <a:defRPr i="0" sz="800" u="none" cap="none" strike="noStrike">
                <a:solidFill>
                  <a:srgbClr val="2F2F2F"/>
                </a:solidFill>
              </a:defRPr>
            </a:lvl3pPr>
            <a:lvl4pPr indent="0" lvl="3" marL="0" marR="0" algn="r">
              <a:spcBef>
                <a:spcPts val="0"/>
              </a:spcBef>
              <a:buNone/>
              <a:defRPr i="0" sz="800" u="none" cap="none" strike="noStrike">
                <a:solidFill>
                  <a:srgbClr val="2F2F2F"/>
                </a:solidFill>
              </a:defRPr>
            </a:lvl4pPr>
            <a:lvl5pPr indent="0" lvl="4" marL="0" marR="0" algn="r">
              <a:spcBef>
                <a:spcPts val="0"/>
              </a:spcBef>
              <a:buNone/>
              <a:defRPr i="0" sz="800" u="none" cap="none" strike="noStrike">
                <a:solidFill>
                  <a:srgbClr val="2F2F2F"/>
                </a:solidFill>
              </a:defRPr>
            </a:lvl5pPr>
            <a:lvl6pPr indent="0" lvl="5" marL="0" marR="0" algn="r">
              <a:spcBef>
                <a:spcPts val="0"/>
              </a:spcBef>
              <a:buNone/>
              <a:defRPr i="0" sz="800" u="none" cap="none" strike="noStrike">
                <a:solidFill>
                  <a:srgbClr val="2F2F2F"/>
                </a:solidFill>
              </a:defRPr>
            </a:lvl6pPr>
            <a:lvl7pPr indent="0" lvl="6" marL="0" marR="0" algn="r">
              <a:spcBef>
                <a:spcPts val="0"/>
              </a:spcBef>
              <a:buNone/>
              <a:defRPr i="0" sz="800" u="none" cap="none" strike="noStrike">
                <a:solidFill>
                  <a:srgbClr val="2F2F2F"/>
                </a:solidFill>
              </a:defRPr>
            </a:lvl7pPr>
            <a:lvl8pPr indent="0" lvl="7" marL="0" marR="0" algn="r">
              <a:spcBef>
                <a:spcPts val="0"/>
              </a:spcBef>
              <a:buNone/>
              <a:defRPr i="0" sz="800" u="none" cap="none" strike="noStrike">
                <a:solidFill>
                  <a:srgbClr val="2F2F2F"/>
                </a:solidFill>
              </a:defRPr>
            </a:lvl8pPr>
            <a:lvl9pPr indent="0" lvl="8" marL="0" marR="0" algn="r">
              <a:spcBef>
                <a:spcPts val="0"/>
              </a:spcBef>
              <a:buNone/>
              <a:defRPr i="0" sz="800" u="none" cap="none" strike="noStrike">
                <a:solidFill>
                  <a:srgbClr val="2F2F2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Dark">
  <p:cSld name="Transition Light_1">
    <p:bg>
      <p:bgPr>
        <a:solidFill>
          <a:schemeClr val="dk2"/>
        </a:solidFill>
      </p:bgPr>
    </p:bg>
    <p:spTree>
      <p:nvGrpSpPr>
        <p:cNvPr id="878" name="Shape 878"/>
        <p:cNvGrpSpPr/>
        <p:nvPr/>
      </p:nvGrpSpPr>
      <p:grpSpPr>
        <a:xfrm>
          <a:off x="0" y="0"/>
          <a:ext cx="0" cy="0"/>
          <a:chOff x="0" y="0"/>
          <a:chExt cx="0" cy="0"/>
        </a:xfrm>
      </p:grpSpPr>
      <p:sp>
        <p:nvSpPr>
          <p:cNvPr id="879" name="Google Shape;879;p142"/>
          <p:cNvSpPr txBox="1"/>
          <p:nvPr>
            <p:ph type="title"/>
          </p:nvPr>
        </p:nvSpPr>
        <p:spPr>
          <a:xfrm>
            <a:off x="457200" y="1835944"/>
            <a:ext cx="8229600" cy="994200"/>
          </a:xfrm>
          <a:prstGeom prst="rect">
            <a:avLst/>
          </a:prstGeom>
          <a:noFill/>
          <a:ln>
            <a:noFill/>
          </a:ln>
        </p:spPr>
        <p:txBody>
          <a:bodyPr anchorCtr="0" anchor="ctr" bIns="91425" lIns="91425" spcFirstLastPara="1" rIns="91425" wrap="square" tIns="91425">
            <a:normAutofit/>
          </a:bodyPr>
          <a:lstStyle>
            <a:lvl1pPr indent="0" lvl="0" marL="0" marR="0" algn="ctr">
              <a:lnSpc>
                <a:spcPct val="90000"/>
              </a:lnSpc>
              <a:spcBef>
                <a:spcPts val="0"/>
              </a:spcBef>
              <a:spcAft>
                <a:spcPts val="0"/>
              </a:spcAft>
              <a:buClr>
                <a:srgbClr val="FFFFFF"/>
              </a:buClr>
              <a:buSzPts val="3200"/>
              <a:buNone/>
              <a:defRPr i="0" sz="3200" u="none" cap="none" strike="noStrike">
                <a:solidFill>
                  <a:srgbClr val="FFFFFF"/>
                </a:solidFill>
              </a:defRPr>
            </a:lvl1pPr>
            <a:lvl2pPr indent="0" lvl="1">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2pPr>
            <a:lvl3pPr indent="0" lvl="2">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3pPr>
            <a:lvl4pPr indent="0" lvl="3">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4pPr>
            <a:lvl5pPr indent="0" lvl="4">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5pPr>
            <a:lvl6pPr indent="0" lvl="5">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6pPr>
            <a:lvl7pPr indent="0" lvl="6">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7pPr>
            <a:lvl8pPr indent="0" lvl="7">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8pPr>
            <a:lvl9pPr indent="0" lvl="8">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9pPr>
          </a:lstStyle>
          <a:p/>
        </p:txBody>
      </p:sp>
      <p:sp>
        <p:nvSpPr>
          <p:cNvPr id="880" name="Google Shape;880;p142"/>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rmAutofit/>
          </a:bodyPr>
          <a:lstStyle>
            <a:lvl1pPr indent="0" lvl="0" marL="0" marR="0" algn="r">
              <a:spcBef>
                <a:spcPts val="0"/>
              </a:spcBef>
              <a:buNone/>
              <a:defRPr i="0" sz="800" u="none" cap="none" strike="noStrike">
                <a:solidFill>
                  <a:srgbClr val="2F2F2F"/>
                </a:solidFill>
              </a:defRPr>
            </a:lvl1pPr>
            <a:lvl2pPr indent="0" lvl="1" marL="0" marR="0" algn="r">
              <a:spcBef>
                <a:spcPts val="0"/>
              </a:spcBef>
              <a:buNone/>
              <a:defRPr i="0" sz="800" u="none" cap="none" strike="noStrike">
                <a:solidFill>
                  <a:srgbClr val="2F2F2F"/>
                </a:solidFill>
              </a:defRPr>
            </a:lvl2pPr>
            <a:lvl3pPr indent="0" lvl="2" marL="0" marR="0" algn="r">
              <a:spcBef>
                <a:spcPts val="0"/>
              </a:spcBef>
              <a:buNone/>
              <a:defRPr i="0" sz="800" u="none" cap="none" strike="noStrike">
                <a:solidFill>
                  <a:srgbClr val="2F2F2F"/>
                </a:solidFill>
              </a:defRPr>
            </a:lvl3pPr>
            <a:lvl4pPr indent="0" lvl="3" marL="0" marR="0" algn="r">
              <a:spcBef>
                <a:spcPts val="0"/>
              </a:spcBef>
              <a:buNone/>
              <a:defRPr i="0" sz="800" u="none" cap="none" strike="noStrike">
                <a:solidFill>
                  <a:srgbClr val="2F2F2F"/>
                </a:solidFill>
              </a:defRPr>
            </a:lvl4pPr>
            <a:lvl5pPr indent="0" lvl="4" marL="0" marR="0" algn="r">
              <a:spcBef>
                <a:spcPts val="0"/>
              </a:spcBef>
              <a:buNone/>
              <a:defRPr i="0" sz="800" u="none" cap="none" strike="noStrike">
                <a:solidFill>
                  <a:srgbClr val="2F2F2F"/>
                </a:solidFill>
              </a:defRPr>
            </a:lvl5pPr>
            <a:lvl6pPr indent="0" lvl="5" marL="0" marR="0" algn="r">
              <a:spcBef>
                <a:spcPts val="0"/>
              </a:spcBef>
              <a:buNone/>
              <a:defRPr i="0" sz="800" u="none" cap="none" strike="noStrike">
                <a:solidFill>
                  <a:srgbClr val="2F2F2F"/>
                </a:solidFill>
              </a:defRPr>
            </a:lvl6pPr>
            <a:lvl7pPr indent="0" lvl="6" marL="0" marR="0" algn="r">
              <a:spcBef>
                <a:spcPts val="0"/>
              </a:spcBef>
              <a:buNone/>
              <a:defRPr i="0" sz="800" u="none" cap="none" strike="noStrike">
                <a:solidFill>
                  <a:srgbClr val="2F2F2F"/>
                </a:solidFill>
              </a:defRPr>
            </a:lvl7pPr>
            <a:lvl8pPr indent="0" lvl="7" marL="0" marR="0" algn="r">
              <a:spcBef>
                <a:spcPts val="0"/>
              </a:spcBef>
              <a:buNone/>
              <a:defRPr i="0" sz="800" u="none" cap="none" strike="noStrike">
                <a:solidFill>
                  <a:srgbClr val="2F2F2F"/>
                </a:solidFill>
              </a:defRPr>
            </a:lvl8pPr>
            <a:lvl9pPr indent="0" lvl="8" marL="0" marR="0" algn="r">
              <a:spcBef>
                <a:spcPts val="0"/>
              </a:spcBef>
              <a:buNone/>
              <a:defRPr i="0" sz="800" u="none" cap="none" strike="noStrike">
                <a:solidFill>
                  <a:srgbClr val="2F2F2F"/>
                </a:solidFill>
              </a:defRPr>
            </a:lvl9pPr>
          </a:lstStyle>
          <a:p>
            <a:pPr indent="0" lvl="0" marL="0" rtl="0" algn="r">
              <a:spcBef>
                <a:spcPts val="0"/>
              </a:spcBef>
              <a:spcAft>
                <a:spcPts val="0"/>
              </a:spcAft>
              <a:buNone/>
            </a:pPr>
            <a:fld id="{00000000-1234-1234-1234-123412341234}" type="slidenum">
              <a:rPr lang="en-US"/>
              <a:t>‹#›</a:t>
            </a:fld>
            <a:endParaRPr/>
          </a:p>
        </p:txBody>
      </p:sp>
      <p:cxnSp>
        <p:nvCxnSpPr>
          <p:cNvPr id="881" name="Google Shape;881;p142"/>
          <p:cNvCxnSpPr/>
          <p:nvPr/>
        </p:nvCxnSpPr>
        <p:spPr>
          <a:xfrm>
            <a:off x="158225" y="179819"/>
            <a:ext cx="0" cy="4766400"/>
          </a:xfrm>
          <a:prstGeom prst="straightConnector1">
            <a:avLst/>
          </a:prstGeom>
          <a:noFill/>
          <a:ln cap="flat" cmpd="sng" w="9525">
            <a:solidFill>
              <a:srgbClr val="168FDF"/>
            </a:solidFill>
            <a:prstDash val="solid"/>
            <a:miter lim="8000"/>
            <a:headEnd len="sm" w="sm" type="none"/>
            <a:tailEnd len="sm" w="sm" type="none"/>
          </a:ln>
        </p:spPr>
      </p:cxnSp>
      <p:pic>
        <p:nvPicPr>
          <p:cNvPr id="882" name="Google Shape;882;p142"/>
          <p:cNvPicPr preferRelativeResize="0"/>
          <p:nvPr/>
        </p:nvPicPr>
        <p:blipFill>
          <a:blip r:embed="rId2">
            <a:alphaModFix/>
          </a:blip>
          <a:stretch>
            <a:fillRect/>
          </a:stretch>
        </p:blipFill>
        <p:spPr>
          <a:xfrm>
            <a:off x="7806775" y="339585"/>
            <a:ext cx="1152550" cy="379775"/>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_2">
    <p:spTree>
      <p:nvGrpSpPr>
        <p:cNvPr id="883" name="Shape 883"/>
        <p:cNvGrpSpPr/>
        <p:nvPr/>
      </p:nvGrpSpPr>
      <p:grpSpPr>
        <a:xfrm>
          <a:off x="0" y="0"/>
          <a:ext cx="0" cy="0"/>
          <a:chOff x="0" y="0"/>
          <a:chExt cx="0" cy="0"/>
        </a:xfrm>
      </p:grpSpPr>
      <p:sp>
        <p:nvSpPr>
          <p:cNvPr id="884" name="Google Shape;884;p143"/>
          <p:cNvSpPr txBox="1"/>
          <p:nvPr>
            <p:ph idx="12" type="sldNum"/>
          </p:nvPr>
        </p:nvSpPr>
        <p:spPr>
          <a:xfrm>
            <a:off x="7554759" y="4722113"/>
            <a:ext cx="14208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462DE0"/>
                </a:solidFill>
                <a:latin typeface="Poppins SemiBold"/>
                <a:ea typeface="Poppins SemiBold"/>
                <a:cs typeface="Poppins SemiBold"/>
                <a:sym typeface="Poppins SemiBold"/>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462DE0"/>
                </a:solidFill>
                <a:latin typeface="Poppins SemiBold"/>
                <a:ea typeface="Poppins SemiBold"/>
                <a:cs typeface="Poppins SemiBold"/>
                <a:sym typeface="Poppins SemiBold"/>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462DE0"/>
                </a:solidFill>
                <a:latin typeface="Poppins SemiBold"/>
                <a:ea typeface="Poppins SemiBold"/>
                <a:cs typeface="Poppins SemiBold"/>
                <a:sym typeface="Poppins SemiBold"/>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462DE0"/>
                </a:solidFill>
                <a:latin typeface="Poppins SemiBold"/>
                <a:ea typeface="Poppins SemiBold"/>
                <a:cs typeface="Poppins SemiBold"/>
                <a:sym typeface="Poppins SemiBold"/>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462DE0"/>
                </a:solidFill>
                <a:latin typeface="Poppins SemiBold"/>
                <a:ea typeface="Poppins SemiBold"/>
                <a:cs typeface="Poppins SemiBold"/>
                <a:sym typeface="Poppins SemiBold"/>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462DE0"/>
                </a:solidFill>
                <a:latin typeface="Poppins SemiBold"/>
                <a:ea typeface="Poppins SemiBold"/>
                <a:cs typeface="Poppins SemiBold"/>
                <a:sym typeface="Poppins SemiBold"/>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462DE0"/>
                </a:solidFill>
                <a:latin typeface="Poppins SemiBold"/>
                <a:ea typeface="Poppins SemiBold"/>
                <a:cs typeface="Poppins SemiBold"/>
                <a:sym typeface="Poppins SemiBold"/>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462DE0"/>
                </a:solidFill>
                <a:latin typeface="Poppins SemiBold"/>
                <a:ea typeface="Poppins SemiBold"/>
                <a:cs typeface="Poppins SemiBold"/>
                <a:sym typeface="Poppins SemiBold"/>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462DE0"/>
                </a:solidFill>
                <a:latin typeface="Poppins SemiBold"/>
                <a:ea typeface="Poppins SemiBold"/>
                <a:cs typeface="Poppins SemiBold"/>
                <a:sym typeface="Poppins SemiBol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Slide w/ Description">
  <p:cSld name="Icon Slide w/ Description">
    <p:spTree>
      <p:nvGrpSpPr>
        <p:cNvPr id="168" name="Shape 168"/>
        <p:cNvGrpSpPr/>
        <p:nvPr/>
      </p:nvGrpSpPr>
      <p:grpSpPr>
        <a:xfrm>
          <a:off x="0" y="0"/>
          <a:ext cx="0" cy="0"/>
          <a:chOff x="0" y="0"/>
          <a:chExt cx="0" cy="0"/>
        </a:xfrm>
      </p:grpSpPr>
      <p:sp>
        <p:nvSpPr>
          <p:cNvPr id="169" name="Google Shape;169;p15"/>
          <p:cNvSpPr txBox="1"/>
          <p:nvPr>
            <p:ph type="title"/>
          </p:nvPr>
        </p:nvSpPr>
        <p:spPr>
          <a:xfrm>
            <a:off x="755650" y="712788"/>
            <a:ext cx="7632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15"/>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15"/>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15"/>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3" name="Google Shape;173;p15"/>
          <p:cNvSpPr/>
          <p:nvPr>
            <p:ph idx="2" type="pic"/>
          </p:nvPr>
        </p:nvSpPr>
        <p:spPr>
          <a:xfrm>
            <a:off x="1625796" y="1469457"/>
            <a:ext cx="698500" cy="698500"/>
          </a:xfrm>
          <a:prstGeom prst="rect">
            <a:avLst/>
          </a:prstGeom>
          <a:noFill/>
          <a:ln>
            <a:noFill/>
          </a:ln>
        </p:spPr>
      </p:sp>
      <p:sp>
        <p:nvSpPr>
          <p:cNvPr id="174" name="Google Shape;174;p15"/>
          <p:cNvSpPr/>
          <p:nvPr>
            <p:ph idx="3" type="pic"/>
          </p:nvPr>
        </p:nvSpPr>
        <p:spPr>
          <a:xfrm>
            <a:off x="6819703" y="1469457"/>
            <a:ext cx="698500" cy="698500"/>
          </a:xfrm>
          <a:prstGeom prst="rect">
            <a:avLst/>
          </a:prstGeom>
          <a:noFill/>
          <a:ln>
            <a:noFill/>
          </a:ln>
        </p:spPr>
      </p:sp>
      <p:sp>
        <p:nvSpPr>
          <p:cNvPr id="175" name="Google Shape;175;p15"/>
          <p:cNvSpPr/>
          <p:nvPr>
            <p:ph idx="4" type="pic"/>
          </p:nvPr>
        </p:nvSpPr>
        <p:spPr>
          <a:xfrm>
            <a:off x="4222750" y="1469457"/>
            <a:ext cx="698500" cy="698500"/>
          </a:xfrm>
          <a:prstGeom prst="rect">
            <a:avLst/>
          </a:prstGeom>
          <a:noFill/>
          <a:ln>
            <a:noFill/>
          </a:ln>
        </p:spPr>
      </p:sp>
      <p:sp>
        <p:nvSpPr>
          <p:cNvPr id="176" name="Google Shape;176;p15"/>
          <p:cNvSpPr txBox="1"/>
          <p:nvPr>
            <p:ph idx="1" type="body"/>
          </p:nvPr>
        </p:nvSpPr>
        <p:spPr>
          <a:xfrm>
            <a:off x="755650" y="2355517"/>
            <a:ext cx="2356041" cy="783990"/>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15"/>
          <p:cNvSpPr txBox="1"/>
          <p:nvPr>
            <p:ph idx="5" type="body"/>
          </p:nvPr>
        </p:nvSpPr>
        <p:spPr>
          <a:xfrm>
            <a:off x="6032309" y="2355517"/>
            <a:ext cx="2356041" cy="783990"/>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15"/>
          <p:cNvSpPr txBox="1"/>
          <p:nvPr>
            <p:ph idx="6" type="body"/>
          </p:nvPr>
        </p:nvSpPr>
        <p:spPr>
          <a:xfrm>
            <a:off x="3395969" y="2355517"/>
            <a:ext cx="2356041" cy="783990"/>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15"/>
          <p:cNvSpPr txBox="1"/>
          <p:nvPr>
            <p:ph idx="7" type="body"/>
          </p:nvPr>
        </p:nvSpPr>
        <p:spPr>
          <a:xfrm>
            <a:off x="755650" y="3327067"/>
            <a:ext cx="7632700" cy="832775"/>
          </a:xfrm>
          <a:prstGeom prst="rect">
            <a:avLst/>
          </a:prstGeom>
          <a:noFill/>
          <a:ln>
            <a:noFill/>
          </a:ln>
        </p:spPr>
        <p:txBody>
          <a:bodyPr anchorCtr="0" anchor="ctr" bIns="0" lIns="0" spcFirstLastPara="1" rIns="0" wrap="square" tIns="0">
            <a:normAutofit/>
          </a:bodyPr>
          <a:lstStyle>
            <a:lvl1pPr indent="-228600" lvl="0" marL="457200" marR="0" algn="ctr">
              <a:lnSpc>
                <a:spcPct val="100000"/>
              </a:lnSpc>
              <a:spcBef>
                <a:spcPts val="0"/>
              </a:spcBef>
              <a:spcAft>
                <a:spcPts val="0"/>
              </a:spcAft>
              <a:buClr>
                <a:srgbClr val="000000"/>
              </a:buClr>
              <a:buSzPts val="2400"/>
              <a:buFont typeface="Arial"/>
              <a:buNone/>
              <a:defRPr/>
            </a:lvl1pPr>
            <a:lvl2pPr indent="-228600" lvl="1" marL="914400" algn="l">
              <a:lnSpc>
                <a:spcPct val="90000"/>
              </a:lnSpc>
              <a:spcBef>
                <a:spcPts val="500"/>
              </a:spcBef>
              <a:spcAft>
                <a:spcPts val="0"/>
              </a:spcAft>
              <a:buClr>
                <a:srgbClr val="414042"/>
              </a:buClr>
              <a:buSzPts val="1800"/>
              <a:buNone/>
              <a:defRPr/>
            </a:lvl2pPr>
            <a:lvl3pPr indent="-228600" lvl="2" marL="1371600" algn="l">
              <a:lnSpc>
                <a:spcPct val="90000"/>
              </a:lnSpc>
              <a:spcBef>
                <a:spcPts val="500"/>
              </a:spcBef>
              <a:spcAft>
                <a:spcPts val="0"/>
              </a:spcAft>
              <a:buClr>
                <a:srgbClr val="414042"/>
              </a:buClr>
              <a:buSzPts val="1800"/>
              <a:buNone/>
              <a:defRPr/>
            </a:lvl3pPr>
            <a:lvl4pPr indent="-228600" lvl="3" marL="1828800" algn="l">
              <a:lnSpc>
                <a:spcPct val="90000"/>
              </a:lnSpc>
              <a:spcBef>
                <a:spcPts val="500"/>
              </a:spcBef>
              <a:spcAft>
                <a:spcPts val="0"/>
              </a:spcAft>
              <a:buClr>
                <a:srgbClr val="414042"/>
              </a:buClr>
              <a:buSzPts val="1800"/>
              <a:buNone/>
              <a:defRPr/>
            </a:lvl4pPr>
            <a:lvl5pPr indent="-228600" lvl="4" marL="2286000" algn="l">
              <a:lnSpc>
                <a:spcPct val="90000"/>
              </a:lnSpc>
              <a:spcBef>
                <a:spcPts val="500"/>
              </a:spcBef>
              <a:spcAft>
                <a:spcPts val="0"/>
              </a:spcAft>
              <a:buClr>
                <a:srgbClr val="41404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Slide w/ Bullets">
  <p:cSld name="Icon Slide w/ Bullets">
    <p:spTree>
      <p:nvGrpSpPr>
        <p:cNvPr id="180" name="Shape 180"/>
        <p:cNvGrpSpPr/>
        <p:nvPr/>
      </p:nvGrpSpPr>
      <p:grpSpPr>
        <a:xfrm>
          <a:off x="0" y="0"/>
          <a:ext cx="0" cy="0"/>
          <a:chOff x="0" y="0"/>
          <a:chExt cx="0" cy="0"/>
        </a:xfrm>
      </p:grpSpPr>
      <p:sp>
        <p:nvSpPr>
          <p:cNvPr id="181" name="Google Shape;181;p16"/>
          <p:cNvSpPr txBox="1"/>
          <p:nvPr>
            <p:ph type="title"/>
          </p:nvPr>
        </p:nvSpPr>
        <p:spPr>
          <a:xfrm>
            <a:off x="755650" y="712788"/>
            <a:ext cx="7632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16"/>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p16"/>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16"/>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85" name="Google Shape;185;p16"/>
          <p:cNvSpPr/>
          <p:nvPr>
            <p:ph idx="2" type="pic"/>
          </p:nvPr>
        </p:nvSpPr>
        <p:spPr>
          <a:xfrm>
            <a:off x="755650" y="1469457"/>
            <a:ext cx="698500" cy="698500"/>
          </a:xfrm>
          <a:prstGeom prst="rect">
            <a:avLst/>
          </a:prstGeom>
          <a:noFill/>
          <a:ln>
            <a:noFill/>
          </a:ln>
        </p:spPr>
      </p:sp>
      <p:sp>
        <p:nvSpPr>
          <p:cNvPr id="186" name="Google Shape;186;p16"/>
          <p:cNvSpPr/>
          <p:nvPr>
            <p:ph idx="3" type="pic"/>
          </p:nvPr>
        </p:nvSpPr>
        <p:spPr>
          <a:xfrm>
            <a:off x="6032309" y="1469457"/>
            <a:ext cx="698500" cy="698500"/>
          </a:xfrm>
          <a:prstGeom prst="rect">
            <a:avLst/>
          </a:prstGeom>
          <a:noFill/>
          <a:ln>
            <a:noFill/>
          </a:ln>
        </p:spPr>
      </p:sp>
      <p:sp>
        <p:nvSpPr>
          <p:cNvPr id="187" name="Google Shape;187;p16"/>
          <p:cNvSpPr/>
          <p:nvPr>
            <p:ph idx="4" type="pic"/>
          </p:nvPr>
        </p:nvSpPr>
        <p:spPr>
          <a:xfrm>
            <a:off x="3395969" y="1469457"/>
            <a:ext cx="698500" cy="698500"/>
          </a:xfrm>
          <a:prstGeom prst="rect">
            <a:avLst/>
          </a:prstGeom>
          <a:noFill/>
          <a:ln>
            <a:noFill/>
          </a:ln>
        </p:spPr>
      </p:sp>
      <p:sp>
        <p:nvSpPr>
          <p:cNvPr id="188" name="Google Shape;188;p16"/>
          <p:cNvSpPr txBox="1"/>
          <p:nvPr>
            <p:ph idx="1" type="body"/>
          </p:nvPr>
        </p:nvSpPr>
        <p:spPr>
          <a:xfrm>
            <a:off x="755650" y="2355516"/>
            <a:ext cx="2356041" cy="1738811"/>
          </a:xfrm>
          <a:prstGeom prst="rect">
            <a:avLst/>
          </a:prstGeom>
          <a:noFill/>
          <a:ln>
            <a:noFill/>
          </a:ln>
        </p:spPr>
        <p:txBody>
          <a:bodyPr anchorCtr="0" anchor="t" bIns="0" lIns="0" spcFirstLastPara="1" rIns="0" wrap="square" tIns="0">
            <a:normAutofit/>
          </a:bodyPr>
          <a:lstStyle>
            <a:lvl1pPr indent="-298450" lvl="0" marL="457200" algn="l">
              <a:lnSpc>
                <a:spcPct val="100000"/>
              </a:lnSpc>
              <a:spcBef>
                <a:spcPts val="500"/>
              </a:spcBef>
              <a:spcAft>
                <a:spcPts val="0"/>
              </a:spcAft>
              <a:buClr>
                <a:srgbClr val="414042"/>
              </a:buClr>
              <a:buSzPts val="1100"/>
              <a:buFont typeface="Arial"/>
              <a:buChar char="•"/>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16"/>
          <p:cNvSpPr txBox="1"/>
          <p:nvPr>
            <p:ph idx="5" type="body"/>
          </p:nvPr>
        </p:nvSpPr>
        <p:spPr>
          <a:xfrm>
            <a:off x="6032309" y="2355516"/>
            <a:ext cx="2356041" cy="1738811"/>
          </a:xfrm>
          <a:prstGeom prst="rect">
            <a:avLst/>
          </a:prstGeom>
          <a:noFill/>
          <a:ln>
            <a:noFill/>
          </a:ln>
        </p:spPr>
        <p:txBody>
          <a:bodyPr anchorCtr="0" anchor="t" bIns="0" lIns="0" spcFirstLastPara="1" rIns="0" wrap="square" tIns="0">
            <a:normAutofit/>
          </a:bodyPr>
          <a:lstStyle>
            <a:lvl1pPr indent="-298450" lvl="0" marL="457200" algn="l">
              <a:lnSpc>
                <a:spcPct val="100000"/>
              </a:lnSpc>
              <a:spcBef>
                <a:spcPts val="500"/>
              </a:spcBef>
              <a:spcAft>
                <a:spcPts val="0"/>
              </a:spcAft>
              <a:buClr>
                <a:srgbClr val="414042"/>
              </a:buClr>
              <a:buSzPts val="1100"/>
              <a:buFont typeface="Arial"/>
              <a:buChar char="•"/>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16"/>
          <p:cNvSpPr txBox="1"/>
          <p:nvPr>
            <p:ph idx="6" type="body"/>
          </p:nvPr>
        </p:nvSpPr>
        <p:spPr>
          <a:xfrm>
            <a:off x="3395969" y="2355516"/>
            <a:ext cx="2356041" cy="1738811"/>
          </a:xfrm>
          <a:prstGeom prst="rect">
            <a:avLst/>
          </a:prstGeom>
          <a:noFill/>
          <a:ln>
            <a:noFill/>
          </a:ln>
        </p:spPr>
        <p:txBody>
          <a:bodyPr anchorCtr="0" anchor="t" bIns="0" lIns="0" spcFirstLastPara="1" rIns="0" wrap="square" tIns="0">
            <a:normAutofit/>
          </a:bodyPr>
          <a:lstStyle>
            <a:lvl1pPr indent="-298450" lvl="0" marL="457200" algn="l">
              <a:lnSpc>
                <a:spcPct val="100000"/>
              </a:lnSpc>
              <a:spcBef>
                <a:spcPts val="500"/>
              </a:spcBef>
              <a:spcAft>
                <a:spcPts val="0"/>
              </a:spcAft>
              <a:buClr>
                <a:srgbClr val="414042"/>
              </a:buClr>
              <a:buSzPts val="1100"/>
              <a:buFont typeface="Arial"/>
              <a:buChar char="•"/>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ure Slide">
  <p:cSld name="Picure Slide">
    <p:spTree>
      <p:nvGrpSpPr>
        <p:cNvPr id="191" name="Shape 191"/>
        <p:cNvGrpSpPr/>
        <p:nvPr/>
      </p:nvGrpSpPr>
      <p:grpSpPr>
        <a:xfrm>
          <a:off x="0" y="0"/>
          <a:ext cx="0" cy="0"/>
          <a:chOff x="0" y="0"/>
          <a:chExt cx="0" cy="0"/>
        </a:xfrm>
      </p:grpSpPr>
      <p:sp>
        <p:nvSpPr>
          <p:cNvPr id="192" name="Google Shape;192;p17"/>
          <p:cNvSpPr txBox="1"/>
          <p:nvPr>
            <p:ph type="title"/>
          </p:nvPr>
        </p:nvSpPr>
        <p:spPr>
          <a:xfrm>
            <a:off x="755650" y="771524"/>
            <a:ext cx="3251796" cy="826540"/>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17"/>
          <p:cNvSpPr/>
          <p:nvPr>
            <p:ph idx="2" type="pic"/>
          </p:nvPr>
        </p:nvSpPr>
        <p:spPr>
          <a:xfrm>
            <a:off x="4147874" y="771265"/>
            <a:ext cx="4240475" cy="3637222"/>
          </a:xfrm>
          <a:prstGeom prst="rect">
            <a:avLst/>
          </a:prstGeom>
          <a:noFill/>
          <a:ln>
            <a:noFill/>
          </a:ln>
        </p:spPr>
      </p:sp>
      <p:sp>
        <p:nvSpPr>
          <p:cNvPr id="194" name="Google Shape;194;p17"/>
          <p:cNvSpPr txBox="1"/>
          <p:nvPr>
            <p:ph idx="1" type="body"/>
          </p:nvPr>
        </p:nvSpPr>
        <p:spPr>
          <a:xfrm>
            <a:off x="755649" y="1689652"/>
            <a:ext cx="3251797" cy="2718835"/>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Clr>
                <a:srgbClr val="414042"/>
              </a:buClr>
              <a:buSzPts val="1800"/>
              <a:buNone/>
              <a:defRPr b="0" i="0" sz="1800" u="none" strike="noStrike"/>
            </a:lvl1pPr>
            <a:lvl2pPr indent="-228600" lvl="1" marL="914400" algn="l">
              <a:lnSpc>
                <a:spcPct val="90000"/>
              </a:lnSpc>
              <a:spcBef>
                <a:spcPts val="500"/>
              </a:spcBef>
              <a:spcAft>
                <a:spcPts val="0"/>
              </a:spcAft>
              <a:buClr>
                <a:srgbClr val="414042"/>
              </a:buClr>
              <a:buSzPts val="1400"/>
              <a:buNone/>
              <a:defRPr sz="1400"/>
            </a:lvl2pPr>
            <a:lvl3pPr indent="-228600" lvl="2" marL="1371600" algn="l">
              <a:lnSpc>
                <a:spcPct val="90000"/>
              </a:lnSpc>
              <a:spcBef>
                <a:spcPts val="500"/>
              </a:spcBef>
              <a:spcAft>
                <a:spcPts val="0"/>
              </a:spcAft>
              <a:buClr>
                <a:srgbClr val="414042"/>
              </a:buClr>
              <a:buSzPts val="1200"/>
              <a:buNone/>
              <a:defRPr sz="1200"/>
            </a:lvl3pPr>
            <a:lvl4pPr indent="-228600" lvl="3" marL="1828800" algn="l">
              <a:lnSpc>
                <a:spcPct val="90000"/>
              </a:lnSpc>
              <a:spcBef>
                <a:spcPts val="500"/>
              </a:spcBef>
              <a:spcAft>
                <a:spcPts val="0"/>
              </a:spcAft>
              <a:buClr>
                <a:srgbClr val="414042"/>
              </a:buClr>
              <a:buSzPts val="1000"/>
              <a:buNone/>
              <a:defRPr sz="1000"/>
            </a:lvl4pPr>
            <a:lvl5pPr indent="-228600" lvl="4" marL="2286000" algn="l">
              <a:lnSpc>
                <a:spcPct val="90000"/>
              </a:lnSpc>
              <a:spcBef>
                <a:spcPts val="500"/>
              </a:spcBef>
              <a:spcAft>
                <a:spcPts val="0"/>
              </a:spcAft>
              <a:buClr>
                <a:srgbClr val="414042"/>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5" name="Google Shape;195;p17"/>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17"/>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17"/>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Picture Slide w/ Caption">
  <p:cSld name="Horizontal Picture Slide w/ Caption">
    <p:spTree>
      <p:nvGrpSpPr>
        <p:cNvPr id="198" name="Shape 198"/>
        <p:cNvGrpSpPr/>
        <p:nvPr/>
      </p:nvGrpSpPr>
      <p:grpSpPr>
        <a:xfrm>
          <a:off x="0" y="0"/>
          <a:ext cx="0" cy="0"/>
          <a:chOff x="0" y="0"/>
          <a:chExt cx="0" cy="0"/>
        </a:xfrm>
      </p:grpSpPr>
      <p:sp>
        <p:nvSpPr>
          <p:cNvPr id="199" name="Google Shape;199;p18"/>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18"/>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18"/>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18"/>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03" name="Google Shape;203;p18"/>
          <p:cNvSpPr/>
          <p:nvPr>
            <p:ph idx="2" type="pic"/>
          </p:nvPr>
        </p:nvSpPr>
        <p:spPr>
          <a:xfrm>
            <a:off x="755650" y="1203325"/>
            <a:ext cx="5973763" cy="3205163"/>
          </a:xfrm>
          <a:prstGeom prst="rect">
            <a:avLst/>
          </a:prstGeom>
          <a:noFill/>
          <a:ln>
            <a:noFill/>
          </a:ln>
        </p:spPr>
      </p:sp>
      <p:sp>
        <p:nvSpPr>
          <p:cNvPr id="204" name="Google Shape;204;p18"/>
          <p:cNvSpPr txBox="1"/>
          <p:nvPr>
            <p:ph idx="1" type="body"/>
          </p:nvPr>
        </p:nvSpPr>
        <p:spPr>
          <a:xfrm>
            <a:off x="6953250" y="1211263"/>
            <a:ext cx="1435100" cy="3197225"/>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Clr>
                <a:srgbClr val="414042"/>
              </a:buClr>
              <a:buSzPts val="1400"/>
              <a:buNone/>
              <a:defRPr sz="14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Picture Slide">
  <p:cSld name="Wide Picture Slide">
    <p:spTree>
      <p:nvGrpSpPr>
        <p:cNvPr id="205" name="Shape 205"/>
        <p:cNvGrpSpPr/>
        <p:nvPr/>
      </p:nvGrpSpPr>
      <p:grpSpPr>
        <a:xfrm>
          <a:off x="0" y="0"/>
          <a:ext cx="0" cy="0"/>
          <a:chOff x="0" y="0"/>
          <a:chExt cx="0" cy="0"/>
        </a:xfrm>
      </p:grpSpPr>
      <p:sp>
        <p:nvSpPr>
          <p:cNvPr id="206" name="Google Shape;206;p19"/>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19"/>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p19"/>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9" name="Google Shape;209;p19"/>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10" name="Google Shape;210;p19"/>
          <p:cNvSpPr/>
          <p:nvPr>
            <p:ph idx="2" type="pic"/>
          </p:nvPr>
        </p:nvSpPr>
        <p:spPr>
          <a:xfrm>
            <a:off x="0" y="1595438"/>
            <a:ext cx="9144000" cy="2813050"/>
          </a:xfrm>
          <a:prstGeom prst="rect">
            <a:avLst/>
          </a:prstGeom>
          <a:noFill/>
          <a:ln>
            <a:noFill/>
          </a:ln>
        </p:spPr>
      </p:sp>
      <p:sp>
        <p:nvSpPr>
          <p:cNvPr id="211" name="Google Shape;211;p19"/>
          <p:cNvSpPr txBox="1"/>
          <p:nvPr>
            <p:ph idx="1" type="body"/>
          </p:nvPr>
        </p:nvSpPr>
        <p:spPr>
          <a:xfrm>
            <a:off x="755650" y="1135085"/>
            <a:ext cx="7632700" cy="31115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Clr>
                <a:srgbClr val="414042"/>
              </a:buClr>
              <a:buSzPts val="1800"/>
              <a:buNone/>
              <a:defRPr/>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p:cSld name="Text Slide">
    <p:spTree>
      <p:nvGrpSpPr>
        <p:cNvPr id="212" name="Shape 212"/>
        <p:cNvGrpSpPr/>
        <p:nvPr/>
      </p:nvGrpSpPr>
      <p:grpSpPr>
        <a:xfrm>
          <a:off x="0" y="0"/>
          <a:ext cx="0" cy="0"/>
          <a:chOff x="0" y="0"/>
          <a:chExt cx="0" cy="0"/>
        </a:xfrm>
      </p:grpSpPr>
      <p:sp>
        <p:nvSpPr>
          <p:cNvPr id="213" name="Google Shape;213;p20"/>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p20"/>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p20"/>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20"/>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17" name="Google Shape;217;p20"/>
          <p:cNvSpPr txBox="1"/>
          <p:nvPr>
            <p:ph idx="1" type="body"/>
          </p:nvPr>
        </p:nvSpPr>
        <p:spPr>
          <a:xfrm>
            <a:off x="755650" y="1203325"/>
            <a:ext cx="7632700" cy="3221038"/>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Clr>
                <a:srgbClr val="414042"/>
              </a:buClr>
              <a:buSzPts val="1400"/>
              <a:buNone/>
              <a:defRPr sz="1400"/>
            </a:lvl1pPr>
            <a:lvl2pPr indent="-228600" lvl="1" marL="914400" algn="l">
              <a:lnSpc>
                <a:spcPct val="90000"/>
              </a:lnSpc>
              <a:spcBef>
                <a:spcPts val="500"/>
              </a:spcBef>
              <a:spcAft>
                <a:spcPts val="0"/>
              </a:spcAft>
              <a:buClr>
                <a:srgbClr val="414042"/>
              </a:buClr>
              <a:buSzPts val="1800"/>
              <a:buNone/>
              <a:defRPr/>
            </a:lvl2pPr>
            <a:lvl3pPr indent="-228600" lvl="2" marL="1371600" algn="l">
              <a:lnSpc>
                <a:spcPct val="90000"/>
              </a:lnSpc>
              <a:spcBef>
                <a:spcPts val="500"/>
              </a:spcBef>
              <a:spcAft>
                <a:spcPts val="0"/>
              </a:spcAft>
              <a:buClr>
                <a:srgbClr val="414042"/>
              </a:buClr>
              <a:buSzPts val="1800"/>
              <a:buNone/>
              <a:defRPr/>
            </a:lvl3pPr>
            <a:lvl4pPr indent="-228600" lvl="3" marL="1828800" algn="l">
              <a:lnSpc>
                <a:spcPct val="90000"/>
              </a:lnSpc>
              <a:spcBef>
                <a:spcPts val="500"/>
              </a:spcBef>
              <a:spcAft>
                <a:spcPts val="0"/>
              </a:spcAft>
              <a:buClr>
                <a:srgbClr val="414042"/>
              </a:buClr>
              <a:buSzPts val="1800"/>
              <a:buNone/>
              <a:defRPr/>
            </a:lvl4pPr>
            <a:lvl5pPr indent="-228600" lvl="4" marL="2286000" algn="l">
              <a:lnSpc>
                <a:spcPct val="90000"/>
              </a:lnSpc>
              <a:spcBef>
                <a:spcPts val="500"/>
              </a:spcBef>
              <a:spcAft>
                <a:spcPts val="0"/>
              </a:spcAft>
              <a:buClr>
                <a:srgbClr val="41404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DAEEEF"/>
        </a:solidFill>
      </p:bgPr>
    </p:bg>
    <p:spTree>
      <p:nvGrpSpPr>
        <p:cNvPr id="11" name="Shape 11"/>
        <p:cNvGrpSpPr/>
        <p:nvPr/>
      </p:nvGrpSpPr>
      <p:grpSpPr>
        <a:xfrm>
          <a:off x="0" y="0"/>
          <a:ext cx="0" cy="0"/>
          <a:chOff x="0" y="0"/>
          <a:chExt cx="0" cy="0"/>
        </a:xfrm>
      </p:grpSpPr>
      <p:sp>
        <p:nvSpPr>
          <p:cNvPr id="12" name="Google Shape;12;p3"/>
          <p:cNvSpPr txBox="1"/>
          <p:nvPr/>
        </p:nvSpPr>
        <p:spPr>
          <a:xfrm>
            <a:off x="2050200" y="713425"/>
            <a:ext cx="50436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414043"/>
                </a:solidFill>
                <a:latin typeface="Proxima Nova"/>
                <a:ea typeface="Proxima Nova"/>
                <a:cs typeface="Proxima Nova"/>
                <a:sym typeface="Proxima Nova"/>
              </a:rPr>
              <a:t>Building enterprise blockchain ecosystems through global, open source collaboration</a:t>
            </a:r>
            <a:endParaRPr b="0" i="0" sz="1000" u="none" cap="none" strike="noStrike">
              <a:solidFill>
                <a:srgbClr val="414043"/>
              </a:solidFill>
              <a:latin typeface="Proxima Nova"/>
              <a:ea typeface="Proxima Nova"/>
              <a:cs typeface="Proxima Nova"/>
              <a:sym typeface="Proxima Nova"/>
            </a:endParaRPr>
          </a:p>
        </p:txBody>
      </p:sp>
      <p:pic>
        <p:nvPicPr>
          <p:cNvPr id="13" name="Google Shape;13;p3"/>
          <p:cNvPicPr preferRelativeResize="0"/>
          <p:nvPr/>
        </p:nvPicPr>
        <p:blipFill rotWithShape="1">
          <a:blip r:embed="rId2">
            <a:alphaModFix/>
          </a:blip>
          <a:srcRect b="0" l="0" r="0" t="0"/>
          <a:stretch/>
        </p:blipFill>
        <p:spPr>
          <a:xfrm>
            <a:off x="3387150" y="319775"/>
            <a:ext cx="1736489" cy="347650"/>
          </a:xfrm>
          <a:prstGeom prst="rect">
            <a:avLst/>
          </a:prstGeom>
          <a:noFill/>
          <a:ln>
            <a:noFill/>
          </a:ln>
        </p:spPr>
      </p:pic>
      <p:pic>
        <p:nvPicPr>
          <p:cNvPr id="14" name="Google Shape;14;p3"/>
          <p:cNvPicPr preferRelativeResize="0"/>
          <p:nvPr/>
        </p:nvPicPr>
        <p:blipFill rotWithShape="1">
          <a:blip r:embed="rId3">
            <a:alphaModFix/>
          </a:blip>
          <a:srcRect b="0" l="0" r="0" t="0"/>
          <a:stretch/>
        </p:blipFill>
        <p:spPr>
          <a:xfrm>
            <a:off x="0" y="2629785"/>
            <a:ext cx="9144003" cy="2513716"/>
          </a:xfrm>
          <a:prstGeom prst="rect">
            <a:avLst/>
          </a:prstGeom>
          <a:noFill/>
          <a:ln>
            <a:noFill/>
          </a:ln>
        </p:spPr>
      </p:pic>
      <p:sp>
        <p:nvSpPr>
          <p:cNvPr id="15" name="Google Shape;15;p3"/>
          <p:cNvSpPr txBox="1"/>
          <p:nvPr>
            <p:ph type="ctrTitle"/>
          </p:nvPr>
        </p:nvSpPr>
        <p:spPr>
          <a:xfrm>
            <a:off x="755650" y="771525"/>
            <a:ext cx="7632600" cy="2004600"/>
          </a:xfrm>
          <a:prstGeom prst="rect">
            <a:avLst/>
          </a:prstGeom>
          <a:noFill/>
          <a:ln>
            <a:noFill/>
          </a:ln>
        </p:spPr>
        <p:txBody>
          <a:bodyPr anchorCtr="0" anchor="ctr" bIns="0" lIns="0" spcFirstLastPara="1" rIns="0" wrap="square" tIns="0">
            <a:normAutofit/>
          </a:bodyPr>
          <a:lstStyle>
            <a:lvl1pPr lvl="0" algn="ctr">
              <a:lnSpc>
                <a:spcPct val="90000"/>
              </a:lnSpc>
              <a:spcBef>
                <a:spcPts val="0"/>
              </a:spcBef>
              <a:spcAft>
                <a:spcPts val="0"/>
              </a:spcAft>
              <a:buClr>
                <a:srgbClr val="414043"/>
              </a:buClr>
              <a:buSzPts val="4800"/>
              <a:buFont typeface="Arial"/>
              <a:buNone/>
              <a:defRPr sz="4800">
                <a:solidFill>
                  <a:srgbClr val="41404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
          <p:cNvSpPr txBox="1"/>
          <p:nvPr>
            <p:ph idx="1" type="subTitle"/>
          </p:nvPr>
        </p:nvSpPr>
        <p:spPr>
          <a:xfrm>
            <a:off x="755650" y="2907271"/>
            <a:ext cx="7632600" cy="642600"/>
          </a:xfrm>
          <a:prstGeom prst="rect">
            <a:avLst/>
          </a:prstGeom>
          <a:noFill/>
          <a:ln>
            <a:noFill/>
          </a:ln>
        </p:spPr>
        <p:txBody>
          <a:bodyPr anchorCtr="0" anchor="ctr" bIns="0" lIns="0" spcFirstLastPara="1" rIns="0" wrap="square" tIns="0">
            <a:normAutofit/>
          </a:bodyPr>
          <a:lstStyle>
            <a:lvl1pPr lvl="0" algn="ctr">
              <a:lnSpc>
                <a:spcPct val="90000"/>
              </a:lnSpc>
              <a:spcBef>
                <a:spcPts val="1000"/>
              </a:spcBef>
              <a:spcAft>
                <a:spcPts val="0"/>
              </a:spcAft>
              <a:buClr>
                <a:srgbClr val="414043"/>
              </a:buClr>
              <a:buSzPts val="2400"/>
              <a:buNone/>
              <a:defRPr sz="2400">
                <a:solidFill>
                  <a:srgbClr val="414043"/>
                </a:solidFill>
              </a:defRPr>
            </a:lvl1pPr>
            <a:lvl2pPr lvl="1" algn="ctr">
              <a:lnSpc>
                <a:spcPct val="90000"/>
              </a:lnSpc>
              <a:spcBef>
                <a:spcPts val="500"/>
              </a:spcBef>
              <a:spcAft>
                <a:spcPts val="0"/>
              </a:spcAft>
              <a:buClr>
                <a:srgbClr val="414042"/>
              </a:buClr>
              <a:buSzPts val="2000"/>
              <a:buNone/>
              <a:defRPr sz="2000"/>
            </a:lvl2pPr>
            <a:lvl3pPr lvl="2" algn="ctr">
              <a:lnSpc>
                <a:spcPct val="90000"/>
              </a:lnSpc>
              <a:spcBef>
                <a:spcPts val="500"/>
              </a:spcBef>
              <a:spcAft>
                <a:spcPts val="0"/>
              </a:spcAft>
              <a:buClr>
                <a:srgbClr val="414042"/>
              </a:buClr>
              <a:buSzPts val="1800"/>
              <a:buNone/>
              <a:defRPr sz="1800"/>
            </a:lvl3pPr>
            <a:lvl4pPr lvl="3" algn="ctr">
              <a:lnSpc>
                <a:spcPct val="90000"/>
              </a:lnSpc>
              <a:spcBef>
                <a:spcPts val="500"/>
              </a:spcBef>
              <a:spcAft>
                <a:spcPts val="0"/>
              </a:spcAft>
              <a:buClr>
                <a:srgbClr val="414042"/>
              </a:buClr>
              <a:buSzPts val="1600"/>
              <a:buNone/>
              <a:defRPr sz="1600"/>
            </a:lvl4pPr>
            <a:lvl5pPr lvl="4" algn="ctr">
              <a:lnSpc>
                <a:spcPct val="90000"/>
              </a:lnSpc>
              <a:spcBef>
                <a:spcPts val="500"/>
              </a:spcBef>
              <a:spcAft>
                <a:spcPts val="0"/>
              </a:spcAft>
              <a:buClr>
                <a:srgbClr val="41404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 name="Google Shape;17;p3"/>
          <p:cNvSpPr txBox="1"/>
          <p:nvPr>
            <p:ph idx="10" type="dt"/>
          </p:nvPr>
        </p:nvSpPr>
        <p:spPr>
          <a:xfrm>
            <a:off x="2219706" y="4318534"/>
            <a:ext cx="1001400" cy="2745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1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1" type="ftr"/>
          </p:nvPr>
        </p:nvSpPr>
        <p:spPr>
          <a:xfrm>
            <a:off x="3631474" y="4318534"/>
            <a:ext cx="4369500" cy="2745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sz="1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2" type="sldNum"/>
          </p:nvPr>
        </p:nvSpPr>
        <p:spPr>
          <a:xfrm>
            <a:off x="8348472" y="4318534"/>
            <a:ext cx="468600" cy="2745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0" name="Google Shape;20;p3"/>
          <p:cNvSpPr txBox="1"/>
          <p:nvPr>
            <p:ph idx="2" type="body"/>
          </p:nvPr>
        </p:nvSpPr>
        <p:spPr>
          <a:xfrm>
            <a:off x="755650" y="3679437"/>
            <a:ext cx="7632600" cy="444900"/>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414043"/>
              </a:buClr>
              <a:buSzPts val="1100"/>
              <a:buNone/>
              <a:defRPr sz="1100">
                <a:solidFill>
                  <a:srgbClr val="414043"/>
                </a:solidFill>
              </a:defRPr>
            </a:lvl1pPr>
            <a:lvl2pPr indent="-298450" lvl="1" marL="914400" algn="l">
              <a:lnSpc>
                <a:spcPct val="90000"/>
              </a:lnSpc>
              <a:spcBef>
                <a:spcPts val="500"/>
              </a:spcBef>
              <a:spcAft>
                <a:spcPts val="0"/>
              </a:spcAft>
              <a:buClr>
                <a:srgbClr val="414043"/>
              </a:buClr>
              <a:buSzPts val="1100"/>
              <a:buChar char="•"/>
              <a:defRPr sz="1100">
                <a:solidFill>
                  <a:srgbClr val="414043"/>
                </a:solidFill>
              </a:defRPr>
            </a:lvl2pPr>
            <a:lvl3pPr indent="-298450" lvl="2" marL="1371600" algn="l">
              <a:lnSpc>
                <a:spcPct val="90000"/>
              </a:lnSpc>
              <a:spcBef>
                <a:spcPts val="500"/>
              </a:spcBef>
              <a:spcAft>
                <a:spcPts val="0"/>
              </a:spcAft>
              <a:buClr>
                <a:srgbClr val="414043"/>
              </a:buClr>
              <a:buSzPts val="1100"/>
              <a:buChar char="•"/>
              <a:defRPr sz="1100">
                <a:solidFill>
                  <a:srgbClr val="414043"/>
                </a:solidFill>
              </a:defRPr>
            </a:lvl3pPr>
            <a:lvl4pPr indent="-298450" lvl="3" marL="1828800" algn="l">
              <a:lnSpc>
                <a:spcPct val="90000"/>
              </a:lnSpc>
              <a:spcBef>
                <a:spcPts val="500"/>
              </a:spcBef>
              <a:spcAft>
                <a:spcPts val="0"/>
              </a:spcAft>
              <a:buClr>
                <a:srgbClr val="414043"/>
              </a:buClr>
              <a:buSzPts val="1100"/>
              <a:buChar char="•"/>
              <a:defRPr sz="1100">
                <a:solidFill>
                  <a:srgbClr val="414043"/>
                </a:solidFill>
              </a:defRPr>
            </a:lvl4pPr>
            <a:lvl5pPr indent="-298450" lvl="4" marL="2286000" algn="l">
              <a:lnSpc>
                <a:spcPct val="90000"/>
              </a:lnSpc>
              <a:spcBef>
                <a:spcPts val="500"/>
              </a:spcBef>
              <a:spcAft>
                <a:spcPts val="0"/>
              </a:spcAft>
              <a:buClr>
                <a:srgbClr val="414043"/>
              </a:buClr>
              <a:buSzPts val="1100"/>
              <a:buChar char="•"/>
              <a:defRPr sz="1100">
                <a:solidFill>
                  <a:srgbClr val="414043"/>
                </a:solidFill>
              </a:defRPr>
            </a:lvl5pPr>
            <a:lvl6pPr indent="-342900" lvl="5" marL="2743200" algn="l">
              <a:lnSpc>
                <a:spcPct val="90000"/>
              </a:lnSpc>
              <a:spcBef>
                <a:spcPts val="500"/>
              </a:spcBef>
              <a:spcAft>
                <a:spcPts val="0"/>
              </a:spcAft>
              <a:buClr>
                <a:srgbClr val="414043"/>
              </a:buClr>
              <a:buSzPts val="1800"/>
              <a:buChar char="•"/>
              <a:defRPr>
                <a:solidFill>
                  <a:srgbClr val="414043"/>
                </a:solidFill>
              </a:defRPr>
            </a:lvl6pPr>
            <a:lvl7pPr indent="-342900" lvl="6" marL="3200400" algn="l">
              <a:lnSpc>
                <a:spcPct val="90000"/>
              </a:lnSpc>
              <a:spcBef>
                <a:spcPts val="500"/>
              </a:spcBef>
              <a:spcAft>
                <a:spcPts val="0"/>
              </a:spcAft>
              <a:buClr>
                <a:srgbClr val="414043"/>
              </a:buClr>
              <a:buSzPts val="1800"/>
              <a:buChar char="•"/>
              <a:defRPr>
                <a:solidFill>
                  <a:srgbClr val="414043"/>
                </a:solidFill>
              </a:defRPr>
            </a:lvl7pPr>
            <a:lvl8pPr indent="-342900" lvl="7" marL="3657600" algn="l">
              <a:lnSpc>
                <a:spcPct val="90000"/>
              </a:lnSpc>
              <a:spcBef>
                <a:spcPts val="500"/>
              </a:spcBef>
              <a:spcAft>
                <a:spcPts val="0"/>
              </a:spcAft>
              <a:buClr>
                <a:srgbClr val="414043"/>
              </a:buClr>
              <a:buSzPts val="1800"/>
              <a:buChar char="•"/>
              <a:defRPr>
                <a:solidFill>
                  <a:srgbClr val="414043"/>
                </a:solidFill>
              </a:defRPr>
            </a:lvl8pPr>
            <a:lvl9pPr indent="-342900" lvl="8" marL="4114800" algn="l">
              <a:lnSpc>
                <a:spcPct val="90000"/>
              </a:lnSpc>
              <a:spcBef>
                <a:spcPts val="500"/>
              </a:spcBef>
              <a:spcAft>
                <a:spcPts val="0"/>
              </a:spcAft>
              <a:buClr>
                <a:srgbClr val="414043"/>
              </a:buClr>
              <a:buSzPts val="1800"/>
              <a:buChar char="•"/>
              <a:defRPr>
                <a:solidFill>
                  <a:srgbClr val="414043"/>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ist Slide">
  <p:cSld name="Text List Slide">
    <p:spTree>
      <p:nvGrpSpPr>
        <p:cNvPr id="218" name="Shape 218"/>
        <p:cNvGrpSpPr/>
        <p:nvPr/>
      </p:nvGrpSpPr>
      <p:grpSpPr>
        <a:xfrm>
          <a:off x="0" y="0"/>
          <a:ext cx="0" cy="0"/>
          <a:chOff x="0" y="0"/>
          <a:chExt cx="0" cy="0"/>
        </a:xfrm>
      </p:grpSpPr>
      <p:sp>
        <p:nvSpPr>
          <p:cNvPr id="219" name="Google Shape;219;p21"/>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21"/>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21"/>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p21"/>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23" name="Google Shape;223;p21"/>
          <p:cNvSpPr txBox="1"/>
          <p:nvPr>
            <p:ph idx="1" type="body"/>
          </p:nvPr>
        </p:nvSpPr>
        <p:spPr>
          <a:xfrm>
            <a:off x="755650" y="1203325"/>
            <a:ext cx="3640181" cy="3221038"/>
          </a:xfrm>
          <a:prstGeom prst="rect">
            <a:avLst/>
          </a:prstGeom>
          <a:noFill/>
          <a:ln>
            <a:noFill/>
          </a:ln>
        </p:spPr>
        <p:txBody>
          <a:bodyPr anchorCtr="0" anchor="ctr" bIns="0" lIns="0" spcFirstLastPara="1" rIns="0" wrap="square" tIns="0">
            <a:normAutofit/>
          </a:bodyPr>
          <a:lstStyle>
            <a:lvl1pPr indent="-228600" lvl="0" marL="457200" marR="0" algn="l">
              <a:lnSpc>
                <a:spcPct val="150000"/>
              </a:lnSpc>
              <a:spcBef>
                <a:spcPts val="0"/>
              </a:spcBef>
              <a:spcAft>
                <a:spcPts val="0"/>
              </a:spcAft>
              <a:buClr>
                <a:srgbClr val="414042"/>
              </a:buClr>
              <a:buSzPts val="1400"/>
              <a:buFont typeface="Arial"/>
              <a:buNone/>
              <a:defRPr sz="1400"/>
            </a:lvl1pPr>
            <a:lvl2pPr indent="-228600" lvl="1" marL="914400" algn="l">
              <a:lnSpc>
                <a:spcPct val="150000"/>
              </a:lnSpc>
              <a:spcBef>
                <a:spcPts val="500"/>
              </a:spcBef>
              <a:spcAft>
                <a:spcPts val="0"/>
              </a:spcAft>
              <a:buClr>
                <a:srgbClr val="414042"/>
              </a:buClr>
              <a:buSzPts val="1400"/>
              <a:buNone/>
              <a:defRPr sz="1400"/>
            </a:lvl2pPr>
            <a:lvl3pPr indent="-228600" lvl="2" marL="1371600" algn="l">
              <a:lnSpc>
                <a:spcPct val="150000"/>
              </a:lnSpc>
              <a:spcBef>
                <a:spcPts val="500"/>
              </a:spcBef>
              <a:spcAft>
                <a:spcPts val="0"/>
              </a:spcAft>
              <a:buClr>
                <a:srgbClr val="414042"/>
              </a:buClr>
              <a:buSzPts val="1400"/>
              <a:buNone/>
              <a:defRPr sz="1400"/>
            </a:lvl3pPr>
            <a:lvl4pPr indent="-228600" lvl="3" marL="1828800" algn="l">
              <a:lnSpc>
                <a:spcPct val="150000"/>
              </a:lnSpc>
              <a:spcBef>
                <a:spcPts val="500"/>
              </a:spcBef>
              <a:spcAft>
                <a:spcPts val="0"/>
              </a:spcAft>
              <a:buClr>
                <a:srgbClr val="414042"/>
              </a:buClr>
              <a:buSzPts val="1400"/>
              <a:buNone/>
              <a:defRPr sz="1400"/>
            </a:lvl4pPr>
            <a:lvl5pPr indent="-228600" lvl="4" marL="2286000" algn="l">
              <a:lnSpc>
                <a:spcPct val="150000"/>
              </a:lnSpc>
              <a:spcBef>
                <a:spcPts val="500"/>
              </a:spcBef>
              <a:spcAft>
                <a:spcPts val="0"/>
              </a:spcAft>
              <a:buClr>
                <a:srgbClr val="414042"/>
              </a:buClr>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 name="Google Shape;224;p21"/>
          <p:cNvSpPr txBox="1"/>
          <p:nvPr>
            <p:ph idx="2" type="body"/>
          </p:nvPr>
        </p:nvSpPr>
        <p:spPr>
          <a:xfrm>
            <a:off x="4748169" y="1203325"/>
            <a:ext cx="3640181" cy="3221038"/>
          </a:xfrm>
          <a:prstGeom prst="rect">
            <a:avLst/>
          </a:prstGeom>
          <a:noFill/>
          <a:ln>
            <a:noFill/>
          </a:ln>
        </p:spPr>
        <p:txBody>
          <a:bodyPr anchorCtr="0" anchor="ctr" bIns="0" lIns="0" spcFirstLastPara="1" rIns="0" wrap="square" tIns="0">
            <a:normAutofit/>
          </a:bodyPr>
          <a:lstStyle>
            <a:lvl1pPr indent="-228600" lvl="0" marL="457200" marR="0" algn="l">
              <a:lnSpc>
                <a:spcPct val="150000"/>
              </a:lnSpc>
              <a:spcBef>
                <a:spcPts val="0"/>
              </a:spcBef>
              <a:spcAft>
                <a:spcPts val="0"/>
              </a:spcAft>
              <a:buClr>
                <a:srgbClr val="414042"/>
              </a:buClr>
              <a:buSzPts val="1400"/>
              <a:buFont typeface="Arial"/>
              <a:buNone/>
              <a:defRPr sz="1400"/>
            </a:lvl1pPr>
            <a:lvl2pPr indent="-228600" lvl="1" marL="914400" algn="l">
              <a:lnSpc>
                <a:spcPct val="150000"/>
              </a:lnSpc>
              <a:spcBef>
                <a:spcPts val="500"/>
              </a:spcBef>
              <a:spcAft>
                <a:spcPts val="0"/>
              </a:spcAft>
              <a:buClr>
                <a:srgbClr val="414042"/>
              </a:buClr>
              <a:buSzPts val="1400"/>
              <a:buNone/>
              <a:defRPr sz="1400"/>
            </a:lvl2pPr>
            <a:lvl3pPr indent="-228600" lvl="2" marL="1371600" algn="l">
              <a:lnSpc>
                <a:spcPct val="150000"/>
              </a:lnSpc>
              <a:spcBef>
                <a:spcPts val="500"/>
              </a:spcBef>
              <a:spcAft>
                <a:spcPts val="0"/>
              </a:spcAft>
              <a:buClr>
                <a:srgbClr val="414042"/>
              </a:buClr>
              <a:buSzPts val="1400"/>
              <a:buNone/>
              <a:defRPr sz="1400"/>
            </a:lvl3pPr>
            <a:lvl4pPr indent="-228600" lvl="3" marL="1828800" algn="l">
              <a:lnSpc>
                <a:spcPct val="150000"/>
              </a:lnSpc>
              <a:spcBef>
                <a:spcPts val="500"/>
              </a:spcBef>
              <a:spcAft>
                <a:spcPts val="0"/>
              </a:spcAft>
              <a:buClr>
                <a:srgbClr val="414042"/>
              </a:buClr>
              <a:buSzPts val="1400"/>
              <a:buNone/>
              <a:defRPr sz="1400"/>
            </a:lvl4pPr>
            <a:lvl5pPr indent="-228600" lvl="4" marL="2286000" algn="l">
              <a:lnSpc>
                <a:spcPct val="150000"/>
              </a:lnSpc>
              <a:spcBef>
                <a:spcPts val="500"/>
              </a:spcBef>
              <a:spcAft>
                <a:spcPts val="0"/>
              </a:spcAft>
              <a:buClr>
                <a:srgbClr val="414042"/>
              </a:buClr>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initions Slide">
  <p:cSld name="Definitions Slide">
    <p:spTree>
      <p:nvGrpSpPr>
        <p:cNvPr id="225" name="Shape 225"/>
        <p:cNvGrpSpPr/>
        <p:nvPr/>
      </p:nvGrpSpPr>
      <p:grpSpPr>
        <a:xfrm>
          <a:off x="0" y="0"/>
          <a:ext cx="0" cy="0"/>
          <a:chOff x="0" y="0"/>
          <a:chExt cx="0" cy="0"/>
        </a:xfrm>
      </p:grpSpPr>
      <p:sp>
        <p:nvSpPr>
          <p:cNvPr id="226" name="Google Shape;226;p22"/>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22"/>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8" name="Google Shape;228;p22"/>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9" name="Google Shape;229;p22"/>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30" name="Google Shape;230;p22"/>
          <p:cNvSpPr txBox="1"/>
          <p:nvPr>
            <p:ph idx="1" type="body"/>
          </p:nvPr>
        </p:nvSpPr>
        <p:spPr>
          <a:xfrm>
            <a:off x="755650" y="1203325"/>
            <a:ext cx="2365055" cy="3221038"/>
          </a:xfrm>
          <a:prstGeom prst="rect">
            <a:avLst/>
          </a:prstGeom>
          <a:noFill/>
          <a:ln>
            <a:noFill/>
          </a:ln>
        </p:spPr>
        <p:txBody>
          <a:bodyPr anchorCtr="0" anchor="ctr" bIns="0" lIns="0" spcFirstLastPara="1" rIns="0" wrap="square" tIns="0">
            <a:normAutofit/>
          </a:bodyPr>
          <a:lstStyle>
            <a:lvl1pPr indent="-228600" lvl="0" marL="457200" marR="0" algn="l">
              <a:lnSpc>
                <a:spcPct val="100000"/>
              </a:lnSpc>
              <a:spcBef>
                <a:spcPts val="0"/>
              </a:spcBef>
              <a:spcAft>
                <a:spcPts val="0"/>
              </a:spcAft>
              <a:buClr>
                <a:srgbClr val="414042"/>
              </a:buClr>
              <a:buSzPts val="1100"/>
              <a:buFont typeface="Arial"/>
              <a:buNone/>
              <a:defRPr sz="1100"/>
            </a:lvl1pPr>
            <a:lvl2pPr indent="-228600" lvl="1" marL="914400" algn="l">
              <a:lnSpc>
                <a:spcPct val="150000"/>
              </a:lnSpc>
              <a:spcBef>
                <a:spcPts val="500"/>
              </a:spcBef>
              <a:spcAft>
                <a:spcPts val="0"/>
              </a:spcAft>
              <a:buClr>
                <a:srgbClr val="414042"/>
              </a:buClr>
              <a:buSzPts val="1400"/>
              <a:buNone/>
              <a:defRPr sz="1400"/>
            </a:lvl2pPr>
            <a:lvl3pPr indent="-228600" lvl="2" marL="1371600" algn="l">
              <a:lnSpc>
                <a:spcPct val="150000"/>
              </a:lnSpc>
              <a:spcBef>
                <a:spcPts val="500"/>
              </a:spcBef>
              <a:spcAft>
                <a:spcPts val="0"/>
              </a:spcAft>
              <a:buClr>
                <a:srgbClr val="414042"/>
              </a:buClr>
              <a:buSzPts val="1400"/>
              <a:buNone/>
              <a:defRPr sz="1400"/>
            </a:lvl3pPr>
            <a:lvl4pPr indent="-228600" lvl="3" marL="1828800" algn="l">
              <a:lnSpc>
                <a:spcPct val="150000"/>
              </a:lnSpc>
              <a:spcBef>
                <a:spcPts val="500"/>
              </a:spcBef>
              <a:spcAft>
                <a:spcPts val="0"/>
              </a:spcAft>
              <a:buClr>
                <a:srgbClr val="414042"/>
              </a:buClr>
              <a:buSzPts val="1400"/>
              <a:buNone/>
              <a:defRPr sz="1400"/>
            </a:lvl4pPr>
            <a:lvl5pPr indent="-228600" lvl="4" marL="2286000" algn="l">
              <a:lnSpc>
                <a:spcPct val="150000"/>
              </a:lnSpc>
              <a:spcBef>
                <a:spcPts val="500"/>
              </a:spcBef>
              <a:spcAft>
                <a:spcPts val="0"/>
              </a:spcAft>
              <a:buClr>
                <a:srgbClr val="414042"/>
              </a:buClr>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22"/>
          <p:cNvSpPr txBox="1"/>
          <p:nvPr>
            <p:ph idx="2" type="body"/>
          </p:nvPr>
        </p:nvSpPr>
        <p:spPr>
          <a:xfrm>
            <a:off x="6023295" y="1203325"/>
            <a:ext cx="2365055" cy="3221038"/>
          </a:xfrm>
          <a:prstGeom prst="rect">
            <a:avLst/>
          </a:prstGeom>
          <a:noFill/>
          <a:ln>
            <a:noFill/>
          </a:ln>
        </p:spPr>
        <p:txBody>
          <a:bodyPr anchorCtr="0" anchor="ctr" bIns="0" lIns="0" spcFirstLastPara="1" rIns="0" wrap="square" tIns="0">
            <a:normAutofit/>
          </a:bodyPr>
          <a:lstStyle>
            <a:lvl1pPr indent="-228600" lvl="0" marL="457200" marR="0" algn="l">
              <a:lnSpc>
                <a:spcPct val="100000"/>
              </a:lnSpc>
              <a:spcBef>
                <a:spcPts val="0"/>
              </a:spcBef>
              <a:spcAft>
                <a:spcPts val="0"/>
              </a:spcAft>
              <a:buClr>
                <a:srgbClr val="414042"/>
              </a:buClr>
              <a:buSzPts val="1100"/>
              <a:buFont typeface="Arial"/>
              <a:buNone/>
              <a:defRPr sz="1100"/>
            </a:lvl1pPr>
            <a:lvl2pPr indent="-228600" lvl="1" marL="914400" algn="l">
              <a:lnSpc>
                <a:spcPct val="150000"/>
              </a:lnSpc>
              <a:spcBef>
                <a:spcPts val="500"/>
              </a:spcBef>
              <a:spcAft>
                <a:spcPts val="0"/>
              </a:spcAft>
              <a:buClr>
                <a:srgbClr val="414042"/>
              </a:buClr>
              <a:buSzPts val="1400"/>
              <a:buNone/>
              <a:defRPr sz="1400"/>
            </a:lvl2pPr>
            <a:lvl3pPr indent="-228600" lvl="2" marL="1371600" algn="l">
              <a:lnSpc>
                <a:spcPct val="150000"/>
              </a:lnSpc>
              <a:spcBef>
                <a:spcPts val="500"/>
              </a:spcBef>
              <a:spcAft>
                <a:spcPts val="0"/>
              </a:spcAft>
              <a:buClr>
                <a:srgbClr val="414042"/>
              </a:buClr>
              <a:buSzPts val="1400"/>
              <a:buNone/>
              <a:defRPr sz="1400"/>
            </a:lvl3pPr>
            <a:lvl4pPr indent="-228600" lvl="3" marL="1828800" algn="l">
              <a:lnSpc>
                <a:spcPct val="150000"/>
              </a:lnSpc>
              <a:spcBef>
                <a:spcPts val="500"/>
              </a:spcBef>
              <a:spcAft>
                <a:spcPts val="0"/>
              </a:spcAft>
              <a:buClr>
                <a:srgbClr val="414042"/>
              </a:buClr>
              <a:buSzPts val="1400"/>
              <a:buNone/>
              <a:defRPr sz="1400"/>
            </a:lvl4pPr>
            <a:lvl5pPr indent="-228600" lvl="4" marL="2286000" algn="l">
              <a:lnSpc>
                <a:spcPct val="150000"/>
              </a:lnSpc>
              <a:spcBef>
                <a:spcPts val="500"/>
              </a:spcBef>
              <a:spcAft>
                <a:spcPts val="0"/>
              </a:spcAft>
              <a:buClr>
                <a:srgbClr val="414042"/>
              </a:buClr>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 name="Google Shape;232;p22"/>
          <p:cNvSpPr txBox="1"/>
          <p:nvPr>
            <p:ph idx="3" type="body"/>
          </p:nvPr>
        </p:nvSpPr>
        <p:spPr>
          <a:xfrm>
            <a:off x="3397541" y="1203325"/>
            <a:ext cx="2365055" cy="3221038"/>
          </a:xfrm>
          <a:prstGeom prst="rect">
            <a:avLst/>
          </a:prstGeom>
          <a:noFill/>
          <a:ln>
            <a:noFill/>
          </a:ln>
        </p:spPr>
        <p:txBody>
          <a:bodyPr anchorCtr="0" anchor="ctr" bIns="0" lIns="0" spcFirstLastPara="1" rIns="0" wrap="square" tIns="0">
            <a:normAutofit/>
          </a:bodyPr>
          <a:lstStyle>
            <a:lvl1pPr indent="-228600" lvl="0" marL="457200" marR="0" algn="l">
              <a:lnSpc>
                <a:spcPct val="100000"/>
              </a:lnSpc>
              <a:spcBef>
                <a:spcPts val="0"/>
              </a:spcBef>
              <a:spcAft>
                <a:spcPts val="0"/>
              </a:spcAft>
              <a:buClr>
                <a:srgbClr val="414042"/>
              </a:buClr>
              <a:buSzPts val="1100"/>
              <a:buFont typeface="Arial"/>
              <a:buNone/>
              <a:defRPr sz="1100"/>
            </a:lvl1pPr>
            <a:lvl2pPr indent="-228600" lvl="1" marL="914400" algn="l">
              <a:lnSpc>
                <a:spcPct val="150000"/>
              </a:lnSpc>
              <a:spcBef>
                <a:spcPts val="500"/>
              </a:spcBef>
              <a:spcAft>
                <a:spcPts val="0"/>
              </a:spcAft>
              <a:buClr>
                <a:srgbClr val="414042"/>
              </a:buClr>
              <a:buSzPts val="1400"/>
              <a:buNone/>
              <a:defRPr sz="1400"/>
            </a:lvl2pPr>
            <a:lvl3pPr indent="-228600" lvl="2" marL="1371600" algn="l">
              <a:lnSpc>
                <a:spcPct val="150000"/>
              </a:lnSpc>
              <a:spcBef>
                <a:spcPts val="500"/>
              </a:spcBef>
              <a:spcAft>
                <a:spcPts val="0"/>
              </a:spcAft>
              <a:buClr>
                <a:srgbClr val="414042"/>
              </a:buClr>
              <a:buSzPts val="1400"/>
              <a:buNone/>
              <a:defRPr sz="1400"/>
            </a:lvl3pPr>
            <a:lvl4pPr indent="-228600" lvl="3" marL="1828800" algn="l">
              <a:lnSpc>
                <a:spcPct val="150000"/>
              </a:lnSpc>
              <a:spcBef>
                <a:spcPts val="500"/>
              </a:spcBef>
              <a:spcAft>
                <a:spcPts val="0"/>
              </a:spcAft>
              <a:buClr>
                <a:srgbClr val="414042"/>
              </a:buClr>
              <a:buSzPts val="1400"/>
              <a:buNone/>
              <a:defRPr sz="1400"/>
            </a:lvl4pPr>
            <a:lvl5pPr indent="-228600" lvl="4" marL="2286000" algn="l">
              <a:lnSpc>
                <a:spcPct val="150000"/>
              </a:lnSpc>
              <a:spcBef>
                <a:spcPts val="500"/>
              </a:spcBef>
              <a:spcAft>
                <a:spcPts val="0"/>
              </a:spcAft>
              <a:buClr>
                <a:srgbClr val="414042"/>
              </a:buClr>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ography Slide">
  <p:cSld name="Biography Slide">
    <p:spTree>
      <p:nvGrpSpPr>
        <p:cNvPr id="233" name="Shape 233"/>
        <p:cNvGrpSpPr/>
        <p:nvPr/>
      </p:nvGrpSpPr>
      <p:grpSpPr>
        <a:xfrm>
          <a:off x="0" y="0"/>
          <a:ext cx="0" cy="0"/>
          <a:chOff x="0" y="0"/>
          <a:chExt cx="0" cy="0"/>
        </a:xfrm>
      </p:grpSpPr>
      <p:sp>
        <p:nvSpPr>
          <p:cNvPr id="234" name="Google Shape;234;p23"/>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23"/>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23"/>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37" name="Google Shape;237;p23"/>
          <p:cNvPicPr preferRelativeResize="0"/>
          <p:nvPr/>
        </p:nvPicPr>
        <p:blipFill rotWithShape="1">
          <a:blip r:embed="rId2">
            <a:alphaModFix/>
          </a:blip>
          <a:srcRect b="0" l="159" r="159" t="30921"/>
          <a:stretch/>
        </p:blipFill>
        <p:spPr>
          <a:xfrm>
            <a:off x="4009675" y="-1"/>
            <a:ext cx="1124651" cy="1896725"/>
          </a:xfrm>
          <a:prstGeom prst="rect">
            <a:avLst/>
          </a:prstGeom>
          <a:noFill/>
          <a:ln>
            <a:noFill/>
          </a:ln>
        </p:spPr>
      </p:pic>
      <p:sp>
        <p:nvSpPr>
          <p:cNvPr id="238" name="Google Shape;238;p23"/>
          <p:cNvSpPr txBox="1"/>
          <p:nvPr>
            <p:ph idx="1" type="body"/>
          </p:nvPr>
        </p:nvSpPr>
        <p:spPr>
          <a:xfrm>
            <a:off x="755650" y="2163763"/>
            <a:ext cx="7632700" cy="326953"/>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414042"/>
              </a:buClr>
              <a:buSzPts val="2800"/>
              <a:buNone/>
              <a:defRPr b="1" sz="2800"/>
            </a:lvl1pPr>
            <a:lvl2pPr indent="-228600" lvl="1" marL="914400" algn="ctr">
              <a:lnSpc>
                <a:spcPct val="90000"/>
              </a:lnSpc>
              <a:spcBef>
                <a:spcPts val="500"/>
              </a:spcBef>
              <a:spcAft>
                <a:spcPts val="0"/>
              </a:spcAft>
              <a:buClr>
                <a:srgbClr val="414042"/>
              </a:buClr>
              <a:buSzPts val="1800"/>
              <a:buNone/>
              <a:defRPr/>
            </a:lvl2pPr>
            <a:lvl3pPr indent="-228600" lvl="2" marL="1371600" algn="ctr">
              <a:lnSpc>
                <a:spcPct val="90000"/>
              </a:lnSpc>
              <a:spcBef>
                <a:spcPts val="500"/>
              </a:spcBef>
              <a:spcAft>
                <a:spcPts val="0"/>
              </a:spcAft>
              <a:buClr>
                <a:srgbClr val="414042"/>
              </a:buClr>
              <a:buSzPts val="1800"/>
              <a:buNone/>
              <a:defRPr/>
            </a:lvl3pPr>
            <a:lvl4pPr indent="-228600" lvl="3" marL="1828800" algn="ctr">
              <a:lnSpc>
                <a:spcPct val="90000"/>
              </a:lnSpc>
              <a:spcBef>
                <a:spcPts val="500"/>
              </a:spcBef>
              <a:spcAft>
                <a:spcPts val="0"/>
              </a:spcAft>
              <a:buClr>
                <a:srgbClr val="414042"/>
              </a:buClr>
              <a:buSzPts val="1800"/>
              <a:buNone/>
              <a:defRPr/>
            </a:lvl4pPr>
            <a:lvl5pPr indent="-228600" lvl="4" marL="2286000" algn="ctr">
              <a:lnSpc>
                <a:spcPct val="90000"/>
              </a:lnSpc>
              <a:spcBef>
                <a:spcPts val="500"/>
              </a:spcBef>
              <a:spcAft>
                <a:spcPts val="0"/>
              </a:spcAft>
              <a:buClr>
                <a:srgbClr val="41404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23"/>
          <p:cNvSpPr txBox="1"/>
          <p:nvPr>
            <p:ph idx="2" type="body"/>
          </p:nvPr>
        </p:nvSpPr>
        <p:spPr>
          <a:xfrm>
            <a:off x="755650" y="2602523"/>
            <a:ext cx="7645400" cy="1805965"/>
          </a:xfrm>
          <a:prstGeom prst="rect">
            <a:avLst/>
          </a:prstGeom>
          <a:noFill/>
          <a:ln>
            <a:noFill/>
          </a:ln>
        </p:spPr>
        <p:txBody>
          <a:bodyPr anchorCtr="0" anchor="t" bIns="0" lIns="0" spcFirstLastPara="1" rIns="0" wrap="square" tIns="0">
            <a:normAutofit/>
          </a:bodyPr>
          <a:lstStyle>
            <a:lvl1pPr indent="-228600" lvl="0" marL="457200" marR="0" algn="ctr">
              <a:lnSpc>
                <a:spcPct val="90000"/>
              </a:lnSpc>
              <a:spcBef>
                <a:spcPts val="1000"/>
              </a:spcBef>
              <a:spcAft>
                <a:spcPts val="0"/>
              </a:spcAft>
              <a:buClr>
                <a:srgbClr val="414042"/>
              </a:buClr>
              <a:buSzPts val="1400"/>
              <a:buFont typeface="Arial"/>
              <a:buNone/>
              <a:defRPr sz="1400"/>
            </a:lvl1pPr>
            <a:lvl2pPr indent="-228600" lvl="1" marL="914400" algn="ctr">
              <a:lnSpc>
                <a:spcPct val="90000"/>
              </a:lnSpc>
              <a:spcBef>
                <a:spcPts val="500"/>
              </a:spcBef>
              <a:spcAft>
                <a:spcPts val="0"/>
              </a:spcAft>
              <a:buClr>
                <a:srgbClr val="414042"/>
              </a:buClr>
              <a:buSzPts val="1400"/>
              <a:buNone/>
              <a:defRPr sz="1400"/>
            </a:lvl2pPr>
            <a:lvl3pPr indent="-228600" lvl="2" marL="1371600" algn="ctr">
              <a:lnSpc>
                <a:spcPct val="90000"/>
              </a:lnSpc>
              <a:spcBef>
                <a:spcPts val="500"/>
              </a:spcBef>
              <a:spcAft>
                <a:spcPts val="0"/>
              </a:spcAft>
              <a:buClr>
                <a:srgbClr val="414042"/>
              </a:buClr>
              <a:buSzPts val="1400"/>
              <a:buNone/>
              <a:defRPr sz="1400"/>
            </a:lvl3pPr>
            <a:lvl4pPr indent="-228600" lvl="3" marL="1828800" algn="ctr">
              <a:lnSpc>
                <a:spcPct val="90000"/>
              </a:lnSpc>
              <a:spcBef>
                <a:spcPts val="500"/>
              </a:spcBef>
              <a:spcAft>
                <a:spcPts val="0"/>
              </a:spcAft>
              <a:buClr>
                <a:srgbClr val="414042"/>
              </a:buClr>
              <a:buSzPts val="1400"/>
              <a:buNone/>
              <a:defRPr sz="1400"/>
            </a:lvl4pPr>
            <a:lvl5pPr indent="-228600" lvl="4" marL="2286000" algn="ctr">
              <a:lnSpc>
                <a:spcPct val="90000"/>
              </a:lnSpc>
              <a:spcBef>
                <a:spcPts val="500"/>
              </a:spcBef>
              <a:spcAft>
                <a:spcPts val="0"/>
              </a:spcAft>
              <a:buClr>
                <a:srgbClr val="414042"/>
              </a:buClr>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23"/>
          <p:cNvSpPr/>
          <p:nvPr>
            <p:ph idx="3" type="pic"/>
          </p:nvPr>
        </p:nvSpPr>
        <p:spPr>
          <a:xfrm>
            <a:off x="4093203" y="853600"/>
            <a:ext cx="957594" cy="959100"/>
          </a:xfrm>
          <a:prstGeom prst="ellipse">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Up Biography Slide">
  <p:cSld name="2-Up Biography Slide">
    <p:spTree>
      <p:nvGrpSpPr>
        <p:cNvPr id="241" name="Shape 241"/>
        <p:cNvGrpSpPr/>
        <p:nvPr/>
      </p:nvGrpSpPr>
      <p:grpSpPr>
        <a:xfrm>
          <a:off x="0" y="0"/>
          <a:ext cx="0" cy="0"/>
          <a:chOff x="0" y="0"/>
          <a:chExt cx="0" cy="0"/>
        </a:xfrm>
      </p:grpSpPr>
      <p:sp>
        <p:nvSpPr>
          <p:cNvPr id="242" name="Google Shape;242;p24"/>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p24"/>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24"/>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45" name="Google Shape;245;p24"/>
          <p:cNvPicPr preferRelativeResize="0"/>
          <p:nvPr/>
        </p:nvPicPr>
        <p:blipFill rotWithShape="1">
          <a:blip r:embed="rId2">
            <a:alphaModFix/>
          </a:blip>
          <a:srcRect b="0" l="159" r="159" t="30921"/>
          <a:stretch/>
        </p:blipFill>
        <p:spPr>
          <a:xfrm>
            <a:off x="2031789" y="-1"/>
            <a:ext cx="1124651" cy="1896725"/>
          </a:xfrm>
          <a:prstGeom prst="rect">
            <a:avLst/>
          </a:prstGeom>
          <a:noFill/>
          <a:ln>
            <a:noFill/>
          </a:ln>
        </p:spPr>
      </p:pic>
      <p:sp>
        <p:nvSpPr>
          <p:cNvPr id="246" name="Google Shape;246;p24"/>
          <p:cNvSpPr txBox="1"/>
          <p:nvPr>
            <p:ph idx="1" type="body"/>
          </p:nvPr>
        </p:nvSpPr>
        <p:spPr>
          <a:xfrm>
            <a:off x="755650" y="2163763"/>
            <a:ext cx="3661171" cy="326953"/>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414042"/>
              </a:buClr>
              <a:buSzPts val="2800"/>
              <a:buNone/>
              <a:defRPr b="1" sz="2800"/>
            </a:lvl1pPr>
            <a:lvl2pPr indent="-228600" lvl="1" marL="914400" algn="ctr">
              <a:lnSpc>
                <a:spcPct val="90000"/>
              </a:lnSpc>
              <a:spcBef>
                <a:spcPts val="500"/>
              </a:spcBef>
              <a:spcAft>
                <a:spcPts val="0"/>
              </a:spcAft>
              <a:buClr>
                <a:srgbClr val="414042"/>
              </a:buClr>
              <a:buSzPts val="1800"/>
              <a:buNone/>
              <a:defRPr/>
            </a:lvl2pPr>
            <a:lvl3pPr indent="-228600" lvl="2" marL="1371600" algn="ctr">
              <a:lnSpc>
                <a:spcPct val="90000"/>
              </a:lnSpc>
              <a:spcBef>
                <a:spcPts val="500"/>
              </a:spcBef>
              <a:spcAft>
                <a:spcPts val="0"/>
              </a:spcAft>
              <a:buClr>
                <a:srgbClr val="414042"/>
              </a:buClr>
              <a:buSzPts val="1800"/>
              <a:buNone/>
              <a:defRPr/>
            </a:lvl3pPr>
            <a:lvl4pPr indent="-228600" lvl="3" marL="1828800" algn="ctr">
              <a:lnSpc>
                <a:spcPct val="90000"/>
              </a:lnSpc>
              <a:spcBef>
                <a:spcPts val="500"/>
              </a:spcBef>
              <a:spcAft>
                <a:spcPts val="0"/>
              </a:spcAft>
              <a:buClr>
                <a:srgbClr val="414042"/>
              </a:buClr>
              <a:buSzPts val="1800"/>
              <a:buNone/>
              <a:defRPr/>
            </a:lvl4pPr>
            <a:lvl5pPr indent="-228600" lvl="4" marL="2286000" algn="ctr">
              <a:lnSpc>
                <a:spcPct val="90000"/>
              </a:lnSpc>
              <a:spcBef>
                <a:spcPts val="500"/>
              </a:spcBef>
              <a:spcAft>
                <a:spcPts val="0"/>
              </a:spcAft>
              <a:buClr>
                <a:srgbClr val="41404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24"/>
          <p:cNvSpPr txBox="1"/>
          <p:nvPr>
            <p:ph idx="2" type="body"/>
          </p:nvPr>
        </p:nvSpPr>
        <p:spPr>
          <a:xfrm>
            <a:off x="755650" y="2602523"/>
            <a:ext cx="3667263" cy="1805965"/>
          </a:xfrm>
          <a:prstGeom prst="rect">
            <a:avLst/>
          </a:prstGeom>
          <a:noFill/>
          <a:ln>
            <a:noFill/>
          </a:ln>
        </p:spPr>
        <p:txBody>
          <a:bodyPr anchorCtr="0" anchor="t" bIns="0" lIns="0" spcFirstLastPara="1" rIns="0" wrap="square" tIns="0">
            <a:normAutofit/>
          </a:bodyPr>
          <a:lstStyle>
            <a:lvl1pPr indent="-228600" lvl="0" marL="457200" marR="0" algn="ctr">
              <a:lnSpc>
                <a:spcPct val="90000"/>
              </a:lnSpc>
              <a:spcBef>
                <a:spcPts val="1000"/>
              </a:spcBef>
              <a:spcAft>
                <a:spcPts val="0"/>
              </a:spcAft>
              <a:buClr>
                <a:srgbClr val="414042"/>
              </a:buClr>
              <a:buSzPts val="1400"/>
              <a:buFont typeface="Arial"/>
              <a:buNone/>
              <a:defRPr sz="1400"/>
            </a:lvl1pPr>
            <a:lvl2pPr indent="-228600" lvl="1" marL="914400" algn="ctr">
              <a:lnSpc>
                <a:spcPct val="90000"/>
              </a:lnSpc>
              <a:spcBef>
                <a:spcPts val="500"/>
              </a:spcBef>
              <a:spcAft>
                <a:spcPts val="0"/>
              </a:spcAft>
              <a:buClr>
                <a:srgbClr val="414042"/>
              </a:buClr>
              <a:buSzPts val="1400"/>
              <a:buNone/>
              <a:defRPr sz="1400"/>
            </a:lvl2pPr>
            <a:lvl3pPr indent="-228600" lvl="2" marL="1371600" algn="ctr">
              <a:lnSpc>
                <a:spcPct val="90000"/>
              </a:lnSpc>
              <a:spcBef>
                <a:spcPts val="500"/>
              </a:spcBef>
              <a:spcAft>
                <a:spcPts val="0"/>
              </a:spcAft>
              <a:buClr>
                <a:srgbClr val="414042"/>
              </a:buClr>
              <a:buSzPts val="1400"/>
              <a:buNone/>
              <a:defRPr sz="1400"/>
            </a:lvl3pPr>
            <a:lvl4pPr indent="-228600" lvl="3" marL="1828800" algn="ctr">
              <a:lnSpc>
                <a:spcPct val="90000"/>
              </a:lnSpc>
              <a:spcBef>
                <a:spcPts val="500"/>
              </a:spcBef>
              <a:spcAft>
                <a:spcPts val="0"/>
              </a:spcAft>
              <a:buClr>
                <a:srgbClr val="414042"/>
              </a:buClr>
              <a:buSzPts val="1400"/>
              <a:buNone/>
              <a:defRPr sz="1400"/>
            </a:lvl4pPr>
            <a:lvl5pPr indent="-228600" lvl="4" marL="2286000" algn="ctr">
              <a:lnSpc>
                <a:spcPct val="90000"/>
              </a:lnSpc>
              <a:spcBef>
                <a:spcPts val="500"/>
              </a:spcBef>
              <a:spcAft>
                <a:spcPts val="0"/>
              </a:spcAft>
              <a:buClr>
                <a:srgbClr val="414042"/>
              </a:buClr>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 name="Google Shape;248;p24"/>
          <p:cNvSpPr/>
          <p:nvPr>
            <p:ph idx="3" type="pic"/>
          </p:nvPr>
        </p:nvSpPr>
        <p:spPr>
          <a:xfrm>
            <a:off x="2115317" y="853600"/>
            <a:ext cx="957594" cy="959100"/>
          </a:xfrm>
          <a:prstGeom prst="ellipse">
            <a:avLst/>
          </a:prstGeom>
          <a:noFill/>
          <a:ln>
            <a:noFill/>
          </a:ln>
        </p:spPr>
      </p:sp>
      <p:sp>
        <p:nvSpPr>
          <p:cNvPr id="249" name="Google Shape;249;p24"/>
          <p:cNvSpPr txBox="1"/>
          <p:nvPr>
            <p:ph idx="4" type="body"/>
          </p:nvPr>
        </p:nvSpPr>
        <p:spPr>
          <a:xfrm>
            <a:off x="4721087" y="2163763"/>
            <a:ext cx="3661171" cy="326953"/>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414042"/>
              </a:buClr>
              <a:buSzPts val="2800"/>
              <a:buNone/>
              <a:defRPr b="1" sz="2800"/>
            </a:lvl1pPr>
            <a:lvl2pPr indent="-228600" lvl="1" marL="914400" algn="ctr">
              <a:lnSpc>
                <a:spcPct val="90000"/>
              </a:lnSpc>
              <a:spcBef>
                <a:spcPts val="500"/>
              </a:spcBef>
              <a:spcAft>
                <a:spcPts val="0"/>
              </a:spcAft>
              <a:buClr>
                <a:srgbClr val="414042"/>
              </a:buClr>
              <a:buSzPts val="1800"/>
              <a:buNone/>
              <a:defRPr/>
            </a:lvl2pPr>
            <a:lvl3pPr indent="-228600" lvl="2" marL="1371600" algn="ctr">
              <a:lnSpc>
                <a:spcPct val="90000"/>
              </a:lnSpc>
              <a:spcBef>
                <a:spcPts val="500"/>
              </a:spcBef>
              <a:spcAft>
                <a:spcPts val="0"/>
              </a:spcAft>
              <a:buClr>
                <a:srgbClr val="414042"/>
              </a:buClr>
              <a:buSzPts val="1800"/>
              <a:buNone/>
              <a:defRPr/>
            </a:lvl3pPr>
            <a:lvl4pPr indent="-228600" lvl="3" marL="1828800" algn="ctr">
              <a:lnSpc>
                <a:spcPct val="90000"/>
              </a:lnSpc>
              <a:spcBef>
                <a:spcPts val="500"/>
              </a:spcBef>
              <a:spcAft>
                <a:spcPts val="0"/>
              </a:spcAft>
              <a:buClr>
                <a:srgbClr val="414042"/>
              </a:buClr>
              <a:buSzPts val="1800"/>
              <a:buNone/>
              <a:defRPr/>
            </a:lvl4pPr>
            <a:lvl5pPr indent="-228600" lvl="4" marL="2286000" algn="ctr">
              <a:lnSpc>
                <a:spcPct val="90000"/>
              </a:lnSpc>
              <a:spcBef>
                <a:spcPts val="500"/>
              </a:spcBef>
              <a:spcAft>
                <a:spcPts val="0"/>
              </a:spcAft>
              <a:buClr>
                <a:srgbClr val="41404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 name="Google Shape;250;p24"/>
          <p:cNvSpPr txBox="1"/>
          <p:nvPr>
            <p:ph idx="5" type="body"/>
          </p:nvPr>
        </p:nvSpPr>
        <p:spPr>
          <a:xfrm>
            <a:off x="4721087" y="2602523"/>
            <a:ext cx="3667263" cy="1805965"/>
          </a:xfrm>
          <a:prstGeom prst="rect">
            <a:avLst/>
          </a:prstGeom>
          <a:noFill/>
          <a:ln>
            <a:noFill/>
          </a:ln>
        </p:spPr>
        <p:txBody>
          <a:bodyPr anchorCtr="0" anchor="t" bIns="0" lIns="0" spcFirstLastPara="1" rIns="0" wrap="square" tIns="0">
            <a:normAutofit/>
          </a:bodyPr>
          <a:lstStyle>
            <a:lvl1pPr indent="-228600" lvl="0" marL="457200" marR="0" algn="ctr">
              <a:lnSpc>
                <a:spcPct val="90000"/>
              </a:lnSpc>
              <a:spcBef>
                <a:spcPts val="1000"/>
              </a:spcBef>
              <a:spcAft>
                <a:spcPts val="0"/>
              </a:spcAft>
              <a:buClr>
                <a:srgbClr val="414042"/>
              </a:buClr>
              <a:buSzPts val="1400"/>
              <a:buFont typeface="Arial"/>
              <a:buNone/>
              <a:defRPr sz="1400"/>
            </a:lvl1pPr>
            <a:lvl2pPr indent="-228600" lvl="1" marL="914400" algn="ctr">
              <a:lnSpc>
                <a:spcPct val="90000"/>
              </a:lnSpc>
              <a:spcBef>
                <a:spcPts val="500"/>
              </a:spcBef>
              <a:spcAft>
                <a:spcPts val="0"/>
              </a:spcAft>
              <a:buClr>
                <a:srgbClr val="414042"/>
              </a:buClr>
              <a:buSzPts val="1400"/>
              <a:buNone/>
              <a:defRPr sz="1400"/>
            </a:lvl2pPr>
            <a:lvl3pPr indent="-228600" lvl="2" marL="1371600" algn="ctr">
              <a:lnSpc>
                <a:spcPct val="90000"/>
              </a:lnSpc>
              <a:spcBef>
                <a:spcPts val="500"/>
              </a:spcBef>
              <a:spcAft>
                <a:spcPts val="0"/>
              </a:spcAft>
              <a:buClr>
                <a:srgbClr val="414042"/>
              </a:buClr>
              <a:buSzPts val="1400"/>
              <a:buNone/>
              <a:defRPr sz="1400"/>
            </a:lvl3pPr>
            <a:lvl4pPr indent="-228600" lvl="3" marL="1828800" algn="ctr">
              <a:lnSpc>
                <a:spcPct val="90000"/>
              </a:lnSpc>
              <a:spcBef>
                <a:spcPts val="500"/>
              </a:spcBef>
              <a:spcAft>
                <a:spcPts val="0"/>
              </a:spcAft>
              <a:buClr>
                <a:srgbClr val="414042"/>
              </a:buClr>
              <a:buSzPts val="1400"/>
              <a:buNone/>
              <a:defRPr sz="1400"/>
            </a:lvl4pPr>
            <a:lvl5pPr indent="-228600" lvl="4" marL="2286000" algn="ctr">
              <a:lnSpc>
                <a:spcPct val="90000"/>
              </a:lnSpc>
              <a:spcBef>
                <a:spcPts val="500"/>
              </a:spcBef>
              <a:spcAft>
                <a:spcPts val="0"/>
              </a:spcAft>
              <a:buClr>
                <a:srgbClr val="414042"/>
              </a:buClr>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1" name="Google Shape;251;p24"/>
          <p:cNvPicPr preferRelativeResize="0"/>
          <p:nvPr/>
        </p:nvPicPr>
        <p:blipFill rotWithShape="1">
          <a:blip r:embed="rId2">
            <a:alphaModFix/>
          </a:blip>
          <a:srcRect b="0" l="159" r="159" t="30921"/>
          <a:stretch/>
        </p:blipFill>
        <p:spPr>
          <a:xfrm>
            <a:off x="5957745" y="-1"/>
            <a:ext cx="1124651" cy="1896725"/>
          </a:xfrm>
          <a:prstGeom prst="rect">
            <a:avLst/>
          </a:prstGeom>
          <a:noFill/>
          <a:ln>
            <a:noFill/>
          </a:ln>
        </p:spPr>
      </p:pic>
      <p:sp>
        <p:nvSpPr>
          <p:cNvPr id="252" name="Google Shape;252;p24"/>
          <p:cNvSpPr/>
          <p:nvPr>
            <p:ph idx="6" type="pic"/>
          </p:nvPr>
        </p:nvSpPr>
        <p:spPr>
          <a:xfrm>
            <a:off x="6041273" y="853600"/>
            <a:ext cx="957594" cy="959100"/>
          </a:xfrm>
          <a:prstGeom prst="ellipse">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urple - Greenhouse">
  <p:cSld name="Greenhouse">
    <p:bg>
      <p:bgPr>
        <a:solidFill>
          <a:schemeClr val="lt1"/>
        </a:solidFill>
      </p:bgPr>
    </p:bg>
    <p:spTree>
      <p:nvGrpSpPr>
        <p:cNvPr id="253" name="Shape 253"/>
        <p:cNvGrpSpPr/>
        <p:nvPr/>
      </p:nvGrpSpPr>
      <p:grpSpPr>
        <a:xfrm>
          <a:off x="0" y="0"/>
          <a:ext cx="0" cy="0"/>
          <a:chOff x="0" y="0"/>
          <a:chExt cx="0" cy="0"/>
        </a:xfrm>
      </p:grpSpPr>
      <p:pic>
        <p:nvPicPr>
          <p:cNvPr id="254" name="Google Shape;254;p25"/>
          <p:cNvPicPr preferRelativeResize="0"/>
          <p:nvPr/>
        </p:nvPicPr>
        <p:blipFill rotWithShape="1">
          <a:blip r:embed="rId2">
            <a:alphaModFix/>
          </a:blip>
          <a:srcRect b="0" l="0" r="0" t="0"/>
          <a:stretch/>
        </p:blipFill>
        <p:spPr>
          <a:xfrm>
            <a:off x="913631" y="1318446"/>
            <a:ext cx="7316735" cy="2957180"/>
          </a:xfrm>
          <a:prstGeom prst="rect">
            <a:avLst/>
          </a:prstGeom>
          <a:noFill/>
          <a:ln>
            <a:noFill/>
          </a:ln>
        </p:spPr>
      </p:pic>
      <p:sp>
        <p:nvSpPr>
          <p:cNvPr id="255" name="Google Shape;255;p25"/>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s Slide">
  <p:cSld name="Questions Slide">
    <p:bg>
      <p:bgPr>
        <a:solidFill>
          <a:schemeClr val="lt1"/>
        </a:solidFill>
      </p:bgPr>
    </p:bg>
    <p:spTree>
      <p:nvGrpSpPr>
        <p:cNvPr id="256" name="Shape 256"/>
        <p:cNvGrpSpPr/>
        <p:nvPr/>
      </p:nvGrpSpPr>
      <p:grpSpPr>
        <a:xfrm>
          <a:off x="0" y="0"/>
          <a:ext cx="0" cy="0"/>
          <a:chOff x="0" y="0"/>
          <a:chExt cx="0" cy="0"/>
        </a:xfrm>
      </p:grpSpPr>
      <p:sp>
        <p:nvSpPr>
          <p:cNvPr id="257" name="Google Shape;257;p26"/>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8" name="Google Shape;258;p26"/>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26"/>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60" name="Google Shape;260;p2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61" name="Google Shape;261;p26"/>
          <p:cNvSpPr txBox="1"/>
          <p:nvPr>
            <p:ph idx="1" type="body"/>
          </p:nvPr>
        </p:nvSpPr>
        <p:spPr>
          <a:xfrm>
            <a:off x="755650" y="1899176"/>
            <a:ext cx="7632699" cy="625544"/>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lt1"/>
              </a:buClr>
              <a:buSzPts val="4800"/>
              <a:buNone/>
              <a:defRPr b="1" sz="4800">
                <a:solidFill>
                  <a:schemeClr val="lt1"/>
                </a:solidFill>
              </a:defRPr>
            </a:lvl1pPr>
            <a:lvl2pPr indent="-228600" lvl="1" marL="914400" algn="l">
              <a:lnSpc>
                <a:spcPct val="90000"/>
              </a:lnSpc>
              <a:spcBef>
                <a:spcPts val="500"/>
              </a:spcBef>
              <a:spcAft>
                <a:spcPts val="0"/>
              </a:spcAft>
              <a:buClr>
                <a:srgbClr val="414042"/>
              </a:buClr>
              <a:buSzPts val="1800"/>
              <a:buNone/>
              <a:defRPr/>
            </a:lvl2pPr>
            <a:lvl3pPr indent="-228600" lvl="2" marL="1371600" algn="l">
              <a:lnSpc>
                <a:spcPct val="90000"/>
              </a:lnSpc>
              <a:spcBef>
                <a:spcPts val="500"/>
              </a:spcBef>
              <a:spcAft>
                <a:spcPts val="0"/>
              </a:spcAft>
              <a:buClr>
                <a:srgbClr val="414042"/>
              </a:buClr>
              <a:buSzPts val="1800"/>
              <a:buNone/>
              <a:defRPr/>
            </a:lvl3pPr>
            <a:lvl4pPr indent="-228600" lvl="3" marL="1828800" algn="l">
              <a:lnSpc>
                <a:spcPct val="90000"/>
              </a:lnSpc>
              <a:spcBef>
                <a:spcPts val="500"/>
              </a:spcBef>
              <a:spcAft>
                <a:spcPts val="0"/>
              </a:spcAft>
              <a:buClr>
                <a:srgbClr val="414042"/>
              </a:buClr>
              <a:buSzPts val="1800"/>
              <a:buNone/>
              <a:defRPr/>
            </a:lvl4pPr>
            <a:lvl5pPr indent="-228600" lvl="4" marL="2286000" algn="l">
              <a:lnSpc>
                <a:spcPct val="90000"/>
              </a:lnSpc>
              <a:spcBef>
                <a:spcPts val="500"/>
              </a:spcBef>
              <a:spcAft>
                <a:spcPts val="0"/>
              </a:spcAft>
              <a:buClr>
                <a:srgbClr val="41404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26"/>
          <p:cNvSpPr txBox="1"/>
          <p:nvPr>
            <p:ph idx="2" type="body"/>
          </p:nvPr>
        </p:nvSpPr>
        <p:spPr>
          <a:xfrm>
            <a:off x="755650" y="2650515"/>
            <a:ext cx="7632700" cy="983974"/>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chemeClr val="lt1"/>
              </a:buClr>
              <a:buSzPts val="1800"/>
              <a:buNone/>
              <a:defRPr>
                <a:solidFill>
                  <a:schemeClr val="lt1"/>
                </a:solidFill>
              </a:defRPr>
            </a:lvl1pPr>
            <a:lvl2pPr indent="-228600" lvl="1" marL="914400" algn="ctr">
              <a:lnSpc>
                <a:spcPct val="90000"/>
              </a:lnSpc>
              <a:spcBef>
                <a:spcPts val="500"/>
              </a:spcBef>
              <a:spcAft>
                <a:spcPts val="0"/>
              </a:spcAft>
              <a:buClr>
                <a:srgbClr val="414042"/>
              </a:buClr>
              <a:buSzPts val="1800"/>
              <a:buNone/>
              <a:defRPr/>
            </a:lvl2pPr>
            <a:lvl3pPr indent="-228600" lvl="2" marL="1371600" algn="ctr">
              <a:lnSpc>
                <a:spcPct val="90000"/>
              </a:lnSpc>
              <a:spcBef>
                <a:spcPts val="500"/>
              </a:spcBef>
              <a:spcAft>
                <a:spcPts val="0"/>
              </a:spcAft>
              <a:buClr>
                <a:srgbClr val="414042"/>
              </a:buClr>
              <a:buSzPts val="1800"/>
              <a:buNone/>
              <a:defRPr/>
            </a:lvl3pPr>
            <a:lvl4pPr indent="-228600" lvl="3" marL="1828800" algn="ctr">
              <a:lnSpc>
                <a:spcPct val="90000"/>
              </a:lnSpc>
              <a:spcBef>
                <a:spcPts val="500"/>
              </a:spcBef>
              <a:spcAft>
                <a:spcPts val="0"/>
              </a:spcAft>
              <a:buClr>
                <a:srgbClr val="414042"/>
              </a:buClr>
              <a:buSzPts val="1800"/>
              <a:buNone/>
              <a:defRPr/>
            </a:lvl4pPr>
            <a:lvl5pPr indent="-228600" lvl="4" marL="2286000" algn="ctr">
              <a:lnSpc>
                <a:spcPct val="90000"/>
              </a:lnSpc>
              <a:spcBef>
                <a:spcPts val="500"/>
              </a:spcBef>
              <a:spcAft>
                <a:spcPts val="0"/>
              </a:spcAft>
              <a:buClr>
                <a:srgbClr val="41404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Content Slide" type="obj">
  <p:cSld name="OBJECT">
    <p:spTree>
      <p:nvGrpSpPr>
        <p:cNvPr id="263" name="Shape 263"/>
        <p:cNvGrpSpPr/>
        <p:nvPr/>
      </p:nvGrpSpPr>
      <p:grpSpPr>
        <a:xfrm>
          <a:off x="0" y="0"/>
          <a:ext cx="0" cy="0"/>
          <a:chOff x="0" y="0"/>
          <a:chExt cx="0" cy="0"/>
        </a:xfrm>
      </p:grpSpPr>
      <p:sp>
        <p:nvSpPr>
          <p:cNvPr id="264" name="Google Shape;264;p27"/>
          <p:cNvSpPr txBox="1"/>
          <p:nvPr>
            <p:ph type="title"/>
          </p:nvPr>
        </p:nvSpPr>
        <p:spPr>
          <a:xfrm>
            <a:off x="755650" y="712802"/>
            <a:ext cx="7886700" cy="416393"/>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p27"/>
          <p:cNvSpPr txBox="1"/>
          <p:nvPr>
            <p:ph idx="1" type="body"/>
          </p:nvPr>
        </p:nvSpPr>
        <p:spPr>
          <a:xfrm>
            <a:off x="755650" y="1203325"/>
            <a:ext cx="7808938" cy="3205163"/>
          </a:xfrm>
          <a:prstGeom prst="rect">
            <a:avLst/>
          </a:prstGeom>
          <a:noFill/>
          <a:ln>
            <a:noFill/>
          </a:ln>
        </p:spPr>
        <p:txBody>
          <a:bodyPr anchorCtr="0" anchor="ctr" bIns="0" lIns="0" spcFirstLastPara="1" rIns="0" wrap="square" tIns="0">
            <a:normAutofit/>
          </a:bodyPr>
          <a:lstStyle>
            <a:lvl1pPr indent="-342900" lvl="0" marL="457200" algn="l">
              <a:lnSpc>
                <a:spcPct val="90000"/>
              </a:lnSpc>
              <a:spcBef>
                <a:spcPts val="1000"/>
              </a:spcBef>
              <a:spcAft>
                <a:spcPts val="0"/>
              </a:spcAft>
              <a:buClr>
                <a:srgbClr val="414042"/>
              </a:buClr>
              <a:buSzPts val="1800"/>
              <a:buChar char="•"/>
              <a:defRPr sz="1800">
                <a:solidFill>
                  <a:srgbClr val="414042"/>
                </a:solidFill>
              </a:defRPr>
            </a:lvl1pPr>
            <a:lvl2pPr indent="-342900" lvl="1" marL="914400" algn="l">
              <a:lnSpc>
                <a:spcPct val="90000"/>
              </a:lnSpc>
              <a:spcBef>
                <a:spcPts val="500"/>
              </a:spcBef>
              <a:spcAft>
                <a:spcPts val="0"/>
              </a:spcAft>
              <a:buClr>
                <a:srgbClr val="414042"/>
              </a:buClr>
              <a:buSzPts val="1800"/>
              <a:buChar char="•"/>
              <a:defRPr sz="1800">
                <a:solidFill>
                  <a:srgbClr val="414042"/>
                </a:solidFill>
              </a:defRPr>
            </a:lvl2pPr>
            <a:lvl3pPr indent="-342900" lvl="2" marL="1371600" algn="l">
              <a:lnSpc>
                <a:spcPct val="90000"/>
              </a:lnSpc>
              <a:spcBef>
                <a:spcPts val="500"/>
              </a:spcBef>
              <a:spcAft>
                <a:spcPts val="0"/>
              </a:spcAft>
              <a:buClr>
                <a:srgbClr val="414042"/>
              </a:buClr>
              <a:buSzPts val="1800"/>
              <a:buChar char="•"/>
              <a:defRPr sz="1800">
                <a:solidFill>
                  <a:srgbClr val="414042"/>
                </a:solidFill>
              </a:defRPr>
            </a:lvl3pPr>
            <a:lvl4pPr indent="-342900" lvl="3" marL="1828800" algn="l">
              <a:lnSpc>
                <a:spcPct val="90000"/>
              </a:lnSpc>
              <a:spcBef>
                <a:spcPts val="500"/>
              </a:spcBef>
              <a:spcAft>
                <a:spcPts val="0"/>
              </a:spcAft>
              <a:buClr>
                <a:srgbClr val="414042"/>
              </a:buClr>
              <a:buSzPts val="1800"/>
              <a:buChar char="•"/>
              <a:defRPr sz="1800">
                <a:solidFill>
                  <a:srgbClr val="414042"/>
                </a:solidFill>
              </a:defRPr>
            </a:lvl4pPr>
            <a:lvl5pPr indent="-342900" lvl="4" marL="2286000" algn="l">
              <a:lnSpc>
                <a:spcPct val="90000"/>
              </a:lnSpc>
              <a:spcBef>
                <a:spcPts val="500"/>
              </a:spcBef>
              <a:spcAft>
                <a:spcPts val="0"/>
              </a:spcAft>
              <a:buClr>
                <a:srgbClr val="414042"/>
              </a:buClr>
              <a:buSzPts val="1800"/>
              <a:buChar char="•"/>
              <a:defRPr sz="1800">
                <a:solidFill>
                  <a:srgbClr val="41404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27"/>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p27"/>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27"/>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Content Slide" type="twoObj">
  <p:cSld name="TWO_OBJECTS">
    <p:spTree>
      <p:nvGrpSpPr>
        <p:cNvPr id="269" name="Shape 269"/>
        <p:cNvGrpSpPr/>
        <p:nvPr/>
      </p:nvGrpSpPr>
      <p:grpSpPr>
        <a:xfrm>
          <a:off x="0" y="0"/>
          <a:ext cx="0" cy="0"/>
          <a:chOff x="0" y="0"/>
          <a:chExt cx="0" cy="0"/>
        </a:xfrm>
      </p:grpSpPr>
      <p:sp>
        <p:nvSpPr>
          <p:cNvPr id="270" name="Google Shape;270;p28"/>
          <p:cNvSpPr txBox="1"/>
          <p:nvPr>
            <p:ph type="title"/>
          </p:nvPr>
        </p:nvSpPr>
        <p:spPr>
          <a:xfrm>
            <a:off x="755650" y="712788"/>
            <a:ext cx="7886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solidFill>
                  <a:srgbClr val="41404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1" name="Google Shape;271;p28"/>
          <p:cNvSpPr txBox="1"/>
          <p:nvPr>
            <p:ph idx="1" type="body"/>
          </p:nvPr>
        </p:nvSpPr>
        <p:spPr>
          <a:xfrm>
            <a:off x="755651" y="1203325"/>
            <a:ext cx="3587749" cy="3220570"/>
          </a:xfrm>
          <a:prstGeom prst="rect">
            <a:avLst/>
          </a:prstGeom>
          <a:noFill/>
          <a:ln>
            <a:noFill/>
          </a:ln>
        </p:spPr>
        <p:txBody>
          <a:bodyPr anchorCtr="0" anchor="ctr" bIns="0" lIns="0" spcFirstLastPara="1" rIns="0" wrap="square" tIns="0">
            <a:normAutofit/>
          </a:bodyPr>
          <a:lstStyle>
            <a:lvl1pPr indent="-342900" lvl="0" marL="457200" algn="l">
              <a:lnSpc>
                <a:spcPct val="90000"/>
              </a:lnSpc>
              <a:spcBef>
                <a:spcPts val="1000"/>
              </a:spcBef>
              <a:spcAft>
                <a:spcPts val="0"/>
              </a:spcAft>
              <a:buClr>
                <a:srgbClr val="414042"/>
              </a:buClr>
              <a:buSzPts val="1800"/>
              <a:buChar char="•"/>
              <a:defRPr sz="1800">
                <a:solidFill>
                  <a:srgbClr val="414042"/>
                </a:solidFill>
              </a:defRPr>
            </a:lvl1pPr>
            <a:lvl2pPr indent="-342900" lvl="1" marL="914400" algn="l">
              <a:lnSpc>
                <a:spcPct val="90000"/>
              </a:lnSpc>
              <a:spcBef>
                <a:spcPts val="500"/>
              </a:spcBef>
              <a:spcAft>
                <a:spcPts val="0"/>
              </a:spcAft>
              <a:buClr>
                <a:srgbClr val="414042"/>
              </a:buClr>
              <a:buSzPts val="1800"/>
              <a:buChar char="•"/>
              <a:defRPr sz="1800">
                <a:solidFill>
                  <a:srgbClr val="414042"/>
                </a:solidFill>
              </a:defRPr>
            </a:lvl2pPr>
            <a:lvl3pPr indent="-342900" lvl="2" marL="1371600" algn="l">
              <a:lnSpc>
                <a:spcPct val="90000"/>
              </a:lnSpc>
              <a:spcBef>
                <a:spcPts val="500"/>
              </a:spcBef>
              <a:spcAft>
                <a:spcPts val="0"/>
              </a:spcAft>
              <a:buClr>
                <a:srgbClr val="414042"/>
              </a:buClr>
              <a:buSzPts val="1800"/>
              <a:buChar char="•"/>
              <a:defRPr sz="1800">
                <a:solidFill>
                  <a:srgbClr val="414042"/>
                </a:solidFill>
              </a:defRPr>
            </a:lvl3pPr>
            <a:lvl4pPr indent="-342900" lvl="3" marL="1828800" algn="l">
              <a:lnSpc>
                <a:spcPct val="90000"/>
              </a:lnSpc>
              <a:spcBef>
                <a:spcPts val="500"/>
              </a:spcBef>
              <a:spcAft>
                <a:spcPts val="0"/>
              </a:spcAft>
              <a:buClr>
                <a:srgbClr val="414042"/>
              </a:buClr>
              <a:buSzPts val="1800"/>
              <a:buChar char="•"/>
              <a:defRPr sz="1800">
                <a:solidFill>
                  <a:srgbClr val="414042"/>
                </a:solidFill>
              </a:defRPr>
            </a:lvl4pPr>
            <a:lvl5pPr indent="-342900" lvl="4" marL="2286000" algn="l">
              <a:lnSpc>
                <a:spcPct val="90000"/>
              </a:lnSpc>
              <a:spcBef>
                <a:spcPts val="500"/>
              </a:spcBef>
              <a:spcAft>
                <a:spcPts val="0"/>
              </a:spcAft>
              <a:buClr>
                <a:srgbClr val="414042"/>
              </a:buClr>
              <a:buSzPts val="1800"/>
              <a:buChar char="•"/>
              <a:defRPr sz="1800">
                <a:solidFill>
                  <a:srgbClr val="41404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28"/>
          <p:cNvSpPr txBox="1"/>
          <p:nvPr>
            <p:ph idx="2" type="body"/>
          </p:nvPr>
        </p:nvSpPr>
        <p:spPr>
          <a:xfrm>
            <a:off x="4740964" y="1203325"/>
            <a:ext cx="3647385" cy="3220570"/>
          </a:xfrm>
          <a:prstGeom prst="rect">
            <a:avLst/>
          </a:prstGeom>
          <a:noFill/>
          <a:ln>
            <a:noFill/>
          </a:ln>
        </p:spPr>
        <p:txBody>
          <a:bodyPr anchorCtr="0" anchor="ctr" bIns="0" lIns="0" spcFirstLastPara="1" rIns="0" wrap="square" tIns="0">
            <a:normAutofit/>
          </a:bodyPr>
          <a:lstStyle>
            <a:lvl1pPr indent="-342900" lvl="0" marL="457200" algn="l">
              <a:lnSpc>
                <a:spcPct val="90000"/>
              </a:lnSpc>
              <a:spcBef>
                <a:spcPts val="1000"/>
              </a:spcBef>
              <a:spcAft>
                <a:spcPts val="0"/>
              </a:spcAft>
              <a:buClr>
                <a:srgbClr val="414042"/>
              </a:buClr>
              <a:buSzPts val="1800"/>
              <a:buChar char="•"/>
              <a:defRPr sz="1800">
                <a:solidFill>
                  <a:srgbClr val="414042"/>
                </a:solidFill>
              </a:defRPr>
            </a:lvl1pPr>
            <a:lvl2pPr indent="-342900" lvl="1" marL="914400" algn="l">
              <a:lnSpc>
                <a:spcPct val="90000"/>
              </a:lnSpc>
              <a:spcBef>
                <a:spcPts val="500"/>
              </a:spcBef>
              <a:spcAft>
                <a:spcPts val="0"/>
              </a:spcAft>
              <a:buClr>
                <a:srgbClr val="414042"/>
              </a:buClr>
              <a:buSzPts val="1800"/>
              <a:buChar char="•"/>
              <a:defRPr sz="1800">
                <a:solidFill>
                  <a:srgbClr val="414042"/>
                </a:solidFill>
              </a:defRPr>
            </a:lvl2pPr>
            <a:lvl3pPr indent="-342900" lvl="2" marL="1371600" algn="l">
              <a:lnSpc>
                <a:spcPct val="90000"/>
              </a:lnSpc>
              <a:spcBef>
                <a:spcPts val="500"/>
              </a:spcBef>
              <a:spcAft>
                <a:spcPts val="0"/>
              </a:spcAft>
              <a:buClr>
                <a:srgbClr val="414042"/>
              </a:buClr>
              <a:buSzPts val="1800"/>
              <a:buChar char="•"/>
              <a:defRPr sz="1800">
                <a:solidFill>
                  <a:srgbClr val="414042"/>
                </a:solidFill>
              </a:defRPr>
            </a:lvl3pPr>
            <a:lvl4pPr indent="-342900" lvl="3" marL="1828800" algn="l">
              <a:lnSpc>
                <a:spcPct val="90000"/>
              </a:lnSpc>
              <a:spcBef>
                <a:spcPts val="500"/>
              </a:spcBef>
              <a:spcAft>
                <a:spcPts val="0"/>
              </a:spcAft>
              <a:buClr>
                <a:srgbClr val="414042"/>
              </a:buClr>
              <a:buSzPts val="1800"/>
              <a:buChar char="•"/>
              <a:defRPr sz="1800">
                <a:solidFill>
                  <a:srgbClr val="414042"/>
                </a:solidFill>
              </a:defRPr>
            </a:lvl4pPr>
            <a:lvl5pPr indent="-342900" lvl="4" marL="2286000" algn="l">
              <a:lnSpc>
                <a:spcPct val="90000"/>
              </a:lnSpc>
              <a:spcBef>
                <a:spcPts val="500"/>
              </a:spcBef>
              <a:spcAft>
                <a:spcPts val="0"/>
              </a:spcAft>
              <a:buClr>
                <a:srgbClr val="414042"/>
              </a:buClr>
              <a:buSzPts val="1800"/>
              <a:buChar char="•"/>
              <a:defRPr sz="1800">
                <a:solidFill>
                  <a:srgbClr val="41404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 name="Google Shape;273;p28"/>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p28"/>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p28"/>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Content w/Subheads">
  <p:cSld name="2-Column Content w/Subheads">
    <p:spTree>
      <p:nvGrpSpPr>
        <p:cNvPr id="276" name="Shape 276"/>
        <p:cNvGrpSpPr/>
        <p:nvPr/>
      </p:nvGrpSpPr>
      <p:grpSpPr>
        <a:xfrm>
          <a:off x="0" y="0"/>
          <a:ext cx="0" cy="0"/>
          <a:chOff x="0" y="0"/>
          <a:chExt cx="0" cy="0"/>
        </a:xfrm>
      </p:grpSpPr>
      <p:sp>
        <p:nvSpPr>
          <p:cNvPr id="277" name="Google Shape;277;p29"/>
          <p:cNvSpPr txBox="1"/>
          <p:nvPr>
            <p:ph idx="1" type="body"/>
          </p:nvPr>
        </p:nvSpPr>
        <p:spPr>
          <a:xfrm>
            <a:off x="755650" y="1203325"/>
            <a:ext cx="3615367" cy="619125"/>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Clr>
                <a:srgbClr val="414042"/>
              </a:buClr>
              <a:buSzPts val="1800"/>
              <a:buNone/>
              <a:defRPr b="1" sz="1800"/>
            </a:lvl1pPr>
            <a:lvl2pPr indent="-228600" lvl="1" marL="914400" algn="l">
              <a:lnSpc>
                <a:spcPct val="90000"/>
              </a:lnSpc>
              <a:spcBef>
                <a:spcPts val="500"/>
              </a:spcBef>
              <a:spcAft>
                <a:spcPts val="0"/>
              </a:spcAft>
              <a:buClr>
                <a:srgbClr val="414042"/>
              </a:buClr>
              <a:buSzPts val="2000"/>
              <a:buNone/>
              <a:defRPr b="1" sz="2000"/>
            </a:lvl2pPr>
            <a:lvl3pPr indent="-228600" lvl="2" marL="1371600" algn="l">
              <a:lnSpc>
                <a:spcPct val="90000"/>
              </a:lnSpc>
              <a:spcBef>
                <a:spcPts val="500"/>
              </a:spcBef>
              <a:spcAft>
                <a:spcPts val="0"/>
              </a:spcAft>
              <a:buClr>
                <a:srgbClr val="414042"/>
              </a:buClr>
              <a:buSzPts val="1800"/>
              <a:buNone/>
              <a:defRPr b="1" sz="1800"/>
            </a:lvl3pPr>
            <a:lvl4pPr indent="-228600" lvl="3" marL="1828800" algn="l">
              <a:lnSpc>
                <a:spcPct val="90000"/>
              </a:lnSpc>
              <a:spcBef>
                <a:spcPts val="500"/>
              </a:spcBef>
              <a:spcAft>
                <a:spcPts val="0"/>
              </a:spcAft>
              <a:buClr>
                <a:srgbClr val="414042"/>
              </a:buClr>
              <a:buSzPts val="1600"/>
              <a:buNone/>
              <a:defRPr b="1" sz="1600"/>
            </a:lvl4pPr>
            <a:lvl5pPr indent="-228600" lvl="4" marL="2286000" algn="l">
              <a:lnSpc>
                <a:spcPct val="90000"/>
              </a:lnSpc>
              <a:spcBef>
                <a:spcPts val="500"/>
              </a:spcBef>
              <a:spcAft>
                <a:spcPts val="0"/>
              </a:spcAft>
              <a:buClr>
                <a:srgbClr val="414042"/>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8" name="Google Shape;278;p29"/>
          <p:cNvSpPr txBox="1"/>
          <p:nvPr>
            <p:ph idx="2" type="body"/>
          </p:nvPr>
        </p:nvSpPr>
        <p:spPr>
          <a:xfrm>
            <a:off x="755650" y="1822449"/>
            <a:ext cx="3615367" cy="2601446"/>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1000"/>
              </a:spcBef>
              <a:spcAft>
                <a:spcPts val="0"/>
              </a:spcAft>
              <a:buClr>
                <a:srgbClr val="414042"/>
              </a:buClr>
              <a:buSzPts val="1400"/>
              <a:buChar char="•"/>
              <a:defRPr sz="1400"/>
            </a:lvl1pPr>
            <a:lvl2pPr indent="-317500" lvl="1" marL="914400" algn="l">
              <a:lnSpc>
                <a:spcPct val="90000"/>
              </a:lnSpc>
              <a:spcBef>
                <a:spcPts val="500"/>
              </a:spcBef>
              <a:spcAft>
                <a:spcPts val="0"/>
              </a:spcAft>
              <a:buClr>
                <a:srgbClr val="414042"/>
              </a:buClr>
              <a:buSzPts val="1400"/>
              <a:buChar char="•"/>
              <a:defRPr sz="1400"/>
            </a:lvl2pPr>
            <a:lvl3pPr indent="-317500" lvl="2" marL="1371600" algn="l">
              <a:lnSpc>
                <a:spcPct val="90000"/>
              </a:lnSpc>
              <a:spcBef>
                <a:spcPts val="500"/>
              </a:spcBef>
              <a:spcAft>
                <a:spcPts val="0"/>
              </a:spcAft>
              <a:buClr>
                <a:srgbClr val="414042"/>
              </a:buClr>
              <a:buSzPts val="1400"/>
              <a:buChar char="•"/>
              <a:defRPr sz="1400"/>
            </a:lvl3pPr>
            <a:lvl4pPr indent="-317500" lvl="3" marL="1828800" algn="l">
              <a:lnSpc>
                <a:spcPct val="90000"/>
              </a:lnSpc>
              <a:spcBef>
                <a:spcPts val="500"/>
              </a:spcBef>
              <a:spcAft>
                <a:spcPts val="0"/>
              </a:spcAft>
              <a:buClr>
                <a:srgbClr val="414042"/>
              </a:buClr>
              <a:buSzPts val="1400"/>
              <a:buChar char="•"/>
              <a:defRPr sz="1400"/>
            </a:lvl4pPr>
            <a:lvl5pPr indent="-317500" lvl="4" marL="2286000" algn="l">
              <a:lnSpc>
                <a:spcPct val="90000"/>
              </a:lnSpc>
              <a:spcBef>
                <a:spcPts val="500"/>
              </a:spcBef>
              <a:spcAft>
                <a:spcPts val="0"/>
              </a:spcAft>
              <a:buClr>
                <a:srgbClr val="414042"/>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29"/>
          <p:cNvSpPr txBox="1"/>
          <p:nvPr>
            <p:ph idx="3" type="body"/>
          </p:nvPr>
        </p:nvSpPr>
        <p:spPr>
          <a:xfrm>
            <a:off x="4755180" y="1203325"/>
            <a:ext cx="3633170" cy="619125"/>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Clr>
                <a:srgbClr val="414042"/>
              </a:buClr>
              <a:buSzPts val="1800"/>
              <a:buNone/>
              <a:defRPr b="1" sz="1800"/>
            </a:lvl1pPr>
            <a:lvl2pPr indent="-228600" lvl="1" marL="914400" algn="l">
              <a:lnSpc>
                <a:spcPct val="90000"/>
              </a:lnSpc>
              <a:spcBef>
                <a:spcPts val="500"/>
              </a:spcBef>
              <a:spcAft>
                <a:spcPts val="0"/>
              </a:spcAft>
              <a:buClr>
                <a:srgbClr val="414042"/>
              </a:buClr>
              <a:buSzPts val="2000"/>
              <a:buNone/>
              <a:defRPr b="1" sz="2000"/>
            </a:lvl2pPr>
            <a:lvl3pPr indent="-228600" lvl="2" marL="1371600" algn="l">
              <a:lnSpc>
                <a:spcPct val="90000"/>
              </a:lnSpc>
              <a:spcBef>
                <a:spcPts val="500"/>
              </a:spcBef>
              <a:spcAft>
                <a:spcPts val="0"/>
              </a:spcAft>
              <a:buClr>
                <a:srgbClr val="414042"/>
              </a:buClr>
              <a:buSzPts val="1800"/>
              <a:buNone/>
              <a:defRPr b="1" sz="1800"/>
            </a:lvl3pPr>
            <a:lvl4pPr indent="-228600" lvl="3" marL="1828800" algn="l">
              <a:lnSpc>
                <a:spcPct val="90000"/>
              </a:lnSpc>
              <a:spcBef>
                <a:spcPts val="500"/>
              </a:spcBef>
              <a:spcAft>
                <a:spcPts val="0"/>
              </a:spcAft>
              <a:buClr>
                <a:srgbClr val="414042"/>
              </a:buClr>
              <a:buSzPts val="1600"/>
              <a:buNone/>
              <a:defRPr b="1" sz="1600"/>
            </a:lvl4pPr>
            <a:lvl5pPr indent="-228600" lvl="4" marL="2286000" algn="l">
              <a:lnSpc>
                <a:spcPct val="90000"/>
              </a:lnSpc>
              <a:spcBef>
                <a:spcPts val="500"/>
              </a:spcBef>
              <a:spcAft>
                <a:spcPts val="0"/>
              </a:spcAft>
              <a:buClr>
                <a:srgbClr val="414042"/>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80" name="Google Shape;280;p29"/>
          <p:cNvSpPr txBox="1"/>
          <p:nvPr>
            <p:ph idx="4" type="body"/>
          </p:nvPr>
        </p:nvSpPr>
        <p:spPr>
          <a:xfrm>
            <a:off x="4755180" y="1822449"/>
            <a:ext cx="3633170" cy="2601446"/>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1000"/>
              </a:spcBef>
              <a:spcAft>
                <a:spcPts val="0"/>
              </a:spcAft>
              <a:buClr>
                <a:srgbClr val="414042"/>
              </a:buClr>
              <a:buSzPts val="1400"/>
              <a:buChar char="•"/>
              <a:defRPr sz="1400"/>
            </a:lvl1pPr>
            <a:lvl2pPr indent="-317500" lvl="1" marL="914400" algn="l">
              <a:lnSpc>
                <a:spcPct val="90000"/>
              </a:lnSpc>
              <a:spcBef>
                <a:spcPts val="500"/>
              </a:spcBef>
              <a:spcAft>
                <a:spcPts val="0"/>
              </a:spcAft>
              <a:buClr>
                <a:srgbClr val="414042"/>
              </a:buClr>
              <a:buSzPts val="1400"/>
              <a:buChar char="•"/>
              <a:defRPr sz="1400"/>
            </a:lvl2pPr>
            <a:lvl3pPr indent="-317500" lvl="2" marL="1371600" algn="l">
              <a:lnSpc>
                <a:spcPct val="90000"/>
              </a:lnSpc>
              <a:spcBef>
                <a:spcPts val="500"/>
              </a:spcBef>
              <a:spcAft>
                <a:spcPts val="0"/>
              </a:spcAft>
              <a:buClr>
                <a:srgbClr val="414042"/>
              </a:buClr>
              <a:buSzPts val="1400"/>
              <a:buChar char="•"/>
              <a:defRPr sz="1400"/>
            </a:lvl3pPr>
            <a:lvl4pPr indent="-317500" lvl="3" marL="1828800" algn="l">
              <a:lnSpc>
                <a:spcPct val="90000"/>
              </a:lnSpc>
              <a:spcBef>
                <a:spcPts val="500"/>
              </a:spcBef>
              <a:spcAft>
                <a:spcPts val="0"/>
              </a:spcAft>
              <a:buClr>
                <a:srgbClr val="414042"/>
              </a:buClr>
              <a:buSzPts val="1400"/>
              <a:buChar char="•"/>
              <a:defRPr sz="1400"/>
            </a:lvl4pPr>
            <a:lvl5pPr indent="-317500" lvl="4" marL="2286000" algn="l">
              <a:lnSpc>
                <a:spcPct val="90000"/>
              </a:lnSpc>
              <a:spcBef>
                <a:spcPts val="500"/>
              </a:spcBef>
              <a:spcAft>
                <a:spcPts val="0"/>
              </a:spcAft>
              <a:buClr>
                <a:srgbClr val="414042"/>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 name="Google Shape;281;p29"/>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p29"/>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3" name="Google Shape;283;p29"/>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84" name="Google Shape;284;p29"/>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Only Slide" type="titleOnly">
  <p:cSld name="TITLE_ONLY">
    <p:spTree>
      <p:nvGrpSpPr>
        <p:cNvPr id="285" name="Shape 285"/>
        <p:cNvGrpSpPr/>
        <p:nvPr/>
      </p:nvGrpSpPr>
      <p:grpSpPr>
        <a:xfrm>
          <a:off x="0" y="0"/>
          <a:ext cx="0" cy="0"/>
          <a:chOff x="0" y="0"/>
          <a:chExt cx="0" cy="0"/>
        </a:xfrm>
      </p:grpSpPr>
      <p:sp>
        <p:nvSpPr>
          <p:cNvPr id="286" name="Google Shape;286;p30"/>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7" name="Google Shape;287;p30"/>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
    <p:bg>
      <p:bgPr>
        <a:solidFill>
          <a:srgbClr val="DAEEEF"/>
        </a:solidFill>
      </p:bgPr>
    </p:bg>
    <p:spTree>
      <p:nvGrpSpPr>
        <p:cNvPr id="21" name="Shape 21"/>
        <p:cNvGrpSpPr/>
        <p:nvPr/>
      </p:nvGrpSpPr>
      <p:grpSpPr>
        <a:xfrm>
          <a:off x="0" y="0"/>
          <a:ext cx="0" cy="0"/>
          <a:chOff x="0" y="0"/>
          <a:chExt cx="0" cy="0"/>
        </a:xfrm>
      </p:grpSpPr>
      <p:pic>
        <p:nvPicPr>
          <p:cNvPr id="22" name="Google Shape;22;p4"/>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23" name="Google Shape;23;p4"/>
          <p:cNvSpPr txBox="1"/>
          <p:nvPr>
            <p:ph type="ctrTitle"/>
          </p:nvPr>
        </p:nvSpPr>
        <p:spPr>
          <a:xfrm>
            <a:off x="755650" y="771525"/>
            <a:ext cx="7632600" cy="2004600"/>
          </a:xfrm>
          <a:prstGeom prst="rect">
            <a:avLst/>
          </a:prstGeom>
          <a:noFill/>
          <a:ln>
            <a:noFill/>
          </a:ln>
        </p:spPr>
        <p:txBody>
          <a:bodyPr anchorCtr="0" anchor="ctr" bIns="0" lIns="0" spcFirstLastPara="1" rIns="0" wrap="square" tIns="0">
            <a:normAutofit/>
          </a:bodyPr>
          <a:lstStyle>
            <a:lvl1pPr lvl="0" algn="ctr">
              <a:lnSpc>
                <a:spcPct val="90000"/>
              </a:lnSpc>
              <a:spcBef>
                <a:spcPts val="0"/>
              </a:spcBef>
              <a:spcAft>
                <a:spcPts val="0"/>
              </a:spcAft>
              <a:buClr>
                <a:srgbClr val="414043"/>
              </a:buClr>
              <a:buSzPts val="4800"/>
              <a:buFont typeface="Arial"/>
              <a:buNone/>
              <a:defRPr sz="4800">
                <a:solidFill>
                  <a:srgbClr val="41404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
          <p:cNvSpPr txBox="1"/>
          <p:nvPr>
            <p:ph idx="1" type="subTitle"/>
          </p:nvPr>
        </p:nvSpPr>
        <p:spPr>
          <a:xfrm>
            <a:off x="755650" y="2907271"/>
            <a:ext cx="7632600" cy="642600"/>
          </a:xfrm>
          <a:prstGeom prst="rect">
            <a:avLst/>
          </a:prstGeom>
          <a:noFill/>
          <a:ln>
            <a:noFill/>
          </a:ln>
        </p:spPr>
        <p:txBody>
          <a:bodyPr anchorCtr="0" anchor="ctr" bIns="0" lIns="0" spcFirstLastPara="1" rIns="0" wrap="square" tIns="0">
            <a:normAutofit/>
          </a:bodyPr>
          <a:lstStyle>
            <a:lvl1pPr lvl="0" algn="ctr">
              <a:lnSpc>
                <a:spcPct val="90000"/>
              </a:lnSpc>
              <a:spcBef>
                <a:spcPts val="1000"/>
              </a:spcBef>
              <a:spcAft>
                <a:spcPts val="0"/>
              </a:spcAft>
              <a:buClr>
                <a:srgbClr val="414043"/>
              </a:buClr>
              <a:buSzPts val="2400"/>
              <a:buNone/>
              <a:defRPr sz="2400">
                <a:solidFill>
                  <a:srgbClr val="414043"/>
                </a:solidFill>
              </a:defRPr>
            </a:lvl1pPr>
            <a:lvl2pPr lvl="1" algn="ctr">
              <a:lnSpc>
                <a:spcPct val="90000"/>
              </a:lnSpc>
              <a:spcBef>
                <a:spcPts val="500"/>
              </a:spcBef>
              <a:spcAft>
                <a:spcPts val="0"/>
              </a:spcAft>
              <a:buClr>
                <a:srgbClr val="414042"/>
              </a:buClr>
              <a:buSzPts val="2000"/>
              <a:buNone/>
              <a:defRPr sz="2000"/>
            </a:lvl2pPr>
            <a:lvl3pPr lvl="2" algn="ctr">
              <a:lnSpc>
                <a:spcPct val="90000"/>
              </a:lnSpc>
              <a:spcBef>
                <a:spcPts val="500"/>
              </a:spcBef>
              <a:spcAft>
                <a:spcPts val="0"/>
              </a:spcAft>
              <a:buClr>
                <a:srgbClr val="414042"/>
              </a:buClr>
              <a:buSzPts val="1800"/>
              <a:buNone/>
              <a:defRPr sz="1800"/>
            </a:lvl3pPr>
            <a:lvl4pPr lvl="3" algn="ctr">
              <a:lnSpc>
                <a:spcPct val="90000"/>
              </a:lnSpc>
              <a:spcBef>
                <a:spcPts val="500"/>
              </a:spcBef>
              <a:spcAft>
                <a:spcPts val="0"/>
              </a:spcAft>
              <a:buClr>
                <a:srgbClr val="414042"/>
              </a:buClr>
              <a:buSzPts val="1600"/>
              <a:buNone/>
              <a:defRPr sz="1600"/>
            </a:lvl4pPr>
            <a:lvl5pPr lvl="4" algn="ctr">
              <a:lnSpc>
                <a:spcPct val="90000"/>
              </a:lnSpc>
              <a:spcBef>
                <a:spcPts val="500"/>
              </a:spcBef>
              <a:spcAft>
                <a:spcPts val="0"/>
              </a:spcAft>
              <a:buClr>
                <a:srgbClr val="41404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 name="Google Shape;25;p4"/>
          <p:cNvSpPr txBox="1"/>
          <p:nvPr>
            <p:ph idx="10" type="dt"/>
          </p:nvPr>
        </p:nvSpPr>
        <p:spPr>
          <a:xfrm>
            <a:off x="2219706" y="4318534"/>
            <a:ext cx="1001400" cy="2745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1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1" type="ftr"/>
          </p:nvPr>
        </p:nvSpPr>
        <p:spPr>
          <a:xfrm>
            <a:off x="3631474" y="4318534"/>
            <a:ext cx="4369500" cy="2745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sz="1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2" type="sldNum"/>
          </p:nvPr>
        </p:nvSpPr>
        <p:spPr>
          <a:xfrm>
            <a:off x="8348472" y="4318534"/>
            <a:ext cx="468600" cy="2745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8" name="Google Shape;28;p4"/>
          <p:cNvSpPr txBox="1"/>
          <p:nvPr>
            <p:ph idx="2" type="body"/>
          </p:nvPr>
        </p:nvSpPr>
        <p:spPr>
          <a:xfrm>
            <a:off x="755650" y="3679437"/>
            <a:ext cx="7632600" cy="444900"/>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414043"/>
              </a:buClr>
              <a:buSzPts val="1100"/>
              <a:buNone/>
              <a:defRPr sz="1100">
                <a:solidFill>
                  <a:srgbClr val="414043"/>
                </a:solidFill>
              </a:defRPr>
            </a:lvl1pPr>
            <a:lvl2pPr indent="-298450" lvl="1" marL="914400" algn="l">
              <a:lnSpc>
                <a:spcPct val="90000"/>
              </a:lnSpc>
              <a:spcBef>
                <a:spcPts val="500"/>
              </a:spcBef>
              <a:spcAft>
                <a:spcPts val="0"/>
              </a:spcAft>
              <a:buClr>
                <a:srgbClr val="414043"/>
              </a:buClr>
              <a:buSzPts val="1100"/>
              <a:buChar char="•"/>
              <a:defRPr sz="1100">
                <a:solidFill>
                  <a:srgbClr val="414043"/>
                </a:solidFill>
              </a:defRPr>
            </a:lvl2pPr>
            <a:lvl3pPr indent="-298450" lvl="2" marL="1371600" algn="l">
              <a:lnSpc>
                <a:spcPct val="90000"/>
              </a:lnSpc>
              <a:spcBef>
                <a:spcPts val="500"/>
              </a:spcBef>
              <a:spcAft>
                <a:spcPts val="0"/>
              </a:spcAft>
              <a:buClr>
                <a:srgbClr val="414043"/>
              </a:buClr>
              <a:buSzPts val="1100"/>
              <a:buChar char="•"/>
              <a:defRPr sz="1100">
                <a:solidFill>
                  <a:srgbClr val="414043"/>
                </a:solidFill>
              </a:defRPr>
            </a:lvl3pPr>
            <a:lvl4pPr indent="-298450" lvl="3" marL="1828800" algn="l">
              <a:lnSpc>
                <a:spcPct val="90000"/>
              </a:lnSpc>
              <a:spcBef>
                <a:spcPts val="500"/>
              </a:spcBef>
              <a:spcAft>
                <a:spcPts val="0"/>
              </a:spcAft>
              <a:buClr>
                <a:srgbClr val="414043"/>
              </a:buClr>
              <a:buSzPts val="1100"/>
              <a:buChar char="•"/>
              <a:defRPr sz="1100">
                <a:solidFill>
                  <a:srgbClr val="414043"/>
                </a:solidFill>
              </a:defRPr>
            </a:lvl4pPr>
            <a:lvl5pPr indent="-298450" lvl="4" marL="2286000" algn="l">
              <a:lnSpc>
                <a:spcPct val="90000"/>
              </a:lnSpc>
              <a:spcBef>
                <a:spcPts val="500"/>
              </a:spcBef>
              <a:spcAft>
                <a:spcPts val="0"/>
              </a:spcAft>
              <a:buClr>
                <a:srgbClr val="414043"/>
              </a:buClr>
              <a:buSzPts val="1100"/>
              <a:buChar char="•"/>
              <a:defRPr sz="1100">
                <a:solidFill>
                  <a:srgbClr val="414043"/>
                </a:solidFill>
              </a:defRPr>
            </a:lvl5pPr>
            <a:lvl6pPr indent="-342900" lvl="5" marL="2743200" algn="l">
              <a:lnSpc>
                <a:spcPct val="90000"/>
              </a:lnSpc>
              <a:spcBef>
                <a:spcPts val="500"/>
              </a:spcBef>
              <a:spcAft>
                <a:spcPts val="0"/>
              </a:spcAft>
              <a:buClr>
                <a:srgbClr val="414043"/>
              </a:buClr>
              <a:buSzPts val="1800"/>
              <a:buChar char="•"/>
              <a:defRPr>
                <a:solidFill>
                  <a:srgbClr val="414043"/>
                </a:solidFill>
              </a:defRPr>
            </a:lvl6pPr>
            <a:lvl7pPr indent="-342900" lvl="6" marL="3200400" algn="l">
              <a:lnSpc>
                <a:spcPct val="90000"/>
              </a:lnSpc>
              <a:spcBef>
                <a:spcPts val="500"/>
              </a:spcBef>
              <a:spcAft>
                <a:spcPts val="0"/>
              </a:spcAft>
              <a:buClr>
                <a:srgbClr val="414043"/>
              </a:buClr>
              <a:buSzPts val="1800"/>
              <a:buChar char="•"/>
              <a:defRPr>
                <a:solidFill>
                  <a:srgbClr val="414043"/>
                </a:solidFill>
              </a:defRPr>
            </a:lvl7pPr>
            <a:lvl8pPr indent="-342900" lvl="7" marL="3657600" algn="l">
              <a:lnSpc>
                <a:spcPct val="90000"/>
              </a:lnSpc>
              <a:spcBef>
                <a:spcPts val="500"/>
              </a:spcBef>
              <a:spcAft>
                <a:spcPts val="0"/>
              </a:spcAft>
              <a:buClr>
                <a:srgbClr val="414043"/>
              </a:buClr>
              <a:buSzPts val="1800"/>
              <a:buChar char="•"/>
              <a:defRPr>
                <a:solidFill>
                  <a:srgbClr val="414043"/>
                </a:solidFill>
              </a:defRPr>
            </a:lvl8pPr>
            <a:lvl9pPr indent="-342900" lvl="8" marL="4114800" algn="l">
              <a:lnSpc>
                <a:spcPct val="90000"/>
              </a:lnSpc>
              <a:spcBef>
                <a:spcPts val="500"/>
              </a:spcBef>
              <a:spcAft>
                <a:spcPts val="0"/>
              </a:spcAft>
              <a:buClr>
                <a:srgbClr val="414043"/>
              </a:buClr>
              <a:buSzPts val="1800"/>
              <a:buChar char="•"/>
              <a:defRPr>
                <a:solidFill>
                  <a:srgbClr val="414043"/>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Full Width 1">
  <p:cSld name="Text Full Width_1">
    <p:spTree>
      <p:nvGrpSpPr>
        <p:cNvPr id="288" name="Shape 288"/>
        <p:cNvGrpSpPr/>
        <p:nvPr/>
      </p:nvGrpSpPr>
      <p:grpSpPr>
        <a:xfrm>
          <a:off x="0" y="0"/>
          <a:ext cx="0" cy="0"/>
          <a:chOff x="0" y="0"/>
          <a:chExt cx="0" cy="0"/>
        </a:xfrm>
      </p:grpSpPr>
      <p:sp>
        <p:nvSpPr>
          <p:cNvPr id="289" name="Google Shape;289;p31"/>
          <p:cNvSpPr txBox="1"/>
          <p:nvPr>
            <p:ph type="title"/>
          </p:nvPr>
        </p:nvSpPr>
        <p:spPr>
          <a:xfrm>
            <a:off x="468630" y="273844"/>
            <a:ext cx="8200200" cy="7017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rgbClr val="168FDF"/>
              </a:buClr>
              <a:buSzPts val="1800"/>
              <a:buFont typeface="Open Sans"/>
              <a:buNone/>
              <a:defRPr i="0" sz="1800" u="none" cap="none" strike="noStrike">
                <a:solidFill>
                  <a:srgbClr val="168FDF"/>
                </a:solidFill>
                <a:latin typeface="Open Sans"/>
                <a:ea typeface="Open Sans"/>
                <a:cs typeface="Open Sans"/>
                <a:sym typeface="Open Sans"/>
              </a:defRPr>
            </a:lvl1pPr>
            <a:lvl2pPr lvl="1">
              <a:spcBef>
                <a:spcPts val="0"/>
              </a:spcBef>
              <a:spcAft>
                <a:spcPts val="0"/>
              </a:spcAft>
              <a:buSzPts val="1400"/>
              <a:buFont typeface="Open Sans"/>
              <a:buNone/>
              <a:defRPr sz="1400">
                <a:latin typeface="Open Sans"/>
                <a:ea typeface="Open Sans"/>
                <a:cs typeface="Open Sans"/>
                <a:sym typeface="Open Sans"/>
              </a:defRPr>
            </a:lvl2pPr>
            <a:lvl3pPr lvl="2">
              <a:spcBef>
                <a:spcPts val="0"/>
              </a:spcBef>
              <a:spcAft>
                <a:spcPts val="0"/>
              </a:spcAft>
              <a:buSzPts val="1400"/>
              <a:buFont typeface="Open Sans"/>
              <a:buNone/>
              <a:defRPr sz="1400">
                <a:latin typeface="Open Sans"/>
                <a:ea typeface="Open Sans"/>
                <a:cs typeface="Open Sans"/>
                <a:sym typeface="Open Sans"/>
              </a:defRPr>
            </a:lvl3pPr>
            <a:lvl4pPr lvl="3">
              <a:spcBef>
                <a:spcPts val="0"/>
              </a:spcBef>
              <a:spcAft>
                <a:spcPts val="0"/>
              </a:spcAft>
              <a:buSzPts val="1400"/>
              <a:buFont typeface="Open Sans"/>
              <a:buNone/>
              <a:defRPr sz="1400">
                <a:latin typeface="Open Sans"/>
                <a:ea typeface="Open Sans"/>
                <a:cs typeface="Open Sans"/>
                <a:sym typeface="Open Sans"/>
              </a:defRPr>
            </a:lvl4pPr>
            <a:lvl5pPr lvl="4">
              <a:spcBef>
                <a:spcPts val="0"/>
              </a:spcBef>
              <a:spcAft>
                <a:spcPts val="0"/>
              </a:spcAft>
              <a:buSzPts val="1400"/>
              <a:buFont typeface="Open Sans"/>
              <a:buNone/>
              <a:defRPr sz="1400">
                <a:latin typeface="Open Sans"/>
                <a:ea typeface="Open Sans"/>
                <a:cs typeface="Open Sans"/>
                <a:sym typeface="Open Sans"/>
              </a:defRPr>
            </a:lvl5pPr>
            <a:lvl6pPr lvl="5">
              <a:spcBef>
                <a:spcPts val="0"/>
              </a:spcBef>
              <a:spcAft>
                <a:spcPts val="0"/>
              </a:spcAft>
              <a:buSzPts val="1400"/>
              <a:buFont typeface="Open Sans"/>
              <a:buNone/>
              <a:defRPr sz="1400">
                <a:latin typeface="Open Sans"/>
                <a:ea typeface="Open Sans"/>
                <a:cs typeface="Open Sans"/>
                <a:sym typeface="Open Sans"/>
              </a:defRPr>
            </a:lvl6pPr>
            <a:lvl7pPr lvl="6">
              <a:spcBef>
                <a:spcPts val="0"/>
              </a:spcBef>
              <a:spcAft>
                <a:spcPts val="0"/>
              </a:spcAft>
              <a:buSzPts val="1400"/>
              <a:buFont typeface="Open Sans"/>
              <a:buNone/>
              <a:defRPr sz="1400">
                <a:latin typeface="Open Sans"/>
                <a:ea typeface="Open Sans"/>
                <a:cs typeface="Open Sans"/>
                <a:sym typeface="Open Sans"/>
              </a:defRPr>
            </a:lvl7pPr>
            <a:lvl8pPr lvl="7">
              <a:spcBef>
                <a:spcPts val="0"/>
              </a:spcBef>
              <a:spcAft>
                <a:spcPts val="0"/>
              </a:spcAft>
              <a:buSzPts val="1400"/>
              <a:buFont typeface="Open Sans"/>
              <a:buNone/>
              <a:defRPr sz="1400">
                <a:latin typeface="Open Sans"/>
                <a:ea typeface="Open Sans"/>
                <a:cs typeface="Open Sans"/>
                <a:sym typeface="Open Sans"/>
              </a:defRPr>
            </a:lvl8pPr>
            <a:lvl9pPr lvl="8">
              <a:spcBef>
                <a:spcPts val="0"/>
              </a:spcBef>
              <a:spcAft>
                <a:spcPts val="0"/>
              </a:spcAft>
              <a:buSzPts val="1400"/>
              <a:buFont typeface="Open Sans"/>
              <a:buNone/>
              <a:defRPr sz="1400">
                <a:latin typeface="Open Sans"/>
                <a:ea typeface="Open Sans"/>
                <a:cs typeface="Open Sans"/>
                <a:sym typeface="Open Sans"/>
              </a:defRPr>
            </a:lvl9pPr>
          </a:lstStyle>
          <a:p/>
        </p:txBody>
      </p:sp>
      <p:sp>
        <p:nvSpPr>
          <p:cNvPr id="290" name="Google Shape;290;p31"/>
          <p:cNvSpPr txBox="1"/>
          <p:nvPr>
            <p:ph idx="1" type="body"/>
          </p:nvPr>
        </p:nvSpPr>
        <p:spPr>
          <a:xfrm>
            <a:off x="468630" y="1001316"/>
            <a:ext cx="8200200" cy="3263400"/>
          </a:xfrm>
          <a:prstGeom prst="rect">
            <a:avLst/>
          </a:prstGeom>
          <a:noFill/>
          <a:ln>
            <a:noFill/>
          </a:ln>
        </p:spPr>
        <p:txBody>
          <a:bodyPr anchorCtr="0" anchor="t" bIns="34275" lIns="68575" spcFirstLastPara="1" rIns="68575" wrap="square" tIns="34275">
            <a:normAutofit/>
          </a:bodyPr>
          <a:lstStyle>
            <a:lvl1pPr indent="-336550" lvl="0" marL="457200" marR="0" algn="l">
              <a:lnSpc>
                <a:spcPct val="100000"/>
              </a:lnSpc>
              <a:spcBef>
                <a:spcPts val="800"/>
              </a:spcBef>
              <a:spcAft>
                <a:spcPts val="0"/>
              </a:spcAft>
              <a:buClr>
                <a:srgbClr val="168FDF"/>
              </a:buClr>
              <a:buSzPts val="1700"/>
              <a:buFont typeface="Open Sans"/>
              <a:buChar char="•"/>
              <a:defRPr i="0" sz="1700" u="none" cap="none" strike="noStrike">
                <a:solidFill>
                  <a:srgbClr val="2F2F2F"/>
                </a:solidFill>
                <a:latin typeface="Open Sans"/>
                <a:ea typeface="Open Sans"/>
                <a:cs typeface="Open Sans"/>
                <a:sym typeface="Open Sans"/>
              </a:defRPr>
            </a:lvl1pPr>
            <a:lvl2pPr indent="-323850" lvl="1" marL="914400" marR="0" algn="l">
              <a:lnSpc>
                <a:spcPct val="100000"/>
              </a:lnSpc>
              <a:spcBef>
                <a:spcPts val="400"/>
              </a:spcBef>
              <a:spcAft>
                <a:spcPts val="0"/>
              </a:spcAft>
              <a:buClr>
                <a:srgbClr val="168FDF"/>
              </a:buClr>
              <a:buSzPts val="1500"/>
              <a:buFont typeface="Open Sans"/>
              <a:buChar char="•"/>
              <a:defRPr i="0" sz="1500" u="none" cap="none" strike="noStrike">
                <a:solidFill>
                  <a:srgbClr val="2F2F2F"/>
                </a:solidFill>
                <a:latin typeface="Open Sans"/>
                <a:ea typeface="Open Sans"/>
                <a:cs typeface="Open Sans"/>
                <a:sym typeface="Open Sans"/>
              </a:defRPr>
            </a:lvl2pPr>
            <a:lvl3pPr indent="-317500" lvl="2" marL="1371600" marR="0" algn="l">
              <a:lnSpc>
                <a:spcPct val="100000"/>
              </a:lnSpc>
              <a:spcBef>
                <a:spcPts val="400"/>
              </a:spcBef>
              <a:spcAft>
                <a:spcPts val="0"/>
              </a:spcAft>
              <a:buClr>
                <a:srgbClr val="168FDF"/>
              </a:buClr>
              <a:buSzPts val="1400"/>
              <a:buFont typeface="Open Sans"/>
              <a:buChar char="•"/>
              <a:defRPr i="0" sz="1400" u="none" cap="none" strike="noStrike">
                <a:solidFill>
                  <a:srgbClr val="2F2F2F"/>
                </a:solidFill>
                <a:latin typeface="Open Sans"/>
                <a:ea typeface="Open Sans"/>
                <a:cs typeface="Open Sans"/>
                <a:sym typeface="Open Sans"/>
              </a:defRPr>
            </a:lvl3pPr>
            <a:lvl4pPr indent="-304800" lvl="3" marL="1828800" marR="0" algn="l">
              <a:lnSpc>
                <a:spcPct val="100000"/>
              </a:lnSpc>
              <a:spcBef>
                <a:spcPts val="400"/>
              </a:spcBef>
              <a:spcAft>
                <a:spcPts val="0"/>
              </a:spcAft>
              <a:buClr>
                <a:srgbClr val="168FDF"/>
              </a:buClr>
              <a:buSzPts val="1200"/>
              <a:buFont typeface="Open Sans"/>
              <a:buChar char="•"/>
              <a:defRPr i="0" sz="1200" u="none" cap="none" strike="noStrike">
                <a:solidFill>
                  <a:srgbClr val="2F2F2F"/>
                </a:solidFill>
                <a:latin typeface="Open Sans"/>
                <a:ea typeface="Open Sans"/>
                <a:cs typeface="Open Sans"/>
                <a:sym typeface="Open Sans"/>
              </a:defRPr>
            </a:lvl4pPr>
            <a:lvl5pPr indent="-298450" lvl="4" marL="2286000" marR="0" algn="l">
              <a:lnSpc>
                <a:spcPct val="100000"/>
              </a:lnSpc>
              <a:spcBef>
                <a:spcPts val="400"/>
              </a:spcBef>
              <a:spcAft>
                <a:spcPts val="0"/>
              </a:spcAft>
              <a:buClr>
                <a:srgbClr val="168FDF"/>
              </a:buClr>
              <a:buSzPts val="1100"/>
              <a:buFont typeface="Open Sans"/>
              <a:buChar char="•"/>
              <a:defRPr i="0" sz="1100" u="none" cap="none" strike="noStrike">
                <a:solidFill>
                  <a:srgbClr val="2F2F2F"/>
                </a:solidFill>
                <a:latin typeface="Open Sans"/>
                <a:ea typeface="Open Sans"/>
                <a:cs typeface="Open Sans"/>
                <a:sym typeface="Open Sans"/>
              </a:defRPr>
            </a:lvl5pPr>
            <a:lvl6pPr indent="-317500" lvl="5" marL="2743200" marR="0" algn="l">
              <a:lnSpc>
                <a:spcPct val="90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6pPr>
            <a:lvl7pPr indent="-317500" lvl="6" marL="3200400" marR="0" algn="l">
              <a:lnSpc>
                <a:spcPct val="90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7pPr>
            <a:lvl8pPr indent="-317500" lvl="7" marL="3657600" marR="0" algn="l">
              <a:lnSpc>
                <a:spcPct val="90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8pPr>
            <a:lvl9pPr indent="-317500" lvl="8" marL="4114800" marR="0" algn="l">
              <a:lnSpc>
                <a:spcPct val="90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9pPr>
          </a:lstStyle>
          <a:p/>
        </p:txBody>
      </p:sp>
      <p:cxnSp>
        <p:nvCxnSpPr>
          <p:cNvPr id="291" name="Google Shape;291;p31"/>
          <p:cNvCxnSpPr/>
          <p:nvPr/>
        </p:nvCxnSpPr>
        <p:spPr>
          <a:xfrm>
            <a:off x="308610" y="273844"/>
            <a:ext cx="0" cy="4581600"/>
          </a:xfrm>
          <a:prstGeom prst="straightConnector1">
            <a:avLst/>
          </a:prstGeom>
          <a:noFill/>
          <a:ln cap="flat" cmpd="sng" w="9525">
            <a:solidFill>
              <a:srgbClr val="168FDF"/>
            </a:solidFill>
            <a:prstDash val="solid"/>
            <a:miter lim="800000"/>
            <a:headEnd len="sm" w="sm" type="none"/>
            <a:tailEnd len="sm" w="sm" type="none"/>
          </a:ln>
        </p:spPr>
      </p:cxnSp>
      <p:pic>
        <p:nvPicPr>
          <p:cNvPr id="292" name="Google Shape;292;p31"/>
          <p:cNvPicPr preferRelativeResize="0"/>
          <p:nvPr/>
        </p:nvPicPr>
        <p:blipFill rotWithShape="1">
          <a:blip r:embed="rId2">
            <a:alphaModFix/>
          </a:blip>
          <a:srcRect b="0" l="0" r="0" t="0"/>
          <a:stretch/>
        </p:blipFill>
        <p:spPr>
          <a:xfrm>
            <a:off x="455313" y="4734017"/>
            <a:ext cx="2033132" cy="121351"/>
          </a:xfrm>
          <a:prstGeom prst="rect">
            <a:avLst/>
          </a:prstGeom>
          <a:noFill/>
          <a:ln>
            <a:noFill/>
          </a:ln>
        </p:spPr>
      </p:pic>
      <p:sp>
        <p:nvSpPr>
          <p:cNvPr id="293" name="Google Shape;293;p31"/>
          <p:cNvSpPr txBox="1"/>
          <p:nvPr>
            <p:ph idx="12" type="sldNum"/>
          </p:nvPr>
        </p:nvSpPr>
        <p:spPr>
          <a:xfrm>
            <a:off x="8515350" y="4937756"/>
            <a:ext cx="628500" cy="2055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800" u="none" cap="none" strike="noStrike">
                <a:solidFill>
                  <a:srgbClr val="2F2F2F"/>
                </a:solidFill>
                <a:latin typeface="Gill Sans"/>
                <a:ea typeface="Gill Sans"/>
                <a:cs typeface="Gill Sans"/>
                <a:sym typeface="Gill Sans"/>
              </a:defRPr>
            </a:lvl1pPr>
            <a:lvl2pPr indent="0" lvl="1" marL="0" marR="0" algn="r">
              <a:spcBef>
                <a:spcPts val="0"/>
              </a:spcBef>
              <a:buNone/>
              <a:defRPr b="0" i="0" sz="800" u="none" cap="none" strike="noStrike">
                <a:solidFill>
                  <a:srgbClr val="2F2F2F"/>
                </a:solidFill>
                <a:latin typeface="Gill Sans"/>
                <a:ea typeface="Gill Sans"/>
                <a:cs typeface="Gill Sans"/>
                <a:sym typeface="Gill Sans"/>
              </a:defRPr>
            </a:lvl2pPr>
            <a:lvl3pPr indent="0" lvl="2" marL="0" marR="0" algn="r">
              <a:spcBef>
                <a:spcPts val="0"/>
              </a:spcBef>
              <a:buNone/>
              <a:defRPr b="0" i="0" sz="800" u="none" cap="none" strike="noStrike">
                <a:solidFill>
                  <a:srgbClr val="2F2F2F"/>
                </a:solidFill>
                <a:latin typeface="Gill Sans"/>
                <a:ea typeface="Gill Sans"/>
                <a:cs typeface="Gill Sans"/>
                <a:sym typeface="Gill Sans"/>
              </a:defRPr>
            </a:lvl3pPr>
            <a:lvl4pPr indent="0" lvl="3" marL="0" marR="0" algn="r">
              <a:spcBef>
                <a:spcPts val="0"/>
              </a:spcBef>
              <a:buNone/>
              <a:defRPr b="0" i="0" sz="800" u="none" cap="none" strike="noStrike">
                <a:solidFill>
                  <a:srgbClr val="2F2F2F"/>
                </a:solidFill>
                <a:latin typeface="Gill Sans"/>
                <a:ea typeface="Gill Sans"/>
                <a:cs typeface="Gill Sans"/>
                <a:sym typeface="Gill Sans"/>
              </a:defRPr>
            </a:lvl4pPr>
            <a:lvl5pPr indent="0" lvl="4" marL="0" marR="0" algn="r">
              <a:spcBef>
                <a:spcPts val="0"/>
              </a:spcBef>
              <a:buNone/>
              <a:defRPr b="0" i="0" sz="800" u="none" cap="none" strike="noStrike">
                <a:solidFill>
                  <a:srgbClr val="2F2F2F"/>
                </a:solidFill>
                <a:latin typeface="Gill Sans"/>
                <a:ea typeface="Gill Sans"/>
                <a:cs typeface="Gill Sans"/>
                <a:sym typeface="Gill Sans"/>
              </a:defRPr>
            </a:lvl5pPr>
            <a:lvl6pPr indent="0" lvl="5" marL="0" marR="0" algn="r">
              <a:spcBef>
                <a:spcPts val="0"/>
              </a:spcBef>
              <a:buNone/>
              <a:defRPr b="0" i="0" sz="800" u="none" cap="none" strike="noStrike">
                <a:solidFill>
                  <a:srgbClr val="2F2F2F"/>
                </a:solidFill>
                <a:latin typeface="Gill Sans"/>
                <a:ea typeface="Gill Sans"/>
                <a:cs typeface="Gill Sans"/>
                <a:sym typeface="Gill Sans"/>
              </a:defRPr>
            </a:lvl6pPr>
            <a:lvl7pPr indent="0" lvl="6" marL="0" marR="0" algn="r">
              <a:spcBef>
                <a:spcPts val="0"/>
              </a:spcBef>
              <a:buNone/>
              <a:defRPr b="0" i="0" sz="800" u="none" cap="none" strike="noStrike">
                <a:solidFill>
                  <a:srgbClr val="2F2F2F"/>
                </a:solidFill>
                <a:latin typeface="Gill Sans"/>
                <a:ea typeface="Gill Sans"/>
                <a:cs typeface="Gill Sans"/>
                <a:sym typeface="Gill Sans"/>
              </a:defRPr>
            </a:lvl7pPr>
            <a:lvl8pPr indent="0" lvl="7" marL="0" marR="0" algn="r">
              <a:spcBef>
                <a:spcPts val="0"/>
              </a:spcBef>
              <a:buNone/>
              <a:defRPr b="0" i="0" sz="800" u="none" cap="none" strike="noStrike">
                <a:solidFill>
                  <a:srgbClr val="2F2F2F"/>
                </a:solidFill>
                <a:latin typeface="Gill Sans"/>
                <a:ea typeface="Gill Sans"/>
                <a:cs typeface="Gill Sans"/>
                <a:sym typeface="Gill Sans"/>
              </a:defRPr>
            </a:lvl8pPr>
            <a:lvl9pPr indent="0" lvl="8" marL="0" marR="0" algn="r">
              <a:spcBef>
                <a:spcPts val="0"/>
              </a:spcBef>
              <a:buNone/>
              <a:defRPr b="0" i="0" sz="800" u="none" cap="none" strike="noStrike">
                <a:solidFill>
                  <a:srgbClr val="2F2F2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1">
  <p:cSld name="TITLE_ONLY_1">
    <p:spTree>
      <p:nvGrpSpPr>
        <p:cNvPr id="294" name="Shape 294"/>
        <p:cNvGrpSpPr/>
        <p:nvPr/>
      </p:nvGrpSpPr>
      <p:grpSpPr>
        <a:xfrm>
          <a:off x="0" y="0"/>
          <a:ext cx="0" cy="0"/>
          <a:chOff x="0" y="0"/>
          <a:chExt cx="0" cy="0"/>
        </a:xfrm>
      </p:grpSpPr>
      <p:sp>
        <p:nvSpPr>
          <p:cNvPr id="295" name="Google Shape;295;p32"/>
          <p:cNvSpPr/>
          <p:nvPr/>
        </p:nvSpPr>
        <p:spPr>
          <a:xfrm>
            <a:off x="-38175" y="-76200"/>
            <a:ext cx="9218700" cy="569100"/>
          </a:xfrm>
          <a:prstGeom prst="roundRect">
            <a:avLst>
              <a:gd fmla="val 16667" name="adj"/>
            </a:avLst>
          </a:prstGeom>
          <a:solidFill>
            <a:srgbClr val="222222"/>
          </a:solidFill>
          <a:ln>
            <a:noFill/>
          </a:ln>
          <a:effectLst>
            <a:outerShdw blurRad="257175" rotWithShape="0" algn="bl" dir="10560000" dist="47625">
              <a:schemeClr val="accen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6" name="Google Shape;296;p32"/>
          <p:cNvSpPr txBox="1"/>
          <p:nvPr>
            <p:ph type="title"/>
          </p:nvPr>
        </p:nvSpPr>
        <p:spPr>
          <a:xfrm>
            <a:off x="58350" y="57150"/>
            <a:ext cx="9027300" cy="390600"/>
          </a:xfrm>
          <a:prstGeom prst="rect">
            <a:avLst/>
          </a:prstGeom>
        </p:spPr>
        <p:txBody>
          <a:bodyPr anchorCtr="0" anchor="ctr" bIns="0" lIns="0" spcFirstLastPara="1" rIns="0" wrap="square" tIns="0">
            <a:normAutofit/>
          </a:bodyPr>
          <a:lstStyle>
            <a:lvl1pPr lvl="0">
              <a:spcBef>
                <a:spcPts val="0"/>
              </a:spcBef>
              <a:spcAft>
                <a:spcPts val="0"/>
              </a:spcAft>
              <a:buSzPts val="2400"/>
              <a:buNone/>
              <a:defRPr sz="2400"/>
            </a:lvl1pPr>
            <a:lvl2pPr lvl="1">
              <a:spcBef>
                <a:spcPts val="0"/>
              </a:spcBef>
              <a:spcAft>
                <a:spcPts val="0"/>
              </a:spcAft>
              <a:buSzPts val="1400"/>
              <a:buFont typeface="Open Sans Light"/>
              <a:buNone/>
              <a:defRPr>
                <a:latin typeface="Open Sans Light"/>
                <a:ea typeface="Open Sans Light"/>
                <a:cs typeface="Open Sans Light"/>
                <a:sym typeface="Open Sans Light"/>
              </a:defRPr>
            </a:lvl2pPr>
            <a:lvl3pPr lvl="2">
              <a:spcBef>
                <a:spcPts val="0"/>
              </a:spcBef>
              <a:spcAft>
                <a:spcPts val="0"/>
              </a:spcAft>
              <a:buSzPts val="1400"/>
              <a:buFont typeface="Open Sans Light"/>
              <a:buNone/>
              <a:defRPr>
                <a:latin typeface="Open Sans Light"/>
                <a:ea typeface="Open Sans Light"/>
                <a:cs typeface="Open Sans Light"/>
                <a:sym typeface="Open Sans Light"/>
              </a:defRPr>
            </a:lvl3pPr>
            <a:lvl4pPr lvl="3">
              <a:spcBef>
                <a:spcPts val="0"/>
              </a:spcBef>
              <a:spcAft>
                <a:spcPts val="0"/>
              </a:spcAft>
              <a:buSzPts val="1400"/>
              <a:buFont typeface="Open Sans Light"/>
              <a:buNone/>
              <a:defRPr>
                <a:latin typeface="Open Sans Light"/>
                <a:ea typeface="Open Sans Light"/>
                <a:cs typeface="Open Sans Light"/>
                <a:sym typeface="Open Sans Light"/>
              </a:defRPr>
            </a:lvl4pPr>
            <a:lvl5pPr lvl="4">
              <a:spcBef>
                <a:spcPts val="0"/>
              </a:spcBef>
              <a:spcAft>
                <a:spcPts val="0"/>
              </a:spcAft>
              <a:buSzPts val="1400"/>
              <a:buFont typeface="Open Sans Light"/>
              <a:buNone/>
              <a:defRPr>
                <a:latin typeface="Open Sans Light"/>
                <a:ea typeface="Open Sans Light"/>
                <a:cs typeface="Open Sans Light"/>
                <a:sym typeface="Open Sans Light"/>
              </a:defRPr>
            </a:lvl5pPr>
            <a:lvl6pPr lvl="5">
              <a:spcBef>
                <a:spcPts val="0"/>
              </a:spcBef>
              <a:spcAft>
                <a:spcPts val="0"/>
              </a:spcAft>
              <a:buSzPts val="1400"/>
              <a:buFont typeface="Open Sans Light"/>
              <a:buNone/>
              <a:defRPr>
                <a:latin typeface="Open Sans Light"/>
                <a:ea typeface="Open Sans Light"/>
                <a:cs typeface="Open Sans Light"/>
                <a:sym typeface="Open Sans Light"/>
              </a:defRPr>
            </a:lvl6pPr>
            <a:lvl7pPr lvl="6">
              <a:spcBef>
                <a:spcPts val="0"/>
              </a:spcBef>
              <a:spcAft>
                <a:spcPts val="0"/>
              </a:spcAft>
              <a:buSzPts val="1400"/>
              <a:buFont typeface="Open Sans Light"/>
              <a:buNone/>
              <a:defRPr>
                <a:latin typeface="Open Sans Light"/>
                <a:ea typeface="Open Sans Light"/>
                <a:cs typeface="Open Sans Light"/>
                <a:sym typeface="Open Sans Light"/>
              </a:defRPr>
            </a:lvl7pPr>
            <a:lvl8pPr lvl="7">
              <a:spcBef>
                <a:spcPts val="0"/>
              </a:spcBef>
              <a:spcAft>
                <a:spcPts val="0"/>
              </a:spcAft>
              <a:buSzPts val="1400"/>
              <a:buFont typeface="Open Sans Light"/>
              <a:buNone/>
              <a:defRPr>
                <a:latin typeface="Open Sans Light"/>
                <a:ea typeface="Open Sans Light"/>
                <a:cs typeface="Open Sans Light"/>
                <a:sym typeface="Open Sans Light"/>
              </a:defRPr>
            </a:lvl8pPr>
            <a:lvl9pPr lvl="8">
              <a:spcBef>
                <a:spcPts val="0"/>
              </a:spcBef>
              <a:spcAft>
                <a:spcPts val="0"/>
              </a:spcAft>
              <a:buSzPts val="1400"/>
              <a:buFont typeface="Open Sans Light"/>
              <a:buNone/>
              <a:defRPr>
                <a:latin typeface="Open Sans Light"/>
                <a:ea typeface="Open Sans Light"/>
                <a:cs typeface="Open Sans Light"/>
                <a:sym typeface="Open Sans Light"/>
              </a:defRPr>
            </a:lvl9pPr>
          </a:lstStyle>
          <a:p/>
        </p:txBody>
      </p:sp>
      <p:sp>
        <p:nvSpPr>
          <p:cNvPr id="297" name="Google Shape;297;p32"/>
          <p:cNvSpPr txBox="1"/>
          <p:nvPr>
            <p:ph idx="12" type="sldNum"/>
          </p:nvPr>
        </p:nvSpPr>
        <p:spPr>
          <a:xfrm>
            <a:off x="8556775" y="4802075"/>
            <a:ext cx="548700" cy="341400"/>
          </a:xfrm>
          <a:prstGeom prst="rect">
            <a:avLst/>
          </a:prstGeom>
        </p:spPr>
        <p:txBody>
          <a:bodyPr anchorCtr="0" anchor="t"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298" name="Google Shape;298;p32"/>
          <p:cNvSpPr/>
          <p:nvPr/>
        </p:nvSpPr>
        <p:spPr>
          <a:xfrm>
            <a:off x="8176825" y="4462801"/>
            <a:ext cx="736001" cy="735975"/>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blipFill>
          <a:blip r:embed="rId2">
            <a:alphaModFix/>
          </a:blip>
          <a:stretch>
            <a:fillRect/>
          </a:stretch>
        </a:blipFill>
      </p:bgPr>
    </p:bg>
    <p:spTree>
      <p:nvGrpSpPr>
        <p:cNvPr id="305" name="Shape 305"/>
        <p:cNvGrpSpPr/>
        <p:nvPr/>
      </p:nvGrpSpPr>
      <p:grpSpPr>
        <a:xfrm>
          <a:off x="0" y="0"/>
          <a:ext cx="0" cy="0"/>
          <a:chOff x="0" y="0"/>
          <a:chExt cx="0" cy="0"/>
        </a:xfrm>
      </p:grpSpPr>
      <p:sp>
        <p:nvSpPr>
          <p:cNvPr id="306" name="Google Shape;306;p34"/>
          <p:cNvSpPr txBox="1"/>
          <p:nvPr>
            <p:ph type="ctrTitle"/>
          </p:nvPr>
        </p:nvSpPr>
        <p:spPr>
          <a:xfrm>
            <a:off x="628650" y="727472"/>
            <a:ext cx="4400700" cy="1790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chemeClr val="lt1"/>
              </a:buClr>
              <a:buSzPts val="3300"/>
              <a:buFont typeface="Open Sans"/>
              <a:buNone/>
              <a:defRPr sz="3300">
                <a:solidFill>
                  <a:schemeClr val="lt1"/>
                </a:solidFill>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7" name="Google Shape;307;p34"/>
          <p:cNvSpPr txBox="1"/>
          <p:nvPr>
            <p:ph idx="1" type="subTitle"/>
          </p:nvPr>
        </p:nvSpPr>
        <p:spPr>
          <a:xfrm>
            <a:off x="628650" y="2587228"/>
            <a:ext cx="4400700" cy="6285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800"/>
              </a:spcBef>
              <a:spcAft>
                <a:spcPts val="0"/>
              </a:spcAft>
              <a:buSzPts val="2100"/>
              <a:buNone/>
              <a:defRPr sz="2100">
                <a:solidFill>
                  <a:schemeClr val="lt1"/>
                </a:solidFill>
                <a:latin typeface="Open Sans"/>
                <a:ea typeface="Open Sans"/>
                <a:cs typeface="Open Sans"/>
                <a:sym typeface="Open Sans"/>
              </a:defRPr>
            </a:lvl1pPr>
            <a:lvl2pPr lvl="1" algn="ctr">
              <a:lnSpc>
                <a:spcPct val="100000"/>
              </a:lnSpc>
              <a:spcBef>
                <a:spcPts val="400"/>
              </a:spcBef>
              <a:spcAft>
                <a:spcPts val="0"/>
              </a:spcAft>
              <a:buSzPts val="1500"/>
              <a:buNone/>
              <a:defRPr sz="1500"/>
            </a:lvl2pPr>
            <a:lvl3pPr lvl="2" algn="ctr">
              <a:lnSpc>
                <a:spcPct val="100000"/>
              </a:lnSpc>
              <a:spcBef>
                <a:spcPts val="400"/>
              </a:spcBef>
              <a:spcAft>
                <a:spcPts val="0"/>
              </a:spcAft>
              <a:buSzPts val="1400"/>
              <a:buNone/>
              <a:defRPr sz="1400"/>
            </a:lvl3pPr>
            <a:lvl4pPr lvl="3" algn="ctr">
              <a:lnSpc>
                <a:spcPct val="100000"/>
              </a:lnSpc>
              <a:spcBef>
                <a:spcPts val="400"/>
              </a:spcBef>
              <a:spcAft>
                <a:spcPts val="0"/>
              </a:spcAft>
              <a:buSzPts val="1200"/>
              <a:buNone/>
              <a:defRPr sz="1200"/>
            </a:lvl4pPr>
            <a:lvl5pPr lvl="4" algn="ctr">
              <a:lnSpc>
                <a:spcPct val="10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A picture containing thing&#10;&#10;Description generated with high confidence" id="308" name="Google Shape;308;p34"/>
          <p:cNvPicPr preferRelativeResize="0"/>
          <p:nvPr/>
        </p:nvPicPr>
        <p:blipFill rotWithShape="1">
          <a:blip r:embed="rId3">
            <a:alphaModFix/>
          </a:blip>
          <a:srcRect b="0" l="0" r="0" t="0"/>
          <a:stretch/>
        </p:blipFill>
        <p:spPr>
          <a:xfrm>
            <a:off x="628650" y="4376968"/>
            <a:ext cx="3771899" cy="225131"/>
          </a:xfrm>
          <a:prstGeom prst="rect">
            <a:avLst/>
          </a:prstGeom>
          <a:noFill/>
          <a:ln>
            <a:noFill/>
          </a:ln>
        </p:spPr>
      </p:pic>
      <p:sp>
        <p:nvSpPr>
          <p:cNvPr id="309" name="Google Shape;309;p34"/>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0" i="0" sz="800">
                <a:solidFill>
                  <a:schemeClr val="lt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0" name="Google Shape;310;p34"/>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u="none" cap="none" strike="noStrike">
                <a:solidFill>
                  <a:schemeClr val="lt1"/>
                </a:solidFill>
                <a:latin typeface="Open Sans Light"/>
                <a:ea typeface="Open Sans Light"/>
                <a:cs typeface="Open Sans Light"/>
                <a:sym typeface="Open Sans Light"/>
              </a:defRPr>
            </a:lvl1pPr>
            <a:lvl2pPr indent="0" lvl="1" marL="0" algn="r">
              <a:spcBef>
                <a:spcPts val="0"/>
              </a:spcBef>
              <a:buNone/>
              <a:defRPr b="0" i="0" sz="800" u="none" cap="none" strike="noStrike">
                <a:solidFill>
                  <a:schemeClr val="lt1"/>
                </a:solidFill>
                <a:latin typeface="Open Sans Light"/>
                <a:ea typeface="Open Sans Light"/>
                <a:cs typeface="Open Sans Light"/>
                <a:sym typeface="Open Sans Light"/>
              </a:defRPr>
            </a:lvl2pPr>
            <a:lvl3pPr indent="0" lvl="2" marL="0" algn="r">
              <a:spcBef>
                <a:spcPts val="0"/>
              </a:spcBef>
              <a:buNone/>
              <a:defRPr b="0" i="0" sz="800" u="none" cap="none" strike="noStrike">
                <a:solidFill>
                  <a:schemeClr val="lt1"/>
                </a:solidFill>
                <a:latin typeface="Open Sans Light"/>
                <a:ea typeface="Open Sans Light"/>
                <a:cs typeface="Open Sans Light"/>
                <a:sym typeface="Open Sans Light"/>
              </a:defRPr>
            </a:lvl3pPr>
            <a:lvl4pPr indent="0" lvl="3" marL="0" algn="r">
              <a:spcBef>
                <a:spcPts val="0"/>
              </a:spcBef>
              <a:buNone/>
              <a:defRPr b="0" i="0" sz="800" u="none" cap="none" strike="noStrike">
                <a:solidFill>
                  <a:schemeClr val="lt1"/>
                </a:solidFill>
                <a:latin typeface="Open Sans Light"/>
                <a:ea typeface="Open Sans Light"/>
                <a:cs typeface="Open Sans Light"/>
                <a:sym typeface="Open Sans Light"/>
              </a:defRPr>
            </a:lvl4pPr>
            <a:lvl5pPr indent="0" lvl="4" marL="0" algn="r">
              <a:spcBef>
                <a:spcPts val="0"/>
              </a:spcBef>
              <a:buNone/>
              <a:defRPr b="0" i="0" sz="800" u="none" cap="none" strike="noStrike">
                <a:solidFill>
                  <a:schemeClr val="lt1"/>
                </a:solidFill>
                <a:latin typeface="Open Sans Light"/>
                <a:ea typeface="Open Sans Light"/>
                <a:cs typeface="Open Sans Light"/>
                <a:sym typeface="Open Sans Light"/>
              </a:defRPr>
            </a:lvl5pPr>
            <a:lvl6pPr indent="0" lvl="5" marL="0" algn="r">
              <a:spcBef>
                <a:spcPts val="0"/>
              </a:spcBef>
              <a:buNone/>
              <a:defRPr b="0" i="0" sz="800" u="none" cap="none" strike="noStrike">
                <a:solidFill>
                  <a:schemeClr val="lt1"/>
                </a:solidFill>
                <a:latin typeface="Open Sans Light"/>
                <a:ea typeface="Open Sans Light"/>
                <a:cs typeface="Open Sans Light"/>
                <a:sym typeface="Open Sans Light"/>
              </a:defRPr>
            </a:lvl6pPr>
            <a:lvl7pPr indent="0" lvl="6" marL="0" algn="r">
              <a:spcBef>
                <a:spcPts val="0"/>
              </a:spcBef>
              <a:buNone/>
              <a:defRPr b="0" i="0" sz="800" u="none" cap="none" strike="noStrike">
                <a:solidFill>
                  <a:schemeClr val="lt1"/>
                </a:solidFill>
                <a:latin typeface="Open Sans Light"/>
                <a:ea typeface="Open Sans Light"/>
                <a:cs typeface="Open Sans Light"/>
                <a:sym typeface="Open Sans Light"/>
              </a:defRPr>
            </a:lvl7pPr>
            <a:lvl8pPr indent="0" lvl="7" marL="0" algn="r">
              <a:spcBef>
                <a:spcPts val="0"/>
              </a:spcBef>
              <a:buNone/>
              <a:defRPr b="0" i="0" sz="800" u="none" cap="none" strike="noStrike">
                <a:solidFill>
                  <a:schemeClr val="lt1"/>
                </a:solidFill>
                <a:latin typeface="Open Sans Light"/>
                <a:ea typeface="Open Sans Light"/>
                <a:cs typeface="Open Sans Light"/>
                <a:sym typeface="Open Sans Light"/>
              </a:defRPr>
            </a:lvl8pPr>
            <a:lvl9pPr indent="0" lvl="8" marL="0" algn="r">
              <a:spcBef>
                <a:spcPts val="0"/>
              </a:spcBef>
              <a:buNone/>
              <a:defRPr b="0" i="0" sz="800" u="none" cap="none" strike="noStrike">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311" name="Google Shape;311;p34"/>
          <p:cNvSpPr txBox="1"/>
          <p:nvPr>
            <p:ph idx="10" type="dt"/>
          </p:nvPr>
        </p:nvSpPr>
        <p:spPr>
          <a:xfrm>
            <a:off x="8049827" y="4937760"/>
            <a:ext cx="811800" cy="2058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b="0" i="0" sz="800">
                <a:solidFill>
                  <a:schemeClr val="lt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Half Width">
  <p:cSld name="Text Half Width">
    <p:spTree>
      <p:nvGrpSpPr>
        <p:cNvPr id="312" name="Shape 312"/>
        <p:cNvGrpSpPr/>
        <p:nvPr/>
      </p:nvGrpSpPr>
      <p:grpSpPr>
        <a:xfrm>
          <a:off x="0" y="0"/>
          <a:ext cx="0" cy="0"/>
          <a:chOff x="0" y="0"/>
          <a:chExt cx="0" cy="0"/>
        </a:xfrm>
      </p:grpSpPr>
      <p:sp>
        <p:nvSpPr>
          <p:cNvPr id="313" name="Google Shape;313;p35"/>
          <p:cNvSpPr txBox="1"/>
          <p:nvPr>
            <p:ph type="title"/>
          </p:nvPr>
        </p:nvSpPr>
        <p:spPr>
          <a:xfrm>
            <a:off x="468630" y="273844"/>
            <a:ext cx="8046600" cy="7017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168FDF"/>
              </a:buClr>
              <a:buSzPts val="2700"/>
              <a:buFont typeface="Open Sans"/>
              <a:buNone/>
              <a:defRPr>
                <a:solidFill>
                  <a:srgbClr val="168FDF"/>
                </a:solidFill>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4" name="Google Shape;314;p35"/>
          <p:cNvSpPr txBox="1"/>
          <p:nvPr>
            <p:ph idx="1" type="body"/>
          </p:nvPr>
        </p:nvSpPr>
        <p:spPr>
          <a:xfrm>
            <a:off x="468630" y="1001316"/>
            <a:ext cx="3951000" cy="3263400"/>
          </a:xfrm>
          <a:prstGeom prst="rect">
            <a:avLst/>
          </a:prstGeom>
          <a:noFill/>
          <a:ln>
            <a:noFill/>
          </a:ln>
        </p:spPr>
        <p:txBody>
          <a:bodyPr anchorCtr="0" anchor="t" bIns="34275" lIns="68575" spcFirstLastPara="1" rIns="68575" wrap="square" tIns="34275">
            <a:noAutofit/>
          </a:bodyPr>
          <a:lstStyle>
            <a:lvl1pPr indent="-361950" lvl="0" marL="457200" algn="l">
              <a:lnSpc>
                <a:spcPct val="100000"/>
              </a:lnSpc>
              <a:spcBef>
                <a:spcPts val="800"/>
              </a:spcBef>
              <a:spcAft>
                <a:spcPts val="0"/>
              </a:spcAft>
              <a:buSzPts val="2100"/>
              <a:buChar char="›"/>
              <a:defRPr sz="2100">
                <a:latin typeface="Open Sans"/>
                <a:ea typeface="Open Sans"/>
                <a:cs typeface="Open Sans"/>
                <a:sym typeface="Open Sans"/>
              </a:defRPr>
            </a:lvl1pPr>
            <a:lvl2pPr indent="-355600" lvl="1" marL="914400" algn="l">
              <a:lnSpc>
                <a:spcPct val="100000"/>
              </a:lnSpc>
              <a:spcBef>
                <a:spcPts val="400"/>
              </a:spcBef>
              <a:spcAft>
                <a:spcPts val="0"/>
              </a:spcAft>
              <a:buSzPts val="2000"/>
              <a:buChar char="›"/>
              <a:defRPr sz="2000">
                <a:latin typeface="Open Sans"/>
                <a:ea typeface="Open Sans"/>
                <a:cs typeface="Open Sans"/>
                <a:sym typeface="Open Sans"/>
              </a:defRPr>
            </a:lvl2pPr>
            <a:lvl3pPr indent="-342900" lvl="2" marL="1371600" algn="l">
              <a:lnSpc>
                <a:spcPct val="100000"/>
              </a:lnSpc>
              <a:spcBef>
                <a:spcPts val="400"/>
              </a:spcBef>
              <a:spcAft>
                <a:spcPts val="0"/>
              </a:spcAft>
              <a:buSzPts val="1800"/>
              <a:buChar char="›"/>
              <a:defRPr sz="1800">
                <a:latin typeface="Open Sans"/>
                <a:ea typeface="Open Sans"/>
                <a:cs typeface="Open Sans"/>
                <a:sym typeface="Open Sans"/>
              </a:defRPr>
            </a:lvl3pPr>
            <a:lvl4pPr indent="-336550" lvl="3" marL="1828800" algn="l">
              <a:lnSpc>
                <a:spcPct val="100000"/>
              </a:lnSpc>
              <a:spcBef>
                <a:spcPts val="400"/>
              </a:spcBef>
              <a:spcAft>
                <a:spcPts val="0"/>
              </a:spcAft>
              <a:buSzPts val="1700"/>
              <a:buChar char="›"/>
              <a:defRPr sz="1700">
                <a:latin typeface="Open Sans"/>
                <a:ea typeface="Open Sans"/>
                <a:cs typeface="Open Sans"/>
                <a:sym typeface="Open Sans"/>
              </a:defRPr>
            </a:lvl4pPr>
            <a:lvl5pPr indent="-323850" lvl="4" marL="2286000" algn="l">
              <a:lnSpc>
                <a:spcPct val="100000"/>
              </a:lnSpc>
              <a:spcBef>
                <a:spcPts val="400"/>
              </a:spcBef>
              <a:spcAft>
                <a:spcPts val="0"/>
              </a:spcAft>
              <a:buSzPts val="1500"/>
              <a:buChar char="›"/>
              <a:defRPr sz="1500">
                <a:latin typeface="Open Sans"/>
                <a:ea typeface="Open Sans"/>
                <a:cs typeface="Open Sans"/>
                <a:sym typeface="Open Sans"/>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315" name="Google Shape;315;p35"/>
          <p:cNvCxnSpPr/>
          <p:nvPr/>
        </p:nvCxnSpPr>
        <p:spPr>
          <a:xfrm>
            <a:off x="308610" y="273844"/>
            <a:ext cx="0" cy="4581600"/>
          </a:xfrm>
          <a:prstGeom prst="straightConnector1">
            <a:avLst/>
          </a:prstGeom>
          <a:noFill/>
          <a:ln cap="flat" cmpd="sng" w="9525">
            <a:solidFill>
              <a:srgbClr val="168FDF"/>
            </a:solidFill>
            <a:prstDash val="solid"/>
            <a:miter lim="800000"/>
            <a:headEnd len="sm" w="sm" type="none"/>
            <a:tailEnd len="sm" w="sm" type="none"/>
          </a:ln>
        </p:spPr>
      </p:cxnSp>
      <p:pic>
        <p:nvPicPr>
          <p:cNvPr id="316" name="Google Shape;316;p35"/>
          <p:cNvPicPr preferRelativeResize="0"/>
          <p:nvPr/>
        </p:nvPicPr>
        <p:blipFill rotWithShape="1">
          <a:blip r:embed="rId2">
            <a:alphaModFix/>
          </a:blip>
          <a:srcRect b="0" l="0" r="0" t="0"/>
          <a:stretch/>
        </p:blipFill>
        <p:spPr>
          <a:xfrm>
            <a:off x="455313" y="4734017"/>
            <a:ext cx="2033132" cy="121351"/>
          </a:xfrm>
          <a:prstGeom prst="rect">
            <a:avLst/>
          </a:prstGeom>
          <a:noFill/>
          <a:ln>
            <a:noFill/>
          </a:ln>
        </p:spPr>
      </p:pic>
      <p:sp>
        <p:nvSpPr>
          <p:cNvPr id="317" name="Google Shape;317;p35"/>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0" i="0" sz="800">
                <a:solidFill>
                  <a:srgbClr val="2F2F2F"/>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8" name="Google Shape;318;p35"/>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u="none" cap="none" strike="noStrike">
                <a:solidFill>
                  <a:srgbClr val="2F2F2F"/>
                </a:solidFill>
                <a:latin typeface="Open Sans Light"/>
                <a:ea typeface="Open Sans Light"/>
                <a:cs typeface="Open Sans Light"/>
                <a:sym typeface="Open Sans Light"/>
              </a:defRPr>
            </a:lvl1pPr>
            <a:lvl2pPr indent="0" lvl="1" marL="0" algn="r">
              <a:spcBef>
                <a:spcPts val="0"/>
              </a:spcBef>
              <a:buNone/>
              <a:defRPr b="0" i="0" sz="800" u="none" cap="none" strike="noStrike">
                <a:solidFill>
                  <a:srgbClr val="2F2F2F"/>
                </a:solidFill>
                <a:latin typeface="Open Sans Light"/>
                <a:ea typeface="Open Sans Light"/>
                <a:cs typeface="Open Sans Light"/>
                <a:sym typeface="Open Sans Light"/>
              </a:defRPr>
            </a:lvl2pPr>
            <a:lvl3pPr indent="0" lvl="2" marL="0" algn="r">
              <a:spcBef>
                <a:spcPts val="0"/>
              </a:spcBef>
              <a:buNone/>
              <a:defRPr b="0" i="0" sz="800" u="none" cap="none" strike="noStrike">
                <a:solidFill>
                  <a:srgbClr val="2F2F2F"/>
                </a:solidFill>
                <a:latin typeface="Open Sans Light"/>
                <a:ea typeface="Open Sans Light"/>
                <a:cs typeface="Open Sans Light"/>
                <a:sym typeface="Open Sans Light"/>
              </a:defRPr>
            </a:lvl3pPr>
            <a:lvl4pPr indent="0" lvl="3" marL="0" algn="r">
              <a:spcBef>
                <a:spcPts val="0"/>
              </a:spcBef>
              <a:buNone/>
              <a:defRPr b="0" i="0" sz="800" u="none" cap="none" strike="noStrike">
                <a:solidFill>
                  <a:srgbClr val="2F2F2F"/>
                </a:solidFill>
                <a:latin typeface="Open Sans Light"/>
                <a:ea typeface="Open Sans Light"/>
                <a:cs typeface="Open Sans Light"/>
                <a:sym typeface="Open Sans Light"/>
              </a:defRPr>
            </a:lvl4pPr>
            <a:lvl5pPr indent="0" lvl="4" marL="0" algn="r">
              <a:spcBef>
                <a:spcPts val="0"/>
              </a:spcBef>
              <a:buNone/>
              <a:defRPr b="0" i="0" sz="800" u="none" cap="none" strike="noStrike">
                <a:solidFill>
                  <a:srgbClr val="2F2F2F"/>
                </a:solidFill>
                <a:latin typeface="Open Sans Light"/>
                <a:ea typeface="Open Sans Light"/>
                <a:cs typeface="Open Sans Light"/>
                <a:sym typeface="Open Sans Light"/>
              </a:defRPr>
            </a:lvl5pPr>
            <a:lvl6pPr indent="0" lvl="5" marL="0" algn="r">
              <a:spcBef>
                <a:spcPts val="0"/>
              </a:spcBef>
              <a:buNone/>
              <a:defRPr b="0" i="0" sz="800" u="none" cap="none" strike="noStrike">
                <a:solidFill>
                  <a:srgbClr val="2F2F2F"/>
                </a:solidFill>
                <a:latin typeface="Open Sans Light"/>
                <a:ea typeface="Open Sans Light"/>
                <a:cs typeface="Open Sans Light"/>
                <a:sym typeface="Open Sans Light"/>
              </a:defRPr>
            </a:lvl6pPr>
            <a:lvl7pPr indent="0" lvl="6" marL="0" algn="r">
              <a:spcBef>
                <a:spcPts val="0"/>
              </a:spcBef>
              <a:buNone/>
              <a:defRPr b="0" i="0" sz="800" u="none" cap="none" strike="noStrike">
                <a:solidFill>
                  <a:srgbClr val="2F2F2F"/>
                </a:solidFill>
                <a:latin typeface="Open Sans Light"/>
                <a:ea typeface="Open Sans Light"/>
                <a:cs typeface="Open Sans Light"/>
                <a:sym typeface="Open Sans Light"/>
              </a:defRPr>
            </a:lvl7pPr>
            <a:lvl8pPr indent="0" lvl="7" marL="0" algn="r">
              <a:spcBef>
                <a:spcPts val="0"/>
              </a:spcBef>
              <a:buNone/>
              <a:defRPr b="0" i="0" sz="800" u="none" cap="none" strike="noStrike">
                <a:solidFill>
                  <a:srgbClr val="2F2F2F"/>
                </a:solidFill>
                <a:latin typeface="Open Sans Light"/>
                <a:ea typeface="Open Sans Light"/>
                <a:cs typeface="Open Sans Light"/>
                <a:sym typeface="Open Sans Light"/>
              </a:defRPr>
            </a:lvl8pPr>
            <a:lvl9pPr indent="0" lvl="8" marL="0" algn="r">
              <a:spcBef>
                <a:spcPts val="0"/>
              </a:spcBef>
              <a:buNone/>
              <a:defRPr b="0" i="0" sz="800" u="none" cap="none" strike="noStrike">
                <a:solidFill>
                  <a:srgbClr val="2F2F2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319" name="Google Shape;319;p35"/>
          <p:cNvSpPr txBox="1"/>
          <p:nvPr>
            <p:ph idx="10" type="dt"/>
          </p:nvPr>
        </p:nvSpPr>
        <p:spPr>
          <a:xfrm>
            <a:off x="8049827" y="4937760"/>
            <a:ext cx="811800" cy="2058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b="0" i="0" sz="800">
                <a:solidFill>
                  <a:schemeClr val="dk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Full Width">
  <p:cSld name="Text Full Width">
    <p:spTree>
      <p:nvGrpSpPr>
        <p:cNvPr id="320" name="Shape 320"/>
        <p:cNvGrpSpPr/>
        <p:nvPr/>
      </p:nvGrpSpPr>
      <p:grpSpPr>
        <a:xfrm>
          <a:off x="0" y="0"/>
          <a:ext cx="0" cy="0"/>
          <a:chOff x="0" y="0"/>
          <a:chExt cx="0" cy="0"/>
        </a:xfrm>
      </p:grpSpPr>
      <p:sp>
        <p:nvSpPr>
          <p:cNvPr id="321" name="Google Shape;321;p36"/>
          <p:cNvSpPr txBox="1"/>
          <p:nvPr>
            <p:ph type="title"/>
          </p:nvPr>
        </p:nvSpPr>
        <p:spPr>
          <a:xfrm>
            <a:off x="468630" y="273844"/>
            <a:ext cx="8200500" cy="7017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168FDF"/>
              </a:buClr>
              <a:buSzPts val="2700"/>
              <a:buFont typeface="Open Sans"/>
              <a:buNone/>
              <a:defRPr>
                <a:solidFill>
                  <a:srgbClr val="168FDF"/>
                </a:solidFill>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2" name="Google Shape;322;p36"/>
          <p:cNvSpPr txBox="1"/>
          <p:nvPr>
            <p:ph idx="1" type="body"/>
          </p:nvPr>
        </p:nvSpPr>
        <p:spPr>
          <a:xfrm>
            <a:off x="468630" y="1001316"/>
            <a:ext cx="8200500" cy="3263400"/>
          </a:xfrm>
          <a:prstGeom prst="rect">
            <a:avLst/>
          </a:prstGeom>
          <a:noFill/>
          <a:ln>
            <a:noFill/>
          </a:ln>
        </p:spPr>
        <p:txBody>
          <a:bodyPr anchorCtr="0" anchor="t" bIns="34275" lIns="68575" spcFirstLastPara="1" rIns="68575" wrap="square" tIns="34275">
            <a:noAutofit/>
          </a:bodyPr>
          <a:lstStyle>
            <a:lvl1pPr indent="-361950" lvl="0" marL="457200" algn="l">
              <a:lnSpc>
                <a:spcPct val="100000"/>
              </a:lnSpc>
              <a:spcBef>
                <a:spcPts val="800"/>
              </a:spcBef>
              <a:spcAft>
                <a:spcPts val="0"/>
              </a:spcAft>
              <a:buSzPts val="2100"/>
              <a:buChar char="›"/>
              <a:defRPr sz="2100">
                <a:latin typeface="Open Sans"/>
                <a:ea typeface="Open Sans"/>
                <a:cs typeface="Open Sans"/>
                <a:sym typeface="Open Sans"/>
              </a:defRPr>
            </a:lvl1pPr>
            <a:lvl2pPr indent="-355600" lvl="1" marL="914400" algn="l">
              <a:lnSpc>
                <a:spcPct val="100000"/>
              </a:lnSpc>
              <a:spcBef>
                <a:spcPts val="400"/>
              </a:spcBef>
              <a:spcAft>
                <a:spcPts val="0"/>
              </a:spcAft>
              <a:buSzPts val="2000"/>
              <a:buChar char="›"/>
              <a:defRPr sz="2000">
                <a:latin typeface="Open Sans"/>
                <a:ea typeface="Open Sans"/>
                <a:cs typeface="Open Sans"/>
                <a:sym typeface="Open Sans"/>
              </a:defRPr>
            </a:lvl2pPr>
            <a:lvl3pPr indent="-342900" lvl="2" marL="1371600" algn="l">
              <a:lnSpc>
                <a:spcPct val="100000"/>
              </a:lnSpc>
              <a:spcBef>
                <a:spcPts val="400"/>
              </a:spcBef>
              <a:spcAft>
                <a:spcPts val="0"/>
              </a:spcAft>
              <a:buSzPts val="1800"/>
              <a:buChar char="›"/>
              <a:defRPr sz="1800">
                <a:latin typeface="Open Sans"/>
                <a:ea typeface="Open Sans"/>
                <a:cs typeface="Open Sans"/>
                <a:sym typeface="Open Sans"/>
              </a:defRPr>
            </a:lvl3pPr>
            <a:lvl4pPr indent="-336550" lvl="3" marL="1828800" algn="l">
              <a:lnSpc>
                <a:spcPct val="100000"/>
              </a:lnSpc>
              <a:spcBef>
                <a:spcPts val="400"/>
              </a:spcBef>
              <a:spcAft>
                <a:spcPts val="0"/>
              </a:spcAft>
              <a:buSzPts val="1700"/>
              <a:buChar char="›"/>
              <a:defRPr sz="1700">
                <a:latin typeface="Open Sans"/>
                <a:ea typeface="Open Sans"/>
                <a:cs typeface="Open Sans"/>
                <a:sym typeface="Open Sans"/>
              </a:defRPr>
            </a:lvl4pPr>
            <a:lvl5pPr indent="-323850" lvl="4" marL="2286000" algn="l">
              <a:lnSpc>
                <a:spcPct val="100000"/>
              </a:lnSpc>
              <a:spcBef>
                <a:spcPts val="400"/>
              </a:spcBef>
              <a:spcAft>
                <a:spcPts val="0"/>
              </a:spcAft>
              <a:buSzPts val="1500"/>
              <a:buChar char="›"/>
              <a:defRPr sz="1500">
                <a:latin typeface="Open Sans"/>
                <a:ea typeface="Open Sans"/>
                <a:cs typeface="Open Sans"/>
                <a:sym typeface="Open Sans"/>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323" name="Google Shape;323;p36"/>
          <p:cNvCxnSpPr/>
          <p:nvPr/>
        </p:nvCxnSpPr>
        <p:spPr>
          <a:xfrm>
            <a:off x="308610" y="273844"/>
            <a:ext cx="0" cy="4581600"/>
          </a:xfrm>
          <a:prstGeom prst="straightConnector1">
            <a:avLst/>
          </a:prstGeom>
          <a:noFill/>
          <a:ln cap="flat" cmpd="sng" w="9525">
            <a:solidFill>
              <a:srgbClr val="168FDF"/>
            </a:solidFill>
            <a:prstDash val="solid"/>
            <a:miter lim="800000"/>
            <a:headEnd len="sm" w="sm" type="none"/>
            <a:tailEnd len="sm" w="sm" type="none"/>
          </a:ln>
        </p:spPr>
      </p:cxnSp>
      <p:pic>
        <p:nvPicPr>
          <p:cNvPr id="324" name="Google Shape;324;p36"/>
          <p:cNvPicPr preferRelativeResize="0"/>
          <p:nvPr/>
        </p:nvPicPr>
        <p:blipFill rotWithShape="1">
          <a:blip r:embed="rId2">
            <a:alphaModFix/>
          </a:blip>
          <a:srcRect b="0" l="0" r="0" t="0"/>
          <a:stretch/>
        </p:blipFill>
        <p:spPr>
          <a:xfrm>
            <a:off x="455313" y="4734017"/>
            <a:ext cx="2033132" cy="121351"/>
          </a:xfrm>
          <a:prstGeom prst="rect">
            <a:avLst/>
          </a:prstGeom>
          <a:noFill/>
          <a:ln>
            <a:noFill/>
          </a:ln>
        </p:spPr>
      </p:pic>
      <p:sp>
        <p:nvSpPr>
          <p:cNvPr id="325" name="Google Shape;325;p36"/>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0" i="0" sz="800">
                <a:solidFill>
                  <a:srgbClr val="2F2F2F"/>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6" name="Google Shape;326;p36"/>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a:solidFill>
                  <a:srgbClr val="2F2F2F"/>
                </a:solidFill>
                <a:latin typeface="Open Sans Light"/>
                <a:ea typeface="Open Sans Light"/>
                <a:cs typeface="Open Sans Light"/>
                <a:sym typeface="Open Sans Light"/>
              </a:defRPr>
            </a:lvl1pPr>
            <a:lvl2pPr indent="0" lvl="1" marL="0" algn="r">
              <a:spcBef>
                <a:spcPts val="0"/>
              </a:spcBef>
              <a:buNone/>
              <a:defRPr b="0" i="0" sz="800">
                <a:solidFill>
                  <a:srgbClr val="2F2F2F"/>
                </a:solidFill>
                <a:latin typeface="Open Sans Light"/>
                <a:ea typeface="Open Sans Light"/>
                <a:cs typeface="Open Sans Light"/>
                <a:sym typeface="Open Sans Light"/>
              </a:defRPr>
            </a:lvl2pPr>
            <a:lvl3pPr indent="0" lvl="2" marL="0" algn="r">
              <a:spcBef>
                <a:spcPts val="0"/>
              </a:spcBef>
              <a:buNone/>
              <a:defRPr b="0" i="0" sz="800">
                <a:solidFill>
                  <a:srgbClr val="2F2F2F"/>
                </a:solidFill>
                <a:latin typeface="Open Sans Light"/>
                <a:ea typeface="Open Sans Light"/>
                <a:cs typeface="Open Sans Light"/>
                <a:sym typeface="Open Sans Light"/>
              </a:defRPr>
            </a:lvl3pPr>
            <a:lvl4pPr indent="0" lvl="3" marL="0" algn="r">
              <a:spcBef>
                <a:spcPts val="0"/>
              </a:spcBef>
              <a:buNone/>
              <a:defRPr b="0" i="0" sz="800">
                <a:solidFill>
                  <a:srgbClr val="2F2F2F"/>
                </a:solidFill>
                <a:latin typeface="Open Sans Light"/>
                <a:ea typeface="Open Sans Light"/>
                <a:cs typeface="Open Sans Light"/>
                <a:sym typeface="Open Sans Light"/>
              </a:defRPr>
            </a:lvl4pPr>
            <a:lvl5pPr indent="0" lvl="4" marL="0" algn="r">
              <a:spcBef>
                <a:spcPts val="0"/>
              </a:spcBef>
              <a:buNone/>
              <a:defRPr b="0" i="0" sz="800">
                <a:solidFill>
                  <a:srgbClr val="2F2F2F"/>
                </a:solidFill>
                <a:latin typeface="Open Sans Light"/>
                <a:ea typeface="Open Sans Light"/>
                <a:cs typeface="Open Sans Light"/>
                <a:sym typeface="Open Sans Light"/>
              </a:defRPr>
            </a:lvl5pPr>
            <a:lvl6pPr indent="0" lvl="5" marL="0" algn="r">
              <a:spcBef>
                <a:spcPts val="0"/>
              </a:spcBef>
              <a:buNone/>
              <a:defRPr b="0" i="0" sz="800">
                <a:solidFill>
                  <a:srgbClr val="2F2F2F"/>
                </a:solidFill>
                <a:latin typeface="Open Sans Light"/>
                <a:ea typeface="Open Sans Light"/>
                <a:cs typeface="Open Sans Light"/>
                <a:sym typeface="Open Sans Light"/>
              </a:defRPr>
            </a:lvl6pPr>
            <a:lvl7pPr indent="0" lvl="6" marL="0" algn="r">
              <a:spcBef>
                <a:spcPts val="0"/>
              </a:spcBef>
              <a:buNone/>
              <a:defRPr b="0" i="0" sz="800">
                <a:solidFill>
                  <a:srgbClr val="2F2F2F"/>
                </a:solidFill>
                <a:latin typeface="Open Sans Light"/>
                <a:ea typeface="Open Sans Light"/>
                <a:cs typeface="Open Sans Light"/>
                <a:sym typeface="Open Sans Light"/>
              </a:defRPr>
            </a:lvl7pPr>
            <a:lvl8pPr indent="0" lvl="7" marL="0" algn="r">
              <a:spcBef>
                <a:spcPts val="0"/>
              </a:spcBef>
              <a:buNone/>
              <a:defRPr b="0" i="0" sz="800">
                <a:solidFill>
                  <a:srgbClr val="2F2F2F"/>
                </a:solidFill>
                <a:latin typeface="Open Sans Light"/>
                <a:ea typeface="Open Sans Light"/>
                <a:cs typeface="Open Sans Light"/>
                <a:sym typeface="Open Sans Light"/>
              </a:defRPr>
            </a:lvl8pPr>
            <a:lvl9pPr indent="0" lvl="8" marL="0" algn="r">
              <a:spcBef>
                <a:spcPts val="0"/>
              </a:spcBef>
              <a:buNone/>
              <a:defRPr b="0" i="0" sz="800">
                <a:solidFill>
                  <a:srgbClr val="2F2F2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327" name="Google Shape;327;p36"/>
          <p:cNvSpPr txBox="1"/>
          <p:nvPr>
            <p:ph idx="10" type="dt"/>
          </p:nvPr>
        </p:nvSpPr>
        <p:spPr>
          <a:xfrm>
            <a:off x="8049827" y="4937760"/>
            <a:ext cx="811800" cy="2058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b="0" i="0" sz="800">
                <a:solidFill>
                  <a:schemeClr val="dk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Full Width">
  <p:cSld name="1_Text Full Width">
    <p:spTree>
      <p:nvGrpSpPr>
        <p:cNvPr id="328" name="Shape 328"/>
        <p:cNvGrpSpPr/>
        <p:nvPr/>
      </p:nvGrpSpPr>
      <p:grpSpPr>
        <a:xfrm>
          <a:off x="0" y="0"/>
          <a:ext cx="0" cy="0"/>
          <a:chOff x="0" y="0"/>
          <a:chExt cx="0" cy="0"/>
        </a:xfrm>
      </p:grpSpPr>
      <p:sp>
        <p:nvSpPr>
          <p:cNvPr id="329" name="Google Shape;329;p37"/>
          <p:cNvSpPr txBox="1"/>
          <p:nvPr>
            <p:ph type="title"/>
          </p:nvPr>
        </p:nvSpPr>
        <p:spPr>
          <a:xfrm>
            <a:off x="468631" y="273845"/>
            <a:ext cx="8200500" cy="701700"/>
          </a:xfrm>
          <a:prstGeom prst="rect">
            <a:avLst/>
          </a:prstGeom>
          <a:noFill/>
          <a:ln>
            <a:noFill/>
          </a:ln>
        </p:spPr>
        <p:txBody>
          <a:bodyPr anchorCtr="0" anchor="ctr" bIns="25700" lIns="51425" spcFirstLastPara="1" rIns="51425" wrap="square" tIns="25700">
            <a:noAutofit/>
          </a:bodyPr>
          <a:lstStyle>
            <a:lvl1pPr lvl="0" algn="l">
              <a:lnSpc>
                <a:spcPct val="90000"/>
              </a:lnSpc>
              <a:spcBef>
                <a:spcPts val="0"/>
              </a:spcBef>
              <a:spcAft>
                <a:spcPts val="0"/>
              </a:spcAft>
              <a:buClr>
                <a:srgbClr val="168FDF"/>
              </a:buClr>
              <a:buSzPts val="1400"/>
              <a:buFont typeface="Gill Sans"/>
              <a:buNone/>
              <a:defRPr sz="1100">
                <a:solidFill>
                  <a:srgbClr val="168FDF"/>
                </a:solidFill>
              </a:defRPr>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p:txBody>
      </p:sp>
      <p:sp>
        <p:nvSpPr>
          <p:cNvPr id="330" name="Google Shape;330;p37"/>
          <p:cNvSpPr txBox="1"/>
          <p:nvPr>
            <p:ph idx="1" type="body"/>
          </p:nvPr>
        </p:nvSpPr>
        <p:spPr>
          <a:xfrm>
            <a:off x="468631" y="1001316"/>
            <a:ext cx="8200500" cy="3263400"/>
          </a:xfrm>
          <a:prstGeom prst="rect">
            <a:avLst/>
          </a:prstGeom>
          <a:noFill/>
          <a:ln>
            <a:noFill/>
          </a:ln>
        </p:spPr>
        <p:txBody>
          <a:bodyPr anchorCtr="0" anchor="t" bIns="25700" lIns="51425" spcFirstLastPara="1" rIns="51425" wrap="square" tIns="25700">
            <a:noAutofit/>
          </a:bodyPr>
          <a:lstStyle>
            <a:lvl1pPr indent="-311150" lvl="0" marL="457200" algn="l">
              <a:lnSpc>
                <a:spcPct val="100000"/>
              </a:lnSpc>
              <a:spcBef>
                <a:spcPts val="800"/>
              </a:spcBef>
              <a:spcAft>
                <a:spcPts val="0"/>
              </a:spcAft>
              <a:buSzPts val="1300"/>
              <a:buChar char="›"/>
              <a:defRPr sz="1700"/>
            </a:lvl1pPr>
            <a:lvl2pPr indent="-298450" lvl="1" marL="914400" algn="l">
              <a:lnSpc>
                <a:spcPct val="100000"/>
              </a:lnSpc>
              <a:spcBef>
                <a:spcPts val="400"/>
              </a:spcBef>
              <a:spcAft>
                <a:spcPts val="0"/>
              </a:spcAft>
              <a:buSzPts val="1100"/>
              <a:buChar char="›"/>
              <a:defRPr sz="1500"/>
            </a:lvl2pPr>
            <a:lvl3pPr indent="-298450" lvl="2" marL="1371600" algn="l">
              <a:lnSpc>
                <a:spcPct val="100000"/>
              </a:lnSpc>
              <a:spcBef>
                <a:spcPts val="400"/>
              </a:spcBef>
              <a:spcAft>
                <a:spcPts val="0"/>
              </a:spcAft>
              <a:buSzPts val="1100"/>
              <a:buChar char="›"/>
              <a:defRPr sz="1400"/>
            </a:lvl3pPr>
            <a:lvl4pPr indent="-285750" lvl="3" marL="1828800" algn="l">
              <a:lnSpc>
                <a:spcPct val="100000"/>
              </a:lnSpc>
              <a:spcBef>
                <a:spcPts val="400"/>
              </a:spcBef>
              <a:spcAft>
                <a:spcPts val="0"/>
              </a:spcAft>
              <a:buSzPts val="900"/>
              <a:buChar char="›"/>
              <a:defRPr sz="1200"/>
            </a:lvl4pPr>
            <a:lvl5pPr indent="-279400" lvl="4" marL="2286000" algn="l">
              <a:lnSpc>
                <a:spcPct val="100000"/>
              </a:lnSpc>
              <a:spcBef>
                <a:spcPts val="400"/>
              </a:spcBef>
              <a:spcAft>
                <a:spcPts val="0"/>
              </a:spcAft>
              <a:buSzPts val="800"/>
              <a:buChar char="›"/>
              <a:defRPr sz="1100"/>
            </a:lvl5pPr>
            <a:lvl6pPr indent="-298450" lvl="5" marL="2743200" algn="l">
              <a:lnSpc>
                <a:spcPct val="90000"/>
              </a:lnSpc>
              <a:spcBef>
                <a:spcPts val="400"/>
              </a:spcBef>
              <a:spcAft>
                <a:spcPts val="0"/>
              </a:spcAft>
              <a:buClr>
                <a:schemeClr val="dk1"/>
              </a:buClr>
              <a:buSzPts val="1100"/>
              <a:buChar char="•"/>
              <a:defRPr sz="1100"/>
            </a:lvl6pPr>
            <a:lvl7pPr indent="-298450" lvl="6" marL="3200400" algn="l">
              <a:lnSpc>
                <a:spcPct val="90000"/>
              </a:lnSpc>
              <a:spcBef>
                <a:spcPts val="400"/>
              </a:spcBef>
              <a:spcAft>
                <a:spcPts val="0"/>
              </a:spcAft>
              <a:buClr>
                <a:schemeClr val="dk1"/>
              </a:buClr>
              <a:buSzPts val="1100"/>
              <a:buChar char="•"/>
              <a:defRPr sz="1100"/>
            </a:lvl7pPr>
            <a:lvl8pPr indent="-298450" lvl="7" marL="3657600" algn="l">
              <a:lnSpc>
                <a:spcPct val="90000"/>
              </a:lnSpc>
              <a:spcBef>
                <a:spcPts val="400"/>
              </a:spcBef>
              <a:spcAft>
                <a:spcPts val="0"/>
              </a:spcAft>
              <a:buClr>
                <a:schemeClr val="dk1"/>
              </a:buClr>
              <a:buSzPts val="1100"/>
              <a:buChar char="•"/>
              <a:defRPr sz="1100"/>
            </a:lvl8pPr>
            <a:lvl9pPr indent="-298450" lvl="8" marL="4114800" algn="l">
              <a:lnSpc>
                <a:spcPct val="90000"/>
              </a:lnSpc>
              <a:spcBef>
                <a:spcPts val="400"/>
              </a:spcBef>
              <a:spcAft>
                <a:spcPts val="0"/>
              </a:spcAft>
              <a:buClr>
                <a:schemeClr val="dk1"/>
              </a:buClr>
              <a:buSzPts val="1100"/>
              <a:buChar char="•"/>
              <a:defRPr sz="1100"/>
            </a:lvl9pPr>
          </a:lstStyle>
          <a:p/>
        </p:txBody>
      </p:sp>
      <p:cxnSp>
        <p:nvCxnSpPr>
          <p:cNvPr id="331" name="Google Shape;331;p37"/>
          <p:cNvCxnSpPr/>
          <p:nvPr/>
        </p:nvCxnSpPr>
        <p:spPr>
          <a:xfrm>
            <a:off x="308610" y="273845"/>
            <a:ext cx="0" cy="4581600"/>
          </a:xfrm>
          <a:prstGeom prst="straightConnector1">
            <a:avLst/>
          </a:prstGeom>
          <a:noFill/>
          <a:ln cap="flat" cmpd="sng" w="9525">
            <a:solidFill>
              <a:srgbClr val="168FDF"/>
            </a:solidFill>
            <a:prstDash val="solid"/>
            <a:miter lim="800000"/>
            <a:headEnd len="sm" w="sm" type="none"/>
            <a:tailEnd len="sm" w="sm" type="none"/>
          </a:ln>
        </p:spPr>
      </p:cxnSp>
      <p:pic>
        <p:nvPicPr>
          <p:cNvPr id="332" name="Google Shape;332;p37"/>
          <p:cNvPicPr preferRelativeResize="0"/>
          <p:nvPr/>
        </p:nvPicPr>
        <p:blipFill rotWithShape="1">
          <a:blip r:embed="rId2">
            <a:alphaModFix/>
          </a:blip>
          <a:srcRect b="0" l="0" r="0" t="0"/>
          <a:stretch/>
        </p:blipFill>
        <p:spPr>
          <a:xfrm>
            <a:off x="455314" y="4734018"/>
            <a:ext cx="2033130" cy="121351"/>
          </a:xfrm>
          <a:prstGeom prst="rect">
            <a:avLst/>
          </a:prstGeom>
          <a:noFill/>
          <a:ln>
            <a:noFill/>
          </a:ln>
        </p:spPr>
      </p:pic>
      <p:sp>
        <p:nvSpPr>
          <p:cNvPr id="333" name="Google Shape;333;p37"/>
          <p:cNvSpPr txBox="1"/>
          <p:nvPr>
            <p:ph idx="10" type="dt"/>
          </p:nvPr>
        </p:nvSpPr>
        <p:spPr>
          <a:xfrm>
            <a:off x="7518401" y="4937760"/>
            <a:ext cx="1343100" cy="205800"/>
          </a:xfrm>
          <a:prstGeom prst="rect">
            <a:avLst/>
          </a:prstGeom>
          <a:noFill/>
          <a:ln>
            <a:noFill/>
          </a:ln>
        </p:spPr>
        <p:txBody>
          <a:bodyPr anchorCtr="0" anchor="ctr" bIns="25700" lIns="51425" spcFirstLastPara="1" rIns="51425" wrap="square" tIns="25700">
            <a:noAutofit/>
          </a:bodyPr>
          <a:lstStyle>
            <a:lvl1pPr lvl="0" algn="r">
              <a:lnSpc>
                <a:spcPct val="100000"/>
              </a:lnSpc>
              <a:spcBef>
                <a:spcPts val="0"/>
              </a:spcBef>
              <a:spcAft>
                <a:spcPts val="0"/>
              </a:spcAft>
              <a:buClr>
                <a:srgbClr val="2F2F2F"/>
              </a:buClr>
              <a:buSzPts val="800"/>
              <a:buFont typeface="Open Sans"/>
              <a:buNone/>
              <a:defRPr b="0" i="0" sz="800">
                <a:solidFill>
                  <a:srgbClr val="2F2F2F"/>
                </a:solidFill>
                <a:latin typeface="Open Sans"/>
                <a:ea typeface="Open Sans"/>
                <a:cs typeface="Open Sans"/>
                <a:sym typeface="Open Sans"/>
              </a:defRPr>
            </a:lvl1pPr>
            <a:lvl2pPr lvl="1" algn="l">
              <a:lnSpc>
                <a:spcPct val="100000"/>
              </a:lnSpc>
              <a:spcBef>
                <a:spcPts val="0"/>
              </a:spcBef>
              <a:spcAft>
                <a:spcPts val="0"/>
              </a:spcAft>
              <a:buClr>
                <a:schemeClr val="dk1"/>
              </a:buClr>
              <a:buSzPts val="800"/>
              <a:buFont typeface="Gill Sans"/>
              <a:buNone/>
              <a:defRPr sz="1100"/>
            </a:lvl2pPr>
            <a:lvl3pPr lvl="2" algn="l">
              <a:lnSpc>
                <a:spcPct val="100000"/>
              </a:lnSpc>
              <a:spcBef>
                <a:spcPts val="0"/>
              </a:spcBef>
              <a:spcAft>
                <a:spcPts val="0"/>
              </a:spcAft>
              <a:buClr>
                <a:schemeClr val="dk1"/>
              </a:buClr>
              <a:buSzPts val="800"/>
              <a:buFont typeface="Gill Sans"/>
              <a:buNone/>
              <a:defRPr sz="1100"/>
            </a:lvl3pPr>
            <a:lvl4pPr lvl="3" algn="l">
              <a:lnSpc>
                <a:spcPct val="100000"/>
              </a:lnSpc>
              <a:spcBef>
                <a:spcPts val="0"/>
              </a:spcBef>
              <a:spcAft>
                <a:spcPts val="0"/>
              </a:spcAft>
              <a:buClr>
                <a:schemeClr val="dk1"/>
              </a:buClr>
              <a:buSzPts val="800"/>
              <a:buFont typeface="Gill Sans"/>
              <a:buNone/>
              <a:defRPr sz="1100"/>
            </a:lvl4pPr>
            <a:lvl5pPr lvl="4" algn="l">
              <a:lnSpc>
                <a:spcPct val="100000"/>
              </a:lnSpc>
              <a:spcBef>
                <a:spcPts val="0"/>
              </a:spcBef>
              <a:spcAft>
                <a:spcPts val="0"/>
              </a:spcAft>
              <a:buClr>
                <a:schemeClr val="dk1"/>
              </a:buClr>
              <a:buSzPts val="800"/>
              <a:buFont typeface="Gill Sans"/>
              <a:buNone/>
              <a:defRPr sz="1100"/>
            </a:lvl5pPr>
            <a:lvl6pPr lvl="5" algn="l">
              <a:lnSpc>
                <a:spcPct val="100000"/>
              </a:lnSpc>
              <a:spcBef>
                <a:spcPts val="0"/>
              </a:spcBef>
              <a:spcAft>
                <a:spcPts val="0"/>
              </a:spcAft>
              <a:buClr>
                <a:schemeClr val="dk1"/>
              </a:buClr>
              <a:buSzPts val="800"/>
              <a:buFont typeface="Gill Sans"/>
              <a:buNone/>
              <a:defRPr sz="1100"/>
            </a:lvl6pPr>
            <a:lvl7pPr lvl="6" algn="l">
              <a:lnSpc>
                <a:spcPct val="100000"/>
              </a:lnSpc>
              <a:spcBef>
                <a:spcPts val="0"/>
              </a:spcBef>
              <a:spcAft>
                <a:spcPts val="0"/>
              </a:spcAft>
              <a:buClr>
                <a:schemeClr val="dk1"/>
              </a:buClr>
              <a:buSzPts val="800"/>
              <a:buFont typeface="Gill Sans"/>
              <a:buNone/>
              <a:defRPr sz="1100"/>
            </a:lvl7pPr>
            <a:lvl8pPr lvl="7" algn="l">
              <a:lnSpc>
                <a:spcPct val="100000"/>
              </a:lnSpc>
              <a:spcBef>
                <a:spcPts val="0"/>
              </a:spcBef>
              <a:spcAft>
                <a:spcPts val="0"/>
              </a:spcAft>
              <a:buClr>
                <a:schemeClr val="dk1"/>
              </a:buClr>
              <a:buSzPts val="800"/>
              <a:buFont typeface="Gill Sans"/>
              <a:buNone/>
              <a:defRPr sz="1100"/>
            </a:lvl8pPr>
            <a:lvl9pPr lvl="8" algn="l">
              <a:lnSpc>
                <a:spcPct val="100000"/>
              </a:lnSpc>
              <a:spcBef>
                <a:spcPts val="0"/>
              </a:spcBef>
              <a:spcAft>
                <a:spcPts val="0"/>
              </a:spcAft>
              <a:buClr>
                <a:schemeClr val="dk1"/>
              </a:buClr>
              <a:buSzPts val="800"/>
              <a:buFont typeface="Gill Sans"/>
              <a:buNone/>
              <a:defRPr sz="1100"/>
            </a:lvl9pPr>
          </a:lstStyle>
          <a:p/>
        </p:txBody>
      </p:sp>
      <p:sp>
        <p:nvSpPr>
          <p:cNvPr id="334" name="Google Shape;334;p37"/>
          <p:cNvSpPr txBox="1"/>
          <p:nvPr>
            <p:ph idx="11" type="ftr"/>
          </p:nvPr>
        </p:nvSpPr>
        <p:spPr>
          <a:xfrm>
            <a:off x="455536" y="4937760"/>
            <a:ext cx="2526600" cy="205800"/>
          </a:xfrm>
          <a:prstGeom prst="rect">
            <a:avLst/>
          </a:prstGeom>
          <a:noFill/>
          <a:ln>
            <a:noFill/>
          </a:ln>
        </p:spPr>
        <p:txBody>
          <a:bodyPr anchorCtr="0" anchor="ctr" bIns="25700" lIns="51425" spcFirstLastPara="1" rIns="51425" wrap="square" tIns="25700">
            <a:noAutofit/>
          </a:bodyPr>
          <a:lstStyle>
            <a:lvl1pPr lvl="0" algn="l">
              <a:lnSpc>
                <a:spcPct val="100000"/>
              </a:lnSpc>
              <a:spcBef>
                <a:spcPts val="0"/>
              </a:spcBef>
              <a:spcAft>
                <a:spcPts val="0"/>
              </a:spcAft>
              <a:buClr>
                <a:srgbClr val="2F2F2F"/>
              </a:buClr>
              <a:buSzPts val="800"/>
              <a:buFont typeface="Open Sans"/>
              <a:buNone/>
              <a:defRPr b="0" i="0" sz="800">
                <a:solidFill>
                  <a:srgbClr val="2F2F2F"/>
                </a:solidFill>
                <a:latin typeface="Open Sans"/>
                <a:ea typeface="Open Sans"/>
                <a:cs typeface="Open Sans"/>
                <a:sym typeface="Open Sans"/>
              </a:defRPr>
            </a:lvl1pPr>
            <a:lvl2pPr lvl="1" algn="l">
              <a:lnSpc>
                <a:spcPct val="100000"/>
              </a:lnSpc>
              <a:spcBef>
                <a:spcPts val="0"/>
              </a:spcBef>
              <a:spcAft>
                <a:spcPts val="0"/>
              </a:spcAft>
              <a:buClr>
                <a:schemeClr val="dk1"/>
              </a:buClr>
              <a:buSzPts val="800"/>
              <a:buFont typeface="Gill Sans"/>
              <a:buNone/>
              <a:defRPr sz="1100"/>
            </a:lvl2pPr>
            <a:lvl3pPr lvl="2" algn="l">
              <a:lnSpc>
                <a:spcPct val="100000"/>
              </a:lnSpc>
              <a:spcBef>
                <a:spcPts val="0"/>
              </a:spcBef>
              <a:spcAft>
                <a:spcPts val="0"/>
              </a:spcAft>
              <a:buClr>
                <a:schemeClr val="dk1"/>
              </a:buClr>
              <a:buSzPts val="800"/>
              <a:buFont typeface="Gill Sans"/>
              <a:buNone/>
              <a:defRPr sz="1100"/>
            </a:lvl3pPr>
            <a:lvl4pPr lvl="3" algn="l">
              <a:lnSpc>
                <a:spcPct val="100000"/>
              </a:lnSpc>
              <a:spcBef>
                <a:spcPts val="0"/>
              </a:spcBef>
              <a:spcAft>
                <a:spcPts val="0"/>
              </a:spcAft>
              <a:buClr>
                <a:schemeClr val="dk1"/>
              </a:buClr>
              <a:buSzPts val="800"/>
              <a:buFont typeface="Gill Sans"/>
              <a:buNone/>
              <a:defRPr sz="1100"/>
            </a:lvl4pPr>
            <a:lvl5pPr lvl="4" algn="l">
              <a:lnSpc>
                <a:spcPct val="100000"/>
              </a:lnSpc>
              <a:spcBef>
                <a:spcPts val="0"/>
              </a:spcBef>
              <a:spcAft>
                <a:spcPts val="0"/>
              </a:spcAft>
              <a:buClr>
                <a:schemeClr val="dk1"/>
              </a:buClr>
              <a:buSzPts val="800"/>
              <a:buFont typeface="Gill Sans"/>
              <a:buNone/>
              <a:defRPr sz="1100"/>
            </a:lvl5pPr>
            <a:lvl6pPr lvl="5" algn="l">
              <a:lnSpc>
                <a:spcPct val="100000"/>
              </a:lnSpc>
              <a:spcBef>
                <a:spcPts val="0"/>
              </a:spcBef>
              <a:spcAft>
                <a:spcPts val="0"/>
              </a:spcAft>
              <a:buClr>
                <a:schemeClr val="dk1"/>
              </a:buClr>
              <a:buSzPts val="800"/>
              <a:buFont typeface="Gill Sans"/>
              <a:buNone/>
              <a:defRPr sz="1100"/>
            </a:lvl6pPr>
            <a:lvl7pPr lvl="6" algn="l">
              <a:lnSpc>
                <a:spcPct val="100000"/>
              </a:lnSpc>
              <a:spcBef>
                <a:spcPts val="0"/>
              </a:spcBef>
              <a:spcAft>
                <a:spcPts val="0"/>
              </a:spcAft>
              <a:buClr>
                <a:schemeClr val="dk1"/>
              </a:buClr>
              <a:buSzPts val="800"/>
              <a:buFont typeface="Gill Sans"/>
              <a:buNone/>
              <a:defRPr sz="1100"/>
            </a:lvl7pPr>
            <a:lvl8pPr lvl="7" algn="l">
              <a:lnSpc>
                <a:spcPct val="100000"/>
              </a:lnSpc>
              <a:spcBef>
                <a:spcPts val="0"/>
              </a:spcBef>
              <a:spcAft>
                <a:spcPts val="0"/>
              </a:spcAft>
              <a:buClr>
                <a:schemeClr val="dk1"/>
              </a:buClr>
              <a:buSzPts val="800"/>
              <a:buFont typeface="Gill Sans"/>
              <a:buNone/>
              <a:defRPr sz="1100"/>
            </a:lvl8pPr>
            <a:lvl9pPr lvl="8" algn="l">
              <a:lnSpc>
                <a:spcPct val="100000"/>
              </a:lnSpc>
              <a:spcBef>
                <a:spcPts val="0"/>
              </a:spcBef>
              <a:spcAft>
                <a:spcPts val="0"/>
              </a:spcAft>
              <a:buClr>
                <a:schemeClr val="dk1"/>
              </a:buClr>
              <a:buSzPts val="800"/>
              <a:buFont typeface="Gill Sans"/>
              <a:buNone/>
              <a:defRPr sz="1100"/>
            </a:lvl9pPr>
          </a:lstStyle>
          <a:p/>
        </p:txBody>
      </p:sp>
      <p:sp>
        <p:nvSpPr>
          <p:cNvPr id="335" name="Google Shape;335;p37"/>
          <p:cNvSpPr txBox="1"/>
          <p:nvPr>
            <p:ph idx="12" type="sldNum"/>
          </p:nvPr>
        </p:nvSpPr>
        <p:spPr>
          <a:xfrm>
            <a:off x="8868254" y="4937760"/>
            <a:ext cx="275700" cy="2058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336" name="Shape 336"/>
        <p:cNvGrpSpPr/>
        <p:nvPr/>
      </p:nvGrpSpPr>
      <p:grpSpPr>
        <a:xfrm>
          <a:off x="0" y="0"/>
          <a:ext cx="0" cy="0"/>
          <a:chOff x="0" y="0"/>
          <a:chExt cx="0" cy="0"/>
        </a:xfrm>
      </p:grpSpPr>
      <p:sp>
        <p:nvSpPr>
          <p:cNvPr id="337" name="Google Shape;337;p38"/>
          <p:cNvSpPr txBox="1"/>
          <p:nvPr>
            <p:ph type="title"/>
          </p:nvPr>
        </p:nvSpPr>
        <p:spPr>
          <a:xfrm>
            <a:off x="468630" y="273844"/>
            <a:ext cx="8200200" cy="701700"/>
          </a:xfrm>
          <a:prstGeom prst="rect">
            <a:avLst/>
          </a:prstGeom>
          <a:noFill/>
          <a:ln>
            <a:noFill/>
          </a:ln>
        </p:spPr>
        <p:txBody>
          <a:bodyPr anchorCtr="0" anchor="ctr" bIns="25700" lIns="51425" spcFirstLastPara="1" rIns="51425" wrap="square" tIns="25700">
            <a:noAutofit/>
          </a:bodyPr>
          <a:lstStyle>
            <a:lvl1pPr lvl="0" algn="l">
              <a:lnSpc>
                <a:spcPct val="90000"/>
              </a:lnSpc>
              <a:spcBef>
                <a:spcPts val="0"/>
              </a:spcBef>
              <a:spcAft>
                <a:spcPts val="0"/>
              </a:spcAft>
              <a:buClr>
                <a:srgbClr val="168FDF"/>
              </a:buClr>
              <a:buSzPts val="1600"/>
              <a:buFont typeface="Open Sans"/>
              <a:buNone/>
              <a:defRPr>
                <a:solidFill>
                  <a:srgbClr val="168FDF"/>
                </a:solidFill>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p:txBody>
      </p:sp>
      <p:cxnSp>
        <p:nvCxnSpPr>
          <p:cNvPr id="338" name="Google Shape;338;p38"/>
          <p:cNvCxnSpPr/>
          <p:nvPr/>
        </p:nvCxnSpPr>
        <p:spPr>
          <a:xfrm>
            <a:off x="308610" y="273844"/>
            <a:ext cx="0" cy="4581600"/>
          </a:xfrm>
          <a:prstGeom prst="straightConnector1">
            <a:avLst/>
          </a:prstGeom>
          <a:noFill/>
          <a:ln cap="flat" cmpd="sng" w="9525">
            <a:solidFill>
              <a:srgbClr val="168FDF"/>
            </a:solidFill>
            <a:prstDash val="solid"/>
            <a:miter lim="800000"/>
            <a:headEnd len="sm" w="sm" type="none"/>
            <a:tailEnd len="sm" w="sm" type="none"/>
          </a:ln>
        </p:spPr>
      </p:cxnSp>
      <p:pic>
        <p:nvPicPr>
          <p:cNvPr id="339" name="Google Shape;339;p38"/>
          <p:cNvPicPr preferRelativeResize="0"/>
          <p:nvPr/>
        </p:nvPicPr>
        <p:blipFill rotWithShape="1">
          <a:blip r:embed="rId2">
            <a:alphaModFix/>
          </a:blip>
          <a:srcRect b="0" l="0" r="0" t="0"/>
          <a:stretch/>
        </p:blipFill>
        <p:spPr>
          <a:xfrm>
            <a:off x="455313" y="4734018"/>
            <a:ext cx="2033132" cy="121351"/>
          </a:xfrm>
          <a:prstGeom prst="rect">
            <a:avLst/>
          </a:prstGeom>
          <a:noFill/>
          <a:ln>
            <a:noFill/>
          </a:ln>
        </p:spPr>
      </p:pic>
      <p:sp>
        <p:nvSpPr>
          <p:cNvPr id="340" name="Google Shape;340;p38"/>
          <p:cNvSpPr txBox="1"/>
          <p:nvPr>
            <p:ph idx="10" type="dt"/>
          </p:nvPr>
        </p:nvSpPr>
        <p:spPr>
          <a:xfrm>
            <a:off x="8242917" y="4937760"/>
            <a:ext cx="618900" cy="205500"/>
          </a:xfrm>
          <a:prstGeom prst="rect">
            <a:avLst/>
          </a:prstGeom>
          <a:noFill/>
          <a:ln>
            <a:noFill/>
          </a:ln>
        </p:spPr>
        <p:txBody>
          <a:bodyPr anchorCtr="0" anchor="ctr" bIns="25700" lIns="51425" spcFirstLastPara="1" rIns="51425" wrap="square" tIns="25700">
            <a:noAutofit/>
          </a:bodyPr>
          <a:lstStyle>
            <a:lvl1pPr lvl="0" algn="r">
              <a:spcBef>
                <a:spcPts val="0"/>
              </a:spcBef>
              <a:spcAft>
                <a:spcPts val="0"/>
              </a:spcAft>
              <a:buClr>
                <a:srgbClr val="2F2F2F"/>
              </a:buClr>
              <a:buSzPts val="800"/>
              <a:buFont typeface="Gill Sans"/>
              <a:buNone/>
              <a:defRPr sz="800">
                <a:solidFill>
                  <a:srgbClr val="2F2F2F"/>
                </a:solidFill>
                <a:latin typeface="Gill Sans"/>
                <a:ea typeface="Gill Sans"/>
                <a:cs typeface="Gill Sans"/>
                <a:sym typeface="Gill Sans"/>
              </a:defRPr>
            </a:lvl1pPr>
            <a:lvl2pPr lvl="1" algn="l">
              <a:spcBef>
                <a:spcPts val="0"/>
              </a:spcBef>
              <a:spcAft>
                <a:spcPts val="0"/>
              </a:spcAft>
              <a:buClr>
                <a:schemeClr val="dk1"/>
              </a:buClr>
              <a:buSzPts val="800"/>
              <a:buFont typeface="Gill Sans"/>
              <a:buNone/>
              <a:defRPr sz="1100"/>
            </a:lvl2pPr>
            <a:lvl3pPr lvl="2" algn="l">
              <a:spcBef>
                <a:spcPts val="0"/>
              </a:spcBef>
              <a:spcAft>
                <a:spcPts val="0"/>
              </a:spcAft>
              <a:buClr>
                <a:schemeClr val="dk1"/>
              </a:buClr>
              <a:buSzPts val="800"/>
              <a:buFont typeface="Gill Sans"/>
              <a:buNone/>
              <a:defRPr sz="1100"/>
            </a:lvl3pPr>
            <a:lvl4pPr lvl="3" algn="l">
              <a:spcBef>
                <a:spcPts val="0"/>
              </a:spcBef>
              <a:spcAft>
                <a:spcPts val="0"/>
              </a:spcAft>
              <a:buClr>
                <a:schemeClr val="dk1"/>
              </a:buClr>
              <a:buSzPts val="800"/>
              <a:buFont typeface="Gill Sans"/>
              <a:buNone/>
              <a:defRPr sz="1100"/>
            </a:lvl4pPr>
            <a:lvl5pPr lvl="4" algn="l">
              <a:spcBef>
                <a:spcPts val="0"/>
              </a:spcBef>
              <a:spcAft>
                <a:spcPts val="0"/>
              </a:spcAft>
              <a:buClr>
                <a:schemeClr val="dk1"/>
              </a:buClr>
              <a:buSzPts val="800"/>
              <a:buFont typeface="Gill Sans"/>
              <a:buNone/>
              <a:defRPr sz="1100"/>
            </a:lvl5pPr>
            <a:lvl6pPr lvl="5" algn="l">
              <a:spcBef>
                <a:spcPts val="0"/>
              </a:spcBef>
              <a:spcAft>
                <a:spcPts val="0"/>
              </a:spcAft>
              <a:buClr>
                <a:schemeClr val="dk1"/>
              </a:buClr>
              <a:buSzPts val="800"/>
              <a:buFont typeface="Gill Sans"/>
              <a:buNone/>
              <a:defRPr sz="1100"/>
            </a:lvl6pPr>
            <a:lvl7pPr lvl="6" algn="l">
              <a:spcBef>
                <a:spcPts val="0"/>
              </a:spcBef>
              <a:spcAft>
                <a:spcPts val="0"/>
              </a:spcAft>
              <a:buClr>
                <a:schemeClr val="dk1"/>
              </a:buClr>
              <a:buSzPts val="800"/>
              <a:buFont typeface="Gill Sans"/>
              <a:buNone/>
              <a:defRPr sz="1100"/>
            </a:lvl7pPr>
            <a:lvl8pPr lvl="7" algn="l">
              <a:spcBef>
                <a:spcPts val="0"/>
              </a:spcBef>
              <a:spcAft>
                <a:spcPts val="0"/>
              </a:spcAft>
              <a:buClr>
                <a:schemeClr val="dk1"/>
              </a:buClr>
              <a:buSzPts val="800"/>
              <a:buFont typeface="Gill Sans"/>
              <a:buNone/>
              <a:defRPr sz="1100"/>
            </a:lvl8pPr>
            <a:lvl9pPr lvl="8" algn="l">
              <a:spcBef>
                <a:spcPts val="0"/>
              </a:spcBef>
              <a:spcAft>
                <a:spcPts val="0"/>
              </a:spcAft>
              <a:buClr>
                <a:schemeClr val="dk1"/>
              </a:buClr>
              <a:buSzPts val="800"/>
              <a:buFont typeface="Gill Sans"/>
              <a:buNone/>
              <a:defRPr sz="1100"/>
            </a:lvl9pPr>
          </a:lstStyle>
          <a:p/>
        </p:txBody>
      </p:sp>
      <p:sp>
        <p:nvSpPr>
          <p:cNvPr id="341" name="Google Shape;341;p38"/>
          <p:cNvSpPr txBox="1"/>
          <p:nvPr>
            <p:ph idx="11" type="ftr"/>
          </p:nvPr>
        </p:nvSpPr>
        <p:spPr>
          <a:xfrm>
            <a:off x="455536" y="4937760"/>
            <a:ext cx="2526600" cy="205500"/>
          </a:xfrm>
          <a:prstGeom prst="rect">
            <a:avLst/>
          </a:prstGeom>
          <a:noFill/>
          <a:ln>
            <a:noFill/>
          </a:ln>
        </p:spPr>
        <p:txBody>
          <a:bodyPr anchorCtr="0" anchor="ctr" bIns="25700" lIns="51425" spcFirstLastPara="1" rIns="51425" wrap="square" tIns="25700">
            <a:noAutofit/>
          </a:bodyPr>
          <a:lstStyle>
            <a:lvl1pPr lvl="0" algn="l">
              <a:spcBef>
                <a:spcPts val="0"/>
              </a:spcBef>
              <a:spcAft>
                <a:spcPts val="0"/>
              </a:spcAft>
              <a:buClr>
                <a:srgbClr val="2F2F2F"/>
              </a:buClr>
              <a:buSzPts val="800"/>
              <a:buFont typeface="Gill Sans"/>
              <a:buNone/>
              <a:defRPr sz="800">
                <a:solidFill>
                  <a:srgbClr val="2F2F2F"/>
                </a:solidFill>
                <a:latin typeface="Gill Sans"/>
                <a:ea typeface="Gill Sans"/>
                <a:cs typeface="Gill Sans"/>
                <a:sym typeface="Gill Sans"/>
              </a:defRPr>
            </a:lvl1pPr>
            <a:lvl2pPr lvl="1" algn="l">
              <a:spcBef>
                <a:spcPts val="0"/>
              </a:spcBef>
              <a:spcAft>
                <a:spcPts val="0"/>
              </a:spcAft>
              <a:buClr>
                <a:schemeClr val="dk1"/>
              </a:buClr>
              <a:buSzPts val="800"/>
              <a:buFont typeface="Gill Sans"/>
              <a:buNone/>
              <a:defRPr sz="1100"/>
            </a:lvl2pPr>
            <a:lvl3pPr lvl="2" algn="l">
              <a:spcBef>
                <a:spcPts val="0"/>
              </a:spcBef>
              <a:spcAft>
                <a:spcPts val="0"/>
              </a:spcAft>
              <a:buClr>
                <a:schemeClr val="dk1"/>
              </a:buClr>
              <a:buSzPts val="800"/>
              <a:buFont typeface="Gill Sans"/>
              <a:buNone/>
              <a:defRPr sz="1100"/>
            </a:lvl3pPr>
            <a:lvl4pPr lvl="3" algn="l">
              <a:spcBef>
                <a:spcPts val="0"/>
              </a:spcBef>
              <a:spcAft>
                <a:spcPts val="0"/>
              </a:spcAft>
              <a:buClr>
                <a:schemeClr val="dk1"/>
              </a:buClr>
              <a:buSzPts val="800"/>
              <a:buFont typeface="Gill Sans"/>
              <a:buNone/>
              <a:defRPr sz="1100"/>
            </a:lvl4pPr>
            <a:lvl5pPr lvl="4" algn="l">
              <a:spcBef>
                <a:spcPts val="0"/>
              </a:spcBef>
              <a:spcAft>
                <a:spcPts val="0"/>
              </a:spcAft>
              <a:buClr>
                <a:schemeClr val="dk1"/>
              </a:buClr>
              <a:buSzPts val="800"/>
              <a:buFont typeface="Gill Sans"/>
              <a:buNone/>
              <a:defRPr sz="1100"/>
            </a:lvl5pPr>
            <a:lvl6pPr lvl="5" algn="l">
              <a:spcBef>
                <a:spcPts val="0"/>
              </a:spcBef>
              <a:spcAft>
                <a:spcPts val="0"/>
              </a:spcAft>
              <a:buClr>
                <a:schemeClr val="dk1"/>
              </a:buClr>
              <a:buSzPts val="800"/>
              <a:buFont typeface="Gill Sans"/>
              <a:buNone/>
              <a:defRPr sz="1100"/>
            </a:lvl6pPr>
            <a:lvl7pPr lvl="6" algn="l">
              <a:spcBef>
                <a:spcPts val="0"/>
              </a:spcBef>
              <a:spcAft>
                <a:spcPts val="0"/>
              </a:spcAft>
              <a:buClr>
                <a:schemeClr val="dk1"/>
              </a:buClr>
              <a:buSzPts val="800"/>
              <a:buFont typeface="Gill Sans"/>
              <a:buNone/>
              <a:defRPr sz="1100"/>
            </a:lvl7pPr>
            <a:lvl8pPr lvl="7" algn="l">
              <a:spcBef>
                <a:spcPts val="0"/>
              </a:spcBef>
              <a:spcAft>
                <a:spcPts val="0"/>
              </a:spcAft>
              <a:buClr>
                <a:schemeClr val="dk1"/>
              </a:buClr>
              <a:buSzPts val="800"/>
              <a:buFont typeface="Gill Sans"/>
              <a:buNone/>
              <a:defRPr sz="1100"/>
            </a:lvl8pPr>
            <a:lvl9pPr lvl="8" algn="l">
              <a:spcBef>
                <a:spcPts val="0"/>
              </a:spcBef>
              <a:spcAft>
                <a:spcPts val="0"/>
              </a:spcAft>
              <a:buClr>
                <a:schemeClr val="dk1"/>
              </a:buClr>
              <a:buSzPts val="800"/>
              <a:buFont typeface="Gill Sans"/>
              <a:buNone/>
              <a:defRPr sz="1100"/>
            </a:lvl9pPr>
          </a:lstStyle>
          <a:p/>
        </p:txBody>
      </p:sp>
      <p:sp>
        <p:nvSpPr>
          <p:cNvPr id="342" name="Google Shape;342;p38"/>
          <p:cNvSpPr txBox="1"/>
          <p:nvPr>
            <p:ph idx="12" type="sldNum"/>
          </p:nvPr>
        </p:nvSpPr>
        <p:spPr>
          <a:xfrm>
            <a:off x="8868254" y="4937760"/>
            <a:ext cx="276000" cy="205500"/>
          </a:xfrm>
          <a:prstGeom prst="rect">
            <a:avLst/>
          </a:prstGeom>
          <a:noFill/>
          <a:ln>
            <a:noFill/>
          </a:ln>
        </p:spPr>
        <p:txBody>
          <a:bodyPr anchorCtr="0" anchor="ctr" bIns="25700" lIns="51425" spcFirstLastPara="1" rIns="51425" wrap="square" tIns="25700">
            <a:noAutofit/>
          </a:bodyPr>
          <a:lstStyle>
            <a:lvl1pPr indent="0" lvl="0" marL="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1pPr>
            <a:lvl2pPr indent="0" lvl="1" marL="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2pPr>
            <a:lvl3pPr indent="0" lvl="2" marL="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3pPr>
            <a:lvl4pPr indent="0" lvl="3" marL="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4pPr>
            <a:lvl5pPr indent="0" lvl="4" marL="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5pPr>
            <a:lvl6pPr indent="0" lvl="5" marL="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6pPr>
            <a:lvl7pPr indent="0" lvl="6" marL="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7pPr>
            <a:lvl8pPr indent="0" lvl="7" marL="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8pPr>
            <a:lvl9pPr indent="0" lvl="8" marL="0" algn="r">
              <a:spcBef>
                <a:spcPts val="0"/>
              </a:spcBef>
              <a:buClr>
                <a:srgbClr val="2F2F2F"/>
              </a:buClr>
              <a:buSzPts val="800"/>
              <a:buFont typeface="Gill Sans"/>
              <a:buNone/>
              <a:defRPr b="0" i="0" sz="800" u="none" cap="none" strike="noStrike">
                <a:solidFill>
                  <a:srgbClr val="2F2F2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wo Column">
  <p:cSld name="1_Text Two Column">
    <p:spTree>
      <p:nvGrpSpPr>
        <p:cNvPr id="343" name="Shape 343"/>
        <p:cNvGrpSpPr/>
        <p:nvPr/>
      </p:nvGrpSpPr>
      <p:grpSpPr>
        <a:xfrm>
          <a:off x="0" y="0"/>
          <a:ext cx="0" cy="0"/>
          <a:chOff x="0" y="0"/>
          <a:chExt cx="0" cy="0"/>
        </a:xfrm>
      </p:grpSpPr>
      <p:sp>
        <p:nvSpPr>
          <p:cNvPr id="344" name="Google Shape;344;p39"/>
          <p:cNvSpPr txBox="1"/>
          <p:nvPr>
            <p:ph type="title"/>
          </p:nvPr>
        </p:nvSpPr>
        <p:spPr>
          <a:xfrm>
            <a:off x="468630" y="273844"/>
            <a:ext cx="8200500" cy="7017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168FDF"/>
              </a:buClr>
              <a:buSzPts val="2100"/>
              <a:buFont typeface="Gill Sans"/>
              <a:buNone/>
              <a:defRPr b="0" i="0">
                <a:solidFill>
                  <a:srgbClr val="168FDF"/>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5" name="Google Shape;345;p39"/>
          <p:cNvSpPr txBox="1"/>
          <p:nvPr>
            <p:ph idx="1" type="body"/>
          </p:nvPr>
        </p:nvSpPr>
        <p:spPr>
          <a:xfrm>
            <a:off x="468630" y="1001316"/>
            <a:ext cx="3999000" cy="3263400"/>
          </a:xfrm>
          <a:prstGeom prst="rect">
            <a:avLst/>
          </a:prstGeom>
          <a:noFill/>
          <a:ln>
            <a:noFill/>
          </a:ln>
        </p:spPr>
        <p:txBody>
          <a:bodyPr anchorCtr="0" anchor="t" bIns="34275" lIns="68575" spcFirstLastPara="1" rIns="68575" wrap="square" tIns="34275">
            <a:noAutofit/>
          </a:bodyPr>
          <a:lstStyle>
            <a:lvl1pPr indent="-336550" lvl="0" marL="457200" algn="l">
              <a:lnSpc>
                <a:spcPct val="100000"/>
              </a:lnSpc>
              <a:spcBef>
                <a:spcPts val="800"/>
              </a:spcBef>
              <a:spcAft>
                <a:spcPts val="0"/>
              </a:spcAft>
              <a:buSzPts val="1700"/>
              <a:buChar char="›"/>
              <a:defRPr b="0" i="0" sz="1700">
                <a:latin typeface="Calibri"/>
                <a:ea typeface="Calibri"/>
                <a:cs typeface="Calibri"/>
                <a:sym typeface="Calibri"/>
              </a:defRPr>
            </a:lvl1pPr>
            <a:lvl2pPr indent="-323850" lvl="1" marL="914400" algn="l">
              <a:lnSpc>
                <a:spcPct val="100000"/>
              </a:lnSpc>
              <a:spcBef>
                <a:spcPts val="400"/>
              </a:spcBef>
              <a:spcAft>
                <a:spcPts val="0"/>
              </a:spcAft>
              <a:buSzPts val="1500"/>
              <a:buChar char="›"/>
              <a:defRPr sz="1500"/>
            </a:lvl2pPr>
            <a:lvl3pPr indent="-317500" lvl="2" marL="1371600" algn="l">
              <a:lnSpc>
                <a:spcPct val="100000"/>
              </a:lnSpc>
              <a:spcBef>
                <a:spcPts val="400"/>
              </a:spcBef>
              <a:spcAft>
                <a:spcPts val="0"/>
              </a:spcAft>
              <a:buSzPts val="1400"/>
              <a:buChar char="›"/>
              <a:defRPr sz="1400"/>
            </a:lvl3pPr>
            <a:lvl4pPr indent="-304800" lvl="3" marL="1828800" algn="l">
              <a:lnSpc>
                <a:spcPct val="100000"/>
              </a:lnSpc>
              <a:spcBef>
                <a:spcPts val="400"/>
              </a:spcBef>
              <a:spcAft>
                <a:spcPts val="0"/>
              </a:spcAft>
              <a:buSzPts val="1200"/>
              <a:buChar char="›"/>
              <a:defRPr sz="1200"/>
            </a:lvl4pPr>
            <a:lvl5pPr indent="-298450" lvl="4" marL="2286000" algn="l">
              <a:lnSpc>
                <a:spcPct val="100000"/>
              </a:lnSpc>
              <a:spcBef>
                <a:spcPts val="400"/>
              </a:spcBef>
              <a:spcAft>
                <a:spcPts val="0"/>
              </a:spcAft>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346" name="Google Shape;346;p39"/>
          <p:cNvCxnSpPr/>
          <p:nvPr/>
        </p:nvCxnSpPr>
        <p:spPr>
          <a:xfrm>
            <a:off x="308610" y="273844"/>
            <a:ext cx="0" cy="4581600"/>
          </a:xfrm>
          <a:prstGeom prst="straightConnector1">
            <a:avLst/>
          </a:prstGeom>
          <a:noFill/>
          <a:ln cap="flat" cmpd="sng" w="9525">
            <a:solidFill>
              <a:srgbClr val="168FDF"/>
            </a:solidFill>
            <a:prstDash val="solid"/>
            <a:miter lim="800000"/>
            <a:headEnd len="sm" w="sm" type="none"/>
            <a:tailEnd len="sm" w="sm" type="none"/>
          </a:ln>
        </p:spPr>
      </p:cxnSp>
      <p:sp>
        <p:nvSpPr>
          <p:cNvPr id="347" name="Google Shape;347;p39"/>
          <p:cNvSpPr txBox="1"/>
          <p:nvPr>
            <p:ph idx="2" type="body"/>
          </p:nvPr>
        </p:nvSpPr>
        <p:spPr>
          <a:xfrm>
            <a:off x="4669987" y="1001316"/>
            <a:ext cx="3999000" cy="3263400"/>
          </a:xfrm>
          <a:prstGeom prst="rect">
            <a:avLst/>
          </a:prstGeom>
          <a:noFill/>
          <a:ln>
            <a:noFill/>
          </a:ln>
        </p:spPr>
        <p:txBody>
          <a:bodyPr anchorCtr="0" anchor="t" bIns="34275" lIns="68575" spcFirstLastPara="1" rIns="68575" wrap="square" tIns="34275">
            <a:noAutofit/>
          </a:bodyPr>
          <a:lstStyle>
            <a:lvl1pPr indent="-336550" lvl="0" marL="457200" algn="l">
              <a:lnSpc>
                <a:spcPct val="100000"/>
              </a:lnSpc>
              <a:spcBef>
                <a:spcPts val="800"/>
              </a:spcBef>
              <a:spcAft>
                <a:spcPts val="0"/>
              </a:spcAft>
              <a:buSzPts val="1700"/>
              <a:buChar char="›"/>
              <a:defRPr b="0" i="0" sz="1700">
                <a:latin typeface="Calibri"/>
                <a:ea typeface="Calibri"/>
                <a:cs typeface="Calibri"/>
                <a:sym typeface="Calibri"/>
              </a:defRPr>
            </a:lvl1pPr>
            <a:lvl2pPr indent="-323850" lvl="1" marL="914400" algn="l">
              <a:lnSpc>
                <a:spcPct val="100000"/>
              </a:lnSpc>
              <a:spcBef>
                <a:spcPts val="400"/>
              </a:spcBef>
              <a:spcAft>
                <a:spcPts val="0"/>
              </a:spcAft>
              <a:buSzPts val="1500"/>
              <a:buChar char="›"/>
              <a:defRPr sz="1500"/>
            </a:lvl2pPr>
            <a:lvl3pPr indent="-317500" lvl="2" marL="1371600" algn="l">
              <a:lnSpc>
                <a:spcPct val="100000"/>
              </a:lnSpc>
              <a:spcBef>
                <a:spcPts val="400"/>
              </a:spcBef>
              <a:spcAft>
                <a:spcPts val="0"/>
              </a:spcAft>
              <a:buSzPts val="1400"/>
              <a:buChar char="›"/>
              <a:defRPr sz="1400"/>
            </a:lvl3pPr>
            <a:lvl4pPr indent="-304800" lvl="3" marL="1828800" algn="l">
              <a:lnSpc>
                <a:spcPct val="100000"/>
              </a:lnSpc>
              <a:spcBef>
                <a:spcPts val="400"/>
              </a:spcBef>
              <a:spcAft>
                <a:spcPts val="0"/>
              </a:spcAft>
              <a:buSzPts val="1200"/>
              <a:buChar char="›"/>
              <a:defRPr sz="1200"/>
            </a:lvl4pPr>
            <a:lvl5pPr indent="-298450" lvl="4" marL="2286000" algn="l">
              <a:lnSpc>
                <a:spcPct val="100000"/>
              </a:lnSpc>
              <a:spcBef>
                <a:spcPts val="400"/>
              </a:spcBef>
              <a:spcAft>
                <a:spcPts val="0"/>
              </a:spcAft>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48" name="Google Shape;348;p39"/>
          <p:cNvPicPr preferRelativeResize="0"/>
          <p:nvPr/>
        </p:nvPicPr>
        <p:blipFill rotWithShape="1">
          <a:blip r:embed="rId2">
            <a:alphaModFix/>
          </a:blip>
          <a:srcRect b="0" l="0" r="0" t="0"/>
          <a:stretch/>
        </p:blipFill>
        <p:spPr>
          <a:xfrm>
            <a:off x="455313" y="4734017"/>
            <a:ext cx="2033132" cy="121351"/>
          </a:xfrm>
          <a:prstGeom prst="rect">
            <a:avLst/>
          </a:prstGeom>
          <a:noFill/>
          <a:ln>
            <a:noFill/>
          </a:ln>
        </p:spPr>
      </p:pic>
      <p:sp>
        <p:nvSpPr>
          <p:cNvPr id="349" name="Google Shape;349;p39"/>
          <p:cNvSpPr txBox="1"/>
          <p:nvPr>
            <p:ph idx="10" type="dt"/>
          </p:nvPr>
        </p:nvSpPr>
        <p:spPr>
          <a:xfrm>
            <a:off x="8242917" y="4937760"/>
            <a:ext cx="618600" cy="2058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Clr>
                <a:srgbClr val="2F2F2F"/>
              </a:buClr>
              <a:buSzPts val="1100"/>
              <a:buFont typeface="Calibri"/>
              <a:buNone/>
              <a:defRPr b="0" i="0" sz="800">
                <a:solidFill>
                  <a:srgbClr val="2F2F2F"/>
                </a:solidFill>
                <a:latin typeface="Calibri"/>
                <a:ea typeface="Calibri"/>
                <a:cs typeface="Calibri"/>
                <a:sym typeface="Calibri"/>
              </a:defRPr>
            </a:lvl1pPr>
            <a:lvl2pPr lvl="1" algn="l">
              <a:lnSpc>
                <a:spcPct val="100000"/>
              </a:lnSpc>
              <a:spcBef>
                <a:spcPts val="0"/>
              </a:spcBef>
              <a:spcAft>
                <a:spcPts val="0"/>
              </a:spcAft>
              <a:buClr>
                <a:schemeClr val="dk1"/>
              </a:buClr>
              <a:buSzPts val="1100"/>
              <a:buFont typeface="Gill Sans"/>
              <a:buNone/>
              <a:defRPr/>
            </a:lvl2pPr>
            <a:lvl3pPr lvl="2" algn="l">
              <a:lnSpc>
                <a:spcPct val="100000"/>
              </a:lnSpc>
              <a:spcBef>
                <a:spcPts val="0"/>
              </a:spcBef>
              <a:spcAft>
                <a:spcPts val="0"/>
              </a:spcAft>
              <a:buClr>
                <a:schemeClr val="dk1"/>
              </a:buClr>
              <a:buSzPts val="1100"/>
              <a:buFont typeface="Gill Sans"/>
              <a:buNone/>
              <a:defRPr/>
            </a:lvl3pPr>
            <a:lvl4pPr lvl="3" algn="l">
              <a:lnSpc>
                <a:spcPct val="100000"/>
              </a:lnSpc>
              <a:spcBef>
                <a:spcPts val="0"/>
              </a:spcBef>
              <a:spcAft>
                <a:spcPts val="0"/>
              </a:spcAft>
              <a:buClr>
                <a:schemeClr val="dk1"/>
              </a:buClr>
              <a:buSzPts val="1100"/>
              <a:buFont typeface="Gill Sans"/>
              <a:buNone/>
              <a:defRPr/>
            </a:lvl4pPr>
            <a:lvl5pPr lvl="4" algn="l">
              <a:lnSpc>
                <a:spcPct val="100000"/>
              </a:lnSpc>
              <a:spcBef>
                <a:spcPts val="0"/>
              </a:spcBef>
              <a:spcAft>
                <a:spcPts val="0"/>
              </a:spcAft>
              <a:buClr>
                <a:schemeClr val="dk1"/>
              </a:buClr>
              <a:buSzPts val="1100"/>
              <a:buFont typeface="Gill Sans"/>
              <a:buNone/>
              <a:defRPr/>
            </a:lvl5pPr>
            <a:lvl6pPr lvl="5" algn="l">
              <a:lnSpc>
                <a:spcPct val="100000"/>
              </a:lnSpc>
              <a:spcBef>
                <a:spcPts val="0"/>
              </a:spcBef>
              <a:spcAft>
                <a:spcPts val="0"/>
              </a:spcAft>
              <a:buClr>
                <a:schemeClr val="dk1"/>
              </a:buClr>
              <a:buSzPts val="1100"/>
              <a:buFont typeface="Gill Sans"/>
              <a:buNone/>
              <a:defRPr/>
            </a:lvl6pPr>
            <a:lvl7pPr lvl="6" algn="l">
              <a:lnSpc>
                <a:spcPct val="100000"/>
              </a:lnSpc>
              <a:spcBef>
                <a:spcPts val="0"/>
              </a:spcBef>
              <a:spcAft>
                <a:spcPts val="0"/>
              </a:spcAft>
              <a:buClr>
                <a:schemeClr val="dk1"/>
              </a:buClr>
              <a:buSzPts val="1100"/>
              <a:buFont typeface="Gill Sans"/>
              <a:buNone/>
              <a:defRPr/>
            </a:lvl7pPr>
            <a:lvl8pPr lvl="7" algn="l">
              <a:lnSpc>
                <a:spcPct val="100000"/>
              </a:lnSpc>
              <a:spcBef>
                <a:spcPts val="0"/>
              </a:spcBef>
              <a:spcAft>
                <a:spcPts val="0"/>
              </a:spcAft>
              <a:buClr>
                <a:schemeClr val="dk1"/>
              </a:buClr>
              <a:buSzPts val="1100"/>
              <a:buFont typeface="Gill Sans"/>
              <a:buNone/>
              <a:defRPr/>
            </a:lvl8pPr>
            <a:lvl9pPr lvl="8" algn="l">
              <a:lnSpc>
                <a:spcPct val="100000"/>
              </a:lnSpc>
              <a:spcBef>
                <a:spcPts val="0"/>
              </a:spcBef>
              <a:spcAft>
                <a:spcPts val="0"/>
              </a:spcAft>
              <a:buClr>
                <a:schemeClr val="dk1"/>
              </a:buClr>
              <a:buSzPts val="1100"/>
              <a:buFont typeface="Gill Sans"/>
              <a:buNone/>
              <a:defRPr/>
            </a:lvl9pPr>
          </a:lstStyle>
          <a:p/>
        </p:txBody>
      </p:sp>
      <p:sp>
        <p:nvSpPr>
          <p:cNvPr id="350" name="Google Shape;350;p39"/>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2F2F2F"/>
              </a:buClr>
              <a:buSzPts val="1100"/>
              <a:buFont typeface="Calibri"/>
              <a:buNone/>
              <a:defRPr b="0" i="0" sz="800">
                <a:solidFill>
                  <a:srgbClr val="2F2F2F"/>
                </a:solidFill>
                <a:latin typeface="Calibri"/>
                <a:ea typeface="Calibri"/>
                <a:cs typeface="Calibri"/>
                <a:sym typeface="Calibri"/>
              </a:defRPr>
            </a:lvl1pPr>
            <a:lvl2pPr lvl="1" algn="l">
              <a:lnSpc>
                <a:spcPct val="100000"/>
              </a:lnSpc>
              <a:spcBef>
                <a:spcPts val="0"/>
              </a:spcBef>
              <a:spcAft>
                <a:spcPts val="0"/>
              </a:spcAft>
              <a:buClr>
                <a:schemeClr val="dk1"/>
              </a:buClr>
              <a:buSzPts val="1100"/>
              <a:buFont typeface="Gill Sans"/>
              <a:buNone/>
              <a:defRPr/>
            </a:lvl2pPr>
            <a:lvl3pPr lvl="2" algn="l">
              <a:lnSpc>
                <a:spcPct val="100000"/>
              </a:lnSpc>
              <a:spcBef>
                <a:spcPts val="0"/>
              </a:spcBef>
              <a:spcAft>
                <a:spcPts val="0"/>
              </a:spcAft>
              <a:buClr>
                <a:schemeClr val="dk1"/>
              </a:buClr>
              <a:buSzPts val="1100"/>
              <a:buFont typeface="Gill Sans"/>
              <a:buNone/>
              <a:defRPr/>
            </a:lvl3pPr>
            <a:lvl4pPr lvl="3" algn="l">
              <a:lnSpc>
                <a:spcPct val="100000"/>
              </a:lnSpc>
              <a:spcBef>
                <a:spcPts val="0"/>
              </a:spcBef>
              <a:spcAft>
                <a:spcPts val="0"/>
              </a:spcAft>
              <a:buClr>
                <a:schemeClr val="dk1"/>
              </a:buClr>
              <a:buSzPts val="1100"/>
              <a:buFont typeface="Gill Sans"/>
              <a:buNone/>
              <a:defRPr/>
            </a:lvl4pPr>
            <a:lvl5pPr lvl="4" algn="l">
              <a:lnSpc>
                <a:spcPct val="100000"/>
              </a:lnSpc>
              <a:spcBef>
                <a:spcPts val="0"/>
              </a:spcBef>
              <a:spcAft>
                <a:spcPts val="0"/>
              </a:spcAft>
              <a:buClr>
                <a:schemeClr val="dk1"/>
              </a:buClr>
              <a:buSzPts val="1100"/>
              <a:buFont typeface="Gill Sans"/>
              <a:buNone/>
              <a:defRPr/>
            </a:lvl5pPr>
            <a:lvl6pPr lvl="5" algn="l">
              <a:lnSpc>
                <a:spcPct val="100000"/>
              </a:lnSpc>
              <a:spcBef>
                <a:spcPts val="0"/>
              </a:spcBef>
              <a:spcAft>
                <a:spcPts val="0"/>
              </a:spcAft>
              <a:buClr>
                <a:schemeClr val="dk1"/>
              </a:buClr>
              <a:buSzPts val="1100"/>
              <a:buFont typeface="Gill Sans"/>
              <a:buNone/>
              <a:defRPr/>
            </a:lvl6pPr>
            <a:lvl7pPr lvl="6" algn="l">
              <a:lnSpc>
                <a:spcPct val="100000"/>
              </a:lnSpc>
              <a:spcBef>
                <a:spcPts val="0"/>
              </a:spcBef>
              <a:spcAft>
                <a:spcPts val="0"/>
              </a:spcAft>
              <a:buClr>
                <a:schemeClr val="dk1"/>
              </a:buClr>
              <a:buSzPts val="1100"/>
              <a:buFont typeface="Gill Sans"/>
              <a:buNone/>
              <a:defRPr/>
            </a:lvl7pPr>
            <a:lvl8pPr lvl="7" algn="l">
              <a:lnSpc>
                <a:spcPct val="100000"/>
              </a:lnSpc>
              <a:spcBef>
                <a:spcPts val="0"/>
              </a:spcBef>
              <a:spcAft>
                <a:spcPts val="0"/>
              </a:spcAft>
              <a:buClr>
                <a:schemeClr val="dk1"/>
              </a:buClr>
              <a:buSzPts val="1100"/>
              <a:buFont typeface="Gill Sans"/>
              <a:buNone/>
              <a:defRPr/>
            </a:lvl8pPr>
            <a:lvl9pPr lvl="8" algn="l">
              <a:lnSpc>
                <a:spcPct val="100000"/>
              </a:lnSpc>
              <a:spcBef>
                <a:spcPts val="0"/>
              </a:spcBef>
              <a:spcAft>
                <a:spcPts val="0"/>
              </a:spcAft>
              <a:buClr>
                <a:schemeClr val="dk1"/>
              </a:buClr>
              <a:buSzPts val="1100"/>
              <a:buFont typeface="Gill Sans"/>
              <a:buNone/>
              <a:defRPr/>
            </a:lvl9pPr>
          </a:lstStyle>
          <a:p/>
        </p:txBody>
      </p:sp>
      <p:sp>
        <p:nvSpPr>
          <p:cNvPr id="351" name="Google Shape;351;p39"/>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Light">
  <p:cSld name="1_Transition Light">
    <p:spTree>
      <p:nvGrpSpPr>
        <p:cNvPr id="352" name="Shape 352"/>
        <p:cNvGrpSpPr/>
        <p:nvPr/>
      </p:nvGrpSpPr>
      <p:grpSpPr>
        <a:xfrm>
          <a:off x="0" y="0"/>
          <a:ext cx="0" cy="0"/>
          <a:chOff x="0" y="0"/>
          <a:chExt cx="0" cy="0"/>
        </a:xfrm>
      </p:grpSpPr>
      <p:sp>
        <p:nvSpPr>
          <p:cNvPr id="353" name="Google Shape;353;p40"/>
          <p:cNvSpPr txBox="1"/>
          <p:nvPr>
            <p:ph type="title"/>
          </p:nvPr>
        </p:nvSpPr>
        <p:spPr>
          <a:xfrm>
            <a:off x="457200" y="1835944"/>
            <a:ext cx="8229600" cy="994200"/>
          </a:xfrm>
          <a:prstGeom prst="rect">
            <a:avLst/>
          </a:prstGeom>
          <a:noFill/>
          <a:ln>
            <a:noFill/>
          </a:ln>
        </p:spPr>
        <p:txBody>
          <a:bodyPr anchorCtr="0" anchor="ctr" bIns="25700" lIns="51425" spcFirstLastPara="1" rIns="51425" wrap="square" tIns="25700">
            <a:noAutofit/>
          </a:bodyPr>
          <a:lstStyle>
            <a:lvl1pPr lvl="0" algn="ctr">
              <a:lnSpc>
                <a:spcPct val="90000"/>
              </a:lnSpc>
              <a:spcBef>
                <a:spcPts val="0"/>
              </a:spcBef>
              <a:spcAft>
                <a:spcPts val="0"/>
              </a:spcAft>
              <a:buClr>
                <a:srgbClr val="168FDF"/>
              </a:buClr>
              <a:buSzPts val="1400"/>
              <a:buFont typeface="Gill Sans"/>
              <a:buNone/>
              <a:defRPr sz="1100">
                <a:solidFill>
                  <a:srgbClr val="168FDF"/>
                </a:solidFill>
              </a:defRPr>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p:txBody>
      </p:sp>
      <p:pic>
        <p:nvPicPr>
          <p:cNvPr id="354" name="Google Shape;354;p40"/>
          <p:cNvPicPr preferRelativeResize="0"/>
          <p:nvPr/>
        </p:nvPicPr>
        <p:blipFill rotWithShape="1">
          <a:blip r:embed="rId2">
            <a:alphaModFix/>
          </a:blip>
          <a:srcRect b="0" l="0" r="0" t="0"/>
          <a:stretch/>
        </p:blipFill>
        <p:spPr>
          <a:xfrm>
            <a:off x="3555435" y="4342573"/>
            <a:ext cx="2033130" cy="121351"/>
          </a:xfrm>
          <a:prstGeom prst="rect">
            <a:avLst/>
          </a:prstGeom>
          <a:noFill/>
          <a:ln>
            <a:noFill/>
          </a:ln>
        </p:spPr>
      </p:pic>
      <p:sp>
        <p:nvSpPr>
          <p:cNvPr id="355" name="Google Shape;355;p40"/>
          <p:cNvSpPr txBox="1"/>
          <p:nvPr>
            <p:ph idx="10" type="dt"/>
          </p:nvPr>
        </p:nvSpPr>
        <p:spPr>
          <a:xfrm>
            <a:off x="7687733" y="4937760"/>
            <a:ext cx="1173900" cy="205800"/>
          </a:xfrm>
          <a:prstGeom prst="rect">
            <a:avLst/>
          </a:prstGeom>
          <a:noFill/>
          <a:ln>
            <a:noFill/>
          </a:ln>
        </p:spPr>
        <p:txBody>
          <a:bodyPr anchorCtr="0" anchor="ctr" bIns="25700" lIns="51425" spcFirstLastPara="1" rIns="51425" wrap="square" tIns="25700">
            <a:noAutofit/>
          </a:bodyPr>
          <a:lstStyle>
            <a:lvl1pPr lvl="0" algn="r">
              <a:lnSpc>
                <a:spcPct val="100000"/>
              </a:lnSpc>
              <a:spcBef>
                <a:spcPts val="0"/>
              </a:spcBef>
              <a:spcAft>
                <a:spcPts val="0"/>
              </a:spcAft>
              <a:buClr>
                <a:srgbClr val="2F2F2F"/>
              </a:buClr>
              <a:buSzPts val="800"/>
              <a:buFont typeface="Open Sans"/>
              <a:buNone/>
              <a:defRPr b="0" i="0" sz="800">
                <a:solidFill>
                  <a:srgbClr val="2F2F2F"/>
                </a:solidFill>
                <a:latin typeface="Open Sans"/>
                <a:ea typeface="Open Sans"/>
                <a:cs typeface="Open Sans"/>
                <a:sym typeface="Open Sans"/>
              </a:defRPr>
            </a:lvl1pPr>
            <a:lvl2pPr lvl="1" algn="l">
              <a:lnSpc>
                <a:spcPct val="100000"/>
              </a:lnSpc>
              <a:spcBef>
                <a:spcPts val="0"/>
              </a:spcBef>
              <a:spcAft>
                <a:spcPts val="0"/>
              </a:spcAft>
              <a:buClr>
                <a:schemeClr val="dk1"/>
              </a:buClr>
              <a:buSzPts val="800"/>
              <a:buFont typeface="Gill Sans"/>
              <a:buNone/>
              <a:defRPr sz="1100"/>
            </a:lvl2pPr>
            <a:lvl3pPr lvl="2" algn="l">
              <a:lnSpc>
                <a:spcPct val="100000"/>
              </a:lnSpc>
              <a:spcBef>
                <a:spcPts val="0"/>
              </a:spcBef>
              <a:spcAft>
                <a:spcPts val="0"/>
              </a:spcAft>
              <a:buClr>
                <a:schemeClr val="dk1"/>
              </a:buClr>
              <a:buSzPts val="800"/>
              <a:buFont typeface="Gill Sans"/>
              <a:buNone/>
              <a:defRPr sz="1100"/>
            </a:lvl3pPr>
            <a:lvl4pPr lvl="3" algn="l">
              <a:lnSpc>
                <a:spcPct val="100000"/>
              </a:lnSpc>
              <a:spcBef>
                <a:spcPts val="0"/>
              </a:spcBef>
              <a:spcAft>
                <a:spcPts val="0"/>
              </a:spcAft>
              <a:buClr>
                <a:schemeClr val="dk1"/>
              </a:buClr>
              <a:buSzPts val="800"/>
              <a:buFont typeface="Gill Sans"/>
              <a:buNone/>
              <a:defRPr sz="1100"/>
            </a:lvl4pPr>
            <a:lvl5pPr lvl="4" algn="l">
              <a:lnSpc>
                <a:spcPct val="100000"/>
              </a:lnSpc>
              <a:spcBef>
                <a:spcPts val="0"/>
              </a:spcBef>
              <a:spcAft>
                <a:spcPts val="0"/>
              </a:spcAft>
              <a:buClr>
                <a:schemeClr val="dk1"/>
              </a:buClr>
              <a:buSzPts val="800"/>
              <a:buFont typeface="Gill Sans"/>
              <a:buNone/>
              <a:defRPr sz="1100"/>
            </a:lvl5pPr>
            <a:lvl6pPr lvl="5" algn="l">
              <a:lnSpc>
                <a:spcPct val="100000"/>
              </a:lnSpc>
              <a:spcBef>
                <a:spcPts val="0"/>
              </a:spcBef>
              <a:spcAft>
                <a:spcPts val="0"/>
              </a:spcAft>
              <a:buClr>
                <a:schemeClr val="dk1"/>
              </a:buClr>
              <a:buSzPts val="800"/>
              <a:buFont typeface="Gill Sans"/>
              <a:buNone/>
              <a:defRPr sz="1100"/>
            </a:lvl6pPr>
            <a:lvl7pPr lvl="6" algn="l">
              <a:lnSpc>
                <a:spcPct val="100000"/>
              </a:lnSpc>
              <a:spcBef>
                <a:spcPts val="0"/>
              </a:spcBef>
              <a:spcAft>
                <a:spcPts val="0"/>
              </a:spcAft>
              <a:buClr>
                <a:schemeClr val="dk1"/>
              </a:buClr>
              <a:buSzPts val="800"/>
              <a:buFont typeface="Gill Sans"/>
              <a:buNone/>
              <a:defRPr sz="1100"/>
            </a:lvl7pPr>
            <a:lvl8pPr lvl="7" algn="l">
              <a:lnSpc>
                <a:spcPct val="100000"/>
              </a:lnSpc>
              <a:spcBef>
                <a:spcPts val="0"/>
              </a:spcBef>
              <a:spcAft>
                <a:spcPts val="0"/>
              </a:spcAft>
              <a:buClr>
                <a:schemeClr val="dk1"/>
              </a:buClr>
              <a:buSzPts val="800"/>
              <a:buFont typeface="Gill Sans"/>
              <a:buNone/>
              <a:defRPr sz="1100"/>
            </a:lvl8pPr>
            <a:lvl9pPr lvl="8" algn="l">
              <a:lnSpc>
                <a:spcPct val="100000"/>
              </a:lnSpc>
              <a:spcBef>
                <a:spcPts val="0"/>
              </a:spcBef>
              <a:spcAft>
                <a:spcPts val="0"/>
              </a:spcAft>
              <a:buClr>
                <a:schemeClr val="dk1"/>
              </a:buClr>
              <a:buSzPts val="800"/>
              <a:buFont typeface="Gill Sans"/>
              <a:buNone/>
              <a:defRPr sz="1100"/>
            </a:lvl9pPr>
          </a:lstStyle>
          <a:p/>
        </p:txBody>
      </p:sp>
      <p:sp>
        <p:nvSpPr>
          <p:cNvPr id="356" name="Google Shape;356;p40"/>
          <p:cNvSpPr txBox="1"/>
          <p:nvPr>
            <p:ph idx="11" type="ftr"/>
          </p:nvPr>
        </p:nvSpPr>
        <p:spPr>
          <a:xfrm>
            <a:off x="455536" y="4937760"/>
            <a:ext cx="2526600" cy="205800"/>
          </a:xfrm>
          <a:prstGeom prst="rect">
            <a:avLst/>
          </a:prstGeom>
          <a:noFill/>
          <a:ln>
            <a:noFill/>
          </a:ln>
        </p:spPr>
        <p:txBody>
          <a:bodyPr anchorCtr="0" anchor="ctr" bIns="25700" lIns="51425" spcFirstLastPara="1" rIns="51425" wrap="square" tIns="25700">
            <a:noAutofit/>
          </a:bodyPr>
          <a:lstStyle>
            <a:lvl1pPr lvl="0" algn="l">
              <a:lnSpc>
                <a:spcPct val="100000"/>
              </a:lnSpc>
              <a:spcBef>
                <a:spcPts val="0"/>
              </a:spcBef>
              <a:spcAft>
                <a:spcPts val="0"/>
              </a:spcAft>
              <a:buClr>
                <a:srgbClr val="2F2F2F"/>
              </a:buClr>
              <a:buSzPts val="800"/>
              <a:buFont typeface="Open Sans"/>
              <a:buNone/>
              <a:defRPr b="0" i="0" sz="800">
                <a:solidFill>
                  <a:srgbClr val="2F2F2F"/>
                </a:solidFill>
                <a:latin typeface="Open Sans"/>
                <a:ea typeface="Open Sans"/>
                <a:cs typeface="Open Sans"/>
                <a:sym typeface="Open Sans"/>
              </a:defRPr>
            </a:lvl1pPr>
            <a:lvl2pPr lvl="1" algn="l">
              <a:lnSpc>
                <a:spcPct val="100000"/>
              </a:lnSpc>
              <a:spcBef>
                <a:spcPts val="0"/>
              </a:spcBef>
              <a:spcAft>
                <a:spcPts val="0"/>
              </a:spcAft>
              <a:buClr>
                <a:schemeClr val="dk1"/>
              </a:buClr>
              <a:buSzPts val="800"/>
              <a:buFont typeface="Gill Sans"/>
              <a:buNone/>
              <a:defRPr sz="1100"/>
            </a:lvl2pPr>
            <a:lvl3pPr lvl="2" algn="l">
              <a:lnSpc>
                <a:spcPct val="100000"/>
              </a:lnSpc>
              <a:spcBef>
                <a:spcPts val="0"/>
              </a:spcBef>
              <a:spcAft>
                <a:spcPts val="0"/>
              </a:spcAft>
              <a:buClr>
                <a:schemeClr val="dk1"/>
              </a:buClr>
              <a:buSzPts val="800"/>
              <a:buFont typeface="Gill Sans"/>
              <a:buNone/>
              <a:defRPr sz="1100"/>
            </a:lvl3pPr>
            <a:lvl4pPr lvl="3" algn="l">
              <a:lnSpc>
                <a:spcPct val="100000"/>
              </a:lnSpc>
              <a:spcBef>
                <a:spcPts val="0"/>
              </a:spcBef>
              <a:spcAft>
                <a:spcPts val="0"/>
              </a:spcAft>
              <a:buClr>
                <a:schemeClr val="dk1"/>
              </a:buClr>
              <a:buSzPts val="800"/>
              <a:buFont typeface="Gill Sans"/>
              <a:buNone/>
              <a:defRPr sz="1100"/>
            </a:lvl4pPr>
            <a:lvl5pPr lvl="4" algn="l">
              <a:lnSpc>
                <a:spcPct val="100000"/>
              </a:lnSpc>
              <a:spcBef>
                <a:spcPts val="0"/>
              </a:spcBef>
              <a:spcAft>
                <a:spcPts val="0"/>
              </a:spcAft>
              <a:buClr>
                <a:schemeClr val="dk1"/>
              </a:buClr>
              <a:buSzPts val="800"/>
              <a:buFont typeface="Gill Sans"/>
              <a:buNone/>
              <a:defRPr sz="1100"/>
            </a:lvl5pPr>
            <a:lvl6pPr lvl="5" algn="l">
              <a:lnSpc>
                <a:spcPct val="100000"/>
              </a:lnSpc>
              <a:spcBef>
                <a:spcPts val="0"/>
              </a:spcBef>
              <a:spcAft>
                <a:spcPts val="0"/>
              </a:spcAft>
              <a:buClr>
                <a:schemeClr val="dk1"/>
              </a:buClr>
              <a:buSzPts val="800"/>
              <a:buFont typeface="Gill Sans"/>
              <a:buNone/>
              <a:defRPr sz="1100"/>
            </a:lvl6pPr>
            <a:lvl7pPr lvl="6" algn="l">
              <a:lnSpc>
                <a:spcPct val="100000"/>
              </a:lnSpc>
              <a:spcBef>
                <a:spcPts val="0"/>
              </a:spcBef>
              <a:spcAft>
                <a:spcPts val="0"/>
              </a:spcAft>
              <a:buClr>
                <a:schemeClr val="dk1"/>
              </a:buClr>
              <a:buSzPts val="800"/>
              <a:buFont typeface="Gill Sans"/>
              <a:buNone/>
              <a:defRPr sz="1100"/>
            </a:lvl7pPr>
            <a:lvl8pPr lvl="7" algn="l">
              <a:lnSpc>
                <a:spcPct val="100000"/>
              </a:lnSpc>
              <a:spcBef>
                <a:spcPts val="0"/>
              </a:spcBef>
              <a:spcAft>
                <a:spcPts val="0"/>
              </a:spcAft>
              <a:buClr>
                <a:schemeClr val="dk1"/>
              </a:buClr>
              <a:buSzPts val="800"/>
              <a:buFont typeface="Gill Sans"/>
              <a:buNone/>
              <a:defRPr sz="1100"/>
            </a:lvl8pPr>
            <a:lvl9pPr lvl="8" algn="l">
              <a:lnSpc>
                <a:spcPct val="100000"/>
              </a:lnSpc>
              <a:spcBef>
                <a:spcPts val="0"/>
              </a:spcBef>
              <a:spcAft>
                <a:spcPts val="0"/>
              </a:spcAft>
              <a:buClr>
                <a:schemeClr val="dk1"/>
              </a:buClr>
              <a:buSzPts val="800"/>
              <a:buFont typeface="Gill Sans"/>
              <a:buNone/>
              <a:defRPr sz="1100"/>
            </a:lvl9pPr>
          </a:lstStyle>
          <a:p/>
        </p:txBody>
      </p:sp>
      <p:sp>
        <p:nvSpPr>
          <p:cNvPr id="357" name="Google Shape;357;p40"/>
          <p:cNvSpPr txBox="1"/>
          <p:nvPr>
            <p:ph idx="12" type="sldNum"/>
          </p:nvPr>
        </p:nvSpPr>
        <p:spPr>
          <a:xfrm>
            <a:off x="8868254" y="4937760"/>
            <a:ext cx="275700" cy="2058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600"/>
              <a:buFont typeface="Arial"/>
              <a:buNone/>
              <a:defRPr b="0" i="0" sz="800" u="none" cap="none" strike="noStrike">
                <a:solidFill>
                  <a:srgbClr val="2F2F2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58" name="Shape 358"/>
        <p:cNvGrpSpPr/>
        <p:nvPr/>
      </p:nvGrpSpPr>
      <p:grpSpPr>
        <a:xfrm>
          <a:off x="0" y="0"/>
          <a:ext cx="0" cy="0"/>
          <a:chOff x="0" y="0"/>
          <a:chExt cx="0" cy="0"/>
        </a:xfrm>
      </p:grpSpPr>
      <p:sp>
        <p:nvSpPr>
          <p:cNvPr id="359" name="Google Shape;359;p41"/>
          <p:cNvSpPr txBox="1"/>
          <p:nvPr>
            <p:ph type="title"/>
          </p:nvPr>
        </p:nvSpPr>
        <p:spPr>
          <a:xfrm>
            <a:off x="468630" y="273844"/>
            <a:ext cx="8200500" cy="7017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168FDF"/>
              </a:buClr>
              <a:buSzPts val="2700"/>
              <a:buFont typeface="Open Sans"/>
              <a:buNone/>
              <a:defRPr>
                <a:solidFill>
                  <a:srgbClr val="168FDF"/>
                </a:solidFill>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360" name="Google Shape;360;p41"/>
          <p:cNvCxnSpPr/>
          <p:nvPr/>
        </p:nvCxnSpPr>
        <p:spPr>
          <a:xfrm>
            <a:off x="308610" y="273844"/>
            <a:ext cx="0" cy="4581600"/>
          </a:xfrm>
          <a:prstGeom prst="straightConnector1">
            <a:avLst/>
          </a:prstGeom>
          <a:noFill/>
          <a:ln cap="flat" cmpd="sng" w="9525">
            <a:solidFill>
              <a:srgbClr val="168FDF"/>
            </a:solidFill>
            <a:prstDash val="solid"/>
            <a:miter lim="800000"/>
            <a:headEnd len="sm" w="sm" type="none"/>
            <a:tailEnd len="sm" w="sm" type="none"/>
          </a:ln>
        </p:spPr>
      </p:cxnSp>
      <p:pic>
        <p:nvPicPr>
          <p:cNvPr id="361" name="Google Shape;361;p41"/>
          <p:cNvPicPr preferRelativeResize="0"/>
          <p:nvPr/>
        </p:nvPicPr>
        <p:blipFill rotWithShape="1">
          <a:blip r:embed="rId2">
            <a:alphaModFix/>
          </a:blip>
          <a:srcRect b="0" l="0" r="0" t="0"/>
          <a:stretch/>
        </p:blipFill>
        <p:spPr>
          <a:xfrm>
            <a:off x="455313" y="4734017"/>
            <a:ext cx="2033132" cy="121351"/>
          </a:xfrm>
          <a:prstGeom prst="rect">
            <a:avLst/>
          </a:prstGeom>
          <a:noFill/>
          <a:ln>
            <a:noFill/>
          </a:ln>
        </p:spPr>
      </p:pic>
      <p:sp>
        <p:nvSpPr>
          <p:cNvPr id="362" name="Google Shape;362;p41"/>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0" i="0" sz="800">
                <a:solidFill>
                  <a:srgbClr val="2F2F2F"/>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3" name="Google Shape;363;p41"/>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a:solidFill>
                  <a:srgbClr val="2F2F2F"/>
                </a:solidFill>
                <a:latin typeface="Open Sans Light"/>
                <a:ea typeface="Open Sans Light"/>
                <a:cs typeface="Open Sans Light"/>
                <a:sym typeface="Open Sans Light"/>
              </a:defRPr>
            </a:lvl1pPr>
            <a:lvl2pPr indent="0" lvl="1" marL="0" algn="r">
              <a:spcBef>
                <a:spcPts val="0"/>
              </a:spcBef>
              <a:buNone/>
              <a:defRPr b="0" i="0" sz="800">
                <a:solidFill>
                  <a:srgbClr val="2F2F2F"/>
                </a:solidFill>
                <a:latin typeface="Open Sans Light"/>
                <a:ea typeface="Open Sans Light"/>
                <a:cs typeface="Open Sans Light"/>
                <a:sym typeface="Open Sans Light"/>
              </a:defRPr>
            </a:lvl2pPr>
            <a:lvl3pPr indent="0" lvl="2" marL="0" algn="r">
              <a:spcBef>
                <a:spcPts val="0"/>
              </a:spcBef>
              <a:buNone/>
              <a:defRPr b="0" i="0" sz="800">
                <a:solidFill>
                  <a:srgbClr val="2F2F2F"/>
                </a:solidFill>
                <a:latin typeface="Open Sans Light"/>
                <a:ea typeface="Open Sans Light"/>
                <a:cs typeface="Open Sans Light"/>
                <a:sym typeface="Open Sans Light"/>
              </a:defRPr>
            </a:lvl3pPr>
            <a:lvl4pPr indent="0" lvl="3" marL="0" algn="r">
              <a:spcBef>
                <a:spcPts val="0"/>
              </a:spcBef>
              <a:buNone/>
              <a:defRPr b="0" i="0" sz="800">
                <a:solidFill>
                  <a:srgbClr val="2F2F2F"/>
                </a:solidFill>
                <a:latin typeface="Open Sans Light"/>
                <a:ea typeface="Open Sans Light"/>
                <a:cs typeface="Open Sans Light"/>
                <a:sym typeface="Open Sans Light"/>
              </a:defRPr>
            </a:lvl4pPr>
            <a:lvl5pPr indent="0" lvl="4" marL="0" algn="r">
              <a:spcBef>
                <a:spcPts val="0"/>
              </a:spcBef>
              <a:buNone/>
              <a:defRPr b="0" i="0" sz="800">
                <a:solidFill>
                  <a:srgbClr val="2F2F2F"/>
                </a:solidFill>
                <a:latin typeface="Open Sans Light"/>
                <a:ea typeface="Open Sans Light"/>
                <a:cs typeface="Open Sans Light"/>
                <a:sym typeface="Open Sans Light"/>
              </a:defRPr>
            </a:lvl5pPr>
            <a:lvl6pPr indent="0" lvl="5" marL="0" algn="r">
              <a:spcBef>
                <a:spcPts val="0"/>
              </a:spcBef>
              <a:buNone/>
              <a:defRPr b="0" i="0" sz="800">
                <a:solidFill>
                  <a:srgbClr val="2F2F2F"/>
                </a:solidFill>
                <a:latin typeface="Open Sans Light"/>
                <a:ea typeface="Open Sans Light"/>
                <a:cs typeface="Open Sans Light"/>
                <a:sym typeface="Open Sans Light"/>
              </a:defRPr>
            </a:lvl6pPr>
            <a:lvl7pPr indent="0" lvl="6" marL="0" algn="r">
              <a:spcBef>
                <a:spcPts val="0"/>
              </a:spcBef>
              <a:buNone/>
              <a:defRPr b="0" i="0" sz="800">
                <a:solidFill>
                  <a:srgbClr val="2F2F2F"/>
                </a:solidFill>
                <a:latin typeface="Open Sans Light"/>
                <a:ea typeface="Open Sans Light"/>
                <a:cs typeface="Open Sans Light"/>
                <a:sym typeface="Open Sans Light"/>
              </a:defRPr>
            </a:lvl7pPr>
            <a:lvl8pPr indent="0" lvl="7" marL="0" algn="r">
              <a:spcBef>
                <a:spcPts val="0"/>
              </a:spcBef>
              <a:buNone/>
              <a:defRPr b="0" i="0" sz="800">
                <a:solidFill>
                  <a:srgbClr val="2F2F2F"/>
                </a:solidFill>
                <a:latin typeface="Open Sans Light"/>
                <a:ea typeface="Open Sans Light"/>
                <a:cs typeface="Open Sans Light"/>
                <a:sym typeface="Open Sans Light"/>
              </a:defRPr>
            </a:lvl8pPr>
            <a:lvl9pPr indent="0" lvl="8" marL="0" algn="r">
              <a:spcBef>
                <a:spcPts val="0"/>
              </a:spcBef>
              <a:buNone/>
              <a:defRPr b="0" i="0" sz="800">
                <a:solidFill>
                  <a:srgbClr val="2F2F2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364" name="Google Shape;364;p41"/>
          <p:cNvSpPr txBox="1"/>
          <p:nvPr>
            <p:ph idx="10" type="dt"/>
          </p:nvPr>
        </p:nvSpPr>
        <p:spPr>
          <a:xfrm>
            <a:off x="8049827" y="4937760"/>
            <a:ext cx="811800" cy="2058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b="0" i="0" sz="800">
                <a:solidFill>
                  <a:schemeClr val="dk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1"/>
        </a:solidFill>
      </p:bgPr>
    </p:bg>
    <p:spTree>
      <p:nvGrpSpPr>
        <p:cNvPr id="29" name="Shape 29"/>
        <p:cNvGrpSpPr/>
        <p:nvPr/>
      </p:nvGrpSpPr>
      <p:grpSpPr>
        <a:xfrm>
          <a:off x="0" y="0"/>
          <a:ext cx="0" cy="0"/>
          <a:chOff x="0" y="0"/>
          <a:chExt cx="0" cy="0"/>
        </a:xfrm>
      </p:grpSpPr>
      <p:pic>
        <p:nvPicPr>
          <p:cNvPr id="30" name="Google Shape;30;p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1" name="Google Shape;31;p5"/>
          <p:cNvSpPr txBox="1"/>
          <p:nvPr>
            <p:ph type="ctrTitle"/>
          </p:nvPr>
        </p:nvSpPr>
        <p:spPr>
          <a:xfrm>
            <a:off x="755650" y="771525"/>
            <a:ext cx="7632700" cy="2004728"/>
          </a:xfrm>
          <a:prstGeom prst="rect">
            <a:avLst/>
          </a:prstGeom>
          <a:noFill/>
          <a:ln>
            <a:noFill/>
          </a:ln>
        </p:spPr>
        <p:txBody>
          <a:bodyPr anchorCtr="0" anchor="ctr" bIns="0" lIns="0" spcFirstLastPara="1" rIns="0" wrap="square" tIns="0">
            <a:normAutofit/>
          </a:bodyPr>
          <a:lstStyle>
            <a:lvl1pPr lvl="0" algn="ctr">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 type="subTitle"/>
          </p:nvPr>
        </p:nvSpPr>
        <p:spPr>
          <a:xfrm>
            <a:off x="755650" y="2907271"/>
            <a:ext cx="7632700" cy="642668"/>
          </a:xfrm>
          <a:prstGeom prst="rect">
            <a:avLst/>
          </a:prstGeom>
          <a:noFill/>
          <a:ln>
            <a:noFill/>
          </a:ln>
        </p:spPr>
        <p:txBody>
          <a:bodyPr anchorCtr="0" anchor="ctr" bIns="0" lIns="0" spcFirstLastPara="1" rIns="0" wrap="square" tIns="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rgbClr val="414042"/>
              </a:buClr>
              <a:buSzPts val="2000"/>
              <a:buNone/>
              <a:defRPr sz="2000"/>
            </a:lvl2pPr>
            <a:lvl3pPr lvl="2" algn="ctr">
              <a:lnSpc>
                <a:spcPct val="90000"/>
              </a:lnSpc>
              <a:spcBef>
                <a:spcPts val="500"/>
              </a:spcBef>
              <a:spcAft>
                <a:spcPts val="0"/>
              </a:spcAft>
              <a:buClr>
                <a:srgbClr val="414042"/>
              </a:buClr>
              <a:buSzPts val="1800"/>
              <a:buNone/>
              <a:defRPr sz="1800"/>
            </a:lvl3pPr>
            <a:lvl4pPr lvl="3" algn="ctr">
              <a:lnSpc>
                <a:spcPct val="90000"/>
              </a:lnSpc>
              <a:spcBef>
                <a:spcPts val="500"/>
              </a:spcBef>
              <a:spcAft>
                <a:spcPts val="0"/>
              </a:spcAft>
              <a:buClr>
                <a:srgbClr val="414042"/>
              </a:buClr>
              <a:buSzPts val="1600"/>
              <a:buNone/>
              <a:defRPr sz="1600"/>
            </a:lvl4pPr>
            <a:lvl5pPr lvl="4" algn="ctr">
              <a:lnSpc>
                <a:spcPct val="90000"/>
              </a:lnSpc>
              <a:spcBef>
                <a:spcPts val="500"/>
              </a:spcBef>
              <a:spcAft>
                <a:spcPts val="0"/>
              </a:spcAft>
              <a:buClr>
                <a:srgbClr val="41404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3" name="Google Shape;33;p5"/>
          <p:cNvSpPr txBox="1"/>
          <p:nvPr>
            <p:ph idx="10" type="dt"/>
          </p:nvPr>
        </p:nvSpPr>
        <p:spPr>
          <a:xfrm>
            <a:off x="2219706" y="4318534"/>
            <a:ext cx="1001268"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1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1" type="ftr"/>
          </p:nvPr>
        </p:nvSpPr>
        <p:spPr>
          <a:xfrm>
            <a:off x="3631474" y="4318534"/>
            <a:ext cx="4369526"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sz="1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2" type="sldNum"/>
          </p:nvPr>
        </p:nvSpPr>
        <p:spPr>
          <a:xfrm>
            <a:off x="8348472" y="4318534"/>
            <a:ext cx="468630"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6" name="Google Shape;36;p5"/>
          <p:cNvPicPr preferRelativeResize="0"/>
          <p:nvPr/>
        </p:nvPicPr>
        <p:blipFill rotWithShape="1">
          <a:blip r:embed="rId3">
            <a:alphaModFix/>
          </a:blip>
          <a:srcRect b="0" l="24276" r="0" t="0"/>
          <a:stretch/>
        </p:blipFill>
        <p:spPr>
          <a:xfrm>
            <a:off x="2219700" y="4516825"/>
            <a:ext cx="6924302" cy="366700"/>
          </a:xfrm>
          <a:prstGeom prst="rect">
            <a:avLst/>
          </a:prstGeom>
          <a:noFill/>
          <a:ln>
            <a:noFill/>
          </a:ln>
        </p:spPr>
      </p:pic>
      <p:sp>
        <p:nvSpPr>
          <p:cNvPr id="37" name="Google Shape;37;p5"/>
          <p:cNvSpPr txBox="1"/>
          <p:nvPr>
            <p:ph idx="2" type="body"/>
          </p:nvPr>
        </p:nvSpPr>
        <p:spPr>
          <a:xfrm>
            <a:off x="755650" y="3679437"/>
            <a:ext cx="7632700" cy="444887"/>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298450" lvl="1" marL="914400" algn="l">
              <a:lnSpc>
                <a:spcPct val="90000"/>
              </a:lnSpc>
              <a:spcBef>
                <a:spcPts val="500"/>
              </a:spcBef>
              <a:spcAft>
                <a:spcPts val="0"/>
              </a:spcAft>
              <a:buClr>
                <a:schemeClr val="lt1"/>
              </a:buClr>
              <a:buSzPts val="1100"/>
              <a:buChar char="•"/>
              <a:defRPr sz="1100">
                <a:solidFill>
                  <a:schemeClr val="lt1"/>
                </a:solidFill>
              </a:defRPr>
            </a:lvl2pPr>
            <a:lvl3pPr indent="-298450" lvl="2" marL="1371600" algn="l">
              <a:lnSpc>
                <a:spcPct val="90000"/>
              </a:lnSpc>
              <a:spcBef>
                <a:spcPts val="500"/>
              </a:spcBef>
              <a:spcAft>
                <a:spcPts val="0"/>
              </a:spcAft>
              <a:buClr>
                <a:schemeClr val="lt1"/>
              </a:buClr>
              <a:buSzPts val="1100"/>
              <a:buChar char="•"/>
              <a:defRPr sz="1100">
                <a:solidFill>
                  <a:schemeClr val="lt1"/>
                </a:solidFill>
              </a:defRPr>
            </a:lvl3pPr>
            <a:lvl4pPr indent="-298450" lvl="3" marL="1828800" algn="l">
              <a:lnSpc>
                <a:spcPct val="90000"/>
              </a:lnSpc>
              <a:spcBef>
                <a:spcPts val="500"/>
              </a:spcBef>
              <a:spcAft>
                <a:spcPts val="0"/>
              </a:spcAft>
              <a:buClr>
                <a:schemeClr val="lt1"/>
              </a:buClr>
              <a:buSzPts val="1100"/>
              <a:buChar char="•"/>
              <a:defRPr sz="1100">
                <a:solidFill>
                  <a:schemeClr val="lt1"/>
                </a:solidFill>
              </a:defRPr>
            </a:lvl4pPr>
            <a:lvl5pPr indent="-298450" lvl="4" marL="2286000" algn="l">
              <a:lnSpc>
                <a:spcPct val="90000"/>
              </a:lnSpc>
              <a:spcBef>
                <a:spcPts val="500"/>
              </a:spcBef>
              <a:spcAft>
                <a:spcPts val="0"/>
              </a:spcAft>
              <a:buClr>
                <a:schemeClr val="lt1"/>
              </a:buClr>
              <a:buSzPts val="1100"/>
              <a:buChar char="•"/>
              <a:defRPr sz="11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8" name="Google Shape;38;p5"/>
          <p:cNvPicPr preferRelativeResize="0"/>
          <p:nvPr/>
        </p:nvPicPr>
        <p:blipFill rotWithShape="1">
          <a:blip r:embed="rId4">
            <a:alphaModFix/>
          </a:blip>
          <a:srcRect b="0" l="0" r="0" t="0"/>
          <a:stretch/>
        </p:blipFill>
        <p:spPr>
          <a:xfrm>
            <a:off x="354475" y="4525975"/>
            <a:ext cx="1736489" cy="34765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wo Column">
  <p:cSld name="Text Two Column">
    <p:spTree>
      <p:nvGrpSpPr>
        <p:cNvPr id="365" name="Shape 365"/>
        <p:cNvGrpSpPr/>
        <p:nvPr/>
      </p:nvGrpSpPr>
      <p:grpSpPr>
        <a:xfrm>
          <a:off x="0" y="0"/>
          <a:ext cx="0" cy="0"/>
          <a:chOff x="0" y="0"/>
          <a:chExt cx="0" cy="0"/>
        </a:xfrm>
      </p:grpSpPr>
      <p:sp>
        <p:nvSpPr>
          <p:cNvPr id="366" name="Google Shape;366;p42"/>
          <p:cNvSpPr txBox="1"/>
          <p:nvPr>
            <p:ph type="title"/>
          </p:nvPr>
        </p:nvSpPr>
        <p:spPr>
          <a:xfrm>
            <a:off x="468630" y="273844"/>
            <a:ext cx="8200500" cy="7017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168FDF"/>
              </a:buClr>
              <a:buSzPts val="2700"/>
              <a:buFont typeface="Open Sans"/>
              <a:buNone/>
              <a:defRPr>
                <a:solidFill>
                  <a:srgbClr val="168FDF"/>
                </a:solidFill>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67" name="Google Shape;367;p42"/>
          <p:cNvSpPr txBox="1"/>
          <p:nvPr>
            <p:ph idx="1" type="body"/>
          </p:nvPr>
        </p:nvSpPr>
        <p:spPr>
          <a:xfrm>
            <a:off x="468630" y="1001316"/>
            <a:ext cx="3999000" cy="3263400"/>
          </a:xfrm>
          <a:prstGeom prst="rect">
            <a:avLst/>
          </a:prstGeom>
          <a:noFill/>
          <a:ln>
            <a:noFill/>
          </a:ln>
        </p:spPr>
        <p:txBody>
          <a:bodyPr anchorCtr="0" anchor="t" bIns="34275" lIns="68575" spcFirstLastPara="1" rIns="68575" wrap="square" tIns="34275">
            <a:noAutofit/>
          </a:bodyPr>
          <a:lstStyle>
            <a:lvl1pPr indent="-361950" lvl="0" marL="457200" algn="l">
              <a:lnSpc>
                <a:spcPct val="100000"/>
              </a:lnSpc>
              <a:spcBef>
                <a:spcPts val="800"/>
              </a:spcBef>
              <a:spcAft>
                <a:spcPts val="0"/>
              </a:spcAft>
              <a:buSzPts val="2100"/>
              <a:buChar char="›"/>
              <a:defRPr sz="2100">
                <a:latin typeface="Open Sans"/>
                <a:ea typeface="Open Sans"/>
                <a:cs typeface="Open Sans"/>
                <a:sym typeface="Open Sans"/>
              </a:defRPr>
            </a:lvl1pPr>
            <a:lvl2pPr indent="-355600" lvl="1" marL="914400" algn="l">
              <a:lnSpc>
                <a:spcPct val="100000"/>
              </a:lnSpc>
              <a:spcBef>
                <a:spcPts val="400"/>
              </a:spcBef>
              <a:spcAft>
                <a:spcPts val="0"/>
              </a:spcAft>
              <a:buSzPts val="2000"/>
              <a:buChar char="›"/>
              <a:defRPr sz="2000">
                <a:latin typeface="Open Sans"/>
                <a:ea typeface="Open Sans"/>
                <a:cs typeface="Open Sans"/>
                <a:sym typeface="Open Sans"/>
              </a:defRPr>
            </a:lvl2pPr>
            <a:lvl3pPr indent="-342900" lvl="2" marL="1371600" algn="l">
              <a:lnSpc>
                <a:spcPct val="100000"/>
              </a:lnSpc>
              <a:spcBef>
                <a:spcPts val="400"/>
              </a:spcBef>
              <a:spcAft>
                <a:spcPts val="0"/>
              </a:spcAft>
              <a:buSzPts val="1800"/>
              <a:buChar char="›"/>
              <a:defRPr sz="1800">
                <a:latin typeface="Open Sans"/>
                <a:ea typeface="Open Sans"/>
                <a:cs typeface="Open Sans"/>
                <a:sym typeface="Open Sans"/>
              </a:defRPr>
            </a:lvl3pPr>
            <a:lvl4pPr indent="-336550" lvl="3" marL="1828800" algn="l">
              <a:lnSpc>
                <a:spcPct val="100000"/>
              </a:lnSpc>
              <a:spcBef>
                <a:spcPts val="400"/>
              </a:spcBef>
              <a:spcAft>
                <a:spcPts val="0"/>
              </a:spcAft>
              <a:buSzPts val="1700"/>
              <a:buChar char="›"/>
              <a:defRPr sz="1700">
                <a:latin typeface="Open Sans"/>
                <a:ea typeface="Open Sans"/>
                <a:cs typeface="Open Sans"/>
                <a:sym typeface="Open Sans"/>
              </a:defRPr>
            </a:lvl4pPr>
            <a:lvl5pPr indent="-323850" lvl="4" marL="2286000" algn="l">
              <a:lnSpc>
                <a:spcPct val="100000"/>
              </a:lnSpc>
              <a:spcBef>
                <a:spcPts val="400"/>
              </a:spcBef>
              <a:spcAft>
                <a:spcPts val="0"/>
              </a:spcAft>
              <a:buSzPts val="1500"/>
              <a:buChar char="›"/>
              <a:defRPr sz="1500">
                <a:latin typeface="Open Sans"/>
                <a:ea typeface="Open Sans"/>
                <a:cs typeface="Open Sans"/>
                <a:sym typeface="Open Sans"/>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368" name="Google Shape;368;p42"/>
          <p:cNvCxnSpPr/>
          <p:nvPr/>
        </p:nvCxnSpPr>
        <p:spPr>
          <a:xfrm>
            <a:off x="308610" y="273844"/>
            <a:ext cx="0" cy="4581600"/>
          </a:xfrm>
          <a:prstGeom prst="straightConnector1">
            <a:avLst/>
          </a:prstGeom>
          <a:noFill/>
          <a:ln cap="flat" cmpd="sng" w="9525">
            <a:solidFill>
              <a:srgbClr val="168FDF"/>
            </a:solidFill>
            <a:prstDash val="solid"/>
            <a:miter lim="800000"/>
            <a:headEnd len="sm" w="sm" type="none"/>
            <a:tailEnd len="sm" w="sm" type="none"/>
          </a:ln>
        </p:spPr>
      </p:cxnSp>
      <p:sp>
        <p:nvSpPr>
          <p:cNvPr id="369" name="Google Shape;369;p42"/>
          <p:cNvSpPr txBox="1"/>
          <p:nvPr>
            <p:ph idx="2" type="body"/>
          </p:nvPr>
        </p:nvSpPr>
        <p:spPr>
          <a:xfrm>
            <a:off x="4669987" y="1001316"/>
            <a:ext cx="3999000" cy="3263400"/>
          </a:xfrm>
          <a:prstGeom prst="rect">
            <a:avLst/>
          </a:prstGeom>
          <a:noFill/>
          <a:ln>
            <a:noFill/>
          </a:ln>
        </p:spPr>
        <p:txBody>
          <a:bodyPr anchorCtr="0" anchor="t" bIns="34275" lIns="68575" spcFirstLastPara="1" rIns="68575" wrap="square" tIns="34275">
            <a:noAutofit/>
          </a:bodyPr>
          <a:lstStyle>
            <a:lvl1pPr indent="-361950" lvl="0" marL="457200" algn="l">
              <a:lnSpc>
                <a:spcPct val="100000"/>
              </a:lnSpc>
              <a:spcBef>
                <a:spcPts val="800"/>
              </a:spcBef>
              <a:spcAft>
                <a:spcPts val="0"/>
              </a:spcAft>
              <a:buSzPts val="2100"/>
              <a:buChar char="›"/>
              <a:defRPr sz="2100">
                <a:latin typeface="Open Sans"/>
                <a:ea typeface="Open Sans"/>
                <a:cs typeface="Open Sans"/>
                <a:sym typeface="Open Sans"/>
              </a:defRPr>
            </a:lvl1pPr>
            <a:lvl2pPr indent="-355600" lvl="1" marL="914400" algn="l">
              <a:lnSpc>
                <a:spcPct val="100000"/>
              </a:lnSpc>
              <a:spcBef>
                <a:spcPts val="400"/>
              </a:spcBef>
              <a:spcAft>
                <a:spcPts val="0"/>
              </a:spcAft>
              <a:buSzPts val="2000"/>
              <a:buChar char="›"/>
              <a:defRPr sz="2000">
                <a:latin typeface="Open Sans"/>
                <a:ea typeface="Open Sans"/>
                <a:cs typeface="Open Sans"/>
                <a:sym typeface="Open Sans"/>
              </a:defRPr>
            </a:lvl2pPr>
            <a:lvl3pPr indent="-342900" lvl="2" marL="1371600" algn="l">
              <a:lnSpc>
                <a:spcPct val="100000"/>
              </a:lnSpc>
              <a:spcBef>
                <a:spcPts val="400"/>
              </a:spcBef>
              <a:spcAft>
                <a:spcPts val="0"/>
              </a:spcAft>
              <a:buSzPts val="1800"/>
              <a:buChar char="›"/>
              <a:defRPr sz="1800">
                <a:latin typeface="Open Sans"/>
                <a:ea typeface="Open Sans"/>
                <a:cs typeface="Open Sans"/>
                <a:sym typeface="Open Sans"/>
              </a:defRPr>
            </a:lvl3pPr>
            <a:lvl4pPr indent="-336550" lvl="3" marL="1828800" algn="l">
              <a:lnSpc>
                <a:spcPct val="100000"/>
              </a:lnSpc>
              <a:spcBef>
                <a:spcPts val="400"/>
              </a:spcBef>
              <a:spcAft>
                <a:spcPts val="0"/>
              </a:spcAft>
              <a:buSzPts val="1700"/>
              <a:buChar char="›"/>
              <a:defRPr sz="1700">
                <a:latin typeface="Open Sans"/>
                <a:ea typeface="Open Sans"/>
                <a:cs typeface="Open Sans"/>
                <a:sym typeface="Open Sans"/>
              </a:defRPr>
            </a:lvl4pPr>
            <a:lvl5pPr indent="-323850" lvl="4" marL="2286000" algn="l">
              <a:lnSpc>
                <a:spcPct val="100000"/>
              </a:lnSpc>
              <a:spcBef>
                <a:spcPts val="400"/>
              </a:spcBef>
              <a:spcAft>
                <a:spcPts val="0"/>
              </a:spcAft>
              <a:buSzPts val="1500"/>
              <a:buChar char="›"/>
              <a:defRPr sz="1500">
                <a:latin typeface="Open Sans"/>
                <a:ea typeface="Open Sans"/>
                <a:cs typeface="Open Sans"/>
                <a:sym typeface="Open Sans"/>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70" name="Google Shape;370;p42"/>
          <p:cNvPicPr preferRelativeResize="0"/>
          <p:nvPr/>
        </p:nvPicPr>
        <p:blipFill rotWithShape="1">
          <a:blip r:embed="rId2">
            <a:alphaModFix/>
          </a:blip>
          <a:srcRect b="0" l="0" r="0" t="0"/>
          <a:stretch/>
        </p:blipFill>
        <p:spPr>
          <a:xfrm>
            <a:off x="455313" y="4734017"/>
            <a:ext cx="2033132" cy="121351"/>
          </a:xfrm>
          <a:prstGeom prst="rect">
            <a:avLst/>
          </a:prstGeom>
          <a:noFill/>
          <a:ln>
            <a:noFill/>
          </a:ln>
        </p:spPr>
      </p:pic>
      <p:sp>
        <p:nvSpPr>
          <p:cNvPr id="371" name="Google Shape;371;p42"/>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0" i="0" sz="800">
                <a:solidFill>
                  <a:srgbClr val="2F2F2F"/>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2" name="Google Shape;372;p42"/>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a:solidFill>
                  <a:srgbClr val="2F2F2F"/>
                </a:solidFill>
                <a:latin typeface="Open Sans Light"/>
                <a:ea typeface="Open Sans Light"/>
                <a:cs typeface="Open Sans Light"/>
                <a:sym typeface="Open Sans Light"/>
              </a:defRPr>
            </a:lvl1pPr>
            <a:lvl2pPr indent="0" lvl="1" marL="0" algn="r">
              <a:spcBef>
                <a:spcPts val="0"/>
              </a:spcBef>
              <a:buNone/>
              <a:defRPr b="0" i="0" sz="800">
                <a:solidFill>
                  <a:srgbClr val="2F2F2F"/>
                </a:solidFill>
                <a:latin typeface="Open Sans Light"/>
                <a:ea typeface="Open Sans Light"/>
                <a:cs typeface="Open Sans Light"/>
                <a:sym typeface="Open Sans Light"/>
              </a:defRPr>
            </a:lvl2pPr>
            <a:lvl3pPr indent="0" lvl="2" marL="0" algn="r">
              <a:spcBef>
                <a:spcPts val="0"/>
              </a:spcBef>
              <a:buNone/>
              <a:defRPr b="0" i="0" sz="800">
                <a:solidFill>
                  <a:srgbClr val="2F2F2F"/>
                </a:solidFill>
                <a:latin typeface="Open Sans Light"/>
                <a:ea typeface="Open Sans Light"/>
                <a:cs typeface="Open Sans Light"/>
                <a:sym typeface="Open Sans Light"/>
              </a:defRPr>
            </a:lvl3pPr>
            <a:lvl4pPr indent="0" lvl="3" marL="0" algn="r">
              <a:spcBef>
                <a:spcPts val="0"/>
              </a:spcBef>
              <a:buNone/>
              <a:defRPr b="0" i="0" sz="800">
                <a:solidFill>
                  <a:srgbClr val="2F2F2F"/>
                </a:solidFill>
                <a:latin typeface="Open Sans Light"/>
                <a:ea typeface="Open Sans Light"/>
                <a:cs typeface="Open Sans Light"/>
                <a:sym typeface="Open Sans Light"/>
              </a:defRPr>
            </a:lvl4pPr>
            <a:lvl5pPr indent="0" lvl="4" marL="0" algn="r">
              <a:spcBef>
                <a:spcPts val="0"/>
              </a:spcBef>
              <a:buNone/>
              <a:defRPr b="0" i="0" sz="800">
                <a:solidFill>
                  <a:srgbClr val="2F2F2F"/>
                </a:solidFill>
                <a:latin typeface="Open Sans Light"/>
                <a:ea typeface="Open Sans Light"/>
                <a:cs typeface="Open Sans Light"/>
                <a:sym typeface="Open Sans Light"/>
              </a:defRPr>
            </a:lvl5pPr>
            <a:lvl6pPr indent="0" lvl="5" marL="0" algn="r">
              <a:spcBef>
                <a:spcPts val="0"/>
              </a:spcBef>
              <a:buNone/>
              <a:defRPr b="0" i="0" sz="800">
                <a:solidFill>
                  <a:srgbClr val="2F2F2F"/>
                </a:solidFill>
                <a:latin typeface="Open Sans Light"/>
                <a:ea typeface="Open Sans Light"/>
                <a:cs typeface="Open Sans Light"/>
                <a:sym typeface="Open Sans Light"/>
              </a:defRPr>
            </a:lvl6pPr>
            <a:lvl7pPr indent="0" lvl="6" marL="0" algn="r">
              <a:spcBef>
                <a:spcPts val="0"/>
              </a:spcBef>
              <a:buNone/>
              <a:defRPr b="0" i="0" sz="800">
                <a:solidFill>
                  <a:srgbClr val="2F2F2F"/>
                </a:solidFill>
                <a:latin typeface="Open Sans Light"/>
                <a:ea typeface="Open Sans Light"/>
                <a:cs typeface="Open Sans Light"/>
                <a:sym typeface="Open Sans Light"/>
              </a:defRPr>
            </a:lvl7pPr>
            <a:lvl8pPr indent="0" lvl="7" marL="0" algn="r">
              <a:spcBef>
                <a:spcPts val="0"/>
              </a:spcBef>
              <a:buNone/>
              <a:defRPr b="0" i="0" sz="800">
                <a:solidFill>
                  <a:srgbClr val="2F2F2F"/>
                </a:solidFill>
                <a:latin typeface="Open Sans Light"/>
                <a:ea typeface="Open Sans Light"/>
                <a:cs typeface="Open Sans Light"/>
                <a:sym typeface="Open Sans Light"/>
              </a:defRPr>
            </a:lvl8pPr>
            <a:lvl9pPr indent="0" lvl="8" marL="0" algn="r">
              <a:spcBef>
                <a:spcPts val="0"/>
              </a:spcBef>
              <a:buNone/>
              <a:defRPr b="0" i="0" sz="800">
                <a:solidFill>
                  <a:srgbClr val="2F2F2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373" name="Google Shape;373;p42"/>
          <p:cNvSpPr txBox="1"/>
          <p:nvPr>
            <p:ph idx="10" type="dt"/>
          </p:nvPr>
        </p:nvSpPr>
        <p:spPr>
          <a:xfrm>
            <a:off x="8049827" y="4937760"/>
            <a:ext cx="811800" cy="2058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b="0" i="0" sz="800">
                <a:solidFill>
                  <a:schemeClr val="dk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Full Width Dark Background">
  <p:cSld name="Text Full Width Dark Background">
    <p:bg>
      <p:bgPr>
        <a:solidFill>
          <a:srgbClr val="00183C"/>
        </a:solidFill>
      </p:bgPr>
    </p:bg>
    <p:spTree>
      <p:nvGrpSpPr>
        <p:cNvPr id="374" name="Shape 374"/>
        <p:cNvGrpSpPr/>
        <p:nvPr/>
      </p:nvGrpSpPr>
      <p:grpSpPr>
        <a:xfrm>
          <a:off x="0" y="0"/>
          <a:ext cx="0" cy="0"/>
          <a:chOff x="0" y="0"/>
          <a:chExt cx="0" cy="0"/>
        </a:xfrm>
      </p:grpSpPr>
      <p:pic>
        <p:nvPicPr>
          <p:cNvPr id="375" name="Google Shape;375;p43"/>
          <p:cNvPicPr preferRelativeResize="0"/>
          <p:nvPr/>
        </p:nvPicPr>
        <p:blipFill rotWithShape="1">
          <a:blip r:embed="rId2">
            <a:alphaModFix/>
          </a:blip>
          <a:srcRect b="0" l="0" r="0" t="0"/>
          <a:stretch/>
        </p:blipFill>
        <p:spPr>
          <a:xfrm>
            <a:off x="468630" y="4721498"/>
            <a:ext cx="2019814" cy="120556"/>
          </a:xfrm>
          <a:prstGeom prst="rect">
            <a:avLst/>
          </a:prstGeom>
          <a:noFill/>
          <a:ln>
            <a:noFill/>
          </a:ln>
        </p:spPr>
      </p:pic>
      <p:sp>
        <p:nvSpPr>
          <p:cNvPr id="376" name="Google Shape;376;p43"/>
          <p:cNvSpPr txBox="1"/>
          <p:nvPr>
            <p:ph type="title"/>
          </p:nvPr>
        </p:nvSpPr>
        <p:spPr>
          <a:xfrm>
            <a:off x="468630" y="273844"/>
            <a:ext cx="8200500" cy="7017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lt1"/>
              </a:buClr>
              <a:buSzPts val="2700"/>
              <a:buFont typeface="Open Sans"/>
              <a:buNone/>
              <a:defRPr>
                <a:solidFill>
                  <a:schemeClr val="lt1"/>
                </a:solidFill>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77" name="Google Shape;377;p43"/>
          <p:cNvSpPr txBox="1"/>
          <p:nvPr>
            <p:ph idx="1" type="body"/>
          </p:nvPr>
        </p:nvSpPr>
        <p:spPr>
          <a:xfrm>
            <a:off x="468630" y="1001316"/>
            <a:ext cx="8200500" cy="3263400"/>
          </a:xfrm>
          <a:prstGeom prst="rect">
            <a:avLst/>
          </a:prstGeom>
          <a:noFill/>
          <a:ln>
            <a:noFill/>
          </a:ln>
        </p:spPr>
        <p:txBody>
          <a:bodyPr anchorCtr="0" anchor="t" bIns="34275" lIns="68575" spcFirstLastPara="1" rIns="68575" wrap="square" tIns="34275">
            <a:noAutofit/>
          </a:bodyPr>
          <a:lstStyle>
            <a:lvl1pPr indent="-361950" lvl="0" marL="457200" algn="l">
              <a:lnSpc>
                <a:spcPct val="100000"/>
              </a:lnSpc>
              <a:spcBef>
                <a:spcPts val="800"/>
              </a:spcBef>
              <a:spcAft>
                <a:spcPts val="0"/>
              </a:spcAft>
              <a:buSzPts val="2100"/>
              <a:buChar char="›"/>
              <a:defRPr sz="2100">
                <a:solidFill>
                  <a:schemeClr val="lt1"/>
                </a:solidFill>
                <a:latin typeface="Open Sans"/>
                <a:ea typeface="Open Sans"/>
                <a:cs typeface="Open Sans"/>
                <a:sym typeface="Open Sans"/>
              </a:defRPr>
            </a:lvl1pPr>
            <a:lvl2pPr indent="-355600" lvl="1" marL="914400" algn="l">
              <a:lnSpc>
                <a:spcPct val="100000"/>
              </a:lnSpc>
              <a:spcBef>
                <a:spcPts val="400"/>
              </a:spcBef>
              <a:spcAft>
                <a:spcPts val="0"/>
              </a:spcAft>
              <a:buSzPts val="2000"/>
              <a:buChar char="›"/>
              <a:defRPr sz="2000">
                <a:solidFill>
                  <a:schemeClr val="lt1"/>
                </a:solidFill>
                <a:latin typeface="Open Sans"/>
                <a:ea typeface="Open Sans"/>
                <a:cs typeface="Open Sans"/>
                <a:sym typeface="Open Sans"/>
              </a:defRPr>
            </a:lvl2pPr>
            <a:lvl3pPr indent="-342900" lvl="2" marL="1371600" algn="l">
              <a:lnSpc>
                <a:spcPct val="100000"/>
              </a:lnSpc>
              <a:spcBef>
                <a:spcPts val="400"/>
              </a:spcBef>
              <a:spcAft>
                <a:spcPts val="0"/>
              </a:spcAft>
              <a:buSzPts val="1800"/>
              <a:buChar char="›"/>
              <a:defRPr sz="1800">
                <a:solidFill>
                  <a:schemeClr val="lt1"/>
                </a:solidFill>
                <a:latin typeface="Open Sans"/>
                <a:ea typeface="Open Sans"/>
                <a:cs typeface="Open Sans"/>
                <a:sym typeface="Open Sans"/>
              </a:defRPr>
            </a:lvl3pPr>
            <a:lvl4pPr indent="-336550" lvl="3" marL="1828800" algn="l">
              <a:lnSpc>
                <a:spcPct val="100000"/>
              </a:lnSpc>
              <a:spcBef>
                <a:spcPts val="400"/>
              </a:spcBef>
              <a:spcAft>
                <a:spcPts val="0"/>
              </a:spcAft>
              <a:buSzPts val="1700"/>
              <a:buChar char="›"/>
              <a:defRPr sz="1700">
                <a:solidFill>
                  <a:schemeClr val="lt1"/>
                </a:solidFill>
                <a:latin typeface="Open Sans"/>
                <a:ea typeface="Open Sans"/>
                <a:cs typeface="Open Sans"/>
                <a:sym typeface="Open Sans"/>
              </a:defRPr>
            </a:lvl4pPr>
            <a:lvl5pPr indent="-323850" lvl="4" marL="2286000" algn="l">
              <a:lnSpc>
                <a:spcPct val="100000"/>
              </a:lnSpc>
              <a:spcBef>
                <a:spcPts val="400"/>
              </a:spcBef>
              <a:spcAft>
                <a:spcPts val="0"/>
              </a:spcAft>
              <a:buSzPts val="1500"/>
              <a:buChar char="›"/>
              <a:defRPr sz="1500">
                <a:solidFill>
                  <a:schemeClr val="lt1"/>
                </a:solidFill>
                <a:latin typeface="Open Sans"/>
                <a:ea typeface="Open Sans"/>
                <a:cs typeface="Open Sans"/>
                <a:sym typeface="Open Sans"/>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378" name="Google Shape;378;p43"/>
          <p:cNvCxnSpPr/>
          <p:nvPr/>
        </p:nvCxnSpPr>
        <p:spPr>
          <a:xfrm>
            <a:off x="308610" y="273844"/>
            <a:ext cx="0" cy="4581600"/>
          </a:xfrm>
          <a:prstGeom prst="straightConnector1">
            <a:avLst/>
          </a:prstGeom>
          <a:noFill/>
          <a:ln cap="flat" cmpd="sng" w="9525">
            <a:solidFill>
              <a:srgbClr val="168FDF"/>
            </a:solidFill>
            <a:prstDash val="solid"/>
            <a:miter lim="800000"/>
            <a:headEnd len="sm" w="sm" type="none"/>
            <a:tailEnd len="sm" w="sm" type="none"/>
          </a:ln>
        </p:spPr>
      </p:cxnSp>
      <p:sp>
        <p:nvSpPr>
          <p:cNvPr id="379" name="Google Shape;379;p43"/>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0" i="0" sz="800">
                <a:solidFill>
                  <a:schemeClr val="lt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0" name="Google Shape;380;p43"/>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a:solidFill>
                  <a:schemeClr val="lt1"/>
                </a:solidFill>
                <a:latin typeface="Open Sans Light"/>
                <a:ea typeface="Open Sans Light"/>
                <a:cs typeface="Open Sans Light"/>
                <a:sym typeface="Open Sans Light"/>
              </a:defRPr>
            </a:lvl1pPr>
            <a:lvl2pPr indent="0" lvl="1" marL="0" algn="r">
              <a:spcBef>
                <a:spcPts val="0"/>
              </a:spcBef>
              <a:buNone/>
              <a:defRPr b="0" i="0" sz="800">
                <a:solidFill>
                  <a:schemeClr val="lt1"/>
                </a:solidFill>
                <a:latin typeface="Open Sans Light"/>
                <a:ea typeface="Open Sans Light"/>
                <a:cs typeface="Open Sans Light"/>
                <a:sym typeface="Open Sans Light"/>
              </a:defRPr>
            </a:lvl2pPr>
            <a:lvl3pPr indent="0" lvl="2" marL="0" algn="r">
              <a:spcBef>
                <a:spcPts val="0"/>
              </a:spcBef>
              <a:buNone/>
              <a:defRPr b="0" i="0" sz="800">
                <a:solidFill>
                  <a:schemeClr val="lt1"/>
                </a:solidFill>
                <a:latin typeface="Open Sans Light"/>
                <a:ea typeface="Open Sans Light"/>
                <a:cs typeface="Open Sans Light"/>
                <a:sym typeface="Open Sans Light"/>
              </a:defRPr>
            </a:lvl3pPr>
            <a:lvl4pPr indent="0" lvl="3" marL="0" algn="r">
              <a:spcBef>
                <a:spcPts val="0"/>
              </a:spcBef>
              <a:buNone/>
              <a:defRPr b="0" i="0" sz="800">
                <a:solidFill>
                  <a:schemeClr val="lt1"/>
                </a:solidFill>
                <a:latin typeface="Open Sans Light"/>
                <a:ea typeface="Open Sans Light"/>
                <a:cs typeface="Open Sans Light"/>
                <a:sym typeface="Open Sans Light"/>
              </a:defRPr>
            </a:lvl4pPr>
            <a:lvl5pPr indent="0" lvl="4" marL="0" algn="r">
              <a:spcBef>
                <a:spcPts val="0"/>
              </a:spcBef>
              <a:buNone/>
              <a:defRPr b="0" i="0" sz="800">
                <a:solidFill>
                  <a:schemeClr val="lt1"/>
                </a:solidFill>
                <a:latin typeface="Open Sans Light"/>
                <a:ea typeface="Open Sans Light"/>
                <a:cs typeface="Open Sans Light"/>
                <a:sym typeface="Open Sans Light"/>
              </a:defRPr>
            </a:lvl5pPr>
            <a:lvl6pPr indent="0" lvl="5" marL="0" algn="r">
              <a:spcBef>
                <a:spcPts val="0"/>
              </a:spcBef>
              <a:buNone/>
              <a:defRPr b="0" i="0" sz="800">
                <a:solidFill>
                  <a:schemeClr val="lt1"/>
                </a:solidFill>
                <a:latin typeface="Open Sans Light"/>
                <a:ea typeface="Open Sans Light"/>
                <a:cs typeface="Open Sans Light"/>
                <a:sym typeface="Open Sans Light"/>
              </a:defRPr>
            </a:lvl6pPr>
            <a:lvl7pPr indent="0" lvl="6" marL="0" algn="r">
              <a:spcBef>
                <a:spcPts val="0"/>
              </a:spcBef>
              <a:buNone/>
              <a:defRPr b="0" i="0" sz="800">
                <a:solidFill>
                  <a:schemeClr val="lt1"/>
                </a:solidFill>
                <a:latin typeface="Open Sans Light"/>
                <a:ea typeface="Open Sans Light"/>
                <a:cs typeface="Open Sans Light"/>
                <a:sym typeface="Open Sans Light"/>
              </a:defRPr>
            </a:lvl7pPr>
            <a:lvl8pPr indent="0" lvl="7" marL="0" algn="r">
              <a:spcBef>
                <a:spcPts val="0"/>
              </a:spcBef>
              <a:buNone/>
              <a:defRPr b="0" i="0" sz="800">
                <a:solidFill>
                  <a:schemeClr val="lt1"/>
                </a:solidFill>
                <a:latin typeface="Open Sans Light"/>
                <a:ea typeface="Open Sans Light"/>
                <a:cs typeface="Open Sans Light"/>
                <a:sym typeface="Open Sans Light"/>
              </a:defRPr>
            </a:lvl8pPr>
            <a:lvl9pPr indent="0" lvl="8" marL="0" algn="r">
              <a:spcBef>
                <a:spcPts val="0"/>
              </a:spcBef>
              <a:buNone/>
              <a:defRPr b="0" i="0" sz="800">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381" name="Google Shape;381;p43"/>
          <p:cNvSpPr txBox="1"/>
          <p:nvPr>
            <p:ph idx="10" type="dt"/>
          </p:nvPr>
        </p:nvSpPr>
        <p:spPr>
          <a:xfrm>
            <a:off x="8049827" y="4937760"/>
            <a:ext cx="811800" cy="2058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b="0" i="0" sz="800">
                <a:solidFill>
                  <a:schemeClr val="lt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Round Image">
  <p:cSld name="Multiple Round Image">
    <p:spTree>
      <p:nvGrpSpPr>
        <p:cNvPr id="382" name="Shape 382"/>
        <p:cNvGrpSpPr/>
        <p:nvPr/>
      </p:nvGrpSpPr>
      <p:grpSpPr>
        <a:xfrm>
          <a:off x="0" y="0"/>
          <a:ext cx="0" cy="0"/>
          <a:chOff x="0" y="0"/>
          <a:chExt cx="0" cy="0"/>
        </a:xfrm>
      </p:grpSpPr>
      <p:sp>
        <p:nvSpPr>
          <p:cNvPr id="383" name="Google Shape;383;p44"/>
          <p:cNvSpPr txBox="1"/>
          <p:nvPr>
            <p:ph type="title"/>
          </p:nvPr>
        </p:nvSpPr>
        <p:spPr>
          <a:xfrm>
            <a:off x="468630" y="273844"/>
            <a:ext cx="8200500" cy="7017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168FDF"/>
              </a:buClr>
              <a:buSzPts val="2700"/>
              <a:buFont typeface="Open Sans"/>
              <a:buNone/>
              <a:defRPr>
                <a:solidFill>
                  <a:srgbClr val="168FDF"/>
                </a:solidFill>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384" name="Google Shape;384;p44"/>
          <p:cNvCxnSpPr/>
          <p:nvPr/>
        </p:nvCxnSpPr>
        <p:spPr>
          <a:xfrm>
            <a:off x="308610" y="273844"/>
            <a:ext cx="0" cy="4581600"/>
          </a:xfrm>
          <a:prstGeom prst="straightConnector1">
            <a:avLst/>
          </a:prstGeom>
          <a:noFill/>
          <a:ln cap="flat" cmpd="sng" w="9525">
            <a:solidFill>
              <a:srgbClr val="168FDF"/>
            </a:solidFill>
            <a:prstDash val="solid"/>
            <a:miter lim="800000"/>
            <a:headEnd len="sm" w="sm" type="none"/>
            <a:tailEnd len="sm" w="sm" type="none"/>
          </a:ln>
        </p:spPr>
      </p:cxnSp>
      <p:pic>
        <p:nvPicPr>
          <p:cNvPr id="385" name="Google Shape;385;p44"/>
          <p:cNvPicPr preferRelativeResize="0"/>
          <p:nvPr/>
        </p:nvPicPr>
        <p:blipFill rotWithShape="1">
          <a:blip r:embed="rId2">
            <a:alphaModFix/>
          </a:blip>
          <a:srcRect b="0" l="0" r="0" t="0"/>
          <a:stretch/>
        </p:blipFill>
        <p:spPr>
          <a:xfrm>
            <a:off x="455313" y="4734017"/>
            <a:ext cx="2033132" cy="121351"/>
          </a:xfrm>
          <a:prstGeom prst="rect">
            <a:avLst/>
          </a:prstGeom>
          <a:noFill/>
          <a:ln>
            <a:noFill/>
          </a:ln>
        </p:spPr>
      </p:pic>
      <p:sp>
        <p:nvSpPr>
          <p:cNvPr id="386" name="Google Shape;386;p44"/>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0" i="0" sz="800">
                <a:solidFill>
                  <a:srgbClr val="2F2F2F"/>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7" name="Google Shape;387;p44"/>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a:solidFill>
                  <a:srgbClr val="2F2F2F"/>
                </a:solidFill>
                <a:latin typeface="Open Sans Light"/>
                <a:ea typeface="Open Sans Light"/>
                <a:cs typeface="Open Sans Light"/>
                <a:sym typeface="Open Sans Light"/>
              </a:defRPr>
            </a:lvl1pPr>
            <a:lvl2pPr indent="0" lvl="1" marL="0" algn="r">
              <a:spcBef>
                <a:spcPts val="0"/>
              </a:spcBef>
              <a:buNone/>
              <a:defRPr b="0" i="0" sz="800">
                <a:solidFill>
                  <a:srgbClr val="2F2F2F"/>
                </a:solidFill>
                <a:latin typeface="Open Sans Light"/>
                <a:ea typeface="Open Sans Light"/>
                <a:cs typeface="Open Sans Light"/>
                <a:sym typeface="Open Sans Light"/>
              </a:defRPr>
            </a:lvl2pPr>
            <a:lvl3pPr indent="0" lvl="2" marL="0" algn="r">
              <a:spcBef>
                <a:spcPts val="0"/>
              </a:spcBef>
              <a:buNone/>
              <a:defRPr b="0" i="0" sz="800">
                <a:solidFill>
                  <a:srgbClr val="2F2F2F"/>
                </a:solidFill>
                <a:latin typeface="Open Sans Light"/>
                <a:ea typeface="Open Sans Light"/>
                <a:cs typeface="Open Sans Light"/>
                <a:sym typeface="Open Sans Light"/>
              </a:defRPr>
            </a:lvl3pPr>
            <a:lvl4pPr indent="0" lvl="3" marL="0" algn="r">
              <a:spcBef>
                <a:spcPts val="0"/>
              </a:spcBef>
              <a:buNone/>
              <a:defRPr b="0" i="0" sz="800">
                <a:solidFill>
                  <a:srgbClr val="2F2F2F"/>
                </a:solidFill>
                <a:latin typeface="Open Sans Light"/>
                <a:ea typeface="Open Sans Light"/>
                <a:cs typeface="Open Sans Light"/>
                <a:sym typeface="Open Sans Light"/>
              </a:defRPr>
            </a:lvl4pPr>
            <a:lvl5pPr indent="0" lvl="4" marL="0" algn="r">
              <a:spcBef>
                <a:spcPts val="0"/>
              </a:spcBef>
              <a:buNone/>
              <a:defRPr b="0" i="0" sz="800">
                <a:solidFill>
                  <a:srgbClr val="2F2F2F"/>
                </a:solidFill>
                <a:latin typeface="Open Sans Light"/>
                <a:ea typeface="Open Sans Light"/>
                <a:cs typeface="Open Sans Light"/>
                <a:sym typeface="Open Sans Light"/>
              </a:defRPr>
            </a:lvl5pPr>
            <a:lvl6pPr indent="0" lvl="5" marL="0" algn="r">
              <a:spcBef>
                <a:spcPts val="0"/>
              </a:spcBef>
              <a:buNone/>
              <a:defRPr b="0" i="0" sz="800">
                <a:solidFill>
                  <a:srgbClr val="2F2F2F"/>
                </a:solidFill>
                <a:latin typeface="Open Sans Light"/>
                <a:ea typeface="Open Sans Light"/>
                <a:cs typeface="Open Sans Light"/>
                <a:sym typeface="Open Sans Light"/>
              </a:defRPr>
            </a:lvl6pPr>
            <a:lvl7pPr indent="0" lvl="6" marL="0" algn="r">
              <a:spcBef>
                <a:spcPts val="0"/>
              </a:spcBef>
              <a:buNone/>
              <a:defRPr b="0" i="0" sz="800">
                <a:solidFill>
                  <a:srgbClr val="2F2F2F"/>
                </a:solidFill>
                <a:latin typeface="Open Sans Light"/>
                <a:ea typeface="Open Sans Light"/>
                <a:cs typeface="Open Sans Light"/>
                <a:sym typeface="Open Sans Light"/>
              </a:defRPr>
            </a:lvl7pPr>
            <a:lvl8pPr indent="0" lvl="7" marL="0" algn="r">
              <a:spcBef>
                <a:spcPts val="0"/>
              </a:spcBef>
              <a:buNone/>
              <a:defRPr b="0" i="0" sz="800">
                <a:solidFill>
                  <a:srgbClr val="2F2F2F"/>
                </a:solidFill>
                <a:latin typeface="Open Sans Light"/>
                <a:ea typeface="Open Sans Light"/>
                <a:cs typeface="Open Sans Light"/>
                <a:sym typeface="Open Sans Light"/>
              </a:defRPr>
            </a:lvl8pPr>
            <a:lvl9pPr indent="0" lvl="8" marL="0" algn="r">
              <a:spcBef>
                <a:spcPts val="0"/>
              </a:spcBef>
              <a:buNone/>
              <a:defRPr b="0" i="0" sz="800">
                <a:solidFill>
                  <a:srgbClr val="2F2F2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388" name="Google Shape;388;p44"/>
          <p:cNvSpPr/>
          <p:nvPr>
            <p:ph idx="2" type="pic"/>
          </p:nvPr>
        </p:nvSpPr>
        <p:spPr>
          <a:xfrm>
            <a:off x="703162" y="1103413"/>
            <a:ext cx="3502800" cy="3502800"/>
          </a:xfrm>
          <a:prstGeom prst="ellipse">
            <a:avLst/>
          </a:prstGeom>
          <a:solidFill>
            <a:schemeClr val="lt1"/>
          </a:solidFill>
          <a:ln>
            <a:noFill/>
          </a:ln>
        </p:spPr>
        <p:txBody>
          <a:bodyPr anchorCtr="0" anchor="t" bIns="34275" lIns="68575" spcFirstLastPara="1" rIns="68575" wrap="square" tIns="34275">
            <a:noAutofit/>
          </a:bodyPr>
          <a:lstStyle>
            <a:lvl1pPr lvl="0" marR="0" algn="l">
              <a:lnSpc>
                <a:spcPct val="100000"/>
              </a:lnSpc>
              <a:spcBef>
                <a:spcPts val="800"/>
              </a:spcBef>
              <a:spcAft>
                <a:spcPts val="0"/>
              </a:spcAft>
              <a:buClr>
                <a:srgbClr val="168FDF"/>
              </a:buClr>
              <a:buSzPts val="2100"/>
              <a:buFont typeface="Helvetica Neue"/>
              <a:buChar char="›"/>
              <a:defRPr b="0" i="0" sz="2100" u="none" cap="none" strike="noStrike">
                <a:solidFill>
                  <a:srgbClr val="2F2F2F"/>
                </a:solidFill>
                <a:latin typeface="Open Sans Light"/>
                <a:ea typeface="Open Sans Light"/>
                <a:cs typeface="Open Sans Light"/>
                <a:sym typeface="Open Sans Light"/>
              </a:defRPr>
            </a:lvl1pPr>
            <a:lvl2pPr lvl="1" marR="0" algn="l">
              <a:lnSpc>
                <a:spcPct val="100000"/>
              </a:lnSpc>
              <a:spcBef>
                <a:spcPts val="400"/>
              </a:spcBef>
              <a:spcAft>
                <a:spcPts val="0"/>
              </a:spcAft>
              <a:buClr>
                <a:srgbClr val="168FDF"/>
              </a:buClr>
              <a:buSzPts val="2000"/>
              <a:buFont typeface="Helvetica Neue"/>
              <a:buChar char="›"/>
              <a:defRPr b="0" i="0" sz="2000" u="none" cap="none" strike="noStrike">
                <a:solidFill>
                  <a:srgbClr val="2F2F2F"/>
                </a:solidFill>
                <a:latin typeface="Open Sans Light"/>
                <a:ea typeface="Open Sans Light"/>
                <a:cs typeface="Open Sans Light"/>
                <a:sym typeface="Open Sans Light"/>
              </a:defRPr>
            </a:lvl2pPr>
            <a:lvl3pPr lvl="2" marR="0" algn="l">
              <a:lnSpc>
                <a:spcPct val="100000"/>
              </a:lnSpc>
              <a:spcBef>
                <a:spcPts val="400"/>
              </a:spcBef>
              <a:spcAft>
                <a:spcPts val="0"/>
              </a:spcAft>
              <a:buClr>
                <a:srgbClr val="168FDF"/>
              </a:buClr>
              <a:buSzPts val="1800"/>
              <a:buFont typeface="Helvetica Neue"/>
              <a:buChar char="›"/>
              <a:defRPr b="0" i="0" sz="1800" u="none" cap="none" strike="noStrike">
                <a:solidFill>
                  <a:srgbClr val="2F2F2F"/>
                </a:solidFill>
                <a:latin typeface="Open Sans Light"/>
                <a:ea typeface="Open Sans Light"/>
                <a:cs typeface="Open Sans Light"/>
                <a:sym typeface="Open Sans Light"/>
              </a:defRPr>
            </a:lvl3pPr>
            <a:lvl4pPr lvl="3" marR="0" algn="l">
              <a:lnSpc>
                <a:spcPct val="100000"/>
              </a:lnSpc>
              <a:spcBef>
                <a:spcPts val="400"/>
              </a:spcBef>
              <a:spcAft>
                <a:spcPts val="0"/>
              </a:spcAft>
              <a:buClr>
                <a:srgbClr val="168FDF"/>
              </a:buClr>
              <a:buSzPts val="1700"/>
              <a:buFont typeface="Helvetica Neue"/>
              <a:buChar char="›"/>
              <a:defRPr b="0" i="0" sz="1700" u="none" cap="none" strike="noStrike">
                <a:solidFill>
                  <a:srgbClr val="2F2F2F"/>
                </a:solidFill>
                <a:latin typeface="Open Sans Light"/>
                <a:ea typeface="Open Sans Light"/>
                <a:cs typeface="Open Sans Light"/>
                <a:sym typeface="Open Sans Light"/>
              </a:defRPr>
            </a:lvl4pPr>
            <a:lvl5pPr lvl="4" marR="0" algn="l">
              <a:lnSpc>
                <a:spcPct val="100000"/>
              </a:lnSpc>
              <a:spcBef>
                <a:spcPts val="400"/>
              </a:spcBef>
              <a:spcAft>
                <a:spcPts val="0"/>
              </a:spcAft>
              <a:buClr>
                <a:srgbClr val="168FDF"/>
              </a:buClr>
              <a:buSzPts val="1500"/>
              <a:buFont typeface="Helvetica Neue"/>
              <a:buChar char="›"/>
              <a:defRPr b="0" i="0" sz="1500" u="none" cap="none" strike="noStrike">
                <a:solidFill>
                  <a:srgbClr val="2F2F2F"/>
                </a:solidFill>
                <a:latin typeface="Open Sans Light"/>
                <a:ea typeface="Open Sans Light"/>
                <a:cs typeface="Open Sans Light"/>
                <a:sym typeface="Open Sans Light"/>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9pPr>
          </a:lstStyle>
          <a:p/>
        </p:txBody>
      </p:sp>
      <p:sp>
        <p:nvSpPr>
          <p:cNvPr id="389" name="Google Shape;389;p44"/>
          <p:cNvSpPr/>
          <p:nvPr>
            <p:ph idx="3" type="pic"/>
          </p:nvPr>
        </p:nvSpPr>
        <p:spPr>
          <a:xfrm>
            <a:off x="5049468" y="1103413"/>
            <a:ext cx="3502800" cy="3502800"/>
          </a:xfrm>
          <a:prstGeom prst="ellipse">
            <a:avLst/>
          </a:prstGeom>
          <a:solidFill>
            <a:schemeClr val="lt1"/>
          </a:solidFill>
          <a:ln>
            <a:noFill/>
          </a:ln>
        </p:spPr>
        <p:txBody>
          <a:bodyPr anchorCtr="0" anchor="t" bIns="34275" lIns="68575" spcFirstLastPara="1" rIns="68575" wrap="square" tIns="34275">
            <a:noAutofit/>
          </a:bodyPr>
          <a:lstStyle>
            <a:lvl1pPr lvl="0" marR="0" algn="l">
              <a:lnSpc>
                <a:spcPct val="100000"/>
              </a:lnSpc>
              <a:spcBef>
                <a:spcPts val="800"/>
              </a:spcBef>
              <a:spcAft>
                <a:spcPts val="0"/>
              </a:spcAft>
              <a:buClr>
                <a:srgbClr val="168FDF"/>
              </a:buClr>
              <a:buSzPts val="2100"/>
              <a:buFont typeface="Helvetica Neue"/>
              <a:buChar char="›"/>
              <a:defRPr b="0" i="0" sz="2100" u="none" cap="none" strike="noStrike">
                <a:solidFill>
                  <a:srgbClr val="2F2F2F"/>
                </a:solidFill>
                <a:latin typeface="Open Sans Light"/>
                <a:ea typeface="Open Sans Light"/>
                <a:cs typeface="Open Sans Light"/>
                <a:sym typeface="Open Sans Light"/>
              </a:defRPr>
            </a:lvl1pPr>
            <a:lvl2pPr lvl="1" marR="0" algn="l">
              <a:lnSpc>
                <a:spcPct val="100000"/>
              </a:lnSpc>
              <a:spcBef>
                <a:spcPts val="400"/>
              </a:spcBef>
              <a:spcAft>
                <a:spcPts val="0"/>
              </a:spcAft>
              <a:buClr>
                <a:srgbClr val="168FDF"/>
              </a:buClr>
              <a:buSzPts val="2000"/>
              <a:buFont typeface="Helvetica Neue"/>
              <a:buChar char="›"/>
              <a:defRPr b="0" i="0" sz="2000" u="none" cap="none" strike="noStrike">
                <a:solidFill>
                  <a:srgbClr val="2F2F2F"/>
                </a:solidFill>
                <a:latin typeface="Open Sans Light"/>
                <a:ea typeface="Open Sans Light"/>
                <a:cs typeface="Open Sans Light"/>
                <a:sym typeface="Open Sans Light"/>
              </a:defRPr>
            </a:lvl2pPr>
            <a:lvl3pPr lvl="2" marR="0" algn="l">
              <a:lnSpc>
                <a:spcPct val="100000"/>
              </a:lnSpc>
              <a:spcBef>
                <a:spcPts val="400"/>
              </a:spcBef>
              <a:spcAft>
                <a:spcPts val="0"/>
              </a:spcAft>
              <a:buClr>
                <a:srgbClr val="168FDF"/>
              </a:buClr>
              <a:buSzPts val="1800"/>
              <a:buFont typeface="Helvetica Neue"/>
              <a:buChar char="›"/>
              <a:defRPr b="0" i="0" sz="1800" u="none" cap="none" strike="noStrike">
                <a:solidFill>
                  <a:srgbClr val="2F2F2F"/>
                </a:solidFill>
                <a:latin typeface="Open Sans Light"/>
                <a:ea typeface="Open Sans Light"/>
                <a:cs typeface="Open Sans Light"/>
                <a:sym typeface="Open Sans Light"/>
              </a:defRPr>
            </a:lvl3pPr>
            <a:lvl4pPr lvl="3" marR="0" algn="l">
              <a:lnSpc>
                <a:spcPct val="100000"/>
              </a:lnSpc>
              <a:spcBef>
                <a:spcPts val="400"/>
              </a:spcBef>
              <a:spcAft>
                <a:spcPts val="0"/>
              </a:spcAft>
              <a:buClr>
                <a:srgbClr val="168FDF"/>
              </a:buClr>
              <a:buSzPts val="1700"/>
              <a:buFont typeface="Helvetica Neue"/>
              <a:buChar char="›"/>
              <a:defRPr b="0" i="0" sz="1700" u="none" cap="none" strike="noStrike">
                <a:solidFill>
                  <a:srgbClr val="2F2F2F"/>
                </a:solidFill>
                <a:latin typeface="Open Sans Light"/>
                <a:ea typeface="Open Sans Light"/>
                <a:cs typeface="Open Sans Light"/>
                <a:sym typeface="Open Sans Light"/>
              </a:defRPr>
            </a:lvl4pPr>
            <a:lvl5pPr lvl="4" marR="0" algn="l">
              <a:lnSpc>
                <a:spcPct val="100000"/>
              </a:lnSpc>
              <a:spcBef>
                <a:spcPts val="400"/>
              </a:spcBef>
              <a:spcAft>
                <a:spcPts val="0"/>
              </a:spcAft>
              <a:buClr>
                <a:srgbClr val="168FDF"/>
              </a:buClr>
              <a:buSzPts val="1500"/>
              <a:buFont typeface="Helvetica Neue"/>
              <a:buChar char="›"/>
              <a:defRPr b="0" i="0" sz="1500" u="none" cap="none" strike="noStrike">
                <a:solidFill>
                  <a:srgbClr val="2F2F2F"/>
                </a:solidFill>
                <a:latin typeface="Open Sans Light"/>
                <a:ea typeface="Open Sans Light"/>
                <a:cs typeface="Open Sans Light"/>
                <a:sym typeface="Open Sans Light"/>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9pPr>
          </a:lstStyle>
          <a:p/>
        </p:txBody>
      </p:sp>
      <p:sp>
        <p:nvSpPr>
          <p:cNvPr id="390" name="Google Shape;390;p44"/>
          <p:cNvSpPr txBox="1"/>
          <p:nvPr>
            <p:ph idx="10" type="dt"/>
          </p:nvPr>
        </p:nvSpPr>
        <p:spPr>
          <a:xfrm>
            <a:off x="8049827" y="4937760"/>
            <a:ext cx="811800" cy="2058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b="0" i="0" sz="800">
                <a:solidFill>
                  <a:schemeClr val="dk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Square Image">
  <p:cSld name="Multiple Square Image">
    <p:spTree>
      <p:nvGrpSpPr>
        <p:cNvPr id="391" name="Shape 391"/>
        <p:cNvGrpSpPr/>
        <p:nvPr/>
      </p:nvGrpSpPr>
      <p:grpSpPr>
        <a:xfrm>
          <a:off x="0" y="0"/>
          <a:ext cx="0" cy="0"/>
          <a:chOff x="0" y="0"/>
          <a:chExt cx="0" cy="0"/>
        </a:xfrm>
      </p:grpSpPr>
      <p:sp>
        <p:nvSpPr>
          <p:cNvPr id="392" name="Google Shape;392;p45"/>
          <p:cNvSpPr txBox="1"/>
          <p:nvPr>
            <p:ph type="title"/>
          </p:nvPr>
        </p:nvSpPr>
        <p:spPr>
          <a:xfrm>
            <a:off x="468630" y="273844"/>
            <a:ext cx="8200500" cy="7017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168FDF"/>
              </a:buClr>
              <a:buSzPts val="2700"/>
              <a:buFont typeface="Open Sans"/>
              <a:buNone/>
              <a:defRPr>
                <a:solidFill>
                  <a:srgbClr val="168FDF"/>
                </a:solidFill>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393" name="Google Shape;393;p45"/>
          <p:cNvCxnSpPr/>
          <p:nvPr/>
        </p:nvCxnSpPr>
        <p:spPr>
          <a:xfrm>
            <a:off x="308610" y="273844"/>
            <a:ext cx="0" cy="4581600"/>
          </a:xfrm>
          <a:prstGeom prst="straightConnector1">
            <a:avLst/>
          </a:prstGeom>
          <a:noFill/>
          <a:ln cap="flat" cmpd="sng" w="9525">
            <a:solidFill>
              <a:srgbClr val="168FDF"/>
            </a:solidFill>
            <a:prstDash val="solid"/>
            <a:miter lim="800000"/>
            <a:headEnd len="sm" w="sm" type="none"/>
            <a:tailEnd len="sm" w="sm" type="none"/>
          </a:ln>
        </p:spPr>
      </p:cxnSp>
      <p:pic>
        <p:nvPicPr>
          <p:cNvPr id="394" name="Google Shape;394;p45"/>
          <p:cNvPicPr preferRelativeResize="0"/>
          <p:nvPr/>
        </p:nvPicPr>
        <p:blipFill rotWithShape="1">
          <a:blip r:embed="rId2">
            <a:alphaModFix/>
          </a:blip>
          <a:srcRect b="0" l="0" r="0" t="0"/>
          <a:stretch/>
        </p:blipFill>
        <p:spPr>
          <a:xfrm>
            <a:off x="455313" y="4734017"/>
            <a:ext cx="2033132" cy="121351"/>
          </a:xfrm>
          <a:prstGeom prst="rect">
            <a:avLst/>
          </a:prstGeom>
          <a:noFill/>
          <a:ln>
            <a:noFill/>
          </a:ln>
        </p:spPr>
      </p:pic>
      <p:sp>
        <p:nvSpPr>
          <p:cNvPr id="395" name="Google Shape;395;p45"/>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0" i="0" sz="800">
                <a:solidFill>
                  <a:srgbClr val="2F2F2F"/>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6" name="Google Shape;396;p45"/>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a:solidFill>
                  <a:srgbClr val="2F2F2F"/>
                </a:solidFill>
                <a:latin typeface="Open Sans Light"/>
                <a:ea typeface="Open Sans Light"/>
                <a:cs typeface="Open Sans Light"/>
                <a:sym typeface="Open Sans Light"/>
              </a:defRPr>
            </a:lvl1pPr>
            <a:lvl2pPr indent="0" lvl="1" marL="0" algn="r">
              <a:spcBef>
                <a:spcPts val="0"/>
              </a:spcBef>
              <a:buNone/>
              <a:defRPr b="0" i="0" sz="800">
                <a:solidFill>
                  <a:srgbClr val="2F2F2F"/>
                </a:solidFill>
                <a:latin typeface="Open Sans Light"/>
                <a:ea typeface="Open Sans Light"/>
                <a:cs typeface="Open Sans Light"/>
                <a:sym typeface="Open Sans Light"/>
              </a:defRPr>
            </a:lvl2pPr>
            <a:lvl3pPr indent="0" lvl="2" marL="0" algn="r">
              <a:spcBef>
                <a:spcPts val="0"/>
              </a:spcBef>
              <a:buNone/>
              <a:defRPr b="0" i="0" sz="800">
                <a:solidFill>
                  <a:srgbClr val="2F2F2F"/>
                </a:solidFill>
                <a:latin typeface="Open Sans Light"/>
                <a:ea typeface="Open Sans Light"/>
                <a:cs typeface="Open Sans Light"/>
                <a:sym typeface="Open Sans Light"/>
              </a:defRPr>
            </a:lvl3pPr>
            <a:lvl4pPr indent="0" lvl="3" marL="0" algn="r">
              <a:spcBef>
                <a:spcPts val="0"/>
              </a:spcBef>
              <a:buNone/>
              <a:defRPr b="0" i="0" sz="800">
                <a:solidFill>
                  <a:srgbClr val="2F2F2F"/>
                </a:solidFill>
                <a:latin typeface="Open Sans Light"/>
                <a:ea typeface="Open Sans Light"/>
                <a:cs typeface="Open Sans Light"/>
                <a:sym typeface="Open Sans Light"/>
              </a:defRPr>
            </a:lvl4pPr>
            <a:lvl5pPr indent="0" lvl="4" marL="0" algn="r">
              <a:spcBef>
                <a:spcPts val="0"/>
              </a:spcBef>
              <a:buNone/>
              <a:defRPr b="0" i="0" sz="800">
                <a:solidFill>
                  <a:srgbClr val="2F2F2F"/>
                </a:solidFill>
                <a:latin typeface="Open Sans Light"/>
                <a:ea typeface="Open Sans Light"/>
                <a:cs typeface="Open Sans Light"/>
                <a:sym typeface="Open Sans Light"/>
              </a:defRPr>
            </a:lvl5pPr>
            <a:lvl6pPr indent="0" lvl="5" marL="0" algn="r">
              <a:spcBef>
                <a:spcPts val="0"/>
              </a:spcBef>
              <a:buNone/>
              <a:defRPr b="0" i="0" sz="800">
                <a:solidFill>
                  <a:srgbClr val="2F2F2F"/>
                </a:solidFill>
                <a:latin typeface="Open Sans Light"/>
                <a:ea typeface="Open Sans Light"/>
                <a:cs typeface="Open Sans Light"/>
                <a:sym typeface="Open Sans Light"/>
              </a:defRPr>
            </a:lvl6pPr>
            <a:lvl7pPr indent="0" lvl="6" marL="0" algn="r">
              <a:spcBef>
                <a:spcPts val="0"/>
              </a:spcBef>
              <a:buNone/>
              <a:defRPr b="0" i="0" sz="800">
                <a:solidFill>
                  <a:srgbClr val="2F2F2F"/>
                </a:solidFill>
                <a:latin typeface="Open Sans Light"/>
                <a:ea typeface="Open Sans Light"/>
                <a:cs typeface="Open Sans Light"/>
                <a:sym typeface="Open Sans Light"/>
              </a:defRPr>
            </a:lvl7pPr>
            <a:lvl8pPr indent="0" lvl="7" marL="0" algn="r">
              <a:spcBef>
                <a:spcPts val="0"/>
              </a:spcBef>
              <a:buNone/>
              <a:defRPr b="0" i="0" sz="800">
                <a:solidFill>
                  <a:srgbClr val="2F2F2F"/>
                </a:solidFill>
                <a:latin typeface="Open Sans Light"/>
                <a:ea typeface="Open Sans Light"/>
                <a:cs typeface="Open Sans Light"/>
                <a:sym typeface="Open Sans Light"/>
              </a:defRPr>
            </a:lvl8pPr>
            <a:lvl9pPr indent="0" lvl="8" marL="0" algn="r">
              <a:spcBef>
                <a:spcPts val="0"/>
              </a:spcBef>
              <a:buNone/>
              <a:defRPr b="0" i="0" sz="800">
                <a:solidFill>
                  <a:srgbClr val="2F2F2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397" name="Google Shape;397;p45"/>
          <p:cNvSpPr/>
          <p:nvPr>
            <p:ph idx="2" type="pic"/>
          </p:nvPr>
        </p:nvSpPr>
        <p:spPr>
          <a:xfrm>
            <a:off x="468631" y="1057992"/>
            <a:ext cx="4097700" cy="3617100"/>
          </a:xfrm>
          <a:prstGeom prst="rect">
            <a:avLst/>
          </a:prstGeom>
          <a:solidFill>
            <a:schemeClr val="lt1"/>
          </a:solidFill>
          <a:ln>
            <a:noFill/>
          </a:ln>
        </p:spPr>
        <p:txBody>
          <a:bodyPr anchorCtr="0" anchor="t" bIns="34275" lIns="68575" spcFirstLastPara="1" rIns="68575" wrap="square" tIns="34275">
            <a:noAutofit/>
          </a:bodyPr>
          <a:lstStyle>
            <a:lvl1pPr lvl="0" marR="0" algn="l">
              <a:lnSpc>
                <a:spcPct val="100000"/>
              </a:lnSpc>
              <a:spcBef>
                <a:spcPts val="800"/>
              </a:spcBef>
              <a:spcAft>
                <a:spcPts val="0"/>
              </a:spcAft>
              <a:buClr>
                <a:srgbClr val="168FDF"/>
              </a:buClr>
              <a:buSzPts val="2100"/>
              <a:buFont typeface="Helvetica Neue"/>
              <a:buChar char="›"/>
              <a:defRPr b="0" i="0" sz="2100" u="none" cap="none" strike="noStrike">
                <a:solidFill>
                  <a:srgbClr val="2F2F2F"/>
                </a:solidFill>
                <a:latin typeface="Open Sans Light"/>
                <a:ea typeface="Open Sans Light"/>
                <a:cs typeface="Open Sans Light"/>
                <a:sym typeface="Open Sans Light"/>
              </a:defRPr>
            </a:lvl1pPr>
            <a:lvl2pPr lvl="1" marR="0" algn="l">
              <a:lnSpc>
                <a:spcPct val="100000"/>
              </a:lnSpc>
              <a:spcBef>
                <a:spcPts val="400"/>
              </a:spcBef>
              <a:spcAft>
                <a:spcPts val="0"/>
              </a:spcAft>
              <a:buClr>
                <a:srgbClr val="168FDF"/>
              </a:buClr>
              <a:buSzPts val="2000"/>
              <a:buFont typeface="Helvetica Neue"/>
              <a:buChar char="›"/>
              <a:defRPr b="0" i="0" sz="2000" u="none" cap="none" strike="noStrike">
                <a:solidFill>
                  <a:srgbClr val="2F2F2F"/>
                </a:solidFill>
                <a:latin typeface="Open Sans Light"/>
                <a:ea typeface="Open Sans Light"/>
                <a:cs typeface="Open Sans Light"/>
                <a:sym typeface="Open Sans Light"/>
              </a:defRPr>
            </a:lvl2pPr>
            <a:lvl3pPr lvl="2" marR="0" algn="l">
              <a:lnSpc>
                <a:spcPct val="100000"/>
              </a:lnSpc>
              <a:spcBef>
                <a:spcPts val="400"/>
              </a:spcBef>
              <a:spcAft>
                <a:spcPts val="0"/>
              </a:spcAft>
              <a:buClr>
                <a:srgbClr val="168FDF"/>
              </a:buClr>
              <a:buSzPts val="1800"/>
              <a:buFont typeface="Helvetica Neue"/>
              <a:buChar char="›"/>
              <a:defRPr b="0" i="0" sz="1800" u="none" cap="none" strike="noStrike">
                <a:solidFill>
                  <a:srgbClr val="2F2F2F"/>
                </a:solidFill>
                <a:latin typeface="Open Sans Light"/>
                <a:ea typeface="Open Sans Light"/>
                <a:cs typeface="Open Sans Light"/>
                <a:sym typeface="Open Sans Light"/>
              </a:defRPr>
            </a:lvl3pPr>
            <a:lvl4pPr lvl="3" marR="0" algn="l">
              <a:lnSpc>
                <a:spcPct val="100000"/>
              </a:lnSpc>
              <a:spcBef>
                <a:spcPts val="400"/>
              </a:spcBef>
              <a:spcAft>
                <a:spcPts val="0"/>
              </a:spcAft>
              <a:buClr>
                <a:srgbClr val="168FDF"/>
              </a:buClr>
              <a:buSzPts val="1700"/>
              <a:buFont typeface="Helvetica Neue"/>
              <a:buChar char="›"/>
              <a:defRPr b="0" i="0" sz="1700" u="none" cap="none" strike="noStrike">
                <a:solidFill>
                  <a:srgbClr val="2F2F2F"/>
                </a:solidFill>
                <a:latin typeface="Open Sans Light"/>
                <a:ea typeface="Open Sans Light"/>
                <a:cs typeface="Open Sans Light"/>
                <a:sym typeface="Open Sans Light"/>
              </a:defRPr>
            </a:lvl4pPr>
            <a:lvl5pPr lvl="4" marR="0" algn="l">
              <a:lnSpc>
                <a:spcPct val="100000"/>
              </a:lnSpc>
              <a:spcBef>
                <a:spcPts val="400"/>
              </a:spcBef>
              <a:spcAft>
                <a:spcPts val="0"/>
              </a:spcAft>
              <a:buClr>
                <a:srgbClr val="168FDF"/>
              </a:buClr>
              <a:buSzPts val="1500"/>
              <a:buFont typeface="Helvetica Neue"/>
              <a:buChar char="›"/>
              <a:defRPr b="0" i="0" sz="1500" u="none" cap="none" strike="noStrike">
                <a:solidFill>
                  <a:srgbClr val="2F2F2F"/>
                </a:solidFill>
                <a:latin typeface="Open Sans Light"/>
                <a:ea typeface="Open Sans Light"/>
                <a:cs typeface="Open Sans Light"/>
                <a:sym typeface="Open Sans Light"/>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9pPr>
          </a:lstStyle>
          <a:p/>
        </p:txBody>
      </p:sp>
      <p:sp>
        <p:nvSpPr>
          <p:cNvPr id="398" name="Google Shape;398;p45"/>
          <p:cNvSpPr/>
          <p:nvPr>
            <p:ph idx="3" type="pic"/>
          </p:nvPr>
        </p:nvSpPr>
        <p:spPr>
          <a:xfrm>
            <a:off x="4571462" y="1054930"/>
            <a:ext cx="4097700" cy="3617100"/>
          </a:xfrm>
          <a:prstGeom prst="rect">
            <a:avLst/>
          </a:prstGeom>
          <a:solidFill>
            <a:schemeClr val="lt1"/>
          </a:solidFill>
          <a:ln>
            <a:noFill/>
          </a:ln>
        </p:spPr>
        <p:txBody>
          <a:bodyPr anchorCtr="0" anchor="t" bIns="34275" lIns="68575" spcFirstLastPara="1" rIns="68575" wrap="square" tIns="34275">
            <a:noAutofit/>
          </a:bodyPr>
          <a:lstStyle>
            <a:lvl1pPr lvl="0" marR="0" algn="l">
              <a:lnSpc>
                <a:spcPct val="100000"/>
              </a:lnSpc>
              <a:spcBef>
                <a:spcPts val="800"/>
              </a:spcBef>
              <a:spcAft>
                <a:spcPts val="0"/>
              </a:spcAft>
              <a:buClr>
                <a:srgbClr val="168FDF"/>
              </a:buClr>
              <a:buSzPts val="2100"/>
              <a:buFont typeface="Helvetica Neue"/>
              <a:buChar char="›"/>
              <a:defRPr b="0" i="0" sz="2100" u="none" cap="none" strike="noStrike">
                <a:solidFill>
                  <a:srgbClr val="2F2F2F"/>
                </a:solidFill>
                <a:latin typeface="Open Sans Light"/>
                <a:ea typeface="Open Sans Light"/>
                <a:cs typeface="Open Sans Light"/>
                <a:sym typeface="Open Sans Light"/>
              </a:defRPr>
            </a:lvl1pPr>
            <a:lvl2pPr lvl="1" marR="0" algn="l">
              <a:lnSpc>
                <a:spcPct val="100000"/>
              </a:lnSpc>
              <a:spcBef>
                <a:spcPts val="400"/>
              </a:spcBef>
              <a:spcAft>
                <a:spcPts val="0"/>
              </a:spcAft>
              <a:buClr>
                <a:srgbClr val="168FDF"/>
              </a:buClr>
              <a:buSzPts val="2000"/>
              <a:buFont typeface="Helvetica Neue"/>
              <a:buChar char="›"/>
              <a:defRPr b="0" i="0" sz="2000" u="none" cap="none" strike="noStrike">
                <a:solidFill>
                  <a:srgbClr val="2F2F2F"/>
                </a:solidFill>
                <a:latin typeface="Open Sans Light"/>
                <a:ea typeface="Open Sans Light"/>
                <a:cs typeface="Open Sans Light"/>
                <a:sym typeface="Open Sans Light"/>
              </a:defRPr>
            </a:lvl2pPr>
            <a:lvl3pPr lvl="2" marR="0" algn="l">
              <a:lnSpc>
                <a:spcPct val="100000"/>
              </a:lnSpc>
              <a:spcBef>
                <a:spcPts val="400"/>
              </a:spcBef>
              <a:spcAft>
                <a:spcPts val="0"/>
              </a:spcAft>
              <a:buClr>
                <a:srgbClr val="168FDF"/>
              </a:buClr>
              <a:buSzPts val="1800"/>
              <a:buFont typeface="Helvetica Neue"/>
              <a:buChar char="›"/>
              <a:defRPr b="0" i="0" sz="1800" u="none" cap="none" strike="noStrike">
                <a:solidFill>
                  <a:srgbClr val="2F2F2F"/>
                </a:solidFill>
                <a:latin typeface="Open Sans Light"/>
                <a:ea typeface="Open Sans Light"/>
                <a:cs typeface="Open Sans Light"/>
                <a:sym typeface="Open Sans Light"/>
              </a:defRPr>
            </a:lvl3pPr>
            <a:lvl4pPr lvl="3" marR="0" algn="l">
              <a:lnSpc>
                <a:spcPct val="100000"/>
              </a:lnSpc>
              <a:spcBef>
                <a:spcPts val="400"/>
              </a:spcBef>
              <a:spcAft>
                <a:spcPts val="0"/>
              </a:spcAft>
              <a:buClr>
                <a:srgbClr val="168FDF"/>
              </a:buClr>
              <a:buSzPts val="1700"/>
              <a:buFont typeface="Helvetica Neue"/>
              <a:buChar char="›"/>
              <a:defRPr b="0" i="0" sz="1700" u="none" cap="none" strike="noStrike">
                <a:solidFill>
                  <a:srgbClr val="2F2F2F"/>
                </a:solidFill>
                <a:latin typeface="Open Sans Light"/>
                <a:ea typeface="Open Sans Light"/>
                <a:cs typeface="Open Sans Light"/>
                <a:sym typeface="Open Sans Light"/>
              </a:defRPr>
            </a:lvl4pPr>
            <a:lvl5pPr lvl="4" marR="0" algn="l">
              <a:lnSpc>
                <a:spcPct val="100000"/>
              </a:lnSpc>
              <a:spcBef>
                <a:spcPts val="400"/>
              </a:spcBef>
              <a:spcAft>
                <a:spcPts val="0"/>
              </a:spcAft>
              <a:buClr>
                <a:srgbClr val="168FDF"/>
              </a:buClr>
              <a:buSzPts val="1500"/>
              <a:buFont typeface="Helvetica Neue"/>
              <a:buChar char="›"/>
              <a:defRPr b="0" i="0" sz="1500" u="none" cap="none" strike="noStrike">
                <a:solidFill>
                  <a:srgbClr val="2F2F2F"/>
                </a:solidFill>
                <a:latin typeface="Open Sans Light"/>
                <a:ea typeface="Open Sans Light"/>
                <a:cs typeface="Open Sans Light"/>
                <a:sym typeface="Open Sans Light"/>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9pPr>
          </a:lstStyle>
          <a:p/>
        </p:txBody>
      </p:sp>
      <p:sp>
        <p:nvSpPr>
          <p:cNvPr id="399" name="Google Shape;399;p45"/>
          <p:cNvSpPr txBox="1"/>
          <p:nvPr>
            <p:ph idx="10" type="dt"/>
          </p:nvPr>
        </p:nvSpPr>
        <p:spPr>
          <a:xfrm>
            <a:off x="8049827" y="4937760"/>
            <a:ext cx="811800" cy="2058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b="0" i="0" sz="800">
                <a:solidFill>
                  <a:schemeClr val="dk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Center Title White Background">
  <p:cSld name="Text Center Title White Background">
    <p:spTree>
      <p:nvGrpSpPr>
        <p:cNvPr id="400" name="Shape 400"/>
        <p:cNvGrpSpPr/>
        <p:nvPr/>
      </p:nvGrpSpPr>
      <p:grpSpPr>
        <a:xfrm>
          <a:off x="0" y="0"/>
          <a:ext cx="0" cy="0"/>
          <a:chOff x="0" y="0"/>
          <a:chExt cx="0" cy="0"/>
        </a:xfrm>
      </p:grpSpPr>
      <p:sp>
        <p:nvSpPr>
          <p:cNvPr id="401" name="Google Shape;401;p46"/>
          <p:cNvSpPr txBox="1"/>
          <p:nvPr>
            <p:ph type="title"/>
          </p:nvPr>
        </p:nvSpPr>
        <p:spPr>
          <a:xfrm>
            <a:off x="628650" y="692944"/>
            <a:ext cx="7886700" cy="9942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rgbClr val="168FDF"/>
              </a:buClr>
              <a:buSzPts val="2700"/>
              <a:buFont typeface="Open Sans"/>
              <a:buNone/>
              <a:defRPr>
                <a:solidFill>
                  <a:srgbClr val="168FDF"/>
                </a:solidFill>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02" name="Google Shape;402;p46"/>
          <p:cNvSpPr txBox="1"/>
          <p:nvPr>
            <p:ph idx="1" type="body"/>
          </p:nvPr>
        </p:nvSpPr>
        <p:spPr>
          <a:xfrm>
            <a:off x="628650" y="1709976"/>
            <a:ext cx="7886700" cy="2328900"/>
          </a:xfrm>
          <a:prstGeom prst="rect">
            <a:avLst/>
          </a:prstGeom>
          <a:noFill/>
          <a:ln>
            <a:noFill/>
          </a:ln>
        </p:spPr>
        <p:txBody>
          <a:bodyPr anchorCtr="0" anchor="t" bIns="34275" lIns="68575" spcFirstLastPara="1" rIns="68575" wrap="square" tIns="34275">
            <a:noAutofit/>
          </a:bodyPr>
          <a:lstStyle>
            <a:lvl1pPr indent="-361950" lvl="0" marL="457200" algn="ctr">
              <a:lnSpc>
                <a:spcPct val="100000"/>
              </a:lnSpc>
              <a:spcBef>
                <a:spcPts val="800"/>
              </a:spcBef>
              <a:spcAft>
                <a:spcPts val="0"/>
              </a:spcAft>
              <a:buSzPts val="2100"/>
              <a:buChar char="›"/>
              <a:defRPr>
                <a:latin typeface="Open Sans"/>
                <a:ea typeface="Open Sans"/>
                <a:cs typeface="Open Sans"/>
                <a:sym typeface="Open Sans"/>
              </a:defRPr>
            </a:lvl1pPr>
            <a:lvl2pPr indent="-355600" lvl="1" marL="914400" algn="ctr">
              <a:lnSpc>
                <a:spcPct val="100000"/>
              </a:lnSpc>
              <a:spcBef>
                <a:spcPts val="400"/>
              </a:spcBef>
              <a:spcAft>
                <a:spcPts val="0"/>
              </a:spcAft>
              <a:buSzPts val="2000"/>
              <a:buChar char="›"/>
              <a:defRPr>
                <a:latin typeface="Open Sans"/>
                <a:ea typeface="Open Sans"/>
                <a:cs typeface="Open Sans"/>
                <a:sym typeface="Open Sans"/>
              </a:defRPr>
            </a:lvl2pPr>
            <a:lvl3pPr indent="-342900" lvl="2" marL="1371600" algn="ctr">
              <a:lnSpc>
                <a:spcPct val="100000"/>
              </a:lnSpc>
              <a:spcBef>
                <a:spcPts val="400"/>
              </a:spcBef>
              <a:spcAft>
                <a:spcPts val="0"/>
              </a:spcAft>
              <a:buSzPts val="1800"/>
              <a:buChar char="›"/>
              <a:defRPr>
                <a:latin typeface="Open Sans"/>
                <a:ea typeface="Open Sans"/>
                <a:cs typeface="Open Sans"/>
                <a:sym typeface="Open Sans"/>
              </a:defRPr>
            </a:lvl3pPr>
            <a:lvl4pPr indent="-336550" lvl="3" marL="1828800" algn="ctr">
              <a:lnSpc>
                <a:spcPct val="100000"/>
              </a:lnSpc>
              <a:spcBef>
                <a:spcPts val="400"/>
              </a:spcBef>
              <a:spcAft>
                <a:spcPts val="0"/>
              </a:spcAft>
              <a:buSzPts val="1700"/>
              <a:buChar char="›"/>
              <a:defRPr>
                <a:latin typeface="Open Sans"/>
                <a:ea typeface="Open Sans"/>
                <a:cs typeface="Open Sans"/>
                <a:sym typeface="Open Sans"/>
              </a:defRPr>
            </a:lvl4pPr>
            <a:lvl5pPr indent="-323850" lvl="4" marL="2286000" algn="ctr">
              <a:lnSpc>
                <a:spcPct val="100000"/>
              </a:lnSpc>
              <a:spcBef>
                <a:spcPts val="400"/>
              </a:spcBef>
              <a:spcAft>
                <a:spcPts val="0"/>
              </a:spcAft>
              <a:buSzPts val="1500"/>
              <a:buChar char="›"/>
              <a:defRPr>
                <a:latin typeface="Open Sans"/>
                <a:ea typeface="Open Sans"/>
                <a:cs typeface="Open Sans"/>
                <a:sym typeface="Open Sans"/>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03" name="Google Shape;403;p46"/>
          <p:cNvPicPr preferRelativeResize="0"/>
          <p:nvPr/>
        </p:nvPicPr>
        <p:blipFill rotWithShape="1">
          <a:blip r:embed="rId2">
            <a:alphaModFix/>
          </a:blip>
          <a:srcRect b="0" l="0" r="0" t="0"/>
          <a:stretch/>
        </p:blipFill>
        <p:spPr>
          <a:xfrm>
            <a:off x="3555434" y="4342572"/>
            <a:ext cx="2033132" cy="121351"/>
          </a:xfrm>
          <a:prstGeom prst="rect">
            <a:avLst/>
          </a:prstGeom>
          <a:noFill/>
          <a:ln>
            <a:noFill/>
          </a:ln>
        </p:spPr>
      </p:pic>
      <p:sp>
        <p:nvSpPr>
          <p:cNvPr id="404" name="Google Shape;404;p46"/>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0" i="0" sz="800">
                <a:solidFill>
                  <a:srgbClr val="2F2F2F"/>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05" name="Google Shape;405;p46"/>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a:solidFill>
                  <a:srgbClr val="2F2F2F"/>
                </a:solidFill>
                <a:latin typeface="Open Sans Light"/>
                <a:ea typeface="Open Sans Light"/>
                <a:cs typeface="Open Sans Light"/>
                <a:sym typeface="Open Sans Light"/>
              </a:defRPr>
            </a:lvl1pPr>
            <a:lvl2pPr indent="0" lvl="1" marL="0" algn="r">
              <a:spcBef>
                <a:spcPts val="0"/>
              </a:spcBef>
              <a:buNone/>
              <a:defRPr b="0" i="0" sz="800">
                <a:solidFill>
                  <a:srgbClr val="2F2F2F"/>
                </a:solidFill>
                <a:latin typeface="Open Sans Light"/>
                <a:ea typeface="Open Sans Light"/>
                <a:cs typeface="Open Sans Light"/>
                <a:sym typeface="Open Sans Light"/>
              </a:defRPr>
            </a:lvl2pPr>
            <a:lvl3pPr indent="0" lvl="2" marL="0" algn="r">
              <a:spcBef>
                <a:spcPts val="0"/>
              </a:spcBef>
              <a:buNone/>
              <a:defRPr b="0" i="0" sz="800">
                <a:solidFill>
                  <a:srgbClr val="2F2F2F"/>
                </a:solidFill>
                <a:latin typeface="Open Sans Light"/>
                <a:ea typeface="Open Sans Light"/>
                <a:cs typeface="Open Sans Light"/>
                <a:sym typeface="Open Sans Light"/>
              </a:defRPr>
            </a:lvl3pPr>
            <a:lvl4pPr indent="0" lvl="3" marL="0" algn="r">
              <a:spcBef>
                <a:spcPts val="0"/>
              </a:spcBef>
              <a:buNone/>
              <a:defRPr b="0" i="0" sz="800">
                <a:solidFill>
                  <a:srgbClr val="2F2F2F"/>
                </a:solidFill>
                <a:latin typeface="Open Sans Light"/>
                <a:ea typeface="Open Sans Light"/>
                <a:cs typeface="Open Sans Light"/>
                <a:sym typeface="Open Sans Light"/>
              </a:defRPr>
            </a:lvl4pPr>
            <a:lvl5pPr indent="0" lvl="4" marL="0" algn="r">
              <a:spcBef>
                <a:spcPts val="0"/>
              </a:spcBef>
              <a:buNone/>
              <a:defRPr b="0" i="0" sz="800">
                <a:solidFill>
                  <a:srgbClr val="2F2F2F"/>
                </a:solidFill>
                <a:latin typeface="Open Sans Light"/>
                <a:ea typeface="Open Sans Light"/>
                <a:cs typeface="Open Sans Light"/>
                <a:sym typeface="Open Sans Light"/>
              </a:defRPr>
            </a:lvl5pPr>
            <a:lvl6pPr indent="0" lvl="5" marL="0" algn="r">
              <a:spcBef>
                <a:spcPts val="0"/>
              </a:spcBef>
              <a:buNone/>
              <a:defRPr b="0" i="0" sz="800">
                <a:solidFill>
                  <a:srgbClr val="2F2F2F"/>
                </a:solidFill>
                <a:latin typeface="Open Sans Light"/>
                <a:ea typeface="Open Sans Light"/>
                <a:cs typeface="Open Sans Light"/>
                <a:sym typeface="Open Sans Light"/>
              </a:defRPr>
            </a:lvl6pPr>
            <a:lvl7pPr indent="0" lvl="6" marL="0" algn="r">
              <a:spcBef>
                <a:spcPts val="0"/>
              </a:spcBef>
              <a:buNone/>
              <a:defRPr b="0" i="0" sz="800">
                <a:solidFill>
                  <a:srgbClr val="2F2F2F"/>
                </a:solidFill>
                <a:latin typeface="Open Sans Light"/>
                <a:ea typeface="Open Sans Light"/>
                <a:cs typeface="Open Sans Light"/>
                <a:sym typeface="Open Sans Light"/>
              </a:defRPr>
            </a:lvl7pPr>
            <a:lvl8pPr indent="0" lvl="7" marL="0" algn="r">
              <a:spcBef>
                <a:spcPts val="0"/>
              </a:spcBef>
              <a:buNone/>
              <a:defRPr b="0" i="0" sz="800">
                <a:solidFill>
                  <a:srgbClr val="2F2F2F"/>
                </a:solidFill>
                <a:latin typeface="Open Sans Light"/>
                <a:ea typeface="Open Sans Light"/>
                <a:cs typeface="Open Sans Light"/>
                <a:sym typeface="Open Sans Light"/>
              </a:defRPr>
            </a:lvl8pPr>
            <a:lvl9pPr indent="0" lvl="8" marL="0" algn="r">
              <a:spcBef>
                <a:spcPts val="0"/>
              </a:spcBef>
              <a:buNone/>
              <a:defRPr b="0" i="0" sz="800">
                <a:solidFill>
                  <a:srgbClr val="2F2F2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406" name="Google Shape;406;p46"/>
          <p:cNvSpPr txBox="1"/>
          <p:nvPr>
            <p:ph idx="10" type="dt"/>
          </p:nvPr>
        </p:nvSpPr>
        <p:spPr>
          <a:xfrm>
            <a:off x="8049827" y="4937760"/>
            <a:ext cx="811800" cy="2058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b="0" i="0" sz="800">
                <a:solidFill>
                  <a:schemeClr val="dk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Center Title Image Background">
  <p:cSld name="Text Center Title Image Background">
    <p:spTree>
      <p:nvGrpSpPr>
        <p:cNvPr id="407" name="Shape 407"/>
        <p:cNvGrpSpPr/>
        <p:nvPr/>
      </p:nvGrpSpPr>
      <p:grpSpPr>
        <a:xfrm>
          <a:off x="0" y="0"/>
          <a:ext cx="0" cy="0"/>
          <a:chOff x="0" y="0"/>
          <a:chExt cx="0" cy="0"/>
        </a:xfrm>
      </p:grpSpPr>
      <p:sp>
        <p:nvSpPr>
          <p:cNvPr id="408" name="Google Shape;408;p47"/>
          <p:cNvSpPr/>
          <p:nvPr>
            <p:ph idx="2" type="pic"/>
          </p:nvPr>
        </p:nvSpPr>
        <p:spPr>
          <a:xfrm>
            <a:off x="-26836" y="-6178"/>
            <a:ext cx="9144000" cy="51498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800"/>
              </a:spcBef>
              <a:spcAft>
                <a:spcPts val="0"/>
              </a:spcAft>
              <a:buClr>
                <a:srgbClr val="168FDF"/>
              </a:buClr>
              <a:buSzPts val="2100"/>
              <a:buFont typeface="Helvetica Neue"/>
              <a:buNone/>
              <a:defRPr b="0" i="0" sz="2100" u="none" cap="none" strike="noStrike">
                <a:solidFill>
                  <a:srgbClr val="2F2F2F"/>
                </a:solidFill>
                <a:latin typeface="Open Sans Light"/>
                <a:ea typeface="Open Sans Light"/>
                <a:cs typeface="Open Sans Light"/>
                <a:sym typeface="Open Sans Light"/>
              </a:defRPr>
            </a:lvl1pPr>
            <a:lvl2pPr lvl="1" marR="0" algn="l">
              <a:lnSpc>
                <a:spcPct val="100000"/>
              </a:lnSpc>
              <a:spcBef>
                <a:spcPts val="400"/>
              </a:spcBef>
              <a:spcAft>
                <a:spcPts val="0"/>
              </a:spcAft>
              <a:buClr>
                <a:srgbClr val="168FDF"/>
              </a:buClr>
              <a:buSzPts val="2000"/>
              <a:buFont typeface="Helvetica Neue"/>
              <a:buChar char="›"/>
              <a:defRPr b="0" i="0" sz="2000" u="none" cap="none" strike="noStrike">
                <a:solidFill>
                  <a:srgbClr val="2F2F2F"/>
                </a:solidFill>
                <a:latin typeface="Open Sans Light"/>
                <a:ea typeface="Open Sans Light"/>
                <a:cs typeface="Open Sans Light"/>
                <a:sym typeface="Open Sans Light"/>
              </a:defRPr>
            </a:lvl2pPr>
            <a:lvl3pPr lvl="2" marR="0" algn="l">
              <a:lnSpc>
                <a:spcPct val="100000"/>
              </a:lnSpc>
              <a:spcBef>
                <a:spcPts val="400"/>
              </a:spcBef>
              <a:spcAft>
                <a:spcPts val="0"/>
              </a:spcAft>
              <a:buClr>
                <a:srgbClr val="168FDF"/>
              </a:buClr>
              <a:buSzPts val="1800"/>
              <a:buFont typeface="Helvetica Neue"/>
              <a:buChar char="›"/>
              <a:defRPr b="0" i="0" sz="1800" u="none" cap="none" strike="noStrike">
                <a:solidFill>
                  <a:srgbClr val="2F2F2F"/>
                </a:solidFill>
                <a:latin typeface="Open Sans Light"/>
                <a:ea typeface="Open Sans Light"/>
                <a:cs typeface="Open Sans Light"/>
                <a:sym typeface="Open Sans Light"/>
              </a:defRPr>
            </a:lvl3pPr>
            <a:lvl4pPr lvl="3" marR="0" algn="l">
              <a:lnSpc>
                <a:spcPct val="100000"/>
              </a:lnSpc>
              <a:spcBef>
                <a:spcPts val="400"/>
              </a:spcBef>
              <a:spcAft>
                <a:spcPts val="0"/>
              </a:spcAft>
              <a:buClr>
                <a:srgbClr val="168FDF"/>
              </a:buClr>
              <a:buSzPts val="1700"/>
              <a:buFont typeface="Helvetica Neue"/>
              <a:buChar char="›"/>
              <a:defRPr b="0" i="0" sz="1700" u="none" cap="none" strike="noStrike">
                <a:solidFill>
                  <a:srgbClr val="2F2F2F"/>
                </a:solidFill>
                <a:latin typeface="Open Sans Light"/>
                <a:ea typeface="Open Sans Light"/>
                <a:cs typeface="Open Sans Light"/>
                <a:sym typeface="Open Sans Light"/>
              </a:defRPr>
            </a:lvl4pPr>
            <a:lvl5pPr lvl="4" marR="0" algn="l">
              <a:lnSpc>
                <a:spcPct val="100000"/>
              </a:lnSpc>
              <a:spcBef>
                <a:spcPts val="400"/>
              </a:spcBef>
              <a:spcAft>
                <a:spcPts val="0"/>
              </a:spcAft>
              <a:buClr>
                <a:srgbClr val="168FDF"/>
              </a:buClr>
              <a:buSzPts val="1500"/>
              <a:buFont typeface="Helvetica Neue"/>
              <a:buChar char="›"/>
              <a:defRPr b="0" i="0" sz="1500" u="none" cap="none" strike="noStrike">
                <a:solidFill>
                  <a:srgbClr val="2F2F2F"/>
                </a:solidFill>
                <a:latin typeface="Open Sans Light"/>
                <a:ea typeface="Open Sans Light"/>
                <a:cs typeface="Open Sans Light"/>
                <a:sym typeface="Open Sans Light"/>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9pPr>
          </a:lstStyle>
          <a:p/>
        </p:txBody>
      </p:sp>
      <p:sp>
        <p:nvSpPr>
          <p:cNvPr id="409" name="Google Shape;409;p47"/>
          <p:cNvSpPr txBox="1"/>
          <p:nvPr>
            <p:ph type="title"/>
          </p:nvPr>
        </p:nvSpPr>
        <p:spPr>
          <a:xfrm>
            <a:off x="628650" y="692944"/>
            <a:ext cx="7886700" cy="9942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rgbClr val="168FDF"/>
              </a:buClr>
              <a:buSzPts val="2700"/>
              <a:buFont typeface="Open Sans"/>
              <a:buNone/>
              <a:defRPr>
                <a:solidFill>
                  <a:srgbClr val="168FDF"/>
                </a:solidFill>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10" name="Google Shape;410;p47"/>
          <p:cNvSpPr txBox="1"/>
          <p:nvPr>
            <p:ph idx="1" type="body"/>
          </p:nvPr>
        </p:nvSpPr>
        <p:spPr>
          <a:xfrm>
            <a:off x="628650" y="1709976"/>
            <a:ext cx="7886700" cy="2328900"/>
          </a:xfrm>
          <a:prstGeom prst="rect">
            <a:avLst/>
          </a:prstGeom>
          <a:noFill/>
          <a:ln>
            <a:noFill/>
          </a:ln>
        </p:spPr>
        <p:txBody>
          <a:bodyPr anchorCtr="0" anchor="t" bIns="34275" lIns="68575" spcFirstLastPara="1" rIns="68575" wrap="square" tIns="34275">
            <a:noAutofit/>
          </a:bodyPr>
          <a:lstStyle>
            <a:lvl1pPr indent="-361950" lvl="0" marL="457200" algn="ctr">
              <a:lnSpc>
                <a:spcPct val="100000"/>
              </a:lnSpc>
              <a:spcBef>
                <a:spcPts val="800"/>
              </a:spcBef>
              <a:spcAft>
                <a:spcPts val="0"/>
              </a:spcAft>
              <a:buSzPts val="2100"/>
              <a:buChar char="›"/>
              <a:defRPr>
                <a:latin typeface="Open Sans"/>
                <a:ea typeface="Open Sans"/>
                <a:cs typeface="Open Sans"/>
                <a:sym typeface="Open Sans"/>
              </a:defRPr>
            </a:lvl1pPr>
            <a:lvl2pPr indent="-355600" lvl="1" marL="914400" algn="ctr">
              <a:lnSpc>
                <a:spcPct val="100000"/>
              </a:lnSpc>
              <a:spcBef>
                <a:spcPts val="400"/>
              </a:spcBef>
              <a:spcAft>
                <a:spcPts val="0"/>
              </a:spcAft>
              <a:buSzPts val="2000"/>
              <a:buChar char="›"/>
              <a:defRPr>
                <a:latin typeface="Open Sans"/>
                <a:ea typeface="Open Sans"/>
                <a:cs typeface="Open Sans"/>
                <a:sym typeface="Open Sans"/>
              </a:defRPr>
            </a:lvl2pPr>
            <a:lvl3pPr indent="-342900" lvl="2" marL="1371600" algn="ctr">
              <a:lnSpc>
                <a:spcPct val="100000"/>
              </a:lnSpc>
              <a:spcBef>
                <a:spcPts val="400"/>
              </a:spcBef>
              <a:spcAft>
                <a:spcPts val="0"/>
              </a:spcAft>
              <a:buSzPts val="1800"/>
              <a:buChar char="›"/>
              <a:defRPr>
                <a:latin typeface="Open Sans"/>
                <a:ea typeface="Open Sans"/>
                <a:cs typeface="Open Sans"/>
                <a:sym typeface="Open Sans"/>
              </a:defRPr>
            </a:lvl3pPr>
            <a:lvl4pPr indent="-336550" lvl="3" marL="1828800" algn="ctr">
              <a:lnSpc>
                <a:spcPct val="100000"/>
              </a:lnSpc>
              <a:spcBef>
                <a:spcPts val="400"/>
              </a:spcBef>
              <a:spcAft>
                <a:spcPts val="0"/>
              </a:spcAft>
              <a:buSzPts val="1700"/>
              <a:buChar char="›"/>
              <a:defRPr>
                <a:latin typeface="Open Sans"/>
                <a:ea typeface="Open Sans"/>
                <a:cs typeface="Open Sans"/>
                <a:sym typeface="Open Sans"/>
              </a:defRPr>
            </a:lvl4pPr>
            <a:lvl5pPr indent="-323850" lvl="4" marL="2286000" algn="ctr">
              <a:lnSpc>
                <a:spcPct val="100000"/>
              </a:lnSpc>
              <a:spcBef>
                <a:spcPts val="400"/>
              </a:spcBef>
              <a:spcAft>
                <a:spcPts val="0"/>
              </a:spcAft>
              <a:buSzPts val="1500"/>
              <a:buChar char="›"/>
              <a:defRPr>
                <a:latin typeface="Open Sans"/>
                <a:ea typeface="Open Sans"/>
                <a:cs typeface="Open Sans"/>
                <a:sym typeface="Open Sans"/>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11" name="Google Shape;411;p47"/>
          <p:cNvPicPr preferRelativeResize="0"/>
          <p:nvPr/>
        </p:nvPicPr>
        <p:blipFill rotWithShape="1">
          <a:blip r:embed="rId2">
            <a:alphaModFix/>
          </a:blip>
          <a:srcRect b="0" l="0" r="0" t="0"/>
          <a:stretch/>
        </p:blipFill>
        <p:spPr>
          <a:xfrm>
            <a:off x="3555434" y="4342572"/>
            <a:ext cx="2033132" cy="121351"/>
          </a:xfrm>
          <a:prstGeom prst="rect">
            <a:avLst/>
          </a:prstGeom>
          <a:noFill/>
          <a:ln>
            <a:noFill/>
          </a:ln>
        </p:spPr>
      </p:pic>
      <p:sp>
        <p:nvSpPr>
          <p:cNvPr id="412" name="Google Shape;412;p47"/>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0" i="0" sz="800">
                <a:solidFill>
                  <a:srgbClr val="2F2F2F"/>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3" name="Google Shape;413;p47"/>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a:solidFill>
                  <a:srgbClr val="2F2F2F"/>
                </a:solidFill>
                <a:latin typeface="Open Sans Light"/>
                <a:ea typeface="Open Sans Light"/>
                <a:cs typeface="Open Sans Light"/>
                <a:sym typeface="Open Sans Light"/>
              </a:defRPr>
            </a:lvl1pPr>
            <a:lvl2pPr indent="0" lvl="1" marL="0" algn="r">
              <a:spcBef>
                <a:spcPts val="0"/>
              </a:spcBef>
              <a:buNone/>
              <a:defRPr b="0" i="0" sz="800">
                <a:solidFill>
                  <a:srgbClr val="2F2F2F"/>
                </a:solidFill>
                <a:latin typeface="Open Sans Light"/>
                <a:ea typeface="Open Sans Light"/>
                <a:cs typeface="Open Sans Light"/>
                <a:sym typeface="Open Sans Light"/>
              </a:defRPr>
            </a:lvl2pPr>
            <a:lvl3pPr indent="0" lvl="2" marL="0" algn="r">
              <a:spcBef>
                <a:spcPts val="0"/>
              </a:spcBef>
              <a:buNone/>
              <a:defRPr b="0" i="0" sz="800">
                <a:solidFill>
                  <a:srgbClr val="2F2F2F"/>
                </a:solidFill>
                <a:latin typeface="Open Sans Light"/>
                <a:ea typeface="Open Sans Light"/>
                <a:cs typeface="Open Sans Light"/>
                <a:sym typeface="Open Sans Light"/>
              </a:defRPr>
            </a:lvl3pPr>
            <a:lvl4pPr indent="0" lvl="3" marL="0" algn="r">
              <a:spcBef>
                <a:spcPts val="0"/>
              </a:spcBef>
              <a:buNone/>
              <a:defRPr b="0" i="0" sz="800">
                <a:solidFill>
                  <a:srgbClr val="2F2F2F"/>
                </a:solidFill>
                <a:latin typeface="Open Sans Light"/>
                <a:ea typeface="Open Sans Light"/>
                <a:cs typeface="Open Sans Light"/>
                <a:sym typeface="Open Sans Light"/>
              </a:defRPr>
            </a:lvl4pPr>
            <a:lvl5pPr indent="0" lvl="4" marL="0" algn="r">
              <a:spcBef>
                <a:spcPts val="0"/>
              </a:spcBef>
              <a:buNone/>
              <a:defRPr b="0" i="0" sz="800">
                <a:solidFill>
                  <a:srgbClr val="2F2F2F"/>
                </a:solidFill>
                <a:latin typeface="Open Sans Light"/>
                <a:ea typeface="Open Sans Light"/>
                <a:cs typeface="Open Sans Light"/>
                <a:sym typeface="Open Sans Light"/>
              </a:defRPr>
            </a:lvl5pPr>
            <a:lvl6pPr indent="0" lvl="5" marL="0" algn="r">
              <a:spcBef>
                <a:spcPts val="0"/>
              </a:spcBef>
              <a:buNone/>
              <a:defRPr b="0" i="0" sz="800">
                <a:solidFill>
                  <a:srgbClr val="2F2F2F"/>
                </a:solidFill>
                <a:latin typeface="Open Sans Light"/>
                <a:ea typeface="Open Sans Light"/>
                <a:cs typeface="Open Sans Light"/>
                <a:sym typeface="Open Sans Light"/>
              </a:defRPr>
            </a:lvl6pPr>
            <a:lvl7pPr indent="0" lvl="6" marL="0" algn="r">
              <a:spcBef>
                <a:spcPts val="0"/>
              </a:spcBef>
              <a:buNone/>
              <a:defRPr b="0" i="0" sz="800">
                <a:solidFill>
                  <a:srgbClr val="2F2F2F"/>
                </a:solidFill>
                <a:latin typeface="Open Sans Light"/>
                <a:ea typeface="Open Sans Light"/>
                <a:cs typeface="Open Sans Light"/>
                <a:sym typeface="Open Sans Light"/>
              </a:defRPr>
            </a:lvl7pPr>
            <a:lvl8pPr indent="0" lvl="7" marL="0" algn="r">
              <a:spcBef>
                <a:spcPts val="0"/>
              </a:spcBef>
              <a:buNone/>
              <a:defRPr b="0" i="0" sz="800">
                <a:solidFill>
                  <a:srgbClr val="2F2F2F"/>
                </a:solidFill>
                <a:latin typeface="Open Sans Light"/>
                <a:ea typeface="Open Sans Light"/>
                <a:cs typeface="Open Sans Light"/>
                <a:sym typeface="Open Sans Light"/>
              </a:defRPr>
            </a:lvl8pPr>
            <a:lvl9pPr indent="0" lvl="8" marL="0" algn="r">
              <a:spcBef>
                <a:spcPts val="0"/>
              </a:spcBef>
              <a:buNone/>
              <a:defRPr b="0" i="0" sz="800">
                <a:solidFill>
                  <a:srgbClr val="2F2F2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414" name="Google Shape;414;p47"/>
          <p:cNvSpPr txBox="1"/>
          <p:nvPr>
            <p:ph idx="10" type="dt"/>
          </p:nvPr>
        </p:nvSpPr>
        <p:spPr>
          <a:xfrm>
            <a:off x="8049827" y="4937760"/>
            <a:ext cx="811800" cy="2058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b="0" i="0" sz="800">
                <a:solidFill>
                  <a:schemeClr val="dk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Center Title Dark Background">
  <p:cSld name="Text Center Title Dark Background">
    <p:bg>
      <p:bgPr>
        <a:solidFill>
          <a:srgbClr val="00183C"/>
        </a:solidFill>
      </p:bgPr>
    </p:bg>
    <p:spTree>
      <p:nvGrpSpPr>
        <p:cNvPr id="415" name="Shape 415"/>
        <p:cNvGrpSpPr/>
        <p:nvPr/>
      </p:nvGrpSpPr>
      <p:grpSpPr>
        <a:xfrm>
          <a:off x="0" y="0"/>
          <a:ext cx="0" cy="0"/>
          <a:chOff x="0" y="0"/>
          <a:chExt cx="0" cy="0"/>
        </a:xfrm>
      </p:grpSpPr>
      <p:sp>
        <p:nvSpPr>
          <p:cNvPr id="416" name="Google Shape;416;p48"/>
          <p:cNvSpPr txBox="1"/>
          <p:nvPr>
            <p:ph type="title"/>
          </p:nvPr>
        </p:nvSpPr>
        <p:spPr>
          <a:xfrm>
            <a:off x="441960" y="692944"/>
            <a:ext cx="8229600" cy="9942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lt1"/>
              </a:buClr>
              <a:buSzPts val="2700"/>
              <a:buFont typeface="Open Sans"/>
              <a:buNone/>
              <a:defRPr>
                <a:solidFill>
                  <a:schemeClr val="lt1"/>
                </a:solidFill>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17" name="Google Shape;417;p48"/>
          <p:cNvSpPr txBox="1"/>
          <p:nvPr>
            <p:ph idx="1" type="body"/>
          </p:nvPr>
        </p:nvSpPr>
        <p:spPr>
          <a:xfrm>
            <a:off x="441960" y="1709976"/>
            <a:ext cx="8229600" cy="2328900"/>
          </a:xfrm>
          <a:prstGeom prst="rect">
            <a:avLst/>
          </a:prstGeom>
          <a:noFill/>
          <a:ln>
            <a:noFill/>
          </a:ln>
        </p:spPr>
        <p:txBody>
          <a:bodyPr anchorCtr="0" anchor="t" bIns="34275" lIns="68575" spcFirstLastPara="1" rIns="68575" wrap="square" tIns="34275">
            <a:noAutofit/>
          </a:bodyPr>
          <a:lstStyle>
            <a:lvl1pPr indent="-361950" lvl="0" marL="457200" algn="ctr">
              <a:lnSpc>
                <a:spcPct val="100000"/>
              </a:lnSpc>
              <a:spcBef>
                <a:spcPts val="800"/>
              </a:spcBef>
              <a:spcAft>
                <a:spcPts val="0"/>
              </a:spcAft>
              <a:buSzPts val="2100"/>
              <a:buChar char="›"/>
              <a:defRPr>
                <a:solidFill>
                  <a:schemeClr val="lt1"/>
                </a:solidFill>
                <a:latin typeface="Open Sans"/>
                <a:ea typeface="Open Sans"/>
                <a:cs typeface="Open Sans"/>
                <a:sym typeface="Open Sans"/>
              </a:defRPr>
            </a:lvl1pPr>
            <a:lvl2pPr indent="-355600" lvl="1" marL="914400" algn="ctr">
              <a:lnSpc>
                <a:spcPct val="100000"/>
              </a:lnSpc>
              <a:spcBef>
                <a:spcPts val="400"/>
              </a:spcBef>
              <a:spcAft>
                <a:spcPts val="0"/>
              </a:spcAft>
              <a:buSzPts val="2000"/>
              <a:buChar char="›"/>
              <a:defRPr>
                <a:solidFill>
                  <a:schemeClr val="lt1"/>
                </a:solidFill>
                <a:latin typeface="Open Sans"/>
                <a:ea typeface="Open Sans"/>
                <a:cs typeface="Open Sans"/>
                <a:sym typeface="Open Sans"/>
              </a:defRPr>
            </a:lvl2pPr>
            <a:lvl3pPr indent="-342900" lvl="2" marL="1371600" algn="ctr">
              <a:lnSpc>
                <a:spcPct val="100000"/>
              </a:lnSpc>
              <a:spcBef>
                <a:spcPts val="400"/>
              </a:spcBef>
              <a:spcAft>
                <a:spcPts val="0"/>
              </a:spcAft>
              <a:buSzPts val="1800"/>
              <a:buChar char="›"/>
              <a:defRPr>
                <a:solidFill>
                  <a:schemeClr val="lt1"/>
                </a:solidFill>
                <a:latin typeface="Open Sans"/>
                <a:ea typeface="Open Sans"/>
                <a:cs typeface="Open Sans"/>
                <a:sym typeface="Open Sans"/>
              </a:defRPr>
            </a:lvl3pPr>
            <a:lvl4pPr indent="-336550" lvl="3" marL="1828800" algn="ctr">
              <a:lnSpc>
                <a:spcPct val="100000"/>
              </a:lnSpc>
              <a:spcBef>
                <a:spcPts val="400"/>
              </a:spcBef>
              <a:spcAft>
                <a:spcPts val="0"/>
              </a:spcAft>
              <a:buSzPts val="1700"/>
              <a:buChar char="›"/>
              <a:defRPr>
                <a:solidFill>
                  <a:schemeClr val="lt1"/>
                </a:solidFill>
                <a:latin typeface="Open Sans"/>
                <a:ea typeface="Open Sans"/>
                <a:cs typeface="Open Sans"/>
                <a:sym typeface="Open Sans"/>
              </a:defRPr>
            </a:lvl4pPr>
            <a:lvl5pPr indent="-323850" lvl="4" marL="2286000" algn="ctr">
              <a:lnSpc>
                <a:spcPct val="100000"/>
              </a:lnSpc>
              <a:spcBef>
                <a:spcPts val="400"/>
              </a:spcBef>
              <a:spcAft>
                <a:spcPts val="0"/>
              </a:spcAft>
              <a:buSzPts val="1500"/>
              <a:buChar char="›"/>
              <a:defRPr>
                <a:solidFill>
                  <a:schemeClr val="lt1"/>
                </a:solidFill>
                <a:latin typeface="Open Sans"/>
                <a:ea typeface="Open Sans"/>
                <a:cs typeface="Open Sans"/>
                <a:sym typeface="Open Sans"/>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18" name="Google Shape;418;p48"/>
          <p:cNvPicPr preferRelativeResize="0"/>
          <p:nvPr/>
        </p:nvPicPr>
        <p:blipFill rotWithShape="1">
          <a:blip r:embed="rId2">
            <a:alphaModFix/>
          </a:blip>
          <a:srcRect b="0" l="0" r="0" t="0"/>
          <a:stretch/>
        </p:blipFill>
        <p:spPr>
          <a:xfrm>
            <a:off x="3555434" y="4336513"/>
            <a:ext cx="2033132" cy="121351"/>
          </a:xfrm>
          <a:prstGeom prst="rect">
            <a:avLst/>
          </a:prstGeom>
          <a:noFill/>
          <a:ln>
            <a:noFill/>
          </a:ln>
        </p:spPr>
      </p:pic>
      <p:sp>
        <p:nvSpPr>
          <p:cNvPr id="419" name="Google Shape;419;p48"/>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0" i="0" sz="800">
                <a:solidFill>
                  <a:schemeClr val="lt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20" name="Google Shape;420;p48"/>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a:solidFill>
                  <a:schemeClr val="lt1"/>
                </a:solidFill>
                <a:latin typeface="Open Sans Light"/>
                <a:ea typeface="Open Sans Light"/>
                <a:cs typeface="Open Sans Light"/>
                <a:sym typeface="Open Sans Light"/>
              </a:defRPr>
            </a:lvl1pPr>
            <a:lvl2pPr indent="0" lvl="1" marL="0" algn="r">
              <a:spcBef>
                <a:spcPts val="0"/>
              </a:spcBef>
              <a:buNone/>
              <a:defRPr b="0" i="0" sz="800">
                <a:solidFill>
                  <a:schemeClr val="lt1"/>
                </a:solidFill>
                <a:latin typeface="Open Sans Light"/>
                <a:ea typeface="Open Sans Light"/>
                <a:cs typeface="Open Sans Light"/>
                <a:sym typeface="Open Sans Light"/>
              </a:defRPr>
            </a:lvl2pPr>
            <a:lvl3pPr indent="0" lvl="2" marL="0" algn="r">
              <a:spcBef>
                <a:spcPts val="0"/>
              </a:spcBef>
              <a:buNone/>
              <a:defRPr b="0" i="0" sz="800">
                <a:solidFill>
                  <a:schemeClr val="lt1"/>
                </a:solidFill>
                <a:latin typeface="Open Sans Light"/>
                <a:ea typeface="Open Sans Light"/>
                <a:cs typeface="Open Sans Light"/>
                <a:sym typeface="Open Sans Light"/>
              </a:defRPr>
            </a:lvl3pPr>
            <a:lvl4pPr indent="0" lvl="3" marL="0" algn="r">
              <a:spcBef>
                <a:spcPts val="0"/>
              </a:spcBef>
              <a:buNone/>
              <a:defRPr b="0" i="0" sz="800">
                <a:solidFill>
                  <a:schemeClr val="lt1"/>
                </a:solidFill>
                <a:latin typeface="Open Sans Light"/>
                <a:ea typeface="Open Sans Light"/>
                <a:cs typeface="Open Sans Light"/>
                <a:sym typeface="Open Sans Light"/>
              </a:defRPr>
            </a:lvl4pPr>
            <a:lvl5pPr indent="0" lvl="4" marL="0" algn="r">
              <a:spcBef>
                <a:spcPts val="0"/>
              </a:spcBef>
              <a:buNone/>
              <a:defRPr b="0" i="0" sz="800">
                <a:solidFill>
                  <a:schemeClr val="lt1"/>
                </a:solidFill>
                <a:latin typeface="Open Sans Light"/>
                <a:ea typeface="Open Sans Light"/>
                <a:cs typeface="Open Sans Light"/>
                <a:sym typeface="Open Sans Light"/>
              </a:defRPr>
            </a:lvl5pPr>
            <a:lvl6pPr indent="0" lvl="5" marL="0" algn="r">
              <a:spcBef>
                <a:spcPts val="0"/>
              </a:spcBef>
              <a:buNone/>
              <a:defRPr b="0" i="0" sz="800">
                <a:solidFill>
                  <a:schemeClr val="lt1"/>
                </a:solidFill>
                <a:latin typeface="Open Sans Light"/>
                <a:ea typeface="Open Sans Light"/>
                <a:cs typeface="Open Sans Light"/>
                <a:sym typeface="Open Sans Light"/>
              </a:defRPr>
            </a:lvl6pPr>
            <a:lvl7pPr indent="0" lvl="6" marL="0" algn="r">
              <a:spcBef>
                <a:spcPts val="0"/>
              </a:spcBef>
              <a:buNone/>
              <a:defRPr b="0" i="0" sz="800">
                <a:solidFill>
                  <a:schemeClr val="lt1"/>
                </a:solidFill>
                <a:latin typeface="Open Sans Light"/>
                <a:ea typeface="Open Sans Light"/>
                <a:cs typeface="Open Sans Light"/>
                <a:sym typeface="Open Sans Light"/>
              </a:defRPr>
            </a:lvl7pPr>
            <a:lvl8pPr indent="0" lvl="7" marL="0" algn="r">
              <a:spcBef>
                <a:spcPts val="0"/>
              </a:spcBef>
              <a:buNone/>
              <a:defRPr b="0" i="0" sz="800">
                <a:solidFill>
                  <a:schemeClr val="lt1"/>
                </a:solidFill>
                <a:latin typeface="Open Sans Light"/>
                <a:ea typeface="Open Sans Light"/>
                <a:cs typeface="Open Sans Light"/>
                <a:sym typeface="Open Sans Light"/>
              </a:defRPr>
            </a:lvl8pPr>
            <a:lvl9pPr indent="0" lvl="8" marL="0" algn="r">
              <a:spcBef>
                <a:spcPts val="0"/>
              </a:spcBef>
              <a:buNone/>
              <a:defRPr b="0" i="0" sz="800">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421" name="Google Shape;421;p48"/>
          <p:cNvSpPr txBox="1"/>
          <p:nvPr>
            <p:ph idx="10" type="dt"/>
          </p:nvPr>
        </p:nvSpPr>
        <p:spPr>
          <a:xfrm>
            <a:off x="8049827" y="4937760"/>
            <a:ext cx="811800" cy="2058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b="0" i="0" sz="800">
                <a:solidFill>
                  <a:schemeClr val="lt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Dark">
  <p:cSld name="Transition Dark">
    <p:bg>
      <p:bgPr>
        <a:solidFill>
          <a:srgbClr val="00183C"/>
        </a:solidFill>
      </p:bgPr>
    </p:bg>
    <p:spTree>
      <p:nvGrpSpPr>
        <p:cNvPr id="422" name="Shape 422"/>
        <p:cNvGrpSpPr/>
        <p:nvPr/>
      </p:nvGrpSpPr>
      <p:grpSpPr>
        <a:xfrm>
          <a:off x="0" y="0"/>
          <a:ext cx="0" cy="0"/>
          <a:chOff x="0" y="0"/>
          <a:chExt cx="0" cy="0"/>
        </a:xfrm>
      </p:grpSpPr>
      <p:sp>
        <p:nvSpPr>
          <p:cNvPr id="423" name="Google Shape;423;p49"/>
          <p:cNvSpPr txBox="1"/>
          <p:nvPr>
            <p:ph type="title"/>
          </p:nvPr>
        </p:nvSpPr>
        <p:spPr>
          <a:xfrm>
            <a:off x="457200" y="1835944"/>
            <a:ext cx="8229600" cy="9942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lt1"/>
              </a:buClr>
              <a:buSzPts val="2700"/>
              <a:buFont typeface="Open Sans"/>
              <a:buNone/>
              <a:defRPr>
                <a:solidFill>
                  <a:schemeClr val="lt1"/>
                </a:solidFill>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424" name="Google Shape;424;p49"/>
          <p:cNvPicPr preferRelativeResize="0"/>
          <p:nvPr/>
        </p:nvPicPr>
        <p:blipFill rotWithShape="1">
          <a:blip r:embed="rId2">
            <a:alphaModFix/>
          </a:blip>
          <a:srcRect b="0" l="0" r="0" t="0"/>
          <a:stretch/>
        </p:blipFill>
        <p:spPr>
          <a:xfrm>
            <a:off x="3555434" y="4336513"/>
            <a:ext cx="2033132" cy="121351"/>
          </a:xfrm>
          <a:prstGeom prst="rect">
            <a:avLst/>
          </a:prstGeom>
          <a:noFill/>
          <a:ln>
            <a:noFill/>
          </a:ln>
        </p:spPr>
      </p:pic>
      <p:sp>
        <p:nvSpPr>
          <p:cNvPr id="425" name="Google Shape;425;p49"/>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0" i="0" sz="800">
                <a:solidFill>
                  <a:schemeClr val="lt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26" name="Google Shape;426;p49"/>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a:solidFill>
                  <a:schemeClr val="lt1"/>
                </a:solidFill>
                <a:latin typeface="Open Sans Light"/>
                <a:ea typeface="Open Sans Light"/>
                <a:cs typeface="Open Sans Light"/>
                <a:sym typeface="Open Sans Light"/>
              </a:defRPr>
            </a:lvl1pPr>
            <a:lvl2pPr indent="0" lvl="1" marL="0" algn="r">
              <a:spcBef>
                <a:spcPts val="0"/>
              </a:spcBef>
              <a:buNone/>
              <a:defRPr b="0" i="0" sz="800">
                <a:solidFill>
                  <a:schemeClr val="lt1"/>
                </a:solidFill>
                <a:latin typeface="Open Sans Light"/>
                <a:ea typeface="Open Sans Light"/>
                <a:cs typeface="Open Sans Light"/>
                <a:sym typeface="Open Sans Light"/>
              </a:defRPr>
            </a:lvl2pPr>
            <a:lvl3pPr indent="0" lvl="2" marL="0" algn="r">
              <a:spcBef>
                <a:spcPts val="0"/>
              </a:spcBef>
              <a:buNone/>
              <a:defRPr b="0" i="0" sz="800">
                <a:solidFill>
                  <a:schemeClr val="lt1"/>
                </a:solidFill>
                <a:latin typeface="Open Sans Light"/>
                <a:ea typeface="Open Sans Light"/>
                <a:cs typeface="Open Sans Light"/>
                <a:sym typeface="Open Sans Light"/>
              </a:defRPr>
            </a:lvl3pPr>
            <a:lvl4pPr indent="0" lvl="3" marL="0" algn="r">
              <a:spcBef>
                <a:spcPts val="0"/>
              </a:spcBef>
              <a:buNone/>
              <a:defRPr b="0" i="0" sz="800">
                <a:solidFill>
                  <a:schemeClr val="lt1"/>
                </a:solidFill>
                <a:latin typeface="Open Sans Light"/>
                <a:ea typeface="Open Sans Light"/>
                <a:cs typeface="Open Sans Light"/>
                <a:sym typeface="Open Sans Light"/>
              </a:defRPr>
            </a:lvl4pPr>
            <a:lvl5pPr indent="0" lvl="4" marL="0" algn="r">
              <a:spcBef>
                <a:spcPts val="0"/>
              </a:spcBef>
              <a:buNone/>
              <a:defRPr b="0" i="0" sz="800">
                <a:solidFill>
                  <a:schemeClr val="lt1"/>
                </a:solidFill>
                <a:latin typeface="Open Sans Light"/>
                <a:ea typeface="Open Sans Light"/>
                <a:cs typeface="Open Sans Light"/>
                <a:sym typeface="Open Sans Light"/>
              </a:defRPr>
            </a:lvl5pPr>
            <a:lvl6pPr indent="0" lvl="5" marL="0" algn="r">
              <a:spcBef>
                <a:spcPts val="0"/>
              </a:spcBef>
              <a:buNone/>
              <a:defRPr b="0" i="0" sz="800">
                <a:solidFill>
                  <a:schemeClr val="lt1"/>
                </a:solidFill>
                <a:latin typeface="Open Sans Light"/>
                <a:ea typeface="Open Sans Light"/>
                <a:cs typeface="Open Sans Light"/>
                <a:sym typeface="Open Sans Light"/>
              </a:defRPr>
            </a:lvl6pPr>
            <a:lvl7pPr indent="0" lvl="6" marL="0" algn="r">
              <a:spcBef>
                <a:spcPts val="0"/>
              </a:spcBef>
              <a:buNone/>
              <a:defRPr b="0" i="0" sz="800">
                <a:solidFill>
                  <a:schemeClr val="lt1"/>
                </a:solidFill>
                <a:latin typeface="Open Sans Light"/>
                <a:ea typeface="Open Sans Light"/>
                <a:cs typeface="Open Sans Light"/>
                <a:sym typeface="Open Sans Light"/>
              </a:defRPr>
            </a:lvl7pPr>
            <a:lvl8pPr indent="0" lvl="7" marL="0" algn="r">
              <a:spcBef>
                <a:spcPts val="0"/>
              </a:spcBef>
              <a:buNone/>
              <a:defRPr b="0" i="0" sz="800">
                <a:solidFill>
                  <a:schemeClr val="lt1"/>
                </a:solidFill>
                <a:latin typeface="Open Sans Light"/>
                <a:ea typeface="Open Sans Light"/>
                <a:cs typeface="Open Sans Light"/>
                <a:sym typeface="Open Sans Light"/>
              </a:defRPr>
            </a:lvl8pPr>
            <a:lvl9pPr indent="0" lvl="8" marL="0" algn="r">
              <a:spcBef>
                <a:spcPts val="0"/>
              </a:spcBef>
              <a:buNone/>
              <a:defRPr b="0" i="0" sz="800">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427" name="Google Shape;427;p49"/>
          <p:cNvSpPr txBox="1"/>
          <p:nvPr>
            <p:ph idx="10" type="dt"/>
          </p:nvPr>
        </p:nvSpPr>
        <p:spPr>
          <a:xfrm>
            <a:off x="8049827" y="4937760"/>
            <a:ext cx="811800" cy="2058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b="0" i="0" sz="800">
                <a:solidFill>
                  <a:schemeClr val="lt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Light">
  <p:cSld name="Transition Light">
    <p:spTree>
      <p:nvGrpSpPr>
        <p:cNvPr id="428" name="Shape 428"/>
        <p:cNvGrpSpPr/>
        <p:nvPr/>
      </p:nvGrpSpPr>
      <p:grpSpPr>
        <a:xfrm>
          <a:off x="0" y="0"/>
          <a:ext cx="0" cy="0"/>
          <a:chOff x="0" y="0"/>
          <a:chExt cx="0" cy="0"/>
        </a:xfrm>
      </p:grpSpPr>
      <p:sp>
        <p:nvSpPr>
          <p:cNvPr id="429" name="Google Shape;429;p50"/>
          <p:cNvSpPr txBox="1"/>
          <p:nvPr>
            <p:ph type="title"/>
          </p:nvPr>
        </p:nvSpPr>
        <p:spPr>
          <a:xfrm>
            <a:off x="457200" y="1835944"/>
            <a:ext cx="8229600" cy="9942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rgbClr val="168FDF"/>
              </a:buClr>
              <a:buSzPts val="2700"/>
              <a:buFont typeface="Open Sans"/>
              <a:buNone/>
              <a:defRPr>
                <a:solidFill>
                  <a:srgbClr val="168FDF"/>
                </a:solidFill>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430" name="Google Shape;430;p50"/>
          <p:cNvPicPr preferRelativeResize="0"/>
          <p:nvPr/>
        </p:nvPicPr>
        <p:blipFill rotWithShape="1">
          <a:blip r:embed="rId2">
            <a:alphaModFix/>
          </a:blip>
          <a:srcRect b="0" l="0" r="0" t="0"/>
          <a:stretch/>
        </p:blipFill>
        <p:spPr>
          <a:xfrm>
            <a:off x="3555434" y="4342572"/>
            <a:ext cx="2033132" cy="121351"/>
          </a:xfrm>
          <a:prstGeom prst="rect">
            <a:avLst/>
          </a:prstGeom>
          <a:noFill/>
          <a:ln>
            <a:noFill/>
          </a:ln>
        </p:spPr>
      </p:pic>
      <p:sp>
        <p:nvSpPr>
          <p:cNvPr id="431" name="Google Shape;431;p50"/>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0" i="0" sz="800">
                <a:solidFill>
                  <a:srgbClr val="2F2F2F"/>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2" name="Google Shape;432;p50"/>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a:solidFill>
                  <a:srgbClr val="2F2F2F"/>
                </a:solidFill>
                <a:latin typeface="Open Sans Light"/>
                <a:ea typeface="Open Sans Light"/>
                <a:cs typeface="Open Sans Light"/>
                <a:sym typeface="Open Sans Light"/>
              </a:defRPr>
            </a:lvl1pPr>
            <a:lvl2pPr indent="0" lvl="1" marL="0" algn="r">
              <a:spcBef>
                <a:spcPts val="0"/>
              </a:spcBef>
              <a:buNone/>
              <a:defRPr b="0" i="0" sz="800">
                <a:solidFill>
                  <a:srgbClr val="2F2F2F"/>
                </a:solidFill>
                <a:latin typeface="Open Sans Light"/>
                <a:ea typeface="Open Sans Light"/>
                <a:cs typeface="Open Sans Light"/>
                <a:sym typeface="Open Sans Light"/>
              </a:defRPr>
            </a:lvl2pPr>
            <a:lvl3pPr indent="0" lvl="2" marL="0" algn="r">
              <a:spcBef>
                <a:spcPts val="0"/>
              </a:spcBef>
              <a:buNone/>
              <a:defRPr b="0" i="0" sz="800">
                <a:solidFill>
                  <a:srgbClr val="2F2F2F"/>
                </a:solidFill>
                <a:latin typeface="Open Sans Light"/>
                <a:ea typeface="Open Sans Light"/>
                <a:cs typeface="Open Sans Light"/>
                <a:sym typeface="Open Sans Light"/>
              </a:defRPr>
            </a:lvl3pPr>
            <a:lvl4pPr indent="0" lvl="3" marL="0" algn="r">
              <a:spcBef>
                <a:spcPts val="0"/>
              </a:spcBef>
              <a:buNone/>
              <a:defRPr b="0" i="0" sz="800">
                <a:solidFill>
                  <a:srgbClr val="2F2F2F"/>
                </a:solidFill>
                <a:latin typeface="Open Sans Light"/>
                <a:ea typeface="Open Sans Light"/>
                <a:cs typeface="Open Sans Light"/>
                <a:sym typeface="Open Sans Light"/>
              </a:defRPr>
            </a:lvl4pPr>
            <a:lvl5pPr indent="0" lvl="4" marL="0" algn="r">
              <a:spcBef>
                <a:spcPts val="0"/>
              </a:spcBef>
              <a:buNone/>
              <a:defRPr b="0" i="0" sz="800">
                <a:solidFill>
                  <a:srgbClr val="2F2F2F"/>
                </a:solidFill>
                <a:latin typeface="Open Sans Light"/>
                <a:ea typeface="Open Sans Light"/>
                <a:cs typeface="Open Sans Light"/>
                <a:sym typeface="Open Sans Light"/>
              </a:defRPr>
            </a:lvl5pPr>
            <a:lvl6pPr indent="0" lvl="5" marL="0" algn="r">
              <a:spcBef>
                <a:spcPts val="0"/>
              </a:spcBef>
              <a:buNone/>
              <a:defRPr b="0" i="0" sz="800">
                <a:solidFill>
                  <a:srgbClr val="2F2F2F"/>
                </a:solidFill>
                <a:latin typeface="Open Sans Light"/>
                <a:ea typeface="Open Sans Light"/>
                <a:cs typeface="Open Sans Light"/>
                <a:sym typeface="Open Sans Light"/>
              </a:defRPr>
            </a:lvl6pPr>
            <a:lvl7pPr indent="0" lvl="6" marL="0" algn="r">
              <a:spcBef>
                <a:spcPts val="0"/>
              </a:spcBef>
              <a:buNone/>
              <a:defRPr b="0" i="0" sz="800">
                <a:solidFill>
                  <a:srgbClr val="2F2F2F"/>
                </a:solidFill>
                <a:latin typeface="Open Sans Light"/>
                <a:ea typeface="Open Sans Light"/>
                <a:cs typeface="Open Sans Light"/>
                <a:sym typeface="Open Sans Light"/>
              </a:defRPr>
            </a:lvl7pPr>
            <a:lvl8pPr indent="0" lvl="7" marL="0" algn="r">
              <a:spcBef>
                <a:spcPts val="0"/>
              </a:spcBef>
              <a:buNone/>
              <a:defRPr b="0" i="0" sz="800">
                <a:solidFill>
                  <a:srgbClr val="2F2F2F"/>
                </a:solidFill>
                <a:latin typeface="Open Sans Light"/>
                <a:ea typeface="Open Sans Light"/>
                <a:cs typeface="Open Sans Light"/>
                <a:sym typeface="Open Sans Light"/>
              </a:defRPr>
            </a:lvl8pPr>
            <a:lvl9pPr indent="0" lvl="8" marL="0" algn="r">
              <a:spcBef>
                <a:spcPts val="0"/>
              </a:spcBef>
              <a:buNone/>
              <a:defRPr b="0" i="0" sz="800">
                <a:solidFill>
                  <a:srgbClr val="2F2F2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433" name="Google Shape;433;p50"/>
          <p:cNvSpPr txBox="1"/>
          <p:nvPr>
            <p:ph idx="10" type="dt"/>
          </p:nvPr>
        </p:nvSpPr>
        <p:spPr>
          <a:xfrm>
            <a:off x="8049827" y="4937760"/>
            <a:ext cx="811800" cy="2058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b="0" i="0" sz="800">
                <a:solidFill>
                  <a:schemeClr val="dk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p:cSld name="Image Left">
    <p:spTree>
      <p:nvGrpSpPr>
        <p:cNvPr id="434" name="Shape 434"/>
        <p:cNvGrpSpPr/>
        <p:nvPr/>
      </p:nvGrpSpPr>
      <p:grpSpPr>
        <a:xfrm>
          <a:off x="0" y="0"/>
          <a:ext cx="0" cy="0"/>
          <a:chOff x="0" y="0"/>
          <a:chExt cx="0" cy="0"/>
        </a:xfrm>
      </p:grpSpPr>
      <p:sp>
        <p:nvSpPr>
          <p:cNvPr id="435" name="Google Shape;435;p51"/>
          <p:cNvSpPr/>
          <p:nvPr>
            <p:ph idx="2" type="pic"/>
          </p:nvPr>
        </p:nvSpPr>
        <p:spPr>
          <a:xfrm>
            <a:off x="0" y="0"/>
            <a:ext cx="9144000" cy="51435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800"/>
              </a:spcBef>
              <a:spcAft>
                <a:spcPts val="0"/>
              </a:spcAft>
              <a:buClr>
                <a:srgbClr val="168FDF"/>
              </a:buClr>
              <a:buSzPts val="2100"/>
              <a:buFont typeface="Helvetica Neue"/>
              <a:buNone/>
              <a:defRPr b="0" i="0" sz="2100" u="none" cap="none" strike="noStrike">
                <a:solidFill>
                  <a:srgbClr val="2F2F2F"/>
                </a:solidFill>
                <a:latin typeface="Open Sans Light"/>
                <a:ea typeface="Open Sans Light"/>
                <a:cs typeface="Open Sans Light"/>
                <a:sym typeface="Open Sans Light"/>
              </a:defRPr>
            </a:lvl1pPr>
            <a:lvl2pPr lvl="1" marR="0" algn="l">
              <a:lnSpc>
                <a:spcPct val="100000"/>
              </a:lnSpc>
              <a:spcBef>
                <a:spcPts val="400"/>
              </a:spcBef>
              <a:spcAft>
                <a:spcPts val="0"/>
              </a:spcAft>
              <a:buClr>
                <a:srgbClr val="168FDF"/>
              </a:buClr>
              <a:buSzPts val="2000"/>
              <a:buFont typeface="Helvetica Neue"/>
              <a:buChar char="›"/>
              <a:defRPr b="0" i="0" sz="2000" u="none" cap="none" strike="noStrike">
                <a:solidFill>
                  <a:srgbClr val="2F2F2F"/>
                </a:solidFill>
                <a:latin typeface="Open Sans Light"/>
                <a:ea typeface="Open Sans Light"/>
                <a:cs typeface="Open Sans Light"/>
                <a:sym typeface="Open Sans Light"/>
              </a:defRPr>
            </a:lvl2pPr>
            <a:lvl3pPr lvl="2" marR="0" algn="l">
              <a:lnSpc>
                <a:spcPct val="100000"/>
              </a:lnSpc>
              <a:spcBef>
                <a:spcPts val="400"/>
              </a:spcBef>
              <a:spcAft>
                <a:spcPts val="0"/>
              </a:spcAft>
              <a:buClr>
                <a:srgbClr val="168FDF"/>
              </a:buClr>
              <a:buSzPts val="1800"/>
              <a:buFont typeface="Helvetica Neue"/>
              <a:buChar char="›"/>
              <a:defRPr b="0" i="0" sz="1800" u="none" cap="none" strike="noStrike">
                <a:solidFill>
                  <a:srgbClr val="2F2F2F"/>
                </a:solidFill>
                <a:latin typeface="Open Sans Light"/>
                <a:ea typeface="Open Sans Light"/>
                <a:cs typeface="Open Sans Light"/>
                <a:sym typeface="Open Sans Light"/>
              </a:defRPr>
            </a:lvl3pPr>
            <a:lvl4pPr lvl="3" marR="0" algn="l">
              <a:lnSpc>
                <a:spcPct val="100000"/>
              </a:lnSpc>
              <a:spcBef>
                <a:spcPts val="400"/>
              </a:spcBef>
              <a:spcAft>
                <a:spcPts val="0"/>
              </a:spcAft>
              <a:buClr>
                <a:srgbClr val="168FDF"/>
              </a:buClr>
              <a:buSzPts val="1700"/>
              <a:buFont typeface="Helvetica Neue"/>
              <a:buChar char="›"/>
              <a:defRPr b="0" i="0" sz="1700" u="none" cap="none" strike="noStrike">
                <a:solidFill>
                  <a:srgbClr val="2F2F2F"/>
                </a:solidFill>
                <a:latin typeface="Open Sans Light"/>
                <a:ea typeface="Open Sans Light"/>
                <a:cs typeface="Open Sans Light"/>
                <a:sym typeface="Open Sans Light"/>
              </a:defRPr>
            </a:lvl4pPr>
            <a:lvl5pPr lvl="4" marR="0" algn="l">
              <a:lnSpc>
                <a:spcPct val="100000"/>
              </a:lnSpc>
              <a:spcBef>
                <a:spcPts val="400"/>
              </a:spcBef>
              <a:spcAft>
                <a:spcPts val="0"/>
              </a:spcAft>
              <a:buClr>
                <a:srgbClr val="168FDF"/>
              </a:buClr>
              <a:buSzPts val="1500"/>
              <a:buFont typeface="Helvetica Neue"/>
              <a:buChar char="›"/>
              <a:defRPr b="0" i="0" sz="1500" u="none" cap="none" strike="noStrike">
                <a:solidFill>
                  <a:srgbClr val="2F2F2F"/>
                </a:solidFill>
                <a:latin typeface="Open Sans Light"/>
                <a:ea typeface="Open Sans Light"/>
                <a:cs typeface="Open Sans Light"/>
                <a:sym typeface="Open Sans Light"/>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9pPr>
          </a:lstStyle>
          <a:p/>
        </p:txBody>
      </p:sp>
      <p:sp>
        <p:nvSpPr>
          <p:cNvPr id="436" name="Google Shape;436;p51"/>
          <p:cNvSpPr txBox="1"/>
          <p:nvPr>
            <p:ph idx="1" type="body"/>
          </p:nvPr>
        </p:nvSpPr>
        <p:spPr>
          <a:xfrm>
            <a:off x="5781675" y="0"/>
            <a:ext cx="3362400" cy="5143500"/>
          </a:xfrm>
          <a:prstGeom prst="rect">
            <a:avLst/>
          </a:prstGeom>
          <a:solidFill>
            <a:srgbClr val="00183C">
              <a:alpha val="94900"/>
            </a:srgbClr>
          </a:solidFill>
          <a:ln>
            <a:noFill/>
          </a:ln>
        </p:spPr>
        <p:txBody>
          <a:bodyPr anchorCtr="0" anchor="t" bIns="342900" lIns="342900" spcFirstLastPara="1" rIns="171450" wrap="square" tIns="342900">
            <a:noAutofit/>
          </a:bodyPr>
          <a:lstStyle>
            <a:lvl1pPr indent="-361950" lvl="0" marL="457200" algn="l">
              <a:lnSpc>
                <a:spcPct val="100000"/>
              </a:lnSpc>
              <a:spcBef>
                <a:spcPts val="800"/>
              </a:spcBef>
              <a:spcAft>
                <a:spcPts val="0"/>
              </a:spcAft>
              <a:buSzPts val="2100"/>
              <a:buChar char="›"/>
              <a:defRPr>
                <a:solidFill>
                  <a:schemeClr val="lt1"/>
                </a:solidFill>
                <a:latin typeface="Open Sans"/>
                <a:ea typeface="Open Sans"/>
                <a:cs typeface="Open Sans"/>
                <a:sym typeface="Open Sans"/>
              </a:defRPr>
            </a:lvl1pPr>
            <a:lvl2pPr indent="-355600" lvl="1" marL="914400" algn="l">
              <a:lnSpc>
                <a:spcPct val="100000"/>
              </a:lnSpc>
              <a:spcBef>
                <a:spcPts val="400"/>
              </a:spcBef>
              <a:spcAft>
                <a:spcPts val="0"/>
              </a:spcAft>
              <a:buSzPts val="2000"/>
              <a:buChar char="›"/>
              <a:defRPr>
                <a:solidFill>
                  <a:schemeClr val="lt1"/>
                </a:solidFill>
                <a:latin typeface="Open Sans"/>
                <a:ea typeface="Open Sans"/>
                <a:cs typeface="Open Sans"/>
                <a:sym typeface="Open Sans"/>
              </a:defRPr>
            </a:lvl2pPr>
            <a:lvl3pPr indent="-342900" lvl="2" marL="1371600" algn="l">
              <a:lnSpc>
                <a:spcPct val="100000"/>
              </a:lnSpc>
              <a:spcBef>
                <a:spcPts val="400"/>
              </a:spcBef>
              <a:spcAft>
                <a:spcPts val="0"/>
              </a:spcAft>
              <a:buSzPts val="1800"/>
              <a:buChar char="›"/>
              <a:defRPr>
                <a:solidFill>
                  <a:schemeClr val="lt1"/>
                </a:solidFill>
                <a:latin typeface="Open Sans"/>
                <a:ea typeface="Open Sans"/>
                <a:cs typeface="Open Sans"/>
                <a:sym typeface="Open Sans"/>
              </a:defRPr>
            </a:lvl3pPr>
            <a:lvl4pPr indent="-336550" lvl="3" marL="1828800" algn="l">
              <a:lnSpc>
                <a:spcPct val="100000"/>
              </a:lnSpc>
              <a:spcBef>
                <a:spcPts val="400"/>
              </a:spcBef>
              <a:spcAft>
                <a:spcPts val="0"/>
              </a:spcAft>
              <a:buSzPts val="1700"/>
              <a:buChar char="›"/>
              <a:defRPr>
                <a:solidFill>
                  <a:schemeClr val="lt1"/>
                </a:solidFill>
                <a:latin typeface="Open Sans"/>
                <a:ea typeface="Open Sans"/>
                <a:cs typeface="Open Sans"/>
                <a:sym typeface="Open Sans"/>
              </a:defRPr>
            </a:lvl4pPr>
            <a:lvl5pPr indent="-323850" lvl="4" marL="2286000" algn="l">
              <a:lnSpc>
                <a:spcPct val="100000"/>
              </a:lnSpc>
              <a:spcBef>
                <a:spcPts val="400"/>
              </a:spcBef>
              <a:spcAft>
                <a:spcPts val="0"/>
              </a:spcAft>
              <a:buSzPts val="1500"/>
              <a:buChar char="›"/>
              <a:defRPr>
                <a:solidFill>
                  <a:schemeClr val="lt1"/>
                </a:solidFill>
                <a:latin typeface="Open Sans"/>
                <a:ea typeface="Open Sans"/>
                <a:cs typeface="Open Sans"/>
                <a:sym typeface="Open Sans"/>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7" name="Google Shape;437;p51"/>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0" i="0" sz="800">
                <a:solidFill>
                  <a:srgbClr val="2F2F2F"/>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8" name="Google Shape;438;p51"/>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a:solidFill>
                  <a:schemeClr val="lt1"/>
                </a:solidFill>
                <a:latin typeface="Open Sans Light"/>
                <a:ea typeface="Open Sans Light"/>
                <a:cs typeface="Open Sans Light"/>
                <a:sym typeface="Open Sans Light"/>
              </a:defRPr>
            </a:lvl1pPr>
            <a:lvl2pPr indent="0" lvl="1" marL="0" algn="r">
              <a:spcBef>
                <a:spcPts val="0"/>
              </a:spcBef>
              <a:buNone/>
              <a:defRPr b="0" i="0" sz="800">
                <a:solidFill>
                  <a:schemeClr val="lt1"/>
                </a:solidFill>
                <a:latin typeface="Open Sans Light"/>
                <a:ea typeface="Open Sans Light"/>
                <a:cs typeface="Open Sans Light"/>
                <a:sym typeface="Open Sans Light"/>
              </a:defRPr>
            </a:lvl2pPr>
            <a:lvl3pPr indent="0" lvl="2" marL="0" algn="r">
              <a:spcBef>
                <a:spcPts val="0"/>
              </a:spcBef>
              <a:buNone/>
              <a:defRPr b="0" i="0" sz="800">
                <a:solidFill>
                  <a:schemeClr val="lt1"/>
                </a:solidFill>
                <a:latin typeface="Open Sans Light"/>
                <a:ea typeface="Open Sans Light"/>
                <a:cs typeface="Open Sans Light"/>
                <a:sym typeface="Open Sans Light"/>
              </a:defRPr>
            </a:lvl3pPr>
            <a:lvl4pPr indent="0" lvl="3" marL="0" algn="r">
              <a:spcBef>
                <a:spcPts val="0"/>
              </a:spcBef>
              <a:buNone/>
              <a:defRPr b="0" i="0" sz="800">
                <a:solidFill>
                  <a:schemeClr val="lt1"/>
                </a:solidFill>
                <a:latin typeface="Open Sans Light"/>
                <a:ea typeface="Open Sans Light"/>
                <a:cs typeface="Open Sans Light"/>
                <a:sym typeface="Open Sans Light"/>
              </a:defRPr>
            </a:lvl4pPr>
            <a:lvl5pPr indent="0" lvl="4" marL="0" algn="r">
              <a:spcBef>
                <a:spcPts val="0"/>
              </a:spcBef>
              <a:buNone/>
              <a:defRPr b="0" i="0" sz="800">
                <a:solidFill>
                  <a:schemeClr val="lt1"/>
                </a:solidFill>
                <a:latin typeface="Open Sans Light"/>
                <a:ea typeface="Open Sans Light"/>
                <a:cs typeface="Open Sans Light"/>
                <a:sym typeface="Open Sans Light"/>
              </a:defRPr>
            </a:lvl5pPr>
            <a:lvl6pPr indent="0" lvl="5" marL="0" algn="r">
              <a:spcBef>
                <a:spcPts val="0"/>
              </a:spcBef>
              <a:buNone/>
              <a:defRPr b="0" i="0" sz="800">
                <a:solidFill>
                  <a:schemeClr val="lt1"/>
                </a:solidFill>
                <a:latin typeface="Open Sans Light"/>
                <a:ea typeface="Open Sans Light"/>
                <a:cs typeface="Open Sans Light"/>
                <a:sym typeface="Open Sans Light"/>
              </a:defRPr>
            </a:lvl6pPr>
            <a:lvl7pPr indent="0" lvl="6" marL="0" algn="r">
              <a:spcBef>
                <a:spcPts val="0"/>
              </a:spcBef>
              <a:buNone/>
              <a:defRPr b="0" i="0" sz="800">
                <a:solidFill>
                  <a:schemeClr val="lt1"/>
                </a:solidFill>
                <a:latin typeface="Open Sans Light"/>
                <a:ea typeface="Open Sans Light"/>
                <a:cs typeface="Open Sans Light"/>
                <a:sym typeface="Open Sans Light"/>
              </a:defRPr>
            </a:lvl7pPr>
            <a:lvl8pPr indent="0" lvl="7" marL="0" algn="r">
              <a:spcBef>
                <a:spcPts val="0"/>
              </a:spcBef>
              <a:buNone/>
              <a:defRPr b="0" i="0" sz="800">
                <a:solidFill>
                  <a:schemeClr val="lt1"/>
                </a:solidFill>
                <a:latin typeface="Open Sans Light"/>
                <a:ea typeface="Open Sans Light"/>
                <a:cs typeface="Open Sans Light"/>
                <a:sym typeface="Open Sans Light"/>
              </a:defRPr>
            </a:lvl8pPr>
            <a:lvl9pPr indent="0" lvl="8" marL="0" algn="r">
              <a:spcBef>
                <a:spcPts val="0"/>
              </a:spcBef>
              <a:buNone/>
              <a:defRPr b="0" i="0" sz="800">
                <a:solidFill>
                  <a:schemeClr val="lt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439" name="Google Shape;439;p51"/>
          <p:cNvSpPr txBox="1"/>
          <p:nvPr>
            <p:ph idx="10" type="dt"/>
          </p:nvPr>
        </p:nvSpPr>
        <p:spPr>
          <a:xfrm>
            <a:off x="8049827" y="4937760"/>
            <a:ext cx="811800" cy="2058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b="0" i="0" sz="800">
                <a:solidFill>
                  <a:schemeClr val="lt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ropdown Logo">
  <p:cSld name="Dropdown Logo">
    <p:spTree>
      <p:nvGrpSpPr>
        <p:cNvPr id="39" name="Shape 39"/>
        <p:cNvGrpSpPr/>
        <p:nvPr/>
      </p:nvGrpSpPr>
      <p:grpSpPr>
        <a:xfrm>
          <a:off x="0" y="0"/>
          <a:ext cx="0" cy="0"/>
          <a:chOff x="0" y="0"/>
          <a:chExt cx="0" cy="0"/>
        </a:xfrm>
      </p:grpSpPr>
      <p:sp>
        <p:nvSpPr>
          <p:cNvPr id="40" name="Google Shape;40;p6"/>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3" name="Google Shape;43;p6"/>
          <p:cNvSpPr txBox="1"/>
          <p:nvPr>
            <p:ph idx="1" type="body"/>
          </p:nvPr>
        </p:nvSpPr>
        <p:spPr>
          <a:xfrm>
            <a:off x="1650010" y="4244828"/>
            <a:ext cx="5843980" cy="163659"/>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Clr>
                <a:srgbClr val="414042"/>
              </a:buClr>
              <a:buSzPts val="1200"/>
              <a:buNone/>
              <a:defRPr sz="12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2" type="body"/>
          </p:nvPr>
        </p:nvSpPr>
        <p:spPr>
          <a:xfrm>
            <a:off x="1650010" y="2041525"/>
            <a:ext cx="5845175" cy="2027238"/>
          </a:xfrm>
          <a:prstGeom prst="rect">
            <a:avLst/>
          </a:prstGeom>
          <a:noFill/>
          <a:ln>
            <a:noFill/>
          </a:ln>
        </p:spPr>
        <p:txBody>
          <a:bodyPr anchorCtr="0" anchor="ctr" bIns="0" lIns="0" spcFirstLastPara="1" rIns="0" wrap="square" tIns="0">
            <a:normAutofit/>
          </a:bodyPr>
          <a:lstStyle>
            <a:lvl1pPr indent="-228600" lvl="0" marL="457200" marR="0" algn="ctr">
              <a:lnSpc>
                <a:spcPct val="90000"/>
              </a:lnSpc>
              <a:spcBef>
                <a:spcPts val="1000"/>
              </a:spcBef>
              <a:spcAft>
                <a:spcPts val="0"/>
              </a:spcAft>
              <a:buClr>
                <a:srgbClr val="414042"/>
              </a:buClr>
              <a:buSzPts val="2400"/>
              <a:buFont typeface="Arial"/>
              <a:buNone/>
              <a:defRPr sz="24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6"/>
          <p:cNvSpPr/>
          <p:nvPr>
            <p:ph idx="3" type="pic"/>
          </p:nvPr>
        </p:nvSpPr>
        <p:spPr>
          <a:xfrm>
            <a:off x="4010025" y="0"/>
            <a:ext cx="1123950" cy="1860550"/>
          </a:xfrm>
          <a:prstGeom prst="rect">
            <a:avLst/>
          </a:prstGeom>
          <a:no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p:cSld name="Image Right">
    <p:spTree>
      <p:nvGrpSpPr>
        <p:cNvPr id="440" name="Shape 440"/>
        <p:cNvGrpSpPr/>
        <p:nvPr/>
      </p:nvGrpSpPr>
      <p:grpSpPr>
        <a:xfrm>
          <a:off x="0" y="0"/>
          <a:ext cx="0" cy="0"/>
          <a:chOff x="0" y="0"/>
          <a:chExt cx="0" cy="0"/>
        </a:xfrm>
      </p:grpSpPr>
      <p:sp>
        <p:nvSpPr>
          <p:cNvPr id="441" name="Google Shape;441;p52"/>
          <p:cNvSpPr/>
          <p:nvPr>
            <p:ph idx="2" type="pic"/>
          </p:nvPr>
        </p:nvSpPr>
        <p:spPr>
          <a:xfrm>
            <a:off x="0" y="0"/>
            <a:ext cx="9144000" cy="51435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800"/>
              </a:spcBef>
              <a:spcAft>
                <a:spcPts val="0"/>
              </a:spcAft>
              <a:buClr>
                <a:srgbClr val="168FDF"/>
              </a:buClr>
              <a:buSzPts val="2100"/>
              <a:buFont typeface="Helvetica Neue"/>
              <a:buNone/>
              <a:defRPr b="0" i="0" sz="2100" u="none" cap="none" strike="noStrike">
                <a:solidFill>
                  <a:srgbClr val="2F2F2F"/>
                </a:solidFill>
                <a:latin typeface="Open Sans Light"/>
                <a:ea typeface="Open Sans Light"/>
                <a:cs typeface="Open Sans Light"/>
                <a:sym typeface="Open Sans Light"/>
              </a:defRPr>
            </a:lvl1pPr>
            <a:lvl2pPr lvl="1" marR="0" algn="l">
              <a:lnSpc>
                <a:spcPct val="100000"/>
              </a:lnSpc>
              <a:spcBef>
                <a:spcPts val="400"/>
              </a:spcBef>
              <a:spcAft>
                <a:spcPts val="0"/>
              </a:spcAft>
              <a:buClr>
                <a:srgbClr val="168FDF"/>
              </a:buClr>
              <a:buSzPts val="2000"/>
              <a:buFont typeface="Helvetica Neue"/>
              <a:buChar char="›"/>
              <a:defRPr b="0" i="0" sz="2000" u="none" cap="none" strike="noStrike">
                <a:solidFill>
                  <a:srgbClr val="2F2F2F"/>
                </a:solidFill>
                <a:latin typeface="Open Sans Light"/>
                <a:ea typeface="Open Sans Light"/>
                <a:cs typeface="Open Sans Light"/>
                <a:sym typeface="Open Sans Light"/>
              </a:defRPr>
            </a:lvl2pPr>
            <a:lvl3pPr lvl="2" marR="0" algn="l">
              <a:lnSpc>
                <a:spcPct val="100000"/>
              </a:lnSpc>
              <a:spcBef>
                <a:spcPts val="400"/>
              </a:spcBef>
              <a:spcAft>
                <a:spcPts val="0"/>
              </a:spcAft>
              <a:buClr>
                <a:srgbClr val="168FDF"/>
              </a:buClr>
              <a:buSzPts val="1800"/>
              <a:buFont typeface="Helvetica Neue"/>
              <a:buChar char="›"/>
              <a:defRPr b="0" i="0" sz="1800" u="none" cap="none" strike="noStrike">
                <a:solidFill>
                  <a:srgbClr val="2F2F2F"/>
                </a:solidFill>
                <a:latin typeface="Open Sans Light"/>
                <a:ea typeface="Open Sans Light"/>
                <a:cs typeface="Open Sans Light"/>
                <a:sym typeface="Open Sans Light"/>
              </a:defRPr>
            </a:lvl3pPr>
            <a:lvl4pPr lvl="3" marR="0" algn="l">
              <a:lnSpc>
                <a:spcPct val="100000"/>
              </a:lnSpc>
              <a:spcBef>
                <a:spcPts val="400"/>
              </a:spcBef>
              <a:spcAft>
                <a:spcPts val="0"/>
              </a:spcAft>
              <a:buClr>
                <a:srgbClr val="168FDF"/>
              </a:buClr>
              <a:buSzPts val="1700"/>
              <a:buFont typeface="Helvetica Neue"/>
              <a:buChar char="›"/>
              <a:defRPr b="0" i="0" sz="1700" u="none" cap="none" strike="noStrike">
                <a:solidFill>
                  <a:srgbClr val="2F2F2F"/>
                </a:solidFill>
                <a:latin typeface="Open Sans Light"/>
                <a:ea typeface="Open Sans Light"/>
                <a:cs typeface="Open Sans Light"/>
                <a:sym typeface="Open Sans Light"/>
              </a:defRPr>
            </a:lvl4pPr>
            <a:lvl5pPr lvl="4" marR="0" algn="l">
              <a:lnSpc>
                <a:spcPct val="100000"/>
              </a:lnSpc>
              <a:spcBef>
                <a:spcPts val="400"/>
              </a:spcBef>
              <a:spcAft>
                <a:spcPts val="0"/>
              </a:spcAft>
              <a:buClr>
                <a:srgbClr val="168FDF"/>
              </a:buClr>
              <a:buSzPts val="1500"/>
              <a:buFont typeface="Helvetica Neue"/>
              <a:buChar char="›"/>
              <a:defRPr b="0" i="0" sz="1500" u="none" cap="none" strike="noStrike">
                <a:solidFill>
                  <a:srgbClr val="2F2F2F"/>
                </a:solidFill>
                <a:latin typeface="Open Sans Light"/>
                <a:ea typeface="Open Sans Light"/>
                <a:cs typeface="Open Sans Light"/>
                <a:sym typeface="Open Sans Light"/>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9pPr>
          </a:lstStyle>
          <a:p/>
        </p:txBody>
      </p:sp>
      <p:sp>
        <p:nvSpPr>
          <p:cNvPr id="442" name="Google Shape;442;p52"/>
          <p:cNvSpPr txBox="1"/>
          <p:nvPr>
            <p:ph idx="1" type="body"/>
          </p:nvPr>
        </p:nvSpPr>
        <p:spPr>
          <a:xfrm>
            <a:off x="0" y="0"/>
            <a:ext cx="3362400" cy="5143500"/>
          </a:xfrm>
          <a:prstGeom prst="rect">
            <a:avLst/>
          </a:prstGeom>
          <a:solidFill>
            <a:srgbClr val="00183C">
              <a:alpha val="94900"/>
            </a:srgbClr>
          </a:solidFill>
          <a:ln>
            <a:noFill/>
          </a:ln>
        </p:spPr>
        <p:txBody>
          <a:bodyPr anchorCtr="0" anchor="t" bIns="342900" lIns="342900" spcFirstLastPara="1" rIns="171450" wrap="square" tIns="342900">
            <a:noAutofit/>
          </a:bodyPr>
          <a:lstStyle>
            <a:lvl1pPr indent="-361950" lvl="0" marL="457200" algn="l">
              <a:lnSpc>
                <a:spcPct val="100000"/>
              </a:lnSpc>
              <a:spcBef>
                <a:spcPts val="800"/>
              </a:spcBef>
              <a:spcAft>
                <a:spcPts val="0"/>
              </a:spcAft>
              <a:buSzPts val="2100"/>
              <a:buChar char="›"/>
              <a:defRPr>
                <a:solidFill>
                  <a:schemeClr val="lt1"/>
                </a:solidFill>
                <a:latin typeface="Open Sans"/>
                <a:ea typeface="Open Sans"/>
                <a:cs typeface="Open Sans"/>
                <a:sym typeface="Open Sans"/>
              </a:defRPr>
            </a:lvl1pPr>
            <a:lvl2pPr indent="-355600" lvl="1" marL="914400" algn="l">
              <a:lnSpc>
                <a:spcPct val="100000"/>
              </a:lnSpc>
              <a:spcBef>
                <a:spcPts val="400"/>
              </a:spcBef>
              <a:spcAft>
                <a:spcPts val="0"/>
              </a:spcAft>
              <a:buSzPts val="2000"/>
              <a:buChar char="›"/>
              <a:defRPr>
                <a:solidFill>
                  <a:schemeClr val="lt1"/>
                </a:solidFill>
                <a:latin typeface="Open Sans"/>
                <a:ea typeface="Open Sans"/>
                <a:cs typeface="Open Sans"/>
                <a:sym typeface="Open Sans"/>
              </a:defRPr>
            </a:lvl2pPr>
            <a:lvl3pPr indent="-342900" lvl="2" marL="1371600" algn="l">
              <a:lnSpc>
                <a:spcPct val="100000"/>
              </a:lnSpc>
              <a:spcBef>
                <a:spcPts val="400"/>
              </a:spcBef>
              <a:spcAft>
                <a:spcPts val="0"/>
              </a:spcAft>
              <a:buSzPts val="1800"/>
              <a:buChar char="›"/>
              <a:defRPr>
                <a:solidFill>
                  <a:schemeClr val="lt1"/>
                </a:solidFill>
                <a:latin typeface="Open Sans"/>
                <a:ea typeface="Open Sans"/>
                <a:cs typeface="Open Sans"/>
                <a:sym typeface="Open Sans"/>
              </a:defRPr>
            </a:lvl3pPr>
            <a:lvl4pPr indent="-336550" lvl="3" marL="1828800" algn="l">
              <a:lnSpc>
                <a:spcPct val="100000"/>
              </a:lnSpc>
              <a:spcBef>
                <a:spcPts val="400"/>
              </a:spcBef>
              <a:spcAft>
                <a:spcPts val="0"/>
              </a:spcAft>
              <a:buSzPts val="1700"/>
              <a:buChar char="›"/>
              <a:defRPr>
                <a:solidFill>
                  <a:schemeClr val="lt1"/>
                </a:solidFill>
                <a:latin typeface="Open Sans"/>
                <a:ea typeface="Open Sans"/>
                <a:cs typeface="Open Sans"/>
                <a:sym typeface="Open Sans"/>
              </a:defRPr>
            </a:lvl4pPr>
            <a:lvl5pPr indent="-323850" lvl="4" marL="2286000" algn="l">
              <a:lnSpc>
                <a:spcPct val="100000"/>
              </a:lnSpc>
              <a:spcBef>
                <a:spcPts val="400"/>
              </a:spcBef>
              <a:spcAft>
                <a:spcPts val="0"/>
              </a:spcAft>
              <a:buSzPts val="1500"/>
              <a:buChar char="›"/>
              <a:defRPr>
                <a:solidFill>
                  <a:schemeClr val="lt1"/>
                </a:solidFill>
                <a:latin typeface="Open Sans"/>
                <a:ea typeface="Open Sans"/>
                <a:cs typeface="Open Sans"/>
                <a:sym typeface="Open Sans"/>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3" name="Google Shape;443;p52"/>
          <p:cNvSpPr txBox="1"/>
          <p:nvPr>
            <p:ph idx="10" type="dt"/>
          </p:nvPr>
        </p:nvSpPr>
        <p:spPr>
          <a:xfrm>
            <a:off x="8242917" y="4937760"/>
            <a:ext cx="618600" cy="2058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b="0" i="0" sz="800">
                <a:solidFill>
                  <a:srgbClr val="2F2F2F"/>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4" name="Google Shape;444;p52"/>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0" i="0" sz="800">
                <a:solidFill>
                  <a:schemeClr val="lt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5" name="Google Shape;445;p52"/>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a:solidFill>
                  <a:srgbClr val="2F2F2F"/>
                </a:solidFill>
                <a:latin typeface="Open Sans Light"/>
                <a:ea typeface="Open Sans Light"/>
                <a:cs typeface="Open Sans Light"/>
                <a:sym typeface="Open Sans Light"/>
              </a:defRPr>
            </a:lvl1pPr>
            <a:lvl2pPr indent="0" lvl="1" marL="0" algn="r">
              <a:spcBef>
                <a:spcPts val="0"/>
              </a:spcBef>
              <a:buNone/>
              <a:defRPr b="0" i="0" sz="800">
                <a:solidFill>
                  <a:srgbClr val="2F2F2F"/>
                </a:solidFill>
                <a:latin typeface="Open Sans Light"/>
                <a:ea typeface="Open Sans Light"/>
                <a:cs typeface="Open Sans Light"/>
                <a:sym typeface="Open Sans Light"/>
              </a:defRPr>
            </a:lvl2pPr>
            <a:lvl3pPr indent="0" lvl="2" marL="0" algn="r">
              <a:spcBef>
                <a:spcPts val="0"/>
              </a:spcBef>
              <a:buNone/>
              <a:defRPr b="0" i="0" sz="800">
                <a:solidFill>
                  <a:srgbClr val="2F2F2F"/>
                </a:solidFill>
                <a:latin typeface="Open Sans Light"/>
                <a:ea typeface="Open Sans Light"/>
                <a:cs typeface="Open Sans Light"/>
                <a:sym typeface="Open Sans Light"/>
              </a:defRPr>
            </a:lvl3pPr>
            <a:lvl4pPr indent="0" lvl="3" marL="0" algn="r">
              <a:spcBef>
                <a:spcPts val="0"/>
              </a:spcBef>
              <a:buNone/>
              <a:defRPr b="0" i="0" sz="800">
                <a:solidFill>
                  <a:srgbClr val="2F2F2F"/>
                </a:solidFill>
                <a:latin typeface="Open Sans Light"/>
                <a:ea typeface="Open Sans Light"/>
                <a:cs typeface="Open Sans Light"/>
                <a:sym typeface="Open Sans Light"/>
              </a:defRPr>
            </a:lvl4pPr>
            <a:lvl5pPr indent="0" lvl="4" marL="0" algn="r">
              <a:spcBef>
                <a:spcPts val="0"/>
              </a:spcBef>
              <a:buNone/>
              <a:defRPr b="0" i="0" sz="800">
                <a:solidFill>
                  <a:srgbClr val="2F2F2F"/>
                </a:solidFill>
                <a:latin typeface="Open Sans Light"/>
                <a:ea typeface="Open Sans Light"/>
                <a:cs typeface="Open Sans Light"/>
                <a:sym typeface="Open Sans Light"/>
              </a:defRPr>
            </a:lvl5pPr>
            <a:lvl6pPr indent="0" lvl="5" marL="0" algn="r">
              <a:spcBef>
                <a:spcPts val="0"/>
              </a:spcBef>
              <a:buNone/>
              <a:defRPr b="0" i="0" sz="800">
                <a:solidFill>
                  <a:srgbClr val="2F2F2F"/>
                </a:solidFill>
                <a:latin typeface="Open Sans Light"/>
                <a:ea typeface="Open Sans Light"/>
                <a:cs typeface="Open Sans Light"/>
                <a:sym typeface="Open Sans Light"/>
              </a:defRPr>
            </a:lvl6pPr>
            <a:lvl7pPr indent="0" lvl="6" marL="0" algn="r">
              <a:spcBef>
                <a:spcPts val="0"/>
              </a:spcBef>
              <a:buNone/>
              <a:defRPr b="0" i="0" sz="800">
                <a:solidFill>
                  <a:srgbClr val="2F2F2F"/>
                </a:solidFill>
                <a:latin typeface="Open Sans Light"/>
                <a:ea typeface="Open Sans Light"/>
                <a:cs typeface="Open Sans Light"/>
                <a:sym typeface="Open Sans Light"/>
              </a:defRPr>
            </a:lvl7pPr>
            <a:lvl8pPr indent="0" lvl="7" marL="0" algn="r">
              <a:spcBef>
                <a:spcPts val="0"/>
              </a:spcBef>
              <a:buNone/>
              <a:defRPr b="0" i="0" sz="800">
                <a:solidFill>
                  <a:srgbClr val="2F2F2F"/>
                </a:solidFill>
                <a:latin typeface="Open Sans Light"/>
                <a:ea typeface="Open Sans Light"/>
                <a:cs typeface="Open Sans Light"/>
                <a:sym typeface="Open Sans Light"/>
              </a:defRPr>
            </a:lvl8pPr>
            <a:lvl9pPr indent="0" lvl="8" marL="0" algn="r">
              <a:spcBef>
                <a:spcPts val="0"/>
              </a:spcBef>
              <a:buNone/>
              <a:defRPr b="0" i="0" sz="800">
                <a:solidFill>
                  <a:srgbClr val="2F2F2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46" name="Shape 446"/>
        <p:cNvGrpSpPr/>
        <p:nvPr/>
      </p:nvGrpSpPr>
      <p:grpSpPr>
        <a:xfrm>
          <a:off x="0" y="0"/>
          <a:ext cx="0" cy="0"/>
          <a:chOff x="0" y="0"/>
          <a:chExt cx="0" cy="0"/>
        </a:xfrm>
      </p:grpSpPr>
      <p:sp>
        <p:nvSpPr>
          <p:cNvPr id="447" name="Google Shape;447;p53"/>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0" i="0" sz="800">
                <a:solidFill>
                  <a:srgbClr val="2F2F2F"/>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8" name="Google Shape;448;p53"/>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a:solidFill>
                  <a:srgbClr val="2F2F2F"/>
                </a:solidFill>
                <a:latin typeface="Open Sans Light"/>
                <a:ea typeface="Open Sans Light"/>
                <a:cs typeface="Open Sans Light"/>
                <a:sym typeface="Open Sans Light"/>
              </a:defRPr>
            </a:lvl1pPr>
            <a:lvl2pPr indent="0" lvl="1" marL="0" algn="r">
              <a:spcBef>
                <a:spcPts val="0"/>
              </a:spcBef>
              <a:buNone/>
              <a:defRPr b="0" i="0" sz="800">
                <a:solidFill>
                  <a:srgbClr val="2F2F2F"/>
                </a:solidFill>
                <a:latin typeface="Open Sans Light"/>
                <a:ea typeface="Open Sans Light"/>
                <a:cs typeface="Open Sans Light"/>
                <a:sym typeface="Open Sans Light"/>
              </a:defRPr>
            </a:lvl2pPr>
            <a:lvl3pPr indent="0" lvl="2" marL="0" algn="r">
              <a:spcBef>
                <a:spcPts val="0"/>
              </a:spcBef>
              <a:buNone/>
              <a:defRPr b="0" i="0" sz="800">
                <a:solidFill>
                  <a:srgbClr val="2F2F2F"/>
                </a:solidFill>
                <a:latin typeface="Open Sans Light"/>
                <a:ea typeface="Open Sans Light"/>
                <a:cs typeface="Open Sans Light"/>
                <a:sym typeface="Open Sans Light"/>
              </a:defRPr>
            </a:lvl3pPr>
            <a:lvl4pPr indent="0" lvl="3" marL="0" algn="r">
              <a:spcBef>
                <a:spcPts val="0"/>
              </a:spcBef>
              <a:buNone/>
              <a:defRPr b="0" i="0" sz="800">
                <a:solidFill>
                  <a:srgbClr val="2F2F2F"/>
                </a:solidFill>
                <a:latin typeface="Open Sans Light"/>
                <a:ea typeface="Open Sans Light"/>
                <a:cs typeface="Open Sans Light"/>
                <a:sym typeface="Open Sans Light"/>
              </a:defRPr>
            </a:lvl4pPr>
            <a:lvl5pPr indent="0" lvl="4" marL="0" algn="r">
              <a:spcBef>
                <a:spcPts val="0"/>
              </a:spcBef>
              <a:buNone/>
              <a:defRPr b="0" i="0" sz="800">
                <a:solidFill>
                  <a:srgbClr val="2F2F2F"/>
                </a:solidFill>
                <a:latin typeface="Open Sans Light"/>
                <a:ea typeface="Open Sans Light"/>
                <a:cs typeface="Open Sans Light"/>
                <a:sym typeface="Open Sans Light"/>
              </a:defRPr>
            </a:lvl5pPr>
            <a:lvl6pPr indent="0" lvl="5" marL="0" algn="r">
              <a:spcBef>
                <a:spcPts val="0"/>
              </a:spcBef>
              <a:buNone/>
              <a:defRPr b="0" i="0" sz="800">
                <a:solidFill>
                  <a:srgbClr val="2F2F2F"/>
                </a:solidFill>
                <a:latin typeface="Open Sans Light"/>
                <a:ea typeface="Open Sans Light"/>
                <a:cs typeface="Open Sans Light"/>
                <a:sym typeface="Open Sans Light"/>
              </a:defRPr>
            </a:lvl6pPr>
            <a:lvl7pPr indent="0" lvl="6" marL="0" algn="r">
              <a:spcBef>
                <a:spcPts val="0"/>
              </a:spcBef>
              <a:buNone/>
              <a:defRPr b="0" i="0" sz="800">
                <a:solidFill>
                  <a:srgbClr val="2F2F2F"/>
                </a:solidFill>
                <a:latin typeface="Open Sans Light"/>
                <a:ea typeface="Open Sans Light"/>
                <a:cs typeface="Open Sans Light"/>
                <a:sym typeface="Open Sans Light"/>
              </a:defRPr>
            </a:lvl7pPr>
            <a:lvl8pPr indent="0" lvl="7" marL="0" algn="r">
              <a:spcBef>
                <a:spcPts val="0"/>
              </a:spcBef>
              <a:buNone/>
              <a:defRPr b="0" i="0" sz="800">
                <a:solidFill>
                  <a:srgbClr val="2F2F2F"/>
                </a:solidFill>
                <a:latin typeface="Open Sans Light"/>
                <a:ea typeface="Open Sans Light"/>
                <a:cs typeface="Open Sans Light"/>
                <a:sym typeface="Open Sans Light"/>
              </a:defRPr>
            </a:lvl8pPr>
            <a:lvl9pPr indent="0" lvl="8" marL="0" algn="r">
              <a:spcBef>
                <a:spcPts val="0"/>
              </a:spcBef>
              <a:buNone/>
              <a:defRPr b="0" i="0" sz="800">
                <a:solidFill>
                  <a:srgbClr val="2F2F2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449" name="Google Shape;449;p53"/>
          <p:cNvSpPr txBox="1"/>
          <p:nvPr>
            <p:ph idx="10" type="dt"/>
          </p:nvPr>
        </p:nvSpPr>
        <p:spPr>
          <a:xfrm>
            <a:off x="8049827" y="4937760"/>
            <a:ext cx="811800" cy="2058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b="0" i="0" sz="800">
                <a:solidFill>
                  <a:schemeClr val="dk1"/>
                </a:solidFill>
                <a:latin typeface="Open Sans Light"/>
                <a:ea typeface="Open Sans Light"/>
                <a:cs typeface="Open Sans Light"/>
                <a:sym typeface="Open Sans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50" name="Shape 450"/>
        <p:cNvGrpSpPr/>
        <p:nvPr/>
      </p:nvGrpSpPr>
      <p:grpSpPr>
        <a:xfrm>
          <a:off x="0" y="0"/>
          <a:ext cx="0" cy="0"/>
          <a:chOff x="0" y="0"/>
          <a:chExt cx="0" cy="0"/>
        </a:xfrm>
      </p:grpSpPr>
      <p:sp>
        <p:nvSpPr>
          <p:cNvPr id="451" name="Google Shape;451;p5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2F2F2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52" name="Google Shape;452;p5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400"/>
              </a:spcBef>
              <a:spcAft>
                <a:spcPts val="0"/>
              </a:spcAft>
              <a:buSzPts val="1400"/>
              <a:buChar char="›"/>
              <a:defRPr/>
            </a:lvl2pPr>
            <a:lvl3pPr indent="-317500" lvl="2" marL="1371600" algn="l">
              <a:lnSpc>
                <a:spcPct val="100000"/>
              </a:lnSpc>
              <a:spcBef>
                <a:spcPts val="400"/>
              </a:spcBef>
              <a:spcAft>
                <a:spcPts val="0"/>
              </a:spcAft>
              <a:buSzPts val="1400"/>
              <a:buChar char="›"/>
              <a:defRPr/>
            </a:lvl3pPr>
            <a:lvl4pPr indent="-317500" lvl="3" marL="1828800" algn="l">
              <a:lnSpc>
                <a:spcPct val="100000"/>
              </a:lnSpc>
              <a:spcBef>
                <a:spcPts val="400"/>
              </a:spcBef>
              <a:spcAft>
                <a:spcPts val="0"/>
              </a:spcAft>
              <a:buSzPts val="1400"/>
              <a:buChar char="›"/>
              <a:defRPr/>
            </a:lvl4pPr>
            <a:lvl5pPr indent="-317500" lvl="4" marL="2286000" algn="l">
              <a:lnSpc>
                <a:spcPct val="100000"/>
              </a:lnSpc>
              <a:spcBef>
                <a:spcPts val="4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3" name="Google Shape;453;p54"/>
          <p:cNvSpPr txBox="1"/>
          <p:nvPr>
            <p:ph idx="10" type="dt"/>
          </p:nvPr>
        </p:nvSpPr>
        <p:spPr>
          <a:xfrm>
            <a:off x="8049827" y="4937760"/>
            <a:ext cx="811800" cy="2058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54" name="Google Shape;454;p54"/>
          <p:cNvSpPr txBox="1"/>
          <p:nvPr>
            <p:ph idx="11" type="ftr"/>
          </p:nvPr>
        </p:nvSpPr>
        <p:spPr>
          <a:xfrm>
            <a:off x="455536" y="4937760"/>
            <a:ext cx="2720400" cy="20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55" name="Google Shape;455;p54"/>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Dark 1">
  <p:cSld name="Transition Light_1">
    <p:bg>
      <p:bgPr>
        <a:solidFill>
          <a:schemeClr val="dk2"/>
        </a:solidFill>
      </p:bgPr>
    </p:bg>
    <p:spTree>
      <p:nvGrpSpPr>
        <p:cNvPr id="456" name="Shape 456"/>
        <p:cNvGrpSpPr/>
        <p:nvPr/>
      </p:nvGrpSpPr>
      <p:grpSpPr>
        <a:xfrm>
          <a:off x="0" y="0"/>
          <a:ext cx="0" cy="0"/>
          <a:chOff x="0" y="0"/>
          <a:chExt cx="0" cy="0"/>
        </a:xfrm>
      </p:grpSpPr>
      <p:sp>
        <p:nvSpPr>
          <p:cNvPr id="457" name="Google Shape;457;p55"/>
          <p:cNvSpPr txBox="1"/>
          <p:nvPr>
            <p:ph type="title"/>
          </p:nvPr>
        </p:nvSpPr>
        <p:spPr>
          <a:xfrm>
            <a:off x="457200" y="1835944"/>
            <a:ext cx="8229600" cy="994200"/>
          </a:xfrm>
          <a:prstGeom prst="rect">
            <a:avLst/>
          </a:prstGeom>
          <a:noFill/>
          <a:ln>
            <a:noFill/>
          </a:ln>
        </p:spPr>
        <p:txBody>
          <a:bodyPr anchorCtr="0" anchor="ctr" bIns="34275" lIns="68575" spcFirstLastPara="1" rIns="68575" wrap="square" tIns="34275">
            <a:noAutofit/>
          </a:bodyPr>
          <a:lstStyle>
            <a:lvl1pPr indent="0" lvl="0" marL="0" marR="0" algn="ctr">
              <a:lnSpc>
                <a:spcPct val="90000"/>
              </a:lnSpc>
              <a:spcBef>
                <a:spcPts val="0"/>
              </a:spcBef>
              <a:spcAft>
                <a:spcPts val="0"/>
              </a:spcAft>
              <a:buClr>
                <a:srgbClr val="FFFFFF"/>
              </a:buClr>
              <a:buSzPts val="3200"/>
              <a:buNone/>
              <a:defRPr i="0" sz="3200" u="none" cap="none" strike="noStrike">
                <a:solidFill>
                  <a:srgbClr val="FFFFFF"/>
                </a:solidFill>
              </a:defRPr>
            </a:lvl1pPr>
            <a:lvl2pPr indent="0" lvl="1">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2pPr>
            <a:lvl3pPr indent="0" lvl="2">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3pPr>
            <a:lvl4pPr indent="0" lvl="3">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4pPr>
            <a:lvl5pPr indent="0" lvl="4">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5pPr>
            <a:lvl6pPr indent="0" lvl="5">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6pPr>
            <a:lvl7pPr indent="0" lvl="6">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7pPr>
            <a:lvl8pPr indent="0" lvl="7">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8pPr>
            <a:lvl9pPr indent="0" lvl="8">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9pPr>
          </a:lstStyle>
          <a:p/>
        </p:txBody>
      </p:sp>
      <p:sp>
        <p:nvSpPr>
          <p:cNvPr id="458" name="Google Shape;458;p55"/>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i="0" sz="800" u="none" cap="none" strike="noStrike">
                <a:solidFill>
                  <a:srgbClr val="2F2F2F"/>
                </a:solidFill>
              </a:defRPr>
            </a:lvl1pPr>
            <a:lvl2pPr indent="0" lvl="1" marL="0" marR="0" algn="r">
              <a:spcBef>
                <a:spcPts val="0"/>
              </a:spcBef>
              <a:buNone/>
              <a:defRPr i="0" sz="800" u="none" cap="none" strike="noStrike">
                <a:solidFill>
                  <a:srgbClr val="2F2F2F"/>
                </a:solidFill>
              </a:defRPr>
            </a:lvl2pPr>
            <a:lvl3pPr indent="0" lvl="2" marL="0" marR="0" algn="r">
              <a:spcBef>
                <a:spcPts val="0"/>
              </a:spcBef>
              <a:buNone/>
              <a:defRPr i="0" sz="800" u="none" cap="none" strike="noStrike">
                <a:solidFill>
                  <a:srgbClr val="2F2F2F"/>
                </a:solidFill>
              </a:defRPr>
            </a:lvl3pPr>
            <a:lvl4pPr indent="0" lvl="3" marL="0" marR="0" algn="r">
              <a:spcBef>
                <a:spcPts val="0"/>
              </a:spcBef>
              <a:buNone/>
              <a:defRPr i="0" sz="800" u="none" cap="none" strike="noStrike">
                <a:solidFill>
                  <a:srgbClr val="2F2F2F"/>
                </a:solidFill>
              </a:defRPr>
            </a:lvl4pPr>
            <a:lvl5pPr indent="0" lvl="4" marL="0" marR="0" algn="r">
              <a:spcBef>
                <a:spcPts val="0"/>
              </a:spcBef>
              <a:buNone/>
              <a:defRPr i="0" sz="800" u="none" cap="none" strike="noStrike">
                <a:solidFill>
                  <a:srgbClr val="2F2F2F"/>
                </a:solidFill>
              </a:defRPr>
            </a:lvl5pPr>
            <a:lvl6pPr indent="0" lvl="5" marL="0" marR="0" algn="r">
              <a:spcBef>
                <a:spcPts val="0"/>
              </a:spcBef>
              <a:buNone/>
              <a:defRPr i="0" sz="800" u="none" cap="none" strike="noStrike">
                <a:solidFill>
                  <a:srgbClr val="2F2F2F"/>
                </a:solidFill>
              </a:defRPr>
            </a:lvl6pPr>
            <a:lvl7pPr indent="0" lvl="6" marL="0" marR="0" algn="r">
              <a:spcBef>
                <a:spcPts val="0"/>
              </a:spcBef>
              <a:buNone/>
              <a:defRPr i="0" sz="800" u="none" cap="none" strike="noStrike">
                <a:solidFill>
                  <a:srgbClr val="2F2F2F"/>
                </a:solidFill>
              </a:defRPr>
            </a:lvl7pPr>
            <a:lvl8pPr indent="0" lvl="7" marL="0" marR="0" algn="r">
              <a:spcBef>
                <a:spcPts val="0"/>
              </a:spcBef>
              <a:buNone/>
              <a:defRPr i="0" sz="800" u="none" cap="none" strike="noStrike">
                <a:solidFill>
                  <a:srgbClr val="2F2F2F"/>
                </a:solidFill>
              </a:defRPr>
            </a:lvl8pPr>
            <a:lvl9pPr indent="0" lvl="8" marL="0" marR="0" algn="r">
              <a:spcBef>
                <a:spcPts val="0"/>
              </a:spcBef>
              <a:buNone/>
              <a:defRPr i="0" sz="800" u="none" cap="none" strike="noStrike">
                <a:solidFill>
                  <a:srgbClr val="2F2F2F"/>
                </a:solidFill>
              </a:defRPr>
            </a:lvl9pPr>
          </a:lstStyle>
          <a:p>
            <a:pPr indent="0" lvl="0" marL="0" rtl="0" algn="r">
              <a:spcBef>
                <a:spcPts val="0"/>
              </a:spcBef>
              <a:spcAft>
                <a:spcPts val="0"/>
              </a:spcAft>
              <a:buNone/>
            </a:pPr>
            <a:fld id="{00000000-1234-1234-1234-123412341234}" type="slidenum">
              <a:rPr lang="en-US"/>
              <a:t>‹#›</a:t>
            </a:fld>
            <a:endParaRPr/>
          </a:p>
        </p:txBody>
      </p:sp>
      <p:cxnSp>
        <p:nvCxnSpPr>
          <p:cNvPr id="459" name="Google Shape;459;p55"/>
          <p:cNvCxnSpPr/>
          <p:nvPr/>
        </p:nvCxnSpPr>
        <p:spPr>
          <a:xfrm>
            <a:off x="158225" y="179819"/>
            <a:ext cx="0" cy="4766400"/>
          </a:xfrm>
          <a:prstGeom prst="straightConnector1">
            <a:avLst/>
          </a:prstGeom>
          <a:noFill/>
          <a:ln cap="flat" cmpd="sng" w="9525">
            <a:solidFill>
              <a:srgbClr val="168FDF"/>
            </a:solidFill>
            <a:prstDash val="solid"/>
            <a:miter lim="8000"/>
            <a:headEnd len="sm" w="sm" type="none"/>
            <a:tailEnd len="sm" w="sm" type="none"/>
          </a:ln>
        </p:spPr>
      </p:cxnSp>
      <p:pic>
        <p:nvPicPr>
          <p:cNvPr id="460" name="Google Shape;460;p55"/>
          <p:cNvPicPr preferRelativeResize="0"/>
          <p:nvPr/>
        </p:nvPicPr>
        <p:blipFill>
          <a:blip r:embed="rId2">
            <a:alphaModFix/>
          </a:blip>
          <a:stretch>
            <a:fillRect/>
          </a:stretch>
        </p:blipFill>
        <p:spPr>
          <a:xfrm>
            <a:off x="7806775" y="339585"/>
            <a:ext cx="1152550" cy="37977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461" name="Shape 461"/>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kia White 1">
  <p:cSld name="Nokia White 1">
    <p:spTree>
      <p:nvGrpSpPr>
        <p:cNvPr id="462" name="Shape 462"/>
        <p:cNvGrpSpPr/>
        <p:nvPr/>
      </p:nvGrpSpPr>
      <p:grpSpPr>
        <a:xfrm>
          <a:off x="0" y="0"/>
          <a:ext cx="0" cy="0"/>
          <a:chOff x="0" y="0"/>
          <a:chExt cx="0" cy="0"/>
        </a:xfrm>
      </p:grpSpPr>
      <p:sp>
        <p:nvSpPr>
          <p:cNvPr id="463" name="Google Shape;463;p57"/>
          <p:cNvSpPr txBox="1"/>
          <p:nvPr>
            <p:ph idx="1" type="body"/>
          </p:nvPr>
        </p:nvSpPr>
        <p:spPr>
          <a:xfrm>
            <a:off x="417598" y="1080000"/>
            <a:ext cx="8308800" cy="3560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800"/>
              </a:spcBef>
              <a:spcAft>
                <a:spcPts val="0"/>
              </a:spcAft>
              <a:buSzPts val="1400"/>
              <a:buFont typeface="Arial"/>
              <a:buNone/>
              <a:defRPr sz="1400">
                <a:solidFill>
                  <a:schemeClr val="dk2"/>
                </a:solidFill>
              </a:defRPr>
            </a:lvl1pPr>
            <a:lvl2pPr indent="-228600" lvl="1" marL="914400" algn="l">
              <a:lnSpc>
                <a:spcPct val="100000"/>
              </a:lnSpc>
              <a:spcBef>
                <a:spcPts val="600"/>
              </a:spcBef>
              <a:spcAft>
                <a:spcPts val="0"/>
              </a:spcAft>
              <a:buSzPts val="2000"/>
              <a:buNone/>
              <a:defRPr/>
            </a:lvl2pPr>
            <a:lvl3pPr indent="-228600" lvl="2" marL="1371600" algn="l">
              <a:lnSpc>
                <a:spcPct val="100000"/>
              </a:lnSpc>
              <a:spcBef>
                <a:spcPts val="400"/>
              </a:spcBef>
              <a:spcAft>
                <a:spcPts val="0"/>
              </a:spcAft>
              <a:buSzPts val="1800"/>
              <a:buNone/>
              <a:defRPr/>
            </a:lvl3pPr>
            <a:lvl4pPr indent="-228600" lvl="3" marL="1828800" algn="l">
              <a:lnSpc>
                <a:spcPct val="100000"/>
              </a:lnSpc>
              <a:spcBef>
                <a:spcPts val="400"/>
              </a:spcBef>
              <a:spcAft>
                <a:spcPts val="0"/>
              </a:spcAft>
              <a:buSzPts val="1700"/>
              <a:buNone/>
              <a:defRPr/>
            </a:lvl4pPr>
            <a:lvl5pPr indent="-228600" lvl="4" marL="2286000" algn="l">
              <a:lnSpc>
                <a:spcPct val="100000"/>
              </a:lnSpc>
              <a:spcBef>
                <a:spcPts val="4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4" name="Google Shape;464;p57"/>
          <p:cNvSpPr txBox="1"/>
          <p:nvPr>
            <p:ph type="title"/>
          </p:nvPr>
        </p:nvSpPr>
        <p:spPr>
          <a:xfrm>
            <a:off x="417600" y="279249"/>
            <a:ext cx="8308800" cy="3096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800"/>
              <a:buFont typeface="Gill Sans"/>
              <a:buNone/>
              <a:defRPr b="0" sz="1800">
                <a:solidFill>
                  <a:schemeClr val="dk1"/>
                </a:solidFill>
                <a:latin typeface="Gill Sans"/>
                <a:ea typeface="Gill Sans"/>
                <a:cs typeface="Gill Sans"/>
                <a:sym typeface="Gill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65" name="Google Shape;465;p57"/>
          <p:cNvSpPr txBox="1"/>
          <p:nvPr>
            <p:ph idx="2" type="body"/>
          </p:nvPr>
        </p:nvSpPr>
        <p:spPr>
          <a:xfrm>
            <a:off x="417512" y="590400"/>
            <a:ext cx="8308800" cy="309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lt2"/>
              </a:buClr>
              <a:buSzPts val="1800"/>
              <a:buFont typeface="Arial"/>
              <a:buNone/>
              <a:defRPr sz="1800">
                <a:solidFill>
                  <a:schemeClr val="lt2"/>
                </a:solidFill>
                <a:latin typeface="Gill Sans"/>
                <a:ea typeface="Gill Sans"/>
                <a:cs typeface="Gill Sans"/>
                <a:sym typeface="Gill Sans"/>
              </a:defRPr>
            </a:lvl1pPr>
            <a:lvl2pPr indent="-317500" lvl="1" marL="914400" algn="l">
              <a:lnSpc>
                <a:spcPct val="100000"/>
              </a:lnSpc>
              <a:spcBef>
                <a:spcPts val="400"/>
              </a:spcBef>
              <a:spcAft>
                <a:spcPts val="0"/>
              </a:spcAft>
              <a:buSzPts val="1400"/>
              <a:buChar char="›"/>
              <a:defRPr/>
            </a:lvl2pPr>
            <a:lvl3pPr indent="-317500" lvl="2" marL="1371600" algn="l">
              <a:lnSpc>
                <a:spcPct val="100000"/>
              </a:lnSpc>
              <a:spcBef>
                <a:spcPts val="400"/>
              </a:spcBef>
              <a:spcAft>
                <a:spcPts val="0"/>
              </a:spcAft>
              <a:buSzPts val="1400"/>
              <a:buChar char="›"/>
              <a:defRPr/>
            </a:lvl3pPr>
            <a:lvl4pPr indent="-317500" lvl="3" marL="1828800" algn="l">
              <a:lnSpc>
                <a:spcPct val="100000"/>
              </a:lnSpc>
              <a:spcBef>
                <a:spcPts val="400"/>
              </a:spcBef>
              <a:spcAft>
                <a:spcPts val="0"/>
              </a:spcAft>
              <a:buSzPts val="1400"/>
              <a:buChar char="›"/>
              <a:defRPr/>
            </a:lvl4pPr>
            <a:lvl5pPr indent="-317500" lvl="4" marL="2286000" algn="l">
              <a:lnSpc>
                <a:spcPct val="100000"/>
              </a:lnSpc>
              <a:spcBef>
                <a:spcPts val="4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Light 1">
  <p:cSld name="Transition Light 1">
    <p:spTree>
      <p:nvGrpSpPr>
        <p:cNvPr id="466" name="Shape 466"/>
        <p:cNvGrpSpPr/>
        <p:nvPr/>
      </p:nvGrpSpPr>
      <p:grpSpPr>
        <a:xfrm>
          <a:off x="0" y="0"/>
          <a:ext cx="0" cy="0"/>
          <a:chOff x="0" y="0"/>
          <a:chExt cx="0" cy="0"/>
        </a:xfrm>
      </p:grpSpPr>
      <p:sp>
        <p:nvSpPr>
          <p:cNvPr id="467" name="Google Shape;467;p58"/>
          <p:cNvSpPr txBox="1"/>
          <p:nvPr>
            <p:ph type="title"/>
          </p:nvPr>
        </p:nvSpPr>
        <p:spPr>
          <a:xfrm>
            <a:off x="457200" y="1835944"/>
            <a:ext cx="8229600" cy="994200"/>
          </a:xfrm>
          <a:prstGeom prst="rect">
            <a:avLst/>
          </a:prstGeom>
          <a:noFill/>
          <a:ln>
            <a:noFill/>
          </a:ln>
        </p:spPr>
        <p:txBody>
          <a:bodyPr anchorCtr="0" anchor="ctr" bIns="51425" lIns="51425" spcFirstLastPara="1" rIns="51425" wrap="square" tIns="51425">
            <a:noAutofit/>
          </a:bodyPr>
          <a:lstStyle>
            <a:lvl1pPr lvl="0" marR="0" algn="ctr">
              <a:lnSpc>
                <a:spcPct val="90000"/>
              </a:lnSpc>
              <a:spcBef>
                <a:spcPts val="0"/>
              </a:spcBef>
              <a:spcAft>
                <a:spcPts val="0"/>
              </a:spcAft>
              <a:buClr>
                <a:schemeClr val="accent1"/>
              </a:buClr>
              <a:buSzPts val="1800"/>
              <a:buFont typeface="Gill Sans"/>
              <a:buNone/>
              <a:defRPr b="0" i="0" sz="1800" u="none" cap="none" strike="noStrike">
                <a:solidFill>
                  <a:schemeClr val="accent1"/>
                </a:solidFill>
                <a:latin typeface="Gill Sans"/>
                <a:ea typeface="Gill Sans"/>
                <a:cs typeface="Gill Sans"/>
                <a:sym typeface="Gill Sans"/>
              </a:defRPr>
            </a:lvl1pPr>
            <a:lvl2pPr lvl="1">
              <a:spcBef>
                <a:spcPts val="0"/>
              </a:spcBef>
              <a:spcAft>
                <a:spcPts val="0"/>
              </a:spcAft>
              <a:buClr>
                <a:schemeClr val="accent1"/>
              </a:buClr>
              <a:buSzPts val="1800"/>
              <a:buFont typeface="Arial"/>
              <a:buNone/>
              <a:defRPr sz="1400">
                <a:solidFill>
                  <a:schemeClr val="accent1"/>
                </a:solidFill>
              </a:defRPr>
            </a:lvl2pPr>
            <a:lvl3pPr lvl="2">
              <a:spcBef>
                <a:spcPts val="0"/>
              </a:spcBef>
              <a:spcAft>
                <a:spcPts val="0"/>
              </a:spcAft>
              <a:buClr>
                <a:schemeClr val="accent1"/>
              </a:buClr>
              <a:buSzPts val="1800"/>
              <a:buFont typeface="Arial"/>
              <a:buNone/>
              <a:defRPr sz="1400">
                <a:solidFill>
                  <a:schemeClr val="accent1"/>
                </a:solidFill>
              </a:defRPr>
            </a:lvl3pPr>
            <a:lvl4pPr lvl="3">
              <a:spcBef>
                <a:spcPts val="0"/>
              </a:spcBef>
              <a:spcAft>
                <a:spcPts val="0"/>
              </a:spcAft>
              <a:buClr>
                <a:schemeClr val="accent1"/>
              </a:buClr>
              <a:buSzPts val="1800"/>
              <a:buFont typeface="Arial"/>
              <a:buNone/>
              <a:defRPr sz="1400">
                <a:solidFill>
                  <a:schemeClr val="accent1"/>
                </a:solidFill>
              </a:defRPr>
            </a:lvl4pPr>
            <a:lvl5pPr lvl="4">
              <a:spcBef>
                <a:spcPts val="0"/>
              </a:spcBef>
              <a:spcAft>
                <a:spcPts val="0"/>
              </a:spcAft>
              <a:buClr>
                <a:schemeClr val="accent1"/>
              </a:buClr>
              <a:buSzPts val="1800"/>
              <a:buFont typeface="Arial"/>
              <a:buNone/>
              <a:defRPr sz="1400">
                <a:solidFill>
                  <a:schemeClr val="accent1"/>
                </a:solidFill>
              </a:defRPr>
            </a:lvl5pPr>
            <a:lvl6pPr lvl="5">
              <a:spcBef>
                <a:spcPts val="0"/>
              </a:spcBef>
              <a:spcAft>
                <a:spcPts val="0"/>
              </a:spcAft>
              <a:buClr>
                <a:schemeClr val="accent1"/>
              </a:buClr>
              <a:buSzPts val="1800"/>
              <a:buFont typeface="Arial"/>
              <a:buNone/>
              <a:defRPr sz="1400">
                <a:solidFill>
                  <a:schemeClr val="accent1"/>
                </a:solidFill>
              </a:defRPr>
            </a:lvl6pPr>
            <a:lvl7pPr lvl="6">
              <a:spcBef>
                <a:spcPts val="0"/>
              </a:spcBef>
              <a:spcAft>
                <a:spcPts val="0"/>
              </a:spcAft>
              <a:buClr>
                <a:schemeClr val="accent1"/>
              </a:buClr>
              <a:buSzPts val="1800"/>
              <a:buFont typeface="Arial"/>
              <a:buNone/>
              <a:defRPr sz="1400">
                <a:solidFill>
                  <a:schemeClr val="accent1"/>
                </a:solidFill>
              </a:defRPr>
            </a:lvl7pPr>
            <a:lvl8pPr lvl="7">
              <a:spcBef>
                <a:spcPts val="0"/>
              </a:spcBef>
              <a:spcAft>
                <a:spcPts val="0"/>
              </a:spcAft>
              <a:buClr>
                <a:schemeClr val="accent1"/>
              </a:buClr>
              <a:buSzPts val="1800"/>
              <a:buFont typeface="Arial"/>
              <a:buNone/>
              <a:defRPr sz="1400">
                <a:solidFill>
                  <a:schemeClr val="accent1"/>
                </a:solidFill>
              </a:defRPr>
            </a:lvl8pPr>
            <a:lvl9pPr lvl="8">
              <a:spcBef>
                <a:spcPts val="0"/>
              </a:spcBef>
              <a:spcAft>
                <a:spcPts val="0"/>
              </a:spcAft>
              <a:buClr>
                <a:schemeClr val="accent1"/>
              </a:buClr>
              <a:buSzPts val="1800"/>
              <a:buFont typeface="Arial"/>
              <a:buNone/>
              <a:defRPr sz="1400">
                <a:solidFill>
                  <a:schemeClr val="accent1"/>
                </a:solidFill>
              </a:defRPr>
            </a:lvl9pPr>
          </a:lstStyle>
          <a:p/>
        </p:txBody>
      </p:sp>
      <p:pic>
        <p:nvPicPr>
          <p:cNvPr id="468" name="Google Shape;468;p58"/>
          <p:cNvPicPr preferRelativeResize="0"/>
          <p:nvPr/>
        </p:nvPicPr>
        <p:blipFill rotWithShape="1">
          <a:blip r:embed="rId2">
            <a:alphaModFix/>
          </a:blip>
          <a:srcRect b="0" l="0" r="0" t="0"/>
          <a:stretch/>
        </p:blipFill>
        <p:spPr>
          <a:xfrm>
            <a:off x="3555434" y="4342572"/>
            <a:ext cx="2033100" cy="1215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Image">
  <p:cSld name="Section/Image">
    <p:spTree>
      <p:nvGrpSpPr>
        <p:cNvPr id="469" name="Shape 469"/>
        <p:cNvGrpSpPr/>
        <p:nvPr/>
      </p:nvGrpSpPr>
      <p:grpSpPr>
        <a:xfrm>
          <a:off x="0" y="0"/>
          <a:ext cx="0" cy="0"/>
          <a:chOff x="0" y="0"/>
          <a:chExt cx="0" cy="0"/>
        </a:xfrm>
      </p:grpSpPr>
      <p:sp>
        <p:nvSpPr>
          <p:cNvPr id="470" name="Google Shape;470;p59"/>
          <p:cNvSpPr/>
          <p:nvPr>
            <p:ph idx="2" type="pic"/>
          </p:nvPr>
        </p:nvSpPr>
        <p:spPr>
          <a:xfrm>
            <a:off x="0" y="0"/>
            <a:ext cx="9144000" cy="5143500"/>
          </a:xfrm>
          <a:prstGeom prst="rect">
            <a:avLst/>
          </a:prstGeom>
          <a:noFill/>
          <a:ln>
            <a:noFill/>
          </a:ln>
        </p:spPr>
        <p:txBody>
          <a:bodyPr anchorCtr="0" anchor="t" bIns="0" lIns="0" spcFirstLastPara="1" rIns="0" wrap="square" tIns="0">
            <a:noAutofit/>
          </a:bodyPr>
          <a:lstStyle>
            <a:lvl1pPr lvl="0" marR="0" algn="ctr">
              <a:lnSpc>
                <a:spcPct val="100000"/>
              </a:lnSpc>
              <a:spcBef>
                <a:spcPts val="900"/>
              </a:spcBef>
              <a:spcAft>
                <a:spcPts val="0"/>
              </a:spcAft>
              <a:buClr>
                <a:schemeClr val="dk1"/>
              </a:buClr>
              <a:buSzPts val="1800"/>
              <a:buFont typeface="Arial"/>
              <a:buNone/>
              <a:defRPr b="0" i="0" sz="1800" u="none" cap="none" strike="noStrike">
                <a:solidFill>
                  <a:schemeClr val="dk1"/>
                </a:solidFill>
                <a:latin typeface="Avenir"/>
                <a:ea typeface="Avenir"/>
                <a:cs typeface="Avenir"/>
                <a:sym typeface="Avenir"/>
              </a:defRPr>
            </a:lvl1pPr>
            <a:lvl2pPr lvl="1" marR="0" algn="l">
              <a:lnSpc>
                <a:spcPct val="100000"/>
              </a:lnSpc>
              <a:spcBef>
                <a:spcPts val="900"/>
              </a:spcBef>
              <a:spcAft>
                <a:spcPts val="0"/>
              </a:spcAft>
              <a:buClr>
                <a:schemeClr val="dk1"/>
              </a:buClr>
              <a:buSzPts val="1500"/>
              <a:buFont typeface="Arial"/>
              <a:buChar char="•"/>
              <a:defRPr b="0" i="0" sz="1500" u="none" cap="none" strike="noStrike">
                <a:solidFill>
                  <a:schemeClr val="dk1"/>
                </a:solidFill>
                <a:latin typeface="Avenir"/>
                <a:ea typeface="Avenir"/>
                <a:cs typeface="Avenir"/>
                <a:sym typeface="Avenir"/>
              </a:defRPr>
            </a:lvl2pPr>
            <a:lvl3pPr lvl="2" marR="0" algn="l">
              <a:lnSpc>
                <a:spcPct val="100000"/>
              </a:lnSpc>
              <a:spcBef>
                <a:spcPts val="900"/>
              </a:spcBef>
              <a:spcAft>
                <a:spcPts val="0"/>
              </a:spcAft>
              <a:buClr>
                <a:schemeClr val="dk1"/>
              </a:buClr>
              <a:buSzPts val="1500"/>
              <a:buFont typeface="Arial"/>
              <a:buChar char="•"/>
              <a:defRPr b="0" i="0" sz="1500" u="none" cap="none" strike="noStrike">
                <a:solidFill>
                  <a:schemeClr val="dk1"/>
                </a:solidFill>
                <a:latin typeface="Avenir"/>
                <a:ea typeface="Avenir"/>
                <a:cs typeface="Avenir"/>
                <a:sym typeface="Avenir"/>
              </a:defRPr>
            </a:lvl3pPr>
            <a:lvl4pPr lvl="3" marR="0" algn="l">
              <a:lnSpc>
                <a:spcPct val="100000"/>
              </a:lnSpc>
              <a:spcBef>
                <a:spcPts val="900"/>
              </a:spcBef>
              <a:spcAft>
                <a:spcPts val="0"/>
              </a:spcAft>
              <a:buClr>
                <a:schemeClr val="dk1"/>
              </a:buClr>
              <a:buSzPts val="1500"/>
              <a:buFont typeface="Arial"/>
              <a:buChar char="•"/>
              <a:defRPr b="0" i="0" sz="1500" u="none" cap="none" strike="noStrike">
                <a:solidFill>
                  <a:schemeClr val="dk1"/>
                </a:solidFill>
                <a:latin typeface="Avenir"/>
                <a:ea typeface="Avenir"/>
                <a:cs typeface="Avenir"/>
                <a:sym typeface="Avenir"/>
              </a:defRPr>
            </a:lvl4pPr>
            <a:lvl5pPr lvl="4" marR="0" algn="l">
              <a:lnSpc>
                <a:spcPct val="100000"/>
              </a:lnSpc>
              <a:spcBef>
                <a:spcPts val="900"/>
              </a:spcBef>
              <a:spcAft>
                <a:spcPts val="0"/>
              </a:spcAft>
              <a:buClr>
                <a:schemeClr val="dk1"/>
              </a:buClr>
              <a:buSzPts val="1500"/>
              <a:buFont typeface="Arial"/>
              <a:buChar char="•"/>
              <a:defRPr b="0" i="0" sz="1500" u="none" cap="none" strike="noStrike">
                <a:solidFill>
                  <a:schemeClr val="dk1"/>
                </a:solidFill>
                <a:latin typeface="Avenir"/>
                <a:ea typeface="Avenir"/>
                <a:cs typeface="Avenir"/>
                <a:sym typeface="Avenir"/>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venir"/>
                <a:ea typeface="Avenir"/>
                <a:cs typeface="Avenir"/>
                <a:sym typeface="Avenir"/>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venir"/>
                <a:ea typeface="Avenir"/>
                <a:cs typeface="Avenir"/>
                <a:sym typeface="Avenir"/>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venir"/>
                <a:ea typeface="Avenir"/>
                <a:cs typeface="Avenir"/>
                <a:sym typeface="Avenir"/>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venir"/>
                <a:ea typeface="Avenir"/>
                <a:cs typeface="Avenir"/>
                <a:sym typeface="Avenir"/>
              </a:defRPr>
            </a:lvl9pPr>
          </a:lstStyle>
          <a:p/>
        </p:txBody>
      </p:sp>
      <p:sp>
        <p:nvSpPr>
          <p:cNvPr id="471" name="Google Shape;471;p59"/>
          <p:cNvSpPr txBox="1"/>
          <p:nvPr>
            <p:ph type="title"/>
          </p:nvPr>
        </p:nvSpPr>
        <p:spPr>
          <a:xfrm>
            <a:off x="342900" y="685800"/>
            <a:ext cx="8435100" cy="37719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dk1"/>
              </a:buClr>
              <a:buSzPts val="3300"/>
              <a:buFont typeface="Avenir"/>
              <a:buNone/>
              <a:defRPr b="0" i="0" sz="3300" cap="none">
                <a:solidFill>
                  <a:schemeClr val="dk1"/>
                </a:solidFill>
                <a:latin typeface="Avenir"/>
                <a:ea typeface="Avenir"/>
                <a:cs typeface="Avenir"/>
                <a:sym typeface="Avenir"/>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_3">
    <p:spTree>
      <p:nvGrpSpPr>
        <p:cNvPr id="472" name="Shape 472"/>
        <p:cNvGrpSpPr/>
        <p:nvPr/>
      </p:nvGrpSpPr>
      <p:grpSpPr>
        <a:xfrm>
          <a:off x="0" y="0"/>
          <a:ext cx="0" cy="0"/>
          <a:chOff x="0" y="0"/>
          <a:chExt cx="0" cy="0"/>
        </a:xfrm>
      </p:grpSpPr>
      <p:sp>
        <p:nvSpPr>
          <p:cNvPr id="473" name="Google Shape;473;p60"/>
          <p:cNvSpPr txBox="1"/>
          <p:nvPr>
            <p:ph type="title"/>
          </p:nvPr>
        </p:nvSpPr>
        <p:spPr>
          <a:xfrm>
            <a:off x="3710101" y="2100624"/>
            <a:ext cx="1723800" cy="430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2700"/>
              <a:buNone/>
              <a:defRPr b="0" i="0" sz="2700">
                <a:solidFill>
                  <a:srgbClr val="168FDF"/>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4" name="Google Shape;474;p60"/>
          <p:cNvSpPr txBox="1"/>
          <p:nvPr>
            <p:ph idx="1" type="body"/>
          </p:nvPr>
        </p:nvSpPr>
        <p:spPr>
          <a:xfrm>
            <a:off x="745046" y="1109310"/>
            <a:ext cx="7159500" cy="2095500"/>
          </a:xfrm>
          <a:prstGeom prst="rect">
            <a:avLst/>
          </a:prstGeom>
          <a:noFill/>
          <a:ln>
            <a:noFill/>
          </a:ln>
        </p:spPr>
        <p:txBody>
          <a:bodyPr anchorCtr="0" anchor="t" bIns="0" lIns="0" spcFirstLastPara="1" rIns="0" wrap="square" tIns="0">
            <a:noAutofit/>
          </a:bodyPr>
          <a:lstStyle>
            <a:lvl1pPr indent="-228600" lvl="0" marL="457200" algn="l">
              <a:spcBef>
                <a:spcPts val="800"/>
              </a:spcBef>
              <a:spcAft>
                <a:spcPts val="0"/>
              </a:spcAft>
              <a:buSzPts val="2100"/>
              <a:buNone/>
              <a:defRPr b="0" i="0" sz="2500">
                <a:solidFill>
                  <a:srgbClr val="3F3F3F"/>
                </a:solidFill>
                <a:latin typeface="Arial"/>
                <a:ea typeface="Arial"/>
                <a:cs typeface="Arial"/>
                <a:sym typeface="Arial"/>
              </a:defRPr>
            </a:lvl1pPr>
            <a:lvl2pPr indent="-228600" lvl="1" marL="914400" algn="l">
              <a:spcBef>
                <a:spcPts val="400"/>
              </a:spcBef>
              <a:spcAft>
                <a:spcPts val="0"/>
              </a:spcAft>
              <a:buSzPts val="2000"/>
              <a:buNone/>
              <a:defRPr/>
            </a:lvl2pPr>
            <a:lvl3pPr indent="-228600" lvl="2" marL="1371600" algn="l">
              <a:spcBef>
                <a:spcPts val="400"/>
              </a:spcBef>
              <a:spcAft>
                <a:spcPts val="0"/>
              </a:spcAft>
              <a:buSzPts val="1800"/>
              <a:buNone/>
              <a:defRPr/>
            </a:lvl3pPr>
            <a:lvl4pPr indent="-228600" lvl="3" marL="1828800" algn="l">
              <a:spcBef>
                <a:spcPts val="400"/>
              </a:spcBef>
              <a:spcAft>
                <a:spcPts val="0"/>
              </a:spcAft>
              <a:buSzPts val="1700"/>
              <a:buNone/>
              <a:defRPr/>
            </a:lvl4pPr>
            <a:lvl5pPr indent="-228600" lvl="4" marL="2286000" algn="l">
              <a:spcBef>
                <a:spcPts val="400"/>
              </a:spcBef>
              <a:spcAft>
                <a:spcPts val="0"/>
              </a:spcAft>
              <a:buSzPts val="1500"/>
              <a:buNone/>
              <a:defRPr/>
            </a:lvl5pPr>
            <a:lvl6pPr indent="-228600" lvl="5" marL="2743200" algn="l">
              <a:spcBef>
                <a:spcPts val="400"/>
              </a:spcBef>
              <a:spcAft>
                <a:spcPts val="0"/>
              </a:spcAft>
              <a:buSzPts val="1400"/>
              <a:buNone/>
              <a:defRPr/>
            </a:lvl6pPr>
            <a:lvl7pPr indent="-228600" lvl="6" marL="3200400" algn="l">
              <a:spcBef>
                <a:spcPts val="400"/>
              </a:spcBef>
              <a:spcAft>
                <a:spcPts val="0"/>
              </a:spcAft>
              <a:buSzPts val="1400"/>
              <a:buNone/>
              <a:defRPr/>
            </a:lvl7pPr>
            <a:lvl8pPr indent="-228600" lvl="7" marL="3657600" algn="l">
              <a:spcBef>
                <a:spcPts val="400"/>
              </a:spcBef>
              <a:spcAft>
                <a:spcPts val="0"/>
              </a:spcAft>
              <a:buSzPts val="1400"/>
              <a:buNone/>
              <a:defRPr/>
            </a:lvl8pPr>
            <a:lvl9pPr indent="-228600" lvl="8" marL="4114800" algn="l">
              <a:spcBef>
                <a:spcPts val="400"/>
              </a:spcBef>
              <a:spcAft>
                <a:spcPts val="0"/>
              </a:spcAft>
              <a:buSzPts val="1400"/>
              <a:buNone/>
              <a:defRPr/>
            </a:lvl9pPr>
          </a:lstStyle>
          <a:p/>
        </p:txBody>
      </p:sp>
      <p:sp>
        <p:nvSpPr>
          <p:cNvPr id="475" name="Google Shape;475;p60"/>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6" name="Google Shape;476;p60"/>
          <p:cNvSpPr txBox="1"/>
          <p:nvPr>
            <p:ph idx="10" type="dt"/>
          </p:nvPr>
        </p:nvSpPr>
        <p:spPr>
          <a:xfrm>
            <a:off x="457200" y="4783455"/>
            <a:ext cx="2103000" cy="2571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7" name="Google Shape;477;p60"/>
          <p:cNvSpPr txBox="1"/>
          <p:nvPr>
            <p:ph idx="12" type="sldNum"/>
          </p:nvPr>
        </p:nvSpPr>
        <p:spPr>
          <a:xfrm>
            <a:off x="8946356" y="4978932"/>
            <a:ext cx="162000" cy="138000"/>
          </a:xfrm>
          <a:prstGeom prst="rect">
            <a:avLst/>
          </a:prstGeom>
          <a:noFill/>
          <a:ln>
            <a:noFill/>
          </a:ln>
        </p:spPr>
        <p:txBody>
          <a:bodyPr anchorCtr="0" anchor="t" bIns="0" lIns="0" spcFirstLastPara="1" rIns="0" wrap="square" tIns="0">
            <a:noAutofit/>
          </a:bodyPr>
          <a:lstStyle>
            <a:lvl1pPr indent="0" lvl="0" marL="76200" marR="0" algn="l">
              <a:lnSpc>
                <a:spcPct val="119090"/>
              </a:lnSpc>
              <a:spcBef>
                <a:spcPts val="0"/>
              </a:spcBef>
              <a:buNone/>
              <a:defRPr b="0" i="0" sz="800">
                <a:solidFill>
                  <a:srgbClr val="FFFFFF"/>
                </a:solidFill>
                <a:latin typeface="Arial"/>
                <a:ea typeface="Arial"/>
                <a:cs typeface="Arial"/>
                <a:sym typeface="Arial"/>
              </a:defRPr>
            </a:lvl1pPr>
            <a:lvl2pPr indent="0" lvl="1" marL="76200" marR="0" algn="l">
              <a:lnSpc>
                <a:spcPct val="119090"/>
              </a:lnSpc>
              <a:spcBef>
                <a:spcPts val="0"/>
              </a:spcBef>
              <a:buNone/>
              <a:defRPr b="0" i="0" sz="800">
                <a:solidFill>
                  <a:srgbClr val="FFFFFF"/>
                </a:solidFill>
                <a:latin typeface="Arial"/>
                <a:ea typeface="Arial"/>
                <a:cs typeface="Arial"/>
                <a:sym typeface="Arial"/>
              </a:defRPr>
            </a:lvl2pPr>
            <a:lvl3pPr indent="0" lvl="2" marL="76200" marR="0" algn="l">
              <a:lnSpc>
                <a:spcPct val="119090"/>
              </a:lnSpc>
              <a:spcBef>
                <a:spcPts val="0"/>
              </a:spcBef>
              <a:buNone/>
              <a:defRPr b="0" i="0" sz="800">
                <a:solidFill>
                  <a:srgbClr val="FFFFFF"/>
                </a:solidFill>
                <a:latin typeface="Arial"/>
                <a:ea typeface="Arial"/>
                <a:cs typeface="Arial"/>
                <a:sym typeface="Arial"/>
              </a:defRPr>
            </a:lvl3pPr>
            <a:lvl4pPr indent="0" lvl="3" marL="76200" marR="0" algn="l">
              <a:lnSpc>
                <a:spcPct val="119090"/>
              </a:lnSpc>
              <a:spcBef>
                <a:spcPts val="0"/>
              </a:spcBef>
              <a:buNone/>
              <a:defRPr b="0" i="0" sz="800">
                <a:solidFill>
                  <a:srgbClr val="FFFFFF"/>
                </a:solidFill>
                <a:latin typeface="Arial"/>
                <a:ea typeface="Arial"/>
                <a:cs typeface="Arial"/>
                <a:sym typeface="Arial"/>
              </a:defRPr>
            </a:lvl4pPr>
            <a:lvl5pPr indent="0" lvl="4" marL="76200" marR="0" algn="l">
              <a:lnSpc>
                <a:spcPct val="119090"/>
              </a:lnSpc>
              <a:spcBef>
                <a:spcPts val="0"/>
              </a:spcBef>
              <a:buNone/>
              <a:defRPr b="0" i="0" sz="800">
                <a:solidFill>
                  <a:srgbClr val="FFFFFF"/>
                </a:solidFill>
                <a:latin typeface="Arial"/>
                <a:ea typeface="Arial"/>
                <a:cs typeface="Arial"/>
                <a:sym typeface="Arial"/>
              </a:defRPr>
            </a:lvl5pPr>
            <a:lvl6pPr indent="0" lvl="5" marL="76200" marR="0" algn="l">
              <a:lnSpc>
                <a:spcPct val="119090"/>
              </a:lnSpc>
              <a:spcBef>
                <a:spcPts val="0"/>
              </a:spcBef>
              <a:buNone/>
              <a:defRPr b="0" i="0" sz="800">
                <a:solidFill>
                  <a:srgbClr val="FFFFFF"/>
                </a:solidFill>
                <a:latin typeface="Arial"/>
                <a:ea typeface="Arial"/>
                <a:cs typeface="Arial"/>
                <a:sym typeface="Arial"/>
              </a:defRPr>
            </a:lvl6pPr>
            <a:lvl7pPr indent="0" lvl="6" marL="76200" marR="0" algn="l">
              <a:lnSpc>
                <a:spcPct val="119090"/>
              </a:lnSpc>
              <a:spcBef>
                <a:spcPts val="0"/>
              </a:spcBef>
              <a:buNone/>
              <a:defRPr b="0" i="0" sz="800">
                <a:solidFill>
                  <a:srgbClr val="FFFFFF"/>
                </a:solidFill>
                <a:latin typeface="Arial"/>
                <a:ea typeface="Arial"/>
                <a:cs typeface="Arial"/>
                <a:sym typeface="Arial"/>
              </a:defRPr>
            </a:lvl7pPr>
            <a:lvl8pPr indent="0" lvl="7" marL="76200" marR="0" algn="l">
              <a:lnSpc>
                <a:spcPct val="119090"/>
              </a:lnSpc>
              <a:spcBef>
                <a:spcPts val="0"/>
              </a:spcBef>
              <a:buNone/>
              <a:defRPr b="0" i="0" sz="800">
                <a:solidFill>
                  <a:srgbClr val="FFFFFF"/>
                </a:solidFill>
                <a:latin typeface="Arial"/>
                <a:ea typeface="Arial"/>
                <a:cs typeface="Arial"/>
                <a:sym typeface="Arial"/>
              </a:defRPr>
            </a:lvl8pPr>
            <a:lvl9pPr indent="0" lvl="8" marL="76200" marR="0" algn="l">
              <a:lnSpc>
                <a:spcPct val="119090"/>
              </a:lnSpc>
              <a:spcBef>
                <a:spcPts val="0"/>
              </a:spcBef>
              <a:buNone/>
              <a:defRPr b="0" i="0" sz="800">
                <a:solidFill>
                  <a:srgbClr val="FFFFFF"/>
                </a:solidFill>
                <a:latin typeface="Arial"/>
                <a:ea typeface="Arial"/>
                <a:cs typeface="Arial"/>
                <a:sym typeface="Arial"/>
              </a:defRPr>
            </a:lvl9pPr>
          </a:lstStyle>
          <a:p>
            <a:pPr indent="0" lvl="0" marL="762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Title and Content_4">
    <p:spTree>
      <p:nvGrpSpPr>
        <p:cNvPr id="478" name="Shape 478"/>
        <p:cNvGrpSpPr/>
        <p:nvPr/>
      </p:nvGrpSpPr>
      <p:grpSpPr>
        <a:xfrm>
          <a:off x="0" y="0"/>
          <a:ext cx="0" cy="0"/>
          <a:chOff x="0" y="0"/>
          <a:chExt cx="0" cy="0"/>
        </a:xfrm>
      </p:grpSpPr>
      <p:sp>
        <p:nvSpPr>
          <p:cNvPr id="479" name="Google Shape;479;p61"/>
          <p:cNvSpPr txBox="1"/>
          <p:nvPr>
            <p:ph type="title"/>
          </p:nvPr>
        </p:nvSpPr>
        <p:spPr>
          <a:xfrm>
            <a:off x="3710101" y="2100624"/>
            <a:ext cx="1723800" cy="430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2700"/>
              <a:buNone/>
              <a:defRPr b="0" i="0" sz="2700">
                <a:solidFill>
                  <a:srgbClr val="168FDF"/>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80" name="Google Shape;480;p61"/>
          <p:cNvSpPr txBox="1"/>
          <p:nvPr>
            <p:ph idx="1" type="body"/>
          </p:nvPr>
        </p:nvSpPr>
        <p:spPr>
          <a:xfrm>
            <a:off x="745046" y="1109310"/>
            <a:ext cx="7159500" cy="2095500"/>
          </a:xfrm>
          <a:prstGeom prst="rect">
            <a:avLst/>
          </a:prstGeom>
          <a:noFill/>
          <a:ln>
            <a:noFill/>
          </a:ln>
        </p:spPr>
        <p:txBody>
          <a:bodyPr anchorCtr="0" anchor="t" bIns="0" lIns="0" spcFirstLastPara="1" rIns="0" wrap="square" tIns="0">
            <a:noAutofit/>
          </a:bodyPr>
          <a:lstStyle>
            <a:lvl1pPr indent="-228600" lvl="0" marL="457200" algn="l">
              <a:spcBef>
                <a:spcPts val="800"/>
              </a:spcBef>
              <a:spcAft>
                <a:spcPts val="0"/>
              </a:spcAft>
              <a:buSzPts val="2100"/>
              <a:buNone/>
              <a:defRPr b="0" i="0" sz="2500">
                <a:solidFill>
                  <a:srgbClr val="3F3F3F"/>
                </a:solidFill>
                <a:latin typeface="Arial"/>
                <a:ea typeface="Arial"/>
                <a:cs typeface="Arial"/>
                <a:sym typeface="Arial"/>
              </a:defRPr>
            </a:lvl1pPr>
            <a:lvl2pPr indent="-228600" lvl="1" marL="914400" algn="l">
              <a:spcBef>
                <a:spcPts val="400"/>
              </a:spcBef>
              <a:spcAft>
                <a:spcPts val="0"/>
              </a:spcAft>
              <a:buSzPts val="2000"/>
              <a:buNone/>
              <a:defRPr/>
            </a:lvl2pPr>
            <a:lvl3pPr indent="-228600" lvl="2" marL="1371600" algn="l">
              <a:spcBef>
                <a:spcPts val="400"/>
              </a:spcBef>
              <a:spcAft>
                <a:spcPts val="0"/>
              </a:spcAft>
              <a:buSzPts val="1800"/>
              <a:buNone/>
              <a:defRPr/>
            </a:lvl3pPr>
            <a:lvl4pPr indent="-228600" lvl="3" marL="1828800" algn="l">
              <a:spcBef>
                <a:spcPts val="400"/>
              </a:spcBef>
              <a:spcAft>
                <a:spcPts val="0"/>
              </a:spcAft>
              <a:buSzPts val="1700"/>
              <a:buNone/>
              <a:defRPr/>
            </a:lvl4pPr>
            <a:lvl5pPr indent="-228600" lvl="4" marL="2286000" algn="l">
              <a:spcBef>
                <a:spcPts val="400"/>
              </a:spcBef>
              <a:spcAft>
                <a:spcPts val="0"/>
              </a:spcAft>
              <a:buSzPts val="1500"/>
              <a:buNone/>
              <a:defRPr/>
            </a:lvl5pPr>
            <a:lvl6pPr indent="-228600" lvl="5" marL="2743200" algn="l">
              <a:spcBef>
                <a:spcPts val="400"/>
              </a:spcBef>
              <a:spcAft>
                <a:spcPts val="0"/>
              </a:spcAft>
              <a:buSzPts val="1400"/>
              <a:buNone/>
              <a:defRPr/>
            </a:lvl6pPr>
            <a:lvl7pPr indent="-228600" lvl="6" marL="3200400" algn="l">
              <a:spcBef>
                <a:spcPts val="400"/>
              </a:spcBef>
              <a:spcAft>
                <a:spcPts val="0"/>
              </a:spcAft>
              <a:buSzPts val="1400"/>
              <a:buNone/>
              <a:defRPr/>
            </a:lvl7pPr>
            <a:lvl8pPr indent="-228600" lvl="7" marL="3657600" algn="l">
              <a:spcBef>
                <a:spcPts val="400"/>
              </a:spcBef>
              <a:spcAft>
                <a:spcPts val="0"/>
              </a:spcAft>
              <a:buSzPts val="1400"/>
              <a:buNone/>
              <a:defRPr/>
            </a:lvl8pPr>
            <a:lvl9pPr indent="-228600" lvl="8" marL="4114800" algn="l">
              <a:spcBef>
                <a:spcPts val="400"/>
              </a:spcBef>
              <a:spcAft>
                <a:spcPts val="0"/>
              </a:spcAft>
              <a:buSzPts val="1400"/>
              <a:buNone/>
              <a:defRPr/>
            </a:lvl9pPr>
          </a:lstStyle>
          <a:p/>
        </p:txBody>
      </p:sp>
      <p:sp>
        <p:nvSpPr>
          <p:cNvPr id="481" name="Google Shape;481;p61"/>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2" name="Google Shape;482;p61"/>
          <p:cNvSpPr txBox="1"/>
          <p:nvPr>
            <p:ph idx="10" type="dt"/>
          </p:nvPr>
        </p:nvSpPr>
        <p:spPr>
          <a:xfrm>
            <a:off x="457200" y="4783455"/>
            <a:ext cx="2103000" cy="2571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3" name="Google Shape;483;p61"/>
          <p:cNvSpPr txBox="1"/>
          <p:nvPr>
            <p:ph idx="12" type="sldNum"/>
          </p:nvPr>
        </p:nvSpPr>
        <p:spPr>
          <a:xfrm>
            <a:off x="8946356" y="4978932"/>
            <a:ext cx="162000" cy="138000"/>
          </a:xfrm>
          <a:prstGeom prst="rect">
            <a:avLst/>
          </a:prstGeom>
          <a:noFill/>
          <a:ln>
            <a:noFill/>
          </a:ln>
        </p:spPr>
        <p:txBody>
          <a:bodyPr anchorCtr="0" anchor="t" bIns="0" lIns="0" spcFirstLastPara="1" rIns="0" wrap="square" tIns="0">
            <a:noAutofit/>
          </a:bodyPr>
          <a:lstStyle>
            <a:lvl1pPr indent="0" lvl="0" marL="76200" marR="0" algn="l">
              <a:lnSpc>
                <a:spcPct val="119090"/>
              </a:lnSpc>
              <a:spcBef>
                <a:spcPts val="0"/>
              </a:spcBef>
              <a:buNone/>
              <a:defRPr b="0" i="0" sz="800">
                <a:solidFill>
                  <a:srgbClr val="FFFFFF"/>
                </a:solidFill>
                <a:latin typeface="Arial"/>
                <a:ea typeface="Arial"/>
                <a:cs typeface="Arial"/>
                <a:sym typeface="Arial"/>
              </a:defRPr>
            </a:lvl1pPr>
            <a:lvl2pPr indent="0" lvl="1" marL="76200" marR="0" algn="l">
              <a:lnSpc>
                <a:spcPct val="119090"/>
              </a:lnSpc>
              <a:spcBef>
                <a:spcPts val="0"/>
              </a:spcBef>
              <a:buNone/>
              <a:defRPr b="0" i="0" sz="800">
                <a:solidFill>
                  <a:srgbClr val="FFFFFF"/>
                </a:solidFill>
                <a:latin typeface="Arial"/>
                <a:ea typeface="Arial"/>
                <a:cs typeface="Arial"/>
                <a:sym typeface="Arial"/>
              </a:defRPr>
            </a:lvl2pPr>
            <a:lvl3pPr indent="0" lvl="2" marL="76200" marR="0" algn="l">
              <a:lnSpc>
                <a:spcPct val="119090"/>
              </a:lnSpc>
              <a:spcBef>
                <a:spcPts val="0"/>
              </a:spcBef>
              <a:buNone/>
              <a:defRPr b="0" i="0" sz="800">
                <a:solidFill>
                  <a:srgbClr val="FFFFFF"/>
                </a:solidFill>
                <a:latin typeface="Arial"/>
                <a:ea typeface="Arial"/>
                <a:cs typeface="Arial"/>
                <a:sym typeface="Arial"/>
              </a:defRPr>
            </a:lvl3pPr>
            <a:lvl4pPr indent="0" lvl="3" marL="76200" marR="0" algn="l">
              <a:lnSpc>
                <a:spcPct val="119090"/>
              </a:lnSpc>
              <a:spcBef>
                <a:spcPts val="0"/>
              </a:spcBef>
              <a:buNone/>
              <a:defRPr b="0" i="0" sz="800">
                <a:solidFill>
                  <a:srgbClr val="FFFFFF"/>
                </a:solidFill>
                <a:latin typeface="Arial"/>
                <a:ea typeface="Arial"/>
                <a:cs typeface="Arial"/>
                <a:sym typeface="Arial"/>
              </a:defRPr>
            </a:lvl4pPr>
            <a:lvl5pPr indent="0" lvl="4" marL="76200" marR="0" algn="l">
              <a:lnSpc>
                <a:spcPct val="119090"/>
              </a:lnSpc>
              <a:spcBef>
                <a:spcPts val="0"/>
              </a:spcBef>
              <a:buNone/>
              <a:defRPr b="0" i="0" sz="800">
                <a:solidFill>
                  <a:srgbClr val="FFFFFF"/>
                </a:solidFill>
                <a:latin typeface="Arial"/>
                <a:ea typeface="Arial"/>
                <a:cs typeface="Arial"/>
                <a:sym typeface="Arial"/>
              </a:defRPr>
            </a:lvl5pPr>
            <a:lvl6pPr indent="0" lvl="5" marL="76200" marR="0" algn="l">
              <a:lnSpc>
                <a:spcPct val="119090"/>
              </a:lnSpc>
              <a:spcBef>
                <a:spcPts val="0"/>
              </a:spcBef>
              <a:buNone/>
              <a:defRPr b="0" i="0" sz="800">
                <a:solidFill>
                  <a:srgbClr val="FFFFFF"/>
                </a:solidFill>
                <a:latin typeface="Arial"/>
                <a:ea typeface="Arial"/>
                <a:cs typeface="Arial"/>
                <a:sym typeface="Arial"/>
              </a:defRPr>
            </a:lvl6pPr>
            <a:lvl7pPr indent="0" lvl="6" marL="76200" marR="0" algn="l">
              <a:lnSpc>
                <a:spcPct val="119090"/>
              </a:lnSpc>
              <a:spcBef>
                <a:spcPts val="0"/>
              </a:spcBef>
              <a:buNone/>
              <a:defRPr b="0" i="0" sz="800">
                <a:solidFill>
                  <a:srgbClr val="FFFFFF"/>
                </a:solidFill>
                <a:latin typeface="Arial"/>
                <a:ea typeface="Arial"/>
                <a:cs typeface="Arial"/>
                <a:sym typeface="Arial"/>
              </a:defRPr>
            </a:lvl7pPr>
            <a:lvl8pPr indent="0" lvl="7" marL="76200" marR="0" algn="l">
              <a:lnSpc>
                <a:spcPct val="119090"/>
              </a:lnSpc>
              <a:spcBef>
                <a:spcPts val="0"/>
              </a:spcBef>
              <a:buNone/>
              <a:defRPr b="0" i="0" sz="800">
                <a:solidFill>
                  <a:srgbClr val="FFFFFF"/>
                </a:solidFill>
                <a:latin typeface="Arial"/>
                <a:ea typeface="Arial"/>
                <a:cs typeface="Arial"/>
                <a:sym typeface="Arial"/>
              </a:defRPr>
            </a:lvl8pPr>
            <a:lvl9pPr indent="0" lvl="8" marL="76200" marR="0" algn="l">
              <a:lnSpc>
                <a:spcPct val="119090"/>
              </a:lnSpc>
              <a:spcBef>
                <a:spcPts val="0"/>
              </a:spcBef>
              <a:buNone/>
              <a:defRPr b="0" i="0" sz="800">
                <a:solidFill>
                  <a:srgbClr val="FFFFFF"/>
                </a:solidFill>
                <a:latin typeface="Arial"/>
                <a:ea typeface="Arial"/>
                <a:cs typeface="Arial"/>
                <a:sym typeface="Arial"/>
              </a:defRPr>
            </a:lvl9pPr>
          </a:lstStyle>
          <a:p>
            <a:pPr indent="0" lvl="0" marL="762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ropdown Logo">
  <p:cSld name="1_Dropdown Logo">
    <p:spTree>
      <p:nvGrpSpPr>
        <p:cNvPr id="46" name="Shape 46"/>
        <p:cNvGrpSpPr/>
        <p:nvPr/>
      </p:nvGrpSpPr>
      <p:grpSpPr>
        <a:xfrm>
          <a:off x="0" y="0"/>
          <a:ext cx="0" cy="0"/>
          <a:chOff x="0" y="0"/>
          <a:chExt cx="0" cy="0"/>
        </a:xfrm>
      </p:grpSpPr>
      <p:sp>
        <p:nvSpPr>
          <p:cNvPr id="47" name="Google Shape;47;p7"/>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0" name="Google Shape;50;p7"/>
          <p:cNvSpPr txBox="1"/>
          <p:nvPr>
            <p:ph idx="1" type="body"/>
          </p:nvPr>
        </p:nvSpPr>
        <p:spPr>
          <a:xfrm>
            <a:off x="1650010" y="4244828"/>
            <a:ext cx="5843980" cy="163659"/>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Clr>
                <a:srgbClr val="414042"/>
              </a:buClr>
              <a:buSzPts val="1200"/>
              <a:buNone/>
              <a:defRPr sz="12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1" name="Google Shape;51;p7"/>
          <p:cNvPicPr preferRelativeResize="0"/>
          <p:nvPr/>
        </p:nvPicPr>
        <p:blipFill rotWithShape="1">
          <a:blip r:embed="rId2">
            <a:alphaModFix/>
          </a:blip>
          <a:srcRect b="0" l="0" r="0" t="44353"/>
          <a:stretch/>
        </p:blipFill>
        <p:spPr>
          <a:xfrm>
            <a:off x="4001662" y="0"/>
            <a:ext cx="1140849" cy="965401"/>
          </a:xfrm>
          <a:prstGeom prst="rect">
            <a:avLst/>
          </a:prstGeom>
          <a:noFill/>
          <a:ln>
            <a:noFill/>
          </a:ln>
        </p:spPr>
      </p:pic>
      <p:sp>
        <p:nvSpPr>
          <p:cNvPr id="52" name="Google Shape;52;p7"/>
          <p:cNvSpPr/>
          <p:nvPr>
            <p:ph idx="2" type="pic"/>
          </p:nvPr>
        </p:nvSpPr>
        <p:spPr>
          <a:xfrm>
            <a:off x="2919412" y="1141413"/>
            <a:ext cx="3305175" cy="719137"/>
          </a:xfrm>
          <a:prstGeom prst="rect">
            <a:avLst/>
          </a:prstGeom>
          <a:noFill/>
          <a:ln>
            <a:noFill/>
          </a:ln>
        </p:spPr>
      </p:sp>
      <p:sp>
        <p:nvSpPr>
          <p:cNvPr id="53" name="Google Shape;53;p7"/>
          <p:cNvSpPr txBox="1"/>
          <p:nvPr>
            <p:ph idx="3" type="body"/>
          </p:nvPr>
        </p:nvSpPr>
        <p:spPr>
          <a:xfrm>
            <a:off x="1650010" y="2041525"/>
            <a:ext cx="5845175" cy="2027238"/>
          </a:xfrm>
          <a:prstGeom prst="rect">
            <a:avLst/>
          </a:prstGeom>
          <a:noFill/>
          <a:ln>
            <a:noFill/>
          </a:ln>
        </p:spPr>
        <p:txBody>
          <a:bodyPr anchorCtr="0" anchor="ctr" bIns="0" lIns="0" spcFirstLastPara="1" rIns="0" wrap="square" tIns="0">
            <a:normAutofit/>
          </a:bodyPr>
          <a:lstStyle>
            <a:lvl1pPr indent="-228600" lvl="0" marL="457200" marR="0" algn="ctr">
              <a:lnSpc>
                <a:spcPct val="90000"/>
              </a:lnSpc>
              <a:spcBef>
                <a:spcPts val="1000"/>
              </a:spcBef>
              <a:spcAft>
                <a:spcPts val="0"/>
              </a:spcAft>
              <a:buClr>
                <a:srgbClr val="414042"/>
              </a:buClr>
              <a:buSzPts val="2400"/>
              <a:buFont typeface="Arial"/>
              <a:buNone/>
              <a:defRPr sz="24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Title and Content_5">
    <p:spTree>
      <p:nvGrpSpPr>
        <p:cNvPr id="484" name="Shape 484"/>
        <p:cNvGrpSpPr/>
        <p:nvPr/>
      </p:nvGrpSpPr>
      <p:grpSpPr>
        <a:xfrm>
          <a:off x="0" y="0"/>
          <a:ext cx="0" cy="0"/>
          <a:chOff x="0" y="0"/>
          <a:chExt cx="0" cy="0"/>
        </a:xfrm>
      </p:grpSpPr>
      <p:sp>
        <p:nvSpPr>
          <p:cNvPr id="485" name="Google Shape;485;p62"/>
          <p:cNvSpPr txBox="1"/>
          <p:nvPr>
            <p:ph type="title"/>
          </p:nvPr>
        </p:nvSpPr>
        <p:spPr>
          <a:xfrm>
            <a:off x="3710101" y="2100624"/>
            <a:ext cx="1723800" cy="430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2700"/>
              <a:buNone/>
              <a:defRPr b="0" i="0" sz="2700">
                <a:solidFill>
                  <a:srgbClr val="168FDF"/>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86" name="Google Shape;486;p62"/>
          <p:cNvSpPr txBox="1"/>
          <p:nvPr>
            <p:ph idx="1" type="body"/>
          </p:nvPr>
        </p:nvSpPr>
        <p:spPr>
          <a:xfrm>
            <a:off x="745046" y="1109310"/>
            <a:ext cx="7159500" cy="2095500"/>
          </a:xfrm>
          <a:prstGeom prst="rect">
            <a:avLst/>
          </a:prstGeom>
          <a:noFill/>
          <a:ln>
            <a:noFill/>
          </a:ln>
        </p:spPr>
        <p:txBody>
          <a:bodyPr anchorCtr="0" anchor="t" bIns="0" lIns="0" spcFirstLastPara="1" rIns="0" wrap="square" tIns="0">
            <a:noAutofit/>
          </a:bodyPr>
          <a:lstStyle>
            <a:lvl1pPr indent="-228600" lvl="0" marL="457200" algn="l">
              <a:spcBef>
                <a:spcPts val="800"/>
              </a:spcBef>
              <a:spcAft>
                <a:spcPts val="0"/>
              </a:spcAft>
              <a:buSzPts val="2100"/>
              <a:buNone/>
              <a:defRPr b="0" i="0" sz="2500">
                <a:solidFill>
                  <a:srgbClr val="3F3F3F"/>
                </a:solidFill>
                <a:latin typeface="Arial"/>
                <a:ea typeface="Arial"/>
                <a:cs typeface="Arial"/>
                <a:sym typeface="Arial"/>
              </a:defRPr>
            </a:lvl1pPr>
            <a:lvl2pPr indent="-228600" lvl="1" marL="914400" algn="l">
              <a:spcBef>
                <a:spcPts val="400"/>
              </a:spcBef>
              <a:spcAft>
                <a:spcPts val="0"/>
              </a:spcAft>
              <a:buSzPts val="2000"/>
              <a:buNone/>
              <a:defRPr/>
            </a:lvl2pPr>
            <a:lvl3pPr indent="-228600" lvl="2" marL="1371600" algn="l">
              <a:spcBef>
                <a:spcPts val="400"/>
              </a:spcBef>
              <a:spcAft>
                <a:spcPts val="0"/>
              </a:spcAft>
              <a:buSzPts val="1800"/>
              <a:buNone/>
              <a:defRPr/>
            </a:lvl3pPr>
            <a:lvl4pPr indent="-228600" lvl="3" marL="1828800" algn="l">
              <a:spcBef>
                <a:spcPts val="400"/>
              </a:spcBef>
              <a:spcAft>
                <a:spcPts val="0"/>
              </a:spcAft>
              <a:buSzPts val="1700"/>
              <a:buNone/>
              <a:defRPr/>
            </a:lvl4pPr>
            <a:lvl5pPr indent="-228600" lvl="4" marL="2286000" algn="l">
              <a:spcBef>
                <a:spcPts val="400"/>
              </a:spcBef>
              <a:spcAft>
                <a:spcPts val="0"/>
              </a:spcAft>
              <a:buSzPts val="1500"/>
              <a:buNone/>
              <a:defRPr/>
            </a:lvl5pPr>
            <a:lvl6pPr indent="-228600" lvl="5" marL="2743200" algn="l">
              <a:spcBef>
                <a:spcPts val="400"/>
              </a:spcBef>
              <a:spcAft>
                <a:spcPts val="0"/>
              </a:spcAft>
              <a:buSzPts val="1400"/>
              <a:buNone/>
              <a:defRPr/>
            </a:lvl6pPr>
            <a:lvl7pPr indent="-228600" lvl="6" marL="3200400" algn="l">
              <a:spcBef>
                <a:spcPts val="400"/>
              </a:spcBef>
              <a:spcAft>
                <a:spcPts val="0"/>
              </a:spcAft>
              <a:buSzPts val="1400"/>
              <a:buNone/>
              <a:defRPr/>
            </a:lvl7pPr>
            <a:lvl8pPr indent="-228600" lvl="7" marL="3657600" algn="l">
              <a:spcBef>
                <a:spcPts val="400"/>
              </a:spcBef>
              <a:spcAft>
                <a:spcPts val="0"/>
              </a:spcAft>
              <a:buSzPts val="1400"/>
              <a:buNone/>
              <a:defRPr/>
            </a:lvl8pPr>
            <a:lvl9pPr indent="-228600" lvl="8" marL="4114800" algn="l">
              <a:spcBef>
                <a:spcPts val="400"/>
              </a:spcBef>
              <a:spcAft>
                <a:spcPts val="0"/>
              </a:spcAft>
              <a:buSzPts val="1400"/>
              <a:buNone/>
              <a:defRPr/>
            </a:lvl9pPr>
          </a:lstStyle>
          <a:p/>
        </p:txBody>
      </p:sp>
      <p:sp>
        <p:nvSpPr>
          <p:cNvPr id="487" name="Google Shape;487;p62"/>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8" name="Google Shape;488;p62"/>
          <p:cNvSpPr txBox="1"/>
          <p:nvPr>
            <p:ph idx="10" type="dt"/>
          </p:nvPr>
        </p:nvSpPr>
        <p:spPr>
          <a:xfrm>
            <a:off x="457200" y="4783455"/>
            <a:ext cx="2103000" cy="2571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9" name="Google Shape;489;p62"/>
          <p:cNvSpPr txBox="1"/>
          <p:nvPr>
            <p:ph idx="12" type="sldNum"/>
          </p:nvPr>
        </p:nvSpPr>
        <p:spPr>
          <a:xfrm>
            <a:off x="8946356" y="4978932"/>
            <a:ext cx="162000" cy="138000"/>
          </a:xfrm>
          <a:prstGeom prst="rect">
            <a:avLst/>
          </a:prstGeom>
          <a:noFill/>
          <a:ln>
            <a:noFill/>
          </a:ln>
        </p:spPr>
        <p:txBody>
          <a:bodyPr anchorCtr="0" anchor="t" bIns="0" lIns="0" spcFirstLastPara="1" rIns="0" wrap="square" tIns="0">
            <a:noAutofit/>
          </a:bodyPr>
          <a:lstStyle>
            <a:lvl1pPr indent="0" lvl="0" marL="76200" marR="0" algn="l">
              <a:lnSpc>
                <a:spcPct val="119090"/>
              </a:lnSpc>
              <a:spcBef>
                <a:spcPts val="0"/>
              </a:spcBef>
              <a:buNone/>
              <a:defRPr b="0" i="0" sz="800">
                <a:solidFill>
                  <a:srgbClr val="FFFFFF"/>
                </a:solidFill>
                <a:latin typeface="Arial"/>
                <a:ea typeface="Arial"/>
                <a:cs typeface="Arial"/>
                <a:sym typeface="Arial"/>
              </a:defRPr>
            </a:lvl1pPr>
            <a:lvl2pPr indent="0" lvl="1" marL="76200" marR="0" algn="l">
              <a:lnSpc>
                <a:spcPct val="119090"/>
              </a:lnSpc>
              <a:spcBef>
                <a:spcPts val="0"/>
              </a:spcBef>
              <a:buNone/>
              <a:defRPr b="0" i="0" sz="800">
                <a:solidFill>
                  <a:srgbClr val="FFFFFF"/>
                </a:solidFill>
                <a:latin typeface="Arial"/>
                <a:ea typeface="Arial"/>
                <a:cs typeface="Arial"/>
                <a:sym typeface="Arial"/>
              </a:defRPr>
            </a:lvl2pPr>
            <a:lvl3pPr indent="0" lvl="2" marL="76200" marR="0" algn="l">
              <a:lnSpc>
                <a:spcPct val="119090"/>
              </a:lnSpc>
              <a:spcBef>
                <a:spcPts val="0"/>
              </a:spcBef>
              <a:buNone/>
              <a:defRPr b="0" i="0" sz="800">
                <a:solidFill>
                  <a:srgbClr val="FFFFFF"/>
                </a:solidFill>
                <a:latin typeface="Arial"/>
                <a:ea typeface="Arial"/>
                <a:cs typeface="Arial"/>
                <a:sym typeface="Arial"/>
              </a:defRPr>
            </a:lvl3pPr>
            <a:lvl4pPr indent="0" lvl="3" marL="76200" marR="0" algn="l">
              <a:lnSpc>
                <a:spcPct val="119090"/>
              </a:lnSpc>
              <a:spcBef>
                <a:spcPts val="0"/>
              </a:spcBef>
              <a:buNone/>
              <a:defRPr b="0" i="0" sz="800">
                <a:solidFill>
                  <a:srgbClr val="FFFFFF"/>
                </a:solidFill>
                <a:latin typeface="Arial"/>
                <a:ea typeface="Arial"/>
                <a:cs typeface="Arial"/>
                <a:sym typeface="Arial"/>
              </a:defRPr>
            </a:lvl4pPr>
            <a:lvl5pPr indent="0" lvl="4" marL="76200" marR="0" algn="l">
              <a:lnSpc>
                <a:spcPct val="119090"/>
              </a:lnSpc>
              <a:spcBef>
                <a:spcPts val="0"/>
              </a:spcBef>
              <a:buNone/>
              <a:defRPr b="0" i="0" sz="800">
                <a:solidFill>
                  <a:srgbClr val="FFFFFF"/>
                </a:solidFill>
                <a:latin typeface="Arial"/>
                <a:ea typeface="Arial"/>
                <a:cs typeface="Arial"/>
                <a:sym typeface="Arial"/>
              </a:defRPr>
            </a:lvl5pPr>
            <a:lvl6pPr indent="0" lvl="5" marL="76200" marR="0" algn="l">
              <a:lnSpc>
                <a:spcPct val="119090"/>
              </a:lnSpc>
              <a:spcBef>
                <a:spcPts val="0"/>
              </a:spcBef>
              <a:buNone/>
              <a:defRPr b="0" i="0" sz="800">
                <a:solidFill>
                  <a:srgbClr val="FFFFFF"/>
                </a:solidFill>
                <a:latin typeface="Arial"/>
                <a:ea typeface="Arial"/>
                <a:cs typeface="Arial"/>
                <a:sym typeface="Arial"/>
              </a:defRPr>
            </a:lvl6pPr>
            <a:lvl7pPr indent="0" lvl="6" marL="76200" marR="0" algn="l">
              <a:lnSpc>
                <a:spcPct val="119090"/>
              </a:lnSpc>
              <a:spcBef>
                <a:spcPts val="0"/>
              </a:spcBef>
              <a:buNone/>
              <a:defRPr b="0" i="0" sz="800">
                <a:solidFill>
                  <a:srgbClr val="FFFFFF"/>
                </a:solidFill>
                <a:latin typeface="Arial"/>
                <a:ea typeface="Arial"/>
                <a:cs typeface="Arial"/>
                <a:sym typeface="Arial"/>
              </a:defRPr>
            </a:lvl7pPr>
            <a:lvl8pPr indent="0" lvl="7" marL="76200" marR="0" algn="l">
              <a:lnSpc>
                <a:spcPct val="119090"/>
              </a:lnSpc>
              <a:spcBef>
                <a:spcPts val="0"/>
              </a:spcBef>
              <a:buNone/>
              <a:defRPr b="0" i="0" sz="800">
                <a:solidFill>
                  <a:srgbClr val="FFFFFF"/>
                </a:solidFill>
                <a:latin typeface="Arial"/>
                <a:ea typeface="Arial"/>
                <a:cs typeface="Arial"/>
                <a:sym typeface="Arial"/>
              </a:defRPr>
            </a:lvl8pPr>
            <a:lvl9pPr indent="0" lvl="8" marL="76200" marR="0" algn="l">
              <a:lnSpc>
                <a:spcPct val="119090"/>
              </a:lnSpc>
              <a:spcBef>
                <a:spcPts val="0"/>
              </a:spcBef>
              <a:buNone/>
              <a:defRPr b="0" i="0" sz="800">
                <a:solidFill>
                  <a:srgbClr val="FFFFFF"/>
                </a:solidFill>
                <a:latin typeface="Arial"/>
                <a:ea typeface="Arial"/>
                <a:cs typeface="Arial"/>
                <a:sym typeface="Arial"/>
              </a:defRPr>
            </a:lvl9pPr>
          </a:lstStyle>
          <a:p>
            <a:pPr indent="0" lvl="0" marL="762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4">
  <p:cSld name="Title and Content_6">
    <p:spTree>
      <p:nvGrpSpPr>
        <p:cNvPr id="490" name="Shape 490"/>
        <p:cNvGrpSpPr/>
        <p:nvPr/>
      </p:nvGrpSpPr>
      <p:grpSpPr>
        <a:xfrm>
          <a:off x="0" y="0"/>
          <a:ext cx="0" cy="0"/>
          <a:chOff x="0" y="0"/>
          <a:chExt cx="0" cy="0"/>
        </a:xfrm>
      </p:grpSpPr>
      <p:sp>
        <p:nvSpPr>
          <p:cNvPr id="491" name="Google Shape;491;p63"/>
          <p:cNvSpPr txBox="1"/>
          <p:nvPr>
            <p:ph type="title"/>
          </p:nvPr>
        </p:nvSpPr>
        <p:spPr>
          <a:xfrm>
            <a:off x="3710101" y="2100624"/>
            <a:ext cx="1723800" cy="430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2700"/>
              <a:buNone/>
              <a:defRPr b="0" i="0" sz="2700">
                <a:solidFill>
                  <a:srgbClr val="168FDF"/>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92" name="Google Shape;492;p63"/>
          <p:cNvSpPr txBox="1"/>
          <p:nvPr>
            <p:ph idx="1" type="body"/>
          </p:nvPr>
        </p:nvSpPr>
        <p:spPr>
          <a:xfrm>
            <a:off x="745046" y="1109310"/>
            <a:ext cx="7159500" cy="2095500"/>
          </a:xfrm>
          <a:prstGeom prst="rect">
            <a:avLst/>
          </a:prstGeom>
          <a:noFill/>
          <a:ln>
            <a:noFill/>
          </a:ln>
        </p:spPr>
        <p:txBody>
          <a:bodyPr anchorCtr="0" anchor="t" bIns="0" lIns="0" spcFirstLastPara="1" rIns="0" wrap="square" tIns="0">
            <a:noAutofit/>
          </a:bodyPr>
          <a:lstStyle>
            <a:lvl1pPr indent="-228600" lvl="0" marL="457200" algn="l">
              <a:spcBef>
                <a:spcPts val="800"/>
              </a:spcBef>
              <a:spcAft>
                <a:spcPts val="0"/>
              </a:spcAft>
              <a:buSzPts val="2100"/>
              <a:buNone/>
              <a:defRPr b="0" i="0" sz="2500">
                <a:solidFill>
                  <a:srgbClr val="3F3F3F"/>
                </a:solidFill>
                <a:latin typeface="Arial"/>
                <a:ea typeface="Arial"/>
                <a:cs typeface="Arial"/>
                <a:sym typeface="Arial"/>
              </a:defRPr>
            </a:lvl1pPr>
            <a:lvl2pPr indent="-228600" lvl="1" marL="914400" algn="l">
              <a:spcBef>
                <a:spcPts val="400"/>
              </a:spcBef>
              <a:spcAft>
                <a:spcPts val="0"/>
              </a:spcAft>
              <a:buSzPts val="2000"/>
              <a:buNone/>
              <a:defRPr/>
            </a:lvl2pPr>
            <a:lvl3pPr indent="-228600" lvl="2" marL="1371600" algn="l">
              <a:spcBef>
                <a:spcPts val="400"/>
              </a:spcBef>
              <a:spcAft>
                <a:spcPts val="0"/>
              </a:spcAft>
              <a:buSzPts val="1800"/>
              <a:buNone/>
              <a:defRPr/>
            </a:lvl3pPr>
            <a:lvl4pPr indent="-228600" lvl="3" marL="1828800" algn="l">
              <a:spcBef>
                <a:spcPts val="400"/>
              </a:spcBef>
              <a:spcAft>
                <a:spcPts val="0"/>
              </a:spcAft>
              <a:buSzPts val="1700"/>
              <a:buNone/>
              <a:defRPr/>
            </a:lvl4pPr>
            <a:lvl5pPr indent="-228600" lvl="4" marL="2286000" algn="l">
              <a:spcBef>
                <a:spcPts val="400"/>
              </a:spcBef>
              <a:spcAft>
                <a:spcPts val="0"/>
              </a:spcAft>
              <a:buSzPts val="1500"/>
              <a:buNone/>
              <a:defRPr/>
            </a:lvl5pPr>
            <a:lvl6pPr indent="-228600" lvl="5" marL="2743200" algn="l">
              <a:spcBef>
                <a:spcPts val="400"/>
              </a:spcBef>
              <a:spcAft>
                <a:spcPts val="0"/>
              </a:spcAft>
              <a:buSzPts val="1400"/>
              <a:buNone/>
              <a:defRPr/>
            </a:lvl6pPr>
            <a:lvl7pPr indent="-228600" lvl="6" marL="3200400" algn="l">
              <a:spcBef>
                <a:spcPts val="400"/>
              </a:spcBef>
              <a:spcAft>
                <a:spcPts val="0"/>
              </a:spcAft>
              <a:buSzPts val="1400"/>
              <a:buNone/>
              <a:defRPr/>
            </a:lvl7pPr>
            <a:lvl8pPr indent="-228600" lvl="7" marL="3657600" algn="l">
              <a:spcBef>
                <a:spcPts val="400"/>
              </a:spcBef>
              <a:spcAft>
                <a:spcPts val="0"/>
              </a:spcAft>
              <a:buSzPts val="1400"/>
              <a:buNone/>
              <a:defRPr/>
            </a:lvl8pPr>
            <a:lvl9pPr indent="-228600" lvl="8" marL="4114800" algn="l">
              <a:spcBef>
                <a:spcPts val="400"/>
              </a:spcBef>
              <a:spcAft>
                <a:spcPts val="0"/>
              </a:spcAft>
              <a:buSzPts val="1400"/>
              <a:buNone/>
              <a:defRPr/>
            </a:lvl9pPr>
          </a:lstStyle>
          <a:p/>
        </p:txBody>
      </p:sp>
      <p:sp>
        <p:nvSpPr>
          <p:cNvPr id="493" name="Google Shape;493;p63"/>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4" name="Google Shape;494;p63"/>
          <p:cNvSpPr txBox="1"/>
          <p:nvPr>
            <p:ph idx="10" type="dt"/>
          </p:nvPr>
        </p:nvSpPr>
        <p:spPr>
          <a:xfrm>
            <a:off x="457200" y="4783455"/>
            <a:ext cx="2103000" cy="2571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5" name="Google Shape;495;p63"/>
          <p:cNvSpPr txBox="1"/>
          <p:nvPr>
            <p:ph idx="12" type="sldNum"/>
          </p:nvPr>
        </p:nvSpPr>
        <p:spPr>
          <a:xfrm>
            <a:off x="8946356" y="4978932"/>
            <a:ext cx="162000" cy="138000"/>
          </a:xfrm>
          <a:prstGeom prst="rect">
            <a:avLst/>
          </a:prstGeom>
          <a:noFill/>
          <a:ln>
            <a:noFill/>
          </a:ln>
        </p:spPr>
        <p:txBody>
          <a:bodyPr anchorCtr="0" anchor="t" bIns="0" lIns="0" spcFirstLastPara="1" rIns="0" wrap="square" tIns="0">
            <a:noAutofit/>
          </a:bodyPr>
          <a:lstStyle>
            <a:lvl1pPr indent="0" lvl="0" marL="76200" marR="0" algn="l">
              <a:lnSpc>
                <a:spcPct val="119090"/>
              </a:lnSpc>
              <a:spcBef>
                <a:spcPts val="0"/>
              </a:spcBef>
              <a:buNone/>
              <a:defRPr b="0" i="0" sz="800">
                <a:solidFill>
                  <a:srgbClr val="FFFFFF"/>
                </a:solidFill>
                <a:latin typeface="Arial"/>
                <a:ea typeface="Arial"/>
                <a:cs typeface="Arial"/>
                <a:sym typeface="Arial"/>
              </a:defRPr>
            </a:lvl1pPr>
            <a:lvl2pPr indent="0" lvl="1" marL="76200" marR="0" algn="l">
              <a:lnSpc>
                <a:spcPct val="119090"/>
              </a:lnSpc>
              <a:spcBef>
                <a:spcPts val="0"/>
              </a:spcBef>
              <a:buNone/>
              <a:defRPr b="0" i="0" sz="800">
                <a:solidFill>
                  <a:srgbClr val="FFFFFF"/>
                </a:solidFill>
                <a:latin typeface="Arial"/>
                <a:ea typeface="Arial"/>
                <a:cs typeface="Arial"/>
                <a:sym typeface="Arial"/>
              </a:defRPr>
            </a:lvl2pPr>
            <a:lvl3pPr indent="0" lvl="2" marL="76200" marR="0" algn="l">
              <a:lnSpc>
                <a:spcPct val="119090"/>
              </a:lnSpc>
              <a:spcBef>
                <a:spcPts val="0"/>
              </a:spcBef>
              <a:buNone/>
              <a:defRPr b="0" i="0" sz="800">
                <a:solidFill>
                  <a:srgbClr val="FFFFFF"/>
                </a:solidFill>
                <a:latin typeface="Arial"/>
                <a:ea typeface="Arial"/>
                <a:cs typeface="Arial"/>
                <a:sym typeface="Arial"/>
              </a:defRPr>
            </a:lvl3pPr>
            <a:lvl4pPr indent="0" lvl="3" marL="76200" marR="0" algn="l">
              <a:lnSpc>
                <a:spcPct val="119090"/>
              </a:lnSpc>
              <a:spcBef>
                <a:spcPts val="0"/>
              </a:spcBef>
              <a:buNone/>
              <a:defRPr b="0" i="0" sz="800">
                <a:solidFill>
                  <a:srgbClr val="FFFFFF"/>
                </a:solidFill>
                <a:latin typeface="Arial"/>
                <a:ea typeface="Arial"/>
                <a:cs typeface="Arial"/>
                <a:sym typeface="Arial"/>
              </a:defRPr>
            </a:lvl4pPr>
            <a:lvl5pPr indent="0" lvl="4" marL="76200" marR="0" algn="l">
              <a:lnSpc>
                <a:spcPct val="119090"/>
              </a:lnSpc>
              <a:spcBef>
                <a:spcPts val="0"/>
              </a:spcBef>
              <a:buNone/>
              <a:defRPr b="0" i="0" sz="800">
                <a:solidFill>
                  <a:srgbClr val="FFFFFF"/>
                </a:solidFill>
                <a:latin typeface="Arial"/>
                <a:ea typeface="Arial"/>
                <a:cs typeface="Arial"/>
                <a:sym typeface="Arial"/>
              </a:defRPr>
            </a:lvl5pPr>
            <a:lvl6pPr indent="0" lvl="5" marL="76200" marR="0" algn="l">
              <a:lnSpc>
                <a:spcPct val="119090"/>
              </a:lnSpc>
              <a:spcBef>
                <a:spcPts val="0"/>
              </a:spcBef>
              <a:buNone/>
              <a:defRPr b="0" i="0" sz="800">
                <a:solidFill>
                  <a:srgbClr val="FFFFFF"/>
                </a:solidFill>
                <a:latin typeface="Arial"/>
                <a:ea typeface="Arial"/>
                <a:cs typeface="Arial"/>
                <a:sym typeface="Arial"/>
              </a:defRPr>
            </a:lvl6pPr>
            <a:lvl7pPr indent="0" lvl="6" marL="76200" marR="0" algn="l">
              <a:lnSpc>
                <a:spcPct val="119090"/>
              </a:lnSpc>
              <a:spcBef>
                <a:spcPts val="0"/>
              </a:spcBef>
              <a:buNone/>
              <a:defRPr b="0" i="0" sz="800">
                <a:solidFill>
                  <a:srgbClr val="FFFFFF"/>
                </a:solidFill>
                <a:latin typeface="Arial"/>
                <a:ea typeface="Arial"/>
                <a:cs typeface="Arial"/>
                <a:sym typeface="Arial"/>
              </a:defRPr>
            </a:lvl7pPr>
            <a:lvl8pPr indent="0" lvl="7" marL="76200" marR="0" algn="l">
              <a:lnSpc>
                <a:spcPct val="119090"/>
              </a:lnSpc>
              <a:spcBef>
                <a:spcPts val="0"/>
              </a:spcBef>
              <a:buNone/>
              <a:defRPr b="0" i="0" sz="800">
                <a:solidFill>
                  <a:srgbClr val="FFFFFF"/>
                </a:solidFill>
                <a:latin typeface="Arial"/>
                <a:ea typeface="Arial"/>
                <a:cs typeface="Arial"/>
                <a:sym typeface="Arial"/>
              </a:defRPr>
            </a:lvl8pPr>
            <a:lvl9pPr indent="0" lvl="8" marL="76200" marR="0" algn="l">
              <a:lnSpc>
                <a:spcPct val="119090"/>
              </a:lnSpc>
              <a:spcBef>
                <a:spcPts val="0"/>
              </a:spcBef>
              <a:buNone/>
              <a:defRPr b="0" i="0" sz="800">
                <a:solidFill>
                  <a:srgbClr val="FFFFFF"/>
                </a:solidFill>
                <a:latin typeface="Arial"/>
                <a:ea typeface="Arial"/>
                <a:cs typeface="Arial"/>
                <a:sym typeface="Arial"/>
              </a:defRPr>
            </a:lvl9pPr>
          </a:lstStyle>
          <a:p>
            <a:pPr indent="0" lvl="0" marL="762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Half Width 1">
  <p:cSld name="Text Half Width_3">
    <p:spTree>
      <p:nvGrpSpPr>
        <p:cNvPr id="496" name="Shape 496"/>
        <p:cNvGrpSpPr/>
        <p:nvPr/>
      </p:nvGrpSpPr>
      <p:grpSpPr>
        <a:xfrm>
          <a:off x="0" y="0"/>
          <a:ext cx="0" cy="0"/>
          <a:chOff x="0" y="0"/>
          <a:chExt cx="0" cy="0"/>
        </a:xfrm>
      </p:grpSpPr>
      <p:sp>
        <p:nvSpPr>
          <p:cNvPr id="497" name="Google Shape;497;p64"/>
          <p:cNvSpPr txBox="1"/>
          <p:nvPr>
            <p:ph type="title"/>
          </p:nvPr>
        </p:nvSpPr>
        <p:spPr>
          <a:xfrm>
            <a:off x="233750" y="179822"/>
            <a:ext cx="7486800" cy="699300"/>
          </a:xfrm>
          <a:prstGeom prst="rect">
            <a:avLst/>
          </a:prstGeom>
          <a:noFill/>
          <a:ln>
            <a:noFill/>
          </a:ln>
        </p:spPr>
        <p:txBody>
          <a:bodyPr anchorCtr="0" anchor="ctr" bIns="34275" lIns="68575" spcFirstLastPara="1" rIns="68575" wrap="square" tIns="34275">
            <a:noAutofit/>
          </a:bodyPr>
          <a:lstStyle>
            <a:lvl1pPr indent="0" lvl="0" marL="0" marR="0" algn="l">
              <a:lnSpc>
                <a:spcPct val="90000"/>
              </a:lnSpc>
              <a:spcBef>
                <a:spcPts val="0"/>
              </a:spcBef>
              <a:spcAft>
                <a:spcPts val="0"/>
              </a:spcAft>
              <a:buClr>
                <a:srgbClr val="168FDF"/>
              </a:buClr>
              <a:buSzPts val="2700"/>
              <a:buNone/>
              <a:defRPr i="0" u="none" cap="none" strike="noStrike">
                <a:solidFill>
                  <a:srgbClr val="168FDF"/>
                </a:solidFill>
              </a:defRPr>
            </a:lvl1pPr>
            <a:lvl2pPr indent="0" lvl="1">
              <a:spcBef>
                <a:spcPts val="0"/>
              </a:spcBef>
              <a:spcAft>
                <a:spcPts val="0"/>
              </a:spcAft>
              <a:buClr>
                <a:srgbClr val="168FDF"/>
              </a:buClr>
              <a:buSzPts val="1100"/>
              <a:buFont typeface="Arial"/>
              <a:buNone/>
              <a:defRPr>
                <a:solidFill>
                  <a:srgbClr val="168FDF"/>
                </a:solidFill>
                <a:latin typeface="Arial"/>
                <a:ea typeface="Arial"/>
                <a:cs typeface="Arial"/>
                <a:sym typeface="Arial"/>
              </a:defRPr>
            </a:lvl2pPr>
            <a:lvl3pPr indent="0" lvl="2">
              <a:spcBef>
                <a:spcPts val="0"/>
              </a:spcBef>
              <a:spcAft>
                <a:spcPts val="0"/>
              </a:spcAft>
              <a:buClr>
                <a:srgbClr val="168FDF"/>
              </a:buClr>
              <a:buSzPts val="1100"/>
              <a:buFont typeface="Arial"/>
              <a:buNone/>
              <a:defRPr>
                <a:solidFill>
                  <a:srgbClr val="168FDF"/>
                </a:solidFill>
                <a:latin typeface="Arial"/>
                <a:ea typeface="Arial"/>
                <a:cs typeface="Arial"/>
                <a:sym typeface="Arial"/>
              </a:defRPr>
            </a:lvl3pPr>
            <a:lvl4pPr indent="0" lvl="3">
              <a:spcBef>
                <a:spcPts val="0"/>
              </a:spcBef>
              <a:spcAft>
                <a:spcPts val="0"/>
              </a:spcAft>
              <a:buClr>
                <a:srgbClr val="168FDF"/>
              </a:buClr>
              <a:buSzPts val="1100"/>
              <a:buFont typeface="Arial"/>
              <a:buNone/>
              <a:defRPr>
                <a:solidFill>
                  <a:srgbClr val="168FDF"/>
                </a:solidFill>
                <a:latin typeface="Arial"/>
                <a:ea typeface="Arial"/>
                <a:cs typeface="Arial"/>
                <a:sym typeface="Arial"/>
              </a:defRPr>
            </a:lvl4pPr>
            <a:lvl5pPr indent="0" lvl="4">
              <a:spcBef>
                <a:spcPts val="0"/>
              </a:spcBef>
              <a:spcAft>
                <a:spcPts val="0"/>
              </a:spcAft>
              <a:buClr>
                <a:srgbClr val="168FDF"/>
              </a:buClr>
              <a:buSzPts val="1100"/>
              <a:buFont typeface="Arial"/>
              <a:buNone/>
              <a:defRPr>
                <a:solidFill>
                  <a:srgbClr val="168FDF"/>
                </a:solidFill>
                <a:latin typeface="Arial"/>
                <a:ea typeface="Arial"/>
                <a:cs typeface="Arial"/>
                <a:sym typeface="Arial"/>
              </a:defRPr>
            </a:lvl5pPr>
            <a:lvl6pPr indent="0" lvl="5">
              <a:spcBef>
                <a:spcPts val="0"/>
              </a:spcBef>
              <a:spcAft>
                <a:spcPts val="0"/>
              </a:spcAft>
              <a:buClr>
                <a:srgbClr val="168FDF"/>
              </a:buClr>
              <a:buSzPts val="1100"/>
              <a:buFont typeface="Arial"/>
              <a:buNone/>
              <a:defRPr>
                <a:solidFill>
                  <a:srgbClr val="168FDF"/>
                </a:solidFill>
                <a:latin typeface="Arial"/>
                <a:ea typeface="Arial"/>
                <a:cs typeface="Arial"/>
                <a:sym typeface="Arial"/>
              </a:defRPr>
            </a:lvl6pPr>
            <a:lvl7pPr indent="0" lvl="6">
              <a:spcBef>
                <a:spcPts val="0"/>
              </a:spcBef>
              <a:spcAft>
                <a:spcPts val="0"/>
              </a:spcAft>
              <a:buClr>
                <a:srgbClr val="168FDF"/>
              </a:buClr>
              <a:buSzPts val="1100"/>
              <a:buFont typeface="Arial"/>
              <a:buNone/>
              <a:defRPr>
                <a:solidFill>
                  <a:srgbClr val="168FDF"/>
                </a:solidFill>
                <a:latin typeface="Arial"/>
                <a:ea typeface="Arial"/>
                <a:cs typeface="Arial"/>
                <a:sym typeface="Arial"/>
              </a:defRPr>
            </a:lvl7pPr>
            <a:lvl8pPr indent="0" lvl="7">
              <a:spcBef>
                <a:spcPts val="0"/>
              </a:spcBef>
              <a:spcAft>
                <a:spcPts val="0"/>
              </a:spcAft>
              <a:buClr>
                <a:srgbClr val="168FDF"/>
              </a:buClr>
              <a:buSzPts val="1100"/>
              <a:buFont typeface="Arial"/>
              <a:buNone/>
              <a:defRPr>
                <a:solidFill>
                  <a:srgbClr val="168FDF"/>
                </a:solidFill>
                <a:latin typeface="Arial"/>
                <a:ea typeface="Arial"/>
                <a:cs typeface="Arial"/>
                <a:sym typeface="Arial"/>
              </a:defRPr>
            </a:lvl8pPr>
            <a:lvl9pPr indent="0" lvl="8">
              <a:spcBef>
                <a:spcPts val="0"/>
              </a:spcBef>
              <a:spcAft>
                <a:spcPts val="0"/>
              </a:spcAft>
              <a:buClr>
                <a:srgbClr val="168FDF"/>
              </a:buClr>
              <a:buSzPts val="1100"/>
              <a:buFont typeface="Arial"/>
              <a:buNone/>
              <a:defRPr>
                <a:solidFill>
                  <a:srgbClr val="168FDF"/>
                </a:solidFill>
                <a:latin typeface="Arial"/>
                <a:ea typeface="Arial"/>
                <a:cs typeface="Arial"/>
                <a:sym typeface="Arial"/>
              </a:defRPr>
            </a:lvl9pPr>
          </a:lstStyle>
          <a:p/>
        </p:txBody>
      </p:sp>
      <p:sp>
        <p:nvSpPr>
          <p:cNvPr id="498" name="Google Shape;498;p64"/>
          <p:cNvSpPr txBox="1"/>
          <p:nvPr>
            <p:ph idx="1" type="body"/>
          </p:nvPr>
        </p:nvSpPr>
        <p:spPr>
          <a:xfrm>
            <a:off x="233750" y="879125"/>
            <a:ext cx="4367100" cy="3980700"/>
          </a:xfrm>
          <a:prstGeom prst="rect">
            <a:avLst/>
          </a:prstGeom>
          <a:noFill/>
          <a:ln>
            <a:noFill/>
          </a:ln>
        </p:spPr>
        <p:txBody>
          <a:bodyPr anchorCtr="0" anchor="t" bIns="34275" lIns="68575" spcFirstLastPara="1" rIns="68575" wrap="square" tIns="34275">
            <a:noAutofit/>
          </a:bodyPr>
          <a:lstStyle>
            <a:lvl1pPr indent="-342900" lvl="0" marL="457200" marR="0" algn="l">
              <a:lnSpc>
                <a:spcPct val="100000"/>
              </a:lnSpc>
              <a:spcBef>
                <a:spcPts val="800"/>
              </a:spcBef>
              <a:spcAft>
                <a:spcPts val="0"/>
              </a:spcAft>
              <a:buClr>
                <a:srgbClr val="168FDF"/>
              </a:buClr>
              <a:buSzPts val="1800"/>
              <a:buFont typeface="Arial"/>
              <a:buChar char="›"/>
              <a:defRPr i="0" sz="1800" u="none" cap="none" strike="noStrike">
                <a:solidFill>
                  <a:srgbClr val="2F2F2F"/>
                </a:solidFill>
                <a:latin typeface="Arial"/>
                <a:ea typeface="Arial"/>
                <a:cs typeface="Arial"/>
                <a:sym typeface="Arial"/>
              </a:defRPr>
            </a:lvl1pPr>
            <a:lvl2pPr indent="-336550" lvl="1" marL="914400" marR="0" algn="l">
              <a:lnSpc>
                <a:spcPct val="100000"/>
              </a:lnSpc>
              <a:spcBef>
                <a:spcPts val="400"/>
              </a:spcBef>
              <a:spcAft>
                <a:spcPts val="0"/>
              </a:spcAft>
              <a:buClr>
                <a:srgbClr val="168FDF"/>
              </a:buClr>
              <a:buSzPts val="1700"/>
              <a:buFont typeface="Arial"/>
              <a:buChar char="›"/>
              <a:defRPr i="0" sz="1700" u="none" cap="none" strike="noStrike">
                <a:solidFill>
                  <a:srgbClr val="2F2F2F"/>
                </a:solidFill>
                <a:latin typeface="Arial"/>
                <a:ea typeface="Arial"/>
                <a:cs typeface="Arial"/>
                <a:sym typeface="Arial"/>
              </a:defRPr>
            </a:lvl2pPr>
            <a:lvl3pPr indent="-330200" lvl="2" marL="1371600" marR="0" algn="l">
              <a:lnSpc>
                <a:spcPct val="100000"/>
              </a:lnSpc>
              <a:spcBef>
                <a:spcPts val="400"/>
              </a:spcBef>
              <a:spcAft>
                <a:spcPts val="0"/>
              </a:spcAft>
              <a:buClr>
                <a:srgbClr val="168FDF"/>
              </a:buClr>
              <a:buSzPts val="1600"/>
              <a:buFont typeface="Arial"/>
              <a:buChar char="›"/>
              <a:defRPr i="0" sz="1600" u="none" cap="none" strike="noStrike">
                <a:solidFill>
                  <a:srgbClr val="2F2F2F"/>
                </a:solidFill>
                <a:latin typeface="Arial"/>
                <a:ea typeface="Arial"/>
                <a:cs typeface="Arial"/>
                <a:sym typeface="Arial"/>
              </a:defRPr>
            </a:lvl3pPr>
            <a:lvl4pPr indent="-323850" lvl="3" marL="1828800" marR="0" algn="l">
              <a:lnSpc>
                <a:spcPct val="100000"/>
              </a:lnSpc>
              <a:spcBef>
                <a:spcPts val="400"/>
              </a:spcBef>
              <a:spcAft>
                <a:spcPts val="0"/>
              </a:spcAft>
              <a:buClr>
                <a:srgbClr val="168FDF"/>
              </a:buClr>
              <a:buSzPts val="1500"/>
              <a:buFont typeface="Arial"/>
              <a:buChar char="›"/>
              <a:defRPr i="0" sz="1500" u="none" cap="none" strike="noStrike">
                <a:solidFill>
                  <a:srgbClr val="2F2F2F"/>
                </a:solidFill>
                <a:latin typeface="Arial"/>
                <a:ea typeface="Arial"/>
                <a:cs typeface="Arial"/>
                <a:sym typeface="Arial"/>
              </a:defRPr>
            </a:lvl4pPr>
            <a:lvl5pPr indent="-323850" lvl="4" marL="2286000" marR="0" algn="l">
              <a:lnSpc>
                <a:spcPct val="100000"/>
              </a:lnSpc>
              <a:spcBef>
                <a:spcPts val="400"/>
              </a:spcBef>
              <a:spcAft>
                <a:spcPts val="0"/>
              </a:spcAft>
              <a:buClr>
                <a:srgbClr val="168FDF"/>
              </a:buClr>
              <a:buSzPts val="1500"/>
              <a:buFont typeface="Arial"/>
              <a:buChar char="›"/>
              <a:defRPr i="0" u="none" cap="none" strike="noStrike">
                <a:solidFill>
                  <a:srgbClr val="2F2F2F"/>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9pPr>
          </a:lstStyle>
          <a:p/>
        </p:txBody>
      </p:sp>
      <p:sp>
        <p:nvSpPr>
          <p:cNvPr id="499" name="Google Shape;499;p64"/>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800" u="none" cap="none" strike="noStrike">
                <a:solidFill>
                  <a:srgbClr val="2F2F2F"/>
                </a:solidFill>
                <a:latin typeface="Gill Sans"/>
                <a:ea typeface="Gill Sans"/>
                <a:cs typeface="Gill Sans"/>
                <a:sym typeface="Gill Sans"/>
              </a:defRPr>
            </a:lvl1pPr>
            <a:lvl2pPr indent="0" lvl="1" marL="0" marR="0" algn="r">
              <a:spcBef>
                <a:spcPts val="0"/>
              </a:spcBef>
              <a:buNone/>
              <a:defRPr b="0" i="0" sz="800" u="none" cap="none" strike="noStrike">
                <a:solidFill>
                  <a:srgbClr val="2F2F2F"/>
                </a:solidFill>
                <a:latin typeface="Gill Sans"/>
                <a:ea typeface="Gill Sans"/>
                <a:cs typeface="Gill Sans"/>
                <a:sym typeface="Gill Sans"/>
              </a:defRPr>
            </a:lvl2pPr>
            <a:lvl3pPr indent="0" lvl="2" marL="0" marR="0" algn="r">
              <a:spcBef>
                <a:spcPts val="0"/>
              </a:spcBef>
              <a:buNone/>
              <a:defRPr b="0" i="0" sz="800" u="none" cap="none" strike="noStrike">
                <a:solidFill>
                  <a:srgbClr val="2F2F2F"/>
                </a:solidFill>
                <a:latin typeface="Gill Sans"/>
                <a:ea typeface="Gill Sans"/>
                <a:cs typeface="Gill Sans"/>
                <a:sym typeface="Gill Sans"/>
              </a:defRPr>
            </a:lvl3pPr>
            <a:lvl4pPr indent="0" lvl="3" marL="0" marR="0" algn="r">
              <a:spcBef>
                <a:spcPts val="0"/>
              </a:spcBef>
              <a:buNone/>
              <a:defRPr b="0" i="0" sz="800" u="none" cap="none" strike="noStrike">
                <a:solidFill>
                  <a:srgbClr val="2F2F2F"/>
                </a:solidFill>
                <a:latin typeface="Gill Sans"/>
                <a:ea typeface="Gill Sans"/>
                <a:cs typeface="Gill Sans"/>
                <a:sym typeface="Gill Sans"/>
              </a:defRPr>
            </a:lvl4pPr>
            <a:lvl5pPr indent="0" lvl="4" marL="0" marR="0" algn="r">
              <a:spcBef>
                <a:spcPts val="0"/>
              </a:spcBef>
              <a:buNone/>
              <a:defRPr b="0" i="0" sz="800" u="none" cap="none" strike="noStrike">
                <a:solidFill>
                  <a:srgbClr val="2F2F2F"/>
                </a:solidFill>
                <a:latin typeface="Gill Sans"/>
                <a:ea typeface="Gill Sans"/>
                <a:cs typeface="Gill Sans"/>
                <a:sym typeface="Gill Sans"/>
              </a:defRPr>
            </a:lvl5pPr>
            <a:lvl6pPr indent="0" lvl="5" marL="0" marR="0" algn="r">
              <a:spcBef>
                <a:spcPts val="0"/>
              </a:spcBef>
              <a:buNone/>
              <a:defRPr b="0" i="0" sz="800" u="none" cap="none" strike="noStrike">
                <a:solidFill>
                  <a:srgbClr val="2F2F2F"/>
                </a:solidFill>
                <a:latin typeface="Gill Sans"/>
                <a:ea typeface="Gill Sans"/>
                <a:cs typeface="Gill Sans"/>
                <a:sym typeface="Gill Sans"/>
              </a:defRPr>
            </a:lvl6pPr>
            <a:lvl7pPr indent="0" lvl="6" marL="0" marR="0" algn="r">
              <a:spcBef>
                <a:spcPts val="0"/>
              </a:spcBef>
              <a:buNone/>
              <a:defRPr b="0" i="0" sz="800" u="none" cap="none" strike="noStrike">
                <a:solidFill>
                  <a:srgbClr val="2F2F2F"/>
                </a:solidFill>
                <a:latin typeface="Gill Sans"/>
                <a:ea typeface="Gill Sans"/>
                <a:cs typeface="Gill Sans"/>
                <a:sym typeface="Gill Sans"/>
              </a:defRPr>
            </a:lvl7pPr>
            <a:lvl8pPr indent="0" lvl="7" marL="0" marR="0" algn="r">
              <a:spcBef>
                <a:spcPts val="0"/>
              </a:spcBef>
              <a:buNone/>
              <a:defRPr b="0" i="0" sz="800" u="none" cap="none" strike="noStrike">
                <a:solidFill>
                  <a:srgbClr val="2F2F2F"/>
                </a:solidFill>
                <a:latin typeface="Gill Sans"/>
                <a:ea typeface="Gill Sans"/>
                <a:cs typeface="Gill Sans"/>
                <a:sym typeface="Gill Sans"/>
              </a:defRPr>
            </a:lvl8pPr>
            <a:lvl9pPr indent="0" lvl="8" marL="0" marR="0" algn="r">
              <a:spcBef>
                <a:spcPts val="0"/>
              </a:spcBef>
              <a:buNone/>
              <a:defRPr b="0" i="0" sz="800" u="none" cap="none" strike="noStrike">
                <a:solidFill>
                  <a:srgbClr val="2F2F2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500" name="Google Shape;500;p64"/>
          <p:cNvPicPr preferRelativeResize="0"/>
          <p:nvPr/>
        </p:nvPicPr>
        <p:blipFill>
          <a:blip r:embed="rId2">
            <a:alphaModFix/>
          </a:blip>
          <a:stretch>
            <a:fillRect/>
          </a:stretch>
        </p:blipFill>
        <p:spPr>
          <a:xfrm>
            <a:off x="7806775" y="339585"/>
            <a:ext cx="1152550" cy="379775"/>
          </a:xfrm>
          <a:prstGeom prst="rect">
            <a:avLst/>
          </a:prstGeom>
          <a:noFill/>
          <a:ln>
            <a:noFill/>
          </a:ln>
        </p:spPr>
      </p:pic>
      <p:cxnSp>
        <p:nvCxnSpPr>
          <p:cNvPr id="501" name="Google Shape;501;p64"/>
          <p:cNvCxnSpPr/>
          <p:nvPr/>
        </p:nvCxnSpPr>
        <p:spPr>
          <a:xfrm>
            <a:off x="158225" y="179819"/>
            <a:ext cx="0" cy="4766400"/>
          </a:xfrm>
          <a:prstGeom prst="straightConnector1">
            <a:avLst/>
          </a:prstGeom>
          <a:noFill/>
          <a:ln cap="flat" cmpd="sng" w="9525">
            <a:solidFill>
              <a:srgbClr val="168FDF"/>
            </a:solidFill>
            <a:prstDash val="solid"/>
            <a:miter lim="8000"/>
            <a:headEnd len="sm" w="sm" type="none"/>
            <a:tailEnd len="sm" w="sm" type="none"/>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Half Width 1 1">
  <p:cSld name="Text Half Width_4">
    <p:spTree>
      <p:nvGrpSpPr>
        <p:cNvPr id="502" name="Shape 502"/>
        <p:cNvGrpSpPr/>
        <p:nvPr/>
      </p:nvGrpSpPr>
      <p:grpSpPr>
        <a:xfrm>
          <a:off x="0" y="0"/>
          <a:ext cx="0" cy="0"/>
          <a:chOff x="0" y="0"/>
          <a:chExt cx="0" cy="0"/>
        </a:xfrm>
      </p:grpSpPr>
      <p:sp>
        <p:nvSpPr>
          <p:cNvPr id="503" name="Google Shape;503;p65"/>
          <p:cNvSpPr txBox="1"/>
          <p:nvPr>
            <p:ph type="title"/>
          </p:nvPr>
        </p:nvSpPr>
        <p:spPr>
          <a:xfrm>
            <a:off x="233750" y="179822"/>
            <a:ext cx="7486800" cy="699300"/>
          </a:xfrm>
          <a:prstGeom prst="rect">
            <a:avLst/>
          </a:prstGeom>
          <a:noFill/>
          <a:ln>
            <a:noFill/>
          </a:ln>
        </p:spPr>
        <p:txBody>
          <a:bodyPr anchorCtr="0" anchor="ctr" bIns="34275" lIns="68575" spcFirstLastPara="1" rIns="68575" wrap="square" tIns="34275">
            <a:noAutofit/>
          </a:bodyPr>
          <a:lstStyle>
            <a:lvl1pPr indent="0" lvl="0" marL="0" marR="0" algn="l">
              <a:lnSpc>
                <a:spcPct val="90000"/>
              </a:lnSpc>
              <a:spcBef>
                <a:spcPts val="0"/>
              </a:spcBef>
              <a:spcAft>
                <a:spcPts val="0"/>
              </a:spcAft>
              <a:buClr>
                <a:srgbClr val="168FDF"/>
              </a:buClr>
              <a:buSzPts val="2700"/>
              <a:buNone/>
              <a:defRPr i="0" u="none" cap="none" strike="noStrike">
                <a:solidFill>
                  <a:srgbClr val="168FDF"/>
                </a:solidFill>
              </a:defRPr>
            </a:lvl1pPr>
            <a:lvl2pPr indent="0" lvl="1">
              <a:spcBef>
                <a:spcPts val="0"/>
              </a:spcBef>
              <a:spcAft>
                <a:spcPts val="0"/>
              </a:spcAft>
              <a:buClr>
                <a:srgbClr val="168FDF"/>
              </a:buClr>
              <a:buSzPts val="1100"/>
              <a:buFont typeface="Arial"/>
              <a:buNone/>
              <a:defRPr>
                <a:solidFill>
                  <a:srgbClr val="168FDF"/>
                </a:solidFill>
                <a:latin typeface="Arial"/>
                <a:ea typeface="Arial"/>
                <a:cs typeface="Arial"/>
                <a:sym typeface="Arial"/>
              </a:defRPr>
            </a:lvl2pPr>
            <a:lvl3pPr indent="0" lvl="2">
              <a:spcBef>
                <a:spcPts val="0"/>
              </a:spcBef>
              <a:spcAft>
                <a:spcPts val="0"/>
              </a:spcAft>
              <a:buClr>
                <a:srgbClr val="168FDF"/>
              </a:buClr>
              <a:buSzPts val="1100"/>
              <a:buFont typeface="Arial"/>
              <a:buNone/>
              <a:defRPr>
                <a:solidFill>
                  <a:srgbClr val="168FDF"/>
                </a:solidFill>
                <a:latin typeface="Arial"/>
                <a:ea typeface="Arial"/>
                <a:cs typeface="Arial"/>
                <a:sym typeface="Arial"/>
              </a:defRPr>
            </a:lvl3pPr>
            <a:lvl4pPr indent="0" lvl="3">
              <a:spcBef>
                <a:spcPts val="0"/>
              </a:spcBef>
              <a:spcAft>
                <a:spcPts val="0"/>
              </a:spcAft>
              <a:buClr>
                <a:srgbClr val="168FDF"/>
              </a:buClr>
              <a:buSzPts val="1100"/>
              <a:buFont typeface="Arial"/>
              <a:buNone/>
              <a:defRPr>
                <a:solidFill>
                  <a:srgbClr val="168FDF"/>
                </a:solidFill>
                <a:latin typeface="Arial"/>
                <a:ea typeface="Arial"/>
                <a:cs typeface="Arial"/>
                <a:sym typeface="Arial"/>
              </a:defRPr>
            </a:lvl4pPr>
            <a:lvl5pPr indent="0" lvl="4">
              <a:spcBef>
                <a:spcPts val="0"/>
              </a:spcBef>
              <a:spcAft>
                <a:spcPts val="0"/>
              </a:spcAft>
              <a:buClr>
                <a:srgbClr val="168FDF"/>
              </a:buClr>
              <a:buSzPts val="1100"/>
              <a:buFont typeface="Arial"/>
              <a:buNone/>
              <a:defRPr>
                <a:solidFill>
                  <a:srgbClr val="168FDF"/>
                </a:solidFill>
                <a:latin typeface="Arial"/>
                <a:ea typeface="Arial"/>
                <a:cs typeface="Arial"/>
                <a:sym typeface="Arial"/>
              </a:defRPr>
            </a:lvl5pPr>
            <a:lvl6pPr indent="0" lvl="5">
              <a:spcBef>
                <a:spcPts val="0"/>
              </a:spcBef>
              <a:spcAft>
                <a:spcPts val="0"/>
              </a:spcAft>
              <a:buClr>
                <a:srgbClr val="168FDF"/>
              </a:buClr>
              <a:buSzPts val="1100"/>
              <a:buFont typeface="Arial"/>
              <a:buNone/>
              <a:defRPr>
                <a:solidFill>
                  <a:srgbClr val="168FDF"/>
                </a:solidFill>
                <a:latin typeface="Arial"/>
                <a:ea typeface="Arial"/>
                <a:cs typeface="Arial"/>
                <a:sym typeface="Arial"/>
              </a:defRPr>
            </a:lvl6pPr>
            <a:lvl7pPr indent="0" lvl="6">
              <a:spcBef>
                <a:spcPts val="0"/>
              </a:spcBef>
              <a:spcAft>
                <a:spcPts val="0"/>
              </a:spcAft>
              <a:buClr>
                <a:srgbClr val="168FDF"/>
              </a:buClr>
              <a:buSzPts val="1100"/>
              <a:buFont typeface="Arial"/>
              <a:buNone/>
              <a:defRPr>
                <a:solidFill>
                  <a:srgbClr val="168FDF"/>
                </a:solidFill>
                <a:latin typeface="Arial"/>
                <a:ea typeface="Arial"/>
                <a:cs typeface="Arial"/>
                <a:sym typeface="Arial"/>
              </a:defRPr>
            </a:lvl7pPr>
            <a:lvl8pPr indent="0" lvl="7">
              <a:spcBef>
                <a:spcPts val="0"/>
              </a:spcBef>
              <a:spcAft>
                <a:spcPts val="0"/>
              </a:spcAft>
              <a:buClr>
                <a:srgbClr val="168FDF"/>
              </a:buClr>
              <a:buSzPts val="1100"/>
              <a:buFont typeface="Arial"/>
              <a:buNone/>
              <a:defRPr>
                <a:solidFill>
                  <a:srgbClr val="168FDF"/>
                </a:solidFill>
                <a:latin typeface="Arial"/>
                <a:ea typeface="Arial"/>
                <a:cs typeface="Arial"/>
                <a:sym typeface="Arial"/>
              </a:defRPr>
            </a:lvl8pPr>
            <a:lvl9pPr indent="0" lvl="8">
              <a:spcBef>
                <a:spcPts val="0"/>
              </a:spcBef>
              <a:spcAft>
                <a:spcPts val="0"/>
              </a:spcAft>
              <a:buClr>
                <a:srgbClr val="168FDF"/>
              </a:buClr>
              <a:buSzPts val="1100"/>
              <a:buFont typeface="Arial"/>
              <a:buNone/>
              <a:defRPr>
                <a:solidFill>
                  <a:srgbClr val="168FDF"/>
                </a:solidFill>
                <a:latin typeface="Arial"/>
                <a:ea typeface="Arial"/>
                <a:cs typeface="Arial"/>
                <a:sym typeface="Arial"/>
              </a:defRPr>
            </a:lvl9pPr>
          </a:lstStyle>
          <a:p/>
        </p:txBody>
      </p:sp>
      <p:sp>
        <p:nvSpPr>
          <p:cNvPr id="504" name="Google Shape;504;p65"/>
          <p:cNvSpPr txBox="1"/>
          <p:nvPr>
            <p:ph idx="1" type="body"/>
          </p:nvPr>
        </p:nvSpPr>
        <p:spPr>
          <a:xfrm>
            <a:off x="233750" y="879125"/>
            <a:ext cx="8725500" cy="3980700"/>
          </a:xfrm>
          <a:prstGeom prst="rect">
            <a:avLst/>
          </a:prstGeom>
          <a:noFill/>
          <a:ln>
            <a:noFill/>
          </a:ln>
        </p:spPr>
        <p:txBody>
          <a:bodyPr anchorCtr="0" anchor="t" bIns="34275" lIns="68575" spcFirstLastPara="1" rIns="68575" wrap="square" tIns="34275">
            <a:noAutofit/>
          </a:bodyPr>
          <a:lstStyle>
            <a:lvl1pPr indent="-342900" lvl="0" marL="457200" marR="0" algn="l">
              <a:lnSpc>
                <a:spcPct val="100000"/>
              </a:lnSpc>
              <a:spcBef>
                <a:spcPts val="800"/>
              </a:spcBef>
              <a:spcAft>
                <a:spcPts val="0"/>
              </a:spcAft>
              <a:buClr>
                <a:srgbClr val="168FDF"/>
              </a:buClr>
              <a:buSzPts val="1800"/>
              <a:buFont typeface="Arial"/>
              <a:buChar char="›"/>
              <a:defRPr i="0" sz="1800" u="none" cap="none" strike="noStrike">
                <a:solidFill>
                  <a:srgbClr val="2F2F2F"/>
                </a:solidFill>
                <a:latin typeface="Arial"/>
                <a:ea typeface="Arial"/>
                <a:cs typeface="Arial"/>
                <a:sym typeface="Arial"/>
              </a:defRPr>
            </a:lvl1pPr>
            <a:lvl2pPr indent="-336550" lvl="1" marL="914400" marR="0" algn="l">
              <a:lnSpc>
                <a:spcPct val="100000"/>
              </a:lnSpc>
              <a:spcBef>
                <a:spcPts val="400"/>
              </a:spcBef>
              <a:spcAft>
                <a:spcPts val="0"/>
              </a:spcAft>
              <a:buClr>
                <a:srgbClr val="168FDF"/>
              </a:buClr>
              <a:buSzPts val="1700"/>
              <a:buFont typeface="Arial"/>
              <a:buChar char="›"/>
              <a:defRPr i="0" sz="1700" u="none" cap="none" strike="noStrike">
                <a:solidFill>
                  <a:srgbClr val="2F2F2F"/>
                </a:solidFill>
                <a:latin typeface="Arial"/>
                <a:ea typeface="Arial"/>
                <a:cs typeface="Arial"/>
                <a:sym typeface="Arial"/>
              </a:defRPr>
            </a:lvl2pPr>
            <a:lvl3pPr indent="-330200" lvl="2" marL="1371600" marR="0" algn="l">
              <a:lnSpc>
                <a:spcPct val="100000"/>
              </a:lnSpc>
              <a:spcBef>
                <a:spcPts val="400"/>
              </a:spcBef>
              <a:spcAft>
                <a:spcPts val="0"/>
              </a:spcAft>
              <a:buClr>
                <a:srgbClr val="168FDF"/>
              </a:buClr>
              <a:buSzPts val="1600"/>
              <a:buFont typeface="Arial"/>
              <a:buChar char="›"/>
              <a:defRPr i="0" sz="1600" u="none" cap="none" strike="noStrike">
                <a:solidFill>
                  <a:srgbClr val="2F2F2F"/>
                </a:solidFill>
                <a:latin typeface="Arial"/>
                <a:ea typeface="Arial"/>
                <a:cs typeface="Arial"/>
                <a:sym typeface="Arial"/>
              </a:defRPr>
            </a:lvl3pPr>
            <a:lvl4pPr indent="-323850" lvl="3" marL="1828800" marR="0" algn="l">
              <a:lnSpc>
                <a:spcPct val="100000"/>
              </a:lnSpc>
              <a:spcBef>
                <a:spcPts val="400"/>
              </a:spcBef>
              <a:spcAft>
                <a:spcPts val="0"/>
              </a:spcAft>
              <a:buClr>
                <a:srgbClr val="168FDF"/>
              </a:buClr>
              <a:buSzPts val="1500"/>
              <a:buFont typeface="Arial"/>
              <a:buChar char="›"/>
              <a:defRPr i="0" sz="1500" u="none" cap="none" strike="noStrike">
                <a:solidFill>
                  <a:srgbClr val="2F2F2F"/>
                </a:solidFill>
                <a:latin typeface="Arial"/>
                <a:ea typeface="Arial"/>
                <a:cs typeface="Arial"/>
                <a:sym typeface="Arial"/>
              </a:defRPr>
            </a:lvl4pPr>
            <a:lvl5pPr indent="-323850" lvl="4" marL="2286000" marR="0" algn="l">
              <a:lnSpc>
                <a:spcPct val="100000"/>
              </a:lnSpc>
              <a:spcBef>
                <a:spcPts val="400"/>
              </a:spcBef>
              <a:spcAft>
                <a:spcPts val="0"/>
              </a:spcAft>
              <a:buClr>
                <a:srgbClr val="168FDF"/>
              </a:buClr>
              <a:buSzPts val="1500"/>
              <a:buFont typeface="Arial"/>
              <a:buChar char="›"/>
              <a:defRPr i="0" u="none" cap="none" strike="noStrike">
                <a:solidFill>
                  <a:srgbClr val="2F2F2F"/>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9pPr>
          </a:lstStyle>
          <a:p/>
        </p:txBody>
      </p:sp>
      <p:sp>
        <p:nvSpPr>
          <p:cNvPr id="505" name="Google Shape;505;p65"/>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800" u="none" cap="none" strike="noStrike">
                <a:solidFill>
                  <a:srgbClr val="2F2F2F"/>
                </a:solidFill>
                <a:latin typeface="Gill Sans"/>
                <a:ea typeface="Gill Sans"/>
                <a:cs typeface="Gill Sans"/>
                <a:sym typeface="Gill Sans"/>
              </a:defRPr>
            </a:lvl1pPr>
            <a:lvl2pPr indent="0" lvl="1" marL="0" marR="0" algn="r">
              <a:spcBef>
                <a:spcPts val="0"/>
              </a:spcBef>
              <a:buNone/>
              <a:defRPr b="0" i="0" sz="800" u="none" cap="none" strike="noStrike">
                <a:solidFill>
                  <a:srgbClr val="2F2F2F"/>
                </a:solidFill>
                <a:latin typeface="Gill Sans"/>
                <a:ea typeface="Gill Sans"/>
                <a:cs typeface="Gill Sans"/>
                <a:sym typeface="Gill Sans"/>
              </a:defRPr>
            </a:lvl2pPr>
            <a:lvl3pPr indent="0" lvl="2" marL="0" marR="0" algn="r">
              <a:spcBef>
                <a:spcPts val="0"/>
              </a:spcBef>
              <a:buNone/>
              <a:defRPr b="0" i="0" sz="800" u="none" cap="none" strike="noStrike">
                <a:solidFill>
                  <a:srgbClr val="2F2F2F"/>
                </a:solidFill>
                <a:latin typeface="Gill Sans"/>
                <a:ea typeface="Gill Sans"/>
                <a:cs typeface="Gill Sans"/>
                <a:sym typeface="Gill Sans"/>
              </a:defRPr>
            </a:lvl3pPr>
            <a:lvl4pPr indent="0" lvl="3" marL="0" marR="0" algn="r">
              <a:spcBef>
                <a:spcPts val="0"/>
              </a:spcBef>
              <a:buNone/>
              <a:defRPr b="0" i="0" sz="800" u="none" cap="none" strike="noStrike">
                <a:solidFill>
                  <a:srgbClr val="2F2F2F"/>
                </a:solidFill>
                <a:latin typeface="Gill Sans"/>
                <a:ea typeface="Gill Sans"/>
                <a:cs typeface="Gill Sans"/>
                <a:sym typeface="Gill Sans"/>
              </a:defRPr>
            </a:lvl4pPr>
            <a:lvl5pPr indent="0" lvl="4" marL="0" marR="0" algn="r">
              <a:spcBef>
                <a:spcPts val="0"/>
              </a:spcBef>
              <a:buNone/>
              <a:defRPr b="0" i="0" sz="800" u="none" cap="none" strike="noStrike">
                <a:solidFill>
                  <a:srgbClr val="2F2F2F"/>
                </a:solidFill>
                <a:latin typeface="Gill Sans"/>
                <a:ea typeface="Gill Sans"/>
                <a:cs typeface="Gill Sans"/>
                <a:sym typeface="Gill Sans"/>
              </a:defRPr>
            </a:lvl5pPr>
            <a:lvl6pPr indent="0" lvl="5" marL="0" marR="0" algn="r">
              <a:spcBef>
                <a:spcPts val="0"/>
              </a:spcBef>
              <a:buNone/>
              <a:defRPr b="0" i="0" sz="800" u="none" cap="none" strike="noStrike">
                <a:solidFill>
                  <a:srgbClr val="2F2F2F"/>
                </a:solidFill>
                <a:latin typeface="Gill Sans"/>
                <a:ea typeface="Gill Sans"/>
                <a:cs typeface="Gill Sans"/>
                <a:sym typeface="Gill Sans"/>
              </a:defRPr>
            </a:lvl6pPr>
            <a:lvl7pPr indent="0" lvl="6" marL="0" marR="0" algn="r">
              <a:spcBef>
                <a:spcPts val="0"/>
              </a:spcBef>
              <a:buNone/>
              <a:defRPr b="0" i="0" sz="800" u="none" cap="none" strike="noStrike">
                <a:solidFill>
                  <a:srgbClr val="2F2F2F"/>
                </a:solidFill>
                <a:latin typeface="Gill Sans"/>
                <a:ea typeface="Gill Sans"/>
                <a:cs typeface="Gill Sans"/>
                <a:sym typeface="Gill Sans"/>
              </a:defRPr>
            </a:lvl7pPr>
            <a:lvl8pPr indent="0" lvl="7" marL="0" marR="0" algn="r">
              <a:spcBef>
                <a:spcPts val="0"/>
              </a:spcBef>
              <a:buNone/>
              <a:defRPr b="0" i="0" sz="800" u="none" cap="none" strike="noStrike">
                <a:solidFill>
                  <a:srgbClr val="2F2F2F"/>
                </a:solidFill>
                <a:latin typeface="Gill Sans"/>
                <a:ea typeface="Gill Sans"/>
                <a:cs typeface="Gill Sans"/>
                <a:sym typeface="Gill Sans"/>
              </a:defRPr>
            </a:lvl8pPr>
            <a:lvl9pPr indent="0" lvl="8" marL="0" marR="0" algn="r">
              <a:spcBef>
                <a:spcPts val="0"/>
              </a:spcBef>
              <a:buNone/>
              <a:defRPr b="0" i="0" sz="800" u="none" cap="none" strike="noStrike">
                <a:solidFill>
                  <a:srgbClr val="2F2F2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506" name="Google Shape;506;p65"/>
          <p:cNvPicPr preferRelativeResize="0"/>
          <p:nvPr/>
        </p:nvPicPr>
        <p:blipFill>
          <a:blip r:embed="rId2">
            <a:alphaModFix/>
          </a:blip>
          <a:stretch>
            <a:fillRect/>
          </a:stretch>
        </p:blipFill>
        <p:spPr>
          <a:xfrm>
            <a:off x="7806775" y="339585"/>
            <a:ext cx="1152550" cy="379775"/>
          </a:xfrm>
          <a:prstGeom prst="rect">
            <a:avLst/>
          </a:prstGeom>
          <a:noFill/>
          <a:ln>
            <a:noFill/>
          </a:ln>
        </p:spPr>
      </p:pic>
      <p:cxnSp>
        <p:nvCxnSpPr>
          <p:cNvPr id="507" name="Google Shape;507;p65"/>
          <p:cNvCxnSpPr/>
          <p:nvPr/>
        </p:nvCxnSpPr>
        <p:spPr>
          <a:xfrm>
            <a:off x="158225" y="179819"/>
            <a:ext cx="0" cy="4766400"/>
          </a:xfrm>
          <a:prstGeom prst="straightConnector1">
            <a:avLst/>
          </a:prstGeom>
          <a:noFill/>
          <a:ln cap="flat" cmpd="sng" w="9525">
            <a:solidFill>
              <a:srgbClr val="168FDF"/>
            </a:solidFill>
            <a:prstDash val="solid"/>
            <a:miter lim="8000"/>
            <a:headEnd len="sm" w="sm" type="none"/>
            <a:tailEnd len="sm" w="sm" type="none"/>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Dark" type="title">
  <p:cSld name="TITLE">
    <p:bg>
      <p:bgPr>
        <a:gradFill>
          <a:gsLst>
            <a:gs pos="0">
              <a:srgbClr val="003778"/>
            </a:gs>
            <a:gs pos="100000">
              <a:srgbClr val="00183C"/>
            </a:gs>
          </a:gsLst>
          <a:lin ang="2700006" scaled="0"/>
        </a:gradFill>
      </p:bgPr>
    </p:bg>
    <p:spTree>
      <p:nvGrpSpPr>
        <p:cNvPr id="512" name="Shape 512"/>
        <p:cNvGrpSpPr/>
        <p:nvPr/>
      </p:nvGrpSpPr>
      <p:grpSpPr>
        <a:xfrm>
          <a:off x="0" y="0"/>
          <a:ext cx="0" cy="0"/>
          <a:chOff x="0" y="0"/>
          <a:chExt cx="0" cy="0"/>
        </a:xfrm>
      </p:grpSpPr>
      <p:sp>
        <p:nvSpPr>
          <p:cNvPr id="513" name="Google Shape;513;p67"/>
          <p:cNvSpPr/>
          <p:nvPr/>
        </p:nvSpPr>
        <p:spPr>
          <a:xfrm>
            <a:off x="8128803" y="-9"/>
            <a:ext cx="1015200" cy="1015200"/>
          </a:xfrm>
          <a:prstGeom prst="rect">
            <a:avLst/>
          </a:prstGeom>
          <a:solidFill>
            <a:srgbClr val="F6F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4" name="Google Shape;514;p67"/>
          <p:cNvPicPr preferRelativeResize="0"/>
          <p:nvPr/>
        </p:nvPicPr>
        <p:blipFill>
          <a:blip r:embed="rId2">
            <a:alphaModFix/>
          </a:blip>
          <a:stretch>
            <a:fillRect/>
          </a:stretch>
        </p:blipFill>
        <p:spPr>
          <a:xfrm>
            <a:off x="3033025" y="1976425"/>
            <a:ext cx="2759801" cy="909250"/>
          </a:xfrm>
          <a:prstGeom prst="rect">
            <a:avLst/>
          </a:prstGeom>
          <a:noFill/>
          <a:ln>
            <a:noFill/>
          </a:ln>
        </p:spPr>
      </p:pic>
      <p:sp>
        <p:nvSpPr>
          <p:cNvPr id="515" name="Google Shape;515;p67"/>
          <p:cNvSpPr/>
          <p:nvPr/>
        </p:nvSpPr>
        <p:spPr>
          <a:xfrm>
            <a:off x="8128828" y="1791"/>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7"/>
          <p:cNvSpPr/>
          <p:nvPr/>
        </p:nvSpPr>
        <p:spPr>
          <a:xfrm rot="10800000">
            <a:off x="7112428" y="1797"/>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67"/>
          <p:cNvSpPr/>
          <p:nvPr/>
        </p:nvSpPr>
        <p:spPr>
          <a:xfrm rot="10800000">
            <a:off x="8127625" y="2030450"/>
            <a:ext cx="1017600" cy="10176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67"/>
          <p:cNvSpPr/>
          <p:nvPr/>
        </p:nvSpPr>
        <p:spPr>
          <a:xfrm>
            <a:off x="7605025" y="600"/>
            <a:ext cx="1014000" cy="1014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67"/>
          <p:cNvSpPr/>
          <p:nvPr/>
        </p:nvSpPr>
        <p:spPr>
          <a:xfrm>
            <a:off x="8128803" y="1015216"/>
            <a:ext cx="1015200" cy="1015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pic>
        <p:nvPicPr>
          <p:cNvPr id="520" name="Google Shape;520;p67"/>
          <p:cNvPicPr preferRelativeResize="0"/>
          <p:nvPr/>
        </p:nvPicPr>
        <p:blipFill>
          <a:blip r:embed="rId3">
            <a:alphaModFix/>
          </a:blip>
          <a:stretch>
            <a:fillRect/>
          </a:stretch>
        </p:blipFill>
        <p:spPr>
          <a:xfrm>
            <a:off x="8398214" y="1165560"/>
            <a:ext cx="476350" cy="714544"/>
          </a:xfrm>
          <a:prstGeom prst="rect">
            <a:avLst/>
          </a:prstGeom>
          <a:noFill/>
          <a:ln>
            <a:noFill/>
          </a:ln>
        </p:spPr>
      </p:pic>
      <p:pic>
        <p:nvPicPr>
          <p:cNvPr id="521" name="Google Shape;521;p67"/>
          <p:cNvPicPr preferRelativeResize="0"/>
          <p:nvPr/>
        </p:nvPicPr>
        <p:blipFill>
          <a:blip r:embed="rId4">
            <a:alphaModFix/>
          </a:blip>
          <a:stretch>
            <a:fillRect/>
          </a:stretch>
        </p:blipFill>
        <p:spPr>
          <a:xfrm rot="10800000">
            <a:off x="-4" y="4155124"/>
            <a:ext cx="988375" cy="98837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Light">
  <p:cSld name="TITLE_4">
    <p:bg>
      <p:bgPr>
        <a:solidFill>
          <a:schemeClr val="lt1"/>
        </a:solidFill>
      </p:bgPr>
    </p:bg>
    <p:spTree>
      <p:nvGrpSpPr>
        <p:cNvPr id="522" name="Shape 522"/>
        <p:cNvGrpSpPr/>
        <p:nvPr/>
      </p:nvGrpSpPr>
      <p:grpSpPr>
        <a:xfrm>
          <a:off x="0" y="0"/>
          <a:ext cx="0" cy="0"/>
          <a:chOff x="0" y="0"/>
          <a:chExt cx="0" cy="0"/>
        </a:xfrm>
      </p:grpSpPr>
      <p:pic>
        <p:nvPicPr>
          <p:cNvPr id="523" name="Google Shape;523;p68"/>
          <p:cNvPicPr preferRelativeResize="0"/>
          <p:nvPr/>
        </p:nvPicPr>
        <p:blipFill>
          <a:blip r:embed="rId2">
            <a:alphaModFix/>
          </a:blip>
          <a:stretch>
            <a:fillRect/>
          </a:stretch>
        </p:blipFill>
        <p:spPr>
          <a:xfrm>
            <a:off x="2814275" y="1956545"/>
            <a:ext cx="2759801" cy="909260"/>
          </a:xfrm>
          <a:prstGeom prst="rect">
            <a:avLst/>
          </a:prstGeom>
          <a:noFill/>
          <a:ln>
            <a:noFill/>
          </a:ln>
        </p:spPr>
      </p:pic>
      <p:sp>
        <p:nvSpPr>
          <p:cNvPr id="524" name="Google Shape;524;p68"/>
          <p:cNvSpPr/>
          <p:nvPr/>
        </p:nvSpPr>
        <p:spPr>
          <a:xfrm>
            <a:off x="8128803" y="-9"/>
            <a:ext cx="1015200" cy="1015200"/>
          </a:xfrm>
          <a:prstGeom prst="rect">
            <a:avLst/>
          </a:prstGeom>
          <a:solidFill>
            <a:srgbClr val="F6F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68"/>
          <p:cNvSpPr/>
          <p:nvPr/>
        </p:nvSpPr>
        <p:spPr>
          <a:xfrm>
            <a:off x="8128828" y="1791"/>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526" name="Google Shape;526;p68"/>
          <p:cNvSpPr/>
          <p:nvPr/>
        </p:nvSpPr>
        <p:spPr>
          <a:xfrm rot="10800000">
            <a:off x="8127625" y="2030450"/>
            <a:ext cx="1017600" cy="10176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68"/>
          <p:cNvSpPr/>
          <p:nvPr/>
        </p:nvSpPr>
        <p:spPr>
          <a:xfrm>
            <a:off x="7605025" y="600"/>
            <a:ext cx="1014000" cy="1014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68"/>
          <p:cNvSpPr/>
          <p:nvPr/>
        </p:nvSpPr>
        <p:spPr>
          <a:xfrm>
            <a:off x="8128803" y="1015216"/>
            <a:ext cx="1015200" cy="1015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pic>
        <p:nvPicPr>
          <p:cNvPr id="529" name="Google Shape;529;p68"/>
          <p:cNvPicPr preferRelativeResize="0"/>
          <p:nvPr/>
        </p:nvPicPr>
        <p:blipFill>
          <a:blip r:embed="rId3">
            <a:alphaModFix/>
          </a:blip>
          <a:stretch>
            <a:fillRect/>
          </a:stretch>
        </p:blipFill>
        <p:spPr>
          <a:xfrm>
            <a:off x="8398214" y="1165560"/>
            <a:ext cx="476350" cy="714544"/>
          </a:xfrm>
          <a:prstGeom prst="rect">
            <a:avLst/>
          </a:prstGeom>
          <a:noFill/>
          <a:ln>
            <a:noFill/>
          </a:ln>
        </p:spPr>
      </p:pic>
      <p:sp>
        <p:nvSpPr>
          <p:cNvPr id="530" name="Google Shape;530;p68"/>
          <p:cNvSpPr/>
          <p:nvPr/>
        </p:nvSpPr>
        <p:spPr>
          <a:xfrm rot="10800000">
            <a:off x="7112428" y="1797"/>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Dark 1">
  <p:cSld name="TITLE_3">
    <p:bg>
      <p:bgPr>
        <a:gradFill>
          <a:gsLst>
            <a:gs pos="0">
              <a:srgbClr val="42B0FF"/>
            </a:gs>
            <a:gs pos="100000">
              <a:srgbClr val="076EB8"/>
            </a:gs>
          </a:gsLst>
          <a:lin ang="13500032" scaled="0"/>
        </a:gradFill>
      </p:bgPr>
    </p:bg>
    <p:spTree>
      <p:nvGrpSpPr>
        <p:cNvPr id="531" name="Shape 531"/>
        <p:cNvGrpSpPr/>
        <p:nvPr/>
      </p:nvGrpSpPr>
      <p:grpSpPr>
        <a:xfrm>
          <a:off x="0" y="0"/>
          <a:ext cx="0" cy="0"/>
          <a:chOff x="0" y="0"/>
          <a:chExt cx="0" cy="0"/>
        </a:xfrm>
      </p:grpSpPr>
      <p:sp>
        <p:nvSpPr>
          <p:cNvPr id="532" name="Google Shape;532;p69"/>
          <p:cNvSpPr txBox="1"/>
          <p:nvPr>
            <p:ph type="ctrTitle"/>
          </p:nvPr>
        </p:nvSpPr>
        <p:spPr>
          <a:xfrm>
            <a:off x="598100" y="1226378"/>
            <a:ext cx="5533500" cy="1894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533" name="Google Shape;533;p69"/>
          <p:cNvSpPr txBox="1"/>
          <p:nvPr>
            <p:ph idx="1" type="subTitle"/>
          </p:nvPr>
        </p:nvSpPr>
        <p:spPr>
          <a:xfrm>
            <a:off x="598088" y="2715913"/>
            <a:ext cx="8222100" cy="432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pic>
        <p:nvPicPr>
          <p:cNvPr id="534" name="Google Shape;534;p69"/>
          <p:cNvPicPr preferRelativeResize="0"/>
          <p:nvPr/>
        </p:nvPicPr>
        <p:blipFill>
          <a:blip r:embed="rId2">
            <a:alphaModFix/>
          </a:blip>
          <a:stretch>
            <a:fillRect/>
          </a:stretch>
        </p:blipFill>
        <p:spPr>
          <a:xfrm rot="5400000">
            <a:off x="8312352" y="4301684"/>
            <a:ext cx="844843" cy="838800"/>
          </a:xfrm>
          <a:prstGeom prst="rect">
            <a:avLst/>
          </a:prstGeom>
          <a:noFill/>
          <a:ln>
            <a:noFill/>
          </a:ln>
        </p:spPr>
      </p:pic>
      <p:sp>
        <p:nvSpPr>
          <p:cNvPr id="535" name="Google Shape;535;p69"/>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536" name="Google Shape;536;p69"/>
          <p:cNvSpPr/>
          <p:nvPr/>
        </p:nvSpPr>
        <p:spPr>
          <a:xfrm>
            <a:off x="8208900" y="0"/>
            <a:ext cx="935100" cy="935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7" name="Google Shape;537;p69"/>
          <p:cNvPicPr preferRelativeResize="0"/>
          <p:nvPr/>
        </p:nvPicPr>
        <p:blipFill>
          <a:blip r:embed="rId3">
            <a:alphaModFix/>
          </a:blip>
          <a:stretch>
            <a:fillRect/>
          </a:stretch>
        </p:blipFill>
        <p:spPr>
          <a:xfrm>
            <a:off x="7273800" y="3350"/>
            <a:ext cx="935100" cy="928411"/>
          </a:xfrm>
          <a:prstGeom prst="rect">
            <a:avLst/>
          </a:prstGeom>
          <a:noFill/>
          <a:ln>
            <a:noFill/>
          </a:ln>
        </p:spPr>
      </p:pic>
      <p:pic>
        <p:nvPicPr>
          <p:cNvPr id="538" name="Google Shape;538;p69"/>
          <p:cNvPicPr preferRelativeResize="0"/>
          <p:nvPr/>
        </p:nvPicPr>
        <p:blipFill>
          <a:blip r:embed="rId4">
            <a:alphaModFix/>
          </a:blip>
          <a:stretch>
            <a:fillRect/>
          </a:stretch>
        </p:blipFill>
        <p:spPr>
          <a:xfrm>
            <a:off x="705588" y="4235030"/>
            <a:ext cx="1194674" cy="39360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Dark 2">
  <p:cSld name="TITLE_2">
    <p:bg>
      <p:bgPr>
        <a:solidFill>
          <a:schemeClr val="accent1"/>
        </a:solidFill>
      </p:bgPr>
    </p:bg>
    <p:spTree>
      <p:nvGrpSpPr>
        <p:cNvPr id="539" name="Shape 539"/>
        <p:cNvGrpSpPr/>
        <p:nvPr/>
      </p:nvGrpSpPr>
      <p:grpSpPr>
        <a:xfrm>
          <a:off x="0" y="0"/>
          <a:ext cx="0" cy="0"/>
          <a:chOff x="0" y="0"/>
          <a:chExt cx="0" cy="0"/>
        </a:xfrm>
      </p:grpSpPr>
      <p:sp>
        <p:nvSpPr>
          <p:cNvPr id="540" name="Google Shape;540;p70"/>
          <p:cNvSpPr txBox="1"/>
          <p:nvPr>
            <p:ph type="ctrTitle"/>
          </p:nvPr>
        </p:nvSpPr>
        <p:spPr>
          <a:xfrm>
            <a:off x="598100" y="1226378"/>
            <a:ext cx="5533500" cy="1894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541" name="Google Shape;541;p70"/>
          <p:cNvSpPr txBox="1"/>
          <p:nvPr>
            <p:ph idx="1" type="subTitle"/>
          </p:nvPr>
        </p:nvSpPr>
        <p:spPr>
          <a:xfrm>
            <a:off x="598088" y="2715913"/>
            <a:ext cx="8222100" cy="432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pic>
        <p:nvPicPr>
          <p:cNvPr id="542" name="Google Shape;542;p70"/>
          <p:cNvPicPr preferRelativeResize="0"/>
          <p:nvPr/>
        </p:nvPicPr>
        <p:blipFill>
          <a:blip r:embed="rId2">
            <a:alphaModFix/>
          </a:blip>
          <a:stretch>
            <a:fillRect/>
          </a:stretch>
        </p:blipFill>
        <p:spPr>
          <a:xfrm rot="5400000">
            <a:off x="8312352" y="4301684"/>
            <a:ext cx="844843" cy="838800"/>
          </a:xfrm>
          <a:prstGeom prst="rect">
            <a:avLst/>
          </a:prstGeom>
          <a:noFill/>
          <a:ln>
            <a:noFill/>
          </a:ln>
        </p:spPr>
      </p:pic>
      <p:sp>
        <p:nvSpPr>
          <p:cNvPr id="543" name="Google Shape;543;p70"/>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544" name="Google Shape;544;p70"/>
          <p:cNvSpPr/>
          <p:nvPr/>
        </p:nvSpPr>
        <p:spPr>
          <a:xfrm>
            <a:off x="8128803" y="-9"/>
            <a:ext cx="1015200" cy="1015200"/>
          </a:xfrm>
          <a:prstGeom prst="rect">
            <a:avLst/>
          </a:prstGeom>
          <a:solidFill>
            <a:srgbClr val="5B1D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70"/>
          <p:cNvSpPr/>
          <p:nvPr/>
        </p:nvSpPr>
        <p:spPr>
          <a:xfrm rot="10800000">
            <a:off x="8128789" y="1015350"/>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6" name="Google Shape;546;p70"/>
          <p:cNvPicPr preferRelativeResize="0"/>
          <p:nvPr/>
        </p:nvPicPr>
        <p:blipFill>
          <a:blip r:embed="rId3">
            <a:alphaModFix/>
          </a:blip>
          <a:stretch>
            <a:fillRect/>
          </a:stretch>
        </p:blipFill>
        <p:spPr>
          <a:xfrm>
            <a:off x="705588" y="4235030"/>
            <a:ext cx="1194674" cy="3936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Light">
  <p:cSld name="TITLE_1">
    <p:bg>
      <p:bgPr>
        <a:solidFill>
          <a:schemeClr val="lt1"/>
        </a:solidFill>
      </p:bgPr>
    </p:bg>
    <p:spTree>
      <p:nvGrpSpPr>
        <p:cNvPr id="547" name="Shape 547"/>
        <p:cNvGrpSpPr/>
        <p:nvPr/>
      </p:nvGrpSpPr>
      <p:grpSpPr>
        <a:xfrm>
          <a:off x="0" y="0"/>
          <a:ext cx="0" cy="0"/>
          <a:chOff x="0" y="0"/>
          <a:chExt cx="0" cy="0"/>
        </a:xfrm>
      </p:grpSpPr>
      <p:sp>
        <p:nvSpPr>
          <p:cNvPr id="548" name="Google Shape;548;p71"/>
          <p:cNvSpPr/>
          <p:nvPr/>
        </p:nvSpPr>
        <p:spPr>
          <a:xfrm>
            <a:off x="8224223" y="-12"/>
            <a:ext cx="921900" cy="921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71"/>
          <p:cNvSpPr txBox="1"/>
          <p:nvPr>
            <p:ph type="ctrTitle"/>
          </p:nvPr>
        </p:nvSpPr>
        <p:spPr>
          <a:xfrm>
            <a:off x="598100" y="1226378"/>
            <a:ext cx="5533500" cy="18945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550" name="Google Shape;550;p71"/>
          <p:cNvSpPr txBox="1"/>
          <p:nvPr>
            <p:ph idx="1" type="subTitle"/>
          </p:nvPr>
        </p:nvSpPr>
        <p:spPr>
          <a:xfrm>
            <a:off x="598088" y="2715913"/>
            <a:ext cx="8222100" cy="432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dk1"/>
              </a:buClr>
              <a:buSzPts val="2100"/>
              <a:buNone/>
              <a:defRPr sz="2100">
                <a:solidFill>
                  <a:schemeClr val="dk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sp>
        <p:nvSpPr>
          <p:cNvPr id="551" name="Google Shape;551;p71"/>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pic>
        <p:nvPicPr>
          <p:cNvPr id="552" name="Google Shape;552;p71"/>
          <p:cNvPicPr preferRelativeResize="0"/>
          <p:nvPr/>
        </p:nvPicPr>
        <p:blipFill>
          <a:blip r:embed="rId2">
            <a:alphaModFix/>
          </a:blip>
          <a:stretch>
            <a:fillRect/>
          </a:stretch>
        </p:blipFill>
        <p:spPr>
          <a:xfrm>
            <a:off x="703825" y="4236350"/>
            <a:ext cx="1186599" cy="39095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gradFill>
          <a:gsLst>
            <a:gs pos="0">
              <a:schemeClr val="accent2"/>
            </a:gs>
            <a:gs pos="100000">
              <a:schemeClr val="accent4"/>
            </a:gs>
          </a:gsLst>
          <a:lin ang="5400012" scaled="0"/>
        </a:gradFill>
      </p:bgPr>
    </p:bg>
    <p:spTree>
      <p:nvGrpSpPr>
        <p:cNvPr id="553" name="Shape 553"/>
        <p:cNvGrpSpPr/>
        <p:nvPr/>
      </p:nvGrpSpPr>
      <p:grpSpPr>
        <a:xfrm>
          <a:off x="0" y="0"/>
          <a:ext cx="0" cy="0"/>
          <a:chOff x="0" y="0"/>
          <a:chExt cx="0" cy="0"/>
        </a:xfrm>
      </p:grpSpPr>
      <p:sp>
        <p:nvSpPr>
          <p:cNvPr id="554" name="Google Shape;554;p72"/>
          <p:cNvSpPr/>
          <p:nvPr/>
        </p:nvSpPr>
        <p:spPr>
          <a:xfrm flipH="1" rot="5400000">
            <a:off x="-12" y="412830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72"/>
          <p:cNvSpPr txBox="1"/>
          <p:nvPr>
            <p:ph type="title"/>
          </p:nvPr>
        </p:nvSpPr>
        <p:spPr>
          <a:xfrm>
            <a:off x="598100" y="2152347"/>
            <a:ext cx="8222100" cy="838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556" name="Google Shape;556;p72"/>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pic>
        <p:nvPicPr>
          <p:cNvPr id="557" name="Google Shape;557;p72"/>
          <p:cNvPicPr preferRelativeResize="0"/>
          <p:nvPr/>
        </p:nvPicPr>
        <p:blipFill>
          <a:blip r:embed="rId2">
            <a:alphaModFix/>
          </a:blip>
          <a:stretch>
            <a:fillRect/>
          </a:stretch>
        </p:blipFill>
        <p:spPr>
          <a:xfrm>
            <a:off x="8128800" y="0"/>
            <a:ext cx="1015200" cy="10079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con Slide">
  <p:cSld name="3 Icon Slide">
    <p:spTree>
      <p:nvGrpSpPr>
        <p:cNvPr id="54" name="Shape 54"/>
        <p:cNvGrpSpPr/>
        <p:nvPr/>
      </p:nvGrpSpPr>
      <p:grpSpPr>
        <a:xfrm>
          <a:off x="0" y="0"/>
          <a:ext cx="0" cy="0"/>
          <a:chOff x="0" y="0"/>
          <a:chExt cx="0" cy="0"/>
        </a:xfrm>
      </p:grpSpPr>
      <p:sp>
        <p:nvSpPr>
          <p:cNvPr id="55" name="Google Shape;55;p8"/>
          <p:cNvSpPr txBox="1"/>
          <p:nvPr>
            <p:ph type="title"/>
          </p:nvPr>
        </p:nvSpPr>
        <p:spPr>
          <a:xfrm>
            <a:off x="755650" y="710765"/>
            <a:ext cx="7632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9" name="Google Shape;59;p8"/>
          <p:cNvSpPr/>
          <p:nvPr>
            <p:ph idx="2" type="pic"/>
          </p:nvPr>
        </p:nvSpPr>
        <p:spPr>
          <a:xfrm>
            <a:off x="1625796" y="1809632"/>
            <a:ext cx="698500" cy="698500"/>
          </a:xfrm>
          <a:prstGeom prst="rect">
            <a:avLst/>
          </a:prstGeom>
          <a:noFill/>
          <a:ln>
            <a:noFill/>
          </a:ln>
        </p:spPr>
      </p:sp>
      <p:sp>
        <p:nvSpPr>
          <p:cNvPr id="60" name="Google Shape;60;p8"/>
          <p:cNvSpPr/>
          <p:nvPr>
            <p:ph idx="3" type="pic"/>
          </p:nvPr>
        </p:nvSpPr>
        <p:spPr>
          <a:xfrm>
            <a:off x="6819703" y="1809632"/>
            <a:ext cx="698500" cy="698500"/>
          </a:xfrm>
          <a:prstGeom prst="rect">
            <a:avLst/>
          </a:prstGeom>
          <a:noFill/>
          <a:ln>
            <a:noFill/>
          </a:ln>
        </p:spPr>
      </p:sp>
      <p:sp>
        <p:nvSpPr>
          <p:cNvPr id="61" name="Google Shape;61;p8"/>
          <p:cNvSpPr txBox="1"/>
          <p:nvPr>
            <p:ph idx="1" type="body"/>
          </p:nvPr>
        </p:nvSpPr>
        <p:spPr>
          <a:xfrm>
            <a:off x="755650" y="2652362"/>
            <a:ext cx="2356041" cy="872454"/>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8"/>
          <p:cNvSpPr/>
          <p:nvPr>
            <p:ph idx="4" type="pic"/>
          </p:nvPr>
        </p:nvSpPr>
        <p:spPr>
          <a:xfrm>
            <a:off x="4222750" y="1809632"/>
            <a:ext cx="698500" cy="698500"/>
          </a:xfrm>
          <a:prstGeom prst="rect">
            <a:avLst/>
          </a:prstGeom>
          <a:noFill/>
          <a:ln>
            <a:noFill/>
          </a:ln>
        </p:spPr>
      </p:sp>
      <p:sp>
        <p:nvSpPr>
          <p:cNvPr id="63" name="Google Shape;63;p8"/>
          <p:cNvSpPr txBox="1"/>
          <p:nvPr>
            <p:ph idx="5" type="body"/>
          </p:nvPr>
        </p:nvSpPr>
        <p:spPr>
          <a:xfrm>
            <a:off x="6032309" y="2652362"/>
            <a:ext cx="2356041" cy="872454"/>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8"/>
          <p:cNvSpPr txBox="1"/>
          <p:nvPr>
            <p:ph idx="6" type="body"/>
          </p:nvPr>
        </p:nvSpPr>
        <p:spPr>
          <a:xfrm>
            <a:off x="3395969" y="2652362"/>
            <a:ext cx="2356041" cy="872454"/>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rgbClr val="F6F7FA"/>
        </a:solidFill>
      </p:bgPr>
    </p:bg>
    <p:spTree>
      <p:nvGrpSpPr>
        <p:cNvPr id="558" name="Shape 558"/>
        <p:cNvGrpSpPr/>
        <p:nvPr/>
      </p:nvGrpSpPr>
      <p:grpSpPr>
        <a:xfrm>
          <a:off x="0" y="0"/>
          <a:ext cx="0" cy="0"/>
          <a:chOff x="0" y="0"/>
          <a:chExt cx="0" cy="0"/>
        </a:xfrm>
      </p:grpSpPr>
      <p:sp>
        <p:nvSpPr>
          <p:cNvPr id="559" name="Google Shape;559;p73"/>
          <p:cNvSpPr/>
          <p:nvPr/>
        </p:nvSpPr>
        <p:spPr>
          <a:xfrm flipH="1" rot="5400000">
            <a:off x="-12" y="412830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3"/>
          <p:cNvSpPr txBox="1"/>
          <p:nvPr>
            <p:ph type="title"/>
          </p:nvPr>
        </p:nvSpPr>
        <p:spPr>
          <a:xfrm>
            <a:off x="607150" y="2148722"/>
            <a:ext cx="8222100" cy="8388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561" name="Google Shape;561;p73"/>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pic>
        <p:nvPicPr>
          <p:cNvPr id="562" name="Google Shape;562;p73"/>
          <p:cNvPicPr preferRelativeResize="0"/>
          <p:nvPr/>
        </p:nvPicPr>
        <p:blipFill>
          <a:blip r:embed="rId2">
            <a:alphaModFix/>
          </a:blip>
          <a:stretch>
            <a:fillRect/>
          </a:stretch>
        </p:blipFill>
        <p:spPr>
          <a:xfrm>
            <a:off x="8155621" y="-1"/>
            <a:ext cx="988375" cy="988375"/>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63" name="Shape 563"/>
        <p:cNvGrpSpPr/>
        <p:nvPr/>
      </p:nvGrpSpPr>
      <p:grpSpPr>
        <a:xfrm>
          <a:off x="0" y="0"/>
          <a:ext cx="0" cy="0"/>
          <a:chOff x="0" y="0"/>
          <a:chExt cx="0" cy="0"/>
        </a:xfrm>
      </p:grpSpPr>
      <p:sp>
        <p:nvSpPr>
          <p:cNvPr id="564" name="Google Shape;564;p74"/>
          <p:cNvSpPr/>
          <p:nvPr/>
        </p:nvSpPr>
        <p:spPr>
          <a:xfrm>
            <a:off x="8432941" y="4431167"/>
            <a:ext cx="724200" cy="724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74"/>
          <p:cNvSpPr/>
          <p:nvPr/>
        </p:nvSpPr>
        <p:spPr>
          <a:xfrm rot="10800000">
            <a:off x="7701526" y="4431200"/>
            <a:ext cx="731400" cy="730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74"/>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67" name="Google Shape;567;p74"/>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568" name="Google Shape;568;p74"/>
          <p:cNvSpPr/>
          <p:nvPr/>
        </p:nvSpPr>
        <p:spPr>
          <a:xfrm>
            <a:off x="8418600" y="0"/>
            <a:ext cx="725400" cy="725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74"/>
          <p:cNvSpPr txBox="1"/>
          <p:nvPr>
            <p:ph idx="1" type="body"/>
          </p:nvPr>
        </p:nvSpPr>
        <p:spPr>
          <a:xfrm>
            <a:off x="280350" y="1266450"/>
            <a:ext cx="8520600" cy="333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pic>
        <p:nvPicPr>
          <p:cNvPr id="570" name="Google Shape;570;p74"/>
          <p:cNvPicPr preferRelativeResize="0"/>
          <p:nvPr/>
        </p:nvPicPr>
        <p:blipFill>
          <a:blip r:embed="rId2">
            <a:alphaModFix/>
          </a:blip>
          <a:stretch>
            <a:fillRect/>
          </a:stretch>
        </p:blipFill>
        <p:spPr>
          <a:xfrm>
            <a:off x="190335" y="4651200"/>
            <a:ext cx="970780" cy="31985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71" name="Shape 571"/>
        <p:cNvGrpSpPr/>
        <p:nvPr/>
      </p:nvGrpSpPr>
      <p:grpSpPr>
        <a:xfrm>
          <a:off x="0" y="0"/>
          <a:ext cx="0" cy="0"/>
          <a:chOff x="0" y="0"/>
          <a:chExt cx="0" cy="0"/>
        </a:xfrm>
      </p:grpSpPr>
      <p:sp>
        <p:nvSpPr>
          <p:cNvPr id="572" name="Google Shape;572;p75"/>
          <p:cNvSpPr txBox="1"/>
          <p:nvPr>
            <p:ph type="title"/>
          </p:nvPr>
        </p:nvSpPr>
        <p:spPr>
          <a:xfrm>
            <a:off x="311700" y="410000"/>
            <a:ext cx="6614100" cy="6078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73" name="Google Shape;573;p75"/>
          <p:cNvSpPr txBox="1"/>
          <p:nvPr>
            <p:ph idx="1" type="body"/>
          </p:nvPr>
        </p:nvSpPr>
        <p:spPr>
          <a:xfrm>
            <a:off x="311700" y="1229975"/>
            <a:ext cx="3999900" cy="3339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74" name="Google Shape;574;p75"/>
          <p:cNvSpPr txBox="1"/>
          <p:nvPr>
            <p:ph idx="2" type="body"/>
          </p:nvPr>
        </p:nvSpPr>
        <p:spPr>
          <a:xfrm>
            <a:off x="4832400" y="1229975"/>
            <a:ext cx="3999900" cy="3339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75" name="Google Shape;575;p75"/>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grpSp>
        <p:nvGrpSpPr>
          <p:cNvPr id="576" name="Google Shape;576;p75"/>
          <p:cNvGrpSpPr/>
          <p:nvPr/>
        </p:nvGrpSpPr>
        <p:grpSpPr>
          <a:xfrm>
            <a:off x="6971838" y="-12"/>
            <a:ext cx="2174881" cy="1450030"/>
            <a:chOff x="6098378" y="5"/>
            <a:chExt cx="3045625" cy="2030570"/>
          </a:xfrm>
        </p:grpSpPr>
        <p:sp>
          <p:nvSpPr>
            <p:cNvPr id="577" name="Google Shape;577;p75"/>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75"/>
            <p:cNvSpPr/>
            <p:nvPr/>
          </p:nvSpPr>
          <p:spPr>
            <a:xfrm flipH="1">
              <a:off x="7113463" y="5"/>
              <a:ext cx="1015200" cy="10152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579" name="Google Shape;579;p75"/>
            <p:cNvSpPr/>
            <p:nvPr/>
          </p:nvSpPr>
          <p:spPr>
            <a:xfrm rot="10800000">
              <a:off x="6098378" y="97"/>
              <a:ext cx="1015200" cy="10152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580" name="Google Shape;580;p75"/>
            <p:cNvSpPr/>
            <p:nvPr/>
          </p:nvSpPr>
          <p:spPr>
            <a:xfrm rot="10800000">
              <a:off x="8128789" y="101537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81" name="Google Shape;581;p75"/>
          <p:cNvPicPr preferRelativeResize="0"/>
          <p:nvPr/>
        </p:nvPicPr>
        <p:blipFill>
          <a:blip r:embed="rId2">
            <a:alphaModFix/>
          </a:blip>
          <a:stretch>
            <a:fillRect/>
          </a:stretch>
        </p:blipFill>
        <p:spPr>
          <a:xfrm>
            <a:off x="8675950" y="0"/>
            <a:ext cx="470775" cy="470775"/>
          </a:xfrm>
          <a:prstGeom prst="rect">
            <a:avLst/>
          </a:prstGeom>
          <a:noFill/>
          <a:ln>
            <a:noFill/>
          </a:ln>
        </p:spPr>
      </p:pic>
      <p:pic>
        <p:nvPicPr>
          <p:cNvPr id="582" name="Google Shape;582;p75"/>
          <p:cNvPicPr preferRelativeResize="0"/>
          <p:nvPr/>
        </p:nvPicPr>
        <p:blipFill>
          <a:blip r:embed="rId3">
            <a:alphaModFix/>
          </a:blip>
          <a:stretch>
            <a:fillRect/>
          </a:stretch>
        </p:blipFill>
        <p:spPr>
          <a:xfrm>
            <a:off x="190335" y="4651200"/>
            <a:ext cx="970780" cy="31985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3" name="Shape 583"/>
        <p:cNvGrpSpPr/>
        <p:nvPr/>
      </p:nvGrpSpPr>
      <p:grpSpPr>
        <a:xfrm>
          <a:off x="0" y="0"/>
          <a:ext cx="0" cy="0"/>
          <a:chOff x="0" y="0"/>
          <a:chExt cx="0" cy="0"/>
        </a:xfrm>
      </p:grpSpPr>
      <p:sp>
        <p:nvSpPr>
          <p:cNvPr id="584" name="Google Shape;584;p76"/>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85" name="Google Shape;585;p76"/>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pic>
        <p:nvPicPr>
          <p:cNvPr id="586" name="Google Shape;586;p76"/>
          <p:cNvPicPr preferRelativeResize="0"/>
          <p:nvPr/>
        </p:nvPicPr>
        <p:blipFill>
          <a:blip r:embed="rId2">
            <a:alphaModFix/>
          </a:blip>
          <a:stretch>
            <a:fillRect/>
          </a:stretch>
        </p:blipFill>
        <p:spPr>
          <a:xfrm>
            <a:off x="190335" y="4651200"/>
            <a:ext cx="970780" cy="31985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587" name="Shape 587"/>
        <p:cNvGrpSpPr/>
        <p:nvPr/>
      </p:nvGrpSpPr>
      <p:grpSpPr>
        <a:xfrm>
          <a:off x="0" y="0"/>
          <a:ext cx="0" cy="0"/>
          <a:chOff x="0" y="0"/>
          <a:chExt cx="0" cy="0"/>
        </a:xfrm>
      </p:grpSpPr>
      <p:sp>
        <p:nvSpPr>
          <p:cNvPr id="588" name="Google Shape;588;p77"/>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89" name="Google Shape;589;p77"/>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
        <p:nvSpPr>
          <p:cNvPr id="590" name="Google Shape;590;p77"/>
          <p:cNvSpPr/>
          <p:nvPr/>
        </p:nvSpPr>
        <p:spPr>
          <a:xfrm>
            <a:off x="8418600" y="0"/>
            <a:ext cx="725400" cy="725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1" name="Google Shape;591;p77"/>
          <p:cNvPicPr preferRelativeResize="0"/>
          <p:nvPr/>
        </p:nvPicPr>
        <p:blipFill>
          <a:blip r:embed="rId2">
            <a:alphaModFix/>
          </a:blip>
          <a:stretch>
            <a:fillRect/>
          </a:stretch>
        </p:blipFill>
        <p:spPr>
          <a:xfrm>
            <a:off x="190335" y="4651200"/>
            <a:ext cx="970780" cy="31985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92" name="Shape 592"/>
        <p:cNvGrpSpPr/>
        <p:nvPr/>
      </p:nvGrpSpPr>
      <p:grpSpPr>
        <a:xfrm>
          <a:off x="0" y="0"/>
          <a:ext cx="0" cy="0"/>
          <a:chOff x="0" y="0"/>
          <a:chExt cx="0" cy="0"/>
        </a:xfrm>
      </p:grpSpPr>
      <p:sp>
        <p:nvSpPr>
          <p:cNvPr id="593" name="Google Shape;593;p78"/>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94" name="Shape 594"/>
        <p:cNvGrpSpPr/>
        <p:nvPr/>
      </p:nvGrpSpPr>
      <p:grpSpPr>
        <a:xfrm>
          <a:off x="0" y="0"/>
          <a:ext cx="0" cy="0"/>
          <a:chOff x="0" y="0"/>
          <a:chExt cx="0" cy="0"/>
        </a:xfrm>
      </p:grpSpPr>
      <p:sp>
        <p:nvSpPr>
          <p:cNvPr id="595" name="Google Shape;595;p79"/>
          <p:cNvSpPr/>
          <p:nvPr/>
        </p:nvSpPr>
        <p:spPr>
          <a:xfrm>
            <a:off x="4572000" y="-175"/>
            <a:ext cx="45720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79"/>
          <p:cNvSpPr txBox="1"/>
          <p:nvPr>
            <p:ph type="title"/>
          </p:nvPr>
        </p:nvSpPr>
        <p:spPr>
          <a:xfrm>
            <a:off x="265500" y="1151100"/>
            <a:ext cx="4045200" cy="15645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597" name="Google Shape;597;p79"/>
          <p:cNvSpPr txBox="1"/>
          <p:nvPr>
            <p:ph idx="1" type="subTitle"/>
          </p:nvPr>
        </p:nvSpPr>
        <p:spPr>
          <a:xfrm>
            <a:off x="265500" y="2769001"/>
            <a:ext cx="4045200" cy="12693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598" name="Google Shape;598;p7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99" name="Google Shape;599;p79"/>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pic>
        <p:nvPicPr>
          <p:cNvPr id="600" name="Google Shape;600;p79"/>
          <p:cNvPicPr preferRelativeResize="0"/>
          <p:nvPr/>
        </p:nvPicPr>
        <p:blipFill>
          <a:blip r:embed="rId2">
            <a:alphaModFix/>
          </a:blip>
          <a:stretch>
            <a:fillRect/>
          </a:stretch>
        </p:blipFill>
        <p:spPr>
          <a:xfrm>
            <a:off x="8223025" y="-6"/>
            <a:ext cx="920975" cy="914400"/>
          </a:xfrm>
          <a:prstGeom prst="rect">
            <a:avLst/>
          </a:prstGeom>
          <a:noFill/>
          <a:ln>
            <a:noFill/>
          </a:ln>
        </p:spPr>
      </p:pic>
      <p:pic>
        <p:nvPicPr>
          <p:cNvPr id="601" name="Google Shape;601;p79"/>
          <p:cNvPicPr preferRelativeResize="0"/>
          <p:nvPr/>
        </p:nvPicPr>
        <p:blipFill>
          <a:blip r:embed="rId3">
            <a:alphaModFix/>
          </a:blip>
          <a:stretch>
            <a:fillRect/>
          </a:stretch>
        </p:blipFill>
        <p:spPr>
          <a:xfrm>
            <a:off x="190335" y="4651200"/>
            <a:ext cx="970780" cy="31985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2" name="Shape 602"/>
        <p:cNvGrpSpPr/>
        <p:nvPr/>
      </p:nvGrpSpPr>
      <p:grpSpPr>
        <a:xfrm>
          <a:off x="0" y="0"/>
          <a:ext cx="0" cy="0"/>
          <a:chOff x="0" y="0"/>
          <a:chExt cx="0" cy="0"/>
        </a:xfrm>
      </p:grpSpPr>
      <p:sp>
        <p:nvSpPr>
          <p:cNvPr id="603" name="Google Shape;603;p8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04" name="Google Shape;604;p80"/>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gradFill>
          <a:gsLst>
            <a:gs pos="0">
              <a:srgbClr val="003778"/>
            </a:gs>
            <a:gs pos="100000">
              <a:srgbClr val="00183C"/>
            </a:gs>
          </a:gsLst>
          <a:lin ang="2700006" scaled="0"/>
        </a:gradFill>
      </p:bgPr>
    </p:bg>
    <p:spTree>
      <p:nvGrpSpPr>
        <p:cNvPr id="605" name="Shape 605"/>
        <p:cNvGrpSpPr/>
        <p:nvPr/>
      </p:nvGrpSpPr>
      <p:grpSpPr>
        <a:xfrm>
          <a:off x="0" y="0"/>
          <a:ext cx="0" cy="0"/>
          <a:chOff x="0" y="0"/>
          <a:chExt cx="0" cy="0"/>
        </a:xfrm>
      </p:grpSpPr>
      <p:grpSp>
        <p:nvGrpSpPr>
          <p:cNvPr id="606" name="Google Shape;606;p81"/>
          <p:cNvGrpSpPr/>
          <p:nvPr/>
        </p:nvGrpSpPr>
        <p:grpSpPr>
          <a:xfrm>
            <a:off x="6098378" y="5"/>
            <a:ext cx="3045625" cy="2030570"/>
            <a:chOff x="6098378" y="5"/>
            <a:chExt cx="3045625" cy="2030570"/>
          </a:xfrm>
        </p:grpSpPr>
        <p:sp>
          <p:nvSpPr>
            <p:cNvPr id="607" name="Google Shape;607;p8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81"/>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81"/>
            <p:cNvSpPr/>
            <p:nvPr/>
          </p:nvSpPr>
          <p:spPr>
            <a:xfrm rot="10800000">
              <a:off x="6098378" y="97"/>
              <a:ext cx="1015200" cy="10152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81"/>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1" name="Google Shape;611;p81"/>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612" name="Google Shape;612;p81"/>
          <p:cNvSpPr txBox="1"/>
          <p:nvPr>
            <p:ph idx="1" type="body"/>
          </p:nvPr>
        </p:nvSpPr>
        <p:spPr>
          <a:xfrm>
            <a:off x="311700" y="3369225"/>
            <a:ext cx="8520600" cy="1281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Char char="○"/>
              <a:defRPr>
                <a:solidFill>
                  <a:schemeClr val="lt1"/>
                </a:solidFill>
              </a:defRPr>
            </a:lvl2pPr>
            <a:lvl3pPr indent="-317500" lvl="2" marL="1371600" algn="ctr">
              <a:spcBef>
                <a:spcPts val="0"/>
              </a:spcBef>
              <a:spcAft>
                <a:spcPts val="0"/>
              </a:spcAft>
              <a:buClr>
                <a:schemeClr val="lt1"/>
              </a:buClr>
              <a:buSzPts val="1400"/>
              <a:buChar char="■"/>
              <a:defRPr>
                <a:solidFill>
                  <a:schemeClr val="lt1"/>
                </a:solidFill>
              </a:defRPr>
            </a:lvl3pPr>
            <a:lvl4pPr indent="-317500" lvl="3" marL="1828800" algn="ctr">
              <a:spcBef>
                <a:spcPts val="0"/>
              </a:spcBef>
              <a:spcAft>
                <a:spcPts val="0"/>
              </a:spcAft>
              <a:buClr>
                <a:schemeClr val="lt1"/>
              </a:buClr>
              <a:buSzPts val="1400"/>
              <a:buChar char="●"/>
              <a:defRPr>
                <a:solidFill>
                  <a:schemeClr val="lt1"/>
                </a:solidFill>
              </a:defRPr>
            </a:lvl4pPr>
            <a:lvl5pPr indent="-317500" lvl="4" marL="2286000" algn="ctr">
              <a:spcBef>
                <a:spcPts val="0"/>
              </a:spcBef>
              <a:spcAft>
                <a:spcPts val="0"/>
              </a:spcAft>
              <a:buClr>
                <a:schemeClr val="lt1"/>
              </a:buClr>
              <a:buSzPts val="1400"/>
              <a:buChar char="○"/>
              <a:defRPr>
                <a:solidFill>
                  <a:schemeClr val="lt1"/>
                </a:solidFill>
              </a:defRPr>
            </a:lvl5pPr>
            <a:lvl6pPr indent="-317500" lvl="5" marL="2743200" algn="ctr">
              <a:spcBef>
                <a:spcPts val="0"/>
              </a:spcBef>
              <a:spcAft>
                <a:spcPts val="0"/>
              </a:spcAft>
              <a:buClr>
                <a:schemeClr val="lt1"/>
              </a:buClr>
              <a:buSzPts val="1400"/>
              <a:buChar char="■"/>
              <a:defRPr>
                <a:solidFill>
                  <a:schemeClr val="lt1"/>
                </a:solidFill>
              </a:defRPr>
            </a:lvl6pPr>
            <a:lvl7pPr indent="-317500" lvl="6" marL="3200400" algn="ctr">
              <a:spcBef>
                <a:spcPts val="0"/>
              </a:spcBef>
              <a:spcAft>
                <a:spcPts val="0"/>
              </a:spcAft>
              <a:buClr>
                <a:schemeClr val="lt1"/>
              </a:buClr>
              <a:buSzPts val="1400"/>
              <a:buChar char="●"/>
              <a:defRPr>
                <a:solidFill>
                  <a:schemeClr val="lt1"/>
                </a:solidFill>
              </a:defRPr>
            </a:lvl7pPr>
            <a:lvl8pPr indent="-317500" lvl="7" marL="3657600" algn="ctr">
              <a:spcBef>
                <a:spcPts val="0"/>
              </a:spcBef>
              <a:spcAft>
                <a:spcPts val="0"/>
              </a:spcAft>
              <a:buClr>
                <a:schemeClr val="lt1"/>
              </a:buClr>
              <a:buSzPts val="1400"/>
              <a:buChar char="○"/>
              <a:defRPr>
                <a:solidFill>
                  <a:schemeClr val="lt1"/>
                </a:solidFill>
              </a:defRPr>
            </a:lvl8pPr>
            <a:lvl9pPr indent="-317500" lvl="8" marL="4114800" algn="ctr">
              <a:spcBef>
                <a:spcPts val="0"/>
              </a:spcBef>
              <a:spcAft>
                <a:spcPts val="0"/>
              </a:spcAft>
              <a:buClr>
                <a:schemeClr val="lt1"/>
              </a:buClr>
              <a:buSzPts val="1400"/>
              <a:buChar char="■"/>
              <a:defRPr>
                <a:solidFill>
                  <a:schemeClr val="lt1"/>
                </a:solidFill>
              </a:defRPr>
            </a:lvl9pPr>
          </a:lstStyle>
          <a:p/>
        </p:txBody>
      </p:sp>
      <p:sp>
        <p:nvSpPr>
          <p:cNvPr id="613" name="Google Shape;613;p81"/>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pic>
        <p:nvPicPr>
          <p:cNvPr id="614" name="Google Shape;614;p81"/>
          <p:cNvPicPr preferRelativeResize="0"/>
          <p:nvPr/>
        </p:nvPicPr>
        <p:blipFill>
          <a:blip r:embed="rId2">
            <a:alphaModFix/>
          </a:blip>
          <a:stretch>
            <a:fillRect/>
          </a:stretch>
        </p:blipFill>
        <p:spPr>
          <a:xfrm>
            <a:off x="8460425" y="301096"/>
            <a:ext cx="286575" cy="429875"/>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5" name="Shape 615"/>
        <p:cNvGrpSpPr/>
        <p:nvPr/>
      </p:nvGrpSpPr>
      <p:grpSpPr>
        <a:xfrm>
          <a:off x="0" y="0"/>
          <a:ext cx="0" cy="0"/>
          <a:chOff x="0" y="0"/>
          <a:chExt cx="0" cy="0"/>
        </a:xfrm>
      </p:grpSpPr>
      <p:sp>
        <p:nvSpPr>
          <p:cNvPr id="616" name="Google Shape;616;p82"/>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x2 Icon Slide">
  <p:cSld name="3x2 Icon Slide">
    <p:spTree>
      <p:nvGrpSpPr>
        <p:cNvPr id="65" name="Shape 65"/>
        <p:cNvGrpSpPr/>
        <p:nvPr/>
      </p:nvGrpSpPr>
      <p:grpSpPr>
        <a:xfrm>
          <a:off x="0" y="0"/>
          <a:ext cx="0" cy="0"/>
          <a:chOff x="0" y="0"/>
          <a:chExt cx="0" cy="0"/>
        </a:xfrm>
      </p:grpSpPr>
      <p:sp>
        <p:nvSpPr>
          <p:cNvPr id="66" name="Google Shape;66;p9"/>
          <p:cNvSpPr txBox="1"/>
          <p:nvPr>
            <p:ph type="title"/>
          </p:nvPr>
        </p:nvSpPr>
        <p:spPr>
          <a:xfrm>
            <a:off x="755650" y="712788"/>
            <a:ext cx="7632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9"/>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9"/>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0" name="Google Shape;70;p9"/>
          <p:cNvSpPr/>
          <p:nvPr>
            <p:ph idx="2" type="pic"/>
          </p:nvPr>
        </p:nvSpPr>
        <p:spPr>
          <a:xfrm>
            <a:off x="1625796" y="1203325"/>
            <a:ext cx="698500" cy="698500"/>
          </a:xfrm>
          <a:prstGeom prst="rect">
            <a:avLst/>
          </a:prstGeom>
          <a:noFill/>
          <a:ln>
            <a:noFill/>
          </a:ln>
        </p:spPr>
      </p:sp>
      <p:sp>
        <p:nvSpPr>
          <p:cNvPr id="71" name="Google Shape;71;p9"/>
          <p:cNvSpPr/>
          <p:nvPr>
            <p:ph idx="3" type="pic"/>
          </p:nvPr>
        </p:nvSpPr>
        <p:spPr>
          <a:xfrm>
            <a:off x="6819703" y="1203325"/>
            <a:ext cx="698500" cy="698500"/>
          </a:xfrm>
          <a:prstGeom prst="rect">
            <a:avLst/>
          </a:prstGeom>
          <a:noFill/>
          <a:ln>
            <a:noFill/>
          </a:ln>
        </p:spPr>
      </p:sp>
      <p:sp>
        <p:nvSpPr>
          <p:cNvPr id="72" name="Google Shape;72;p9"/>
          <p:cNvSpPr/>
          <p:nvPr>
            <p:ph idx="4" type="pic"/>
          </p:nvPr>
        </p:nvSpPr>
        <p:spPr>
          <a:xfrm>
            <a:off x="4222750" y="1203325"/>
            <a:ext cx="698500" cy="698500"/>
          </a:xfrm>
          <a:prstGeom prst="rect">
            <a:avLst/>
          </a:prstGeom>
          <a:noFill/>
          <a:ln>
            <a:noFill/>
          </a:ln>
        </p:spPr>
      </p:sp>
      <p:sp>
        <p:nvSpPr>
          <p:cNvPr id="73" name="Google Shape;73;p9"/>
          <p:cNvSpPr/>
          <p:nvPr>
            <p:ph idx="5" type="pic"/>
          </p:nvPr>
        </p:nvSpPr>
        <p:spPr>
          <a:xfrm>
            <a:off x="1625796" y="2913993"/>
            <a:ext cx="698500" cy="698500"/>
          </a:xfrm>
          <a:prstGeom prst="rect">
            <a:avLst/>
          </a:prstGeom>
          <a:noFill/>
          <a:ln>
            <a:noFill/>
          </a:ln>
        </p:spPr>
      </p:sp>
      <p:sp>
        <p:nvSpPr>
          <p:cNvPr id="74" name="Google Shape;74;p9"/>
          <p:cNvSpPr/>
          <p:nvPr>
            <p:ph idx="6" type="pic"/>
          </p:nvPr>
        </p:nvSpPr>
        <p:spPr>
          <a:xfrm>
            <a:off x="6819703" y="2913993"/>
            <a:ext cx="698500" cy="698500"/>
          </a:xfrm>
          <a:prstGeom prst="rect">
            <a:avLst/>
          </a:prstGeom>
          <a:noFill/>
          <a:ln>
            <a:noFill/>
          </a:ln>
        </p:spPr>
      </p:sp>
      <p:sp>
        <p:nvSpPr>
          <p:cNvPr id="75" name="Google Shape;75;p9"/>
          <p:cNvSpPr/>
          <p:nvPr>
            <p:ph idx="7" type="pic"/>
          </p:nvPr>
        </p:nvSpPr>
        <p:spPr>
          <a:xfrm>
            <a:off x="4222750" y="2913993"/>
            <a:ext cx="698500" cy="698500"/>
          </a:xfrm>
          <a:prstGeom prst="rect">
            <a:avLst/>
          </a:prstGeom>
          <a:noFill/>
          <a:ln>
            <a:noFill/>
          </a:ln>
        </p:spPr>
      </p:sp>
      <p:sp>
        <p:nvSpPr>
          <p:cNvPr id="76" name="Google Shape;76;p9"/>
          <p:cNvSpPr txBox="1"/>
          <p:nvPr>
            <p:ph idx="1" type="body"/>
          </p:nvPr>
        </p:nvSpPr>
        <p:spPr>
          <a:xfrm>
            <a:off x="755650" y="2089385"/>
            <a:ext cx="2356041" cy="58557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9"/>
          <p:cNvSpPr txBox="1"/>
          <p:nvPr>
            <p:ph idx="8" type="body"/>
          </p:nvPr>
        </p:nvSpPr>
        <p:spPr>
          <a:xfrm>
            <a:off x="6032309" y="2089385"/>
            <a:ext cx="2356041" cy="58557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9"/>
          <p:cNvSpPr txBox="1"/>
          <p:nvPr>
            <p:ph idx="9" type="body"/>
          </p:nvPr>
        </p:nvSpPr>
        <p:spPr>
          <a:xfrm>
            <a:off x="3395969" y="2089385"/>
            <a:ext cx="2356041" cy="58557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9"/>
          <p:cNvSpPr txBox="1"/>
          <p:nvPr>
            <p:ph idx="13" type="body"/>
          </p:nvPr>
        </p:nvSpPr>
        <p:spPr>
          <a:xfrm>
            <a:off x="755650" y="3815806"/>
            <a:ext cx="2356041" cy="58557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9"/>
          <p:cNvSpPr txBox="1"/>
          <p:nvPr>
            <p:ph idx="14" type="body"/>
          </p:nvPr>
        </p:nvSpPr>
        <p:spPr>
          <a:xfrm>
            <a:off x="6032309" y="3815806"/>
            <a:ext cx="2356041" cy="58557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9"/>
          <p:cNvSpPr txBox="1"/>
          <p:nvPr>
            <p:ph idx="15" type="body"/>
          </p:nvPr>
        </p:nvSpPr>
        <p:spPr>
          <a:xfrm>
            <a:off x="3395969" y="3815806"/>
            <a:ext cx="2356041" cy="58557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type="title">
  <p:cSld name="TITLE">
    <p:bg>
      <p:bgPr>
        <a:solidFill>
          <a:schemeClr val="lt1"/>
        </a:solidFill>
      </p:bgPr>
    </p:bg>
    <p:spTree>
      <p:nvGrpSpPr>
        <p:cNvPr id="621" name="Shape 621"/>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Full Width 1 1" showMasterSp="0">
  <p:cSld name="1_Text Full Width 2_1">
    <p:spTree>
      <p:nvGrpSpPr>
        <p:cNvPr id="622" name="Shape 622"/>
        <p:cNvGrpSpPr/>
        <p:nvPr/>
      </p:nvGrpSpPr>
      <p:grpSpPr>
        <a:xfrm>
          <a:off x="0" y="0"/>
          <a:ext cx="0" cy="0"/>
          <a:chOff x="0" y="0"/>
          <a:chExt cx="0" cy="0"/>
        </a:xfrm>
      </p:grpSpPr>
      <p:sp>
        <p:nvSpPr>
          <p:cNvPr id="623" name="Google Shape;623;p85"/>
          <p:cNvSpPr txBox="1"/>
          <p:nvPr>
            <p:ph type="title"/>
          </p:nvPr>
        </p:nvSpPr>
        <p:spPr>
          <a:xfrm>
            <a:off x="468630" y="273844"/>
            <a:ext cx="8200200" cy="701700"/>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rgbClr val="168FDF"/>
              </a:buClr>
              <a:buSzPts val="1800"/>
              <a:buFont typeface="Open Sans"/>
              <a:buNone/>
              <a:defRPr i="0" sz="1800" u="none" cap="none" strike="noStrike">
                <a:solidFill>
                  <a:srgbClr val="168FDF"/>
                </a:solidFill>
                <a:latin typeface="Open Sans"/>
                <a:ea typeface="Open Sans"/>
                <a:cs typeface="Open Sans"/>
                <a:sym typeface="Open Sans"/>
              </a:defRPr>
            </a:lvl1pPr>
            <a:lvl2pPr lvl="1" algn="l">
              <a:lnSpc>
                <a:spcPct val="100000"/>
              </a:lnSpc>
              <a:spcBef>
                <a:spcPts val="0"/>
              </a:spcBef>
              <a:spcAft>
                <a:spcPts val="0"/>
              </a:spcAft>
              <a:buSzPts val="1100"/>
              <a:buFont typeface="Open Sans"/>
              <a:buNone/>
              <a:defRPr sz="1400">
                <a:latin typeface="Open Sans"/>
                <a:ea typeface="Open Sans"/>
                <a:cs typeface="Open Sans"/>
                <a:sym typeface="Open Sans"/>
              </a:defRPr>
            </a:lvl2pPr>
            <a:lvl3pPr lvl="2" algn="l">
              <a:lnSpc>
                <a:spcPct val="100000"/>
              </a:lnSpc>
              <a:spcBef>
                <a:spcPts val="0"/>
              </a:spcBef>
              <a:spcAft>
                <a:spcPts val="0"/>
              </a:spcAft>
              <a:buSzPts val="1100"/>
              <a:buFont typeface="Open Sans"/>
              <a:buNone/>
              <a:defRPr sz="1400">
                <a:latin typeface="Open Sans"/>
                <a:ea typeface="Open Sans"/>
                <a:cs typeface="Open Sans"/>
                <a:sym typeface="Open Sans"/>
              </a:defRPr>
            </a:lvl3pPr>
            <a:lvl4pPr lvl="3" algn="l">
              <a:lnSpc>
                <a:spcPct val="100000"/>
              </a:lnSpc>
              <a:spcBef>
                <a:spcPts val="0"/>
              </a:spcBef>
              <a:spcAft>
                <a:spcPts val="0"/>
              </a:spcAft>
              <a:buSzPts val="1100"/>
              <a:buFont typeface="Open Sans"/>
              <a:buNone/>
              <a:defRPr sz="1400">
                <a:latin typeface="Open Sans"/>
                <a:ea typeface="Open Sans"/>
                <a:cs typeface="Open Sans"/>
                <a:sym typeface="Open Sans"/>
              </a:defRPr>
            </a:lvl4pPr>
            <a:lvl5pPr lvl="4" algn="l">
              <a:lnSpc>
                <a:spcPct val="100000"/>
              </a:lnSpc>
              <a:spcBef>
                <a:spcPts val="0"/>
              </a:spcBef>
              <a:spcAft>
                <a:spcPts val="0"/>
              </a:spcAft>
              <a:buSzPts val="1100"/>
              <a:buFont typeface="Open Sans"/>
              <a:buNone/>
              <a:defRPr sz="1400">
                <a:latin typeface="Open Sans"/>
                <a:ea typeface="Open Sans"/>
                <a:cs typeface="Open Sans"/>
                <a:sym typeface="Open Sans"/>
              </a:defRPr>
            </a:lvl5pPr>
            <a:lvl6pPr lvl="5" algn="l">
              <a:lnSpc>
                <a:spcPct val="100000"/>
              </a:lnSpc>
              <a:spcBef>
                <a:spcPts val="0"/>
              </a:spcBef>
              <a:spcAft>
                <a:spcPts val="0"/>
              </a:spcAft>
              <a:buSzPts val="1100"/>
              <a:buFont typeface="Open Sans"/>
              <a:buNone/>
              <a:defRPr sz="1400">
                <a:latin typeface="Open Sans"/>
                <a:ea typeface="Open Sans"/>
                <a:cs typeface="Open Sans"/>
                <a:sym typeface="Open Sans"/>
              </a:defRPr>
            </a:lvl6pPr>
            <a:lvl7pPr lvl="6" algn="l">
              <a:lnSpc>
                <a:spcPct val="100000"/>
              </a:lnSpc>
              <a:spcBef>
                <a:spcPts val="0"/>
              </a:spcBef>
              <a:spcAft>
                <a:spcPts val="0"/>
              </a:spcAft>
              <a:buSzPts val="1100"/>
              <a:buFont typeface="Open Sans"/>
              <a:buNone/>
              <a:defRPr sz="1400">
                <a:latin typeface="Open Sans"/>
                <a:ea typeface="Open Sans"/>
                <a:cs typeface="Open Sans"/>
                <a:sym typeface="Open Sans"/>
              </a:defRPr>
            </a:lvl7pPr>
            <a:lvl8pPr lvl="7" algn="l">
              <a:lnSpc>
                <a:spcPct val="100000"/>
              </a:lnSpc>
              <a:spcBef>
                <a:spcPts val="0"/>
              </a:spcBef>
              <a:spcAft>
                <a:spcPts val="0"/>
              </a:spcAft>
              <a:buSzPts val="1100"/>
              <a:buFont typeface="Open Sans"/>
              <a:buNone/>
              <a:defRPr sz="1400">
                <a:latin typeface="Open Sans"/>
                <a:ea typeface="Open Sans"/>
                <a:cs typeface="Open Sans"/>
                <a:sym typeface="Open Sans"/>
              </a:defRPr>
            </a:lvl8pPr>
            <a:lvl9pPr lvl="8" algn="l">
              <a:lnSpc>
                <a:spcPct val="100000"/>
              </a:lnSpc>
              <a:spcBef>
                <a:spcPts val="0"/>
              </a:spcBef>
              <a:spcAft>
                <a:spcPts val="0"/>
              </a:spcAft>
              <a:buSzPts val="1100"/>
              <a:buFont typeface="Open Sans"/>
              <a:buNone/>
              <a:defRPr sz="1400">
                <a:latin typeface="Open Sans"/>
                <a:ea typeface="Open Sans"/>
                <a:cs typeface="Open Sans"/>
                <a:sym typeface="Open Sans"/>
              </a:defRPr>
            </a:lvl9pPr>
          </a:lstStyle>
          <a:p/>
        </p:txBody>
      </p:sp>
      <p:sp>
        <p:nvSpPr>
          <p:cNvPr id="624" name="Google Shape;624;p85"/>
          <p:cNvSpPr txBox="1"/>
          <p:nvPr>
            <p:ph idx="1" type="body"/>
          </p:nvPr>
        </p:nvSpPr>
        <p:spPr>
          <a:xfrm>
            <a:off x="468630" y="1001316"/>
            <a:ext cx="8200200" cy="3263400"/>
          </a:xfrm>
          <a:prstGeom prst="rect">
            <a:avLst/>
          </a:prstGeom>
          <a:noFill/>
          <a:ln>
            <a:noFill/>
          </a:ln>
        </p:spPr>
        <p:txBody>
          <a:bodyPr anchorCtr="0" anchor="t" bIns="34275" lIns="68575" spcFirstLastPara="1" rIns="68575" wrap="square" tIns="34275">
            <a:noAutofit/>
          </a:bodyPr>
          <a:lstStyle>
            <a:lvl1pPr indent="-336550" lvl="0" marL="457200" marR="0" algn="l">
              <a:lnSpc>
                <a:spcPct val="100000"/>
              </a:lnSpc>
              <a:spcBef>
                <a:spcPts val="800"/>
              </a:spcBef>
              <a:spcAft>
                <a:spcPts val="0"/>
              </a:spcAft>
              <a:buClr>
                <a:srgbClr val="168FDF"/>
              </a:buClr>
              <a:buSzPts val="1700"/>
              <a:buFont typeface="Open Sans"/>
              <a:buChar char="›"/>
              <a:defRPr i="0" sz="1700" u="none" cap="none" strike="noStrike">
                <a:solidFill>
                  <a:srgbClr val="2F2F2F"/>
                </a:solidFill>
                <a:latin typeface="Open Sans"/>
                <a:ea typeface="Open Sans"/>
                <a:cs typeface="Open Sans"/>
                <a:sym typeface="Open Sans"/>
              </a:defRPr>
            </a:lvl1pPr>
            <a:lvl2pPr indent="-323850" lvl="1" marL="914400" marR="0" algn="l">
              <a:lnSpc>
                <a:spcPct val="100000"/>
              </a:lnSpc>
              <a:spcBef>
                <a:spcPts val="400"/>
              </a:spcBef>
              <a:spcAft>
                <a:spcPts val="0"/>
              </a:spcAft>
              <a:buClr>
                <a:srgbClr val="168FDF"/>
              </a:buClr>
              <a:buSzPts val="1500"/>
              <a:buFont typeface="Open Sans"/>
              <a:buChar char="›"/>
              <a:defRPr i="0" sz="1500" u="none" cap="none" strike="noStrike">
                <a:solidFill>
                  <a:srgbClr val="2F2F2F"/>
                </a:solidFill>
                <a:latin typeface="Open Sans"/>
                <a:ea typeface="Open Sans"/>
                <a:cs typeface="Open Sans"/>
                <a:sym typeface="Open Sans"/>
              </a:defRPr>
            </a:lvl2pPr>
            <a:lvl3pPr indent="-317500" lvl="2" marL="1371600" marR="0" algn="l">
              <a:lnSpc>
                <a:spcPct val="100000"/>
              </a:lnSpc>
              <a:spcBef>
                <a:spcPts val="400"/>
              </a:spcBef>
              <a:spcAft>
                <a:spcPts val="0"/>
              </a:spcAft>
              <a:buClr>
                <a:srgbClr val="168FDF"/>
              </a:buClr>
              <a:buSzPts val="1400"/>
              <a:buFont typeface="Open Sans"/>
              <a:buChar char="›"/>
              <a:defRPr i="0" sz="1400" u="none" cap="none" strike="noStrike">
                <a:solidFill>
                  <a:srgbClr val="2F2F2F"/>
                </a:solidFill>
                <a:latin typeface="Open Sans"/>
                <a:ea typeface="Open Sans"/>
                <a:cs typeface="Open Sans"/>
                <a:sym typeface="Open Sans"/>
              </a:defRPr>
            </a:lvl3pPr>
            <a:lvl4pPr indent="-304800" lvl="3" marL="1828800" marR="0" algn="l">
              <a:lnSpc>
                <a:spcPct val="100000"/>
              </a:lnSpc>
              <a:spcBef>
                <a:spcPts val="400"/>
              </a:spcBef>
              <a:spcAft>
                <a:spcPts val="0"/>
              </a:spcAft>
              <a:buClr>
                <a:srgbClr val="168FDF"/>
              </a:buClr>
              <a:buSzPts val="1200"/>
              <a:buFont typeface="Open Sans"/>
              <a:buChar char="›"/>
              <a:defRPr i="0" sz="1200" u="none" cap="none" strike="noStrike">
                <a:solidFill>
                  <a:srgbClr val="2F2F2F"/>
                </a:solidFill>
                <a:latin typeface="Open Sans"/>
                <a:ea typeface="Open Sans"/>
                <a:cs typeface="Open Sans"/>
                <a:sym typeface="Open Sans"/>
              </a:defRPr>
            </a:lvl4pPr>
            <a:lvl5pPr indent="-298450" lvl="4" marL="2286000" marR="0" algn="l">
              <a:lnSpc>
                <a:spcPct val="100000"/>
              </a:lnSpc>
              <a:spcBef>
                <a:spcPts val="400"/>
              </a:spcBef>
              <a:spcAft>
                <a:spcPts val="0"/>
              </a:spcAft>
              <a:buClr>
                <a:srgbClr val="168FDF"/>
              </a:buClr>
              <a:buSzPts val="1100"/>
              <a:buFont typeface="Open Sans"/>
              <a:buChar char="›"/>
              <a:defRPr i="0" sz="1100" u="none" cap="none" strike="noStrike">
                <a:solidFill>
                  <a:srgbClr val="2F2F2F"/>
                </a:solidFill>
                <a:latin typeface="Open Sans"/>
                <a:ea typeface="Open Sans"/>
                <a:cs typeface="Open Sans"/>
                <a:sym typeface="Open Sans"/>
              </a:defRPr>
            </a:lvl5pPr>
            <a:lvl6pPr indent="-317500" lvl="5" marL="2743200" marR="0" algn="l">
              <a:lnSpc>
                <a:spcPct val="90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6pPr>
            <a:lvl7pPr indent="-317500" lvl="6" marL="3200400" marR="0" algn="l">
              <a:lnSpc>
                <a:spcPct val="90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7pPr>
            <a:lvl8pPr indent="-317500" lvl="7" marL="3657600" marR="0" algn="l">
              <a:lnSpc>
                <a:spcPct val="90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8pPr>
            <a:lvl9pPr indent="-317500" lvl="8" marL="4114800" marR="0" algn="l">
              <a:lnSpc>
                <a:spcPct val="90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9pPr>
          </a:lstStyle>
          <a:p/>
        </p:txBody>
      </p:sp>
      <p:cxnSp>
        <p:nvCxnSpPr>
          <p:cNvPr id="625" name="Google Shape;625;p85"/>
          <p:cNvCxnSpPr/>
          <p:nvPr/>
        </p:nvCxnSpPr>
        <p:spPr>
          <a:xfrm>
            <a:off x="308610" y="273844"/>
            <a:ext cx="0" cy="4581600"/>
          </a:xfrm>
          <a:prstGeom prst="straightConnector1">
            <a:avLst/>
          </a:prstGeom>
          <a:noFill/>
          <a:ln cap="flat" cmpd="sng" w="9525">
            <a:solidFill>
              <a:srgbClr val="168FDF"/>
            </a:solidFill>
            <a:prstDash val="solid"/>
            <a:miter lim="800000"/>
            <a:headEnd len="sm" w="sm" type="none"/>
            <a:tailEnd len="sm" w="sm" type="none"/>
          </a:ln>
        </p:spPr>
      </p:cxnSp>
      <p:pic>
        <p:nvPicPr>
          <p:cNvPr id="626" name="Google Shape;626;p85"/>
          <p:cNvPicPr preferRelativeResize="0"/>
          <p:nvPr/>
        </p:nvPicPr>
        <p:blipFill rotWithShape="1">
          <a:blip r:embed="rId2">
            <a:alphaModFix/>
          </a:blip>
          <a:srcRect b="0" l="0" r="0" t="0"/>
          <a:stretch/>
        </p:blipFill>
        <p:spPr>
          <a:xfrm>
            <a:off x="455313" y="4734017"/>
            <a:ext cx="2033132" cy="121351"/>
          </a:xfrm>
          <a:prstGeom prst="rect">
            <a:avLst/>
          </a:prstGeom>
          <a:noFill/>
          <a:ln>
            <a:noFill/>
          </a:ln>
        </p:spPr>
      </p:pic>
      <p:sp>
        <p:nvSpPr>
          <p:cNvPr id="627" name="Google Shape;627;p85"/>
          <p:cNvSpPr txBox="1"/>
          <p:nvPr>
            <p:ph idx="12" type="sldNum"/>
          </p:nvPr>
        </p:nvSpPr>
        <p:spPr>
          <a:xfrm>
            <a:off x="8868254" y="4937760"/>
            <a:ext cx="276000" cy="2055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2F2F2F"/>
              </a:buClr>
              <a:buSzPts val="800"/>
              <a:buFont typeface="Gill Sans"/>
              <a:buNone/>
              <a:defRPr b="0" i="0" sz="800" u="none" cap="none" strike="noStrike">
                <a:solidFill>
                  <a:srgbClr val="2F2F2F"/>
                </a:solidFill>
                <a:latin typeface="Gill Sans"/>
                <a:ea typeface="Gill Sans"/>
                <a:cs typeface="Gill Sans"/>
                <a:sym typeface="Gill Sans"/>
              </a:defRPr>
            </a:lvl1pPr>
            <a:lvl2pPr indent="0" lvl="1" marL="0" marR="0" algn="r">
              <a:lnSpc>
                <a:spcPct val="100000"/>
              </a:lnSpc>
              <a:spcBef>
                <a:spcPts val="0"/>
              </a:spcBef>
              <a:spcAft>
                <a:spcPts val="0"/>
              </a:spcAft>
              <a:buClr>
                <a:srgbClr val="2F2F2F"/>
              </a:buClr>
              <a:buSzPts val="800"/>
              <a:buFont typeface="Gill Sans"/>
              <a:buNone/>
              <a:defRPr b="0" i="0" sz="800" u="none" cap="none" strike="noStrike">
                <a:solidFill>
                  <a:srgbClr val="2F2F2F"/>
                </a:solidFill>
                <a:latin typeface="Gill Sans"/>
                <a:ea typeface="Gill Sans"/>
                <a:cs typeface="Gill Sans"/>
                <a:sym typeface="Gill Sans"/>
              </a:defRPr>
            </a:lvl2pPr>
            <a:lvl3pPr indent="0" lvl="2" marL="0" marR="0" algn="r">
              <a:lnSpc>
                <a:spcPct val="100000"/>
              </a:lnSpc>
              <a:spcBef>
                <a:spcPts val="0"/>
              </a:spcBef>
              <a:spcAft>
                <a:spcPts val="0"/>
              </a:spcAft>
              <a:buClr>
                <a:srgbClr val="2F2F2F"/>
              </a:buClr>
              <a:buSzPts val="800"/>
              <a:buFont typeface="Gill Sans"/>
              <a:buNone/>
              <a:defRPr b="0" i="0" sz="800" u="none" cap="none" strike="noStrike">
                <a:solidFill>
                  <a:srgbClr val="2F2F2F"/>
                </a:solidFill>
                <a:latin typeface="Gill Sans"/>
                <a:ea typeface="Gill Sans"/>
                <a:cs typeface="Gill Sans"/>
                <a:sym typeface="Gill Sans"/>
              </a:defRPr>
            </a:lvl3pPr>
            <a:lvl4pPr indent="0" lvl="3" marL="0" marR="0" algn="r">
              <a:lnSpc>
                <a:spcPct val="100000"/>
              </a:lnSpc>
              <a:spcBef>
                <a:spcPts val="0"/>
              </a:spcBef>
              <a:spcAft>
                <a:spcPts val="0"/>
              </a:spcAft>
              <a:buClr>
                <a:srgbClr val="2F2F2F"/>
              </a:buClr>
              <a:buSzPts val="800"/>
              <a:buFont typeface="Gill Sans"/>
              <a:buNone/>
              <a:defRPr b="0" i="0" sz="800" u="none" cap="none" strike="noStrike">
                <a:solidFill>
                  <a:srgbClr val="2F2F2F"/>
                </a:solidFill>
                <a:latin typeface="Gill Sans"/>
                <a:ea typeface="Gill Sans"/>
                <a:cs typeface="Gill Sans"/>
                <a:sym typeface="Gill Sans"/>
              </a:defRPr>
            </a:lvl4pPr>
            <a:lvl5pPr indent="0" lvl="4" marL="0" marR="0" algn="r">
              <a:lnSpc>
                <a:spcPct val="100000"/>
              </a:lnSpc>
              <a:spcBef>
                <a:spcPts val="0"/>
              </a:spcBef>
              <a:spcAft>
                <a:spcPts val="0"/>
              </a:spcAft>
              <a:buClr>
                <a:srgbClr val="2F2F2F"/>
              </a:buClr>
              <a:buSzPts val="800"/>
              <a:buFont typeface="Gill Sans"/>
              <a:buNone/>
              <a:defRPr b="0" i="0" sz="800" u="none" cap="none" strike="noStrike">
                <a:solidFill>
                  <a:srgbClr val="2F2F2F"/>
                </a:solidFill>
                <a:latin typeface="Gill Sans"/>
                <a:ea typeface="Gill Sans"/>
                <a:cs typeface="Gill Sans"/>
                <a:sym typeface="Gill Sans"/>
              </a:defRPr>
            </a:lvl5pPr>
            <a:lvl6pPr indent="0" lvl="5" marL="0" marR="0" algn="r">
              <a:lnSpc>
                <a:spcPct val="100000"/>
              </a:lnSpc>
              <a:spcBef>
                <a:spcPts val="0"/>
              </a:spcBef>
              <a:spcAft>
                <a:spcPts val="0"/>
              </a:spcAft>
              <a:buClr>
                <a:srgbClr val="2F2F2F"/>
              </a:buClr>
              <a:buSzPts val="800"/>
              <a:buFont typeface="Gill Sans"/>
              <a:buNone/>
              <a:defRPr b="0" i="0" sz="800" u="none" cap="none" strike="noStrike">
                <a:solidFill>
                  <a:srgbClr val="2F2F2F"/>
                </a:solidFill>
                <a:latin typeface="Gill Sans"/>
                <a:ea typeface="Gill Sans"/>
                <a:cs typeface="Gill Sans"/>
                <a:sym typeface="Gill Sans"/>
              </a:defRPr>
            </a:lvl6pPr>
            <a:lvl7pPr indent="0" lvl="6" marL="0" marR="0" algn="r">
              <a:lnSpc>
                <a:spcPct val="100000"/>
              </a:lnSpc>
              <a:spcBef>
                <a:spcPts val="0"/>
              </a:spcBef>
              <a:spcAft>
                <a:spcPts val="0"/>
              </a:spcAft>
              <a:buClr>
                <a:srgbClr val="2F2F2F"/>
              </a:buClr>
              <a:buSzPts val="800"/>
              <a:buFont typeface="Gill Sans"/>
              <a:buNone/>
              <a:defRPr b="0" i="0" sz="800" u="none" cap="none" strike="noStrike">
                <a:solidFill>
                  <a:srgbClr val="2F2F2F"/>
                </a:solidFill>
                <a:latin typeface="Gill Sans"/>
                <a:ea typeface="Gill Sans"/>
                <a:cs typeface="Gill Sans"/>
                <a:sym typeface="Gill Sans"/>
              </a:defRPr>
            </a:lvl7pPr>
            <a:lvl8pPr indent="0" lvl="7" marL="0" marR="0" algn="r">
              <a:lnSpc>
                <a:spcPct val="100000"/>
              </a:lnSpc>
              <a:spcBef>
                <a:spcPts val="0"/>
              </a:spcBef>
              <a:spcAft>
                <a:spcPts val="0"/>
              </a:spcAft>
              <a:buClr>
                <a:srgbClr val="2F2F2F"/>
              </a:buClr>
              <a:buSzPts val="800"/>
              <a:buFont typeface="Gill Sans"/>
              <a:buNone/>
              <a:defRPr b="0" i="0" sz="800" u="none" cap="none" strike="noStrike">
                <a:solidFill>
                  <a:srgbClr val="2F2F2F"/>
                </a:solidFill>
                <a:latin typeface="Gill Sans"/>
                <a:ea typeface="Gill Sans"/>
                <a:cs typeface="Gill Sans"/>
                <a:sym typeface="Gill Sans"/>
              </a:defRPr>
            </a:lvl8pPr>
            <a:lvl9pPr indent="0" lvl="8" marL="0" marR="0" algn="r">
              <a:lnSpc>
                <a:spcPct val="100000"/>
              </a:lnSpc>
              <a:spcBef>
                <a:spcPts val="0"/>
              </a:spcBef>
              <a:spcAft>
                <a:spcPts val="0"/>
              </a:spcAft>
              <a:buClr>
                <a:srgbClr val="2F2F2F"/>
              </a:buClr>
              <a:buSzPts val="800"/>
              <a:buFont typeface="Gill Sans"/>
              <a:buNone/>
              <a:defRPr b="0" i="0" sz="800" u="none" cap="none" strike="noStrike">
                <a:solidFill>
                  <a:srgbClr val="2F2F2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Full Width 1" showMasterSp="0">
  <p:cSld name="Text Full Width">
    <p:spTree>
      <p:nvGrpSpPr>
        <p:cNvPr id="628" name="Shape 628"/>
        <p:cNvGrpSpPr/>
        <p:nvPr/>
      </p:nvGrpSpPr>
      <p:grpSpPr>
        <a:xfrm>
          <a:off x="0" y="0"/>
          <a:ext cx="0" cy="0"/>
          <a:chOff x="0" y="0"/>
          <a:chExt cx="0" cy="0"/>
        </a:xfrm>
      </p:grpSpPr>
      <p:sp>
        <p:nvSpPr>
          <p:cNvPr id="629" name="Google Shape;629;p86"/>
          <p:cNvSpPr txBox="1"/>
          <p:nvPr>
            <p:ph type="title"/>
          </p:nvPr>
        </p:nvSpPr>
        <p:spPr>
          <a:xfrm>
            <a:off x="468630" y="273844"/>
            <a:ext cx="8200200" cy="701700"/>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rgbClr val="168FDF"/>
              </a:buClr>
              <a:buSzPts val="1800"/>
              <a:buFont typeface="Open Sans"/>
              <a:buNone/>
              <a:defRPr i="0" sz="1800" u="none" cap="none" strike="noStrike">
                <a:solidFill>
                  <a:srgbClr val="168FDF"/>
                </a:solidFill>
                <a:latin typeface="Open Sans"/>
                <a:ea typeface="Open Sans"/>
                <a:cs typeface="Open Sans"/>
                <a:sym typeface="Open Sans"/>
              </a:defRPr>
            </a:lvl1pPr>
            <a:lvl2pPr lvl="1" algn="l">
              <a:lnSpc>
                <a:spcPct val="100000"/>
              </a:lnSpc>
              <a:spcBef>
                <a:spcPts val="0"/>
              </a:spcBef>
              <a:spcAft>
                <a:spcPts val="0"/>
              </a:spcAft>
              <a:buSzPts val="2200"/>
              <a:buFont typeface="Open Sans"/>
              <a:buNone/>
              <a:defRPr sz="1400">
                <a:latin typeface="Open Sans"/>
                <a:ea typeface="Open Sans"/>
                <a:cs typeface="Open Sans"/>
                <a:sym typeface="Open Sans"/>
              </a:defRPr>
            </a:lvl2pPr>
            <a:lvl3pPr lvl="2" algn="l">
              <a:lnSpc>
                <a:spcPct val="100000"/>
              </a:lnSpc>
              <a:spcBef>
                <a:spcPts val="0"/>
              </a:spcBef>
              <a:spcAft>
                <a:spcPts val="0"/>
              </a:spcAft>
              <a:buSzPts val="2200"/>
              <a:buFont typeface="Open Sans"/>
              <a:buNone/>
              <a:defRPr sz="1400">
                <a:latin typeface="Open Sans"/>
                <a:ea typeface="Open Sans"/>
                <a:cs typeface="Open Sans"/>
                <a:sym typeface="Open Sans"/>
              </a:defRPr>
            </a:lvl3pPr>
            <a:lvl4pPr lvl="3" algn="l">
              <a:lnSpc>
                <a:spcPct val="100000"/>
              </a:lnSpc>
              <a:spcBef>
                <a:spcPts val="0"/>
              </a:spcBef>
              <a:spcAft>
                <a:spcPts val="0"/>
              </a:spcAft>
              <a:buSzPts val="2200"/>
              <a:buFont typeface="Open Sans"/>
              <a:buNone/>
              <a:defRPr sz="1400">
                <a:latin typeface="Open Sans"/>
                <a:ea typeface="Open Sans"/>
                <a:cs typeface="Open Sans"/>
                <a:sym typeface="Open Sans"/>
              </a:defRPr>
            </a:lvl4pPr>
            <a:lvl5pPr lvl="4" algn="l">
              <a:lnSpc>
                <a:spcPct val="100000"/>
              </a:lnSpc>
              <a:spcBef>
                <a:spcPts val="0"/>
              </a:spcBef>
              <a:spcAft>
                <a:spcPts val="0"/>
              </a:spcAft>
              <a:buSzPts val="2200"/>
              <a:buFont typeface="Open Sans"/>
              <a:buNone/>
              <a:defRPr sz="1400">
                <a:latin typeface="Open Sans"/>
                <a:ea typeface="Open Sans"/>
                <a:cs typeface="Open Sans"/>
                <a:sym typeface="Open Sans"/>
              </a:defRPr>
            </a:lvl5pPr>
            <a:lvl6pPr lvl="5" algn="l">
              <a:lnSpc>
                <a:spcPct val="100000"/>
              </a:lnSpc>
              <a:spcBef>
                <a:spcPts val="0"/>
              </a:spcBef>
              <a:spcAft>
                <a:spcPts val="0"/>
              </a:spcAft>
              <a:buSzPts val="2200"/>
              <a:buFont typeface="Open Sans"/>
              <a:buNone/>
              <a:defRPr sz="1400">
                <a:latin typeface="Open Sans"/>
                <a:ea typeface="Open Sans"/>
                <a:cs typeface="Open Sans"/>
                <a:sym typeface="Open Sans"/>
              </a:defRPr>
            </a:lvl6pPr>
            <a:lvl7pPr lvl="6" algn="l">
              <a:lnSpc>
                <a:spcPct val="100000"/>
              </a:lnSpc>
              <a:spcBef>
                <a:spcPts val="0"/>
              </a:spcBef>
              <a:spcAft>
                <a:spcPts val="0"/>
              </a:spcAft>
              <a:buSzPts val="2200"/>
              <a:buFont typeface="Open Sans"/>
              <a:buNone/>
              <a:defRPr sz="1400">
                <a:latin typeface="Open Sans"/>
                <a:ea typeface="Open Sans"/>
                <a:cs typeface="Open Sans"/>
                <a:sym typeface="Open Sans"/>
              </a:defRPr>
            </a:lvl7pPr>
            <a:lvl8pPr lvl="7" algn="l">
              <a:lnSpc>
                <a:spcPct val="100000"/>
              </a:lnSpc>
              <a:spcBef>
                <a:spcPts val="0"/>
              </a:spcBef>
              <a:spcAft>
                <a:spcPts val="0"/>
              </a:spcAft>
              <a:buSzPts val="2200"/>
              <a:buFont typeface="Open Sans"/>
              <a:buNone/>
              <a:defRPr sz="1400">
                <a:latin typeface="Open Sans"/>
                <a:ea typeface="Open Sans"/>
                <a:cs typeface="Open Sans"/>
                <a:sym typeface="Open Sans"/>
              </a:defRPr>
            </a:lvl8pPr>
            <a:lvl9pPr lvl="8" algn="l">
              <a:lnSpc>
                <a:spcPct val="100000"/>
              </a:lnSpc>
              <a:spcBef>
                <a:spcPts val="0"/>
              </a:spcBef>
              <a:spcAft>
                <a:spcPts val="0"/>
              </a:spcAft>
              <a:buSzPts val="2200"/>
              <a:buFont typeface="Open Sans"/>
              <a:buNone/>
              <a:defRPr sz="1400">
                <a:latin typeface="Open Sans"/>
                <a:ea typeface="Open Sans"/>
                <a:cs typeface="Open Sans"/>
                <a:sym typeface="Open Sans"/>
              </a:defRPr>
            </a:lvl9pPr>
          </a:lstStyle>
          <a:p/>
        </p:txBody>
      </p:sp>
      <p:sp>
        <p:nvSpPr>
          <p:cNvPr id="630" name="Google Shape;630;p86"/>
          <p:cNvSpPr txBox="1"/>
          <p:nvPr>
            <p:ph idx="1" type="body"/>
          </p:nvPr>
        </p:nvSpPr>
        <p:spPr>
          <a:xfrm>
            <a:off x="468630" y="1001316"/>
            <a:ext cx="8200200" cy="3263400"/>
          </a:xfrm>
          <a:prstGeom prst="rect">
            <a:avLst/>
          </a:prstGeom>
          <a:noFill/>
          <a:ln>
            <a:noFill/>
          </a:ln>
        </p:spPr>
        <p:txBody>
          <a:bodyPr anchorCtr="0" anchor="t" bIns="34275" lIns="68575" spcFirstLastPara="1" rIns="68575" wrap="square" tIns="34275">
            <a:noAutofit/>
          </a:bodyPr>
          <a:lstStyle>
            <a:lvl1pPr indent="-336550" lvl="0" marL="457200" marR="0" algn="l">
              <a:lnSpc>
                <a:spcPct val="100000"/>
              </a:lnSpc>
              <a:spcBef>
                <a:spcPts val="800"/>
              </a:spcBef>
              <a:spcAft>
                <a:spcPts val="0"/>
              </a:spcAft>
              <a:buClr>
                <a:srgbClr val="168FDF"/>
              </a:buClr>
              <a:buSzPts val="1700"/>
              <a:buFont typeface="Open Sans"/>
              <a:buChar char="●"/>
              <a:defRPr i="0" sz="1700" u="none" cap="none" strike="noStrike">
                <a:solidFill>
                  <a:srgbClr val="2F2F2F"/>
                </a:solidFill>
                <a:latin typeface="Open Sans"/>
                <a:ea typeface="Open Sans"/>
                <a:cs typeface="Open Sans"/>
                <a:sym typeface="Open Sans"/>
              </a:defRPr>
            </a:lvl1pPr>
            <a:lvl2pPr indent="-323850" lvl="1" marL="914400" marR="0" algn="l">
              <a:lnSpc>
                <a:spcPct val="100000"/>
              </a:lnSpc>
              <a:spcBef>
                <a:spcPts val="400"/>
              </a:spcBef>
              <a:spcAft>
                <a:spcPts val="0"/>
              </a:spcAft>
              <a:buClr>
                <a:srgbClr val="168FDF"/>
              </a:buClr>
              <a:buSzPts val="1500"/>
              <a:buFont typeface="Open Sans"/>
              <a:buChar char="○"/>
              <a:defRPr i="0" sz="1500" u="none" cap="none" strike="noStrike">
                <a:solidFill>
                  <a:srgbClr val="2F2F2F"/>
                </a:solidFill>
                <a:latin typeface="Open Sans"/>
                <a:ea typeface="Open Sans"/>
                <a:cs typeface="Open Sans"/>
                <a:sym typeface="Open Sans"/>
              </a:defRPr>
            </a:lvl2pPr>
            <a:lvl3pPr indent="-317500" lvl="2" marL="1371600" marR="0" algn="l">
              <a:lnSpc>
                <a:spcPct val="100000"/>
              </a:lnSpc>
              <a:spcBef>
                <a:spcPts val="400"/>
              </a:spcBef>
              <a:spcAft>
                <a:spcPts val="0"/>
              </a:spcAft>
              <a:buClr>
                <a:srgbClr val="168FDF"/>
              </a:buClr>
              <a:buSzPts val="1400"/>
              <a:buFont typeface="Open Sans"/>
              <a:buChar char="■"/>
              <a:defRPr i="0" sz="1400" u="none" cap="none" strike="noStrike">
                <a:solidFill>
                  <a:srgbClr val="2F2F2F"/>
                </a:solidFill>
                <a:latin typeface="Open Sans"/>
                <a:ea typeface="Open Sans"/>
                <a:cs typeface="Open Sans"/>
                <a:sym typeface="Open Sans"/>
              </a:defRPr>
            </a:lvl3pPr>
            <a:lvl4pPr indent="-304800" lvl="3" marL="1828800" marR="0" algn="l">
              <a:lnSpc>
                <a:spcPct val="100000"/>
              </a:lnSpc>
              <a:spcBef>
                <a:spcPts val="400"/>
              </a:spcBef>
              <a:spcAft>
                <a:spcPts val="0"/>
              </a:spcAft>
              <a:buClr>
                <a:srgbClr val="168FDF"/>
              </a:buClr>
              <a:buSzPts val="1200"/>
              <a:buFont typeface="Open Sans"/>
              <a:buChar char="●"/>
              <a:defRPr i="0" sz="1200" u="none" cap="none" strike="noStrike">
                <a:solidFill>
                  <a:srgbClr val="2F2F2F"/>
                </a:solidFill>
                <a:latin typeface="Open Sans"/>
                <a:ea typeface="Open Sans"/>
                <a:cs typeface="Open Sans"/>
                <a:sym typeface="Open Sans"/>
              </a:defRPr>
            </a:lvl4pPr>
            <a:lvl5pPr indent="-298450" lvl="4" marL="2286000" marR="0" algn="l">
              <a:lnSpc>
                <a:spcPct val="100000"/>
              </a:lnSpc>
              <a:spcBef>
                <a:spcPts val="400"/>
              </a:spcBef>
              <a:spcAft>
                <a:spcPts val="0"/>
              </a:spcAft>
              <a:buClr>
                <a:srgbClr val="168FDF"/>
              </a:buClr>
              <a:buSzPts val="1100"/>
              <a:buFont typeface="Open Sans"/>
              <a:buChar char="○"/>
              <a:defRPr i="0" sz="1100" u="none" cap="none" strike="noStrike">
                <a:solidFill>
                  <a:srgbClr val="2F2F2F"/>
                </a:solidFill>
                <a:latin typeface="Open Sans"/>
                <a:ea typeface="Open Sans"/>
                <a:cs typeface="Open Sans"/>
                <a:sym typeface="Open Sans"/>
              </a:defRPr>
            </a:lvl5pPr>
            <a:lvl6pPr indent="-317500" lvl="5" marL="2743200" marR="0" algn="l">
              <a:lnSpc>
                <a:spcPct val="90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6pPr>
            <a:lvl7pPr indent="-317500" lvl="6" marL="3200400" marR="0" algn="l">
              <a:lnSpc>
                <a:spcPct val="90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7pPr>
            <a:lvl8pPr indent="-317500" lvl="7" marL="3657600" marR="0" algn="l">
              <a:lnSpc>
                <a:spcPct val="90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8pPr>
            <a:lvl9pPr indent="-317500" lvl="8" marL="4114800" marR="0" algn="l">
              <a:lnSpc>
                <a:spcPct val="90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9pPr>
          </a:lstStyle>
          <a:p/>
        </p:txBody>
      </p:sp>
      <p:cxnSp>
        <p:nvCxnSpPr>
          <p:cNvPr id="631" name="Google Shape;631;p86"/>
          <p:cNvCxnSpPr/>
          <p:nvPr/>
        </p:nvCxnSpPr>
        <p:spPr>
          <a:xfrm>
            <a:off x="308610" y="273844"/>
            <a:ext cx="0" cy="4581600"/>
          </a:xfrm>
          <a:prstGeom prst="straightConnector1">
            <a:avLst/>
          </a:prstGeom>
          <a:noFill/>
          <a:ln cap="flat" cmpd="sng" w="9525">
            <a:solidFill>
              <a:srgbClr val="168FDF"/>
            </a:solidFill>
            <a:prstDash val="solid"/>
            <a:miter lim="800000"/>
            <a:headEnd len="sm" w="sm" type="none"/>
            <a:tailEnd len="sm" w="sm" type="none"/>
          </a:ln>
        </p:spPr>
      </p:cxnSp>
      <p:pic>
        <p:nvPicPr>
          <p:cNvPr id="632" name="Google Shape;632;p86"/>
          <p:cNvPicPr preferRelativeResize="0"/>
          <p:nvPr/>
        </p:nvPicPr>
        <p:blipFill rotWithShape="1">
          <a:blip r:embed="rId2">
            <a:alphaModFix/>
          </a:blip>
          <a:srcRect b="0" l="0" r="0" t="0"/>
          <a:stretch/>
        </p:blipFill>
        <p:spPr>
          <a:xfrm>
            <a:off x="455313" y="4734017"/>
            <a:ext cx="2033132" cy="121351"/>
          </a:xfrm>
          <a:prstGeom prst="rect">
            <a:avLst/>
          </a:prstGeom>
          <a:noFill/>
          <a:ln>
            <a:noFill/>
          </a:ln>
        </p:spPr>
      </p:pic>
      <p:sp>
        <p:nvSpPr>
          <p:cNvPr id="633" name="Google Shape;633;p86"/>
          <p:cNvSpPr txBox="1"/>
          <p:nvPr>
            <p:ph idx="12" type="sldNum"/>
          </p:nvPr>
        </p:nvSpPr>
        <p:spPr>
          <a:xfrm>
            <a:off x="8515350" y="4937756"/>
            <a:ext cx="628500" cy="2055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Full Width" showMasterSp="0">
  <p:cSld name="Text Half Width">
    <p:spTree>
      <p:nvGrpSpPr>
        <p:cNvPr id="634" name="Shape 634"/>
        <p:cNvGrpSpPr/>
        <p:nvPr/>
      </p:nvGrpSpPr>
      <p:grpSpPr>
        <a:xfrm>
          <a:off x="0" y="0"/>
          <a:ext cx="0" cy="0"/>
          <a:chOff x="0" y="0"/>
          <a:chExt cx="0" cy="0"/>
        </a:xfrm>
      </p:grpSpPr>
      <p:sp>
        <p:nvSpPr>
          <p:cNvPr id="635" name="Google Shape;635;p87"/>
          <p:cNvSpPr txBox="1"/>
          <p:nvPr>
            <p:ph type="title"/>
          </p:nvPr>
        </p:nvSpPr>
        <p:spPr>
          <a:xfrm>
            <a:off x="233750" y="179822"/>
            <a:ext cx="7486800" cy="6993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rgbClr val="168FDF"/>
              </a:buClr>
              <a:buSzPts val="2200"/>
              <a:buNone/>
              <a:defRPr i="0" u="none" cap="none" strike="noStrike">
                <a:solidFill>
                  <a:srgbClr val="168FDF"/>
                </a:solidFill>
              </a:defRPr>
            </a:lvl1pPr>
            <a:lvl2pPr lvl="1"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2pPr>
            <a:lvl3pPr lvl="2"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3pPr>
            <a:lvl4pPr lvl="3"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4pPr>
            <a:lvl5pPr lvl="4"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5pPr>
            <a:lvl6pPr lvl="5"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6pPr>
            <a:lvl7pPr lvl="6"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7pPr>
            <a:lvl8pPr lvl="7"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8pPr>
            <a:lvl9pPr lvl="8"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9pPr>
          </a:lstStyle>
          <a:p/>
        </p:txBody>
      </p:sp>
      <p:sp>
        <p:nvSpPr>
          <p:cNvPr id="636" name="Google Shape;636;p87"/>
          <p:cNvSpPr txBox="1"/>
          <p:nvPr>
            <p:ph idx="1" type="body"/>
          </p:nvPr>
        </p:nvSpPr>
        <p:spPr>
          <a:xfrm>
            <a:off x="233750" y="879125"/>
            <a:ext cx="8725500" cy="3980700"/>
          </a:xfrm>
          <a:prstGeom prst="rect">
            <a:avLst/>
          </a:prstGeom>
          <a:noFill/>
          <a:ln>
            <a:noFill/>
          </a:ln>
        </p:spPr>
        <p:txBody>
          <a:bodyPr anchorCtr="0" anchor="t" bIns="91425" lIns="91425" spcFirstLastPara="1" rIns="91425" wrap="square" tIns="91425">
            <a:noAutofit/>
          </a:bodyPr>
          <a:lstStyle>
            <a:lvl1pPr indent="-342900" lvl="0" marL="457200" marR="0" algn="l">
              <a:lnSpc>
                <a:spcPct val="100000"/>
              </a:lnSpc>
              <a:spcBef>
                <a:spcPts val="800"/>
              </a:spcBef>
              <a:spcAft>
                <a:spcPts val="0"/>
              </a:spcAft>
              <a:buClr>
                <a:srgbClr val="168FDF"/>
              </a:buClr>
              <a:buSzPts val="1800"/>
              <a:buFont typeface="Arial"/>
              <a:buChar char="●"/>
              <a:defRPr i="0" sz="1800" u="none" cap="none" strike="noStrike">
                <a:solidFill>
                  <a:srgbClr val="2F2F2F"/>
                </a:solidFill>
                <a:latin typeface="Arial"/>
                <a:ea typeface="Arial"/>
                <a:cs typeface="Arial"/>
                <a:sym typeface="Arial"/>
              </a:defRPr>
            </a:lvl1pPr>
            <a:lvl2pPr indent="-336550" lvl="1" marL="914400" marR="0" algn="l">
              <a:lnSpc>
                <a:spcPct val="100000"/>
              </a:lnSpc>
              <a:spcBef>
                <a:spcPts val="400"/>
              </a:spcBef>
              <a:spcAft>
                <a:spcPts val="0"/>
              </a:spcAft>
              <a:buClr>
                <a:srgbClr val="168FDF"/>
              </a:buClr>
              <a:buSzPts val="1700"/>
              <a:buFont typeface="Arial"/>
              <a:buChar char="○"/>
              <a:defRPr i="0" sz="1700" u="none" cap="none" strike="noStrike">
                <a:solidFill>
                  <a:srgbClr val="2F2F2F"/>
                </a:solidFill>
                <a:latin typeface="Arial"/>
                <a:ea typeface="Arial"/>
                <a:cs typeface="Arial"/>
                <a:sym typeface="Arial"/>
              </a:defRPr>
            </a:lvl2pPr>
            <a:lvl3pPr indent="-330200" lvl="2" marL="1371600" marR="0" algn="l">
              <a:lnSpc>
                <a:spcPct val="100000"/>
              </a:lnSpc>
              <a:spcBef>
                <a:spcPts val="400"/>
              </a:spcBef>
              <a:spcAft>
                <a:spcPts val="0"/>
              </a:spcAft>
              <a:buClr>
                <a:srgbClr val="168FDF"/>
              </a:buClr>
              <a:buSzPts val="1600"/>
              <a:buFont typeface="Arial"/>
              <a:buChar char="■"/>
              <a:defRPr i="0" sz="1600" u="none" cap="none" strike="noStrike">
                <a:solidFill>
                  <a:srgbClr val="2F2F2F"/>
                </a:solidFill>
                <a:latin typeface="Arial"/>
                <a:ea typeface="Arial"/>
                <a:cs typeface="Arial"/>
                <a:sym typeface="Arial"/>
              </a:defRPr>
            </a:lvl3pPr>
            <a:lvl4pPr indent="-323850" lvl="3" marL="1828800" marR="0" algn="l">
              <a:lnSpc>
                <a:spcPct val="100000"/>
              </a:lnSpc>
              <a:spcBef>
                <a:spcPts val="400"/>
              </a:spcBef>
              <a:spcAft>
                <a:spcPts val="0"/>
              </a:spcAft>
              <a:buClr>
                <a:srgbClr val="168FDF"/>
              </a:buClr>
              <a:buSzPts val="1500"/>
              <a:buFont typeface="Arial"/>
              <a:buChar char="●"/>
              <a:defRPr i="0" sz="1500" u="none" cap="none" strike="noStrike">
                <a:solidFill>
                  <a:srgbClr val="2F2F2F"/>
                </a:solidFill>
                <a:latin typeface="Arial"/>
                <a:ea typeface="Arial"/>
                <a:cs typeface="Arial"/>
                <a:sym typeface="Arial"/>
              </a:defRPr>
            </a:lvl4pPr>
            <a:lvl5pPr indent="-317500" lvl="4" marL="2286000" marR="0" algn="l">
              <a:lnSpc>
                <a:spcPct val="100000"/>
              </a:lnSpc>
              <a:spcBef>
                <a:spcPts val="400"/>
              </a:spcBef>
              <a:spcAft>
                <a:spcPts val="0"/>
              </a:spcAft>
              <a:buClr>
                <a:srgbClr val="168FDF"/>
              </a:buClr>
              <a:buSzPts val="1400"/>
              <a:buFont typeface="Arial"/>
              <a:buChar char="○"/>
              <a:defRPr i="0" u="none" cap="none" strike="noStrike">
                <a:solidFill>
                  <a:srgbClr val="2F2F2F"/>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9pPr>
          </a:lstStyle>
          <a:p/>
        </p:txBody>
      </p:sp>
      <p:sp>
        <p:nvSpPr>
          <p:cNvPr id="637" name="Google Shape;637;p87"/>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638" name="Google Shape;638;p87"/>
          <p:cNvPicPr preferRelativeResize="0"/>
          <p:nvPr/>
        </p:nvPicPr>
        <p:blipFill rotWithShape="1">
          <a:blip r:embed="rId2">
            <a:alphaModFix/>
          </a:blip>
          <a:srcRect b="0" l="0" r="0" t="0"/>
          <a:stretch/>
        </p:blipFill>
        <p:spPr>
          <a:xfrm>
            <a:off x="7806775" y="339585"/>
            <a:ext cx="1152550" cy="379775"/>
          </a:xfrm>
          <a:prstGeom prst="rect">
            <a:avLst/>
          </a:prstGeom>
          <a:noFill/>
          <a:ln>
            <a:noFill/>
          </a:ln>
        </p:spPr>
      </p:pic>
      <p:cxnSp>
        <p:nvCxnSpPr>
          <p:cNvPr id="639" name="Google Shape;639;p87"/>
          <p:cNvCxnSpPr/>
          <p:nvPr/>
        </p:nvCxnSpPr>
        <p:spPr>
          <a:xfrm>
            <a:off x="158225" y="179819"/>
            <a:ext cx="0" cy="4766400"/>
          </a:xfrm>
          <a:prstGeom prst="straightConnector1">
            <a:avLst/>
          </a:prstGeom>
          <a:noFill/>
          <a:ln cap="flat" cmpd="sng" w="9525">
            <a:solidFill>
              <a:srgbClr val="168FDF"/>
            </a:solidFill>
            <a:prstDash val="solid"/>
            <a:miter lim="8000"/>
            <a:headEnd len="sm" w="sm" type="none"/>
            <a:tailEnd len="sm" w="sm" type="none"/>
          </a:ln>
        </p:spPr>
      </p:cxn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Half Width" showMasterSp="0">
  <p:cSld name="Text Half Width_3">
    <p:spTree>
      <p:nvGrpSpPr>
        <p:cNvPr id="640" name="Shape 640"/>
        <p:cNvGrpSpPr/>
        <p:nvPr/>
      </p:nvGrpSpPr>
      <p:grpSpPr>
        <a:xfrm>
          <a:off x="0" y="0"/>
          <a:ext cx="0" cy="0"/>
          <a:chOff x="0" y="0"/>
          <a:chExt cx="0" cy="0"/>
        </a:xfrm>
      </p:grpSpPr>
      <p:sp>
        <p:nvSpPr>
          <p:cNvPr id="641" name="Google Shape;641;p88"/>
          <p:cNvSpPr txBox="1"/>
          <p:nvPr>
            <p:ph type="title"/>
          </p:nvPr>
        </p:nvSpPr>
        <p:spPr>
          <a:xfrm>
            <a:off x="233750" y="179822"/>
            <a:ext cx="7486800" cy="6993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rgbClr val="168FDF"/>
              </a:buClr>
              <a:buSzPts val="2200"/>
              <a:buNone/>
              <a:defRPr i="0" u="none" cap="none" strike="noStrike">
                <a:solidFill>
                  <a:srgbClr val="168FDF"/>
                </a:solidFill>
              </a:defRPr>
            </a:lvl1pPr>
            <a:lvl2pPr lvl="1"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2pPr>
            <a:lvl3pPr lvl="2"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3pPr>
            <a:lvl4pPr lvl="3"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4pPr>
            <a:lvl5pPr lvl="4"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5pPr>
            <a:lvl6pPr lvl="5"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6pPr>
            <a:lvl7pPr lvl="6"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7pPr>
            <a:lvl8pPr lvl="7"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8pPr>
            <a:lvl9pPr lvl="8"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9pPr>
          </a:lstStyle>
          <a:p/>
        </p:txBody>
      </p:sp>
      <p:sp>
        <p:nvSpPr>
          <p:cNvPr id="642" name="Google Shape;642;p88"/>
          <p:cNvSpPr txBox="1"/>
          <p:nvPr>
            <p:ph idx="1" type="body"/>
          </p:nvPr>
        </p:nvSpPr>
        <p:spPr>
          <a:xfrm>
            <a:off x="233750" y="879125"/>
            <a:ext cx="4367100" cy="3980700"/>
          </a:xfrm>
          <a:prstGeom prst="rect">
            <a:avLst/>
          </a:prstGeom>
          <a:noFill/>
          <a:ln>
            <a:noFill/>
          </a:ln>
        </p:spPr>
        <p:txBody>
          <a:bodyPr anchorCtr="0" anchor="t" bIns="91425" lIns="91425" spcFirstLastPara="1" rIns="91425" wrap="square" tIns="91425">
            <a:noAutofit/>
          </a:bodyPr>
          <a:lstStyle>
            <a:lvl1pPr indent="-342900" lvl="0" marL="457200" marR="0" algn="l">
              <a:lnSpc>
                <a:spcPct val="100000"/>
              </a:lnSpc>
              <a:spcBef>
                <a:spcPts val="800"/>
              </a:spcBef>
              <a:spcAft>
                <a:spcPts val="0"/>
              </a:spcAft>
              <a:buClr>
                <a:srgbClr val="168FDF"/>
              </a:buClr>
              <a:buSzPts val="1800"/>
              <a:buFont typeface="Arial"/>
              <a:buChar char="●"/>
              <a:defRPr i="0" sz="1800" u="none" cap="none" strike="noStrike">
                <a:solidFill>
                  <a:srgbClr val="2F2F2F"/>
                </a:solidFill>
                <a:latin typeface="Arial"/>
                <a:ea typeface="Arial"/>
                <a:cs typeface="Arial"/>
                <a:sym typeface="Arial"/>
              </a:defRPr>
            </a:lvl1pPr>
            <a:lvl2pPr indent="-336550" lvl="1" marL="914400" marR="0" algn="l">
              <a:lnSpc>
                <a:spcPct val="100000"/>
              </a:lnSpc>
              <a:spcBef>
                <a:spcPts val="400"/>
              </a:spcBef>
              <a:spcAft>
                <a:spcPts val="0"/>
              </a:spcAft>
              <a:buClr>
                <a:srgbClr val="168FDF"/>
              </a:buClr>
              <a:buSzPts val="1700"/>
              <a:buFont typeface="Arial"/>
              <a:buChar char="○"/>
              <a:defRPr i="0" sz="1700" u="none" cap="none" strike="noStrike">
                <a:solidFill>
                  <a:srgbClr val="2F2F2F"/>
                </a:solidFill>
                <a:latin typeface="Arial"/>
                <a:ea typeface="Arial"/>
                <a:cs typeface="Arial"/>
                <a:sym typeface="Arial"/>
              </a:defRPr>
            </a:lvl2pPr>
            <a:lvl3pPr indent="-330200" lvl="2" marL="1371600" marR="0" algn="l">
              <a:lnSpc>
                <a:spcPct val="100000"/>
              </a:lnSpc>
              <a:spcBef>
                <a:spcPts val="400"/>
              </a:spcBef>
              <a:spcAft>
                <a:spcPts val="0"/>
              </a:spcAft>
              <a:buClr>
                <a:srgbClr val="168FDF"/>
              </a:buClr>
              <a:buSzPts val="1600"/>
              <a:buFont typeface="Arial"/>
              <a:buChar char="■"/>
              <a:defRPr i="0" sz="1600" u="none" cap="none" strike="noStrike">
                <a:solidFill>
                  <a:srgbClr val="2F2F2F"/>
                </a:solidFill>
                <a:latin typeface="Arial"/>
                <a:ea typeface="Arial"/>
                <a:cs typeface="Arial"/>
                <a:sym typeface="Arial"/>
              </a:defRPr>
            </a:lvl3pPr>
            <a:lvl4pPr indent="-323850" lvl="3" marL="1828800" marR="0" algn="l">
              <a:lnSpc>
                <a:spcPct val="100000"/>
              </a:lnSpc>
              <a:spcBef>
                <a:spcPts val="400"/>
              </a:spcBef>
              <a:spcAft>
                <a:spcPts val="0"/>
              </a:spcAft>
              <a:buClr>
                <a:srgbClr val="168FDF"/>
              </a:buClr>
              <a:buSzPts val="1500"/>
              <a:buFont typeface="Arial"/>
              <a:buChar char="●"/>
              <a:defRPr i="0" sz="1500" u="none" cap="none" strike="noStrike">
                <a:solidFill>
                  <a:srgbClr val="2F2F2F"/>
                </a:solidFill>
                <a:latin typeface="Arial"/>
                <a:ea typeface="Arial"/>
                <a:cs typeface="Arial"/>
                <a:sym typeface="Arial"/>
              </a:defRPr>
            </a:lvl4pPr>
            <a:lvl5pPr indent="-317500" lvl="4" marL="2286000" marR="0" algn="l">
              <a:lnSpc>
                <a:spcPct val="100000"/>
              </a:lnSpc>
              <a:spcBef>
                <a:spcPts val="400"/>
              </a:spcBef>
              <a:spcAft>
                <a:spcPts val="0"/>
              </a:spcAft>
              <a:buClr>
                <a:srgbClr val="168FDF"/>
              </a:buClr>
              <a:buSzPts val="1400"/>
              <a:buFont typeface="Arial"/>
              <a:buChar char="○"/>
              <a:defRPr i="0" u="none" cap="none" strike="noStrike">
                <a:solidFill>
                  <a:srgbClr val="2F2F2F"/>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9pPr>
          </a:lstStyle>
          <a:p/>
        </p:txBody>
      </p:sp>
      <p:sp>
        <p:nvSpPr>
          <p:cNvPr id="643" name="Google Shape;643;p88"/>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644" name="Google Shape;644;p88"/>
          <p:cNvPicPr preferRelativeResize="0"/>
          <p:nvPr/>
        </p:nvPicPr>
        <p:blipFill rotWithShape="1">
          <a:blip r:embed="rId2">
            <a:alphaModFix/>
          </a:blip>
          <a:srcRect b="0" l="0" r="0" t="0"/>
          <a:stretch/>
        </p:blipFill>
        <p:spPr>
          <a:xfrm>
            <a:off x="7806775" y="339585"/>
            <a:ext cx="1152550" cy="379775"/>
          </a:xfrm>
          <a:prstGeom prst="rect">
            <a:avLst/>
          </a:prstGeom>
          <a:noFill/>
          <a:ln>
            <a:noFill/>
          </a:ln>
        </p:spPr>
      </p:pic>
      <p:cxnSp>
        <p:nvCxnSpPr>
          <p:cNvPr id="645" name="Google Shape;645;p88"/>
          <p:cNvCxnSpPr/>
          <p:nvPr/>
        </p:nvCxnSpPr>
        <p:spPr>
          <a:xfrm>
            <a:off x="158225" y="179819"/>
            <a:ext cx="0" cy="4766400"/>
          </a:xfrm>
          <a:prstGeom prst="straightConnector1">
            <a:avLst/>
          </a:prstGeom>
          <a:noFill/>
          <a:ln cap="flat" cmpd="sng" w="9525">
            <a:solidFill>
              <a:srgbClr val="168FDF"/>
            </a:solidFill>
            <a:prstDash val="solid"/>
            <a:miter lim="8000"/>
            <a:headEnd len="sm" w="sm" type="none"/>
            <a:tailEnd len="sm" w="sm" type="none"/>
          </a:ln>
        </p:spPr>
      </p:cxn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showMasterSp="0">
  <p:cSld name="Text Half Width_2">
    <p:spTree>
      <p:nvGrpSpPr>
        <p:cNvPr id="646" name="Shape 646"/>
        <p:cNvGrpSpPr/>
        <p:nvPr/>
      </p:nvGrpSpPr>
      <p:grpSpPr>
        <a:xfrm>
          <a:off x="0" y="0"/>
          <a:ext cx="0" cy="0"/>
          <a:chOff x="0" y="0"/>
          <a:chExt cx="0" cy="0"/>
        </a:xfrm>
      </p:grpSpPr>
      <p:sp>
        <p:nvSpPr>
          <p:cNvPr id="647" name="Google Shape;647;p89"/>
          <p:cNvSpPr txBox="1"/>
          <p:nvPr>
            <p:ph type="title"/>
          </p:nvPr>
        </p:nvSpPr>
        <p:spPr>
          <a:xfrm>
            <a:off x="233750" y="179822"/>
            <a:ext cx="7486800" cy="6993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rgbClr val="168FDF"/>
              </a:buClr>
              <a:buSzPts val="2200"/>
              <a:buNone/>
              <a:defRPr i="0" u="none" cap="none" strike="noStrike">
                <a:solidFill>
                  <a:srgbClr val="168FDF"/>
                </a:solidFill>
              </a:defRPr>
            </a:lvl1pPr>
            <a:lvl2pPr lvl="1"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2pPr>
            <a:lvl3pPr lvl="2"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3pPr>
            <a:lvl4pPr lvl="3"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4pPr>
            <a:lvl5pPr lvl="4"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5pPr>
            <a:lvl6pPr lvl="5"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6pPr>
            <a:lvl7pPr lvl="6"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7pPr>
            <a:lvl8pPr lvl="7"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8pPr>
            <a:lvl9pPr lvl="8" algn="l">
              <a:lnSpc>
                <a:spcPct val="100000"/>
              </a:lnSpc>
              <a:spcBef>
                <a:spcPts val="0"/>
              </a:spcBef>
              <a:spcAft>
                <a:spcPts val="0"/>
              </a:spcAft>
              <a:buClr>
                <a:srgbClr val="168FDF"/>
              </a:buClr>
              <a:buSzPts val="2200"/>
              <a:buFont typeface="Arial"/>
              <a:buNone/>
              <a:defRPr>
                <a:solidFill>
                  <a:srgbClr val="168FDF"/>
                </a:solidFill>
                <a:latin typeface="Arial"/>
                <a:ea typeface="Arial"/>
                <a:cs typeface="Arial"/>
                <a:sym typeface="Arial"/>
              </a:defRPr>
            </a:lvl9pPr>
          </a:lstStyle>
          <a:p/>
        </p:txBody>
      </p:sp>
      <p:sp>
        <p:nvSpPr>
          <p:cNvPr id="648" name="Google Shape;648;p89"/>
          <p:cNvSpPr txBox="1"/>
          <p:nvPr>
            <p:ph idx="1" type="body"/>
          </p:nvPr>
        </p:nvSpPr>
        <p:spPr>
          <a:xfrm>
            <a:off x="233750" y="879125"/>
            <a:ext cx="4283100" cy="3980700"/>
          </a:xfrm>
          <a:prstGeom prst="rect">
            <a:avLst/>
          </a:prstGeom>
          <a:noFill/>
          <a:ln>
            <a:noFill/>
          </a:ln>
        </p:spPr>
        <p:txBody>
          <a:bodyPr anchorCtr="0" anchor="t" bIns="91425" lIns="91425" spcFirstLastPara="1" rIns="91425" wrap="square" tIns="91425">
            <a:noAutofit/>
          </a:bodyPr>
          <a:lstStyle>
            <a:lvl1pPr indent="-342900" lvl="0" marL="457200" marR="0" algn="l">
              <a:lnSpc>
                <a:spcPct val="100000"/>
              </a:lnSpc>
              <a:spcBef>
                <a:spcPts val="800"/>
              </a:spcBef>
              <a:spcAft>
                <a:spcPts val="0"/>
              </a:spcAft>
              <a:buClr>
                <a:srgbClr val="168FDF"/>
              </a:buClr>
              <a:buSzPts val="1800"/>
              <a:buFont typeface="Arial"/>
              <a:buChar char="●"/>
              <a:defRPr i="0" sz="1800" u="none" cap="none" strike="noStrike">
                <a:solidFill>
                  <a:srgbClr val="2F2F2F"/>
                </a:solidFill>
                <a:latin typeface="Arial"/>
                <a:ea typeface="Arial"/>
                <a:cs typeface="Arial"/>
                <a:sym typeface="Arial"/>
              </a:defRPr>
            </a:lvl1pPr>
            <a:lvl2pPr indent="-336550" lvl="1" marL="914400" marR="0" algn="l">
              <a:lnSpc>
                <a:spcPct val="100000"/>
              </a:lnSpc>
              <a:spcBef>
                <a:spcPts val="400"/>
              </a:spcBef>
              <a:spcAft>
                <a:spcPts val="0"/>
              </a:spcAft>
              <a:buClr>
                <a:srgbClr val="168FDF"/>
              </a:buClr>
              <a:buSzPts val="1700"/>
              <a:buFont typeface="Arial"/>
              <a:buChar char="○"/>
              <a:defRPr i="0" sz="1700" u="none" cap="none" strike="noStrike">
                <a:solidFill>
                  <a:srgbClr val="2F2F2F"/>
                </a:solidFill>
                <a:latin typeface="Arial"/>
                <a:ea typeface="Arial"/>
                <a:cs typeface="Arial"/>
                <a:sym typeface="Arial"/>
              </a:defRPr>
            </a:lvl2pPr>
            <a:lvl3pPr indent="-330200" lvl="2" marL="1371600" marR="0" algn="l">
              <a:lnSpc>
                <a:spcPct val="100000"/>
              </a:lnSpc>
              <a:spcBef>
                <a:spcPts val="400"/>
              </a:spcBef>
              <a:spcAft>
                <a:spcPts val="0"/>
              </a:spcAft>
              <a:buClr>
                <a:srgbClr val="168FDF"/>
              </a:buClr>
              <a:buSzPts val="1600"/>
              <a:buFont typeface="Arial"/>
              <a:buChar char="■"/>
              <a:defRPr i="0" sz="1600" u="none" cap="none" strike="noStrike">
                <a:solidFill>
                  <a:srgbClr val="2F2F2F"/>
                </a:solidFill>
                <a:latin typeface="Arial"/>
                <a:ea typeface="Arial"/>
                <a:cs typeface="Arial"/>
                <a:sym typeface="Arial"/>
              </a:defRPr>
            </a:lvl3pPr>
            <a:lvl4pPr indent="-323850" lvl="3" marL="1828800" marR="0" algn="l">
              <a:lnSpc>
                <a:spcPct val="100000"/>
              </a:lnSpc>
              <a:spcBef>
                <a:spcPts val="400"/>
              </a:spcBef>
              <a:spcAft>
                <a:spcPts val="0"/>
              </a:spcAft>
              <a:buClr>
                <a:srgbClr val="168FDF"/>
              </a:buClr>
              <a:buSzPts val="1500"/>
              <a:buFont typeface="Arial"/>
              <a:buChar char="●"/>
              <a:defRPr i="0" sz="1500" u="none" cap="none" strike="noStrike">
                <a:solidFill>
                  <a:srgbClr val="2F2F2F"/>
                </a:solidFill>
                <a:latin typeface="Arial"/>
                <a:ea typeface="Arial"/>
                <a:cs typeface="Arial"/>
                <a:sym typeface="Arial"/>
              </a:defRPr>
            </a:lvl4pPr>
            <a:lvl5pPr indent="-317500" lvl="4" marL="2286000" marR="0" algn="l">
              <a:lnSpc>
                <a:spcPct val="100000"/>
              </a:lnSpc>
              <a:spcBef>
                <a:spcPts val="400"/>
              </a:spcBef>
              <a:spcAft>
                <a:spcPts val="0"/>
              </a:spcAft>
              <a:buClr>
                <a:srgbClr val="168FDF"/>
              </a:buClr>
              <a:buSzPts val="1400"/>
              <a:buFont typeface="Arial"/>
              <a:buChar char="○"/>
              <a:defRPr i="0" u="none" cap="none" strike="noStrike">
                <a:solidFill>
                  <a:srgbClr val="2F2F2F"/>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9pPr>
          </a:lstStyle>
          <a:p/>
        </p:txBody>
      </p:sp>
      <p:sp>
        <p:nvSpPr>
          <p:cNvPr id="649" name="Google Shape;649;p89"/>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650" name="Google Shape;650;p89"/>
          <p:cNvCxnSpPr/>
          <p:nvPr/>
        </p:nvCxnSpPr>
        <p:spPr>
          <a:xfrm>
            <a:off x="158225" y="179819"/>
            <a:ext cx="0" cy="4766400"/>
          </a:xfrm>
          <a:prstGeom prst="straightConnector1">
            <a:avLst/>
          </a:prstGeom>
          <a:noFill/>
          <a:ln cap="flat" cmpd="sng" w="9525">
            <a:solidFill>
              <a:srgbClr val="168FDF"/>
            </a:solidFill>
            <a:prstDash val="solid"/>
            <a:miter lim="8000"/>
            <a:headEnd len="sm" w="sm" type="none"/>
            <a:tailEnd len="sm" w="sm" type="none"/>
          </a:ln>
        </p:spPr>
      </p:cxnSp>
      <p:sp>
        <p:nvSpPr>
          <p:cNvPr id="651" name="Google Shape;651;p89"/>
          <p:cNvSpPr txBox="1"/>
          <p:nvPr>
            <p:ph idx="2" type="body"/>
          </p:nvPr>
        </p:nvSpPr>
        <p:spPr>
          <a:xfrm>
            <a:off x="4676251" y="879125"/>
            <a:ext cx="4283100" cy="3980700"/>
          </a:xfrm>
          <a:prstGeom prst="rect">
            <a:avLst/>
          </a:prstGeom>
          <a:noFill/>
          <a:ln>
            <a:noFill/>
          </a:ln>
        </p:spPr>
        <p:txBody>
          <a:bodyPr anchorCtr="0" anchor="t" bIns="91425" lIns="91425" spcFirstLastPara="1" rIns="91425" wrap="square" tIns="91425">
            <a:noAutofit/>
          </a:bodyPr>
          <a:lstStyle>
            <a:lvl1pPr indent="-342900" lvl="0" marL="457200" marR="0" algn="l">
              <a:lnSpc>
                <a:spcPct val="100000"/>
              </a:lnSpc>
              <a:spcBef>
                <a:spcPts val="800"/>
              </a:spcBef>
              <a:spcAft>
                <a:spcPts val="0"/>
              </a:spcAft>
              <a:buClr>
                <a:srgbClr val="168FDF"/>
              </a:buClr>
              <a:buSzPts val="1800"/>
              <a:buFont typeface="Arial"/>
              <a:buChar char="●"/>
              <a:defRPr i="0" sz="1800" u="none" cap="none" strike="noStrike">
                <a:solidFill>
                  <a:srgbClr val="2F2F2F"/>
                </a:solidFill>
                <a:latin typeface="Arial"/>
                <a:ea typeface="Arial"/>
                <a:cs typeface="Arial"/>
                <a:sym typeface="Arial"/>
              </a:defRPr>
            </a:lvl1pPr>
            <a:lvl2pPr indent="-336550" lvl="1" marL="914400" marR="0" algn="l">
              <a:lnSpc>
                <a:spcPct val="100000"/>
              </a:lnSpc>
              <a:spcBef>
                <a:spcPts val="400"/>
              </a:spcBef>
              <a:spcAft>
                <a:spcPts val="0"/>
              </a:spcAft>
              <a:buClr>
                <a:srgbClr val="168FDF"/>
              </a:buClr>
              <a:buSzPts val="1700"/>
              <a:buFont typeface="Arial"/>
              <a:buChar char="○"/>
              <a:defRPr i="0" sz="1700" u="none" cap="none" strike="noStrike">
                <a:solidFill>
                  <a:srgbClr val="2F2F2F"/>
                </a:solidFill>
                <a:latin typeface="Arial"/>
                <a:ea typeface="Arial"/>
                <a:cs typeface="Arial"/>
                <a:sym typeface="Arial"/>
              </a:defRPr>
            </a:lvl2pPr>
            <a:lvl3pPr indent="-330200" lvl="2" marL="1371600" marR="0" algn="l">
              <a:lnSpc>
                <a:spcPct val="100000"/>
              </a:lnSpc>
              <a:spcBef>
                <a:spcPts val="400"/>
              </a:spcBef>
              <a:spcAft>
                <a:spcPts val="0"/>
              </a:spcAft>
              <a:buClr>
                <a:srgbClr val="168FDF"/>
              </a:buClr>
              <a:buSzPts val="1600"/>
              <a:buFont typeface="Arial"/>
              <a:buChar char="■"/>
              <a:defRPr i="0" sz="1600" u="none" cap="none" strike="noStrike">
                <a:solidFill>
                  <a:srgbClr val="2F2F2F"/>
                </a:solidFill>
                <a:latin typeface="Arial"/>
                <a:ea typeface="Arial"/>
                <a:cs typeface="Arial"/>
                <a:sym typeface="Arial"/>
              </a:defRPr>
            </a:lvl3pPr>
            <a:lvl4pPr indent="-323850" lvl="3" marL="1828800" marR="0" algn="l">
              <a:lnSpc>
                <a:spcPct val="100000"/>
              </a:lnSpc>
              <a:spcBef>
                <a:spcPts val="400"/>
              </a:spcBef>
              <a:spcAft>
                <a:spcPts val="0"/>
              </a:spcAft>
              <a:buClr>
                <a:srgbClr val="168FDF"/>
              </a:buClr>
              <a:buSzPts val="1500"/>
              <a:buFont typeface="Arial"/>
              <a:buChar char="●"/>
              <a:defRPr i="0" sz="1500" u="none" cap="none" strike="noStrike">
                <a:solidFill>
                  <a:srgbClr val="2F2F2F"/>
                </a:solidFill>
                <a:latin typeface="Arial"/>
                <a:ea typeface="Arial"/>
                <a:cs typeface="Arial"/>
                <a:sym typeface="Arial"/>
              </a:defRPr>
            </a:lvl4pPr>
            <a:lvl5pPr indent="-317500" lvl="4" marL="2286000" marR="0" algn="l">
              <a:lnSpc>
                <a:spcPct val="100000"/>
              </a:lnSpc>
              <a:spcBef>
                <a:spcPts val="400"/>
              </a:spcBef>
              <a:spcAft>
                <a:spcPts val="0"/>
              </a:spcAft>
              <a:buClr>
                <a:srgbClr val="168FDF"/>
              </a:buClr>
              <a:buSzPts val="1400"/>
              <a:buFont typeface="Arial"/>
              <a:buChar char="○"/>
              <a:defRPr i="0" u="none" cap="none" strike="noStrike">
                <a:solidFill>
                  <a:srgbClr val="2F2F2F"/>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i="0" sz="1400" u="none" cap="none" strike="noStrike">
                <a:solidFill>
                  <a:schemeClr val="dk1"/>
                </a:solidFill>
                <a:latin typeface="Arial"/>
                <a:ea typeface="Arial"/>
                <a:cs typeface="Arial"/>
                <a:sym typeface="Arial"/>
              </a:defRPr>
            </a:lvl9pPr>
          </a:lstStyle>
          <a:p/>
        </p:txBody>
      </p:sp>
      <p:pic>
        <p:nvPicPr>
          <p:cNvPr id="652" name="Google Shape;652;p89"/>
          <p:cNvPicPr preferRelativeResize="0"/>
          <p:nvPr/>
        </p:nvPicPr>
        <p:blipFill rotWithShape="1">
          <a:blip r:embed="rId2">
            <a:alphaModFix/>
          </a:blip>
          <a:srcRect b="0" l="0" r="0" t="0"/>
          <a:stretch/>
        </p:blipFill>
        <p:spPr>
          <a:xfrm>
            <a:off x="7806775" y="339585"/>
            <a:ext cx="1152550" cy="379775"/>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Light" showMasterSp="0">
  <p:cSld name="Transition Light">
    <p:spTree>
      <p:nvGrpSpPr>
        <p:cNvPr id="653" name="Shape 653"/>
        <p:cNvGrpSpPr/>
        <p:nvPr/>
      </p:nvGrpSpPr>
      <p:grpSpPr>
        <a:xfrm>
          <a:off x="0" y="0"/>
          <a:ext cx="0" cy="0"/>
          <a:chOff x="0" y="0"/>
          <a:chExt cx="0" cy="0"/>
        </a:xfrm>
      </p:grpSpPr>
      <p:sp>
        <p:nvSpPr>
          <p:cNvPr id="654" name="Google Shape;654;p90"/>
          <p:cNvSpPr txBox="1"/>
          <p:nvPr>
            <p:ph type="title"/>
          </p:nvPr>
        </p:nvSpPr>
        <p:spPr>
          <a:xfrm>
            <a:off x="457200" y="1835944"/>
            <a:ext cx="8229600" cy="994200"/>
          </a:xfrm>
          <a:prstGeom prst="rect">
            <a:avLst/>
          </a:prstGeom>
          <a:noFill/>
          <a:ln>
            <a:noFill/>
          </a:ln>
        </p:spPr>
        <p:txBody>
          <a:bodyPr anchorCtr="0" anchor="ctr" bIns="68575" lIns="68575" spcFirstLastPara="1" rIns="68575" wrap="square" tIns="68575">
            <a:noAutofit/>
          </a:bodyPr>
          <a:lstStyle>
            <a:lvl1pPr lvl="0" marR="0" algn="ctr">
              <a:lnSpc>
                <a:spcPct val="90000"/>
              </a:lnSpc>
              <a:spcBef>
                <a:spcPts val="0"/>
              </a:spcBef>
              <a:spcAft>
                <a:spcPts val="0"/>
              </a:spcAft>
              <a:buClr>
                <a:srgbClr val="434343"/>
              </a:buClr>
              <a:buSzPts val="3200"/>
              <a:buNone/>
              <a:defRPr i="0" sz="3200" u="none" cap="none" strike="noStrike">
                <a:solidFill>
                  <a:srgbClr val="434343"/>
                </a:solidFill>
              </a:defRPr>
            </a:lvl1pPr>
            <a:lvl2pPr lvl="1" algn="l">
              <a:lnSpc>
                <a:spcPct val="100000"/>
              </a:lnSpc>
              <a:spcBef>
                <a:spcPts val="0"/>
              </a:spcBef>
              <a:spcAft>
                <a:spcPts val="0"/>
              </a:spcAft>
              <a:buClr>
                <a:srgbClr val="434343"/>
              </a:buClr>
              <a:buSzPts val="3200"/>
              <a:buFont typeface="Arial"/>
              <a:buNone/>
              <a:defRPr sz="3200">
                <a:solidFill>
                  <a:srgbClr val="434343"/>
                </a:solidFill>
                <a:latin typeface="Arial"/>
                <a:ea typeface="Arial"/>
                <a:cs typeface="Arial"/>
                <a:sym typeface="Arial"/>
              </a:defRPr>
            </a:lvl2pPr>
            <a:lvl3pPr lvl="2" algn="l">
              <a:lnSpc>
                <a:spcPct val="100000"/>
              </a:lnSpc>
              <a:spcBef>
                <a:spcPts val="0"/>
              </a:spcBef>
              <a:spcAft>
                <a:spcPts val="0"/>
              </a:spcAft>
              <a:buClr>
                <a:srgbClr val="434343"/>
              </a:buClr>
              <a:buSzPts val="3200"/>
              <a:buFont typeface="Arial"/>
              <a:buNone/>
              <a:defRPr sz="3200">
                <a:solidFill>
                  <a:srgbClr val="434343"/>
                </a:solidFill>
                <a:latin typeface="Arial"/>
                <a:ea typeface="Arial"/>
                <a:cs typeface="Arial"/>
                <a:sym typeface="Arial"/>
              </a:defRPr>
            </a:lvl3pPr>
            <a:lvl4pPr lvl="3" algn="l">
              <a:lnSpc>
                <a:spcPct val="100000"/>
              </a:lnSpc>
              <a:spcBef>
                <a:spcPts val="0"/>
              </a:spcBef>
              <a:spcAft>
                <a:spcPts val="0"/>
              </a:spcAft>
              <a:buClr>
                <a:srgbClr val="434343"/>
              </a:buClr>
              <a:buSzPts val="3200"/>
              <a:buFont typeface="Arial"/>
              <a:buNone/>
              <a:defRPr sz="3200">
                <a:solidFill>
                  <a:srgbClr val="434343"/>
                </a:solidFill>
                <a:latin typeface="Arial"/>
                <a:ea typeface="Arial"/>
                <a:cs typeface="Arial"/>
                <a:sym typeface="Arial"/>
              </a:defRPr>
            </a:lvl4pPr>
            <a:lvl5pPr lvl="4" algn="l">
              <a:lnSpc>
                <a:spcPct val="100000"/>
              </a:lnSpc>
              <a:spcBef>
                <a:spcPts val="0"/>
              </a:spcBef>
              <a:spcAft>
                <a:spcPts val="0"/>
              </a:spcAft>
              <a:buClr>
                <a:srgbClr val="434343"/>
              </a:buClr>
              <a:buSzPts val="3200"/>
              <a:buFont typeface="Arial"/>
              <a:buNone/>
              <a:defRPr sz="3200">
                <a:solidFill>
                  <a:srgbClr val="434343"/>
                </a:solidFill>
                <a:latin typeface="Arial"/>
                <a:ea typeface="Arial"/>
                <a:cs typeface="Arial"/>
                <a:sym typeface="Arial"/>
              </a:defRPr>
            </a:lvl5pPr>
            <a:lvl6pPr lvl="5" algn="l">
              <a:lnSpc>
                <a:spcPct val="100000"/>
              </a:lnSpc>
              <a:spcBef>
                <a:spcPts val="0"/>
              </a:spcBef>
              <a:spcAft>
                <a:spcPts val="0"/>
              </a:spcAft>
              <a:buClr>
                <a:srgbClr val="434343"/>
              </a:buClr>
              <a:buSzPts val="3200"/>
              <a:buFont typeface="Arial"/>
              <a:buNone/>
              <a:defRPr sz="3200">
                <a:solidFill>
                  <a:srgbClr val="434343"/>
                </a:solidFill>
                <a:latin typeface="Arial"/>
                <a:ea typeface="Arial"/>
                <a:cs typeface="Arial"/>
                <a:sym typeface="Arial"/>
              </a:defRPr>
            </a:lvl6pPr>
            <a:lvl7pPr lvl="6" algn="l">
              <a:lnSpc>
                <a:spcPct val="100000"/>
              </a:lnSpc>
              <a:spcBef>
                <a:spcPts val="0"/>
              </a:spcBef>
              <a:spcAft>
                <a:spcPts val="0"/>
              </a:spcAft>
              <a:buClr>
                <a:srgbClr val="434343"/>
              </a:buClr>
              <a:buSzPts val="3200"/>
              <a:buFont typeface="Arial"/>
              <a:buNone/>
              <a:defRPr sz="3200">
                <a:solidFill>
                  <a:srgbClr val="434343"/>
                </a:solidFill>
                <a:latin typeface="Arial"/>
                <a:ea typeface="Arial"/>
                <a:cs typeface="Arial"/>
                <a:sym typeface="Arial"/>
              </a:defRPr>
            </a:lvl7pPr>
            <a:lvl8pPr lvl="7" algn="l">
              <a:lnSpc>
                <a:spcPct val="100000"/>
              </a:lnSpc>
              <a:spcBef>
                <a:spcPts val="0"/>
              </a:spcBef>
              <a:spcAft>
                <a:spcPts val="0"/>
              </a:spcAft>
              <a:buClr>
                <a:srgbClr val="434343"/>
              </a:buClr>
              <a:buSzPts val="3200"/>
              <a:buFont typeface="Arial"/>
              <a:buNone/>
              <a:defRPr sz="3200">
                <a:solidFill>
                  <a:srgbClr val="434343"/>
                </a:solidFill>
                <a:latin typeface="Arial"/>
                <a:ea typeface="Arial"/>
                <a:cs typeface="Arial"/>
                <a:sym typeface="Arial"/>
              </a:defRPr>
            </a:lvl8pPr>
            <a:lvl9pPr lvl="8" algn="l">
              <a:lnSpc>
                <a:spcPct val="100000"/>
              </a:lnSpc>
              <a:spcBef>
                <a:spcPts val="0"/>
              </a:spcBef>
              <a:spcAft>
                <a:spcPts val="0"/>
              </a:spcAft>
              <a:buClr>
                <a:srgbClr val="434343"/>
              </a:buClr>
              <a:buSzPts val="3200"/>
              <a:buFont typeface="Arial"/>
              <a:buNone/>
              <a:defRPr sz="3200">
                <a:solidFill>
                  <a:srgbClr val="434343"/>
                </a:solidFill>
                <a:latin typeface="Arial"/>
                <a:ea typeface="Arial"/>
                <a:cs typeface="Arial"/>
                <a:sym typeface="Arial"/>
              </a:defRPr>
            </a:lvl9pPr>
          </a:lstStyle>
          <a:p/>
        </p:txBody>
      </p:sp>
      <p:sp>
        <p:nvSpPr>
          <p:cNvPr id="655" name="Google Shape;655;p90"/>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656" name="Google Shape;656;p90"/>
          <p:cNvCxnSpPr/>
          <p:nvPr/>
        </p:nvCxnSpPr>
        <p:spPr>
          <a:xfrm>
            <a:off x="158225" y="179819"/>
            <a:ext cx="0" cy="4766400"/>
          </a:xfrm>
          <a:prstGeom prst="straightConnector1">
            <a:avLst/>
          </a:prstGeom>
          <a:noFill/>
          <a:ln cap="flat" cmpd="sng" w="9525">
            <a:solidFill>
              <a:srgbClr val="168FDF"/>
            </a:solidFill>
            <a:prstDash val="solid"/>
            <a:miter lim="8000"/>
            <a:headEnd len="sm" w="sm" type="none"/>
            <a:tailEnd len="sm" w="sm" type="none"/>
          </a:ln>
        </p:spPr>
      </p:cxnSp>
      <p:pic>
        <p:nvPicPr>
          <p:cNvPr id="657" name="Google Shape;657;p90"/>
          <p:cNvPicPr preferRelativeResize="0"/>
          <p:nvPr/>
        </p:nvPicPr>
        <p:blipFill rotWithShape="1">
          <a:blip r:embed="rId2">
            <a:alphaModFix/>
          </a:blip>
          <a:srcRect b="0" l="0" r="0" t="0"/>
          <a:stretch/>
        </p:blipFill>
        <p:spPr>
          <a:xfrm>
            <a:off x="7806775" y="339585"/>
            <a:ext cx="1152550" cy="379775"/>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Dark" showMasterSp="0">
  <p:cSld name="Transition Light_1">
    <p:spTree>
      <p:nvGrpSpPr>
        <p:cNvPr id="658" name="Shape 658"/>
        <p:cNvGrpSpPr/>
        <p:nvPr/>
      </p:nvGrpSpPr>
      <p:grpSpPr>
        <a:xfrm>
          <a:off x="0" y="0"/>
          <a:ext cx="0" cy="0"/>
          <a:chOff x="0" y="0"/>
          <a:chExt cx="0" cy="0"/>
        </a:xfrm>
      </p:grpSpPr>
      <p:sp>
        <p:nvSpPr>
          <p:cNvPr id="659" name="Google Shape;659;p91"/>
          <p:cNvSpPr txBox="1"/>
          <p:nvPr>
            <p:ph type="title"/>
          </p:nvPr>
        </p:nvSpPr>
        <p:spPr>
          <a:xfrm>
            <a:off x="457200" y="1835944"/>
            <a:ext cx="8229600" cy="994200"/>
          </a:xfrm>
          <a:prstGeom prst="rect">
            <a:avLst/>
          </a:prstGeom>
          <a:noFill/>
          <a:ln>
            <a:noFill/>
          </a:ln>
        </p:spPr>
        <p:txBody>
          <a:bodyPr anchorCtr="0" anchor="ctr" bIns="68575" lIns="68575" spcFirstLastPara="1" rIns="68575" wrap="square" tIns="68575">
            <a:noAutofit/>
          </a:bodyPr>
          <a:lstStyle>
            <a:lvl1pPr lvl="0" marR="0" algn="ctr">
              <a:lnSpc>
                <a:spcPct val="90000"/>
              </a:lnSpc>
              <a:spcBef>
                <a:spcPts val="0"/>
              </a:spcBef>
              <a:spcAft>
                <a:spcPts val="0"/>
              </a:spcAft>
              <a:buClr>
                <a:srgbClr val="FFFFFF"/>
              </a:buClr>
              <a:buSzPts val="3200"/>
              <a:buNone/>
              <a:defRPr i="0" sz="3200" u="none" cap="none" strike="noStrike">
                <a:solidFill>
                  <a:srgbClr val="FFFFFF"/>
                </a:solidFill>
              </a:defRPr>
            </a:lvl1pPr>
            <a:lvl2pPr lvl="1" algn="l">
              <a:lnSpc>
                <a:spcPct val="100000"/>
              </a:lnSpc>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2pPr>
            <a:lvl3pPr lvl="2" algn="l">
              <a:lnSpc>
                <a:spcPct val="100000"/>
              </a:lnSpc>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3pPr>
            <a:lvl4pPr lvl="3" algn="l">
              <a:lnSpc>
                <a:spcPct val="100000"/>
              </a:lnSpc>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4pPr>
            <a:lvl5pPr lvl="4" algn="l">
              <a:lnSpc>
                <a:spcPct val="100000"/>
              </a:lnSpc>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5pPr>
            <a:lvl6pPr lvl="5" algn="l">
              <a:lnSpc>
                <a:spcPct val="100000"/>
              </a:lnSpc>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6pPr>
            <a:lvl7pPr lvl="6" algn="l">
              <a:lnSpc>
                <a:spcPct val="100000"/>
              </a:lnSpc>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7pPr>
            <a:lvl8pPr lvl="7" algn="l">
              <a:lnSpc>
                <a:spcPct val="100000"/>
              </a:lnSpc>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8pPr>
            <a:lvl9pPr lvl="8" algn="l">
              <a:lnSpc>
                <a:spcPct val="100000"/>
              </a:lnSpc>
              <a:spcBef>
                <a:spcPts val="0"/>
              </a:spcBef>
              <a:spcAft>
                <a:spcPts val="0"/>
              </a:spcAft>
              <a:buClr>
                <a:srgbClr val="FFFFFF"/>
              </a:buClr>
              <a:buSzPts val="3200"/>
              <a:buFont typeface="Arial"/>
              <a:buNone/>
              <a:defRPr sz="3200">
                <a:solidFill>
                  <a:srgbClr val="FFFFFF"/>
                </a:solidFill>
                <a:latin typeface="Arial"/>
                <a:ea typeface="Arial"/>
                <a:cs typeface="Arial"/>
                <a:sym typeface="Arial"/>
              </a:defRPr>
            </a:lvl9pPr>
          </a:lstStyle>
          <a:p/>
        </p:txBody>
      </p:sp>
      <p:sp>
        <p:nvSpPr>
          <p:cNvPr id="660" name="Google Shape;660;p91"/>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661" name="Google Shape;661;p91"/>
          <p:cNvCxnSpPr/>
          <p:nvPr/>
        </p:nvCxnSpPr>
        <p:spPr>
          <a:xfrm>
            <a:off x="158225" y="179819"/>
            <a:ext cx="0" cy="4766400"/>
          </a:xfrm>
          <a:prstGeom prst="straightConnector1">
            <a:avLst/>
          </a:prstGeom>
          <a:noFill/>
          <a:ln cap="flat" cmpd="sng" w="9525">
            <a:solidFill>
              <a:srgbClr val="168FDF"/>
            </a:solidFill>
            <a:prstDash val="solid"/>
            <a:miter lim="8000"/>
            <a:headEnd len="sm" w="sm" type="none"/>
            <a:tailEnd len="sm" w="sm" type="none"/>
          </a:ln>
        </p:spPr>
      </p:cxnSp>
      <p:pic>
        <p:nvPicPr>
          <p:cNvPr id="662" name="Google Shape;662;p91"/>
          <p:cNvPicPr preferRelativeResize="0"/>
          <p:nvPr/>
        </p:nvPicPr>
        <p:blipFill rotWithShape="1">
          <a:blip r:embed="rId2">
            <a:alphaModFix/>
          </a:blip>
          <a:srcRect b="0" l="0" r="0" t="0"/>
          <a:stretch/>
        </p:blipFill>
        <p:spPr>
          <a:xfrm>
            <a:off x="7806775" y="339585"/>
            <a:ext cx="1152550" cy="379775"/>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_1">
    <p:spTree>
      <p:nvGrpSpPr>
        <p:cNvPr id="663" name="Shape 663"/>
        <p:cNvGrpSpPr/>
        <p:nvPr/>
      </p:nvGrpSpPr>
      <p:grpSpPr>
        <a:xfrm>
          <a:off x="0" y="0"/>
          <a:ext cx="0" cy="0"/>
          <a:chOff x="0" y="0"/>
          <a:chExt cx="0" cy="0"/>
        </a:xfrm>
      </p:grpSpPr>
      <p:sp>
        <p:nvSpPr>
          <p:cNvPr id="664" name="Google Shape;664;p92"/>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665" name="Shape 665"/>
        <p:cNvGrpSpPr/>
        <p:nvPr/>
      </p:nvGrpSpPr>
      <p:grpSpPr>
        <a:xfrm>
          <a:off x="0" y="0"/>
          <a:ext cx="0" cy="0"/>
          <a:chOff x="0" y="0"/>
          <a:chExt cx="0" cy="0"/>
        </a:xfrm>
      </p:grpSpPr>
      <p:sp>
        <p:nvSpPr>
          <p:cNvPr id="666" name="Google Shape;666;p9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7" name="Google Shape;667;p9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68" name="Google Shape;668;p9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69" name="Google Shape;669;p9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con Slide">
  <p:cSld name="4 Icon Slide">
    <p:spTree>
      <p:nvGrpSpPr>
        <p:cNvPr id="82" name="Shape 82"/>
        <p:cNvGrpSpPr/>
        <p:nvPr/>
      </p:nvGrpSpPr>
      <p:grpSpPr>
        <a:xfrm>
          <a:off x="0" y="0"/>
          <a:ext cx="0" cy="0"/>
          <a:chOff x="0" y="0"/>
          <a:chExt cx="0" cy="0"/>
        </a:xfrm>
      </p:grpSpPr>
      <p:sp>
        <p:nvSpPr>
          <p:cNvPr id="83" name="Google Shape;83;p10"/>
          <p:cNvSpPr txBox="1"/>
          <p:nvPr>
            <p:ph type="title"/>
          </p:nvPr>
        </p:nvSpPr>
        <p:spPr>
          <a:xfrm>
            <a:off x="755650" y="712788"/>
            <a:ext cx="7632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0"/>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0"/>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0"/>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7" name="Google Shape;87;p10"/>
          <p:cNvSpPr/>
          <p:nvPr>
            <p:ph idx="2" type="pic"/>
          </p:nvPr>
        </p:nvSpPr>
        <p:spPr>
          <a:xfrm>
            <a:off x="1276546" y="1797002"/>
            <a:ext cx="698500" cy="698500"/>
          </a:xfrm>
          <a:prstGeom prst="rect">
            <a:avLst/>
          </a:prstGeom>
          <a:noFill/>
          <a:ln>
            <a:noFill/>
          </a:ln>
        </p:spPr>
      </p:sp>
      <p:sp>
        <p:nvSpPr>
          <p:cNvPr id="88" name="Google Shape;88;p10"/>
          <p:cNvSpPr/>
          <p:nvPr>
            <p:ph idx="3" type="pic"/>
          </p:nvPr>
        </p:nvSpPr>
        <p:spPr>
          <a:xfrm>
            <a:off x="5198085" y="1797002"/>
            <a:ext cx="698500" cy="698500"/>
          </a:xfrm>
          <a:prstGeom prst="rect">
            <a:avLst/>
          </a:prstGeom>
          <a:noFill/>
          <a:ln>
            <a:noFill/>
          </a:ln>
        </p:spPr>
      </p:sp>
      <p:sp>
        <p:nvSpPr>
          <p:cNvPr id="89" name="Google Shape;89;p10"/>
          <p:cNvSpPr txBox="1"/>
          <p:nvPr>
            <p:ph idx="1" type="body"/>
          </p:nvPr>
        </p:nvSpPr>
        <p:spPr>
          <a:xfrm>
            <a:off x="755650" y="2639731"/>
            <a:ext cx="1744267" cy="935981"/>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10"/>
          <p:cNvSpPr/>
          <p:nvPr>
            <p:ph idx="4" type="pic"/>
          </p:nvPr>
        </p:nvSpPr>
        <p:spPr>
          <a:xfrm>
            <a:off x="3247414" y="1797002"/>
            <a:ext cx="698500" cy="698500"/>
          </a:xfrm>
          <a:prstGeom prst="rect">
            <a:avLst/>
          </a:prstGeom>
          <a:noFill/>
          <a:ln>
            <a:noFill/>
          </a:ln>
        </p:spPr>
      </p:sp>
      <p:sp>
        <p:nvSpPr>
          <p:cNvPr id="91" name="Google Shape;91;p10"/>
          <p:cNvSpPr txBox="1"/>
          <p:nvPr>
            <p:ph idx="5" type="body"/>
          </p:nvPr>
        </p:nvSpPr>
        <p:spPr>
          <a:xfrm>
            <a:off x="2724531" y="2639731"/>
            <a:ext cx="1744267" cy="935981"/>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10"/>
          <p:cNvSpPr txBox="1"/>
          <p:nvPr>
            <p:ph idx="6" type="body"/>
          </p:nvPr>
        </p:nvSpPr>
        <p:spPr>
          <a:xfrm>
            <a:off x="4675202" y="2639731"/>
            <a:ext cx="1744267" cy="935981"/>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10"/>
          <p:cNvSpPr txBox="1"/>
          <p:nvPr>
            <p:ph idx="7" type="body"/>
          </p:nvPr>
        </p:nvSpPr>
        <p:spPr>
          <a:xfrm>
            <a:off x="6644083" y="2639731"/>
            <a:ext cx="1744267" cy="935981"/>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10"/>
          <p:cNvSpPr/>
          <p:nvPr>
            <p:ph idx="8" type="pic"/>
          </p:nvPr>
        </p:nvSpPr>
        <p:spPr>
          <a:xfrm>
            <a:off x="7168953" y="1797002"/>
            <a:ext cx="698500" cy="698500"/>
          </a:xfrm>
          <a:prstGeom prst="rect">
            <a:avLst/>
          </a:prstGeom>
          <a:noFill/>
          <a:ln>
            <a:noFill/>
          </a:ln>
        </p:spPr>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670" name="Shape 670"/>
        <p:cNvGrpSpPr/>
        <p:nvPr/>
      </p:nvGrpSpPr>
      <p:grpSpPr>
        <a:xfrm>
          <a:off x="0" y="0"/>
          <a:ext cx="0" cy="0"/>
          <a:chOff x="0" y="0"/>
          <a:chExt cx="0" cy="0"/>
        </a:xfrm>
      </p:grpSpPr>
      <p:sp>
        <p:nvSpPr>
          <p:cNvPr id="671" name="Google Shape;671;p9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2200"/>
              <a:buNone/>
              <a:defRPr/>
            </a:lvl2pPr>
            <a:lvl3pPr lvl="2" algn="l">
              <a:lnSpc>
                <a:spcPct val="100000"/>
              </a:lnSpc>
              <a:spcBef>
                <a:spcPts val="0"/>
              </a:spcBef>
              <a:spcAft>
                <a:spcPts val="0"/>
              </a:spcAft>
              <a:buSzPts val="2200"/>
              <a:buNone/>
              <a:defRPr/>
            </a:lvl3pPr>
            <a:lvl4pPr lvl="3" algn="l">
              <a:lnSpc>
                <a:spcPct val="100000"/>
              </a:lnSpc>
              <a:spcBef>
                <a:spcPts val="0"/>
              </a:spcBef>
              <a:spcAft>
                <a:spcPts val="0"/>
              </a:spcAft>
              <a:buSzPts val="2200"/>
              <a:buNone/>
              <a:defRPr/>
            </a:lvl4pPr>
            <a:lvl5pPr lvl="4" algn="l">
              <a:lnSpc>
                <a:spcPct val="100000"/>
              </a:lnSpc>
              <a:spcBef>
                <a:spcPts val="0"/>
              </a:spcBef>
              <a:spcAft>
                <a:spcPts val="0"/>
              </a:spcAft>
              <a:buSzPts val="2200"/>
              <a:buNone/>
              <a:defRPr/>
            </a:lvl5pPr>
            <a:lvl6pPr lvl="5" algn="l">
              <a:lnSpc>
                <a:spcPct val="100000"/>
              </a:lnSpc>
              <a:spcBef>
                <a:spcPts val="0"/>
              </a:spcBef>
              <a:spcAft>
                <a:spcPts val="0"/>
              </a:spcAft>
              <a:buSzPts val="2200"/>
              <a:buNone/>
              <a:defRPr/>
            </a:lvl6pPr>
            <a:lvl7pPr lvl="6" algn="l">
              <a:lnSpc>
                <a:spcPct val="100000"/>
              </a:lnSpc>
              <a:spcBef>
                <a:spcPts val="0"/>
              </a:spcBef>
              <a:spcAft>
                <a:spcPts val="0"/>
              </a:spcAft>
              <a:buSzPts val="2200"/>
              <a:buNone/>
              <a:defRPr/>
            </a:lvl7pPr>
            <a:lvl8pPr lvl="7" algn="l">
              <a:lnSpc>
                <a:spcPct val="100000"/>
              </a:lnSpc>
              <a:spcBef>
                <a:spcPts val="0"/>
              </a:spcBef>
              <a:spcAft>
                <a:spcPts val="0"/>
              </a:spcAft>
              <a:buSzPts val="2200"/>
              <a:buNone/>
              <a:defRPr/>
            </a:lvl8pPr>
            <a:lvl9pPr lvl="8" algn="l">
              <a:lnSpc>
                <a:spcPct val="100000"/>
              </a:lnSpc>
              <a:spcBef>
                <a:spcPts val="0"/>
              </a:spcBef>
              <a:spcAft>
                <a:spcPts val="0"/>
              </a:spcAft>
              <a:buSzPts val="2200"/>
              <a:buNone/>
              <a:defRPr/>
            </a:lvl9pPr>
          </a:lstStyle>
          <a:p/>
        </p:txBody>
      </p:sp>
      <p:sp>
        <p:nvSpPr>
          <p:cNvPr id="672" name="Google Shape;672;p9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rgbClr val="3A3838"/>
              </a:buClr>
              <a:buSzPts val="1400"/>
              <a:buChar char="●"/>
              <a:defRPr/>
            </a:lvl1pPr>
            <a:lvl2pPr indent="-317500" lvl="1" marL="914400" algn="l">
              <a:lnSpc>
                <a:spcPct val="90000"/>
              </a:lnSpc>
              <a:spcBef>
                <a:spcPts val="400"/>
              </a:spcBef>
              <a:spcAft>
                <a:spcPts val="0"/>
              </a:spcAft>
              <a:buClr>
                <a:srgbClr val="3A3838"/>
              </a:buClr>
              <a:buSzPts val="1400"/>
              <a:buChar char="○"/>
              <a:defRPr/>
            </a:lvl2pPr>
            <a:lvl3pPr indent="-317500" lvl="2" marL="1371600" algn="l">
              <a:lnSpc>
                <a:spcPct val="90000"/>
              </a:lnSpc>
              <a:spcBef>
                <a:spcPts val="400"/>
              </a:spcBef>
              <a:spcAft>
                <a:spcPts val="0"/>
              </a:spcAft>
              <a:buClr>
                <a:srgbClr val="3A3838"/>
              </a:buClr>
              <a:buSzPts val="1400"/>
              <a:buChar char="■"/>
              <a:defRPr/>
            </a:lvl3pPr>
            <a:lvl4pPr indent="-317500" lvl="3" marL="1828800" algn="l">
              <a:lnSpc>
                <a:spcPct val="90000"/>
              </a:lnSpc>
              <a:spcBef>
                <a:spcPts val="400"/>
              </a:spcBef>
              <a:spcAft>
                <a:spcPts val="0"/>
              </a:spcAft>
              <a:buClr>
                <a:srgbClr val="3A3838"/>
              </a:buClr>
              <a:buSzPts val="1400"/>
              <a:buChar char="●"/>
              <a:defRPr/>
            </a:lvl4pPr>
            <a:lvl5pPr indent="-317500" lvl="4" marL="2286000" algn="l">
              <a:lnSpc>
                <a:spcPct val="90000"/>
              </a:lnSpc>
              <a:spcBef>
                <a:spcPts val="400"/>
              </a:spcBef>
              <a:spcAft>
                <a:spcPts val="0"/>
              </a:spcAft>
              <a:buClr>
                <a:srgbClr val="3A3838"/>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3" name="Google Shape;673;p9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74" name="Google Shape;674;p9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75" name="Google Shape;675;p9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wo Column 1" showMasterSp="0">
  <p:cSld name="Text Two Column">
    <p:spTree>
      <p:nvGrpSpPr>
        <p:cNvPr id="676" name="Shape 676"/>
        <p:cNvGrpSpPr/>
        <p:nvPr/>
      </p:nvGrpSpPr>
      <p:grpSpPr>
        <a:xfrm>
          <a:off x="0" y="0"/>
          <a:ext cx="0" cy="0"/>
          <a:chOff x="0" y="0"/>
          <a:chExt cx="0" cy="0"/>
        </a:xfrm>
      </p:grpSpPr>
      <p:sp>
        <p:nvSpPr>
          <p:cNvPr id="677" name="Google Shape;677;p95"/>
          <p:cNvSpPr txBox="1"/>
          <p:nvPr>
            <p:ph type="title"/>
          </p:nvPr>
        </p:nvSpPr>
        <p:spPr>
          <a:xfrm>
            <a:off x="468630" y="273844"/>
            <a:ext cx="8200500" cy="7017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168FDF"/>
              </a:buClr>
              <a:buSzPts val="2100"/>
              <a:buFont typeface="Gill Sans"/>
              <a:buNone/>
              <a:defRPr b="0" i="0">
                <a:solidFill>
                  <a:srgbClr val="168FDF"/>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8" name="Google Shape;678;p95"/>
          <p:cNvSpPr txBox="1"/>
          <p:nvPr>
            <p:ph idx="1" type="body"/>
          </p:nvPr>
        </p:nvSpPr>
        <p:spPr>
          <a:xfrm>
            <a:off x="468630" y="1001316"/>
            <a:ext cx="3999300" cy="3263400"/>
          </a:xfrm>
          <a:prstGeom prst="rect">
            <a:avLst/>
          </a:prstGeom>
          <a:noFill/>
          <a:ln>
            <a:noFill/>
          </a:ln>
        </p:spPr>
        <p:txBody>
          <a:bodyPr anchorCtr="0" anchor="t" bIns="34275" lIns="68575" spcFirstLastPara="1" rIns="68575" wrap="square" tIns="34275">
            <a:noAutofit/>
          </a:bodyPr>
          <a:lstStyle>
            <a:lvl1pPr indent="-336550" lvl="0" marL="457200" algn="l">
              <a:lnSpc>
                <a:spcPct val="100000"/>
              </a:lnSpc>
              <a:spcBef>
                <a:spcPts val="800"/>
              </a:spcBef>
              <a:spcAft>
                <a:spcPts val="0"/>
              </a:spcAft>
              <a:buSzPts val="1700"/>
              <a:buChar char="›"/>
              <a:defRPr b="0" i="0" sz="1700">
                <a:latin typeface="Calibri"/>
                <a:ea typeface="Calibri"/>
                <a:cs typeface="Calibri"/>
                <a:sym typeface="Calibri"/>
              </a:defRPr>
            </a:lvl1pPr>
            <a:lvl2pPr indent="-323850" lvl="1" marL="914400" algn="l">
              <a:lnSpc>
                <a:spcPct val="100000"/>
              </a:lnSpc>
              <a:spcBef>
                <a:spcPts val="400"/>
              </a:spcBef>
              <a:spcAft>
                <a:spcPts val="0"/>
              </a:spcAft>
              <a:buSzPts val="1500"/>
              <a:buChar char="›"/>
              <a:defRPr sz="1500"/>
            </a:lvl2pPr>
            <a:lvl3pPr indent="-317500" lvl="2" marL="1371600" algn="l">
              <a:lnSpc>
                <a:spcPct val="100000"/>
              </a:lnSpc>
              <a:spcBef>
                <a:spcPts val="400"/>
              </a:spcBef>
              <a:spcAft>
                <a:spcPts val="0"/>
              </a:spcAft>
              <a:buSzPts val="1400"/>
              <a:buChar char="›"/>
              <a:defRPr sz="1400"/>
            </a:lvl3pPr>
            <a:lvl4pPr indent="-304800" lvl="3" marL="1828800" algn="l">
              <a:lnSpc>
                <a:spcPct val="100000"/>
              </a:lnSpc>
              <a:spcBef>
                <a:spcPts val="400"/>
              </a:spcBef>
              <a:spcAft>
                <a:spcPts val="0"/>
              </a:spcAft>
              <a:buSzPts val="1200"/>
              <a:buChar char="›"/>
              <a:defRPr sz="1200"/>
            </a:lvl4pPr>
            <a:lvl5pPr indent="-298450" lvl="4" marL="2286000" algn="l">
              <a:lnSpc>
                <a:spcPct val="100000"/>
              </a:lnSpc>
              <a:spcBef>
                <a:spcPts val="400"/>
              </a:spcBef>
              <a:spcAft>
                <a:spcPts val="0"/>
              </a:spcAft>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679" name="Google Shape;679;p95"/>
          <p:cNvCxnSpPr/>
          <p:nvPr/>
        </p:nvCxnSpPr>
        <p:spPr>
          <a:xfrm>
            <a:off x="308610" y="273844"/>
            <a:ext cx="0" cy="4581600"/>
          </a:xfrm>
          <a:prstGeom prst="straightConnector1">
            <a:avLst/>
          </a:prstGeom>
          <a:noFill/>
          <a:ln cap="flat" cmpd="sng" w="9525">
            <a:solidFill>
              <a:srgbClr val="168FDF"/>
            </a:solidFill>
            <a:prstDash val="solid"/>
            <a:miter lim="800000"/>
            <a:headEnd len="sm" w="sm" type="none"/>
            <a:tailEnd len="sm" w="sm" type="none"/>
          </a:ln>
        </p:spPr>
      </p:cxnSp>
      <p:sp>
        <p:nvSpPr>
          <p:cNvPr id="680" name="Google Shape;680;p95"/>
          <p:cNvSpPr txBox="1"/>
          <p:nvPr>
            <p:ph idx="2" type="body"/>
          </p:nvPr>
        </p:nvSpPr>
        <p:spPr>
          <a:xfrm>
            <a:off x="4669987" y="1001316"/>
            <a:ext cx="3999300" cy="3263400"/>
          </a:xfrm>
          <a:prstGeom prst="rect">
            <a:avLst/>
          </a:prstGeom>
          <a:noFill/>
          <a:ln>
            <a:noFill/>
          </a:ln>
        </p:spPr>
        <p:txBody>
          <a:bodyPr anchorCtr="0" anchor="t" bIns="34275" lIns="68575" spcFirstLastPara="1" rIns="68575" wrap="square" tIns="34275">
            <a:noAutofit/>
          </a:bodyPr>
          <a:lstStyle>
            <a:lvl1pPr indent="-336550" lvl="0" marL="457200" algn="l">
              <a:lnSpc>
                <a:spcPct val="100000"/>
              </a:lnSpc>
              <a:spcBef>
                <a:spcPts val="800"/>
              </a:spcBef>
              <a:spcAft>
                <a:spcPts val="0"/>
              </a:spcAft>
              <a:buSzPts val="1700"/>
              <a:buChar char="›"/>
              <a:defRPr b="0" i="0" sz="1700">
                <a:latin typeface="Calibri"/>
                <a:ea typeface="Calibri"/>
                <a:cs typeface="Calibri"/>
                <a:sym typeface="Calibri"/>
              </a:defRPr>
            </a:lvl1pPr>
            <a:lvl2pPr indent="-323850" lvl="1" marL="914400" algn="l">
              <a:lnSpc>
                <a:spcPct val="100000"/>
              </a:lnSpc>
              <a:spcBef>
                <a:spcPts val="400"/>
              </a:spcBef>
              <a:spcAft>
                <a:spcPts val="0"/>
              </a:spcAft>
              <a:buSzPts val="1500"/>
              <a:buChar char="›"/>
              <a:defRPr sz="1500"/>
            </a:lvl2pPr>
            <a:lvl3pPr indent="-317500" lvl="2" marL="1371600" algn="l">
              <a:lnSpc>
                <a:spcPct val="100000"/>
              </a:lnSpc>
              <a:spcBef>
                <a:spcPts val="400"/>
              </a:spcBef>
              <a:spcAft>
                <a:spcPts val="0"/>
              </a:spcAft>
              <a:buSzPts val="1400"/>
              <a:buChar char="›"/>
              <a:defRPr sz="1400"/>
            </a:lvl3pPr>
            <a:lvl4pPr indent="-304800" lvl="3" marL="1828800" algn="l">
              <a:lnSpc>
                <a:spcPct val="100000"/>
              </a:lnSpc>
              <a:spcBef>
                <a:spcPts val="400"/>
              </a:spcBef>
              <a:spcAft>
                <a:spcPts val="0"/>
              </a:spcAft>
              <a:buSzPts val="1200"/>
              <a:buChar char="›"/>
              <a:defRPr sz="1200"/>
            </a:lvl4pPr>
            <a:lvl5pPr indent="-298450" lvl="4" marL="2286000" algn="l">
              <a:lnSpc>
                <a:spcPct val="100000"/>
              </a:lnSpc>
              <a:spcBef>
                <a:spcPts val="400"/>
              </a:spcBef>
              <a:spcAft>
                <a:spcPts val="0"/>
              </a:spcAft>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681" name="Google Shape;681;p95"/>
          <p:cNvPicPr preferRelativeResize="0"/>
          <p:nvPr/>
        </p:nvPicPr>
        <p:blipFill rotWithShape="1">
          <a:blip r:embed="rId2">
            <a:alphaModFix/>
          </a:blip>
          <a:srcRect b="0" l="0" r="0" t="0"/>
          <a:stretch/>
        </p:blipFill>
        <p:spPr>
          <a:xfrm>
            <a:off x="455313" y="4734017"/>
            <a:ext cx="2033132" cy="121351"/>
          </a:xfrm>
          <a:prstGeom prst="rect">
            <a:avLst/>
          </a:prstGeom>
          <a:noFill/>
          <a:ln>
            <a:noFill/>
          </a:ln>
        </p:spPr>
      </p:pic>
      <p:sp>
        <p:nvSpPr>
          <p:cNvPr id="682" name="Google Shape;682;p95"/>
          <p:cNvSpPr txBox="1"/>
          <p:nvPr>
            <p:ph idx="10" type="dt"/>
          </p:nvPr>
        </p:nvSpPr>
        <p:spPr>
          <a:xfrm>
            <a:off x="8242917" y="4937760"/>
            <a:ext cx="618900" cy="205800"/>
          </a:xfrm>
          <a:prstGeom prst="rect">
            <a:avLst/>
          </a:prstGeom>
          <a:noFill/>
          <a:ln>
            <a:noFill/>
          </a:ln>
        </p:spPr>
        <p:txBody>
          <a:bodyPr anchorCtr="0" anchor="ctr" bIns="34275" lIns="68575" spcFirstLastPara="1" rIns="68575" wrap="square" tIns="34275">
            <a:noAutofit/>
          </a:bodyPr>
          <a:lstStyle>
            <a:lvl1pPr lvl="0" marR="0" algn="r">
              <a:lnSpc>
                <a:spcPct val="100000"/>
              </a:lnSpc>
              <a:spcBef>
                <a:spcPts val="0"/>
              </a:spcBef>
              <a:spcAft>
                <a:spcPts val="0"/>
              </a:spcAft>
              <a:buClr>
                <a:srgbClr val="000000"/>
              </a:buClr>
              <a:buSzPts val="1100"/>
              <a:buFont typeface="Arial"/>
              <a:buNone/>
              <a:defRPr b="0" i="0" sz="800" u="none" cap="none" strike="noStrike">
                <a:solidFill>
                  <a:srgbClr val="2F2F2F"/>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83" name="Google Shape;683;p95"/>
          <p:cNvSpPr txBox="1"/>
          <p:nvPr>
            <p:ph idx="11" type="ftr"/>
          </p:nvPr>
        </p:nvSpPr>
        <p:spPr>
          <a:xfrm>
            <a:off x="455536" y="4937760"/>
            <a:ext cx="2526600" cy="2058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800" u="none" cap="none" strike="noStrike">
                <a:solidFill>
                  <a:srgbClr val="2F2F2F"/>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84" name="Google Shape;684;p95"/>
          <p:cNvSpPr txBox="1"/>
          <p:nvPr>
            <p:ph idx="12" type="sldNum"/>
          </p:nvPr>
        </p:nvSpPr>
        <p:spPr>
          <a:xfrm>
            <a:off x="8868254" y="4937760"/>
            <a:ext cx="276000" cy="205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2F2F2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wo Column" showMasterSp="0">
  <p:cSld name="1_Text Two Column">
    <p:spTree>
      <p:nvGrpSpPr>
        <p:cNvPr id="685" name="Shape 685"/>
        <p:cNvGrpSpPr/>
        <p:nvPr/>
      </p:nvGrpSpPr>
      <p:grpSpPr>
        <a:xfrm>
          <a:off x="0" y="0"/>
          <a:ext cx="0" cy="0"/>
          <a:chOff x="0" y="0"/>
          <a:chExt cx="0" cy="0"/>
        </a:xfrm>
      </p:grpSpPr>
      <p:sp>
        <p:nvSpPr>
          <p:cNvPr id="686" name="Google Shape;686;p96"/>
          <p:cNvSpPr txBox="1"/>
          <p:nvPr>
            <p:ph type="title"/>
          </p:nvPr>
        </p:nvSpPr>
        <p:spPr>
          <a:xfrm>
            <a:off x="468631" y="273845"/>
            <a:ext cx="8200200" cy="701700"/>
          </a:xfrm>
          <a:prstGeom prst="rect">
            <a:avLst/>
          </a:prstGeom>
          <a:noFill/>
          <a:ln>
            <a:noFill/>
          </a:ln>
        </p:spPr>
        <p:txBody>
          <a:bodyPr anchorCtr="0" anchor="ctr" bIns="51425" lIns="51425" spcFirstLastPara="1" rIns="51425" wrap="square" tIns="51425">
            <a:noAutofit/>
          </a:bodyPr>
          <a:lstStyle>
            <a:lvl1pPr lvl="0" marR="0" algn="l">
              <a:lnSpc>
                <a:spcPct val="90000"/>
              </a:lnSpc>
              <a:spcBef>
                <a:spcPts val="0"/>
              </a:spcBef>
              <a:spcAft>
                <a:spcPts val="0"/>
              </a:spcAft>
              <a:buClr>
                <a:srgbClr val="168FDF"/>
              </a:buClr>
              <a:buSzPts val="1800"/>
              <a:buNone/>
              <a:defRPr i="0" sz="1800" u="none" cap="none" strike="noStrike">
                <a:solidFill>
                  <a:srgbClr val="168FDF"/>
                </a:solidFill>
              </a:defRPr>
            </a:lvl1pPr>
            <a:lvl2pPr lvl="1" algn="l">
              <a:lnSpc>
                <a:spcPct val="100000"/>
              </a:lnSpc>
              <a:spcBef>
                <a:spcPts val="0"/>
              </a:spcBef>
              <a:spcAft>
                <a:spcPts val="0"/>
              </a:spcAft>
              <a:buSzPts val="1800"/>
              <a:buNone/>
              <a:defRPr sz="1400"/>
            </a:lvl2pPr>
            <a:lvl3pPr lvl="2" algn="l">
              <a:lnSpc>
                <a:spcPct val="100000"/>
              </a:lnSpc>
              <a:spcBef>
                <a:spcPts val="0"/>
              </a:spcBef>
              <a:spcAft>
                <a:spcPts val="0"/>
              </a:spcAft>
              <a:buSzPts val="1800"/>
              <a:buNone/>
              <a:defRPr sz="1400"/>
            </a:lvl3pPr>
            <a:lvl4pPr lvl="3" algn="l">
              <a:lnSpc>
                <a:spcPct val="100000"/>
              </a:lnSpc>
              <a:spcBef>
                <a:spcPts val="0"/>
              </a:spcBef>
              <a:spcAft>
                <a:spcPts val="0"/>
              </a:spcAft>
              <a:buSzPts val="1800"/>
              <a:buNone/>
              <a:defRPr sz="1400"/>
            </a:lvl4pPr>
            <a:lvl5pPr lvl="4" algn="l">
              <a:lnSpc>
                <a:spcPct val="100000"/>
              </a:lnSpc>
              <a:spcBef>
                <a:spcPts val="0"/>
              </a:spcBef>
              <a:spcAft>
                <a:spcPts val="0"/>
              </a:spcAft>
              <a:buSzPts val="1800"/>
              <a:buNone/>
              <a:defRPr sz="1400"/>
            </a:lvl5pPr>
            <a:lvl6pPr lvl="5" algn="l">
              <a:lnSpc>
                <a:spcPct val="100000"/>
              </a:lnSpc>
              <a:spcBef>
                <a:spcPts val="0"/>
              </a:spcBef>
              <a:spcAft>
                <a:spcPts val="0"/>
              </a:spcAft>
              <a:buSzPts val="1800"/>
              <a:buNone/>
              <a:defRPr sz="1400"/>
            </a:lvl6pPr>
            <a:lvl7pPr lvl="6" algn="l">
              <a:lnSpc>
                <a:spcPct val="100000"/>
              </a:lnSpc>
              <a:spcBef>
                <a:spcPts val="0"/>
              </a:spcBef>
              <a:spcAft>
                <a:spcPts val="0"/>
              </a:spcAft>
              <a:buSzPts val="1800"/>
              <a:buNone/>
              <a:defRPr sz="1400"/>
            </a:lvl7pPr>
            <a:lvl8pPr lvl="7" algn="l">
              <a:lnSpc>
                <a:spcPct val="100000"/>
              </a:lnSpc>
              <a:spcBef>
                <a:spcPts val="0"/>
              </a:spcBef>
              <a:spcAft>
                <a:spcPts val="0"/>
              </a:spcAft>
              <a:buSzPts val="1800"/>
              <a:buNone/>
              <a:defRPr sz="1400"/>
            </a:lvl8pPr>
            <a:lvl9pPr lvl="8" algn="l">
              <a:lnSpc>
                <a:spcPct val="100000"/>
              </a:lnSpc>
              <a:spcBef>
                <a:spcPts val="0"/>
              </a:spcBef>
              <a:spcAft>
                <a:spcPts val="0"/>
              </a:spcAft>
              <a:buSzPts val="1800"/>
              <a:buNone/>
              <a:defRPr sz="1400"/>
            </a:lvl9pPr>
          </a:lstStyle>
          <a:p/>
        </p:txBody>
      </p:sp>
      <p:sp>
        <p:nvSpPr>
          <p:cNvPr id="687" name="Google Shape;687;p96"/>
          <p:cNvSpPr txBox="1"/>
          <p:nvPr>
            <p:ph idx="1" type="body"/>
          </p:nvPr>
        </p:nvSpPr>
        <p:spPr>
          <a:xfrm>
            <a:off x="468630" y="1001316"/>
            <a:ext cx="3999300" cy="3263400"/>
          </a:xfrm>
          <a:prstGeom prst="rect">
            <a:avLst/>
          </a:prstGeom>
          <a:noFill/>
          <a:ln>
            <a:noFill/>
          </a:ln>
        </p:spPr>
        <p:txBody>
          <a:bodyPr anchorCtr="0" anchor="t" bIns="51425" lIns="51425" spcFirstLastPara="1" rIns="51425" wrap="square" tIns="51425">
            <a:noAutofit/>
          </a:bodyPr>
          <a:lstStyle>
            <a:lvl1pPr indent="-311150" lvl="0" marL="457200" marR="0" algn="l">
              <a:lnSpc>
                <a:spcPct val="100000"/>
              </a:lnSpc>
              <a:spcBef>
                <a:spcPts val="800"/>
              </a:spcBef>
              <a:spcAft>
                <a:spcPts val="0"/>
              </a:spcAft>
              <a:buClr>
                <a:srgbClr val="168FDF"/>
              </a:buClr>
              <a:buSzPts val="1300"/>
              <a:buChar char="●"/>
              <a:defRPr i="0" sz="1700" u="none" cap="none" strike="noStrike">
                <a:solidFill>
                  <a:srgbClr val="2F2F2F"/>
                </a:solidFill>
              </a:defRPr>
            </a:lvl1pPr>
            <a:lvl2pPr indent="-298450" lvl="1" marL="914400" marR="0" algn="l">
              <a:lnSpc>
                <a:spcPct val="100000"/>
              </a:lnSpc>
              <a:spcBef>
                <a:spcPts val="400"/>
              </a:spcBef>
              <a:spcAft>
                <a:spcPts val="0"/>
              </a:spcAft>
              <a:buClr>
                <a:srgbClr val="168FDF"/>
              </a:buClr>
              <a:buSzPts val="1100"/>
              <a:buChar char="○"/>
              <a:defRPr i="0" sz="1500" u="none" cap="none" strike="noStrike">
                <a:solidFill>
                  <a:srgbClr val="2F2F2F"/>
                </a:solidFill>
              </a:defRPr>
            </a:lvl2pPr>
            <a:lvl3pPr indent="-298450" lvl="2" marL="1371600" marR="0" algn="l">
              <a:lnSpc>
                <a:spcPct val="100000"/>
              </a:lnSpc>
              <a:spcBef>
                <a:spcPts val="400"/>
              </a:spcBef>
              <a:spcAft>
                <a:spcPts val="0"/>
              </a:spcAft>
              <a:buClr>
                <a:srgbClr val="168FDF"/>
              </a:buClr>
              <a:buSzPts val="1100"/>
              <a:buChar char="■"/>
              <a:defRPr i="0" sz="1400" u="none" cap="none" strike="noStrike">
                <a:solidFill>
                  <a:srgbClr val="2F2F2F"/>
                </a:solidFill>
              </a:defRPr>
            </a:lvl3pPr>
            <a:lvl4pPr indent="-285750" lvl="3" marL="1828800" marR="0" algn="l">
              <a:lnSpc>
                <a:spcPct val="100000"/>
              </a:lnSpc>
              <a:spcBef>
                <a:spcPts val="400"/>
              </a:spcBef>
              <a:spcAft>
                <a:spcPts val="0"/>
              </a:spcAft>
              <a:buClr>
                <a:srgbClr val="168FDF"/>
              </a:buClr>
              <a:buSzPts val="900"/>
              <a:buChar char="●"/>
              <a:defRPr i="0" sz="1200" u="none" cap="none" strike="noStrike">
                <a:solidFill>
                  <a:srgbClr val="2F2F2F"/>
                </a:solidFill>
              </a:defRPr>
            </a:lvl4pPr>
            <a:lvl5pPr indent="-279400" lvl="4" marL="2286000" marR="0" algn="l">
              <a:lnSpc>
                <a:spcPct val="100000"/>
              </a:lnSpc>
              <a:spcBef>
                <a:spcPts val="400"/>
              </a:spcBef>
              <a:spcAft>
                <a:spcPts val="0"/>
              </a:spcAft>
              <a:buClr>
                <a:srgbClr val="168FDF"/>
              </a:buClr>
              <a:buSzPts val="800"/>
              <a:buChar char="○"/>
              <a:defRPr i="0" sz="1100" u="none" cap="none" strike="noStrike">
                <a:solidFill>
                  <a:srgbClr val="2F2F2F"/>
                </a:solidFill>
              </a:defRPr>
            </a:lvl5pPr>
            <a:lvl6pPr indent="-298450" lvl="5" marL="2743200" marR="0" algn="l">
              <a:lnSpc>
                <a:spcPct val="90000"/>
              </a:lnSpc>
              <a:spcBef>
                <a:spcPts val="400"/>
              </a:spcBef>
              <a:spcAft>
                <a:spcPts val="0"/>
              </a:spcAft>
              <a:buClr>
                <a:schemeClr val="dk1"/>
              </a:buClr>
              <a:buSzPts val="1100"/>
              <a:buChar char="■"/>
              <a:defRPr i="0" sz="1400" u="none" cap="none" strike="noStrike">
                <a:solidFill>
                  <a:schemeClr val="dk1"/>
                </a:solidFill>
              </a:defRPr>
            </a:lvl6pPr>
            <a:lvl7pPr indent="-298450" lvl="6" marL="3200400" marR="0" algn="l">
              <a:lnSpc>
                <a:spcPct val="90000"/>
              </a:lnSpc>
              <a:spcBef>
                <a:spcPts val="400"/>
              </a:spcBef>
              <a:spcAft>
                <a:spcPts val="0"/>
              </a:spcAft>
              <a:buClr>
                <a:schemeClr val="dk1"/>
              </a:buClr>
              <a:buSzPts val="1100"/>
              <a:buChar char="●"/>
              <a:defRPr i="0" sz="1400" u="none" cap="none" strike="noStrike">
                <a:solidFill>
                  <a:schemeClr val="dk1"/>
                </a:solidFill>
              </a:defRPr>
            </a:lvl7pPr>
            <a:lvl8pPr indent="-298450" lvl="7" marL="3657600" marR="0" algn="l">
              <a:lnSpc>
                <a:spcPct val="90000"/>
              </a:lnSpc>
              <a:spcBef>
                <a:spcPts val="400"/>
              </a:spcBef>
              <a:spcAft>
                <a:spcPts val="0"/>
              </a:spcAft>
              <a:buClr>
                <a:schemeClr val="dk1"/>
              </a:buClr>
              <a:buSzPts val="1100"/>
              <a:buChar char="○"/>
              <a:defRPr i="0" sz="1400" u="none" cap="none" strike="noStrike">
                <a:solidFill>
                  <a:schemeClr val="dk1"/>
                </a:solidFill>
              </a:defRPr>
            </a:lvl8pPr>
            <a:lvl9pPr indent="-298450" lvl="8" marL="4114800" marR="0" algn="l">
              <a:lnSpc>
                <a:spcPct val="90000"/>
              </a:lnSpc>
              <a:spcBef>
                <a:spcPts val="400"/>
              </a:spcBef>
              <a:spcAft>
                <a:spcPts val="0"/>
              </a:spcAft>
              <a:buClr>
                <a:schemeClr val="dk1"/>
              </a:buClr>
              <a:buSzPts val="1100"/>
              <a:buChar char="■"/>
              <a:defRPr i="0" sz="1400" u="none" cap="none" strike="noStrike">
                <a:solidFill>
                  <a:schemeClr val="dk1"/>
                </a:solidFill>
              </a:defRPr>
            </a:lvl9pPr>
          </a:lstStyle>
          <a:p/>
        </p:txBody>
      </p:sp>
      <p:cxnSp>
        <p:nvCxnSpPr>
          <p:cNvPr id="688" name="Google Shape;688;p96"/>
          <p:cNvCxnSpPr/>
          <p:nvPr/>
        </p:nvCxnSpPr>
        <p:spPr>
          <a:xfrm>
            <a:off x="308610" y="273845"/>
            <a:ext cx="0" cy="4581600"/>
          </a:xfrm>
          <a:prstGeom prst="straightConnector1">
            <a:avLst/>
          </a:prstGeom>
          <a:noFill/>
          <a:ln cap="flat" cmpd="sng" w="9525">
            <a:solidFill>
              <a:srgbClr val="168FDF"/>
            </a:solidFill>
            <a:prstDash val="solid"/>
            <a:miter lim="8000"/>
            <a:headEnd len="sm" w="sm" type="none"/>
            <a:tailEnd len="sm" w="sm" type="none"/>
          </a:ln>
        </p:spPr>
      </p:cxnSp>
      <p:sp>
        <p:nvSpPr>
          <p:cNvPr id="689" name="Google Shape;689;p96"/>
          <p:cNvSpPr txBox="1"/>
          <p:nvPr>
            <p:ph idx="2" type="body"/>
          </p:nvPr>
        </p:nvSpPr>
        <p:spPr>
          <a:xfrm>
            <a:off x="4669988" y="1001316"/>
            <a:ext cx="3999300" cy="3263400"/>
          </a:xfrm>
          <a:prstGeom prst="rect">
            <a:avLst/>
          </a:prstGeom>
          <a:noFill/>
          <a:ln>
            <a:noFill/>
          </a:ln>
        </p:spPr>
        <p:txBody>
          <a:bodyPr anchorCtr="0" anchor="t" bIns="51425" lIns="51425" spcFirstLastPara="1" rIns="51425" wrap="square" tIns="51425">
            <a:noAutofit/>
          </a:bodyPr>
          <a:lstStyle>
            <a:lvl1pPr indent="-311150" lvl="0" marL="457200" marR="0" algn="l">
              <a:lnSpc>
                <a:spcPct val="100000"/>
              </a:lnSpc>
              <a:spcBef>
                <a:spcPts val="800"/>
              </a:spcBef>
              <a:spcAft>
                <a:spcPts val="0"/>
              </a:spcAft>
              <a:buClr>
                <a:srgbClr val="168FDF"/>
              </a:buClr>
              <a:buSzPts val="1300"/>
              <a:buChar char="●"/>
              <a:defRPr i="0" sz="1700" u="none" cap="none" strike="noStrike">
                <a:solidFill>
                  <a:srgbClr val="2F2F2F"/>
                </a:solidFill>
              </a:defRPr>
            </a:lvl1pPr>
            <a:lvl2pPr indent="-298450" lvl="1" marL="914400" marR="0" algn="l">
              <a:lnSpc>
                <a:spcPct val="100000"/>
              </a:lnSpc>
              <a:spcBef>
                <a:spcPts val="400"/>
              </a:spcBef>
              <a:spcAft>
                <a:spcPts val="0"/>
              </a:spcAft>
              <a:buClr>
                <a:srgbClr val="168FDF"/>
              </a:buClr>
              <a:buSzPts val="1100"/>
              <a:buChar char="○"/>
              <a:defRPr i="0" sz="1500" u="none" cap="none" strike="noStrike">
                <a:solidFill>
                  <a:srgbClr val="2F2F2F"/>
                </a:solidFill>
              </a:defRPr>
            </a:lvl2pPr>
            <a:lvl3pPr indent="-298450" lvl="2" marL="1371600" marR="0" algn="l">
              <a:lnSpc>
                <a:spcPct val="100000"/>
              </a:lnSpc>
              <a:spcBef>
                <a:spcPts val="400"/>
              </a:spcBef>
              <a:spcAft>
                <a:spcPts val="0"/>
              </a:spcAft>
              <a:buClr>
                <a:srgbClr val="168FDF"/>
              </a:buClr>
              <a:buSzPts val="1100"/>
              <a:buChar char="■"/>
              <a:defRPr i="0" sz="1400" u="none" cap="none" strike="noStrike">
                <a:solidFill>
                  <a:srgbClr val="2F2F2F"/>
                </a:solidFill>
              </a:defRPr>
            </a:lvl3pPr>
            <a:lvl4pPr indent="-285750" lvl="3" marL="1828800" marR="0" algn="l">
              <a:lnSpc>
                <a:spcPct val="100000"/>
              </a:lnSpc>
              <a:spcBef>
                <a:spcPts val="400"/>
              </a:spcBef>
              <a:spcAft>
                <a:spcPts val="0"/>
              </a:spcAft>
              <a:buClr>
                <a:srgbClr val="168FDF"/>
              </a:buClr>
              <a:buSzPts val="900"/>
              <a:buChar char="●"/>
              <a:defRPr i="0" sz="1200" u="none" cap="none" strike="noStrike">
                <a:solidFill>
                  <a:srgbClr val="2F2F2F"/>
                </a:solidFill>
              </a:defRPr>
            </a:lvl4pPr>
            <a:lvl5pPr indent="-279400" lvl="4" marL="2286000" marR="0" algn="l">
              <a:lnSpc>
                <a:spcPct val="100000"/>
              </a:lnSpc>
              <a:spcBef>
                <a:spcPts val="400"/>
              </a:spcBef>
              <a:spcAft>
                <a:spcPts val="0"/>
              </a:spcAft>
              <a:buClr>
                <a:srgbClr val="168FDF"/>
              </a:buClr>
              <a:buSzPts val="800"/>
              <a:buChar char="○"/>
              <a:defRPr i="0" sz="1100" u="none" cap="none" strike="noStrike">
                <a:solidFill>
                  <a:srgbClr val="2F2F2F"/>
                </a:solidFill>
              </a:defRPr>
            </a:lvl5pPr>
            <a:lvl6pPr indent="-298450" lvl="5" marL="2743200" marR="0" algn="l">
              <a:lnSpc>
                <a:spcPct val="90000"/>
              </a:lnSpc>
              <a:spcBef>
                <a:spcPts val="400"/>
              </a:spcBef>
              <a:spcAft>
                <a:spcPts val="0"/>
              </a:spcAft>
              <a:buClr>
                <a:schemeClr val="dk1"/>
              </a:buClr>
              <a:buSzPts val="1100"/>
              <a:buChar char="■"/>
              <a:defRPr i="0" sz="1400" u="none" cap="none" strike="noStrike">
                <a:solidFill>
                  <a:schemeClr val="dk1"/>
                </a:solidFill>
              </a:defRPr>
            </a:lvl6pPr>
            <a:lvl7pPr indent="-298450" lvl="6" marL="3200400" marR="0" algn="l">
              <a:lnSpc>
                <a:spcPct val="90000"/>
              </a:lnSpc>
              <a:spcBef>
                <a:spcPts val="400"/>
              </a:spcBef>
              <a:spcAft>
                <a:spcPts val="0"/>
              </a:spcAft>
              <a:buClr>
                <a:schemeClr val="dk1"/>
              </a:buClr>
              <a:buSzPts val="1100"/>
              <a:buChar char="●"/>
              <a:defRPr i="0" sz="1400" u="none" cap="none" strike="noStrike">
                <a:solidFill>
                  <a:schemeClr val="dk1"/>
                </a:solidFill>
              </a:defRPr>
            </a:lvl7pPr>
            <a:lvl8pPr indent="-298450" lvl="7" marL="3657600" marR="0" algn="l">
              <a:lnSpc>
                <a:spcPct val="90000"/>
              </a:lnSpc>
              <a:spcBef>
                <a:spcPts val="400"/>
              </a:spcBef>
              <a:spcAft>
                <a:spcPts val="0"/>
              </a:spcAft>
              <a:buClr>
                <a:schemeClr val="dk1"/>
              </a:buClr>
              <a:buSzPts val="1100"/>
              <a:buChar char="○"/>
              <a:defRPr i="0" sz="1400" u="none" cap="none" strike="noStrike">
                <a:solidFill>
                  <a:schemeClr val="dk1"/>
                </a:solidFill>
              </a:defRPr>
            </a:lvl8pPr>
            <a:lvl9pPr indent="-298450" lvl="8" marL="4114800" marR="0" algn="l">
              <a:lnSpc>
                <a:spcPct val="90000"/>
              </a:lnSpc>
              <a:spcBef>
                <a:spcPts val="400"/>
              </a:spcBef>
              <a:spcAft>
                <a:spcPts val="0"/>
              </a:spcAft>
              <a:buClr>
                <a:schemeClr val="dk1"/>
              </a:buClr>
              <a:buSzPts val="1100"/>
              <a:buChar char="■"/>
              <a:defRPr i="0" sz="1400" u="none" cap="none" strike="noStrike">
                <a:solidFill>
                  <a:schemeClr val="dk1"/>
                </a:solidFill>
              </a:defRPr>
            </a:lvl9pPr>
          </a:lstStyle>
          <a:p/>
        </p:txBody>
      </p:sp>
      <p:pic>
        <p:nvPicPr>
          <p:cNvPr id="690" name="Google Shape;690;p96"/>
          <p:cNvPicPr preferRelativeResize="0"/>
          <p:nvPr/>
        </p:nvPicPr>
        <p:blipFill rotWithShape="1">
          <a:blip r:embed="rId2">
            <a:alphaModFix/>
          </a:blip>
          <a:srcRect b="0" l="0" r="0" t="0"/>
          <a:stretch/>
        </p:blipFill>
        <p:spPr>
          <a:xfrm>
            <a:off x="455314" y="4734018"/>
            <a:ext cx="2033132" cy="121351"/>
          </a:xfrm>
          <a:prstGeom prst="rect">
            <a:avLst/>
          </a:prstGeom>
          <a:noFill/>
          <a:ln>
            <a:noFill/>
          </a:ln>
        </p:spPr>
      </p:pic>
      <p:sp>
        <p:nvSpPr>
          <p:cNvPr id="691" name="Google Shape;691;p96"/>
          <p:cNvSpPr txBox="1"/>
          <p:nvPr>
            <p:ph idx="12" type="sldNum"/>
          </p:nvPr>
        </p:nvSpPr>
        <p:spPr>
          <a:xfrm>
            <a:off x="8515350" y="4937756"/>
            <a:ext cx="628500" cy="205500"/>
          </a:xfrm>
          <a:prstGeom prst="rect">
            <a:avLst/>
          </a:prstGeom>
          <a:noFill/>
          <a:ln>
            <a:noFill/>
          </a:ln>
        </p:spPr>
        <p:txBody>
          <a:bodyPr anchorCtr="0" anchor="ctr" bIns="25700" lIns="51425" spcFirstLastPara="1" rIns="51425" wrap="square" tIns="25700">
            <a:noAutofit/>
          </a:bodyPr>
          <a:lstStyle>
            <a:lvl1pPr indent="0" lvl="0" marL="0" marR="0" algn="r">
              <a:lnSpc>
                <a:spcPct val="100000"/>
              </a:lnSpc>
              <a:spcBef>
                <a:spcPts val="0"/>
              </a:spcBef>
              <a:spcAft>
                <a:spcPts val="0"/>
              </a:spcAft>
              <a:buClr>
                <a:srgbClr val="2F2F2F"/>
              </a:buClr>
              <a:buSzPts val="800"/>
              <a:buFont typeface="Open Sans Light"/>
              <a:buNone/>
              <a:defRPr b="0" i="0" sz="800" u="none" cap="none" strike="noStrike">
                <a:solidFill>
                  <a:srgbClr val="2F2F2F"/>
                </a:solidFill>
                <a:latin typeface="Open Sans Light"/>
                <a:ea typeface="Open Sans Light"/>
                <a:cs typeface="Open Sans Light"/>
                <a:sym typeface="Open Sans Light"/>
              </a:defRPr>
            </a:lvl1pPr>
            <a:lvl2pPr indent="0" lvl="1" marL="0" marR="0" algn="r">
              <a:lnSpc>
                <a:spcPct val="100000"/>
              </a:lnSpc>
              <a:spcBef>
                <a:spcPts val="0"/>
              </a:spcBef>
              <a:spcAft>
                <a:spcPts val="0"/>
              </a:spcAft>
              <a:buClr>
                <a:srgbClr val="2F2F2F"/>
              </a:buClr>
              <a:buSzPts val="800"/>
              <a:buFont typeface="Open Sans Light"/>
              <a:buNone/>
              <a:defRPr b="0" i="0" sz="800" u="none" cap="none" strike="noStrike">
                <a:solidFill>
                  <a:srgbClr val="2F2F2F"/>
                </a:solidFill>
                <a:latin typeface="Open Sans Light"/>
                <a:ea typeface="Open Sans Light"/>
                <a:cs typeface="Open Sans Light"/>
                <a:sym typeface="Open Sans Light"/>
              </a:defRPr>
            </a:lvl2pPr>
            <a:lvl3pPr indent="0" lvl="2" marL="0" marR="0" algn="r">
              <a:lnSpc>
                <a:spcPct val="100000"/>
              </a:lnSpc>
              <a:spcBef>
                <a:spcPts val="0"/>
              </a:spcBef>
              <a:spcAft>
                <a:spcPts val="0"/>
              </a:spcAft>
              <a:buClr>
                <a:srgbClr val="2F2F2F"/>
              </a:buClr>
              <a:buSzPts val="800"/>
              <a:buFont typeface="Open Sans Light"/>
              <a:buNone/>
              <a:defRPr b="0" i="0" sz="800" u="none" cap="none" strike="noStrike">
                <a:solidFill>
                  <a:srgbClr val="2F2F2F"/>
                </a:solidFill>
                <a:latin typeface="Open Sans Light"/>
                <a:ea typeface="Open Sans Light"/>
                <a:cs typeface="Open Sans Light"/>
                <a:sym typeface="Open Sans Light"/>
              </a:defRPr>
            </a:lvl3pPr>
            <a:lvl4pPr indent="0" lvl="3" marL="0" marR="0" algn="r">
              <a:lnSpc>
                <a:spcPct val="100000"/>
              </a:lnSpc>
              <a:spcBef>
                <a:spcPts val="0"/>
              </a:spcBef>
              <a:spcAft>
                <a:spcPts val="0"/>
              </a:spcAft>
              <a:buClr>
                <a:srgbClr val="2F2F2F"/>
              </a:buClr>
              <a:buSzPts val="800"/>
              <a:buFont typeface="Open Sans Light"/>
              <a:buNone/>
              <a:defRPr b="0" i="0" sz="800" u="none" cap="none" strike="noStrike">
                <a:solidFill>
                  <a:srgbClr val="2F2F2F"/>
                </a:solidFill>
                <a:latin typeface="Open Sans Light"/>
                <a:ea typeface="Open Sans Light"/>
                <a:cs typeface="Open Sans Light"/>
                <a:sym typeface="Open Sans Light"/>
              </a:defRPr>
            </a:lvl4pPr>
            <a:lvl5pPr indent="0" lvl="4" marL="0" marR="0" algn="r">
              <a:lnSpc>
                <a:spcPct val="100000"/>
              </a:lnSpc>
              <a:spcBef>
                <a:spcPts val="0"/>
              </a:spcBef>
              <a:spcAft>
                <a:spcPts val="0"/>
              </a:spcAft>
              <a:buClr>
                <a:srgbClr val="2F2F2F"/>
              </a:buClr>
              <a:buSzPts val="800"/>
              <a:buFont typeface="Open Sans Light"/>
              <a:buNone/>
              <a:defRPr b="0" i="0" sz="800" u="none" cap="none" strike="noStrike">
                <a:solidFill>
                  <a:srgbClr val="2F2F2F"/>
                </a:solidFill>
                <a:latin typeface="Open Sans Light"/>
                <a:ea typeface="Open Sans Light"/>
                <a:cs typeface="Open Sans Light"/>
                <a:sym typeface="Open Sans Light"/>
              </a:defRPr>
            </a:lvl5pPr>
            <a:lvl6pPr indent="0" lvl="5" marL="0" marR="0" algn="r">
              <a:lnSpc>
                <a:spcPct val="100000"/>
              </a:lnSpc>
              <a:spcBef>
                <a:spcPts val="0"/>
              </a:spcBef>
              <a:spcAft>
                <a:spcPts val="0"/>
              </a:spcAft>
              <a:buClr>
                <a:srgbClr val="2F2F2F"/>
              </a:buClr>
              <a:buSzPts val="800"/>
              <a:buFont typeface="Open Sans Light"/>
              <a:buNone/>
              <a:defRPr b="0" i="0" sz="800" u="none" cap="none" strike="noStrike">
                <a:solidFill>
                  <a:srgbClr val="2F2F2F"/>
                </a:solidFill>
                <a:latin typeface="Open Sans Light"/>
                <a:ea typeface="Open Sans Light"/>
                <a:cs typeface="Open Sans Light"/>
                <a:sym typeface="Open Sans Light"/>
              </a:defRPr>
            </a:lvl6pPr>
            <a:lvl7pPr indent="0" lvl="6" marL="0" marR="0" algn="r">
              <a:lnSpc>
                <a:spcPct val="100000"/>
              </a:lnSpc>
              <a:spcBef>
                <a:spcPts val="0"/>
              </a:spcBef>
              <a:spcAft>
                <a:spcPts val="0"/>
              </a:spcAft>
              <a:buClr>
                <a:srgbClr val="2F2F2F"/>
              </a:buClr>
              <a:buSzPts val="800"/>
              <a:buFont typeface="Open Sans Light"/>
              <a:buNone/>
              <a:defRPr b="0" i="0" sz="800" u="none" cap="none" strike="noStrike">
                <a:solidFill>
                  <a:srgbClr val="2F2F2F"/>
                </a:solidFill>
                <a:latin typeface="Open Sans Light"/>
                <a:ea typeface="Open Sans Light"/>
                <a:cs typeface="Open Sans Light"/>
                <a:sym typeface="Open Sans Light"/>
              </a:defRPr>
            </a:lvl7pPr>
            <a:lvl8pPr indent="0" lvl="7" marL="0" marR="0" algn="r">
              <a:lnSpc>
                <a:spcPct val="100000"/>
              </a:lnSpc>
              <a:spcBef>
                <a:spcPts val="0"/>
              </a:spcBef>
              <a:spcAft>
                <a:spcPts val="0"/>
              </a:spcAft>
              <a:buClr>
                <a:srgbClr val="2F2F2F"/>
              </a:buClr>
              <a:buSzPts val="800"/>
              <a:buFont typeface="Open Sans Light"/>
              <a:buNone/>
              <a:defRPr b="0" i="0" sz="800" u="none" cap="none" strike="noStrike">
                <a:solidFill>
                  <a:srgbClr val="2F2F2F"/>
                </a:solidFill>
                <a:latin typeface="Open Sans Light"/>
                <a:ea typeface="Open Sans Light"/>
                <a:cs typeface="Open Sans Light"/>
                <a:sym typeface="Open Sans Light"/>
              </a:defRPr>
            </a:lvl8pPr>
            <a:lvl9pPr indent="0" lvl="8" marL="0" marR="0" algn="r">
              <a:lnSpc>
                <a:spcPct val="100000"/>
              </a:lnSpc>
              <a:spcBef>
                <a:spcPts val="0"/>
              </a:spcBef>
              <a:spcAft>
                <a:spcPts val="0"/>
              </a:spcAft>
              <a:buClr>
                <a:srgbClr val="2F2F2F"/>
              </a:buClr>
              <a:buSzPts val="800"/>
              <a:buFont typeface="Open Sans Light"/>
              <a:buNone/>
              <a:defRPr b="0" i="0" sz="800" u="none" cap="none" strike="noStrike">
                <a:solidFill>
                  <a:srgbClr val="2F2F2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showMasterSp="0" type="twoColTx">
  <p:cSld name="TITLE_AND_TWO_COLUMNS">
    <p:spTree>
      <p:nvGrpSpPr>
        <p:cNvPr id="692" name="Shape 692"/>
        <p:cNvGrpSpPr/>
        <p:nvPr/>
      </p:nvGrpSpPr>
      <p:grpSpPr>
        <a:xfrm>
          <a:off x="0" y="0"/>
          <a:ext cx="0" cy="0"/>
          <a:chOff x="0" y="0"/>
          <a:chExt cx="0" cy="0"/>
        </a:xfrm>
      </p:grpSpPr>
      <p:sp>
        <p:nvSpPr>
          <p:cNvPr id="693" name="Google Shape;693;p97"/>
          <p:cNvSpPr txBox="1"/>
          <p:nvPr>
            <p:ph type="title"/>
          </p:nvPr>
        </p:nvSpPr>
        <p:spPr>
          <a:xfrm>
            <a:off x="311700" y="445025"/>
            <a:ext cx="8520600" cy="572700"/>
          </a:xfrm>
          <a:prstGeom prst="rect">
            <a:avLst/>
          </a:prstGeom>
          <a:noFill/>
          <a:ln>
            <a:noFill/>
          </a:ln>
        </p:spPr>
        <p:txBody>
          <a:bodyPr anchorCtr="0" anchor="ctr" bIns="68575" lIns="68575" spcFirstLastPara="1" rIns="68575" wrap="square" tIns="68575">
            <a:noAutofit/>
          </a:bodyPr>
          <a:lstStyle>
            <a:lvl1pPr lvl="0" algn="l">
              <a:lnSpc>
                <a:spcPct val="90000"/>
              </a:lnSpc>
              <a:spcBef>
                <a:spcPts val="0"/>
              </a:spcBef>
              <a:spcAft>
                <a:spcPts val="0"/>
              </a:spcAft>
              <a:buSzPts val="2200"/>
              <a:buNone/>
              <a:defRPr/>
            </a:lvl1pPr>
            <a:lvl2pPr lvl="1" algn="l">
              <a:lnSpc>
                <a:spcPct val="100000"/>
              </a:lnSpc>
              <a:spcBef>
                <a:spcPts val="0"/>
              </a:spcBef>
              <a:spcAft>
                <a:spcPts val="0"/>
              </a:spcAft>
              <a:buSzPts val="2200"/>
              <a:buNone/>
              <a:defRPr/>
            </a:lvl2pPr>
            <a:lvl3pPr lvl="2" algn="l">
              <a:lnSpc>
                <a:spcPct val="100000"/>
              </a:lnSpc>
              <a:spcBef>
                <a:spcPts val="0"/>
              </a:spcBef>
              <a:spcAft>
                <a:spcPts val="0"/>
              </a:spcAft>
              <a:buSzPts val="2200"/>
              <a:buNone/>
              <a:defRPr/>
            </a:lvl3pPr>
            <a:lvl4pPr lvl="3" algn="l">
              <a:lnSpc>
                <a:spcPct val="100000"/>
              </a:lnSpc>
              <a:spcBef>
                <a:spcPts val="0"/>
              </a:spcBef>
              <a:spcAft>
                <a:spcPts val="0"/>
              </a:spcAft>
              <a:buSzPts val="2200"/>
              <a:buNone/>
              <a:defRPr/>
            </a:lvl4pPr>
            <a:lvl5pPr lvl="4" algn="l">
              <a:lnSpc>
                <a:spcPct val="100000"/>
              </a:lnSpc>
              <a:spcBef>
                <a:spcPts val="0"/>
              </a:spcBef>
              <a:spcAft>
                <a:spcPts val="0"/>
              </a:spcAft>
              <a:buSzPts val="2200"/>
              <a:buNone/>
              <a:defRPr/>
            </a:lvl5pPr>
            <a:lvl6pPr lvl="5" algn="l">
              <a:lnSpc>
                <a:spcPct val="100000"/>
              </a:lnSpc>
              <a:spcBef>
                <a:spcPts val="0"/>
              </a:spcBef>
              <a:spcAft>
                <a:spcPts val="0"/>
              </a:spcAft>
              <a:buSzPts val="2200"/>
              <a:buNone/>
              <a:defRPr/>
            </a:lvl6pPr>
            <a:lvl7pPr lvl="6" algn="l">
              <a:lnSpc>
                <a:spcPct val="100000"/>
              </a:lnSpc>
              <a:spcBef>
                <a:spcPts val="0"/>
              </a:spcBef>
              <a:spcAft>
                <a:spcPts val="0"/>
              </a:spcAft>
              <a:buSzPts val="2200"/>
              <a:buNone/>
              <a:defRPr/>
            </a:lvl7pPr>
            <a:lvl8pPr lvl="7" algn="l">
              <a:lnSpc>
                <a:spcPct val="100000"/>
              </a:lnSpc>
              <a:spcBef>
                <a:spcPts val="0"/>
              </a:spcBef>
              <a:spcAft>
                <a:spcPts val="0"/>
              </a:spcAft>
              <a:buSzPts val="2200"/>
              <a:buNone/>
              <a:defRPr/>
            </a:lvl8pPr>
            <a:lvl9pPr lvl="8" algn="l">
              <a:lnSpc>
                <a:spcPct val="100000"/>
              </a:lnSpc>
              <a:spcBef>
                <a:spcPts val="0"/>
              </a:spcBef>
              <a:spcAft>
                <a:spcPts val="0"/>
              </a:spcAft>
              <a:buSzPts val="2200"/>
              <a:buNone/>
              <a:defRPr/>
            </a:lvl9pPr>
          </a:lstStyle>
          <a:p/>
        </p:txBody>
      </p:sp>
      <p:sp>
        <p:nvSpPr>
          <p:cNvPr id="694" name="Google Shape;694;p9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800"/>
              </a:spcBef>
              <a:spcAft>
                <a:spcPts val="0"/>
              </a:spcAft>
              <a:buSzPts val="1400"/>
              <a:buChar char="●"/>
              <a:defRPr sz="1400"/>
            </a:lvl1pPr>
            <a:lvl2pPr indent="-304800" lvl="1" marL="914400" algn="l">
              <a:lnSpc>
                <a:spcPct val="100000"/>
              </a:lnSpc>
              <a:spcBef>
                <a:spcPts val="400"/>
              </a:spcBef>
              <a:spcAft>
                <a:spcPts val="0"/>
              </a:spcAft>
              <a:buSzPts val="1200"/>
              <a:buChar char="○"/>
              <a:defRPr sz="1200"/>
            </a:lvl2pPr>
            <a:lvl3pPr indent="-304800" lvl="2" marL="1371600" algn="l">
              <a:lnSpc>
                <a:spcPct val="100000"/>
              </a:lnSpc>
              <a:spcBef>
                <a:spcPts val="400"/>
              </a:spcBef>
              <a:spcAft>
                <a:spcPts val="0"/>
              </a:spcAft>
              <a:buSzPts val="1200"/>
              <a:buChar char="■"/>
              <a:defRPr sz="1200"/>
            </a:lvl3pPr>
            <a:lvl4pPr indent="-304800" lvl="3" marL="1828800" algn="l">
              <a:lnSpc>
                <a:spcPct val="100000"/>
              </a:lnSpc>
              <a:spcBef>
                <a:spcPts val="400"/>
              </a:spcBef>
              <a:spcAft>
                <a:spcPts val="0"/>
              </a:spcAft>
              <a:buSzPts val="1200"/>
              <a:buChar char="●"/>
              <a:defRPr sz="1200"/>
            </a:lvl4pPr>
            <a:lvl5pPr indent="-304800" lvl="4" marL="2286000" algn="l">
              <a:lnSpc>
                <a:spcPct val="100000"/>
              </a:lnSpc>
              <a:spcBef>
                <a:spcPts val="400"/>
              </a:spcBef>
              <a:spcAft>
                <a:spcPts val="0"/>
              </a:spcAft>
              <a:buSzPts val="1200"/>
              <a:buChar char="○"/>
              <a:defRPr sz="1200"/>
            </a:lvl5pPr>
            <a:lvl6pPr indent="-304800" lvl="5" marL="2743200" algn="l">
              <a:lnSpc>
                <a:spcPct val="90000"/>
              </a:lnSpc>
              <a:spcBef>
                <a:spcPts val="400"/>
              </a:spcBef>
              <a:spcAft>
                <a:spcPts val="0"/>
              </a:spcAft>
              <a:buSzPts val="1200"/>
              <a:buChar char="■"/>
              <a:defRPr sz="1200"/>
            </a:lvl6pPr>
            <a:lvl7pPr indent="-304800" lvl="6" marL="3200400" algn="l">
              <a:lnSpc>
                <a:spcPct val="90000"/>
              </a:lnSpc>
              <a:spcBef>
                <a:spcPts val="400"/>
              </a:spcBef>
              <a:spcAft>
                <a:spcPts val="0"/>
              </a:spcAft>
              <a:buSzPts val="1200"/>
              <a:buChar char="●"/>
              <a:defRPr sz="1200"/>
            </a:lvl7pPr>
            <a:lvl8pPr indent="-304800" lvl="7" marL="3657600" algn="l">
              <a:lnSpc>
                <a:spcPct val="90000"/>
              </a:lnSpc>
              <a:spcBef>
                <a:spcPts val="400"/>
              </a:spcBef>
              <a:spcAft>
                <a:spcPts val="0"/>
              </a:spcAft>
              <a:buSzPts val="1200"/>
              <a:buChar char="○"/>
              <a:defRPr sz="1200"/>
            </a:lvl8pPr>
            <a:lvl9pPr indent="-304800" lvl="8" marL="4114800" algn="l">
              <a:lnSpc>
                <a:spcPct val="90000"/>
              </a:lnSpc>
              <a:spcBef>
                <a:spcPts val="400"/>
              </a:spcBef>
              <a:spcAft>
                <a:spcPts val="0"/>
              </a:spcAft>
              <a:buSzPts val="1200"/>
              <a:buChar char="■"/>
              <a:defRPr sz="1200"/>
            </a:lvl9pPr>
          </a:lstStyle>
          <a:p/>
        </p:txBody>
      </p:sp>
      <p:sp>
        <p:nvSpPr>
          <p:cNvPr id="695" name="Google Shape;695;p9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800"/>
              </a:spcBef>
              <a:spcAft>
                <a:spcPts val="0"/>
              </a:spcAft>
              <a:buSzPts val="1400"/>
              <a:buChar char="●"/>
              <a:defRPr sz="1400"/>
            </a:lvl1pPr>
            <a:lvl2pPr indent="-304800" lvl="1" marL="914400" algn="l">
              <a:lnSpc>
                <a:spcPct val="100000"/>
              </a:lnSpc>
              <a:spcBef>
                <a:spcPts val="400"/>
              </a:spcBef>
              <a:spcAft>
                <a:spcPts val="0"/>
              </a:spcAft>
              <a:buSzPts val="1200"/>
              <a:buChar char="○"/>
              <a:defRPr sz="1200"/>
            </a:lvl2pPr>
            <a:lvl3pPr indent="-304800" lvl="2" marL="1371600" algn="l">
              <a:lnSpc>
                <a:spcPct val="100000"/>
              </a:lnSpc>
              <a:spcBef>
                <a:spcPts val="400"/>
              </a:spcBef>
              <a:spcAft>
                <a:spcPts val="0"/>
              </a:spcAft>
              <a:buSzPts val="1200"/>
              <a:buChar char="■"/>
              <a:defRPr sz="1200"/>
            </a:lvl3pPr>
            <a:lvl4pPr indent="-304800" lvl="3" marL="1828800" algn="l">
              <a:lnSpc>
                <a:spcPct val="100000"/>
              </a:lnSpc>
              <a:spcBef>
                <a:spcPts val="400"/>
              </a:spcBef>
              <a:spcAft>
                <a:spcPts val="0"/>
              </a:spcAft>
              <a:buSzPts val="1200"/>
              <a:buChar char="●"/>
              <a:defRPr sz="1200"/>
            </a:lvl4pPr>
            <a:lvl5pPr indent="-304800" lvl="4" marL="2286000" algn="l">
              <a:lnSpc>
                <a:spcPct val="100000"/>
              </a:lnSpc>
              <a:spcBef>
                <a:spcPts val="400"/>
              </a:spcBef>
              <a:spcAft>
                <a:spcPts val="0"/>
              </a:spcAft>
              <a:buSzPts val="1200"/>
              <a:buChar char="○"/>
              <a:defRPr sz="1200"/>
            </a:lvl5pPr>
            <a:lvl6pPr indent="-304800" lvl="5" marL="2743200" algn="l">
              <a:lnSpc>
                <a:spcPct val="90000"/>
              </a:lnSpc>
              <a:spcBef>
                <a:spcPts val="400"/>
              </a:spcBef>
              <a:spcAft>
                <a:spcPts val="0"/>
              </a:spcAft>
              <a:buSzPts val="1200"/>
              <a:buChar char="■"/>
              <a:defRPr sz="1200"/>
            </a:lvl6pPr>
            <a:lvl7pPr indent="-304800" lvl="6" marL="3200400" algn="l">
              <a:lnSpc>
                <a:spcPct val="90000"/>
              </a:lnSpc>
              <a:spcBef>
                <a:spcPts val="400"/>
              </a:spcBef>
              <a:spcAft>
                <a:spcPts val="0"/>
              </a:spcAft>
              <a:buSzPts val="1200"/>
              <a:buChar char="●"/>
              <a:defRPr sz="1200"/>
            </a:lvl7pPr>
            <a:lvl8pPr indent="-304800" lvl="7" marL="3657600" algn="l">
              <a:lnSpc>
                <a:spcPct val="90000"/>
              </a:lnSpc>
              <a:spcBef>
                <a:spcPts val="400"/>
              </a:spcBef>
              <a:spcAft>
                <a:spcPts val="0"/>
              </a:spcAft>
              <a:buSzPts val="1200"/>
              <a:buChar char="○"/>
              <a:defRPr sz="1200"/>
            </a:lvl8pPr>
            <a:lvl9pPr indent="-304800" lvl="8" marL="4114800" algn="l">
              <a:lnSpc>
                <a:spcPct val="90000"/>
              </a:lnSpc>
              <a:spcBef>
                <a:spcPts val="400"/>
              </a:spcBef>
              <a:spcAft>
                <a:spcPts val="0"/>
              </a:spcAft>
              <a:buSzPts val="1200"/>
              <a:buChar char="■"/>
              <a:defRPr sz="1200"/>
            </a:lvl9pPr>
          </a:lstStyle>
          <a:p/>
        </p:txBody>
      </p:sp>
      <p:sp>
        <p:nvSpPr>
          <p:cNvPr id="696" name="Google Shape;696;p97"/>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Plain">
  <p:cSld name="One column-Plain">
    <p:spTree>
      <p:nvGrpSpPr>
        <p:cNvPr id="697" name="Shape 697"/>
        <p:cNvGrpSpPr/>
        <p:nvPr/>
      </p:nvGrpSpPr>
      <p:grpSpPr>
        <a:xfrm>
          <a:off x="0" y="0"/>
          <a:ext cx="0" cy="0"/>
          <a:chOff x="0" y="0"/>
          <a:chExt cx="0" cy="0"/>
        </a:xfrm>
      </p:grpSpPr>
      <p:sp>
        <p:nvSpPr>
          <p:cNvPr id="698" name="Google Shape;698;p98"/>
          <p:cNvSpPr txBox="1"/>
          <p:nvPr>
            <p:ph type="title"/>
          </p:nvPr>
        </p:nvSpPr>
        <p:spPr>
          <a:xfrm>
            <a:off x="294894" y="137160"/>
            <a:ext cx="8572500" cy="644700"/>
          </a:xfrm>
          <a:prstGeom prst="rect">
            <a:avLst/>
          </a:prstGeom>
          <a:noFill/>
          <a:ln>
            <a:noFill/>
          </a:ln>
        </p:spPr>
        <p:txBody>
          <a:bodyPr anchorCtr="0" anchor="ctr" bIns="34275" lIns="68575" spcFirstLastPara="1" rIns="68575" wrap="square" tIns="34275">
            <a:noAutofit/>
          </a:bodyPr>
          <a:lstStyle>
            <a:lvl1pPr lvl="0" algn="l">
              <a:lnSpc>
                <a:spcPct val="110000"/>
              </a:lnSpc>
              <a:spcBef>
                <a:spcPts val="0"/>
              </a:spcBef>
              <a:spcAft>
                <a:spcPts val="0"/>
              </a:spcAft>
              <a:buClr>
                <a:schemeClr val="dk1"/>
              </a:buClr>
              <a:buSzPts val="1700"/>
              <a:buFont typeface="Century Gothic"/>
              <a:buNone/>
              <a:defRPr sz="1700"/>
            </a:lvl1pPr>
            <a:lvl2pPr lvl="1">
              <a:spcBef>
                <a:spcPts val="50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699" name="Google Shape;699;p98"/>
          <p:cNvSpPr txBox="1"/>
          <p:nvPr>
            <p:ph idx="1" type="body"/>
          </p:nvPr>
        </p:nvSpPr>
        <p:spPr>
          <a:xfrm>
            <a:off x="294894" y="1028700"/>
            <a:ext cx="8572500" cy="3566400"/>
          </a:xfrm>
          <a:prstGeom prst="rect">
            <a:avLst/>
          </a:prstGeom>
          <a:noFill/>
          <a:ln>
            <a:noFill/>
          </a:ln>
        </p:spPr>
        <p:txBody>
          <a:bodyPr anchorCtr="0" anchor="t" bIns="34275" lIns="68575" spcFirstLastPara="1" rIns="68575" wrap="square" tIns="34275">
            <a:noAutofit/>
          </a:bodyPr>
          <a:lstStyle>
            <a:lvl1pPr indent="-228600" lvl="0" marL="457200" algn="l">
              <a:lnSpc>
                <a:spcPct val="110000"/>
              </a:lnSpc>
              <a:spcBef>
                <a:spcPts val="0"/>
              </a:spcBef>
              <a:spcAft>
                <a:spcPts val="0"/>
              </a:spcAft>
              <a:buClr>
                <a:schemeClr val="dk1"/>
              </a:buClr>
              <a:buSzPts val="1100"/>
              <a:buNone/>
              <a:defRPr sz="1100">
                <a:solidFill>
                  <a:schemeClr val="dk1"/>
                </a:solidFill>
              </a:defRPr>
            </a:lvl1pPr>
            <a:lvl2pPr indent="-228600" lvl="1" marL="914400" algn="l">
              <a:lnSpc>
                <a:spcPct val="110000"/>
              </a:lnSpc>
              <a:spcBef>
                <a:spcPts val="500"/>
              </a:spcBef>
              <a:spcAft>
                <a:spcPts val="0"/>
              </a:spcAft>
              <a:buClr>
                <a:srgbClr val="8B8E92"/>
              </a:buClr>
              <a:buSzPts val="1500"/>
              <a:buNone/>
              <a:defRPr sz="1500">
                <a:solidFill>
                  <a:srgbClr val="8B8E92"/>
                </a:solidFill>
              </a:defRPr>
            </a:lvl2pPr>
            <a:lvl3pPr indent="-228600" lvl="2" marL="1371600" algn="l">
              <a:lnSpc>
                <a:spcPct val="110000"/>
              </a:lnSpc>
              <a:spcBef>
                <a:spcPts val="500"/>
              </a:spcBef>
              <a:spcAft>
                <a:spcPts val="0"/>
              </a:spcAft>
              <a:buClr>
                <a:srgbClr val="8B8E92"/>
              </a:buClr>
              <a:buSzPts val="1400"/>
              <a:buNone/>
              <a:defRPr sz="1400">
                <a:solidFill>
                  <a:srgbClr val="8B8E92"/>
                </a:solidFill>
              </a:defRPr>
            </a:lvl3pPr>
            <a:lvl4pPr indent="-228600" lvl="3" marL="1828800" algn="l">
              <a:lnSpc>
                <a:spcPct val="110000"/>
              </a:lnSpc>
              <a:spcBef>
                <a:spcPts val="500"/>
              </a:spcBef>
              <a:spcAft>
                <a:spcPts val="0"/>
              </a:spcAft>
              <a:buClr>
                <a:srgbClr val="8B8E92"/>
              </a:buClr>
              <a:buSzPts val="1200"/>
              <a:buNone/>
              <a:defRPr sz="1200">
                <a:solidFill>
                  <a:srgbClr val="8B8E92"/>
                </a:solidFill>
              </a:defRPr>
            </a:lvl4pPr>
            <a:lvl5pPr indent="-228600" lvl="4" marL="2286000" algn="l">
              <a:lnSpc>
                <a:spcPct val="110000"/>
              </a:lnSpc>
              <a:spcBef>
                <a:spcPts val="500"/>
              </a:spcBef>
              <a:spcAft>
                <a:spcPts val="0"/>
              </a:spcAft>
              <a:buClr>
                <a:srgbClr val="8B8E92"/>
              </a:buClr>
              <a:buSzPts val="1200"/>
              <a:buNone/>
              <a:defRPr sz="1200">
                <a:solidFill>
                  <a:srgbClr val="8B8E92"/>
                </a:solidFill>
              </a:defRPr>
            </a:lvl5pPr>
            <a:lvl6pPr indent="-228600" lvl="5" marL="2743200" algn="l">
              <a:lnSpc>
                <a:spcPct val="90000"/>
              </a:lnSpc>
              <a:spcBef>
                <a:spcPts val="500"/>
              </a:spcBef>
              <a:spcAft>
                <a:spcPts val="0"/>
              </a:spcAft>
              <a:buClr>
                <a:srgbClr val="8B8E92"/>
              </a:buClr>
              <a:buSzPts val="1200"/>
              <a:buNone/>
              <a:defRPr sz="1200">
                <a:solidFill>
                  <a:srgbClr val="8B8E92"/>
                </a:solidFill>
              </a:defRPr>
            </a:lvl6pPr>
            <a:lvl7pPr indent="-228600" lvl="6" marL="3200400" algn="l">
              <a:lnSpc>
                <a:spcPct val="90000"/>
              </a:lnSpc>
              <a:spcBef>
                <a:spcPts val="400"/>
              </a:spcBef>
              <a:spcAft>
                <a:spcPts val="0"/>
              </a:spcAft>
              <a:buClr>
                <a:srgbClr val="8B8E92"/>
              </a:buClr>
              <a:buSzPts val="1200"/>
              <a:buNone/>
              <a:defRPr sz="1200">
                <a:solidFill>
                  <a:srgbClr val="8B8E92"/>
                </a:solidFill>
              </a:defRPr>
            </a:lvl7pPr>
            <a:lvl8pPr indent="-228600" lvl="7" marL="3657600" algn="l">
              <a:lnSpc>
                <a:spcPct val="90000"/>
              </a:lnSpc>
              <a:spcBef>
                <a:spcPts val="400"/>
              </a:spcBef>
              <a:spcAft>
                <a:spcPts val="0"/>
              </a:spcAft>
              <a:buClr>
                <a:srgbClr val="8B8E92"/>
              </a:buClr>
              <a:buSzPts val="1200"/>
              <a:buNone/>
              <a:defRPr sz="1200">
                <a:solidFill>
                  <a:srgbClr val="8B8E92"/>
                </a:solidFill>
              </a:defRPr>
            </a:lvl8pPr>
            <a:lvl9pPr indent="-228600" lvl="8" marL="4114800" algn="l">
              <a:lnSpc>
                <a:spcPct val="90000"/>
              </a:lnSpc>
              <a:spcBef>
                <a:spcPts val="400"/>
              </a:spcBef>
              <a:spcAft>
                <a:spcPts val="0"/>
              </a:spcAft>
              <a:buClr>
                <a:srgbClr val="8B8E92"/>
              </a:buClr>
              <a:buSzPts val="1200"/>
              <a:buNone/>
              <a:defRPr sz="1200">
                <a:solidFill>
                  <a:srgbClr val="8B8E92"/>
                </a:solidFill>
              </a:defRPr>
            </a:lvl9pPr>
          </a:lstStyle>
          <a:p/>
        </p:txBody>
      </p:sp>
      <p:sp>
        <p:nvSpPr>
          <p:cNvPr id="700" name="Google Shape;700;p98"/>
          <p:cNvSpPr txBox="1"/>
          <p:nvPr>
            <p:ph idx="11" type="ftr"/>
          </p:nvPr>
        </p:nvSpPr>
        <p:spPr>
          <a:xfrm>
            <a:off x="296562" y="4827350"/>
            <a:ext cx="3086100" cy="2139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SzPts val="1400"/>
              <a:buNone/>
              <a:defRPr sz="600">
                <a:solidFill>
                  <a:schemeClr val="accent2"/>
                </a:solidFill>
              </a:defRPr>
            </a:lvl1pPr>
            <a:lvl2pPr lvl="1" algn="l">
              <a:spcBef>
                <a:spcPts val="0"/>
              </a:spcBef>
              <a:spcAft>
                <a:spcPts val="0"/>
              </a:spcAft>
              <a:buSzPts val="1400"/>
              <a:buNone/>
              <a:defRPr sz="1400"/>
            </a:lvl2pPr>
            <a:lvl3pPr lvl="2" algn="l">
              <a:spcBef>
                <a:spcPts val="0"/>
              </a:spcBef>
              <a:spcAft>
                <a:spcPts val="0"/>
              </a:spcAft>
              <a:buSzPts val="1400"/>
              <a:buNone/>
              <a:defRPr sz="1400"/>
            </a:lvl3pPr>
            <a:lvl4pPr lvl="3" algn="l">
              <a:spcBef>
                <a:spcPts val="0"/>
              </a:spcBef>
              <a:spcAft>
                <a:spcPts val="0"/>
              </a:spcAft>
              <a:buSzPts val="1400"/>
              <a:buNone/>
              <a:defRPr sz="1400"/>
            </a:lvl4pPr>
            <a:lvl5pPr lvl="4" algn="l">
              <a:spcBef>
                <a:spcPts val="0"/>
              </a:spcBef>
              <a:spcAft>
                <a:spcPts val="0"/>
              </a:spcAft>
              <a:buSzPts val="1400"/>
              <a:buNone/>
              <a:defRPr sz="1400"/>
            </a:lvl5pPr>
            <a:lvl6pPr lvl="5" algn="l">
              <a:spcBef>
                <a:spcPts val="0"/>
              </a:spcBef>
              <a:spcAft>
                <a:spcPts val="0"/>
              </a:spcAft>
              <a:buSzPts val="1400"/>
              <a:buNone/>
              <a:defRPr sz="1400"/>
            </a:lvl6pPr>
            <a:lvl7pPr lvl="6" algn="l">
              <a:spcBef>
                <a:spcPts val="0"/>
              </a:spcBef>
              <a:spcAft>
                <a:spcPts val="0"/>
              </a:spcAft>
              <a:buSzPts val="1400"/>
              <a:buNone/>
              <a:defRPr sz="1400"/>
            </a:lvl7pPr>
            <a:lvl8pPr lvl="7" algn="l">
              <a:spcBef>
                <a:spcPts val="0"/>
              </a:spcBef>
              <a:spcAft>
                <a:spcPts val="0"/>
              </a:spcAft>
              <a:buSzPts val="1400"/>
              <a:buNone/>
              <a:defRPr sz="1400"/>
            </a:lvl8pPr>
            <a:lvl9pPr lvl="8" algn="l">
              <a:spcBef>
                <a:spcPts val="0"/>
              </a:spcBef>
              <a:spcAft>
                <a:spcPts val="0"/>
              </a:spcAft>
              <a:buSzPts val="1400"/>
              <a:buNone/>
              <a:defRPr sz="1400"/>
            </a:lvl9pPr>
          </a:lstStyle>
          <a:p/>
        </p:txBody>
      </p:sp>
      <p:sp>
        <p:nvSpPr>
          <p:cNvPr id="701" name="Google Shape;701;p98"/>
          <p:cNvSpPr txBox="1"/>
          <p:nvPr>
            <p:ph idx="12" type="sldNum"/>
          </p:nvPr>
        </p:nvSpPr>
        <p:spPr>
          <a:xfrm>
            <a:off x="8497062" y="4827350"/>
            <a:ext cx="371700" cy="213900"/>
          </a:xfrm>
          <a:prstGeom prst="rect">
            <a:avLst/>
          </a:prstGeom>
          <a:noFill/>
          <a:ln>
            <a:noFill/>
          </a:ln>
        </p:spPr>
        <p:txBody>
          <a:bodyPr anchorCtr="0" anchor="t" bIns="34275" lIns="68575" spcFirstLastPara="1" rIns="68575" wrap="square" tIns="34275">
            <a:noAutofit/>
          </a:bodyPr>
          <a:lstStyle>
            <a:lvl1pPr indent="0" lvl="0" marL="0" algn="r">
              <a:spcBef>
                <a:spcPts val="0"/>
              </a:spcBef>
              <a:buNone/>
              <a:defRPr sz="600">
                <a:solidFill>
                  <a:schemeClr val="accent2"/>
                </a:solidFill>
                <a:latin typeface="Century Gothic"/>
                <a:ea typeface="Century Gothic"/>
                <a:cs typeface="Century Gothic"/>
                <a:sym typeface="Century Gothic"/>
              </a:defRPr>
            </a:lvl1pPr>
            <a:lvl2pPr indent="0" lvl="1" marL="0" algn="r">
              <a:spcBef>
                <a:spcPts val="0"/>
              </a:spcBef>
              <a:buNone/>
              <a:defRPr sz="600">
                <a:solidFill>
                  <a:schemeClr val="accent2"/>
                </a:solidFill>
                <a:latin typeface="Century Gothic"/>
                <a:ea typeface="Century Gothic"/>
                <a:cs typeface="Century Gothic"/>
                <a:sym typeface="Century Gothic"/>
              </a:defRPr>
            </a:lvl2pPr>
            <a:lvl3pPr indent="0" lvl="2" marL="0" algn="r">
              <a:spcBef>
                <a:spcPts val="0"/>
              </a:spcBef>
              <a:buNone/>
              <a:defRPr sz="600">
                <a:solidFill>
                  <a:schemeClr val="accent2"/>
                </a:solidFill>
                <a:latin typeface="Century Gothic"/>
                <a:ea typeface="Century Gothic"/>
                <a:cs typeface="Century Gothic"/>
                <a:sym typeface="Century Gothic"/>
              </a:defRPr>
            </a:lvl3pPr>
            <a:lvl4pPr indent="0" lvl="3" marL="0" algn="r">
              <a:spcBef>
                <a:spcPts val="0"/>
              </a:spcBef>
              <a:buNone/>
              <a:defRPr sz="600">
                <a:solidFill>
                  <a:schemeClr val="accent2"/>
                </a:solidFill>
                <a:latin typeface="Century Gothic"/>
                <a:ea typeface="Century Gothic"/>
                <a:cs typeface="Century Gothic"/>
                <a:sym typeface="Century Gothic"/>
              </a:defRPr>
            </a:lvl4pPr>
            <a:lvl5pPr indent="0" lvl="4" marL="0" algn="r">
              <a:spcBef>
                <a:spcPts val="0"/>
              </a:spcBef>
              <a:buNone/>
              <a:defRPr sz="600">
                <a:solidFill>
                  <a:schemeClr val="accent2"/>
                </a:solidFill>
                <a:latin typeface="Century Gothic"/>
                <a:ea typeface="Century Gothic"/>
                <a:cs typeface="Century Gothic"/>
                <a:sym typeface="Century Gothic"/>
              </a:defRPr>
            </a:lvl5pPr>
            <a:lvl6pPr indent="0" lvl="5" marL="0" algn="r">
              <a:spcBef>
                <a:spcPts val="0"/>
              </a:spcBef>
              <a:buNone/>
              <a:defRPr sz="600">
                <a:solidFill>
                  <a:schemeClr val="accent2"/>
                </a:solidFill>
                <a:latin typeface="Century Gothic"/>
                <a:ea typeface="Century Gothic"/>
                <a:cs typeface="Century Gothic"/>
                <a:sym typeface="Century Gothic"/>
              </a:defRPr>
            </a:lvl6pPr>
            <a:lvl7pPr indent="0" lvl="6" marL="0" algn="r">
              <a:spcBef>
                <a:spcPts val="0"/>
              </a:spcBef>
              <a:buNone/>
              <a:defRPr sz="600">
                <a:solidFill>
                  <a:schemeClr val="accent2"/>
                </a:solidFill>
                <a:latin typeface="Century Gothic"/>
                <a:ea typeface="Century Gothic"/>
                <a:cs typeface="Century Gothic"/>
                <a:sym typeface="Century Gothic"/>
              </a:defRPr>
            </a:lvl7pPr>
            <a:lvl8pPr indent="0" lvl="7" marL="0" algn="r">
              <a:spcBef>
                <a:spcPts val="0"/>
              </a:spcBef>
              <a:buNone/>
              <a:defRPr sz="600">
                <a:solidFill>
                  <a:schemeClr val="accent2"/>
                </a:solidFill>
                <a:latin typeface="Century Gothic"/>
                <a:ea typeface="Century Gothic"/>
                <a:cs typeface="Century Gothic"/>
                <a:sym typeface="Century Gothic"/>
              </a:defRPr>
            </a:lvl8pPr>
            <a:lvl9pPr indent="0" lvl="8" marL="0" algn="r">
              <a:spcBef>
                <a:spcPts val="0"/>
              </a:spcBef>
              <a:buNone/>
              <a:defRPr sz="600">
                <a:solidFill>
                  <a:schemeClr val="accent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cxnSp>
        <p:nvCxnSpPr>
          <p:cNvPr id="702" name="Google Shape;702;p98"/>
          <p:cNvCxnSpPr/>
          <p:nvPr/>
        </p:nvCxnSpPr>
        <p:spPr>
          <a:xfrm rot="10800000">
            <a:off x="357412" y="871150"/>
            <a:ext cx="467400" cy="0"/>
          </a:xfrm>
          <a:prstGeom prst="straightConnector1">
            <a:avLst/>
          </a:prstGeom>
          <a:noFill/>
          <a:ln cap="flat" cmpd="sng" w="50800">
            <a:solidFill>
              <a:schemeClr val="accent1"/>
            </a:solidFill>
            <a:prstDash val="solid"/>
            <a:miter lim="800000"/>
            <a:headEnd len="sm" w="sm" type="none"/>
            <a:tailEnd len="sm" w="sm" type="none"/>
          </a:ln>
        </p:spPr>
      </p:cxn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03" name="Shape 703"/>
        <p:cNvGrpSpPr/>
        <p:nvPr/>
      </p:nvGrpSpPr>
      <p:grpSpPr>
        <a:xfrm>
          <a:off x="0" y="0"/>
          <a:ext cx="0" cy="0"/>
          <a:chOff x="0" y="0"/>
          <a:chExt cx="0" cy="0"/>
        </a:xfrm>
      </p:grpSpPr>
      <p:sp>
        <p:nvSpPr>
          <p:cNvPr id="704" name="Google Shape;704;p9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05" name="Google Shape;705;p9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blipFill>
          <a:blip r:embed="rId2">
            <a:alphaModFix/>
          </a:blip>
          <a:stretch>
            <a:fillRect/>
          </a:stretch>
        </a:blipFill>
      </p:bgPr>
    </p:bg>
    <p:spTree>
      <p:nvGrpSpPr>
        <p:cNvPr id="710" name="Shape 710"/>
        <p:cNvGrpSpPr/>
        <p:nvPr/>
      </p:nvGrpSpPr>
      <p:grpSpPr>
        <a:xfrm>
          <a:off x="0" y="0"/>
          <a:ext cx="0" cy="0"/>
          <a:chOff x="0" y="0"/>
          <a:chExt cx="0" cy="0"/>
        </a:xfrm>
      </p:grpSpPr>
      <p:sp>
        <p:nvSpPr>
          <p:cNvPr id="711" name="Google Shape;711;p101"/>
          <p:cNvSpPr txBox="1"/>
          <p:nvPr>
            <p:ph idx="1" type="subTitle"/>
          </p:nvPr>
        </p:nvSpPr>
        <p:spPr>
          <a:xfrm>
            <a:off x="457200" y="2565525"/>
            <a:ext cx="8229600" cy="792600"/>
          </a:xfrm>
          <a:prstGeom prst="rect">
            <a:avLst/>
          </a:prstGeom>
          <a:effectLst>
            <a:outerShdw blurRad="157163" rotWithShape="0" algn="bl">
              <a:srgbClr val="36364C"/>
            </a:outerShdw>
          </a:effectLst>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p:txBody>
      </p:sp>
      <p:sp>
        <p:nvSpPr>
          <p:cNvPr id="712" name="Google Shape;712;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713" name="Google Shape;713;p101"/>
          <p:cNvSpPr txBox="1"/>
          <p:nvPr>
            <p:ph type="title"/>
          </p:nvPr>
        </p:nvSpPr>
        <p:spPr>
          <a:xfrm>
            <a:off x="457200" y="673625"/>
            <a:ext cx="8229600" cy="1891800"/>
          </a:xfrm>
          <a:prstGeom prst="rect">
            <a:avLst/>
          </a:prstGeom>
          <a:effectLst>
            <a:outerShdw blurRad="142875" rotWithShape="0" algn="bl">
              <a:srgbClr val="58E1C6">
                <a:alpha val="75000"/>
              </a:srgbClr>
            </a:outerShdw>
          </a:effectLst>
        </p:spPr>
        <p:txBody>
          <a:bodyPr anchorCtr="0" anchor="b" bIns="91425" lIns="91425" spcFirstLastPara="1" rIns="91425" wrap="square" tIns="91425">
            <a:normAutofit/>
          </a:bodyPr>
          <a:lstStyle>
            <a:lvl1pPr lvl="0" algn="ctr">
              <a:spcBef>
                <a:spcPts val="0"/>
              </a:spcBef>
              <a:spcAft>
                <a:spcPts val="0"/>
              </a:spcAft>
              <a:buSzPts val="3800"/>
              <a:buFont typeface="Teko Medium"/>
              <a:buNone/>
              <a:defRPr sz="3800">
                <a:latin typeface="Teko Medium"/>
                <a:ea typeface="Teko Medium"/>
                <a:cs typeface="Teko Medium"/>
                <a:sym typeface="Teko Medium"/>
              </a:defRPr>
            </a:lvl1pPr>
            <a:lvl2pPr lvl="1">
              <a:spcBef>
                <a:spcPts val="0"/>
              </a:spcBef>
              <a:spcAft>
                <a:spcPts val="0"/>
              </a:spcAft>
              <a:buClr>
                <a:srgbClr val="58E1C6"/>
              </a:buClr>
              <a:buSzPts val="2800"/>
              <a:buFont typeface="Roboto Thin"/>
              <a:buNone/>
              <a:defRPr sz="2800">
                <a:solidFill>
                  <a:srgbClr val="58E1C6"/>
                </a:solidFill>
                <a:latin typeface="Roboto Thin"/>
                <a:ea typeface="Roboto Thin"/>
                <a:cs typeface="Roboto Thin"/>
                <a:sym typeface="Roboto Thin"/>
              </a:defRPr>
            </a:lvl2pPr>
            <a:lvl3pPr lvl="2">
              <a:spcBef>
                <a:spcPts val="0"/>
              </a:spcBef>
              <a:spcAft>
                <a:spcPts val="0"/>
              </a:spcAft>
              <a:buClr>
                <a:srgbClr val="58E1C6"/>
              </a:buClr>
              <a:buSzPts val="2800"/>
              <a:buFont typeface="Roboto Thin"/>
              <a:buNone/>
              <a:defRPr sz="2800">
                <a:solidFill>
                  <a:srgbClr val="58E1C6"/>
                </a:solidFill>
                <a:latin typeface="Roboto Thin"/>
                <a:ea typeface="Roboto Thin"/>
                <a:cs typeface="Roboto Thin"/>
                <a:sym typeface="Roboto Thin"/>
              </a:defRPr>
            </a:lvl3pPr>
            <a:lvl4pPr lvl="3">
              <a:spcBef>
                <a:spcPts val="0"/>
              </a:spcBef>
              <a:spcAft>
                <a:spcPts val="0"/>
              </a:spcAft>
              <a:buClr>
                <a:srgbClr val="58E1C6"/>
              </a:buClr>
              <a:buSzPts val="2800"/>
              <a:buFont typeface="Roboto Thin"/>
              <a:buNone/>
              <a:defRPr sz="2800">
                <a:solidFill>
                  <a:srgbClr val="58E1C6"/>
                </a:solidFill>
                <a:latin typeface="Roboto Thin"/>
                <a:ea typeface="Roboto Thin"/>
                <a:cs typeface="Roboto Thin"/>
                <a:sym typeface="Roboto Thin"/>
              </a:defRPr>
            </a:lvl4pPr>
            <a:lvl5pPr lvl="4">
              <a:spcBef>
                <a:spcPts val="0"/>
              </a:spcBef>
              <a:spcAft>
                <a:spcPts val="0"/>
              </a:spcAft>
              <a:buClr>
                <a:srgbClr val="58E1C6"/>
              </a:buClr>
              <a:buSzPts val="2800"/>
              <a:buFont typeface="Roboto Thin"/>
              <a:buNone/>
              <a:defRPr sz="2800">
                <a:solidFill>
                  <a:srgbClr val="58E1C6"/>
                </a:solidFill>
                <a:latin typeface="Roboto Thin"/>
                <a:ea typeface="Roboto Thin"/>
                <a:cs typeface="Roboto Thin"/>
                <a:sym typeface="Roboto Thin"/>
              </a:defRPr>
            </a:lvl5pPr>
            <a:lvl6pPr lvl="5">
              <a:spcBef>
                <a:spcPts val="0"/>
              </a:spcBef>
              <a:spcAft>
                <a:spcPts val="0"/>
              </a:spcAft>
              <a:buClr>
                <a:srgbClr val="58E1C6"/>
              </a:buClr>
              <a:buSzPts val="2800"/>
              <a:buFont typeface="Roboto Thin"/>
              <a:buNone/>
              <a:defRPr sz="2800">
                <a:solidFill>
                  <a:srgbClr val="58E1C6"/>
                </a:solidFill>
                <a:latin typeface="Roboto Thin"/>
                <a:ea typeface="Roboto Thin"/>
                <a:cs typeface="Roboto Thin"/>
                <a:sym typeface="Roboto Thin"/>
              </a:defRPr>
            </a:lvl6pPr>
            <a:lvl7pPr lvl="6">
              <a:spcBef>
                <a:spcPts val="0"/>
              </a:spcBef>
              <a:spcAft>
                <a:spcPts val="0"/>
              </a:spcAft>
              <a:buClr>
                <a:srgbClr val="58E1C6"/>
              </a:buClr>
              <a:buSzPts val="2800"/>
              <a:buFont typeface="Roboto Thin"/>
              <a:buNone/>
              <a:defRPr sz="2800">
                <a:solidFill>
                  <a:srgbClr val="58E1C6"/>
                </a:solidFill>
                <a:latin typeface="Roboto Thin"/>
                <a:ea typeface="Roboto Thin"/>
                <a:cs typeface="Roboto Thin"/>
                <a:sym typeface="Roboto Thin"/>
              </a:defRPr>
            </a:lvl7pPr>
            <a:lvl8pPr lvl="7">
              <a:spcBef>
                <a:spcPts val="0"/>
              </a:spcBef>
              <a:spcAft>
                <a:spcPts val="0"/>
              </a:spcAft>
              <a:buClr>
                <a:srgbClr val="58E1C6"/>
              </a:buClr>
              <a:buSzPts val="2800"/>
              <a:buFont typeface="Roboto Thin"/>
              <a:buNone/>
              <a:defRPr sz="2800">
                <a:solidFill>
                  <a:srgbClr val="58E1C6"/>
                </a:solidFill>
                <a:latin typeface="Roboto Thin"/>
                <a:ea typeface="Roboto Thin"/>
                <a:cs typeface="Roboto Thin"/>
                <a:sym typeface="Roboto Thin"/>
              </a:defRPr>
            </a:lvl8pPr>
            <a:lvl9pPr lvl="8">
              <a:spcBef>
                <a:spcPts val="0"/>
              </a:spcBef>
              <a:spcAft>
                <a:spcPts val="0"/>
              </a:spcAft>
              <a:buClr>
                <a:srgbClr val="58E1C6"/>
              </a:buClr>
              <a:buSzPts val="2800"/>
              <a:buFont typeface="Roboto Thin"/>
              <a:buNone/>
              <a:defRPr sz="2800">
                <a:solidFill>
                  <a:srgbClr val="58E1C6"/>
                </a:solidFill>
                <a:latin typeface="Roboto Thin"/>
                <a:ea typeface="Roboto Thin"/>
                <a:cs typeface="Roboto Thin"/>
                <a:sym typeface="Roboto Thin"/>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type="secHead">
  <p:cSld name="SECTION_HEADER">
    <p:bg>
      <p:bgPr>
        <a:blipFill>
          <a:blip r:embed="rId2">
            <a:alphaModFix/>
          </a:blip>
          <a:stretch>
            <a:fillRect/>
          </a:stretch>
        </a:blipFill>
      </p:bgPr>
    </p:bg>
    <p:spTree>
      <p:nvGrpSpPr>
        <p:cNvPr id="714" name="Shape 714"/>
        <p:cNvGrpSpPr/>
        <p:nvPr/>
      </p:nvGrpSpPr>
      <p:grpSpPr>
        <a:xfrm>
          <a:off x="0" y="0"/>
          <a:ext cx="0" cy="0"/>
          <a:chOff x="0" y="0"/>
          <a:chExt cx="0" cy="0"/>
        </a:xfrm>
      </p:grpSpPr>
      <p:sp>
        <p:nvSpPr>
          <p:cNvPr id="715" name="Google Shape;715;p102"/>
          <p:cNvSpPr txBox="1"/>
          <p:nvPr>
            <p:ph type="title"/>
          </p:nvPr>
        </p:nvSpPr>
        <p:spPr>
          <a:xfrm>
            <a:off x="457200" y="2150850"/>
            <a:ext cx="8229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400"/>
              <a:buNone/>
              <a:defRPr sz="34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16" name="Google Shape;716;p1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bg>
      <p:bgPr>
        <a:blipFill>
          <a:blip r:embed="rId2">
            <a:alphaModFix/>
          </a:blip>
          <a:stretch>
            <a:fillRect/>
          </a:stretch>
        </a:blipFill>
      </p:bgPr>
    </p:bg>
    <p:spTree>
      <p:nvGrpSpPr>
        <p:cNvPr id="717" name="Shape 717"/>
        <p:cNvGrpSpPr/>
        <p:nvPr/>
      </p:nvGrpSpPr>
      <p:grpSpPr>
        <a:xfrm>
          <a:off x="0" y="0"/>
          <a:ext cx="0" cy="0"/>
          <a:chOff x="0" y="0"/>
          <a:chExt cx="0" cy="0"/>
        </a:xfrm>
      </p:grpSpPr>
      <p:sp>
        <p:nvSpPr>
          <p:cNvPr id="718" name="Google Shape;718;p103"/>
          <p:cNvSpPr txBox="1"/>
          <p:nvPr>
            <p:ph type="title"/>
          </p:nvPr>
        </p:nvSpPr>
        <p:spPr>
          <a:xfrm>
            <a:off x="457200" y="2150850"/>
            <a:ext cx="8229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400"/>
              <a:buNone/>
              <a:defRPr sz="3400">
                <a:solidFill>
                  <a:schemeClr val="lt1"/>
                </a:solidFill>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719" name="Google Shape;719;p10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_1">
    <p:bg>
      <p:bgPr>
        <a:blipFill>
          <a:blip r:embed="rId2">
            <a:alphaModFix/>
          </a:blip>
          <a:stretch>
            <a:fillRect/>
          </a:stretch>
        </a:blipFill>
      </p:bgPr>
    </p:bg>
    <p:spTree>
      <p:nvGrpSpPr>
        <p:cNvPr id="720" name="Shape 720"/>
        <p:cNvGrpSpPr/>
        <p:nvPr/>
      </p:nvGrpSpPr>
      <p:grpSpPr>
        <a:xfrm>
          <a:off x="0" y="0"/>
          <a:ext cx="0" cy="0"/>
          <a:chOff x="0" y="0"/>
          <a:chExt cx="0" cy="0"/>
        </a:xfrm>
      </p:grpSpPr>
      <p:sp>
        <p:nvSpPr>
          <p:cNvPr id="721" name="Google Shape;721;p104"/>
          <p:cNvSpPr txBox="1"/>
          <p:nvPr>
            <p:ph type="title"/>
          </p:nvPr>
        </p:nvSpPr>
        <p:spPr>
          <a:xfrm>
            <a:off x="457200" y="2150850"/>
            <a:ext cx="8229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400"/>
              <a:buNone/>
              <a:defRPr sz="34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22" name="Google Shape;722;p1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5.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1.xml"/><Relationship Id="rId22" Type="http://schemas.openxmlformats.org/officeDocument/2006/relationships/slideLayout" Target="../slideLayouts/slideLayout53.xml"/><Relationship Id="rId21" Type="http://schemas.openxmlformats.org/officeDocument/2006/relationships/slideLayout" Target="../slideLayouts/slideLayout52.xml"/><Relationship Id="rId24" Type="http://schemas.openxmlformats.org/officeDocument/2006/relationships/slideLayout" Target="../slideLayouts/slideLayout55.xml"/><Relationship Id="rId23" Type="http://schemas.openxmlformats.org/officeDocument/2006/relationships/slideLayout" Target="../slideLayouts/slideLayout54.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26" Type="http://schemas.openxmlformats.org/officeDocument/2006/relationships/slideLayout" Target="../slideLayouts/slideLayout57.xml"/><Relationship Id="rId25" Type="http://schemas.openxmlformats.org/officeDocument/2006/relationships/slideLayout" Target="../slideLayouts/slideLayout56.xml"/><Relationship Id="rId28" Type="http://schemas.openxmlformats.org/officeDocument/2006/relationships/slideLayout" Target="../slideLayouts/slideLayout59.xml"/><Relationship Id="rId27" Type="http://schemas.openxmlformats.org/officeDocument/2006/relationships/slideLayout" Target="../slideLayouts/slideLayout58.xml"/><Relationship Id="rId5" Type="http://schemas.openxmlformats.org/officeDocument/2006/relationships/slideLayout" Target="../slideLayouts/slideLayout36.xml"/><Relationship Id="rId6" Type="http://schemas.openxmlformats.org/officeDocument/2006/relationships/slideLayout" Target="../slideLayouts/slideLayout37.xml"/><Relationship Id="rId29" Type="http://schemas.openxmlformats.org/officeDocument/2006/relationships/slideLayout" Target="../slideLayouts/slideLayout60.xml"/><Relationship Id="rId7" Type="http://schemas.openxmlformats.org/officeDocument/2006/relationships/slideLayout" Target="../slideLayouts/slideLayout38.xml"/><Relationship Id="rId8" Type="http://schemas.openxmlformats.org/officeDocument/2006/relationships/slideLayout" Target="../slideLayouts/slideLayout39.xml"/><Relationship Id="rId31" Type="http://schemas.openxmlformats.org/officeDocument/2006/relationships/slideLayout" Target="../slideLayouts/slideLayout62.xml"/><Relationship Id="rId30" Type="http://schemas.openxmlformats.org/officeDocument/2006/relationships/slideLayout" Target="../slideLayouts/slideLayout61.xml"/><Relationship Id="rId11" Type="http://schemas.openxmlformats.org/officeDocument/2006/relationships/slideLayout" Target="../slideLayouts/slideLayout42.xml"/><Relationship Id="rId33" Type="http://schemas.openxmlformats.org/officeDocument/2006/relationships/theme" Target="../theme/theme2.xml"/><Relationship Id="rId10" Type="http://schemas.openxmlformats.org/officeDocument/2006/relationships/slideLayout" Target="../slideLayouts/slideLayout41.xml"/><Relationship Id="rId32" Type="http://schemas.openxmlformats.org/officeDocument/2006/relationships/slideLayout" Target="../slideLayouts/slideLayout63.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5" Type="http://schemas.openxmlformats.org/officeDocument/2006/relationships/slideLayout" Target="../slideLayouts/slideLayout46.xml"/><Relationship Id="rId14" Type="http://schemas.openxmlformats.org/officeDocument/2006/relationships/slideLayout" Target="../slideLayouts/slideLayout45.xml"/><Relationship Id="rId17" Type="http://schemas.openxmlformats.org/officeDocument/2006/relationships/slideLayout" Target="../slideLayouts/slideLayout48.xml"/><Relationship Id="rId16" Type="http://schemas.openxmlformats.org/officeDocument/2006/relationships/slideLayout" Target="../slideLayouts/slideLayout47.xml"/><Relationship Id="rId19" Type="http://schemas.openxmlformats.org/officeDocument/2006/relationships/slideLayout" Target="../slideLayouts/slideLayout50.xml"/><Relationship Id="rId1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9" Type="http://schemas.openxmlformats.org/officeDocument/2006/relationships/slideLayout" Target="../slideLayouts/slideLayout72.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11" Type="http://schemas.openxmlformats.org/officeDocument/2006/relationships/slideLayout" Target="../slideLayouts/slideLayout74.xml"/><Relationship Id="rId10" Type="http://schemas.openxmlformats.org/officeDocument/2006/relationships/slideLayout" Target="../slideLayouts/slideLayout73.xml"/><Relationship Id="rId13" Type="http://schemas.openxmlformats.org/officeDocument/2006/relationships/slideLayout" Target="../slideLayouts/slideLayout76.xml"/><Relationship Id="rId12" Type="http://schemas.openxmlformats.org/officeDocument/2006/relationships/slideLayout" Target="../slideLayouts/slideLayout75.xml"/><Relationship Id="rId15" Type="http://schemas.openxmlformats.org/officeDocument/2006/relationships/slideLayout" Target="../slideLayouts/slideLayout78.xml"/><Relationship Id="rId14" Type="http://schemas.openxmlformats.org/officeDocument/2006/relationships/slideLayout" Target="../slideLayouts/slideLayout77.xml"/><Relationship Id="rId17" Type="http://schemas.openxmlformats.org/officeDocument/2006/relationships/theme" Target="../theme/theme6.xml"/><Relationship Id="rId16" Type="http://schemas.openxmlformats.org/officeDocument/2006/relationships/slideLayout" Target="../slideLayouts/slideLayout79.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26.jpg"/><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9" Type="http://schemas.openxmlformats.org/officeDocument/2006/relationships/slideLayout" Target="../slideLayouts/slideLayout87.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11" Type="http://schemas.openxmlformats.org/officeDocument/2006/relationships/slideLayout" Target="../slideLayouts/slideLayout89.xml"/><Relationship Id="rId10" Type="http://schemas.openxmlformats.org/officeDocument/2006/relationships/slideLayout" Target="../slideLayouts/slideLayout88.xml"/><Relationship Id="rId13" Type="http://schemas.openxmlformats.org/officeDocument/2006/relationships/slideLayout" Target="../slideLayouts/slideLayout91.xml"/><Relationship Id="rId12" Type="http://schemas.openxmlformats.org/officeDocument/2006/relationships/slideLayout" Target="../slideLayouts/slideLayout90.xml"/><Relationship Id="rId15" Type="http://schemas.openxmlformats.org/officeDocument/2006/relationships/slideLayout" Target="../slideLayouts/slideLayout93.xml"/><Relationship Id="rId14" Type="http://schemas.openxmlformats.org/officeDocument/2006/relationships/slideLayout" Target="../slideLayouts/slideLayout92.xml"/><Relationship Id="rId17" Type="http://schemas.openxmlformats.org/officeDocument/2006/relationships/slideLayout" Target="../slideLayouts/slideLayout95.xml"/><Relationship Id="rId16" Type="http://schemas.openxmlformats.org/officeDocument/2006/relationships/slideLayout" Target="../slideLayouts/slideLayout94.xml"/><Relationship Id="rId18" Type="http://schemas.openxmlformats.org/officeDocument/2006/relationships/theme" Target="../theme/theme3.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48.jpg"/><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11" Type="http://schemas.openxmlformats.org/officeDocument/2006/relationships/slideLayout" Target="../slideLayouts/slideLayout105.xml"/><Relationship Id="rId10" Type="http://schemas.openxmlformats.org/officeDocument/2006/relationships/slideLayout" Target="../slideLayouts/slideLayout104.xml"/><Relationship Id="rId13" Type="http://schemas.openxmlformats.org/officeDocument/2006/relationships/slideLayout" Target="../slideLayouts/slideLayout107.xml"/><Relationship Id="rId12" Type="http://schemas.openxmlformats.org/officeDocument/2006/relationships/slideLayout" Target="../slideLayouts/slideLayout106.xml"/><Relationship Id="rId15" Type="http://schemas.openxmlformats.org/officeDocument/2006/relationships/slideLayout" Target="../slideLayouts/slideLayout109.xml"/><Relationship Id="rId14" Type="http://schemas.openxmlformats.org/officeDocument/2006/relationships/slideLayout" Target="../slideLayouts/slideLayout108.xml"/><Relationship Id="rId17" Type="http://schemas.openxmlformats.org/officeDocument/2006/relationships/slideLayout" Target="../slideLayouts/slideLayout111.xml"/><Relationship Id="rId16" Type="http://schemas.openxmlformats.org/officeDocument/2006/relationships/slideLayout" Target="../slideLayouts/slideLayout110.xml"/><Relationship Id="rId19" Type="http://schemas.openxmlformats.org/officeDocument/2006/relationships/theme" Target="../theme/theme7.xml"/><Relationship Id="rId18"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31.xml"/><Relationship Id="rId22" Type="http://schemas.openxmlformats.org/officeDocument/2006/relationships/slideLayout" Target="../slideLayouts/slideLayout133.xml"/><Relationship Id="rId21" Type="http://schemas.openxmlformats.org/officeDocument/2006/relationships/slideLayout" Target="../slideLayouts/slideLayout132.xml"/><Relationship Id="rId24" Type="http://schemas.openxmlformats.org/officeDocument/2006/relationships/slideLayout" Target="../slideLayouts/slideLayout135.xml"/><Relationship Id="rId23" Type="http://schemas.openxmlformats.org/officeDocument/2006/relationships/slideLayout" Target="../slideLayouts/slideLayout134.xml"/><Relationship Id="rId1" Type="http://schemas.openxmlformats.org/officeDocument/2006/relationships/image" Target="../media/image61.jpg"/><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26" Type="http://schemas.openxmlformats.org/officeDocument/2006/relationships/slideLayout" Target="../slideLayouts/slideLayout137.xml"/><Relationship Id="rId25" Type="http://schemas.openxmlformats.org/officeDocument/2006/relationships/slideLayout" Target="../slideLayouts/slideLayout136.xml"/><Relationship Id="rId27" Type="http://schemas.openxmlformats.org/officeDocument/2006/relationships/theme" Target="../theme/theme4.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11" Type="http://schemas.openxmlformats.org/officeDocument/2006/relationships/slideLayout" Target="../slideLayouts/slideLayout122.xml"/><Relationship Id="rId10" Type="http://schemas.openxmlformats.org/officeDocument/2006/relationships/slideLayout" Target="../slideLayouts/slideLayout121.xml"/><Relationship Id="rId13" Type="http://schemas.openxmlformats.org/officeDocument/2006/relationships/slideLayout" Target="../slideLayouts/slideLayout124.xml"/><Relationship Id="rId12" Type="http://schemas.openxmlformats.org/officeDocument/2006/relationships/slideLayout" Target="../slideLayouts/slideLayout123.xml"/><Relationship Id="rId15" Type="http://schemas.openxmlformats.org/officeDocument/2006/relationships/slideLayout" Target="../slideLayouts/slideLayout126.xml"/><Relationship Id="rId14" Type="http://schemas.openxmlformats.org/officeDocument/2006/relationships/slideLayout" Target="../slideLayouts/slideLayout125.xml"/><Relationship Id="rId17" Type="http://schemas.openxmlformats.org/officeDocument/2006/relationships/slideLayout" Target="../slideLayouts/slideLayout128.xml"/><Relationship Id="rId16" Type="http://schemas.openxmlformats.org/officeDocument/2006/relationships/slideLayout" Target="../slideLayouts/slideLayout127.xml"/><Relationship Id="rId19" Type="http://schemas.openxmlformats.org/officeDocument/2006/relationships/slideLayout" Target="../slideLayouts/slideLayout130.xml"/><Relationship Id="rId18"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marR="0" rtl="0" algn="l">
              <a:lnSpc>
                <a:spcPct val="90000"/>
              </a:lnSpc>
              <a:spcBef>
                <a:spcPts val="0"/>
              </a:spcBef>
              <a:spcAft>
                <a:spcPts val="0"/>
              </a:spcAft>
              <a:buClr>
                <a:srgbClr val="414042"/>
              </a:buClr>
              <a:buSzPts val="2800"/>
              <a:buFont typeface="Proxima Nova"/>
              <a:buNone/>
              <a:defRPr b="1" i="0" sz="2800" u="none" cap="none" strike="noStrike">
                <a:solidFill>
                  <a:srgbClr val="414042"/>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755600" y="707825"/>
            <a:ext cx="7632600" cy="3205200"/>
          </a:xfrm>
          <a:prstGeom prst="rect">
            <a:avLst/>
          </a:prstGeom>
          <a:noFill/>
          <a:ln>
            <a:noFill/>
          </a:ln>
        </p:spPr>
        <p:txBody>
          <a:bodyPr anchorCtr="0" anchor="ctr" bIns="0" lIns="0" spcFirstLastPara="1" rIns="0" wrap="square" tIns="0">
            <a:normAutofit/>
          </a:bodyPr>
          <a:lstStyle>
            <a:lvl1pPr indent="-342900" lvl="0" marL="457200" marR="0" rtl="0" algn="l">
              <a:lnSpc>
                <a:spcPct val="90000"/>
              </a:lnSpc>
              <a:spcBef>
                <a:spcPts val="1000"/>
              </a:spcBef>
              <a:spcAft>
                <a:spcPts val="0"/>
              </a:spcAft>
              <a:buClr>
                <a:srgbClr val="414042"/>
              </a:buClr>
              <a:buSzPts val="1800"/>
              <a:buFont typeface="Proxima Nova"/>
              <a:buChar char="•"/>
              <a:defRPr i="0" sz="1800" u="none" cap="none" strike="noStrike">
                <a:solidFill>
                  <a:srgbClr val="414042"/>
                </a:solidFill>
                <a:latin typeface="Proxima Nova"/>
                <a:ea typeface="Proxima Nova"/>
                <a:cs typeface="Proxima Nova"/>
                <a:sym typeface="Proxima Nova"/>
              </a:defRPr>
            </a:lvl1pPr>
            <a:lvl2pPr indent="-342900" lvl="1" marL="914400" marR="0" rtl="0" algn="l">
              <a:lnSpc>
                <a:spcPct val="90000"/>
              </a:lnSpc>
              <a:spcBef>
                <a:spcPts val="500"/>
              </a:spcBef>
              <a:spcAft>
                <a:spcPts val="0"/>
              </a:spcAft>
              <a:buClr>
                <a:srgbClr val="414042"/>
              </a:buClr>
              <a:buSzPts val="1800"/>
              <a:buFont typeface="Proxima Nova"/>
              <a:buChar char="•"/>
              <a:defRPr i="0" sz="1800" u="none" cap="none" strike="noStrike">
                <a:solidFill>
                  <a:srgbClr val="414042"/>
                </a:solidFill>
                <a:latin typeface="Proxima Nova"/>
                <a:ea typeface="Proxima Nova"/>
                <a:cs typeface="Proxima Nova"/>
                <a:sym typeface="Proxima Nova"/>
              </a:defRPr>
            </a:lvl2pPr>
            <a:lvl3pPr indent="-342900" lvl="2" marL="1371600" marR="0" rtl="0" algn="l">
              <a:lnSpc>
                <a:spcPct val="90000"/>
              </a:lnSpc>
              <a:spcBef>
                <a:spcPts val="500"/>
              </a:spcBef>
              <a:spcAft>
                <a:spcPts val="0"/>
              </a:spcAft>
              <a:buClr>
                <a:srgbClr val="414042"/>
              </a:buClr>
              <a:buSzPts val="1800"/>
              <a:buFont typeface="Proxima Nova"/>
              <a:buChar char="•"/>
              <a:defRPr i="0" sz="1800" u="none" cap="none" strike="noStrike">
                <a:solidFill>
                  <a:srgbClr val="414042"/>
                </a:solidFill>
                <a:latin typeface="Proxima Nova"/>
                <a:ea typeface="Proxima Nova"/>
                <a:cs typeface="Proxima Nova"/>
                <a:sym typeface="Proxima Nova"/>
              </a:defRPr>
            </a:lvl3pPr>
            <a:lvl4pPr indent="-342900" lvl="3" marL="1828800" marR="0" rtl="0" algn="l">
              <a:lnSpc>
                <a:spcPct val="90000"/>
              </a:lnSpc>
              <a:spcBef>
                <a:spcPts val="500"/>
              </a:spcBef>
              <a:spcAft>
                <a:spcPts val="0"/>
              </a:spcAft>
              <a:buClr>
                <a:srgbClr val="414042"/>
              </a:buClr>
              <a:buSzPts val="1800"/>
              <a:buFont typeface="Proxima Nova"/>
              <a:buChar char="•"/>
              <a:defRPr i="0" sz="1800" u="none" cap="none" strike="noStrike">
                <a:solidFill>
                  <a:srgbClr val="414042"/>
                </a:solidFill>
                <a:latin typeface="Proxima Nova"/>
                <a:ea typeface="Proxima Nova"/>
                <a:cs typeface="Proxima Nova"/>
                <a:sym typeface="Proxima Nova"/>
              </a:defRPr>
            </a:lvl4pPr>
            <a:lvl5pPr indent="-342900" lvl="4" marL="2286000" marR="0" rtl="0" algn="l">
              <a:lnSpc>
                <a:spcPct val="90000"/>
              </a:lnSpc>
              <a:spcBef>
                <a:spcPts val="500"/>
              </a:spcBef>
              <a:spcAft>
                <a:spcPts val="0"/>
              </a:spcAft>
              <a:buClr>
                <a:srgbClr val="414042"/>
              </a:buClr>
              <a:buSzPts val="1800"/>
              <a:buFont typeface="Proxima Nova"/>
              <a:buChar char="•"/>
              <a:defRPr i="0" sz="1800" u="none" cap="none" strike="noStrike">
                <a:solidFill>
                  <a:srgbClr val="414042"/>
                </a:solidFill>
                <a:latin typeface="Proxima Nova"/>
                <a:ea typeface="Proxima Nova"/>
                <a:cs typeface="Proxima Nova"/>
                <a:sym typeface="Proxima Nova"/>
              </a:defRPr>
            </a:lvl5pPr>
            <a:lvl6pPr indent="-342900" lvl="5" marL="2743200" marR="0" rtl="0" algn="l">
              <a:lnSpc>
                <a:spcPct val="90000"/>
              </a:lnSpc>
              <a:spcBef>
                <a:spcPts val="500"/>
              </a:spcBef>
              <a:spcAft>
                <a:spcPts val="0"/>
              </a:spcAft>
              <a:buClr>
                <a:schemeClr val="dk1"/>
              </a:buClr>
              <a:buSzPts val="1800"/>
              <a:buFont typeface="Proxima Nova"/>
              <a:buChar char="•"/>
              <a:defRPr i="0" sz="1800" u="none" cap="none" strike="noStrike">
                <a:solidFill>
                  <a:schemeClr val="dk1"/>
                </a:solidFill>
                <a:latin typeface="Proxima Nova"/>
                <a:ea typeface="Proxima Nova"/>
                <a:cs typeface="Proxima Nova"/>
                <a:sym typeface="Proxima Nova"/>
              </a:defRPr>
            </a:lvl6pPr>
            <a:lvl7pPr indent="-342900" lvl="6" marL="3200400" marR="0" rtl="0" algn="l">
              <a:lnSpc>
                <a:spcPct val="90000"/>
              </a:lnSpc>
              <a:spcBef>
                <a:spcPts val="500"/>
              </a:spcBef>
              <a:spcAft>
                <a:spcPts val="0"/>
              </a:spcAft>
              <a:buClr>
                <a:schemeClr val="dk1"/>
              </a:buClr>
              <a:buSzPts val="1800"/>
              <a:buFont typeface="Proxima Nova"/>
              <a:buChar char="•"/>
              <a:defRPr i="0" sz="1800" u="none" cap="none" strike="noStrike">
                <a:solidFill>
                  <a:schemeClr val="dk1"/>
                </a:solidFill>
                <a:latin typeface="Proxima Nova"/>
                <a:ea typeface="Proxima Nova"/>
                <a:cs typeface="Proxima Nova"/>
                <a:sym typeface="Proxima Nova"/>
              </a:defRPr>
            </a:lvl7pPr>
            <a:lvl8pPr indent="-342900" lvl="7" marL="3657600" marR="0" rtl="0" algn="l">
              <a:lnSpc>
                <a:spcPct val="90000"/>
              </a:lnSpc>
              <a:spcBef>
                <a:spcPts val="500"/>
              </a:spcBef>
              <a:spcAft>
                <a:spcPts val="0"/>
              </a:spcAft>
              <a:buClr>
                <a:schemeClr val="dk1"/>
              </a:buClr>
              <a:buSzPts val="1800"/>
              <a:buFont typeface="Proxima Nova"/>
              <a:buChar char="•"/>
              <a:defRPr i="0" sz="1800" u="none" cap="none" strike="noStrike">
                <a:solidFill>
                  <a:schemeClr val="dk1"/>
                </a:solidFill>
                <a:latin typeface="Proxima Nova"/>
                <a:ea typeface="Proxima Nova"/>
                <a:cs typeface="Proxima Nova"/>
                <a:sym typeface="Proxima Nova"/>
              </a:defRPr>
            </a:lvl8pPr>
            <a:lvl9pPr indent="-342900" lvl="8" marL="4114800" marR="0" rtl="0" algn="l">
              <a:lnSpc>
                <a:spcPct val="90000"/>
              </a:lnSpc>
              <a:spcBef>
                <a:spcPts val="500"/>
              </a:spcBef>
              <a:spcAft>
                <a:spcPts val="0"/>
              </a:spcAft>
              <a:buClr>
                <a:schemeClr val="dk1"/>
              </a:buClr>
              <a:buSzPts val="1800"/>
              <a:buFont typeface="Proxima Nova"/>
              <a:buChar char="•"/>
              <a:defRPr i="0" sz="1800" u="none" cap="none" strike="noStrike">
                <a:solidFill>
                  <a:schemeClr val="dk1"/>
                </a:solidFill>
                <a:latin typeface="Proxima Nova"/>
                <a:ea typeface="Proxima Nova"/>
                <a:cs typeface="Proxima Nova"/>
                <a:sym typeface="Proxima Nova"/>
              </a:defRPr>
            </a:lvl9pPr>
          </a:lstStyle>
          <a:p/>
        </p:txBody>
      </p:sp>
      <p:sp>
        <p:nvSpPr>
          <p:cNvPr id="8" name="Google Shape;8;p1"/>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rgbClr val="BFBFB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 name="Google Shape;9;p1"/>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777">
          <p15:clr>
            <a:srgbClr val="F26B43"/>
          </p15:clr>
        </p15:guide>
        <p15:guide id="2" pos="476">
          <p15:clr>
            <a:srgbClr val="F26B43"/>
          </p15:clr>
        </p15:guide>
        <p15:guide id="3" orient="horz" pos="486">
          <p15:clr>
            <a:srgbClr val="F26B43"/>
          </p15:clr>
        </p15:guide>
        <p15:guide id="4" pos="5284">
          <p15:clr>
            <a:srgbClr val="F26B43"/>
          </p15:clr>
        </p15:guide>
        <p15:guide id="5" orient="horz" pos="758">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9" name="Shape 299"/>
        <p:cNvGrpSpPr/>
        <p:nvPr/>
      </p:nvGrpSpPr>
      <p:grpSpPr>
        <a:xfrm>
          <a:off x="0" y="0"/>
          <a:ext cx="0" cy="0"/>
          <a:chOff x="0" y="0"/>
          <a:chExt cx="0" cy="0"/>
        </a:xfrm>
      </p:grpSpPr>
      <p:sp>
        <p:nvSpPr>
          <p:cNvPr id="300" name="Google Shape;300;p3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rgbClr val="2F2F2F"/>
              </a:buClr>
              <a:buSzPts val="2700"/>
              <a:buFont typeface="Open Sans Light"/>
              <a:buNone/>
              <a:defRPr b="0" i="0" sz="2700" u="none" cap="none" strike="noStrike">
                <a:solidFill>
                  <a:srgbClr val="2F2F2F"/>
                </a:solidFill>
                <a:latin typeface="Open Sans Light"/>
                <a:ea typeface="Open Sans Light"/>
                <a:cs typeface="Open Sans Light"/>
                <a:sym typeface="Open Sans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01" name="Google Shape;301;p3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algn="l">
              <a:lnSpc>
                <a:spcPct val="100000"/>
              </a:lnSpc>
              <a:spcBef>
                <a:spcPts val="800"/>
              </a:spcBef>
              <a:spcAft>
                <a:spcPts val="0"/>
              </a:spcAft>
              <a:buClr>
                <a:srgbClr val="168FDF"/>
              </a:buClr>
              <a:buSzPts val="2100"/>
              <a:buFont typeface="Helvetica Neue"/>
              <a:buChar char="›"/>
              <a:defRPr b="0" i="0" sz="2100" u="none" cap="none" strike="noStrike">
                <a:solidFill>
                  <a:srgbClr val="2F2F2F"/>
                </a:solidFill>
                <a:latin typeface="Open Sans Light"/>
                <a:ea typeface="Open Sans Light"/>
                <a:cs typeface="Open Sans Light"/>
                <a:sym typeface="Open Sans Light"/>
              </a:defRPr>
            </a:lvl1pPr>
            <a:lvl2pPr indent="-355600" lvl="1" marL="914400" marR="0" algn="l">
              <a:lnSpc>
                <a:spcPct val="100000"/>
              </a:lnSpc>
              <a:spcBef>
                <a:spcPts val="400"/>
              </a:spcBef>
              <a:spcAft>
                <a:spcPts val="0"/>
              </a:spcAft>
              <a:buClr>
                <a:srgbClr val="168FDF"/>
              </a:buClr>
              <a:buSzPts val="2000"/>
              <a:buFont typeface="Helvetica Neue"/>
              <a:buChar char="›"/>
              <a:defRPr b="0" i="0" sz="2000" u="none" cap="none" strike="noStrike">
                <a:solidFill>
                  <a:srgbClr val="2F2F2F"/>
                </a:solidFill>
                <a:latin typeface="Open Sans Light"/>
                <a:ea typeface="Open Sans Light"/>
                <a:cs typeface="Open Sans Light"/>
                <a:sym typeface="Open Sans Light"/>
              </a:defRPr>
            </a:lvl2pPr>
            <a:lvl3pPr indent="-342900" lvl="2" marL="1371600" marR="0" algn="l">
              <a:lnSpc>
                <a:spcPct val="100000"/>
              </a:lnSpc>
              <a:spcBef>
                <a:spcPts val="400"/>
              </a:spcBef>
              <a:spcAft>
                <a:spcPts val="0"/>
              </a:spcAft>
              <a:buClr>
                <a:srgbClr val="168FDF"/>
              </a:buClr>
              <a:buSzPts val="1800"/>
              <a:buFont typeface="Helvetica Neue"/>
              <a:buChar char="›"/>
              <a:defRPr b="0" i="0" sz="1800" u="none" cap="none" strike="noStrike">
                <a:solidFill>
                  <a:srgbClr val="2F2F2F"/>
                </a:solidFill>
                <a:latin typeface="Open Sans Light"/>
                <a:ea typeface="Open Sans Light"/>
                <a:cs typeface="Open Sans Light"/>
                <a:sym typeface="Open Sans Light"/>
              </a:defRPr>
            </a:lvl3pPr>
            <a:lvl4pPr indent="-336550" lvl="3" marL="1828800" marR="0" algn="l">
              <a:lnSpc>
                <a:spcPct val="100000"/>
              </a:lnSpc>
              <a:spcBef>
                <a:spcPts val="400"/>
              </a:spcBef>
              <a:spcAft>
                <a:spcPts val="0"/>
              </a:spcAft>
              <a:buClr>
                <a:srgbClr val="168FDF"/>
              </a:buClr>
              <a:buSzPts val="1700"/>
              <a:buFont typeface="Helvetica Neue"/>
              <a:buChar char="›"/>
              <a:defRPr b="0" i="0" sz="1700" u="none" cap="none" strike="noStrike">
                <a:solidFill>
                  <a:srgbClr val="2F2F2F"/>
                </a:solidFill>
                <a:latin typeface="Open Sans Light"/>
                <a:ea typeface="Open Sans Light"/>
                <a:cs typeface="Open Sans Light"/>
                <a:sym typeface="Open Sans Light"/>
              </a:defRPr>
            </a:lvl4pPr>
            <a:lvl5pPr indent="-323850" lvl="4" marL="2286000" marR="0" algn="l">
              <a:lnSpc>
                <a:spcPct val="100000"/>
              </a:lnSpc>
              <a:spcBef>
                <a:spcPts val="400"/>
              </a:spcBef>
              <a:spcAft>
                <a:spcPts val="0"/>
              </a:spcAft>
              <a:buClr>
                <a:srgbClr val="168FDF"/>
              </a:buClr>
              <a:buSzPts val="1500"/>
              <a:buFont typeface="Helvetica Neue"/>
              <a:buChar char="›"/>
              <a:defRPr b="0" i="0" sz="1500" u="none" cap="none" strike="noStrike">
                <a:solidFill>
                  <a:srgbClr val="2F2F2F"/>
                </a:solidFill>
                <a:latin typeface="Open Sans Light"/>
                <a:ea typeface="Open Sans Light"/>
                <a:cs typeface="Open Sans Light"/>
                <a:sym typeface="Open Sans Light"/>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9pPr>
          </a:lstStyle>
          <a:p/>
        </p:txBody>
      </p:sp>
      <p:sp>
        <p:nvSpPr>
          <p:cNvPr id="302" name="Google Shape;302;p33"/>
          <p:cNvSpPr txBox="1"/>
          <p:nvPr>
            <p:ph idx="10" type="dt"/>
          </p:nvPr>
        </p:nvSpPr>
        <p:spPr>
          <a:xfrm>
            <a:off x="8049827" y="4937760"/>
            <a:ext cx="811800" cy="205800"/>
          </a:xfrm>
          <a:prstGeom prst="rect">
            <a:avLst/>
          </a:prstGeom>
          <a:noFill/>
          <a:ln>
            <a:noFill/>
          </a:ln>
        </p:spPr>
        <p:txBody>
          <a:bodyPr anchorCtr="0" anchor="ctr" bIns="34275" lIns="68575" spcFirstLastPara="1" rIns="68575" wrap="square" tIns="34275">
            <a:noAutofit/>
          </a:bodyPr>
          <a:lstStyle>
            <a:lvl1pPr lvl="0" marR="0" algn="r">
              <a:spcBef>
                <a:spcPts val="0"/>
              </a:spcBef>
              <a:spcAft>
                <a:spcPts val="0"/>
              </a:spcAft>
              <a:buSzPts val="1100"/>
              <a:buNone/>
              <a:defRPr b="0" i="0" sz="800" u="none" cap="none" strike="noStrike">
                <a:solidFill>
                  <a:srgbClr val="2F2F2F"/>
                </a:solidFill>
                <a:latin typeface="Open Sans Light"/>
                <a:ea typeface="Open Sans Light"/>
                <a:cs typeface="Open Sans Light"/>
                <a:sym typeface="Open Sans Light"/>
              </a:defRPr>
            </a:lvl1pPr>
            <a:lvl2pPr lvl="1" marR="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2pPr>
            <a:lvl3pPr lvl="2" marR="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3pPr>
            <a:lvl4pPr lvl="3" marR="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4pPr>
            <a:lvl5pPr lvl="4" marR="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5pPr>
            <a:lvl6pPr lvl="5" marR="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6pPr>
            <a:lvl7pPr lvl="6" marR="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7pPr>
            <a:lvl8pPr lvl="7" marR="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8pPr>
            <a:lvl9pPr lvl="8" marR="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9pPr>
          </a:lstStyle>
          <a:p/>
        </p:txBody>
      </p:sp>
      <p:sp>
        <p:nvSpPr>
          <p:cNvPr id="303" name="Google Shape;303;p33"/>
          <p:cNvSpPr txBox="1"/>
          <p:nvPr>
            <p:ph idx="11" type="ftr"/>
          </p:nvPr>
        </p:nvSpPr>
        <p:spPr>
          <a:xfrm>
            <a:off x="455536" y="4937760"/>
            <a:ext cx="2720400" cy="2058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800" u="none" cap="none" strike="noStrike">
                <a:solidFill>
                  <a:srgbClr val="2F2F2F"/>
                </a:solidFill>
                <a:latin typeface="Open Sans Light"/>
                <a:ea typeface="Open Sans Light"/>
                <a:cs typeface="Open Sans Light"/>
                <a:sym typeface="Open Sans Light"/>
              </a:defRPr>
            </a:lvl1pPr>
            <a:lvl2pPr lvl="1" marR="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2pPr>
            <a:lvl3pPr lvl="2" marR="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3pPr>
            <a:lvl4pPr lvl="3" marR="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4pPr>
            <a:lvl5pPr lvl="4" marR="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5pPr>
            <a:lvl6pPr lvl="5" marR="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6pPr>
            <a:lvl7pPr lvl="6" marR="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7pPr>
            <a:lvl8pPr lvl="7" marR="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8pPr>
            <a:lvl9pPr lvl="8" marR="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9pPr>
          </a:lstStyle>
          <a:p/>
        </p:txBody>
      </p:sp>
      <p:sp>
        <p:nvSpPr>
          <p:cNvPr id="304" name="Google Shape;304;p33"/>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800" u="none" cap="none" strike="noStrike">
                <a:solidFill>
                  <a:srgbClr val="2F2F2F"/>
                </a:solidFill>
                <a:latin typeface="Open Sans Light"/>
                <a:ea typeface="Open Sans Light"/>
                <a:cs typeface="Open Sans Light"/>
                <a:sym typeface="Open Sans Light"/>
              </a:defRPr>
            </a:lvl1pPr>
            <a:lvl2pPr indent="0" lvl="1" marL="0" marR="0" algn="r">
              <a:spcBef>
                <a:spcPts val="0"/>
              </a:spcBef>
              <a:buNone/>
              <a:defRPr b="0" i="0" sz="800" u="none" cap="none" strike="noStrike">
                <a:solidFill>
                  <a:srgbClr val="2F2F2F"/>
                </a:solidFill>
                <a:latin typeface="Open Sans Light"/>
                <a:ea typeface="Open Sans Light"/>
                <a:cs typeface="Open Sans Light"/>
                <a:sym typeface="Open Sans Light"/>
              </a:defRPr>
            </a:lvl2pPr>
            <a:lvl3pPr indent="0" lvl="2" marL="0" marR="0" algn="r">
              <a:spcBef>
                <a:spcPts val="0"/>
              </a:spcBef>
              <a:buNone/>
              <a:defRPr b="0" i="0" sz="800" u="none" cap="none" strike="noStrike">
                <a:solidFill>
                  <a:srgbClr val="2F2F2F"/>
                </a:solidFill>
                <a:latin typeface="Open Sans Light"/>
                <a:ea typeface="Open Sans Light"/>
                <a:cs typeface="Open Sans Light"/>
                <a:sym typeface="Open Sans Light"/>
              </a:defRPr>
            </a:lvl3pPr>
            <a:lvl4pPr indent="0" lvl="3" marL="0" marR="0" algn="r">
              <a:spcBef>
                <a:spcPts val="0"/>
              </a:spcBef>
              <a:buNone/>
              <a:defRPr b="0" i="0" sz="800" u="none" cap="none" strike="noStrike">
                <a:solidFill>
                  <a:srgbClr val="2F2F2F"/>
                </a:solidFill>
                <a:latin typeface="Open Sans Light"/>
                <a:ea typeface="Open Sans Light"/>
                <a:cs typeface="Open Sans Light"/>
                <a:sym typeface="Open Sans Light"/>
              </a:defRPr>
            </a:lvl4pPr>
            <a:lvl5pPr indent="0" lvl="4" marL="0" marR="0" algn="r">
              <a:spcBef>
                <a:spcPts val="0"/>
              </a:spcBef>
              <a:buNone/>
              <a:defRPr b="0" i="0" sz="800" u="none" cap="none" strike="noStrike">
                <a:solidFill>
                  <a:srgbClr val="2F2F2F"/>
                </a:solidFill>
                <a:latin typeface="Open Sans Light"/>
                <a:ea typeface="Open Sans Light"/>
                <a:cs typeface="Open Sans Light"/>
                <a:sym typeface="Open Sans Light"/>
              </a:defRPr>
            </a:lvl5pPr>
            <a:lvl6pPr indent="0" lvl="5" marL="0" marR="0" algn="r">
              <a:spcBef>
                <a:spcPts val="0"/>
              </a:spcBef>
              <a:buNone/>
              <a:defRPr b="0" i="0" sz="800" u="none" cap="none" strike="noStrike">
                <a:solidFill>
                  <a:srgbClr val="2F2F2F"/>
                </a:solidFill>
                <a:latin typeface="Open Sans Light"/>
                <a:ea typeface="Open Sans Light"/>
                <a:cs typeface="Open Sans Light"/>
                <a:sym typeface="Open Sans Light"/>
              </a:defRPr>
            </a:lvl6pPr>
            <a:lvl7pPr indent="0" lvl="6" marL="0" marR="0" algn="r">
              <a:spcBef>
                <a:spcPts val="0"/>
              </a:spcBef>
              <a:buNone/>
              <a:defRPr b="0" i="0" sz="800" u="none" cap="none" strike="noStrike">
                <a:solidFill>
                  <a:srgbClr val="2F2F2F"/>
                </a:solidFill>
                <a:latin typeface="Open Sans Light"/>
                <a:ea typeface="Open Sans Light"/>
                <a:cs typeface="Open Sans Light"/>
                <a:sym typeface="Open Sans Light"/>
              </a:defRPr>
            </a:lvl7pPr>
            <a:lvl8pPr indent="0" lvl="7" marL="0" marR="0" algn="r">
              <a:spcBef>
                <a:spcPts val="0"/>
              </a:spcBef>
              <a:buNone/>
              <a:defRPr b="0" i="0" sz="800" u="none" cap="none" strike="noStrike">
                <a:solidFill>
                  <a:srgbClr val="2F2F2F"/>
                </a:solidFill>
                <a:latin typeface="Open Sans Light"/>
                <a:ea typeface="Open Sans Light"/>
                <a:cs typeface="Open Sans Light"/>
                <a:sym typeface="Open Sans Light"/>
              </a:defRPr>
            </a:lvl8pPr>
            <a:lvl9pPr indent="0" lvl="8" marL="0" marR="0" algn="r">
              <a:spcBef>
                <a:spcPts val="0"/>
              </a:spcBef>
              <a:buNone/>
              <a:defRPr b="0" i="0" sz="800" u="none" cap="none" strike="noStrike">
                <a:solidFill>
                  <a:srgbClr val="2F2F2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eometric">
    <p:bg>
      <p:bgPr>
        <a:solidFill>
          <a:schemeClr val="lt1"/>
        </a:solidFill>
      </p:bgPr>
    </p:bg>
    <p:spTree>
      <p:nvGrpSpPr>
        <p:cNvPr id="508" name="Shape 508"/>
        <p:cNvGrpSpPr/>
        <p:nvPr/>
      </p:nvGrpSpPr>
      <p:grpSpPr>
        <a:xfrm>
          <a:off x="0" y="0"/>
          <a:ext cx="0" cy="0"/>
          <a:chOff x="0" y="0"/>
          <a:chExt cx="0" cy="0"/>
        </a:xfrm>
      </p:grpSpPr>
      <p:sp>
        <p:nvSpPr>
          <p:cNvPr id="509" name="Google Shape;509;p66"/>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Roboto Slab Light"/>
              <a:buNone/>
              <a:defRPr sz="3000">
                <a:solidFill>
                  <a:schemeClr val="dk1"/>
                </a:solidFill>
                <a:latin typeface="Roboto Slab Light"/>
                <a:ea typeface="Roboto Slab Light"/>
                <a:cs typeface="Roboto Slab Light"/>
                <a:sym typeface="Roboto Slab Light"/>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510" name="Google Shape;510;p66"/>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Medium"/>
              <a:buChar char="●"/>
              <a:defRPr sz="1800">
                <a:solidFill>
                  <a:schemeClr val="dk2"/>
                </a:solidFill>
                <a:latin typeface="Open Sans Medium"/>
                <a:ea typeface="Open Sans Medium"/>
                <a:cs typeface="Open Sans Medium"/>
                <a:sym typeface="Open Sans Medium"/>
              </a:defRPr>
            </a:lvl1pPr>
            <a:lvl2pPr indent="-317500" lvl="1" marL="914400">
              <a:lnSpc>
                <a:spcPct val="115000"/>
              </a:lnSpc>
              <a:spcBef>
                <a:spcPts val="0"/>
              </a:spcBef>
              <a:spcAft>
                <a:spcPts val="0"/>
              </a:spcAft>
              <a:buClr>
                <a:schemeClr val="dk2"/>
              </a:buClr>
              <a:buSzPts val="1400"/>
              <a:buFont typeface="Open Sans Medium"/>
              <a:buChar char="○"/>
              <a:defRPr sz="1400">
                <a:solidFill>
                  <a:schemeClr val="dk2"/>
                </a:solidFill>
                <a:latin typeface="Open Sans Medium"/>
                <a:ea typeface="Open Sans Medium"/>
                <a:cs typeface="Open Sans Medium"/>
                <a:sym typeface="Open Sans Medium"/>
              </a:defRPr>
            </a:lvl2pPr>
            <a:lvl3pPr indent="-317500" lvl="2" marL="1371600">
              <a:lnSpc>
                <a:spcPct val="115000"/>
              </a:lnSpc>
              <a:spcBef>
                <a:spcPts val="0"/>
              </a:spcBef>
              <a:spcAft>
                <a:spcPts val="0"/>
              </a:spcAft>
              <a:buClr>
                <a:schemeClr val="dk2"/>
              </a:buClr>
              <a:buSzPts val="1400"/>
              <a:buFont typeface="Open Sans Medium"/>
              <a:buChar char="■"/>
              <a:defRPr sz="1400">
                <a:solidFill>
                  <a:schemeClr val="dk2"/>
                </a:solidFill>
                <a:latin typeface="Open Sans Medium"/>
                <a:ea typeface="Open Sans Medium"/>
                <a:cs typeface="Open Sans Medium"/>
                <a:sym typeface="Open Sans Medium"/>
              </a:defRPr>
            </a:lvl3pPr>
            <a:lvl4pPr indent="-317500" lvl="3" marL="1828800">
              <a:lnSpc>
                <a:spcPct val="115000"/>
              </a:lnSpc>
              <a:spcBef>
                <a:spcPts val="0"/>
              </a:spcBef>
              <a:spcAft>
                <a:spcPts val="0"/>
              </a:spcAft>
              <a:buClr>
                <a:schemeClr val="dk2"/>
              </a:buClr>
              <a:buSzPts val="1400"/>
              <a:buFont typeface="Open Sans Medium"/>
              <a:buChar char="●"/>
              <a:defRPr sz="1400">
                <a:solidFill>
                  <a:schemeClr val="dk2"/>
                </a:solidFill>
                <a:latin typeface="Open Sans Medium"/>
                <a:ea typeface="Open Sans Medium"/>
                <a:cs typeface="Open Sans Medium"/>
                <a:sym typeface="Open Sans Medium"/>
              </a:defRPr>
            </a:lvl4pPr>
            <a:lvl5pPr indent="-317500" lvl="4" marL="2286000">
              <a:lnSpc>
                <a:spcPct val="115000"/>
              </a:lnSpc>
              <a:spcBef>
                <a:spcPts val="0"/>
              </a:spcBef>
              <a:spcAft>
                <a:spcPts val="0"/>
              </a:spcAft>
              <a:buClr>
                <a:schemeClr val="dk2"/>
              </a:buClr>
              <a:buSzPts val="1400"/>
              <a:buFont typeface="Open Sans Medium"/>
              <a:buChar char="○"/>
              <a:defRPr sz="1400">
                <a:solidFill>
                  <a:schemeClr val="dk2"/>
                </a:solidFill>
                <a:latin typeface="Open Sans Medium"/>
                <a:ea typeface="Open Sans Medium"/>
                <a:cs typeface="Open Sans Medium"/>
                <a:sym typeface="Open Sans Medium"/>
              </a:defRPr>
            </a:lvl5pPr>
            <a:lvl6pPr indent="-317500" lvl="5" marL="2743200">
              <a:lnSpc>
                <a:spcPct val="115000"/>
              </a:lnSpc>
              <a:spcBef>
                <a:spcPts val="0"/>
              </a:spcBef>
              <a:spcAft>
                <a:spcPts val="0"/>
              </a:spcAft>
              <a:buClr>
                <a:schemeClr val="dk2"/>
              </a:buClr>
              <a:buSzPts val="1400"/>
              <a:buFont typeface="Open Sans Medium"/>
              <a:buChar char="■"/>
              <a:defRPr sz="1400">
                <a:solidFill>
                  <a:schemeClr val="dk2"/>
                </a:solidFill>
                <a:latin typeface="Open Sans Medium"/>
                <a:ea typeface="Open Sans Medium"/>
                <a:cs typeface="Open Sans Medium"/>
                <a:sym typeface="Open Sans Medium"/>
              </a:defRPr>
            </a:lvl6pPr>
            <a:lvl7pPr indent="-317500" lvl="6" marL="3200400">
              <a:lnSpc>
                <a:spcPct val="115000"/>
              </a:lnSpc>
              <a:spcBef>
                <a:spcPts val="0"/>
              </a:spcBef>
              <a:spcAft>
                <a:spcPts val="0"/>
              </a:spcAft>
              <a:buClr>
                <a:schemeClr val="dk2"/>
              </a:buClr>
              <a:buSzPts val="1400"/>
              <a:buFont typeface="Open Sans Medium"/>
              <a:buChar char="●"/>
              <a:defRPr sz="1400">
                <a:solidFill>
                  <a:schemeClr val="dk2"/>
                </a:solidFill>
                <a:latin typeface="Open Sans Medium"/>
                <a:ea typeface="Open Sans Medium"/>
                <a:cs typeface="Open Sans Medium"/>
                <a:sym typeface="Open Sans Medium"/>
              </a:defRPr>
            </a:lvl7pPr>
            <a:lvl8pPr indent="-317500" lvl="7" marL="3657600">
              <a:lnSpc>
                <a:spcPct val="115000"/>
              </a:lnSpc>
              <a:spcBef>
                <a:spcPts val="0"/>
              </a:spcBef>
              <a:spcAft>
                <a:spcPts val="0"/>
              </a:spcAft>
              <a:buClr>
                <a:schemeClr val="dk2"/>
              </a:buClr>
              <a:buSzPts val="1400"/>
              <a:buFont typeface="Open Sans Medium"/>
              <a:buChar char="○"/>
              <a:defRPr sz="1400">
                <a:solidFill>
                  <a:schemeClr val="dk2"/>
                </a:solidFill>
                <a:latin typeface="Open Sans Medium"/>
                <a:ea typeface="Open Sans Medium"/>
                <a:cs typeface="Open Sans Medium"/>
                <a:sym typeface="Open Sans Medium"/>
              </a:defRPr>
            </a:lvl8pPr>
            <a:lvl9pPr indent="-317500" lvl="8" marL="4114800">
              <a:lnSpc>
                <a:spcPct val="115000"/>
              </a:lnSpc>
              <a:spcBef>
                <a:spcPts val="0"/>
              </a:spcBef>
              <a:spcAft>
                <a:spcPts val="0"/>
              </a:spcAft>
              <a:buClr>
                <a:schemeClr val="dk2"/>
              </a:buClr>
              <a:buSzPts val="1400"/>
              <a:buFont typeface="Open Sans Medium"/>
              <a:buChar char="■"/>
              <a:defRPr sz="1400">
                <a:solidFill>
                  <a:schemeClr val="dk2"/>
                </a:solidFill>
                <a:latin typeface="Open Sans Medium"/>
                <a:ea typeface="Open Sans Medium"/>
                <a:cs typeface="Open Sans Medium"/>
                <a:sym typeface="Open Sans Medium"/>
              </a:defRPr>
            </a:lvl9pPr>
          </a:lstStyle>
          <a:p/>
        </p:txBody>
      </p:sp>
      <p:sp>
        <p:nvSpPr>
          <p:cNvPr id="511" name="Google Shape;511;p66"/>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17" name="Shape 617"/>
        <p:cNvGrpSpPr/>
        <p:nvPr/>
      </p:nvGrpSpPr>
      <p:grpSpPr>
        <a:xfrm>
          <a:off x="0" y="0"/>
          <a:ext cx="0" cy="0"/>
          <a:chOff x="0" y="0"/>
          <a:chExt cx="0" cy="0"/>
        </a:xfrm>
      </p:grpSpPr>
      <p:sp>
        <p:nvSpPr>
          <p:cNvPr id="618" name="Google Shape;618;p83"/>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rgbClr val="434343"/>
              </a:buClr>
              <a:buSzPts val="2200"/>
              <a:buFont typeface="Arial"/>
              <a:buNone/>
              <a:defRPr b="0" i="0" sz="2200" u="none" cap="none" strike="noStrike">
                <a:solidFill>
                  <a:srgbClr val="434343"/>
                </a:solidFill>
                <a:latin typeface="Arial"/>
                <a:ea typeface="Arial"/>
                <a:cs typeface="Arial"/>
                <a:sym typeface="Arial"/>
              </a:defRPr>
            </a:lvl1pPr>
            <a:lvl2pPr lvl="1" marR="0" algn="l">
              <a:lnSpc>
                <a:spcPct val="100000"/>
              </a:lnSpc>
              <a:spcBef>
                <a:spcPts val="0"/>
              </a:spcBef>
              <a:spcAft>
                <a:spcPts val="0"/>
              </a:spcAft>
              <a:buClr>
                <a:srgbClr val="434343"/>
              </a:buClr>
              <a:buSzPts val="2200"/>
              <a:buFont typeface="Open Sans Light"/>
              <a:buNone/>
              <a:defRPr b="0" i="0" sz="2200" u="none" cap="none" strike="noStrike">
                <a:solidFill>
                  <a:srgbClr val="434343"/>
                </a:solidFill>
                <a:latin typeface="Open Sans Light"/>
                <a:ea typeface="Open Sans Light"/>
                <a:cs typeface="Open Sans Light"/>
                <a:sym typeface="Open Sans Light"/>
              </a:defRPr>
            </a:lvl2pPr>
            <a:lvl3pPr lvl="2" marR="0" algn="l">
              <a:lnSpc>
                <a:spcPct val="100000"/>
              </a:lnSpc>
              <a:spcBef>
                <a:spcPts val="0"/>
              </a:spcBef>
              <a:spcAft>
                <a:spcPts val="0"/>
              </a:spcAft>
              <a:buClr>
                <a:srgbClr val="434343"/>
              </a:buClr>
              <a:buSzPts val="2200"/>
              <a:buFont typeface="Open Sans Light"/>
              <a:buNone/>
              <a:defRPr b="0" i="0" sz="2200" u="none" cap="none" strike="noStrike">
                <a:solidFill>
                  <a:srgbClr val="434343"/>
                </a:solidFill>
                <a:latin typeface="Open Sans Light"/>
                <a:ea typeface="Open Sans Light"/>
                <a:cs typeface="Open Sans Light"/>
                <a:sym typeface="Open Sans Light"/>
              </a:defRPr>
            </a:lvl3pPr>
            <a:lvl4pPr lvl="3" marR="0" algn="l">
              <a:lnSpc>
                <a:spcPct val="100000"/>
              </a:lnSpc>
              <a:spcBef>
                <a:spcPts val="0"/>
              </a:spcBef>
              <a:spcAft>
                <a:spcPts val="0"/>
              </a:spcAft>
              <a:buClr>
                <a:srgbClr val="434343"/>
              </a:buClr>
              <a:buSzPts val="2200"/>
              <a:buFont typeface="Open Sans Light"/>
              <a:buNone/>
              <a:defRPr b="0" i="0" sz="2200" u="none" cap="none" strike="noStrike">
                <a:solidFill>
                  <a:srgbClr val="434343"/>
                </a:solidFill>
                <a:latin typeface="Open Sans Light"/>
                <a:ea typeface="Open Sans Light"/>
                <a:cs typeface="Open Sans Light"/>
                <a:sym typeface="Open Sans Light"/>
              </a:defRPr>
            </a:lvl4pPr>
            <a:lvl5pPr lvl="4" marR="0" algn="l">
              <a:lnSpc>
                <a:spcPct val="100000"/>
              </a:lnSpc>
              <a:spcBef>
                <a:spcPts val="0"/>
              </a:spcBef>
              <a:spcAft>
                <a:spcPts val="0"/>
              </a:spcAft>
              <a:buClr>
                <a:srgbClr val="434343"/>
              </a:buClr>
              <a:buSzPts val="2200"/>
              <a:buFont typeface="Open Sans Light"/>
              <a:buNone/>
              <a:defRPr b="0" i="0" sz="2200" u="none" cap="none" strike="noStrike">
                <a:solidFill>
                  <a:srgbClr val="434343"/>
                </a:solidFill>
                <a:latin typeface="Open Sans Light"/>
                <a:ea typeface="Open Sans Light"/>
                <a:cs typeface="Open Sans Light"/>
                <a:sym typeface="Open Sans Light"/>
              </a:defRPr>
            </a:lvl5pPr>
            <a:lvl6pPr lvl="5" marR="0" algn="l">
              <a:lnSpc>
                <a:spcPct val="100000"/>
              </a:lnSpc>
              <a:spcBef>
                <a:spcPts val="0"/>
              </a:spcBef>
              <a:spcAft>
                <a:spcPts val="0"/>
              </a:spcAft>
              <a:buClr>
                <a:srgbClr val="434343"/>
              </a:buClr>
              <a:buSzPts val="2200"/>
              <a:buFont typeface="Open Sans Light"/>
              <a:buNone/>
              <a:defRPr b="0" i="0" sz="2200" u="none" cap="none" strike="noStrike">
                <a:solidFill>
                  <a:srgbClr val="434343"/>
                </a:solidFill>
                <a:latin typeface="Open Sans Light"/>
                <a:ea typeface="Open Sans Light"/>
                <a:cs typeface="Open Sans Light"/>
                <a:sym typeface="Open Sans Light"/>
              </a:defRPr>
            </a:lvl6pPr>
            <a:lvl7pPr lvl="6" marR="0" algn="l">
              <a:lnSpc>
                <a:spcPct val="100000"/>
              </a:lnSpc>
              <a:spcBef>
                <a:spcPts val="0"/>
              </a:spcBef>
              <a:spcAft>
                <a:spcPts val="0"/>
              </a:spcAft>
              <a:buClr>
                <a:srgbClr val="434343"/>
              </a:buClr>
              <a:buSzPts val="2200"/>
              <a:buFont typeface="Open Sans Light"/>
              <a:buNone/>
              <a:defRPr b="0" i="0" sz="2200" u="none" cap="none" strike="noStrike">
                <a:solidFill>
                  <a:srgbClr val="434343"/>
                </a:solidFill>
                <a:latin typeface="Open Sans Light"/>
                <a:ea typeface="Open Sans Light"/>
                <a:cs typeface="Open Sans Light"/>
                <a:sym typeface="Open Sans Light"/>
              </a:defRPr>
            </a:lvl7pPr>
            <a:lvl8pPr lvl="7" marR="0" algn="l">
              <a:lnSpc>
                <a:spcPct val="100000"/>
              </a:lnSpc>
              <a:spcBef>
                <a:spcPts val="0"/>
              </a:spcBef>
              <a:spcAft>
                <a:spcPts val="0"/>
              </a:spcAft>
              <a:buClr>
                <a:srgbClr val="434343"/>
              </a:buClr>
              <a:buSzPts val="2200"/>
              <a:buFont typeface="Open Sans Light"/>
              <a:buNone/>
              <a:defRPr b="0" i="0" sz="2200" u="none" cap="none" strike="noStrike">
                <a:solidFill>
                  <a:srgbClr val="434343"/>
                </a:solidFill>
                <a:latin typeface="Open Sans Light"/>
                <a:ea typeface="Open Sans Light"/>
                <a:cs typeface="Open Sans Light"/>
                <a:sym typeface="Open Sans Light"/>
              </a:defRPr>
            </a:lvl8pPr>
            <a:lvl9pPr lvl="8" marR="0" algn="l">
              <a:lnSpc>
                <a:spcPct val="100000"/>
              </a:lnSpc>
              <a:spcBef>
                <a:spcPts val="0"/>
              </a:spcBef>
              <a:spcAft>
                <a:spcPts val="0"/>
              </a:spcAft>
              <a:buClr>
                <a:srgbClr val="434343"/>
              </a:buClr>
              <a:buSzPts val="2200"/>
              <a:buFont typeface="Open Sans Light"/>
              <a:buNone/>
              <a:defRPr b="0" i="0" sz="2200" u="none" cap="none" strike="noStrike">
                <a:solidFill>
                  <a:srgbClr val="434343"/>
                </a:solidFill>
                <a:latin typeface="Open Sans Light"/>
                <a:ea typeface="Open Sans Light"/>
                <a:cs typeface="Open Sans Light"/>
                <a:sym typeface="Open Sans Light"/>
              </a:defRPr>
            </a:lvl9pPr>
          </a:lstStyle>
          <a:p/>
        </p:txBody>
      </p:sp>
      <p:sp>
        <p:nvSpPr>
          <p:cNvPr id="619" name="Google Shape;619;p83"/>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9999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20" name="Google Shape;620;p83"/>
          <p:cNvSpPr txBox="1"/>
          <p:nvPr>
            <p:ph idx="1" type="body"/>
          </p:nvPr>
        </p:nvSpPr>
        <p:spPr>
          <a:xfrm>
            <a:off x="468620" y="1229925"/>
            <a:ext cx="8046600" cy="3263400"/>
          </a:xfrm>
          <a:prstGeom prst="rect">
            <a:avLst/>
          </a:prstGeom>
          <a:noFill/>
          <a:ln>
            <a:noFill/>
          </a:ln>
        </p:spPr>
        <p:txBody>
          <a:bodyPr anchorCtr="0" anchor="t" bIns="91425" lIns="91425" spcFirstLastPara="1" rIns="91425" wrap="square" tIns="91425">
            <a:noAutofit/>
          </a:bodyPr>
          <a:lstStyle>
            <a:lvl1pPr indent="-336550" lvl="0" marL="457200" marR="0" algn="l">
              <a:lnSpc>
                <a:spcPct val="100000"/>
              </a:lnSpc>
              <a:spcBef>
                <a:spcPts val="800"/>
              </a:spcBef>
              <a:spcAft>
                <a:spcPts val="0"/>
              </a:spcAft>
              <a:buClr>
                <a:srgbClr val="434343"/>
              </a:buClr>
              <a:buSzPts val="1700"/>
              <a:buFont typeface="Arial"/>
              <a:buChar char="●"/>
              <a:defRPr b="0" i="0" sz="1700" u="none" cap="none" strike="noStrike">
                <a:solidFill>
                  <a:srgbClr val="434343"/>
                </a:solidFill>
                <a:latin typeface="Arial"/>
                <a:ea typeface="Arial"/>
                <a:cs typeface="Arial"/>
                <a:sym typeface="Arial"/>
              </a:defRPr>
            </a:lvl1pPr>
            <a:lvl2pPr indent="-323850" lvl="1" marL="914400" marR="0" algn="l">
              <a:lnSpc>
                <a:spcPct val="100000"/>
              </a:lnSpc>
              <a:spcBef>
                <a:spcPts val="400"/>
              </a:spcBef>
              <a:spcAft>
                <a:spcPts val="0"/>
              </a:spcAft>
              <a:buClr>
                <a:srgbClr val="434343"/>
              </a:buClr>
              <a:buSzPts val="1500"/>
              <a:buFont typeface="Arial"/>
              <a:buChar char="○"/>
              <a:defRPr b="0" i="0" sz="1500" u="none" cap="none" strike="noStrike">
                <a:solidFill>
                  <a:srgbClr val="434343"/>
                </a:solidFill>
                <a:latin typeface="Arial"/>
                <a:ea typeface="Arial"/>
                <a:cs typeface="Arial"/>
                <a:sym typeface="Arial"/>
              </a:defRPr>
            </a:lvl2pPr>
            <a:lvl3pPr indent="-317500" lvl="2" marL="1371600" marR="0" algn="l">
              <a:lnSpc>
                <a:spcPct val="100000"/>
              </a:lnSpc>
              <a:spcBef>
                <a:spcPts val="4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3pPr>
            <a:lvl4pPr indent="-304800" lvl="3" marL="1828800" marR="0" algn="l">
              <a:lnSpc>
                <a:spcPct val="100000"/>
              </a:lnSpc>
              <a:spcBef>
                <a:spcPts val="400"/>
              </a:spcBef>
              <a:spcAft>
                <a:spcPts val="0"/>
              </a:spcAft>
              <a:buClr>
                <a:srgbClr val="434343"/>
              </a:buClr>
              <a:buSzPts val="1200"/>
              <a:buFont typeface="Arial"/>
              <a:buChar char="●"/>
              <a:defRPr b="0" i="0" sz="1200" u="none" cap="none" strike="noStrike">
                <a:solidFill>
                  <a:srgbClr val="434343"/>
                </a:solidFill>
                <a:latin typeface="Arial"/>
                <a:ea typeface="Arial"/>
                <a:cs typeface="Arial"/>
                <a:sym typeface="Arial"/>
              </a:defRPr>
            </a:lvl4pPr>
            <a:lvl5pPr indent="-317500" lvl="4" marL="2286000" marR="0" algn="l">
              <a:lnSpc>
                <a:spcPct val="100000"/>
              </a:lnSpc>
              <a:spcBef>
                <a:spcPts val="4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5pPr>
            <a:lvl6pPr indent="-317500" lvl="5" marL="2743200" marR="0" algn="l">
              <a:lnSpc>
                <a:spcPct val="90000"/>
              </a:lnSpc>
              <a:spcBef>
                <a:spcPts val="4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6pPr>
            <a:lvl7pPr indent="-317500" lvl="6" marL="3200400" marR="0" algn="l">
              <a:lnSpc>
                <a:spcPct val="90000"/>
              </a:lnSpc>
              <a:spcBef>
                <a:spcPts val="4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7pPr>
            <a:lvl8pPr indent="-317500" lvl="7" marL="3657600" marR="0" algn="l">
              <a:lnSpc>
                <a:spcPct val="90000"/>
              </a:lnSpc>
              <a:spcBef>
                <a:spcPts val="4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8pPr>
            <a:lvl9pPr indent="-317500" lvl="8" marL="4114800" marR="0" algn="l">
              <a:lnSpc>
                <a:spcPct val="90000"/>
              </a:lnSpc>
              <a:spcBef>
                <a:spcPts val="4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706" name="Shape 706"/>
        <p:cNvGrpSpPr/>
        <p:nvPr/>
      </p:nvGrpSpPr>
      <p:grpSpPr>
        <a:xfrm>
          <a:off x="0" y="0"/>
          <a:ext cx="0" cy="0"/>
          <a:chOff x="0" y="0"/>
          <a:chExt cx="0" cy="0"/>
        </a:xfrm>
      </p:grpSpPr>
      <p:sp>
        <p:nvSpPr>
          <p:cNvPr id="707" name="Google Shape;707;p100"/>
          <p:cNvSpPr txBox="1"/>
          <p:nvPr>
            <p:ph type="title"/>
          </p:nvPr>
        </p:nvSpPr>
        <p:spPr>
          <a:xfrm>
            <a:off x="457200" y="457200"/>
            <a:ext cx="8229600" cy="731400"/>
          </a:xfrm>
          <a:prstGeom prst="rect">
            <a:avLst/>
          </a:prstGeom>
          <a:noFill/>
          <a:ln>
            <a:noFill/>
          </a:ln>
          <a:effectLst>
            <a:outerShdw blurRad="142875" rotWithShape="0" algn="bl">
              <a:srgbClr val="58E1C6">
                <a:alpha val="75000"/>
              </a:srgbClr>
            </a:outerShdw>
          </a:effectLst>
        </p:spPr>
        <p:txBody>
          <a:bodyPr anchorCtr="0" anchor="t" bIns="91425" lIns="91425" spcFirstLastPara="1" rIns="91425" wrap="square" tIns="91425">
            <a:normAutofit/>
          </a:bodyPr>
          <a:lstStyle>
            <a:lvl1pPr lvl="0">
              <a:spcBef>
                <a:spcPts val="0"/>
              </a:spcBef>
              <a:spcAft>
                <a:spcPts val="0"/>
              </a:spcAft>
              <a:buClr>
                <a:srgbClr val="58E1C6"/>
              </a:buClr>
              <a:buSzPts val="3000"/>
              <a:buFont typeface="Teko Medium"/>
              <a:buNone/>
              <a:defRPr sz="3000">
                <a:solidFill>
                  <a:srgbClr val="58E1C6"/>
                </a:solidFill>
                <a:latin typeface="Teko Medium"/>
                <a:ea typeface="Teko Medium"/>
                <a:cs typeface="Teko Medium"/>
                <a:sym typeface="Teko Medium"/>
              </a:defRPr>
            </a:lvl1pPr>
            <a:lvl2pPr lvl="1">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2pPr>
            <a:lvl3pPr lvl="2">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3pPr>
            <a:lvl4pPr lvl="3">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4pPr>
            <a:lvl5pPr lvl="4">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5pPr>
            <a:lvl6pPr lvl="5">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6pPr>
            <a:lvl7pPr lvl="6">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7pPr>
            <a:lvl8pPr lvl="7">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8pPr>
            <a:lvl9pPr lvl="8">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9pPr>
          </a:lstStyle>
          <a:p/>
        </p:txBody>
      </p:sp>
      <p:sp>
        <p:nvSpPr>
          <p:cNvPr id="708" name="Google Shape;708;p100"/>
          <p:cNvSpPr txBox="1"/>
          <p:nvPr>
            <p:ph idx="1" type="body"/>
          </p:nvPr>
        </p:nvSpPr>
        <p:spPr>
          <a:xfrm>
            <a:off x="463225" y="1304875"/>
            <a:ext cx="8217600" cy="3416400"/>
          </a:xfrm>
          <a:prstGeom prst="rect">
            <a:avLst/>
          </a:prstGeom>
          <a:noFill/>
          <a:ln>
            <a:noFill/>
          </a:ln>
        </p:spPr>
        <p:txBody>
          <a:bodyPr anchorCtr="0" anchor="t" bIns="91425" lIns="91425" spcFirstLastPara="1" rIns="91425" wrap="square" tIns="91425">
            <a:normAutofit/>
          </a:bodyPr>
          <a:lstStyle>
            <a:lvl1pPr indent="-317500" lvl="0" marL="457200">
              <a:lnSpc>
                <a:spcPct val="130000"/>
              </a:lnSpc>
              <a:spcBef>
                <a:spcPts val="0"/>
              </a:spcBef>
              <a:spcAft>
                <a:spcPts val="0"/>
              </a:spcAft>
              <a:buClr>
                <a:schemeClr val="lt1"/>
              </a:buClr>
              <a:buSzPts val="1400"/>
              <a:buFont typeface="Roboto Mono Light"/>
              <a:buChar char="●"/>
              <a:defRPr>
                <a:solidFill>
                  <a:schemeClr val="lt1"/>
                </a:solidFill>
                <a:latin typeface="Roboto Mono Light"/>
                <a:ea typeface="Roboto Mono Light"/>
                <a:cs typeface="Roboto Mono Light"/>
                <a:sym typeface="Roboto Mono Light"/>
              </a:defRPr>
            </a:lvl1pPr>
            <a:lvl2pPr indent="-311150" lvl="1" marL="914400">
              <a:lnSpc>
                <a:spcPct val="130000"/>
              </a:lnSpc>
              <a:spcBef>
                <a:spcPts val="0"/>
              </a:spcBef>
              <a:spcAft>
                <a:spcPts val="0"/>
              </a:spcAft>
              <a:buClr>
                <a:schemeClr val="lt1"/>
              </a:buClr>
              <a:buSzPts val="1300"/>
              <a:buFont typeface="Roboto Mono Light"/>
              <a:buChar char="○"/>
              <a:defRPr sz="1300">
                <a:solidFill>
                  <a:schemeClr val="lt1"/>
                </a:solidFill>
                <a:latin typeface="Roboto Mono Light"/>
                <a:ea typeface="Roboto Mono Light"/>
                <a:cs typeface="Roboto Mono Light"/>
                <a:sym typeface="Roboto Mono Light"/>
              </a:defRPr>
            </a:lvl2pPr>
            <a:lvl3pPr indent="-311150" lvl="2" marL="1371600">
              <a:lnSpc>
                <a:spcPct val="130000"/>
              </a:lnSpc>
              <a:spcBef>
                <a:spcPts val="0"/>
              </a:spcBef>
              <a:spcAft>
                <a:spcPts val="0"/>
              </a:spcAft>
              <a:buClr>
                <a:schemeClr val="lt1"/>
              </a:buClr>
              <a:buSzPts val="1300"/>
              <a:buFont typeface="Roboto Mono Light"/>
              <a:buChar char="■"/>
              <a:defRPr sz="1300">
                <a:solidFill>
                  <a:schemeClr val="lt1"/>
                </a:solidFill>
                <a:latin typeface="Roboto Mono Light"/>
                <a:ea typeface="Roboto Mono Light"/>
                <a:cs typeface="Roboto Mono Light"/>
                <a:sym typeface="Roboto Mono Light"/>
              </a:defRPr>
            </a:lvl3pPr>
            <a:lvl4pPr indent="-304800" lvl="3" marL="1828800">
              <a:lnSpc>
                <a:spcPct val="130000"/>
              </a:lnSpc>
              <a:spcBef>
                <a:spcPts val="0"/>
              </a:spcBef>
              <a:spcAft>
                <a:spcPts val="0"/>
              </a:spcAft>
              <a:buClr>
                <a:schemeClr val="lt1"/>
              </a:buClr>
              <a:buSzPts val="1200"/>
              <a:buFont typeface="Roboto Mono Light"/>
              <a:buChar char="●"/>
              <a:defRPr sz="1200">
                <a:solidFill>
                  <a:schemeClr val="lt1"/>
                </a:solidFill>
                <a:latin typeface="Roboto Mono Light"/>
                <a:ea typeface="Roboto Mono Light"/>
                <a:cs typeface="Roboto Mono Light"/>
                <a:sym typeface="Roboto Mono Light"/>
              </a:defRPr>
            </a:lvl4pPr>
            <a:lvl5pPr indent="-304800" lvl="4" marL="2286000">
              <a:lnSpc>
                <a:spcPct val="130000"/>
              </a:lnSpc>
              <a:spcBef>
                <a:spcPts val="0"/>
              </a:spcBef>
              <a:spcAft>
                <a:spcPts val="0"/>
              </a:spcAft>
              <a:buClr>
                <a:schemeClr val="lt1"/>
              </a:buClr>
              <a:buSzPts val="1200"/>
              <a:buFont typeface="Roboto Mono Light"/>
              <a:buChar char="○"/>
              <a:defRPr sz="1200">
                <a:solidFill>
                  <a:schemeClr val="lt1"/>
                </a:solidFill>
                <a:latin typeface="Roboto Mono Light"/>
                <a:ea typeface="Roboto Mono Light"/>
                <a:cs typeface="Roboto Mono Light"/>
                <a:sym typeface="Roboto Mono Light"/>
              </a:defRPr>
            </a:lvl5pPr>
            <a:lvl6pPr indent="-304800" lvl="5" marL="2743200">
              <a:lnSpc>
                <a:spcPct val="130000"/>
              </a:lnSpc>
              <a:spcBef>
                <a:spcPts val="0"/>
              </a:spcBef>
              <a:spcAft>
                <a:spcPts val="0"/>
              </a:spcAft>
              <a:buClr>
                <a:schemeClr val="lt1"/>
              </a:buClr>
              <a:buSzPts val="1200"/>
              <a:buFont typeface="Roboto Mono Light"/>
              <a:buChar char="■"/>
              <a:defRPr sz="1200">
                <a:solidFill>
                  <a:schemeClr val="lt1"/>
                </a:solidFill>
                <a:latin typeface="Roboto Mono Light"/>
                <a:ea typeface="Roboto Mono Light"/>
                <a:cs typeface="Roboto Mono Light"/>
                <a:sym typeface="Roboto Mono Light"/>
              </a:defRPr>
            </a:lvl6pPr>
            <a:lvl7pPr indent="-304800" lvl="6" marL="3200400">
              <a:lnSpc>
                <a:spcPct val="130000"/>
              </a:lnSpc>
              <a:spcBef>
                <a:spcPts val="0"/>
              </a:spcBef>
              <a:spcAft>
                <a:spcPts val="0"/>
              </a:spcAft>
              <a:buClr>
                <a:schemeClr val="lt1"/>
              </a:buClr>
              <a:buSzPts val="1200"/>
              <a:buFont typeface="Roboto Mono Light"/>
              <a:buChar char="●"/>
              <a:defRPr sz="1200">
                <a:solidFill>
                  <a:schemeClr val="lt1"/>
                </a:solidFill>
                <a:latin typeface="Roboto Mono Light"/>
                <a:ea typeface="Roboto Mono Light"/>
                <a:cs typeface="Roboto Mono Light"/>
                <a:sym typeface="Roboto Mono Light"/>
              </a:defRPr>
            </a:lvl7pPr>
            <a:lvl8pPr indent="-304800" lvl="7" marL="3657600">
              <a:lnSpc>
                <a:spcPct val="130000"/>
              </a:lnSpc>
              <a:spcBef>
                <a:spcPts val="0"/>
              </a:spcBef>
              <a:spcAft>
                <a:spcPts val="0"/>
              </a:spcAft>
              <a:buClr>
                <a:schemeClr val="lt1"/>
              </a:buClr>
              <a:buSzPts val="1200"/>
              <a:buFont typeface="Roboto Mono Light"/>
              <a:buChar char="○"/>
              <a:defRPr sz="1200">
                <a:solidFill>
                  <a:schemeClr val="lt1"/>
                </a:solidFill>
                <a:latin typeface="Roboto Mono Light"/>
                <a:ea typeface="Roboto Mono Light"/>
                <a:cs typeface="Roboto Mono Light"/>
                <a:sym typeface="Roboto Mono Light"/>
              </a:defRPr>
            </a:lvl8pPr>
            <a:lvl9pPr indent="-304800" lvl="8" marL="4114800">
              <a:lnSpc>
                <a:spcPct val="130000"/>
              </a:lnSpc>
              <a:spcBef>
                <a:spcPts val="0"/>
              </a:spcBef>
              <a:spcAft>
                <a:spcPts val="0"/>
              </a:spcAft>
              <a:buClr>
                <a:schemeClr val="lt1"/>
              </a:buClr>
              <a:buSzPts val="1200"/>
              <a:buFont typeface="Roboto Mono Light"/>
              <a:buChar char="■"/>
              <a:defRPr sz="1200">
                <a:solidFill>
                  <a:schemeClr val="lt1"/>
                </a:solidFill>
                <a:latin typeface="Roboto Mono Light"/>
                <a:ea typeface="Roboto Mono Light"/>
                <a:cs typeface="Roboto Mono Light"/>
                <a:sym typeface="Roboto Mono Light"/>
              </a:defRPr>
            </a:lvl9pPr>
          </a:lstStyle>
          <a:p/>
        </p:txBody>
      </p:sp>
      <p:sp>
        <p:nvSpPr>
          <p:cNvPr id="709" name="Google Shape;709;p1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defRPr>
            </a:lvl1pPr>
            <a:lvl2pPr lvl="1" algn="r">
              <a:buNone/>
              <a:defRPr sz="1000">
                <a:solidFill>
                  <a:schemeClr val="lt1"/>
                </a:solidFill>
              </a:defRPr>
            </a:lvl2pPr>
            <a:lvl3pPr lvl="2" algn="r">
              <a:buNone/>
              <a:defRPr sz="1000">
                <a:solidFill>
                  <a:schemeClr val="lt1"/>
                </a:solidFill>
              </a:defRPr>
            </a:lvl3pPr>
            <a:lvl4pPr lvl="3" algn="r">
              <a:buNone/>
              <a:defRPr sz="1000">
                <a:solidFill>
                  <a:schemeClr val="lt1"/>
                </a:solidFill>
              </a:defRPr>
            </a:lvl4pPr>
            <a:lvl5pPr lvl="4" algn="r">
              <a:buNone/>
              <a:defRPr sz="1000">
                <a:solidFill>
                  <a:schemeClr val="lt1"/>
                </a:solidFill>
              </a:defRPr>
            </a:lvl5pPr>
            <a:lvl6pPr lvl="5" algn="r">
              <a:buNone/>
              <a:defRPr sz="1000">
                <a:solidFill>
                  <a:schemeClr val="lt1"/>
                </a:solidFill>
              </a:defRPr>
            </a:lvl6pPr>
            <a:lvl7pPr lvl="6" algn="r">
              <a:buNone/>
              <a:defRPr sz="1000">
                <a:solidFill>
                  <a:schemeClr val="lt1"/>
                </a:solidFill>
              </a:defRPr>
            </a:lvl7pPr>
            <a:lvl8pPr lvl="7" algn="r">
              <a:buNone/>
              <a:defRPr sz="1000">
                <a:solidFill>
                  <a:schemeClr val="lt1"/>
                </a:solidFill>
              </a:defRPr>
            </a:lvl8pPr>
            <a:lvl9pPr lvl="8" algn="r">
              <a:buNone/>
              <a:defRPr sz="10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Lst>
  <mc:AlternateContent>
    <mc:Choice Requires="p14">
      <p:transition p14:dur="20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777" name="Shape 777"/>
        <p:cNvGrpSpPr/>
        <p:nvPr/>
      </p:nvGrpSpPr>
      <p:grpSpPr>
        <a:xfrm>
          <a:off x="0" y="0"/>
          <a:ext cx="0" cy="0"/>
          <a:chOff x="0" y="0"/>
          <a:chExt cx="0" cy="0"/>
        </a:xfrm>
      </p:grpSpPr>
      <p:sp>
        <p:nvSpPr>
          <p:cNvPr id="778" name="Google Shape;778;p118"/>
          <p:cNvSpPr txBox="1"/>
          <p:nvPr>
            <p:ph type="title"/>
          </p:nvPr>
        </p:nvSpPr>
        <p:spPr>
          <a:xfrm>
            <a:off x="457200" y="457200"/>
            <a:ext cx="8229600" cy="572700"/>
          </a:xfrm>
          <a:prstGeom prst="rect">
            <a:avLst/>
          </a:prstGeom>
          <a:noFill/>
          <a:ln>
            <a:noFill/>
          </a:ln>
        </p:spPr>
        <p:txBody>
          <a:bodyPr anchorCtr="0" anchor="t" bIns="91425" lIns="91425" spcFirstLastPara="1" rIns="91425" wrap="square" tIns="91425">
            <a:normAutofit/>
          </a:bodyPr>
          <a:lstStyle>
            <a:lvl1pPr lvl="0" algn="ctr">
              <a:spcBef>
                <a:spcPts val="0"/>
              </a:spcBef>
              <a:spcAft>
                <a:spcPts val="0"/>
              </a:spcAft>
              <a:buClr>
                <a:schemeClr val="lt1"/>
              </a:buClr>
              <a:buSzPts val="2600"/>
              <a:buFont typeface="Poppins ExtraBold"/>
              <a:buNone/>
              <a:defRPr sz="2600">
                <a:solidFill>
                  <a:schemeClr val="lt1"/>
                </a:solidFill>
                <a:latin typeface="Poppins ExtraBold"/>
                <a:ea typeface="Poppins ExtraBold"/>
                <a:cs typeface="Poppins ExtraBold"/>
                <a:sym typeface="Poppins ExtraBold"/>
              </a:defRPr>
            </a:lvl1pPr>
            <a:lvl2pPr lvl="1">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2pPr>
            <a:lvl3pPr lvl="2">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3pPr>
            <a:lvl4pPr lvl="3">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4pPr>
            <a:lvl5pPr lvl="4">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5pPr>
            <a:lvl6pPr lvl="5">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6pPr>
            <a:lvl7pPr lvl="6">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7pPr>
            <a:lvl8pPr lvl="7">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8pPr>
            <a:lvl9pPr lvl="8">
              <a:spcBef>
                <a:spcPts val="0"/>
              </a:spcBef>
              <a:spcAft>
                <a:spcPts val="0"/>
              </a:spcAft>
              <a:buClr>
                <a:schemeClr val="lt1"/>
              </a:buClr>
              <a:buSzPts val="2800"/>
              <a:buFont typeface="Roboto Thin"/>
              <a:buNone/>
              <a:defRPr sz="2800">
                <a:solidFill>
                  <a:schemeClr val="lt1"/>
                </a:solidFill>
                <a:latin typeface="Roboto Thin"/>
                <a:ea typeface="Roboto Thin"/>
                <a:cs typeface="Roboto Thin"/>
                <a:sym typeface="Roboto Thin"/>
              </a:defRPr>
            </a:lvl9pPr>
          </a:lstStyle>
          <a:p/>
        </p:txBody>
      </p:sp>
      <p:sp>
        <p:nvSpPr>
          <p:cNvPr id="779" name="Google Shape;779;p118"/>
          <p:cNvSpPr txBox="1"/>
          <p:nvPr>
            <p:ph idx="1" type="body"/>
          </p:nvPr>
        </p:nvSpPr>
        <p:spPr>
          <a:xfrm>
            <a:off x="457200" y="1304875"/>
            <a:ext cx="8229600" cy="3416400"/>
          </a:xfrm>
          <a:prstGeom prst="rect">
            <a:avLst/>
          </a:prstGeom>
          <a:noFill/>
          <a:ln>
            <a:noFill/>
          </a:ln>
        </p:spPr>
        <p:txBody>
          <a:bodyPr anchorCtr="0" anchor="t" bIns="91425" lIns="91425" spcFirstLastPara="1" rIns="91425" wrap="square" tIns="91425">
            <a:normAutofit/>
          </a:bodyPr>
          <a:lstStyle>
            <a:lvl1pPr indent="-330200" lvl="0" marL="457200">
              <a:lnSpc>
                <a:spcPct val="130000"/>
              </a:lnSpc>
              <a:spcBef>
                <a:spcPts val="0"/>
              </a:spcBef>
              <a:spcAft>
                <a:spcPts val="0"/>
              </a:spcAft>
              <a:buClr>
                <a:schemeClr val="lt1"/>
              </a:buClr>
              <a:buSzPts val="1600"/>
              <a:buFont typeface="Roboto Light"/>
              <a:buChar char="●"/>
              <a:defRPr sz="1600">
                <a:solidFill>
                  <a:schemeClr val="lt1"/>
                </a:solidFill>
                <a:latin typeface="Roboto Light"/>
                <a:ea typeface="Roboto Light"/>
                <a:cs typeface="Roboto Light"/>
                <a:sym typeface="Roboto Light"/>
              </a:defRPr>
            </a:lvl1pPr>
            <a:lvl2pPr indent="-323850" lvl="1" marL="914400">
              <a:lnSpc>
                <a:spcPct val="130000"/>
              </a:lnSpc>
              <a:spcBef>
                <a:spcPts val="0"/>
              </a:spcBef>
              <a:spcAft>
                <a:spcPts val="0"/>
              </a:spcAft>
              <a:buClr>
                <a:schemeClr val="lt1"/>
              </a:buClr>
              <a:buSzPts val="1500"/>
              <a:buFont typeface="Roboto Light"/>
              <a:buChar char="○"/>
              <a:defRPr sz="1500">
                <a:solidFill>
                  <a:schemeClr val="lt1"/>
                </a:solidFill>
                <a:latin typeface="Roboto Light"/>
                <a:ea typeface="Roboto Light"/>
                <a:cs typeface="Roboto Light"/>
                <a:sym typeface="Roboto Light"/>
              </a:defRPr>
            </a:lvl2pPr>
            <a:lvl3pPr indent="-317500" lvl="2" marL="1371600">
              <a:lnSpc>
                <a:spcPct val="130000"/>
              </a:lnSpc>
              <a:spcBef>
                <a:spcPts val="0"/>
              </a:spcBef>
              <a:spcAft>
                <a:spcPts val="0"/>
              </a:spcAft>
              <a:buClr>
                <a:schemeClr val="lt1"/>
              </a:buClr>
              <a:buSzPts val="1400"/>
              <a:buFont typeface="Roboto Light"/>
              <a:buChar char="■"/>
              <a:defRPr>
                <a:solidFill>
                  <a:schemeClr val="lt1"/>
                </a:solidFill>
                <a:latin typeface="Roboto Light"/>
                <a:ea typeface="Roboto Light"/>
                <a:cs typeface="Roboto Light"/>
                <a:sym typeface="Roboto Light"/>
              </a:defRPr>
            </a:lvl3pPr>
            <a:lvl4pPr indent="-311150" lvl="3" marL="1828800">
              <a:lnSpc>
                <a:spcPct val="130000"/>
              </a:lnSpc>
              <a:spcBef>
                <a:spcPts val="0"/>
              </a:spcBef>
              <a:spcAft>
                <a:spcPts val="0"/>
              </a:spcAft>
              <a:buClr>
                <a:schemeClr val="lt1"/>
              </a:buClr>
              <a:buSzPts val="1300"/>
              <a:buFont typeface="Roboto Light"/>
              <a:buChar char="●"/>
              <a:defRPr sz="1300">
                <a:solidFill>
                  <a:schemeClr val="lt1"/>
                </a:solidFill>
                <a:latin typeface="Roboto Light"/>
                <a:ea typeface="Roboto Light"/>
                <a:cs typeface="Roboto Light"/>
                <a:sym typeface="Roboto Light"/>
              </a:defRPr>
            </a:lvl4pPr>
            <a:lvl5pPr indent="-311150" lvl="4" marL="2286000">
              <a:lnSpc>
                <a:spcPct val="130000"/>
              </a:lnSpc>
              <a:spcBef>
                <a:spcPts val="0"/>
              </a:spcBef>
              <a:spcAft>
                <a:spcPts val="0"/>
              </a:spcAft>
              <a:buClr>
                <a:schemeClr val="lt1"/>
              </a:buClr>
              <a:buSzPts val="1300"/>
              <a:buFont typeface="Roboto Light"/>
              <a:buChar char="○"/>
              <a:defRPr sz="1300">
                <a:solidFill>
                  <a:schemeClr val="lt1"/>
                </a:solidFill>
                <a:latin typeface="Roboto Light"/>
                <a:ea typeface="Roboto Light"/>
                <a:cs typeface="Roboto Light"/>
                <a:sym typeface="Roboto Light"/>
              </a:defRPr>
            </a:lvl5pPr>
            <a:lvl6pPr indent="-304800" lvl="5" marL="2743200">
              <a:lnSpc>
                <a:spcPct val="130000"/>
              </a:lnSpc>
              <a:spcBef>
                <a:spcPts val="0"/>
              </a:spcBef>
              <a:spcAft>
                <a:spcPts val="0"/>
              </a:spcAft>
              <a:buClr>
                <a:schemeClr val="lt1"/>
              </a:buClr>
              <a:buSzPts val="1200"/>
              <a:buFont typeface="Roboto Light"/>
              <a:buChar char="■"/>
              <a:defRPr sz="1200">
                <a:solidFill>
                  <a:schemeClr val="lt1"/>
                </a:solidFill>
                <a:latin typeface="Roboto Light"/>
                <a:ea typeface="Roboto Light"/>
                <a:cs typeface="Roboto Light"/>
                <a:sym typeface="Roboto Light"/>
              </a:defRPr>
            </a:lvl6pPr>
            <a:lvl7pPr indent="-304800" lvl="6" marL="3200400">
              <a:lnSpc>
                <a:spcPct val="130000"/>
              </a:lnSpc>
              <a:spcBef>
                <a:spcPts val="0"/>
              </a:spcBef>
              <a:spcAft>
                <a:spcPts val="0"/>
              </a:spcAft>
              <a:buClr>
                <a:schemeClr val="lt1"/>
              </a:buClr>
              <a:buSzPts val="1200"/>
              <a:buFont typeface="Roboto Light"/>
              <a:buChar char="●"/>
              <a:defRPr sz="1200">
                <a:solidFill>
                  <a:schemeClr val="lt1"/>
                </a:solidFill>
                <a:latin typeface="Roboto Light"/>
                <a:ea typeface="Roboto Light"/>
                <a:cs typeface="Roboto Light"/>
                <a:sym typeface="Roboto Light"/>
              </a:defRPr>
            </a:lvl7pPr>
            <a:lvl8pPr indent="-304800" lvl="7" marL="3657600">
              <a:lnSpc>
                <a:spcPct val="130000"/>
              </a:lnSpc>
              <a:spcBef>
                <a:spcPts val="0"/>
              </a:spcBef>
              <a:spcAft>
                <a:spcPts val="0"/>
              </a:spcAft>
              <a:buClr>
                <a:schemeClr val="lt1"/>
              </a:buClr>
              <a:buSzPts val="1200"/>
              <a:buFont typeface="Roboto Light"/>
              <a:buChar char="○"/>
              <a:defRPr sz="1200">
                <a:solidFill>
                  <a:schemeClr val="lt1"/>
                </a:solidFill>
                <a:latin typeface="Roboto Light"/>
                <a:ea typeface="Roboto Light"/>
                <a:cs typeface="Roboto Light"/>
                <a:sym typeface="Roboto Light"/>
              </a:defRPr>
            </a:lvl8pPr>
            <a:lvl9pPr indent="-304800" lvl="8" marL="4114800">
              <a:lnSpc>
                <a:spcPct val="130000"/>
              </a:lnSpc>
              <a:spcBef>
                <a:spcPts val="0"/>
              </a:spcBef>
              <a:spcAft>
                <a:spcPts val="0"/>
              </a:spcAft>
              <a:buClr>
                <a:schemeClr val="lt1"/>
              </a:buClr>
              <a:buSzPts val="1200"/>
              <a:buFont typeface="Roboto Light"/>
              <a:buChar char="■"/>
              <a:defRPr sz="1200">
                <a:solidFill>
                  <a:schemeClr val="lt1"/>
                </a:solidFill>
                <a:latin typeface="Roboto Light"/>
                <a:ea typeface="Roboto Light"/>
                <a:cs typeface="Roboto Light"/>
                <a:sym typeface="Roboto Light"/>
              </a:defRPr>
            </a:lvl9pPr>
          </a:lstStyle>
          <a:p/>
        </p:txBody>
      </p:sp>
      <p:sp>
        <p:nvSpPr>
          <p:cNvPr id="780" name="Google Shape;780;p1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defRPr>
            </a:lvl1pPr>
            <a:lvl2pPr lvl="1" algn="r">
              <a:buNone/>
              <a:defRPr sz="1000">
                <a:solidFill>
                  <a:schemeClr val="lt1"/>
                </a:solidFill>
              </a:defRPr>
            </a:lvl2pPr>
            <a:lvl3pPr lvl="2" algn="r">
              <a:buNone/>
              <a:defRPr sz="1000">
                <a:solidFill>
                  <a:schemeClr val="lt1"/>
                </a:solidFill>
              </a:defRPr>
            </a:lvl3pPr>
            <a:lvl4pPr lvl="3" algn="r">
              <a:buNone/>
              <a:defRPr sz="1000">
                <a:solidFill>
                  <a:schemeClr val="lt1"/>
                </a:solidFill>
              </a:defRPr>
            </a:lvl4pPr>
            <a:lvl5pPr lvl="4" algn="r">
              <a:buNone/>
              <a:defRPr sz="1000">
                <a:solidFill>
                  <a:schemeClr val="lt1"/>
                </a:solidFill>
              </a:defRPr>
            </a:lvl5pPr>
            <a:lvl6pPr lvl="5" algn="r">
              <a:buNone/>
              <a:defRPr sz="1000">
                <a:solidFill>
                  <a:schemeClr val="lt1"/>
                </a:solidFill>
              </a:defRPr>
            </a:lvl6pPr>
            <a:lvl7pPr lvl="6" algn="r">
              <a:buNone/>
              <a:defRPr sz="1000">
                <a:solidFill>
                  <a:schemeClr val="lt1"/>
                </a:solidFill>
              </a:defRPr>
            </a:lvl7pPr>
            <a:lvl8pPr lvl="7" algn="r">
              <a:buNone/>
              <a:defRPr sz="1000">
                <a:solidFill>
                  <a:schemeClr val="lt1"/>
                </a:solidFill>
              </a:defRPr>
            </a:lvl8pPr>
            <a:lvl9pPr lvl="8" algn="r">
              <a:buNone/>
              <a:defRPr sz="10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Lst>
  <mc:AlternateContent>
    <mc:Choice Requires="p14">
      <p:transition p14:dur="20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0.xml"/><Relationship Id="rId3" Type="http://schemas.openxmlformats.org/officeDocument/2006/relationships/image" Target="../media/image153.png"/><Relationship Id="rId4" Type="http://schemas.openxmlformats.org/officeDocument/2006/relationships/image" Target="../media/image155.png"/><Relationship Id="rId9" Type="http://schemas.openxmlformats.org/officeDocument/2006/relationships/image" Target="../media/image160.png"/><Relationship Id="rId5" Type="http://schemas.openxmlformats.org/officeDocument/2006/relationships/image" Target="../media/image161.png"/><Relationship Id="rId6" Type="http://schemas.openxmlformats.org/officeDocument/2006/relationships/image" Target="../media/image178.png"/><Relationship Id="rId7" Type="http://schemas.openxmlformats.org/officeDocument/2006/relationships/image" Target="../media/image159.png"/><Relationship Id="rId8" Type="http://schemas.openxmlformats.org/officeDocument/2006/relationships/image" Target="../media/image163.png"/><Relationship Id="rId20" Type="http://schemas.openxmlformats.org/officeDocument/2006/relationships/image" Target="../media/image172.png"/><Relationship Id="rId11" Type="http://schemas.openxmlformats.org/officeDocument/2006/relationships/image" Target="../media/image179.png"/><Relationship Id="rId10" Type="http://schemas.openxmlformats.org/officeDocument/2006/relationships/image" Target="../media/image173.png"/><Relationship Id="rId13" Type="http://schemas.openxmlformats.org/officeDocument/2006/relationships/image" Target="../media/image164.png"/><Relationship Id="rId12" Type="http://schemas.openxmlformats.org/officeDocument/2006/relationships/image" Target="../media/image162.png"/><Relationship Id="rId15" Type="http://schemas.openxmlformats.org/officeDocument/2006/relationships/image" Target="../media/image168.png"/><Relationship Id="rId14" Type="http://schemas.openxmlformats.org/officeDocument/2006/relationships/image" Target="../media/image166.png"/><Relationship Id="rId17" Type="http://schemas.openxmlformats.org/officeDocument/2006/relationships/image" Target="../media/image170.png"/><Relationship Id="rId16" Type="http://schemas.openxmlformats.org/officeDocument/2006/relationships/image" Target="../media/image171.png"/><Relationship Id="rId19" Type="http://schemas.openxmlformats.org/officeDocument/2006/relationships/image" Target="../media/image174.png"/><Relationship Id="rId18" Type="http://schemas.openxmlformats.org/officeDocument/2006/relationships/image" Target="../media/image16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180.png"/><Relationship Id="rId4" Type="http://schemas.openxmlformats.org/officeDocument/2006/relationships/image" Target="../media/image182.png"/><Relationship Id="rId9" Type="http://schemas.openxmlformats.org/officeDocument/2006/relationships/image" Target="../media/image175.png"/><Relationship Id="rId5" Type="http://schemas.openxmlformats.org/officeDocument/2006/relationships/image" Target="../media/image169.png"/><Relationship Id="rId6" Type="http://schemas.openxmlformats.org/officeDocument/2006/relationships/image" Target="../media/image167.png"/><Relationship Id="rId7" Type="http://schemas.openxmlformats.org/officeDocument/2006/relationships/image" Target="../media/image139.png"/><Relationship Id="rId8" Type="http://schemas.openxmlformats.org/officeDocument/2006/relationships/image" Target="../media/image137.png"/><Relationship Id="rId11" Type="http://schemas.openxmlformats.org/officeDocument/2006/relationships/image" Target="../media/image177.png"/><Relationship Id="rId10" Type="http://schemas.openxmlformats.org/officeDocument/2006/relationships/image" Target="../media/image191.png"/><Relationship Id="rId13" Type="http://schemas.openxmlformats.org/officeDocument/2006/relationships/image" Target="../media/image187.png"/><Relationship Id="rId12" Type="http://schemas.openxmlformats.org/officeDocument/2006/relationships/image" Target="../media/image18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1.xml"/><Relationship Id="rId3" Type="http://schemas.openxmlformats.org/officeDocument/2006/relationships/image" Target="../media/image190.jpg"/><Relationship Id="rId4" Type="http://schemas.openxmlformats.org/officeDocument/2006/relationships/hyperlink" Target="https://www.deviantart.com/markanddraw/gallery/78436678/fanar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24.xml"/><Relationship Id="rId3" Type="http://schemas.openxmlformats.org/officeDocument/2006/relationships/image" Target="../media/image18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19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27.xml"/><Relationship Id="rId3" Type="http://schemas.openxmlformats.org/officeDocument/2006/relationships/image" Target="../media/image18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31.xml"/><Relationship Id="rId3" Type="http://schemas.openxmlformats.org/officeDocument/2006/relationships/image" Target="../media/image18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18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 Id="rId3" Type="http://schemas.openxmlformats.org/officeDocument/2006/relationships/image" Target="../media/image194.png"/><Relationship Id="rId4" Type="http://schemas.openxmlformats.org/officeDocument/2006/relationships/image" Target="../media/image188.png"/><Relationship Id="rId5" Type="http://schemas.openxmlformats.org/officeDocument/2006/relationships/image" Target="../media/image18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 Id="rId3" Type="http://schemas.openxmlformats.org/officeDocument/2006/relationships/image" Target="../media/image19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 Id="rId3" Type="http://schemas.openxmlformats.org/officeDocument/2006/relationships/image" Target="../media/image18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 Id="rId3" Type="http://schemas.openxmlformats.org/officeDocument/2006/relationships/image" Target="../media/image6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hyperlink" Target="https://www.linuxfoundation.org/research/measuring-economic-value-of-os?hsLang=en" TargetMode="External"/><Relationship Id="rId4" Type="http://schemas.openxmlformats.org/officeDocument/2006/relationships/hyperlink" Target="https://www.linuxfoundation.org/research/world-of-open-source-global-2023?hsLang=en" TargetMode="External"/><Relationship Id="rId5" Type="http://schemas.openxmlformats.org/officeDocument/2006/relationships/image" Target="../media/image62.png"/><Relationship Id="rId6" Type="http://schemas.openxmlformats.org/officeDocument/2006/relationships/image" Target="../media/image60.png"/><Relationship Id="rId7" Type="http://schemas.openxmlformats.org/officeDocument/2006/relationships/image" Target="../media/image66.png"/><Relationship Id="rId8"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80.jpg"/><Relationship Id="rId4" Type="http://schemas.openxmlformats.org/officeDocument/2006/relationships/image" Target="../media/image72.png"/><Relationship Id="rId5" Type="http://schemas.openxmlformats.org/officeDocument/2006/relationships/image" Target="../media/image67.png"/></Relationships>
</file>

<file path=ppt/slides/_rels/slide9.xml.rels><?xml version="1.0" encoding="UTF-8" standalone="yes"?><Relationships xmlns="http://schemas.openxmlformats.org/package/2006/relationships"><Relationship Id="rId40" Type="http://schemas.openxmlformats.org/officeDocument/2006/relationships/image" Target="../media/image112.png"/><Relationship Id="rId84" Type="http://schemas.openxmlformats.org/officeDocument/2006/relationships/image" Target="../media/image156.png"/><Relationship Id="rId83" Type="http://schemas.openxmlformats.org/officeDocument/2006/relationships/image" Target="../media/image151.png"/><Relationship Id="rId42" Type="http://schemas.openxmlformats.org/officeDocument/2006/relationships/image" Target="../media/image107.png"/><Relationship Id="rId86" Type="http://schemas.openxmlformats.org/officeDocument/2006/relationships/image" Target="../media/image141.png"/><Relationship Id="rId41" Type="http://schemas.openxmlformats.org/officeDocument/2006/relationships/image" Target="../media/image114.png"/><Relationship Id="rId85" Type="http://schemas.openxmlformats.org/officeDocument/2006/relationships/image" Target="../media/image146.png"/><Relationship Id="rId44" Type="http://schemas.openxmlformats.org/officeDocument/2006/relationships/image" Target="../media/image117.png"/><Relationship Id="rId88" Type="http://schemas.openxmlformats.org/officeDocument/2006/relationships/image" Target="../media/image175.png"/><Relationship Id="rId43" Type="http://schemas.openxmlformats.org/officeDocument/2006/relationships/image" Target="../media/image104.png"/><Relationship Id="rId87" Type="http://schemas.openxmlformats.org/officeDocument/2006/relationships/image" Target="../media/image154.png"/><Relationship Id="rId46" Type="http://schemas.openxmlformats.org/officeDocument/2006/relationships/image" Target="../media/image113.png"/><Relationship Id="rId45" Type="http://schemas.openxmlformats.org/officeDocument/2006/relationships/image" Target="../media/image110.png"/><Relationship Id="rId89" Type="http://schemas.openxmlformats.org/officeDocument/2006/relationships/image" Target="../media/image176.png"/><Relationship Id="rId80" Type="http://schemas.openxmlformats.org/officeDocument/2006/relationships/image" Target="../media/image143.png"/><Relationship Id="rId82" Type="http://schemas.openxmlformats.org/officeDocument/2006/relationships/image" Target="../media/image152.png"/><Relationship Id="rId81" Type="http://schemas.openxmlformats.org/officeDocument/2006/relationships/image" Target="../media/image142.png"/><Relationship Id="rId1" Type="http://schemas.openxmlformats.org/officeDocument/2006/relationships/slideLayout" Target="../slideLayouts/slideLayout79.xml"/><Relationship Id="rId2" Type="http://schemas.openxmlformats.org/officeDocument/2006/relationships/notesSlide" Target="../notesSlides/notesSlide9.xml"/><Relationship Id="rId3" Type="http://schemas.openxmlformats.org/officeDocument/2006/relationships/image" Target="../media/image63.png"/><Relationship Id="rId4" Type="http://schemas.openxmlformats.org/officeDocument/2006/relationships/image" Target="../media/image70.png"/><Relationship Id="rId9" Type="http://schemas.openxmlformats.org/officeDocument/2006/relationships/image" Target="../media/image82.png"/><Relationship Id="rId48" Type="http://schemas.openxmlformats.org/officeDocument/2006/relationships/image" Target="../media/image103.png"/><Relationship Id="rId47" Type="http://schemas.openxmlformats.org/officeDocument/2006/relationships/image" Target="../media/image109.png"/><Relationship Id="rId49" Type="http://schemas.openxmlformats.org/officeDocument/2006/relationships/image" Target="../media/image108.png"/><Relationship Id="rId5" Type="http://schemas.openxmlformats.org/officeDocument/2006/relationships/image" Target="../media/image65.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6.png"/><Relationship Id="rId73" Type="http://schemas.openxmlformats.org/officeDocument/2006/relationships/image" Target="../media/image139.png"/><Relationship Id="rId72" Type="http://schemas.openxmlformats.org/officeDocument/2006/relationships/image" Target="../media/image133.png"/><Relationship Id="rId31" Type="http://schemas.openxmlformats.org/officeDocument/2006/relationships/image" Target="../media/image98.png"/><Relationship Id="rId75" Type="http://schemas.openxmlformats.org/officeDocument/2006/relationships/image" Target="../media/image138.png"/><Relationship Id="rId30" Type="http://schemas.openxmlformats.org/officeDocument/2006/relationships/image" Target="../media/image99.png"/><Relationship Id="rId74" Type="http://schemas.openxmlformats.org/officeDocument/2006/relationships/image" Target="../media/image137.png"/><Relationship Id="rId33" Type="http://schemas.openxmlformats.org/officeDocument/2006/relationships/image" Target="../media/image135.png"/><Relationship Id="rId77" Type="http://schemas.openxmlformats.org/officeDocument/2006/relationships/image" Target="../media/image145.jpg"/><Relationship Id="rId32" Type="http://schemas.openxmlformats.org/officeDocument/2006/relationships/image" Target="../media/image91.png"/><Relationship Id="rId76" Type="http://schemas.openxmlformats.org/officeDocument/2006/relationships/image" Target="../media/image149.png"/><Relationship Id="rId35" Type="http://schemas.openxmlformats.org/officeDocument/2006/relationships/image" Target="../media/image105.png"/><Relationship Id="rId79" Type="http://schemas.openxmlformats.org/officeDocument/2006/relationships/image" Target="../media/image157.png"/><Relationship Id="rId34" Type="http://schemas.openxmlformats.org/officeDocument/2006/relationships/image" Target="../media/image106.png"/><Relationship Id="rId78" Type="http://schemas.openxmlformats.org/officeDocument/2006/relationships/image" Target="../media/image144.png"/><Relationship Id="rId71" Type="http://schemas.openxmlformats.org/officeDocument/2006/relationships/image" Target="../media/image130.png"/><Relationship Id="rId70" Type="http://schemas.openxmlformats.org/officeDocument/2006/relationships/image" Target="../media/image150.png"/><Relationship Id="rId37" Type="http://schemas.openxmlformats.org/officeDocument/2006/relationships/image" Target="../media/image116.png"/><Relationship Id="rId36" Type="http://schemas.openxmlformats.org/officeDocument/2006/relationships/image" Target="../media/image102.png"/><Relationship Id="rId39" Type="http://schemas.openxmlformats.org/officeDocument/2006/relationships/image" Target="../media/image97.png"/><Relationship Id="rId38" Type="http://schemas.openxmlformats.org/officeDocument/2006/relationships/image" Target="../media/image123.png"/><Relationship Id="rId62" Type="http://schemas.openxmlformats.org/officeDocument/2006/relationships/image" Target="../media/image148.png"/><Relationship Id="rId61" Type="http://schemas.openxmlformats.org/officeDocument/2006/relationships/image" Target="../media/image132.png"/><Relationship Id="rId20" Type="http://schemas.openxmlformats.org/officeDocument/2006/relationships/image" Target="../media/image89.png"/><Relationship Id="rId64" Type="http://schemas.openxmlformats.org/officeDocument/2006/relationships/image" Target="../media/image158.png"/><Relationship Id="rId63" Type="http://schemas.openxmlformats.org/officeDocument/2006/relationships/image" Target="../media/image129.png"/><Relationship Id="rId22" Type="http://schemas.openxmlformats.org/officeDocument/2006/relationships/image" Target="../media/image86.png"/><Relationship Id="rId66" Type="http://schemas.openxmlformats.org/officeDocument/2006/relationships/image" Target="../media/image140.png"/><Relationship Id="rId21" Type="http://schemas.openxmlformats.org/officeDocument/2006/relationships/image" Target="../media/image101.png"/><Relationship Id="rId65" Type="http://schemas.openxmlformats.org/officeDocument/2006/relationships/image" Target="../media/image131.png"/><Relationship Id="rId24" Type="http://schemas.openxmlformats.org/officeDocument/2006/relationships/image" Target="../media/image84.png"/><Relationship Id="rId68" Type="http://schemas.openxmlformats.org/officeDocument/2006/relationships/image" Target="../media/image147.png"/><Relationship Id="rId23" Type="http://schemas.openxmlformats.org/officeDocument/2006/relationships/image" Target="../media/image96.png"/><Relationship Id="rId67" Type="http://schemas.openxmlformats.org/officeDocument/2006/relationships/image" Target="../media/image125.png"/><Relationship Id="rId60" Type="http://schemas.openxmlformats.org/officeDocument/2006/relationships/image" Target="../media/image126.png"/><Relationship Id="rId26" Type="http://schemas.openxmlformats.org/officeDocument/2006/relationships/image" Target="../media/image88.png"/><Relationship Id="rId25" Type="http://schemas.openxmlformats.org/officeDocument/2006/relationships/image" Target="../media/image100.png"/><Relationship Id="rId69" Type="http://schemas.openxmlformats.org/officeDocument/2006/relationships/image" Target="../media/image134.png"/><Relationship Id="rId28" Type="http://schemas.openxmlformats.org/officeDocument/2006/relationships/image" Target="../media/image90.png"/><Relationship Id="rId27" Type="http://schemas.openxmlformats.org/officeDocument/2006/relationships/image" Target="../media/image92.png"/><Relationship Id="rId29" Type="http://schemas.openxmlformats.org/officeDocument/2006/relationships/image" Target="../media/image93.png"/><Relationship Id="rId51" Type="http://schemas.openxmlformats.org/officeDocument/2006/relationships/image" Target="../media/image119.png"/><Relationship Id="rId50" Type="http://schemas.openxmlformats.org/officeDocument/2006/relationships/image" Target="../media/image111.png"/><Relationship Id="rId53" Type="http://schemas.openxmlformats.org/officeDocument/2006/relationships/image" Target="../media/image115.png"/><Relationship Id="rId52" Type="http://schemas.openxmlformats.org/officeDocument/2006/relationships/image" Target="../media/image120.png"/><Relationship Id="rId11" Type="http://schemas.openxmlformats.org/officeDocument/2006/relationships/image" Target="../media/image95.png"/><Relationship Id="rId55" Type="http://schemas.openxmlformats.org/officeDocument/2006/relationships/image" Target="../media/image122.png"/><Relationship Id="rId10" Type="http://schemas.openxmlformats.org/officeDocument/2006/relationships/image" Target="../media/image71.png"/><Relationship Id="rId54" Type="http://schemas.openxmlformats.org/officeDocument/2006/relationships/image" Target="../media/image121.png"/><Relationship Id="rId13" Type="http://schemas.openxmlformats.org/officeDocument/2006/relationships/image" Target="../media/image75.png"/><Relationship Id="rId57" Type="http://schemas.openxmlformats.org/officeDocument/2006/relationships/image" Target="../media/image136.png"/><Relationship Id="rId12" Type="http://schemas.openxmlformats.org/officeDocument/2006/relationships/image" Target="../media/image83.png"/><Relationship Id="rId56" Type="http://schemas.openxmlformats.org/officeDocument/2006/relationships/image" Target="../media/image127.png"/><Relationship Id="rId15" Type="http://schemas.openxmlformats.org/officeDocument/2006/relationships/image" Target="../media/image79.jpg"/><Relationship Id="rId59" Type="http://schemas.openxmlformats.org/officeDocument/2006/relationships/image" Target="../media/image128.png"/><Relationship Id="rId14" Type="http://schemas.openxmlformats.org/officeDocument/2006/relationships/image" Target="../media/image85.png"/><Relationship Id="rId58" Type="http://schemas.openxmlformats.org/officeDocument/2006/relationships/image" Target="../media/image118.png"/><Relationship Id="rId17" Type="http://schemas.openxmlformats.org/officeDocument/2006/relationships/image" Target="../media/image94.png"/><Relationship Id="rId16" Type="http://schemas.openxmlformats.org/officeDocument/2006/relationships/image" Target="../media/image78.png"/><Relationship Id="rId19" Type="http://schemas.openxmlformats.org/officeDocument/2006/relationships/image" Target="../media/image87.png"/><Relationship Id="rId18"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44"/>
          <p:cNvSpPr txBox="1"/>
          <p:nvPr>
            <p:ph type="ctrTitle"/>
          </p:nvPr>
        </p:nvSpPr>
        <p:spPr>
          <a:xfrm>
            <a:off x="755650" y="1000125"/>
            <a:ext cx="7632600" cy="20046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sz="3600"/>
              <a:t>How to Properly Open Source Code:</a:t>
            </a:r>
            <a:endParaRPr sz="3600"/>
          </a:p>
          <a:p>
            <a:pPr indent="0" lvl="0" marL="0" rtl="0" algn="l">
              <a:spcBef>
                <a:spcPts val="0"/>
              </a:spcBef>
              <a:spcAft>
                <a:spcPts val="0"/>
              </a:spcAft>
              <a:buNone/>
            </a:pPr>
            <a:r>
              <a:rPr lang="en-US" sz="3000"/>
              <a:t>Lessons Learned from the Linux Foundation</a:t>
            </a:r>
            <a:endParaRPr sz="3000"/>
          </a:p>
        </p:txBody>
      </p:sp>
      <p:sp>
        <p:nvSpPr>
          <p:cNvPr id="890" name="Google Shape;890;p144"/>
          <p:cNvSpPr txBox="1"/>
          <p:nvPr>
            <p:ph idx="1" type="subTitle"/>
          </p:nvPr>
        </p:nvSpPr>
        <p:spPr>
          <a:xfrm>
            <a:off x="603250" y="3820875"/>
            <a:ext cx="2456100" cy="6426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SzPts val="523"/>
              <a:buNone/>
            </a:pPr>
            <a:r>
              <a:rPr b="1" lang="en-US" sz="1640" u="sng"/>
              <a:t>Hart Montgomery</a:t>
            </a:r>
            <a:endParaRPr b="1" sz="1640" u="sng"/>
          </a:p>
          <a:p>
            <a:pPr indent="0" lvl="0" marL="0" rtl="0" algn="l">
              <a:lnSpc>
                <a:spcPct val="115000"/>
              </a:lnSpc>
              <a:spcBef>
                <a:spcPts val="0"/>
              </a:spcBef>
              <a:spcAft>
                <a:spcPts val="0"/>
              </a:spcAft>
              <a:buSzPts val="523"/>
              <a:buNone/>
            </a:pPr>
            <a:r>
              <a:rPr lang="en-US" sz="1640"/>
              <a:t>Linux Foundation</a:t>
            </a:r>
            <a:endParaRPr sz="1640"/>
          </a:p>
        </p:txBody>
      </p:sp>
      <p:pic>
        <p:nvPicPr>
          <p:cNvPr id="891" name="Google Shape;891;p144"/>
          <p:cNvPicPr preferRelativeResize="0"/>
          <p:nvPr/>
        </p:nvPicPr>
        <p:blipFill>
          <a:blip r:embed="rId3">
            <a:alphaModFix/>
          </a:blip>
          <a:stretch>
            <a:fillRect/>
          </a:stretch>
        </p:blipFill>
        <p:spPr>
          <a:xfrm>
            <a:off x="81075" y="65675"/>
            <a:ext cx="2911225" cy="102432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87" name="Shape 1087"/>
        <p:cNvGrpSpPr/>
        <p:nvPr/>
      </p:nvGrpSpPr>
      <p:grpSpPr>
        <a:xfrm>
          <a:off x="0" y="0"/>
          <a:ext cx="0" cy="0"/>
          <a:chOff x="0" y="0"/>
          <a:chExt cx="0" cy="0"/>
        </a:xfrm>
      </p:grpSpPr>
      <p:pic>
        <p:nvPicPr>
          <p:cNvPr id="1088" name="Google Shape;1088;p153"/>
          <p:cNvPicPr preferRelativeResize="0"/>
          <p:nvPr/>
        </p:nvPicPr>
        <p:blipFill rotWithShape="1">
          <a:blip r:embed="rId3">
            <a:alphaModFix/>
          </a:blip>
          <a:srcRect b="0" l="0" r="0" t="0"/>
          <a:stretch/>
        </p:blipFill>
        <p:spPr>
          <a:xfrm>
            <a:off x="3725595" y="1358008"/>
            <a:ext cx="453547" cy="403155"/>
          </a:xfrm>
          <a:prstGeom prst="rect">
            <a:avLst/>
          </a:prstGeom>
          <a:noFill/>
          <a:ln>
            <a:noFill/>
          </a:ln>
        </p:spPr>
      </p:pic>
      <p:pic>
        <p:nvPicPr>
          <p:cNvPr id="1089" name="Google Shape;1089;p153"/>
          <p:cNvPicPr preferRelativeResize="0"/>
          <p:nvPr/>
        </p:nvPicPr>
        <p:blipFill rotWithShape="1">
          <a:blip r:embed="rId4">
            <a:alphaModFix/>
          </a:blip>
          <a:srcRect b="0" l="0" r="0" t="0"/>
          <a:stretch/>
        </p:blipFill>
        <p:spPr>
          <a:xfrm>
            <a:off x="894755" y="1358008"/>
            <a:ext cx="403153" cy="403155"/>
          </a:xfrm>
          <a:prstGeom prst="rect">
            <a:avLst/>
          </a:prstGeom>
          <a:noFill/>
          <a:ln>
            <a:noFill/>
          </a:ln>
        </p:spPr>
      </p:pic>
      <p:pic>
        <p:nvPicPr>
          <p:cNvPr id="1090" name="Google Shape;1090;p153"/>
          <p:cNvPicPr preferRelativeResize="0"/>
          <p:nvPr/>
        </p:nvPicPr>
        <p:blipFill rotWithShape="1">
          <a:blip r:embed="rId5">
            <a:alphaModFix/>
          </a:blip>
          <a:srcRect b="0" l="0" r="0" t="0"/>
          <a:stretch/>
        </p:blipFill>
        <p:spPr>
          <a:xfrm>
            <a:off x="2329505" y="1358008"/>
            <a:ext cx="403153" cy="403155"/>
          </a:xfrm>
          <a:prstGeom prst="rect">
            <a:avLst/>
          </a:prstGeom>
          <a:noFill/>
          <a:ln>
            <a:noFill/>
          </a:ln>
        </p:spPr>
      </p:pic>
      <p:pic>
        <p:nvPicPr>
          <p:cNvPr id="1091" name="Google Shape;1091;p153"/>
          <p:cNvPicPr preferRelativeResize="0"/>
          <p:nvPr/>
        </p:nvPicPr>
        <p:blipFill rotWithShape="1">
          <a:blip r:embed="rId6">
            <a:alphaModFix/>
          </a:blip>
          <a:srcRect b="0" l="0" r="0" t="0"/>
          <a:stretch/>
        </p:blipFill>
        <p:spPr>
          <a:xfrm>
            <a:off x="7813661" y="1358008"/>
            <a:ext cx="503941" cy="403155"/>
          </a:xfrm>
          <a:prstGeom prst="rect">
            <a:avLst/>
          </a:prstGeom>
          <a:noFill/>
          <a:ln>
            <a:noFill/>
          </a:ln>
        </p:spPr>
      </p:pic>
      <p:pic>
        <p:nvPicPr>
          <p:cNvPr id="1092" name="Google Shape;1092;p153"/>
          <p:cNvPicPr preferRelativeResize="0"/>
          <p:nvPr/>
        </p:nvPicPr>
        <p:blipFill rotWithShape="1">
          <a:blip r:embed="rId7">
            <a:alphaModFix/>
          </a:blip>
          <a:srcRect b="0" l="0" r="0" t="0"/>
          <a:stretch/>
        </p:blipFill>
        <p:spPr>
          <a:xfrm>
            <a:off x="5098095" y="1358008"/>
            <a:ext cx="453547" cy="403155"/>
          </a:xfrm>
          <a:prstGeom prst="rect">
            <a:avLst/>
          </a:prstGeom>
          <a:noFill/>
          <a:ln>
            <a:noFill/>
          </a:ln>
        </p:spPr>
      </p:pic>
      <p:pic>
        <p:nvPicPr>
          <p:cNvPr id="1093" name="Google Shape;1093;p153"/>
          <p:cNvPicPr preferRelativeResize="0"/>
          <p:nvPr/>
        </p:nvPicPr>
        <p:blipFill rotWithShape="1">
          <a:blip r:embed="rId8">
            <a:alphaModFix/>
          </a:blip>
          <a:srcRect b="0" l="0" r="0" t="0"/>
          <a:stretch/>
        </p:blipFill>
        <p:spPr>
          <a:xfrm>
            <a:off x="6530686" y="1358008"/>
            <a:ext cx="403153" cy="403155"/>
          </a:xfrm>
          <a:prstGeom prst="rect">
            <a:avLst/>
          </a:prstGeom>
          <a:noFill/>
          <a:ln>
            <a:noFill/>
          </a:ln>
        </p:spPr>
      </p:pic>
      <p:sp>
        <p:nvSpPr>
          <p:cNvPr id="1094" name="Google Shape;1094;p153"/>
          <p:cNvSpPr txBox="1"/>
          <p:nvPr/>
        </p:nvSpPr>
        <p:spPr>
          <a:xfrm>
            <a:off x="516956" y="1738241"/>
            <a:ext cx="11586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11.7M</a:t>
            </a:r>
            <a:endParaRPr b="1" i="0" sz="1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Lines of Code Added Weekly</a:t>
            </a:r>
            <a:endParaRPr b="0" i="0" sz="900" u="none" cap="none" strike="noStrike">
              <a:solidFill>
                <a:schemeClr val="dk2"/>
              </a:solidFill>
              <a:latin typeface="Arial"/>
              <a:ea typeface="Arial"/>
              <a:cs typeface="Arial"/>
              <a:sym typeface="Arial"/>
            </a:endParaRPr>
          </a:p>
        </p:txBody>
      </p:sp>
      <p:sp>
        <p:nvSpPr>
          <p:cNvPr id="1095" name="Google Shape;1095;p153"/>
          <p:cNvSpPr txBox="1"/>
          <p:nvPr/>
        </p:nvSpPr>
        <p:spPr>
          <a:xfrm>
            <a:off x="1859794" y="1738241"/>
            <a:ext cx="13425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9.4M</a:t>
            </a:r>
            <a:endParaRPr b="1" i="0" sz="1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Lines of Code Removed Weekly</a:t>
            </a:r>
            <a:endParaRPr b="0" i="0" sz="900" u="none" cap="none" strike="noStrike">
              <a:solidFill>
                <a:schemeClr val="dk2"/>
              </a:solidFill>
              <a:latin typeface="Arial"/>
              <a:ea typeface="Arial"/>
              <a:cs typeface="Arial"/>
              <a:sym typeface="Arial"/>
            </a:endParaRPr>
          </a:p>
        </p:txBody>
      </p:sp>
      <p:sp>
        <p:nvSpPr>
          <p:cNvPr id="1096" name="Google Shape;1096;p153"/>
          <p:cNvSpPr txBox="1"/>
          <p:nvPr/>
        </p:nvSpPr>
        <p:spPr>
          <a:xfrm>
            <a:off x="3372994" y="1738241"/>
            <a:ext cx="11586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208,660</a:t>
            </a:r>
            <a:endParaRPr b="1" i="0" sz="1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Contributing</a:t>
            </a:r>
            <a:endParaRPr b="0" i="0" sz="9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Developers</a:t>
            </a:r>
            <a:endParaRPr b="0" i="0" sz="900" u="none" cap="none" strike="noStrike">
              <a:solidFill>
                <a:schemeClr val="dk2"/>
              </a:solidFill>
              <a:latin typeface="Arial"/>
              <a:ea typeface="Arial"/>
              <a:cs typeface="Arial"/>
              <a:sym typeface="Arial"/>
            </a:endParaRPr>
          </a:p>
        </p:txBody>
      </p:sp>
      <p:sp>
        <p:nvSpPr>
          <p:cNvPr id="1097" name="Google Shape;1097;p153"/>
          <p:cNvSpPr txBox="1"/>
          <p:nvPr/>
        </p:nvSpPr>
        <p:spPr>
          <a:xfrm>
            <a:off x="4745494" y="1738241"/>
            <a:ext cx="11586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12,435</a:t>
            </a:r>
            <a:endParaRPr b="1" i="0" sz="1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Contributing</a:t>
            </a:r>
            <a:endParaRPr b="0" i="0" sz="9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Companies</a:t>
            </a:r>
            <a:endParaRPr b="0" i="0" sz="900" u="none" cap="none" strike="noStrike">
              <a:solidFill>
                <a:schemeClr val="dk2"/>
              </a:solidFill>
              <a:latin typeface="Arial"/>
              <a:ea typeface="Arial"/>
              <a:cs typeface="Arial"/>
              <a:sym typeface="Arial"/>
            </a:endParaRPr>
          </a:p>
        </p:txBody>
      </p:sp>
      <p:sp>
        <p:nvSpPr>
          <p:cNvPr id="1098" name="Google Shape;1098;p153"/>
          <p:cNvSpPr txBox="1"/>
          <p:nvPr/>
        </p:nvSpPr>
        <p:spPr>
          <a:xfrm>
            <a:off x="6152888" y="1738241"/>
            <a:ext cx="11586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16,618</a:t>
            </a:r>
            <a:endParaRPr b="1" i="0" sz="1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Repositories</a:t>
            </a:r>
            <a:endParaRPr b="0" i="0" sz="900" u="none" cap="none" strike="noStrike">
              <a:solidFill>
                <a:schemeClr val="dk2"/>
              </a:solidFill>
              <a:latin typeface="Arial"/>
              <a:ea typeface="Arial"/>
              <a:cs typeface="Arial"/>
              <a:sym typeface="Arial"/>
            </a:endParaRPr>
          </a:p>
        </p:txBody>
      </p:sp>
      <p:sp>
        <p:nvSpPr>
          <p:cNvPr id="1099" name="Google Shape;1099;p153"/>
          <p:cNvSpPr txBox="1"/>
          <p:nvPr/>
        </p:nvSpPr>
        <p:spPr>
          <a:xfrm>
            <a:off x="7486256" y="1738241"/>
            <a:ext cx="11586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9.1M</a:t>
            </a:r>
            <a:endParaRPr b="1" i="0" sz="1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Commits</a:t>
            </a:r>
            <a:endParaRPr b="0" i="0" sz="900" u="none" cap="none" strike="noStrike">
              <a:solidFill>
                <a:schemeClr val="dk2"/>
              </a:solidFill>
              <a:latin typeface="Arial"/>
              <a:ea typeface="Arial"/>
              <a:cs typeface="Arial"/>
              <a:sym typeface="Arial"/>
            </a:endParaRPr>
          </a:p>
        </p:txBody>
      </p:sp>
      <p:pic>
        <p:nvPicPr>
          <p:cNvPr id="1100" name="Google Shape;1100;p153"/>
          <p:cNvPicPr preferRelativeResize="0"/>
          <p:nvPr/>
        </p:nvPicPr>
        <p:blipFill rotWithShape="1">
          <a:blip r:embed="rId9">
            <a:alphaModFix/>
          </a:blip>
          <a:srcRect b="0" l="0" r="0" t="0"/>
          <a:stretch/>
        </p:blipFill>
        <p:spPr>
          <a:xfrm>
            <a:off x="2279111" y="2553445"/>
            <a:ext cx="503941" cy="403155"/>
          </a:xfrm>
          <a:prstGeom prst="rect">
            <a:avLst/>
          </a:prstGeom>
          <a:noFill/>
          <a:ln>
            <a:noFill/>
          </a:ln>
        </p:spPr>
      </p:pic>
      <p:pic>
        <p:nvPicPr>
          <p:cNvPr id="1101" name="Google Shape;1101;p153"/>
          <p:cNvPicPr preferRelativeResize="0"/>
          <p:nvPr/>
        </p:nvPicPr>
        <p:blipFill rotWithShape="1">
          <a:blip r:embed="rId10">
            <a:alphaModFix/>
          </a:blip>
          <a:srcRect b="0" l="0" r="0" t="0"/>
          <a:stretch/>
        </p:blipFill>
        <p:spPr>
          <a:xfrm>
            <a:off x="6505489" y="2553445"/>
            <a:ext cx="453547" cy="403155"/>
          </a:xfrm>
          <a:prstGeom prst="rect">
            <a:avLst/>
          </a:prstGeom>
          <a:noFill/>
          <a:ln>
            <a:noFill/>
          </a:ln>
        </p:spPr>
      </p:pic>
      <p:pic>
        <p:nvPicPr>
          <p:cNvPr id="1102" name="Google Shape;1102;p153"/>
          <p:cNvPicPr preferRelativeResize="0"/>
          <p:nvPr/>
        </p:nvPicPr>
        <p:blipFill rotWithShape="1">
          <a:blip r:embed="rId11">
            <a:alphaModFix/>
          </a:blip>
          <a:srcRect b="0" l="0" r="0" t="0"/>
          <a:stretch/>
        </p:blipFill>
        <p:spPr>
          <a:xfrm>
            <a:off x="5072898" y="2553445"/>
            <a:ext cx="503941" cy="403155"/>
          </a:xfrm>
          <a:prstGeom prst="rect">
            <a:avLst/>
          </a:prstGeom>
          <a:noFill/>
          <a:ln>
            <a:noFill/>
          </a:ln>
        </p:spPr>
      </p:pic>
      <p:pic>
        <p:nvPicPr>
          <p:cNvPr id="1103" name="Google Shape;1103;p153"/>
          <p:cNvPicPr preferRelativeResize="0"/>
          <p:nvPr/>
        </p:nvPicPr>
        <p:blipFill rotWithShape="1">
          <a:blip r:embed="rId12">
            <a:alphaModFix/>
          </a:blip>
          <a:srcRect b="0" l="0" r="0" t="0"/>
          <a:stretch/>
        </p:blipFill>
        <p:spPr>
          <a:xfrm>
            <a:off x="7864055" y="2553445"/>
            <a:ext cx="403153" cy="403155"/>
          </a:xfrm>
          <a:prstGeom prst="rect">
            <a:avLst/>
          </a:prstGeom>
          <a:noFill/>
          <a:ln>
            <a:noFill/>
          </a:ln>
        </p:spPr>
      </p:pic>
      <p:pic>
        <p:nvPicPr>
          <p:cNvPr id="1104" name="Google Shape;1104;p153"/>
          <p:cNvPicPr preferRelativeResize="0"/>
          <p:nvPr/>
        </p:nvPicPr>
        <p:blipFill rotWithShape="1">
          <a:blip r:embed="rId13">
            <a:alphaModFix/>
          </a:blip>
          <a:srcRect b="0" l="0" r="0" t="0"/>
          <a:stretch/>
        </p:blipFill>
        <p:spPr>
          <a:xfrm>
            <a:off x="3750792" y="2553445"/>
            <a:ext cx="403153" cy="403155"/>
          </a:xfrm>
          <a:prstGeom prst="rect">
            <a:avLst/>
          </a:prstGeom>
          <a:noFill/>
          <a:ln>
            <a:noFill/>
          </a:ln>
        </p:spPr>
      </p:pic>
      <p:pic>
        <p:nvPicPr>
          <p:cNvPr id="1105" name="Google Shape;1105;p153"/>
          <p:cNvPicPr preferRelativeResize="0"/>
          <p:nvPr/>
        </p:nvPicPr>
        <p:blipFill rotWithShape="1">
          <a:blip r:embed="rId14">
            <a:alphaModFix/>
          </a:blip>
          <a:srcRect b="0" l="0" r="0" t="0"/>
          <a:stretch/>
        </p:blipFill>
        <p:spPr>
          <a:xfrm>
            <a:off x="919951" y="2553443"/>
            <a:ext cx="352761" cy="403159"/>
          </a:xfrm>
          <a:prstGeom prst="rect">
            <a:avLst/>
          </a:prstGeom>
          <a:noFill/>
          <a:ln>
            <a:noFill/>
          </a:ln>
        </p:spPr>
      </p:pic>
      <p:sp>
        <p:nvSpPr>
          <p:cNvPr id="1106" name="Google Shape;1106;p153"/>
          <p:cNvSpPr txBox="1"/>
          <p:nvPr/>
        </p:nvSpPr>
        <p:spPr>
          <a:xfrm>
            <a:off x="516956" y="2959040"/>
            <a:ext cx="11586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960,610</a:t>
            </a:r>
            <a:endParaRPr b="1" i="0" sz="1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Pull Requests</a:t>
            </a:r>
            <a:endParaRPr b="0" i="0" sz="900" u="none" cap="none" strike="noStrike">
              <a:solidFill>
                <a:schemeClr val="dk2"/>
              </a:solidFill>
              <a:latin typeface="Arial"/>
              <a:ea typeface="Arial"/>
              <a:cs typeface="Arial"/>
              <a:sym typeface="Arial"/>
            </a:endParaRPr>
          </a:p>
        </p:txBody>
      </p:sp>
      <p:sp>
        <p:nvSpPr>
          <p:cNvPr id="1107" name="Google Shape;1107;p153"/>
          <p:cNvSpPr txBox="1"/>
          <p:nvPr/>
        </p:nvSpPr>
        <p:spPr>
          <a:xfrm>
            <a:off x="1859794" y="2959040"/>
            <a:ext cx="13425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1.3M</a:t>
            </a:r>
            <a:endParaRPr b="1" i="0" sz="1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Builds Monitored</a:t>
            </a:r>
            <a:endParaRPr b="0" i="0" sz="900" u="none" cap="none" strike="noStrike">
              <a:solidFill>
                <a:schemeClr val="dk2"/>
              </a:solidFill>
              <a:latin typeface="Arial"/>
              <a:ea typeface="Arial"/>
              <a:cs typeface="Arial"/>
              <a:sym typeface="Arial"/>
            </a:endParaRPr>
          </a:p>
        </p:txBody>
      </p:sp>
      <p:sp>
        <p:nvSpPr>
          <p:cNvPr id="1108" name="Google Shape;1108;p153"/>
          <p:cNvSpPr txBox="1"/>
          <p:nvPr/>
        </p:nvSpPr>
        <p:spPr>
          <a:xfrm>
            <a:off x="3372994" y="2959040"/>
            <a:ext cx="11586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859,150</a:t>
            </a:r>
            <a:endParaRPr b="1" i="0" sz="1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Logged Issues</a:t>
            </a:r>
            <a:endParaRPr b="0" i="0" sz="900" u="none" cap="none" strike="noStrike">
              <a:solidFill>
                <a:schemeClr val="dk2"/>
              </a:solidFill>
              <a:latin typeface="Arial"/>
              <a:ea typeface="Arial"/>
              <a:cs typeface="Arial"/>
              <a:sym typeface="Arial"/>
            </a:endParaRPr>
          </a:p>
        </p:txBody>
      </p:sp>
      <p:sp>
        <p:nvSpPr>
          <p:cNvPr id="1109" name="Google Shape;1109;p153"/>
          <p:cNvSpPr txBox="1"/>
          <p:nvPr/>
        </p:nvSpPr>
        <p:spPr>
          <a:xfrm>
            <a:off x="4745494" y="2959040"/>
            <a:ext cx="11586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5.2B</a:t>
            </a:r>
            <a:endParaRPr b="1" i="0" sz="1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Container</a:t>
            </a:r>
            <a:br>
              <a:rPr b="0" i="0" lang="en-US" sz="900" u="none" cap="none" strike="noStrike">
                <a:solidFill>
                  <a:schemeClr val="dk2"/>
                </a:solidFill>
                <a:latin typeface="Arial"/>
                <a:ea typeface="Arial"/>
                <a:cs typeface="Arial"/>
                <a:sym typeface="Arial"/>
              </a:rPr>
            </a:br>
            <a:r>
              <a:rPr b="0" i="0" lang="en-US" sz="900" u="none" cap="none" strike="noStrike">
                <a:solidFill>
                  <a:schemeClr val="dk2"/>
                </a:solidFill>
                <a:latin typeface="Arial"/>
                <a:ea typeface="Arial"/>
                <a:cs typeface="Arial"/>
                <a:sym typeface="Arial"/>
              </a:rPr>
              <a:t>Downloads</a:t>
            </a:r>
            <a:endParaRPr b="0" i="0" sz="900" u="none" cap="none" strike="noStrike">
              <a:solidFill>
                <a:schemeClr val="dk2"/>
              </a:solidFill>
              <a:latin typeface="Arial"/>
              <a:ea typeface="Arial"/>
              <a:cs typeface="Arial"/>
              <a:sym typeface="Arial"/>
            </a:endParaRPr>
          </a:p>
        </p:txBody>
      </p:sp>
      <p:sp>
        <p:nvSpPr>
          <p:cNvPr id="1110" name="Google Shape;1110;p153"/>
          <p:cNvSpPr txBox="1"/>
          <p:nvPr/>
        </p:nvSpPr>
        <p:spPr>
          <a:xfrm>
            <a:off x="6152888" y="2959040"/>
            <a:ext cx="11586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1.6M</a:t>
            </a:r>
            <a:endParaRPr b="1" i="0" sz="1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Group Chat Messages </a:t>
            </a:r>
            <a:endParaRPr b="0" i="0" sz="900" u="none" cap="none" strike="noStrike">
              <a:solidFill>
                <a:schemeClr val="dk2"/>
              </a:solidFill>
              <a:latin typeface="Arial"/>
              <a:ea typeface="Arial"/>
              <a:cs typeface="Arial"/>
              <a:sym typeface="Arial"/>
            </a:endParaRPr>
          </a:p>
        </p:txBody>
      </p:sp>
      <p:sp>
        <p:nvSpPr>
          <p:cNvPr id="1111" name="Google Shape;1111;p153"/>
          <p:cNvSpPr txBox="1"/>
          <p:nvPr/>
        </p:nvSpPr>
        <p:spPr>
          <a:xfrm>
            <a:off x="7486256" y="2959040"/>
            <a:ext cx="11586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3.6M</a:t>
            </a:r>
            <a:endParaRPr b="1" i="0" sz="1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Group Email Messages </a:t>
            </a:r>
            <a:endParaRPr b="0" i="0" sz="900" u="none" cap="none" strike="noStrike">
              <a:solidFill>
                <a:schemeClr val="dk2"/>
              </a:solidFill>
              <a:latin typeface="Arial"/>
              <a:ea typeface="Arial"/>
              <a:cs typeface="Arial"/>
              <a:sym typeface="Arial"/>
            </a:endParaRPr>
          </a:p>
        </p:txBody>
      </p:sp>
      <p:pic>
        <p:nvPicPr>
          <p:cNvPr id="1112" name="Google Shape;1112;p153"/>
          <p:cNvPicPr preferRelativeResize="0"/>
          <p:nvPr/>
        </p:nvPicPr>
        <p:blipFill rotWithShape="1">
          <a:blip r:embed="rId15">
            <a:alphaModFix/>
          </a:blip>
          <a:srcRect b="0" l="0" r="0" t="0"/>
          <a:stretch/>
        </p:blipFill>
        <p:spPr>
          <a:xfrm>
            <a:off x="2304308" y="3774246"/>
            <a:ext cx="453547" cy="403155"/>
          </a:xfrm>
          <a:prstGeom prst="rect">
            <a:avLst/>
          </a:prstGeom>
          <a:noFill/>
          <a:ln>
            <a:noFill/>
          </a:ln>
        </p:spPr>
      </p:pic>
      <p:pic>
        <p:nvPicPr>
          <p:cNvPr id="1113" name="Google Shape;1113;p153"/>
          <p:cNvPicPr preferRelativeResize="0"/>
          <p:nvPr/>
        </p:nvPicPr>
        <p:blipFill rotWithShape="1">
          <a:blip r:embed="rId16">
            <a:alphaModFix/>
          </a:blip>
          <a:srcRect b="0" l="0" r="0" t="0"/>
          <a:stretch/>
        </p:blipFill>
        <p:spPr>
          <a:xfrm>
            <a:off x="5123292" y="3774246"/>
            <a:ext cx="403153" cy="403155"/>
          </a:xfrm>
          <a:prstGeom prst="rect">
            <a:avLst/>
          </a:prstGeom>
          <a:noFill/>
          <a:ln>
            <a:noFill/>
          </a:ln>
        </p:spPr>
      </p:pic>
      <p:pic>
        <p:nvPicPr>
          <p:cNvPr id="1114" name="Google Shape;1114;p153"/>
          <p:cNvPicPr preferRelativeResize="0"/>
          <p:nvPr/>
        </p:nvPicPr>
        <p:blipFill rotWithShape="1">
          <a:blip r:embed="rId17">
            <a:alphaModFix/>
          </a:blip>
          <a:srcRect b="0" l="0" r="0" t="0"/>
          <a:stretch/>
        </p:blipFill>
        <p:spPr>
          <a:xfrm>
            <a:off x="3789386" y="3774246"/>
            <a:ext cx="302364" cy="403155"/>
          </a:xfrm>
          <a:prstGeom prst="rect">
            <a:avLst/>
          </a:prstGeom>
          <a:noFill/>
          <a:ln>
            <a:noFill/>
          </a:ln>
        </p:spPr>
      </p:pic>
      <p:pic>
        <p:nvPicPr>
          <p:cNvPr id="1115" name="Google Shape;1115;p153"/>
          <p:cNvPicPr preferRelativeResize="0"/>
          <p:nvPr/>
        </p:nvPicPr>
        <p:blipFill rotWithShape="1">
          <a:blip r:embed="rId18">
            <a:alphaModFix/>
          </a:blip>
          <a:srcRect b="0" l="0" r="0" t="0"/>
          <a:stretch/>
        </p:blipFill>
        <p:spPr>
          <a:xfrm>
            <a:off x="844357" y="3774246"/>
            <a:ext cx="503941" cy="403155"/>
          </a:xfrm>
          <a:prstGeom prst="rect">
            <a:avLst/>
          </a:prstGeom>
          <a:noFill/>
          <a:ln>
            <a:noFill/>
          </a:ln>
        </p:spPr>
      </p:pic>
      <p:sp>
        <p:nvSpPr>
          <p:cNvPr id="1116" name="Google Shape;1116;p153"/>
          <p:cNvSpPr txBox="1"/>
          <p:nvPr/>
        </p:nvSpPr>
        <p:spPr>
          <a:xfrm>
            <a:off x="449044" y="4174751"/>
            <a:ext cx="11586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4,532</a:t>
            </a:r>
            <a:endParaRPr b="0" i="0" sz="9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Scanned Repositories</a:t>
            </a:r>
            <a:endParaRPr b="0" i="0" sz="900" u="none" cap="none" strike="noStrike">
              <a:solidFill>
                <a:schemeClr val="dk2"/>
              </a:solidFill>
              <a:latin typeface="Arial"/>
              <a:ea typeface="Arial"/>
              <a:cs typeface="Arial"/>
              <a:sym typeface="Arial"/>
            </a:endParaRPr>
          </a:p>
        </p:txBody>
      </p:sp>
      <p:sp>
        <p:nvSpPr>
          <p:cNvPr id="1117" name="Google Shape;1117;p153"/>
          <p:cNvSpPr txBox="1"/>
          <p:nvPr/>
        </p:nvSpPr>
        <p:spPr>
          <a:xfrm>
            <a:off x="1951706" y="4174751"/>
            <a:ext cx="11586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282,342</a:t>
            </a:r>
            <a:endParaRPr b="1" i="0" sz="1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Open Vulnerabilities </a:t>
            </a:r>
            <a:endParaRPr b="0" i="0" sz="900" u="none" cap="none" strike="noStrike">
              <a:solidFill>
                <a:schemeClr val="dk2"/>
              </a:solidFill>
              <a:latin typeface="Arial"/>
              <a:ea typeface="Arial"/>
              <a:cs typeface="Arial"/>
              <a:sym typeface="Arial"/>
            </a:endParaRPr>
          </a:p>
        </p:txBody>
      </p:sp>
      <p:sp>
        <p:nvSpPr>
          <p:cNvPr id="1118" name="Google Shape;1118;p153"/>
          <p:cNvSpPr txBox="1"/>
          <p:nvPr/>
        </p:nvSpPr>
        <p:spPr>
          <a:xfrm>
            <a:off x="3305169" y="4174751"/>
            <a:ext cx="12708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62,379</a:t>
            </a:r>
            <a:endParaRPr b="1" i="0" sz="1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Recommended Fixes</a:t>
            </a:r>
            <a:endParaRPr b="0" i="0" sz="900" u="none" cap="none" strike="noStrike">
              <a:solidFill>
                <a:schemeClr val="dk2"/>
              </a:solidFill>
              <a:latin typeface="Arial"/>
              <a:ea typeface="Arial"/>
              <a:cs typeface="Arial"/>
              <a:sym typeface="Arial"/>
            </a:endParaRPr>
          </a:p>
        </p:txBody>
      </p:sp>
      <p:sp>
        <p:nvSpPr>
          <p:cNvPr id="1119" name="Google Shape;1119;p153"/>
          <p:cNvSpPr txBox="1"/>
          <p:nvPr/>
        </p:nvSpPr>
        <p:spPr>
          <a:xfrm>
            <a:off x="4689469" y="4174751"/>
            <a:ext cx="12708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36,163</a:t>
            </a:r>
            <a:endParaRPr b="1" i="0" sz="1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Vulnerabilities</a:t>
            </a:r>
            <a:endParaRPr b="0" i="0" sz="9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Fixed</a:t>
            </a:r>
            <a:endParaRPr b="0" i="0" sz="900" u="none" cap="none" strike="noStrike">
              <a:solidFill>
                <a:schemeClr val="dk2"/>
              </a:solidFill>
              <a:latin typeface="Arial"/>
              <a:ea typeface="Arial"/>
              <a:cs typeface="Arial"/>
              <a:sym typeface="Arial"/>
            </a:endParaRPr>
          </a:p>
        </p:txBody>
      </p:sp>
      <p:sp>
        <p:nvSpPr>
          <p:cNvPr id="1120" name="Google Shape;1120;p153"/>
          <p:cNvSpPr txBox="1"/>
          <p:nvPr/>
        </p:nvSpPr>
        <p:spPr>
          <a:xfrm>
            <a:off x="6096863" y="4174751"/>
            <a:ext cx="12708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31,496</a:t>
            </a:r>
            <a:endParaRPr b="1" i="0" sz="1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CLA</a:t>
            </a:r>
            <a:br>
              <a:rPr b="0" i="0" lang="en-US" sz="900" u="none" cap="none" strike="noStrike">
                <a:solidFill>
                  <a:schemeClr val="dk2"/>
                </a:solidFill>
                <a:latin typeface="Arial"/>
                <a:ea typeface="Arial"/>
                <a:cs typeface="Arial"/>
                <a:sym typeface="Arial"/>
              </a:rPr>
            </a:br>
            <a:r>
              <a:rPr b="0" i="0" lang="en-US" sz="900" u="none" cap="none" strike="noStrike">
                <a:solidFill>
                  <a:schemeClr val="dk2"/>
                </a:solidFill>
                <a:latin typeface="Arial"/>
                <a:ea typeface="Arial"/>
                <a:cs typeface="Arial"/>
                <a:sym typeface="Arial"/>
              </a:rPr>
              <a:t>Contributors</a:t>
            </a:r>
            <a:endParaRPr b="0" i="0" sz="900" u="none" cap="none" strike="noStrike">
              <a:solidFill>
                <a:schemeClr val="dk2"/>
              </a:solidFill>
              <a:latin typeface="Arial"/>
              <a:ea typeface="Arial"/>
              <a:cs typeface="Arial"/>
              <a:sym typeface="Arial"/>
            </a:endParaRPr>
          </a:p>
        </p:txBody>
      </p:sp>
      <p:sp>
        <p:nvSpPr>
          <p:cNvPr id="1121" name="Google Shape;1121;p153"/>
          <p:cNvSpPr txBox="1"/>
          <p:nvPr/>
        </p:nvSpPr>
        <p:spPr>
          <a:xfrm>
            <a:off x="7430231" y="4174751"/>
            <a:ext cx="1270800" cy="339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26,998</a:t>
            </a:r>
            <a:endParaRPr b="1" i="0" sz="1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Arial"/>
                <a:ea typeface="Arial"/>
                <a:cs typeface="Arial"/>
                <a:sym typeface="Arial"/>
              </a:rPr>
              <a:t>Community</a:t>
            </a:r>
            <a:br>
              <a:rPr b="0" i="0" lang="en-US" sz="900" u="none" cap="none" strike="noStrike">
                <a:solidFill>
                  <a:schemeClr val="dk2"/>
                </a:solidFill>
                <a:latin typeface="Arial"/>
                <a:ea typeface="Arial"/>
                <a:cs typeface="Arial"/>
                <a:sym typeface="Arial"/>
              </a:rPr>
            </a:br>
            <a:r>
              <a:rPr b="0" i="0" lang="en-US" sz="900" u="none" cap="none" strike="noStrike">
                <a:solidFill>
                  <a:schemeClr val="dk2"/>
                </a:solidFill>
                <a:latin typeface="Arial"/>
                <a:ea typeface="Arial"/>
                <a:cs typeface="Arial"/>
                <a:sym typeface="Arial"/>
              </a:rPr>
              <a:t>Meetings</a:t>
            </a:r>
            <a:endParaRPr b="0" i="0" sz="900" u="none" cap="none" strike="noStrike">
              <a:solidFill>
                <a:schemeClr val="dk2"/>
              </a:solidFill>
              <a:latin typeface="Arial"/>
              <a:ea typeface="Arial"/>
              <a:cs typeface="Arial"/>
              <a:sym typeface="Arial"/>
            </a:endParaRPr>
          </a:p>
        </p:txBody>
      </p:sp>
      <p:pic>
        <p:nvPicPr>
          <p:cNvPr id="1122" name="Google Shape;1122;p153"/>
          <p:cNvPicPr preferRelativeResize="0"/>
          <p:nvPr/>
        </p:nvPicPr>
        <p:blipFill rotWithShape="1">
          <a:blip r:embed="rId19">
            <a:alphaModFix/>
          </a:blip>
          <a:srcRect b="0" l="0" r="0" t="0"/>
          <a:stretch/>
        </p:blipFill>
        <p:spPr>
          <a:xfrm>
            <a:off x="6581075" y="3774242"/>
            <a:ext cx="302375" cy="403163"/>
          </a:xfrm>
          <a:prstGeom prst="rect">
            <a:avLst/>
          </a:prstGeom>
          <a:noFill/>
          <a:ln>
            <a:noFill/>
          </a:ln>
        </p:spPr>
      </p:pic>
      <p:pic>
        <p:nvPicPr>
          <p:cNvPr id="1123" name="Google Shape;1123;p153"/>
          <p:cNvPicPr preferRelativeResize="0"/>
          <p:nvPr/>
        </p:nvPicPr>
        <p:blipFill rotWithShape="1">
          <a:blip r:embed="rId20">
            <a:alphaModFix/>
          </a:blip>
          <a:srcRect b="0" l="0" r="0" t="0"/>
          <a:stretch/>
        </p:blipFill>
        <p:spPr>
          <a:xfrm>
            <a:off x="7813652" y="3774242"/>
            <a:ext cx="503958" cy="403163"/>
          </a:xfrm>
          <a:prstGeom prst="rect">
            <a:avLst/>
          </a:prstGeom>
          <a:noFill/>
          <a:ln>
            <a:noFill/>
          </a:ln>
        </p:spPr>
      </p:pic>
      <p:sp>
        <p:nvSpPr>
          <p:cNvPr id="1124" name="Google Shape;1124;p153"/>
          <p:cNvSpPr txBox="1"/>
          <p:nvPr/>
        </p:nvSpPr>
        <p:spPr>
          <a:xfrm>
            <a:off x="491831" y="400417"/>
            <a:ext cx="8052300" cy="720600"/>
          </a:xfrm>
          <a:prstGeom prst="rect">
            <a:avLst/>
          </a:prstGeom>
          <a:noFill/>
          <a:ln>
            <a:noFill/>
          </a:ln>
        </p:spPr>
        <p:txBody>
          <a:bodyPr anchorCtr="0" anchor="t" bIns="91425" lIns="91425" spcFirstLastPara="1" rIns="91425" wrap="square" tIns="91425">
            <a:noAutofit/>
          </a:bodyPr>
          <a:lstStyle/>
          <a:p>
            <a:pPr indent="0" lvl="0" marL="0" marR="0" rtl="0" algn="ctr">
              <a:lnSpc>
                <a:spcPct val="110000"/>
              </a:lnSpc>
              <a:spcBef>
                <a:spcPts val="0"/>
              </a:spcBef>
              <a:spcAft>
                <a:spcPts val="0"/>
              </a:spcAft>
              <a:buNone/>
            </a:pPr>
            <a:r>
              <a:rPr b="1" lang="en-US" sz="2000">
                <a:solidFill>
                  <a:schemeClr val="accent1"/>
                </a:solidFill>
                <a:latin typeface="Open Sans"/>
                <a:ea typeface="Open Sans"/>
                <a:cs typeface="Open Sans"/>
                <a:sym typeface="Open Sans"/>
              </a:rPr>
              <a:t>Across our foundations: hundreds of projects, </a:t>
            </a:r>
            <a:br>
              <a:rPr b="1" lang="en-US" sz="2000">
                <a:solidFill>
                  <a:schemeClr val="accent1"/>
                </a:solidFill>
                <a:latin typeface="Open Sans"/>
                <a:ea typeface="Open Sans"/>
                <a:cs typeface="Open Sans"/>
                <a:sym typeface="Open Sans"/>
              </a:rPr>
            </a:br>
            <a:r>
              <a:rPr b="1" lang="en-US" sz="2000">
                <a:solidFill>
                  <a:schemeClr val="accent1"/>
                </a:solidFill>
                <a:latin typeface="Open Sans"/>
                <a:ea typeface="Open Sans"/>
                <a:cs typeface="Open Sans"/>
                <a:sym typeface="Open Sans"/>
              </a:rPr>
              <a:t>lines of code in the billions</a:t>
            </a:r>
            <a:endParaRPr b="1" sz="2000">
              <a:solidFill>
                <a:schemeClr val="accent1"/>
              </a:solidFill>
              <a:latin typeface="Open Sans"/>
              <a:ea typeface="Open Sans"/>
              <a:cs typeface="Open Sans"/>
              <a:sym typeface="Open Sans"/>
            </a:endParaRPr>
          </a:p>
          <a:p>
            <a:pPr indent="0" lvl="0" marL="0" marR="0" rtl="0" algn="ctr">
              <a:lnSpc>
                <a:spcPct val="110000"/>
              </a:lnSpc>
              <a:spcBef>
                <a:spcPts val="0"/>
              </a:spcBef>
              <a:spcAft>
                <a:spcPts val="0"/>
              </a:spcAft>
              <a:buNone/>
            </a:pPr>
            <a:r>
              <a:t/>
            </a:r>
            <a:endParaRPr b="1" sz="2000">
              <a:solidFill>
                <a:schemeClr val="dk1"/>
              </a:solidFill>
              <a:latin typeface="Open Sans"/>
              <a:ea typeface="Open Sans"/>
              <a:cs typeface="Open Sans"/>
              <a:sym typeface="Open Sans"/>
            </a:endParaRPr>
          </a:p>
          <a:p>
            <a:pPr indent="0" lvl="0" marL="0" marR="0" rtl="0" algn="ctr">
              <a:lnSpc>
                <a:spcPct val="110000"/>
              </a:lnSpc>
              <a:spcBef>
                <a:spcPts val="0"/>
              </a:spcBef>
              <a:spcAft>
                <a:spcPts val="0"/>
              </a:spcAft>
              <a:buClr>
                <a:srgbClr val="168FDF"/>
              </a:buClr>
              <a:buSzPts val="1800"/>
              <a:buFont typeface="Gill Sans"/>
              <a:buNone/>
            </a:pPr>
            <a:r>
              <a:t/>
            </a:r>
            <a:endParaRPr b="1" sz="2000">
              <a:solidFill>
                <a:schemeClr val="dk1"/>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154"/>
          <p:cNvSpPr/>
          <p:nvPr/>
        </p:nvSpPr>
        <p:spPr>
          <a:xfrm>
            <a:off x="6425600" y="3328975"/>
            <a:ext cx="2533500" cy="1607400"/>
          </a:xfrm>
          <a:prstGeom prst="roundRect">
            <a:avLst>
              <a:gd fmla="val 16667"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130" name="Google Shape;1130;p154"/>
          <p:cNvSpPr/>
          <p:nvPr/>
        </p:nvSpPr>
        <p:spPr>
          <a:xfrm>
            <a:off x="250950" y="3348850"/>
            <a:ext cx="2533500" cy="1607400"/>
          </a:xfrm>
          <a:prstGeom prst="roundRect">
            <a:avLst>
              <a:gd fmla="val 16667"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131" name="Google Shape;1131;p154"/>
          <p:cNvSpPr/>
          <p:nvPr/>
        </p:nvSpPr>
        <p:spPr>
          <a:xfrm>
            <a:off x="6403450" y="884750"/>
            <a:ext cx="2629800" cy="2265300"/>
          </a:xfrm>
          <a:prstGeom prst="roundRect">
            <a:avLst>
              <a:gd fmla="val 16667"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132" name="Google Shape;1132;p154"/>
          <p:cNvSpPr/>
          <p:nvPr/>
        </p:nvSpPr>
        <p:spPr>
          <a:xfrm>
            <a:off x="2979775" y="1199925"/>
            <a:ext cx="3326700" cy="2826600"/>
          </a:xfrm>
          <a:prstGeom prst="roundRect">
            <a:avLst>
              <a:gd fmla="val 16667"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133" name="Google Shape;1133;p154"/>
          <p:cNvSpPr/>
          <p:nvPr/>
        </p:nvSpPr>
        <p:spPr>
          <a:xfrm>
            <a:off x="157900" y="920125"/>
            <a:ext cx="2724900" cy="2265300"/>
          </a:xfrm>
          <a:prstGeom prst="roundRect">
            <a:avLst>
              <a:gd fmla="val 16667"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134" name="Google Shape;1134;p154"/>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54"/>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Cryptography at the Linux Foundation</a:t>
            </a:r>
            <a:endParaRPr>
              <a:solidFill>
                <a:schemeClr val="accent4"/>
              </a:solidFill>
            </a:endParaRPr>
          </a:p>
        </p:txBody>
      </p:sp>
      <p:pic>
        <p:nvPicPr>
          <p:cNvPr id="1136" name="Google Shape;1136;p154"/>
          <p:cNvPicPr preferRelativeResize="0"/>
          <p:nvPr/>
        </p:nvPicPr>
        <p:blipFill>
          <a:blip r:embed="rId3">
            <a:alphaModFix/>
          </a:blip>
          <a:stretch>
            <a:fillRect/>
          </a:stretch>
        </p:blipFill>
        <p:spPr>
          <a:xfrm>
            <a:off x="333000" y="1849076"/>
            <a:ext cx="2298677" cy="1149325"/>
          </a:xfrm>
          <a:prstGeom prst="rect">
            <a:avLst/>
          </a:prstGeom>
          <a:noFill/>
          <a:ln>
            <a:noFill/>
          </a:ln>
        </p:spPr>
      </p:pic>
      <p:sp>
        <p:nvSpPr>
          <p:cNvPr id="1137" name="Google Shape;1137;p154"/>
          <p:cNvSpPr txBox="1"/>
          <p:nvPr/>
        </p:nvSpPr>
        <p:spPr>
          <a:xfrm>
            <a:off x="333000" y="2581500"/>
            <a:ext cx="2183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414042"/>
                </a:solidFill>
                <a:latin typeface="Proxima Nova"/>
                <a:ea typeface="Proxima Nova"/>
                <a:cs typeface="Proxima Nova"/>
                <a:sym typeface="Proxima Nova"/>
              </a:rPr>
              <a:t>PQ Code Package</a:t>
            </a:r>
            <a:endParaRPr b="1" sz="1800">
              <a:solidFill>
                <a:srgbClr val="414042"/>
              </a:solidFill>
              <a:latin typeface="Proxima Nova"/>
              <a:ea typeface="Proxima Nova"/>
              <a:cs typeface="Proxima Nova"/>
              <a:sym typeface="Proxima Nova"/>
            </a:endParaRPr>
          </a:p>
        </p:txBody>
      </p:sp>
      <p:pic>
        <p:nvPicPr>
          <p:cNvPr id="1138" name="Google Shape;1138;p154"/>
          <p:cNvPicPr preferRelativeResize="0"/>
          <p:nvPr/>
        </p:nvPicPr>
        <p:blipFill>
          <a:blip r:embed="rId4">
            <a:alphaModFix/>
          </a:blip>
          <a:stretch>
            <a:fillRect/>
          </a:stretch>
        </p:blipFill>
        <p:spPr>
          <a:xfrm>
            <a:off x="3278488" y="2326025"/>
            <a:ext cx="1041618" cy="390600"/>
          </a:xfrm>
          <a:prstGeom prst="rect">
            <a:avLst/>
          </a:prstGeom>
          <a:noFill/>
          <a:ln>
            <a:noFill/>
          </a:ln>
        </p:spPr>
      </p:pic>
      <p:pic>
        <p:nvPicPr>
          <p:cNvPr id="1139" name="Google Shape;1139;p154"/>
          <p:cNvPicPr preferRelativeResize="0"/>
          <p:nvPr/>
        </p:nvPicPr>
        <p:blipFill>
          <a:blip r:embed="rId5">
            <a:alphaModFix/>
          </a:blip>
          <a:stretch>
            <a:fillRect/>
          </a:stretch>
        </p:blipFill>
        <p:spPr>
          <a:xfrm>
            <a:off x="6784975" y="2357474"/>
            <a:ext cx="1041601" cy="694400"/>
          </a:xfrm>
          <a:prstGeom prst="rect">
            <a:avLst/>
          </a:prstGeom>
          <a:noFill/>
          <a:ln cap="flat" cmpd="sng" w="19050">
            <a:solidFill>
              <a:schemeClr val="dk2"/>
            </a:solidFill>
            <a:prstDash val="solid"/>
            <a:round/>
            <a:headEnd len="sm" w="sm" type="none"/>
            <a:tailEnd len="sm" w="sm" type="none"/>
          </a:ln>
        </p:spPr>
      </p:pic>
      <p:pic>
        <p:nvPicPr>
          <p:cNvPr id="1140" name="Google Shape;1140;p154"/>
          <p:cNvPicPr preferRelativeResize="0"/>
          <p:nvPr/>
        </p:nvPicPr>
        <p:blipFill>
          <a:blip r:embed="rId6">
            <a:alphaModFix/>
          </a:blip>
          <a:stretch>
            <a:fillRect/>
          </a:stretch>
        </p:blipFill>
        <p:spPr>
          <a:xfrm>
            <a:off x="7055762" y="996325"/>
            <a:ext cx="1325175" cy="802450"/>
          </a:xfrm>
          <a:prstGeom prst="rect">
            <a:avLst/>
          </a:prstGeom>
          <a:noFill/>
          <a:ln cap="flat" cmpd="sng" w="19050">
            <a:solidFill>
              <a:schemeClr val="dk2"/>
            </a:solidFill>
            <a:prstDash val="solid"/>
            <a:round/>
            <a:headEnd len="sm" w="sm" type="none"/>
            <a:tailEnd len="sm" w="sm" type="none"/>
          </a:ln>
        </p:spPr>
      </p:pic>
      <p:pic>
        <p:nvPicPr>
          <p:cNvPr id="1141" name="Google Shape;1141;p154"/>
          <p:cNvPicPr preferRelativeResize="0"/>
          <p:nvPr/>
        </p:nvPicPr>
        <p:blipFill>
          <a:blip r:embed="rId7">
            <a:alphaModFix/>
          </a:blip>
          <a:stretch>
            <a:fillRect/>
          </a:stretch>
        </p:blipFill>
        <p:spPr>
          <a:xfrm>
            <a:off x="762113" y="3445043"/>
            <a:ext cx="1325174" cy="340681"/>
          </a:xfrm>
          <a:prstGeom prst="rect">
            <a:avLst/>
          </a:prstGeom>
          <a:noFill/>
          <a:ln>
            <a:noFill/>
          </a:ln>
        </p:spPr>
      </p:pic>
      <p:pic>
        <p:nvPicPr>
          <p:cNvPr id="1142" name="Google Shape;1142;p154"/>
          <p:cNvPicPr preferRelativeResize="0"/>
          <p:nvPr/>
        </p:nvPicPr>
        <p:blipFill>
          <a:blip r:embed="rId8">
            <a:alphaModFix/>
          </a:blip>
          <a:stretch>
            <a:fillRect/>
          </a:stretch>
        </p:blipFill>
        <p:spPr>
          <a:xfrm>
            <a:off x="7256636" y="3424730"/>
            <a:ext cx="923400" cy="315794"/>
          </a:xfrm>
          <a:prstGeom prst="rect">
            <a:avLst/>
          </a:prstGeom>
          <a:noFill/>
          <a:ln>
            <a:noFill/>
          </a:ln>
        </p:spPr>
      </p:pic>
      <p:pic>
        <p:nvPicPr>
          <p:cNvPr id="1143" name="Google Shape;1143;p154"/>
          <p:cNvPicPr preferRelativeResize="0"/>
          <p:nvPr/>
        </p:nvPicPr>
        <p:blipFill>
          <a:blip r:embed="rId9">
            <a:alphaModFix/>
          </a:blip>
          <a:stretch>
            <a:fillRect/>
          </a:stretch>
        </p:blipFill>
        <p:spPr>
          <a:xfrm>
            <a:off x="3430899" y="3183099"/>
            <a:ext cx="1041600" cy="318151"/>
          </a:xfrm>
          <a:prstGeom prst="rect">
            <a:avLst/>
          </a:prstGeom>
          <a:noFill/>
          <a:ln>
            <a:noFill/>
          </a:ln>
        </p:spPr>
      </p:pic>
      <p:pic>
        <p:nvPicPr>
          <p:cNvPr id="1144" name="Google Shape;1144;p154"/>
          <p:cNvPicPr preferRelativeResize="0"/>
          <p:nvPr/>
        </p:nvPicPr>
        <p:blipFill>
          <a:blip r:embed="rId10">
            <a:alphaModFix/>
          </a:blip>
          <a:stretch>
            <a:fillRect/>
          </a:stretch>
        </p:blipFill>
        <p:spPr>
          <a:xfrm>
            <a:off x="285349" y="1164361"/>
            <a:ext cx="2451999" cy="556914"/>
          </a:xfrm>
          <a:prstGeom prst="rect">
            <a:avLst/>
          </a:prstGeom>
          <a:noFill/>
          <a:ln>
            <a:noFill/>
          </a:ln>
        </p:spPr>
      </p:pic>
      <p:sp>
        <p:nvSpPr>
          <p:cNvPr id="1145" name="Google Shape;1145;p154"/>
          <p:cNvSpPr txBox="1"/>
          <p:nvPr/>
        </p:nvSpPr>
        <p:spPr>
          <a:xfrm>
            <a:off x="333000" y="1740975"/>
            <a:ext cx="332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solidFill>
                  <a:srgbClr val="414042"/>
                </a:solidFill>
                <a:latin typeface="Proxima Nova"/>
                <a:ea typeface="Proxima Nova"/>
                <a:cs typeface="Proxima Nova"/>
                <a:sym typeface="Proxima Nova"/>
              </a:rPr>
              <a:t>Post-Quantum Crypto</a:t>
            </a:r>
            <a:endParaRPr sz="1800" u="sng">
              <a:solidFill>
                <a:srgbClr val="414042"/>
              </a:solidFill>
              <a:latin typeface="Proxima Nova"/>
              <a:ea typeface="Proxima Nova"/>
              <a:cs typeface="Proxima Nova"/>
              <a:sym typeface="Proxima Nova"/>
            </a:endParaRPr>
          </a:p>
        </p:txBody>
      </p:sp>
      <p:pic>
        <p:nvPicPr>
          <p:cNvPr id="1146" name="Google Shape;1146;p154"/>
          <p:cNvPicPr preferRelativeResize="0"/>
          <p:nvPr/>
        </p:nvPicPr>
        <p:blipFill>
          <a:blip r:embed="rId11">
            <a:alphaModFix/>
          </a:blip>
          <a:stretch>
            <a:fillRect/>
          </a:stretch>
        </p:blipFill>
        <p:spPr>
          <a:xfrm>
            <a:off x="2979787" y="675520"/>
            <a:ext cx="3326700" cy="1330680"/>
          </a:xfrm>
          <a:prstGeom prst="rect">
            <a:avLst/>
          </a:prstGeom>
          <a:noFill/>
          <a:ln>
            <a:noFill/>
          </a:ln>
        </p:spPr>
      </p:pic>
      <p:sp>
        <p:nvSpPr>
          <p:cNvPr id="1147" name="Google Shape;1147;p154"/>
          <p:cNvSpPr txBox="1"/>
          <p:nvPr/>
        </p:nvSpPr>
        <p:spPr>
          <a:xfrm>
            <a:off x="3044975" y="1842438"/>
            <a:ext cx="332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solidFill>
                  <a:srgbClr val="414042"/>
                </a:solidFill>
                <a:latin typeface="Proxima Nova"/>
                <a:ea typeface="Proxima Nova"/>
                <a:cs typeface="Proxima Nova"/>
                <a:sym typeface="Proxima Nova"/>
              </a:rPr>
              <a:t>MPC/Threshold Crypto</a:t>
            </a:r>
            <a:endParaRPr sz="1800" u="sng">
              <a:solidFill>
                <a:srgbClr val="414042"/>
              </a:solidFill>
              <a:latin typeface="Proxima Nova"/>
              <a:ea typeface="Proxima Nova"/>
              <a:cs typeface="Proxima Nova"/>
              <a:sym typeface="Proxima Nova"/>
            </a:endParaRPr>
          </a:p>
        </p:txBody>
      </p:sp>
      <p:sp>
        <p:nvSpPr>
          <p:cNvPr id="1148" name="Google Shape;1148;p154"/>
          <p:cNvSpPr txBox="1"/>
          <p:nvPr/>
        </p:nvSpPr>
        <p:spPr>
          <a:xfrm>
            <a:off x="3044963" y="2738488"/>
            <a:ext cx="332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solidFill>
                  <a:srgbClr val="414042"/>
                </a:solidFill>
                <a:latin typeface="Proxima Nova"/>
                <a:ea typeface="Proxima Nova"/>
                <a:cs typeface="Proxima Nova"/>
                <a:sym typeface="Proxima Nova"/>
              </a:rPr>
              <a:t>Identity + Anonymous Creds</a:t>
            </a:r>
            <a:endParaRPr sz="1800" u="sng">
              <a:solidFill>
                <a:srgbClr val="414042"/>
              </a:solidFill>
              <a:latin typeface="Proxima Nova"/>
              <a:ea typeface="Proxima Nova"/>
              <a:cs typeface="Proxima Nova"/>
              <a:sym typeface="Proxima Nova"/>
            </a:endParaRPr>
          </a:p>
        </p:txBody>
      </p:sp>
      <p:pic>
        <p:nvPicPr>
          <p:cNvPr id="1149" name="Google Shape;1149;p154"/>
          <p:cNvPicPr preferRelativeResize="0"/>
          <p:nvPr/>
        </p:nvPicPr>
        <p:blipFill>
          <a:blip r:embed="rId12">
            <a:alphaModFix/>
          </a:blip>
          <a:stretch>
            <a:fillRect/>
          </a:stretch>
        </p:blipFill>
        <p:spPr>
          <a:xfrm>
            <a:off x="3325148" y="3589754"/>
            <a:ext cx="1600357" cy="318150"/>
          </a:xfrm>
          <a:prstGeom prst="rect">
            <a:avLst/>
          </a:prstGeom>
          <a:noFill/>
          <a:ln>
            <a:noFill/>
          </a:ln>
        </p:spPr>
      </p:pic>
      <p:sp>
        <p:nvSpPr>
          <p:cNvPr id="1150" name="Google Shape;1150;p154"/>
          <p:cNvSpPr txBox="1"/>
          <p:nvPr/>
        </p:nvSpPr>
        <p:spPr>
          <a:xfrm>
            <a:off x="6393325" y="1847275"/>
            <a:ext cx="2724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solidFill>
                  <a:srgbClr val="414042"/>
                </a:solidFill>
                <a:latin typeface="Proxima Nova"/>
                <a:ea typeface="Proxima Nova"/>
                <a:cs typeface="Proxima Nova"/>
                <a:sym typeface="Proxima Nova"/>
              </a:rPr>
              <a:t>Identity + Authentication</a:t>
            </a:r>
            <a:endParaRPr sz="1800" u="sng">
              <a:solidFill>
                <a:srgbClr val="414042"/>
              </a:solidFill>
              <a:latin typeface="Proxima Nova"/>
              <a:ea typeface="Proxima Nova"/>
              <a:cs typeface="Proxima Nova"/>
              <a:sym typeface="Proxima Nova"/>
            </a:endParaRPr>
          </a:p>
        </p:txBody>
      </p:sp>
      <p:sp>
        <p:nvSpPr>
          <p:cNvPr id="1151" name="Google Shape;1151;p154"/>
          <p:cNvSpPr txBox="1"/>
          <p:nvPr/>
        </p:nvSpPr>
        <p:spPr>
          <a:xfrm>
            <a:off x="301763" y="3729088"/>
            <a:ext cx="332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solidFill>
                  <a:srgbClr val="414042"/>
                </a:solidFill>
                <a:latin typeface="Proxima Nova"/>
                <a:ea typeface="Proxima Nova"/>
                <a:cs typeface="Proxima Nova"/>
                <a:sym typeface="Proxima Nova"/>
              </a:rPr>
              <a:t>Identity + Anon Creds</a:t>
            </a:r>
            <a:endParaRPr sz="1800" u="sng">
              <a:solidFill>
                <a:srgbClr val="414042"/>
              </a:solidFill>
              <a:latin typeface="Proxima Nova"/>
              <a:ea typeface="Proxima Nova"/>
              <a:cs typeface="Proxima Nova"/>
              <a:sym typeface="Proxima Nova"/>
            </a:endParaRPr>
          </a:p>
        </p:txBody>
      </p:sp>
      <p:pic>
        <p:nvPicPr>
          <p:cNvPr id="1152" name="Google Shape;1152;p154"/>
          <p:cNvPicPr preferRelativeResize="0"/>
          <p:nvPr/>
        </p:nvPicPr>
        <p:blipFill>
          <a:blip r:embed="rId13">
            <a:alphaModFix/>
          </a:blip>
          <a:stretch>
            <a:fillRect/>
          </a:stretch>
        </p:blipFill>
        <p:spPr>
          <a:xfrm>
            <a:off x="534625" y="4126650"/>
            <a:ext cx="923402" cy="461699"/>
          </a:xfrm>
          <a:prstGeom prst="rect">
            <a:avLst/>
          </a:prstGeom>
          <a:noFill/>
          <a:ln>
            <a:noFill/>
          </a:ln>
        </p:spPr>
      </p:pic>
      <p:sp>
        <p:nvSpPr>
          <p:cNvPr id="1153" name="Google Shape;1153;p154"/>
          <p:cNvSpPr txBox="1"/>
          <p:nvPr/>
        </p:nvSpPr>
        <p:spPr>
          <a:xfrm>
            <a:off x="466844" y="4476575"/>
            <a:ext cx="1157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414042"/>
                </a:solidFill>
                <a:latin typeface="Proxima Nova"/>
                <a:ea typeface="Proxima Nova"/>
                <a:cs typeface="Proxima Nova"/>
                <a:sym typeface="Proxima Nova"/>
              </a:rPr>
              <a:t>Credo</a:t>
            </a:r>
            <a:endParaRPr b="1" sz="1800">
              <a:solidFill>
                <a:srgbClr val="414042"/>
              </a:solidFill>
              <a:latin typeface="Proxima Nova"/>
              <a:ea typeface="Proxima Nova"/>
              <a:cs typeface="Proxima Nova"/>
              <a:sym typeface="Proxima Nova"/>
            </a:endParaRPr>
          </a:p>
        </p:txBody>
      </p:sp>
      <p:sp>
        <p:nvSpPr>
          <p:cNvPr id="1154" name="Google Shape;1154;p154"/>
          <p:cNvSpPr txBox="1"/>
          <p:nvPr/>
        </p:nvSpPr>
        <p:spPr>
          <a:xfrm>
            <a:off x="6639950" y="3849600"/>
            <a:ext cx="2183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solidFill>
                  <a:srgbClr val="414042"/>
                </a:solidFill>
                <a:latin typeface="Proxima Nova"/>
                <a:ea typeface="Proxima Nova"/>
                <a:cs typeface="Proxima Nova"/>
                <a:sym typeface="Proxima Nova"/>
              </a:rPr>
              <a:t>Identity + Anonymous Creds</a:t>
            </a:r>
            <a:endParaRPr sz="1800" u="sng">
              <a:solidFill>
                <a:srgbClr val="414042"/>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155"/>
          <p:cNvSpPr txBox="1"/>
          <p:nvPr>
            <p:ph idx="1" type="body"/>
          </p:nvPr>
        </p:nvSpPr>
        <p:spPr>
          <a:xfrm>
            <a:off x="755650" y="1899176"/>
            <a:ext cx="7632600" cy="625500"/>
          </a:xfrm>
          <a:prstGeom prst="rect">
            <a:avLst/>
          </a:prstGeom>
        </p:spPr>
        <p:txBody>
          <a:bodyPr anchorCtr="0" anchor="ctr" bIns="0" lIns="0" spcFirstLastPara="1" rIns="0" wrap="square" tIns="0">
            <a:noAutofit/>
          </a:bodyPr>
          <a:lstStyle/>
          <a:p>
            <a:pPr indent="0" lvl="0" marL="0" rtl="0" algn="ctr">
              <a:lnSpc>
                <a:spcPct val="70000"/>
              </a:lnSpc>
              <a:spcBef>
                <a:spcPts val="1000"/>
              </a:spcBef>
              <a:spcAft>
                <a:spcPts val="0"/>
              </a:spcAft>
              <a:buSzPts val="523"/>
              <a:buNone/>
            </a:pPr>
            <a:r>
              <a:rPr lang="en-US" sz="3280"/>
              <a:t>Open Source Software:</a:t>
            </a:r>
            <a:endParaRPr sz="3280"/>
          </a:p>
          <a:p>
            <a:pPr indent="0" lvl="0" marL="0" rtl="0" algn="ctr">
              <a:lnSpc>
                <a:spcPct val="70000"/>
              </a:lnSpc>
              <a:spcBef>
                <a:spcPts val="1000"/>
              </a:spcBef>
              <a:spcAft>
                <a:spcPts val="0"/>
              </a:spcAft>
              <a:buSzPts val="523"/>
              <a:buNone/>
            </a:pPr>
            <a:r>
              <a:rPr lang="en-US" sz="3280"/>
              <a:t>Table Stakes</a:t>
            </a:r>
            <a:endParaRPr sz="328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sp>
        <p:nvSpPr>
          <p:cNvPr id="1164" name="Google Shape;1164;p156"/>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156"/>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What Is Open Source Software?</a:t>
            </a:r>
            <a:endParaRPr>
              <a:solidFill>
                <a:schemeClr val="accent4"/>
              </a:solidFill>
            </a:endParaRPr>
          </a:p>
        </p:txBody>
      </p:sp>
      <p:sp>
        <p:nvSpPr>
          <p:cNvPr id="1166" name="Google Shape;1166;p156"/>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67" name="Google Shape;1167;p156"/>
          <p:cNvSpPr txBox="1"/>
          <p:nvPr/>
        </p:nvSpPr>
        <p:spPr>
          <a:xfrm>
            <a:off x="152650" y="934225"/>
            <a:ext cx="85341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36364C"/>
                </a:solidFill>
              </a:rPr>
              <a:t>Open source software (OSS) is a type of computer software in which source code is released under a </a:t>
            </a:r>
            <a:r>
              <a:rPr b="1" lang="en-US" sz="2000">
                <a:solidFill>
                  <a:srgbClr val="36364C"/>
                </a:solidFill>
              </a:rPr>
              <a:t>license</a:t>
            </a:r>
            <a:r>
              <a:rPr lang="en-US" sz="2000">
                <a:solidFill>
                  <a:srgbClr val="36364C"/>
                </a:solidFill>
              </a:rPr>
              <a:t> in which the copyright holder grants users the rights to study, change, and distribute the software to anyone and for any purpose. Open source software may be developed in a collaborative public manner.</a:t>
            </a:r>
            <a:endParaRPr sz="2000">
              <a:solidFill>
                <a:srgbClr val="36364C"/>
              </a:solidFill>
            </a:endParaRPr>
          </a:p>
          <a:p>
            <a:pPr indent="0" lvl="0" marL="0" rtl="0" algn="l">
              <a:spcBef>
                <a:spcPts val="0"/>
              </a:spcBef>
              <a:spcAft>
                <a:spcPts val="0"/>
              </a:spcAft>
              <a:buNone/>
            </a:pPr>
            <a:r>
              <a:t/>
            </a:r>
            <a:endParaRPr>
              <a:solidFill>
                <a:srgbClr val="36364C"/>
              </a:solidFill>
              <a:latin typeface="Libre Franklin"/>
              <a:ea typeface="Libre Franklin"/>
              <a:cs typeface="Libre Franklin"/>
              <a:sym typeface="Libre Franklin"/>
            </a:endParaRPr>
          </a:p>
        </p:txBody>
      </p:sp>
      <p:sp>
        <p:nvSpPr>
          <p:cNvPr id="1168" name="Google Shape;1168;p156"/>
          <p:cNvSpPr/>
          <p:nvPr/>
        </p:nvSpPr>
        <p:spPr>
          <a:xfrm>
            <a:off x="3886975" y="2764550"/>
            <a:ext cx="4685400" cy="1917300"/>
          </a:xfrm>
          <a:prstGeom prst="wedgeRectCallout">
            <a:avLst>
              <a:gd fmla="val -40225" name="adj1"/>
              <a:gd fmla="val -109327" name="adj2"/>
            </a:avLst>
          </a:pr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2000">
                <a:solidFill>
                  <a:srgbClr val="24292E"/>
                </a:solidFill>
              </a:rPr>
              <a:t>License</a:t>
            </a:r>
            <a:r>
              <a:rPr lang="en-US" sz="2000">
                <a:solidFill>
                  <a:srgbClr val="24292E"/>
                </a:solidFill>
              </a:rPr>
              <a:t> is a legal document that records and formally expresses a set of legally enforceable acts, processes, or contractual duties, obligations, or rights related to the software and/or source code.</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157"/>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157"/>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Open Source Licensing:  Three Types</a:t>
            </a:r>
            <a:endParaRPr>
              <a:solidFill>
                <a:schemeClr val="accent4"/>
              </a:solidFill>
            </a:endParaRPr>
          </a:p>
        </p:txBody>
      </p:sp>
      <p:sp>
        <p:nvSpPr>
          <p:cNvPr id="1175" name="Google Shape;1175;p157"/>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76" name="Google Shape;1176;p157"/>
          <p:cNvSpPr txBox="1"/>
          <p:nvPr/>
        </p:nvSpPr>
        <p:spPr>
          <a:xfrm>
            <a:off x="225650" y="1346600"/>
            <a:ext cx="3565500" cy="5814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US" sz="2320">
                <a:solidFill>
                  <a:schemeClr val="dk1"/>
                </a:solidFill>
                <a:latin typeface="Proxima Nova Extrabold"/>
                <a:ea typeface="Proxima Nova Extrabold"/>
                <a:cs typeface="Proxima Nova Extrabold"/>
                <a:sym typeface="Proxima Nova Extrabold"/>
              </a:rPr>
              <a:t>Business (e.g. BSL)</a:t>
            </a:r>
            <a:endParaRPr sz="2320">
              <a:solidFill>
                <a:schemeClr val="dk1"/>
              </a:solidFill>
              <a:latin typeface="Proxima Nova Extrabold"/>
              <a:ea typeface="Proxima Nova Extrabold"/>
              <a:cs typeface="Proxima Nova Extrabold"/>
              <a:sym typeface="Proxima Nova Extrabold"/>
            </a:endParaRPr>
          </a:p>
        </p:txBody>
      </p:sp>
      <p:sp>
        <p:nvSpPr>
          <p:cNvPr id="1177" name="Google Shape;1177;p157"/>
          <p:cNvSpPr txBox="1"/>
          <p:nvPr/>
        </p:nvSpPr>
        <p:spPr>
          <a:xfrm>
            <a:off x="4086500" y="1270400"/>
            <a:ext cx="4955700" cy="581400"/>
          </a:xfrm>
          <a:prstGeom prst="rect">
            <a:avLst/>
          </a:prstGeom>
          <a:noFill/>
          <a:ln>
            <a:noFill/>
          </a:ln>
        </p:spPr>
        <p:txBody>
          <a:bodyPr anchorCtr="0" anchor="t" bIns="91425" lIns="91425" spcFirstLastPara="1" rIns="91425" wrap="square" tIns="91425">
            <a:noAutofit/>
          </a:bodyPr>
          <a:lstStyle/>
          <a:p>
            <a:pPr indent="0" lvl="0" marL="0" rtl="0" algn="ctr">
              <a:lnSpc>
                <a:spcPct val="135000"/>
              </a:lnSpc>
              <a:spcBef>
                <a:spcPts val="0"/>
              </a:spcBef>
              <a:spcAft>
                <a:spcPts val="1200"/>
              </a:spcAft>
              <a:buNone/>
            </a:pPr>
            <a:r>
              <a:rPr i="1" lang="en-US" sz="1500">
                <a:solidFill>
                  <a:srgbClr val="000000"/>
                </a:solidFill>
                <a:latin typeface="Space Grotesk"/>
                <a:ea typeface="Space Grotesk"/>
                <a:cs typeface="Space Grotesk"/>
                <a:sym typeface="Space Grotesk"/>
              </a:rPr>
              <a:t>Very restrictive software licenses that may require payments to a developing company for use.</a:t>
            </a:r>
            <a:endParaRPr sz="1500">
              <a:solidFill>
                <a:srgbClr val="000000"/>
              </a:solidFill>
              <a:latin typeface="Space Grotesk"/>
              <a:ea typeface="Space Grotesk"/>
              <a:cs typeface="Space Grotesk"/>
              <a:sym typeface="Space Grotesk"/>
            </a:endParaRPr>
          </a:p>
        </p:txBody>
      </p:sp>
      <p:sp>
        <p:nvSpPr>
          <p:cNvPr id="1178" name="Google Shape;1178;p157"/>
          <p:cNvSpPr txBox="1"/>
          <p:nvPr/>
        </p:nvSpPr>
        <p:spPr>
          <a:xfrm>
            <a:off x="225650" y="2413400"/>
            <a:ext cx="3565500" cy="5814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US" sz="2320">
                <a:solidFill>
                  <a:schemeClr val="dk1"/>
                </a:solidFill>
                <a:latin typeface="Proxima Nova Extrabold"/>
                <a:ea typeface="Proxima Nova Extrabold"/>
                <a:cs typeface="Proxima Nova Extrabold"/>
                <a:sym typeface="Proxima Nova Extrabold"/>
              </a:rPr>
              <a:t>Copyleft (e.g. GPL)</a:t>
            </a:r>
            <a:endParaRPr sz="2320">
              <a:solidFill>
                <a:schemeClr val="dk1"/>
              </a:solidFill>
              <a:latin typeface="Proxima Nova Extrabold"/>
              <a:ea typeface="Proxima Nova Extrabold"/>
              <a:cs typeface="Proxima Nova Extrabold"/>
              <a:sym typeface="Proxima Nova Extrabold"/>
            </a:endParaRPr>
          </a:p>
        </p:txBody>
      </p:sp>
      <p:sp>
        <p:nvSpPr>
          <p:cNvPr id="1179" name="Google Shape;1179;p157"/>
          <p:cNvSpPr txBox="1"/>
          <p:nvPr/>
        </p:nvSpPr>
        <p:spPr>
          <a:xfrm>
            <a:off x="225650" y="3533000"/>
            <a:ext cx="3565500" cy="5814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2320">
                <a:solidFill>
                  <a:schemeClr val="dk1"/>
                </a:solidFill>
                <a:latin typeface="Proxima Nova Extrabold"/>
                <a:ea typeface="Proxima Nova Extrabold"/>
                <a:cs typeface="Proxima Nova Extrabold"/>
                <a:sym typeface="Proxima Nova Extrabold"/>
              </a:rPr>
              <a:t>Permissive (e.g. Apache)</a:t>
            </a:r>
            <a:endParaRPr sz="2320">
              <a:solidFill>
                <a:schemeClr val="dk1"/>
              </a:solidFill>
              <a:latin typeface="Proxima Nova Extrabold"/>
              <a:ea typeface="Proxima Nova Extrabold"/>
              <a:cs typeface="Proxima Nova Extrabold"/>
              <a:sym typeface="Proxima Nova Extrabold"/>
            </a:endParaRPr>
          </a:p>
        </p:txBody>
      </p:sp>
      <p:sp>
        <p:nvSpPr>
          <p:cNvPr id="1180" name="Google Shape;1180;p157"/>
          <p:cNvSpPr txBox="1"/>
          <p:nvPr/>
        </p:nvSpPr>
        <p:spPr>
          <a:xfrm>
            <a:off x="4086650" y="2337200"/>
            <a:ext cx="4955700" cy="581400"/>
          </a:xfrm>
          <a:prstGeom prst="rect">
            <a:avLst/>
          </a:prstGeom>
          <a:noFill/>
          <a:ln>
            <a:noFill/>
          </a:ln>
        </p:spPr>
        <p:txBody>
          <a:bodyPr anchorCtr="0" anchor="t" bIns="91425" lIns="91425" spcFirstLastPara="1" rIns="91425" wrap="square" tIns="91425">
            <a:noAutofit/>
          </a:bodyPr>
          <a:lstStyle/>
          <a:p>
            <a:pPr indent="0" lvl="0" marL="0" rtl="0" algn="ctr">
              <a:lnSpc>
                <a:spcPct val="135000"/>
              </a:lnSpc>
              <a:spcBef>
                <a:spcPts val="0"/>
              </a:spcBef>
              <a:spcAft>
                <a:spcPts val="1200"/>
              </a:spcAft>
              <a:buNone/>
            </a:pPr>
            <a:r>
              <a:rPr i="1" lang="en-US" sz="1500">
                <a:solidFill>
                  <a:srgbClr val="000000"/>
                </a:solidFill>
                <a:latin typeface="Space Grotesk"/>
                <a:ea typeface="Space Grotesk"/>
                <a:cs typeface="Space Grotesk"/>
                <a:sym typeface="Space Grotesk"/>
              </a:rPr>
              <a:t>Modifying the software requires you to contribute back any “derivative works”.</a:t>
            </a:r>
            <a:endParaRPr sz="1500">
              <a:solidFill>
                <a:srgbClr val="000000"/>
              </a:solidFill>
              <a:latin typeface="Space Grotesk"/>
              <a:ea typeface="Space Grotesk"/>
              <a:cs typeface="Space Grotesk"/>
              <a:sym typeface="Space Grotesk"/>
            </a:endParaRPr>
          </a:p>
        </p:txBody>
      </p:sp>
      <p:sp>
        <p:nvSpPr>
          <p:cNvPr id="1181" name="Google Shape;1181;p157"/>
          <p:cNvSpPr txBox="1"/>
          <p:nvPr/>
        </p:nvSpPr>
        <p:spPr>
          <a:xfrm>
            <a:off x="4086500" y="3404000"/>
            <a:ext cx="4955700" cy="839400"/>
          </a:xfrm>
          <a:prstGeom prst="rect">
            <a:avLst/>
          </a:prstGeom>
          <a:noFill/>
          <a:ln>
            <a:noFill/>
          </a:ln>
        </p:spPr>
        <p:txBody>
          <a:bodyPr anchorCtr="0" anchor="t" bIns="91425" lIns="91425" spcFirstLastPara="1" rIns="91425" wrap="square" tIns="91425">
            <a:noAutofit/>
          </a:bodyPr>
          <a:lstStyle/>
          <a:p>
            <a:pPr indent="0" lvl="0" marL="0" rtl="0" algn="ctr">
              <a:lnSpc>
                <a:spcPct val="135000"/>
              </a:lnSpc>
              <a:spcBef>
                <a:spcPts val="0"/>
              </a:spcBef>
              <a:spcAft>
                <a:spcPts val="1200"/>
              </a:spcAft>
              <a:buNone/>
            </a:pPr>
            <a:r>
              <a:rPr i="1" lang="en-US" sz="1500">
                <a:solidFill>
                  <a:srgbClr val="000000"/>
                </a:solidFill>
                <a:latin typeface="Space Grotesk"/>
                <a:ea typeface="Space Grotesk"/>
                <a:cs typeface="Space Grotesk"/>
                <a:sym typeface="Space Grotesk"/>
              </a:rPr>
              <a:t>You can use and modify the software in essentially any way that you like.</a:t>
            </a:r>
            <a:endParaRPr sz="1500">
              <a:solidFill>
                <a:srgbClr val="000000"/>
              </a:solidFill>
              <a:latin typeface="Space Grotesk"/>
              <a:ea typeface="Space Grotesk"/>
              <a:cs typeface="Space Grotesk"/>
              <a:sym typeface="Space Grotes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158"/>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58"/>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Business Source License (BSL)</a:t>
            </a:r>
            <a:endParaRPr>
              <a:solidFill>
                <a:schemeClr val="accent4"/>
              </a:solidFill>
            </a:endParaRPr>
          </a:p>
        </p:txBody>
      </p:sp>
      <p:sp>
        <p:nvSpPr>
          <p:cNvPr id="1188" name="Google Shape;1188;p158"/>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89" name="Google Shape;1189;p158"/>
          <p:cNvSpPr txBox="1"/>
          <p:nvPr/>
        </p:nvSpPr>
        <p:spPr>
          <a:xfrm>
            <a:off x="473364" y="1280160"/>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30000"/>
              </a:lnSpc>
              <a:spcBef>
                <a:spcPts val="0"/>
              </a:spcBef>
              <a:spcAft>
                <a:spcPts val="0"/>
              </a:spcAft>
              <a:buNone/>
            </a:pPr>
            <a:r>
              <a:rPr lang="en-US" sz="1600">
                <a:solidFill>
                  <a:srgbClr val="36364C"/>
                </a:solidFill>
              </a:rPr>
              <a:t>Technically a source-available license, </a:t>
            </a:r>
            <a:r>
              <a:rPr b="1" lang="en-US" sz="1600">
                <a:solidFill>
                  <a:srgbClr val="36364C"/>
                </a:solidFill>
              </a:rPr>
              <a:t>not an open source license</a:t>
            </a:r>
            <a:r>
              <a:rPr lang="en-US" sz="1600">
                <a:solidFill>
                  <a:srgbClr val="36364C"/>
                </a:solidFill>
              </a:rPr>
              <a:t>.  The source code is </a:t>
            </a:r>
            <a:r>
              <a:rPr b="1" lang="en-US" sz="1600">
                <a:solidFill>
                  <a:srgbClr val="36364C"/>
                </a:solidFill>
              </a:rPr>
              <a:t>public but use is limited to certain users</a:t>
            </a:r>
            <a:r>
              <a:rPr lang="en-US" sz="1600">
                <a:solidFill>
                  <a:srgbClr val="36364C"/>
                </a:solidFill>
              </a:rPr>
              <a:t>.</a:t>
            </a:r>
            <a:endParaRPr sz="1600">
              <a:solidFill>
                <a:srgbClr val="36364C"/>
              </a:solidFill>
            </a:endParaRPr>
          </a:p>
          <a:p>
            <a:pPr indent="0" lvl="0" marL="0" rtl="0" algn="l">
              <a:lnSpc>
                <a:spcPct val="130000"/>
              </a:lnSpc>
              <a:spcBef>
                <a:spcPts val="0"/>
              </a:spcBef>
              <a:spcAft>
                <a:spcPts val="0"/>
              </a:spcAft>
              <a:buNone/>
            </a:pPr>
            <a:r>
              <a:t/>
            </a:r>
            <a:endParaRPr sz="1600">
              <a:solidFill>
                <a:srgbClr val="36364C"/>
              </a:solidFill>
            </a:endParaRPr>
          </a:p>
          <a:p>
            <a:pPr indent="0" lvl="0" marL="0" rtl="0" algn="l">
              <a:lnSpc>
                <a:spcPct val="130000"/>
              </a:lnSpc>
              <a:spcBef>
                <a:spcPts val="0"/>
              </a:spcBef>
              <a:spcAft>
                <a:spcPts val="0"/>
              </a:spcAft>
              <a:buNone/>
            </a:pPr>
            <a:r>
              <a:rPr lang="en-US" sz="1600">
                <a:solidFill>
                  <a:srgbClr val="36364C"/>
                </a:solidFill>
              </a:rPr>
              <a:t>After a certain amount of time the </a:t>
            </a:r>
            <a:r>
              <a:rPr b="1" lang="en-US" sz="1600">
                <a:solidFill>
                  <a:srgbClr val="36364C"/>
                </a:solidFill>
              </a:rPr>
              <a:t>code converts to a standard open source license</a:t>
            </a:r>
            <a:r>
              <a:rPr lang="en-US" sz="1600">
                <a:solidFill>
                  <a:srgbClr val="36364C"/>
                </a:solidFill>
              </a:rPr>
              <a:t>.</a:t>
            </a:r>
            <a:endParaRPr sz="1600">
              <a:solidFill>
                <a:srgbClr val="36364C"/>
              </a:solidFill>
            </a:endParaRPr>
          </a:p>
          <a:p>
            <a:pPr indent="0" lvl="0" marL="0" rtl="0" algn="l">
              <a:lnSpc>
                <a:spcPct val="130000"/>
              </a:lnSpc>
              <a:spcBef>
                <a:spcPts val="0"/>
              </a:spcBef>
              <a:spcAft>
                <a:spcPts val="0"/>
              </a:spcAft>
              <a:buNone/>
            </a:pPr>
            <a:r>
              <a:t/>
            </a:r>
            <a:endParaRPr sz="1300">
              <a:solidFill>
                <a:srgbClr val="36364C"/>
              </a:solidFill>
              <a:latin typeface="Libre Franklin"/>
              <a:ea typeface="Libre Franklin"/>
              <a:cs typeface="Libre Franklin"/>
              <a:sym typeface="Libre Franklin"/>
            </a:endParaRPr>
          </a:p>
        </p:txBody>
      </p:sp>
      <p:sp>
        <p:nvSpPr>
          <p:cNvPr id="1190" name="Google Shape;1190;p158"/>
          <p:cNvSpPr txBox="1"/>
          <p:nvPr/>
        </p:nvSpPr>
        <p:spPr>
          <a:xfrm>
            <a:off x="4680000" y="1280160"/>
            <a:ext cx="3999900" cy="3416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30000"/>
              </a:lnSpc>
              <a:spcBef>
                <a:spcPts val="0"/>
              </a:spcBef>
              <a:spcAft>
                <a:spcPts val="0"/>
              </a:spcAft>
              <a:buNone/>
            </a:pPr>
            <a:r>
              <a:rPr lang="en-US" sz="1600">
                <a:solidFill>
                  <a:srgbClr val="36364C"/>
                </a:solidFill>
              </a:rPr>
              <a:t>Viewed as a</a:t>
            </a:r>
            <a:r>
              <a:rPr b="1" lang="en-US" sz="1600">
                <a:solidFill>
                  <a:srgbClr val="36364C"/>
                </a:solidFill>
              </a:rPr>
              <a:t> compromise between proprietary software and open source</a:t>
            </a:r>
            <a:r>
              <a:rPr lang="en-US" sz="1600">
                <a:solidFill>
                  <a:srgbClr val="36364C"/>
                </a:solidFill>
              </a:rPr>
              <a:t>.  Treat software under this license as </a:t>
            </a:r>
            <a:r>
              <a:rPr b="1" lang="en-US" sz="1600">
                <a:solidFill>
                  <a:srgbClr val="36364C"/>
                </a:solidFill>
              </a:rPr>
              <a:t>proprietary</a:t>
            </a:r>
            <a:r>
              <a:rPr lang="en-US" sz="1600">
                <a:solidFill>
                  <a:srgbClr val="36364C"/>
                </a:solidFill>
              </a:rPr>
              <a:t>, but with the extra added benefit that you (and others) can review the source code.</a:t>
            </a:r>
            <a:endParaRPr sz="1600">
              <a:solidFill>
                <a:srgbClr val="36364C"/>
              </a:solidFill>
            </a:endParaRPr>
          </a:p>
          <a:p>
            <a:pPr indent="0" lvl="0" marL="0" rtl="0" algn="l">
              <a:lnSpc>
                <a:spcPct val="130000"/>
              </a:lnSpc>
              <a:spcBef>
                <a:spcPts val="0"/>
              </a:spcBef>
              <a:spcAft>
                <a:spcPts val="0"/>
              </a:spcAft>
              <a:buNone/>
            </a:pPr>
            <a:r>
              <a:t/>
            </a:r>
            <a:endParaRPr sz="1600">
              <a:solidFill>
                <a:srgbClr val="36364C"/>
              </a:solidFill>
            </a:endParaRPr>
          </a:p>
          <a:p>
            <a:pPr indent="0" lvl="0" marL="0" rtl="0" algn="l">
              <a:lnSpc>
                <a:spcPct val="130000"/>
              </a:lnSpc>
              <a:spcBef>
                <a:spcPts val="0"/>
              </a:spcBef>
              <a:spcAft>
                <a:spcPts val="0"/>
              </a:spcAft>
              <a:buNone/>
            </a:pPr>
            <a:r>
              <a:rPr lang="en-US" sz="1600" u="sng">
                <a:solidFill>
                  <a:srgbClr val="36364C"/>
                </a:solidFill>
              </a:rPr>
              <a:t>Notable examples</a:t>
            </a:r>
            <a:r>
              <a:rPr lang="en-US" sz="1600">
                <a:solidFill>
                  <a:srgbClr val="36364C"/>
                </a:solidFill>
              </a:rPr>
              <a:t>: BUSL  </a:t>
            </a:r>
            <a:endParaRPr sz="1600">
              <a:solidFill>
                <a:srgbClr val="36364C"/>
              </a:solidFill>
            </a:endParaRPr>
          </a:p>
          <a:p>
            <a:pPr indent="0" lvl="0" marL="0" rtl="0" algn="l">
              <a:lnSpc>
                <a:spcPct val="130000"/>
              </a:lnSpc>
              <a:spcBef>
                <a:spcPts val="0"/>
              </a:spcBef>
              <a:spcAft>
                <a:spcPts val="0"/>
              </a:spcAft>
              <a:buNone/>
            </a:pPr>
            <a:r>
              <a:rPr lang="en-US" sz="1600" u="sng">
                <a:solidFill>
                  <a:srgbClr val="36364C"/>
                </a:solidFill>
              </a:rPr>
              <a:t>Notable Projects</a:t>
            </a:r>
            <a:r>
              <a:rPr lang="en-US" sz="1600">
                <a:solidFill>
                  <a:srgbClr val="36364C"/>
                </a:solidFill>
              </a:rPr>
              <a:t>:  MariaDB MaxScale, Hashicorp Terraform, Arbitrum Nitro</a:t>
            </a:r>
            <a:endParaRPr sz="1600">
              <a:solidFill>
                <a:srgbClr val="36364C"/>
              </a:solidFill>
            </a:endParaRPr>
          </a:p>
          <a:p>
            <a:pPr indent="0" lvl="0" marL="0" rtl="0" algn="l">
              <a:lnSpc>
                <a:spcPct val="130000"/>
              </a:lnSpc>
              <a:spcBef>
                <a:spcPts val="0"/>
              </a:spcBef>
              <a:spcAft>
                <a:spcPts val="0"/>
              </a:spcAft>
              <a:buNone/>
            </a:pPr>
            <a:r>
              <a:t/>
            </a:r>
            <a:endParaRPr sz="1300">
              <a:solidFill>
                <a:srgbClr val="36364C"/>
              </a:solidFill>
              <a:latin typeface="Libre Franklin"/>
              <a:ea typeface="Libre Franklin"/>
              <a:cs typeface="Libre Franklin"/>
              <a:sym typeface="Libre Frankl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159"/>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159"/>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Business Source License (BSL)</a:t>
            </a:r>
            <a:endParaRPr>
              <a:solidFill>
                <a:schemeClr val="accent4"/>
              </a:solidFill>
            </a:endParaRPr>
          </a:p>
        </p:txBody>
      </p:sp>
      <p:sp>
        <p:nvSpPr>
          <p:cNvPr id="1197" name="Google Shape;1197;p159"/>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98" name="Google Shape;1198;p159"/>
          <p:cNvSpPr txBox="1"/>
          <p:nvPr/>
        </p:nvSpPr>
        <p:spPr>
          <a:xfrm>
            <a:off x="473364" y="1280160"/>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30000"/>
              </a:lnSpc>
              <a:spcBef>
                <a:spcPts val="0"/>
              </a:spcBef>
              <a:spcAft>
                <a:spcPts val="0"/>
              </a:spcAft>
              <a:buNone/>
            </a:pPr>
            <a:r>
              <a:rPr lang="en-US" sz="1600">
                <a:solidFill>
                  <a:srgbClr val="36364C"/>
                </a:solidFill>
              </a:rPr>
              <a:t>Technically a source-available license, </a:t>
            </a:r>
            <a:r>
              <a:rPr b="1" lang="en-US" sz="1600">
                <a:solidFill>
                  <a:srgbClr val="36364C"/>
                </a:solidFill>
              </a:rPr>
              <a:t>not an open source license</a:t>
            </a:r>
            <a:r>
              <a:rPr lang="en-US" sz="1600">
                <a:solidFill>
                  <a:srgbClr val="36364C"/>
                </a:solidFill>
              </a:rPr>
              <a:t>.  The source code is </a:t>
            </a:r>
            <a:r>
              <a:rPr b="1" lang="en-US" sz="1600">
                <a:solidFill>
                  <a:srgbClr val="36364C"/>
                </a:solidFill>
              </a:rPr>
              <a:t>public but use is limited to certain users</a:t>
            </a:r>
            <a:r>
              <a:rPr lang="en-US" sz="1600">
                <a:solidFill>
                  <a:srgbClr val="36364C"/>
                </a:solidFill>
              </a:rPr>
              <a:t>.</a:t>
            </a:r>
            <a:endParaRPr sz="1600">
              <a:solidFill>
                <a:srgbClr val="36364C"/>
              </a:solidFill>
            </a:endParaRPr>
          </a:p>
          <a:p>
            <a:pPr indent="0" lvl="0" marL="0" rtl="0" algn="l">
              <a:lnSpc>
                <a:spcPct val="130000"/>
              </a:lnSpc>
              <a:spcBef>
                <a:spcPts val="0"/>
              </a:spcBef>
              <a:spcAft>
                <a:spcPts val="0"/>
              </a:spcAft>
              <a:buNone/>
            </a:pPr>
            <a:r>
              <a:t/>
            </a:r>
            <a:endParaRPr sz="1600">
              <a:solidFill>
                <a:srgbClr val="36364C"/>
              </a:solidFill>
            </a:endParaRPr>
          </a:p>
          <a:p>
            <a:pPr indent="0" lvl="0" marL="0" rtl="0" algn="l">
              <a:lnSpc>
                <a:spcPct val="130000"/>
              </a:lnSpc>
              <a:spcBef>
                <a:spcPts val="0"/>
              </a:spcBef>
              <a:spcAft>
                <a:spcPts val="0"/>
              </a:spcAft>
              <a:buNone/>
            </a:pPr>
            <a:r>
              <a:rPr lang="en-US" sz="1600">
                <a:solidFill>
                  <a:srgbClr val="36364C"/>
                </a:solidFill>
              </a:rPr>
              <a:t>After a certain amount of time the </a:t>
            </a:r>
            <a:r>
              <a:rPr b="1" lang="en-US" sz="1600">
                <a:solidFill>
                  <a:srgbClr val="36364C"/>
                </a:solidFill>
              </a:rPr>
              <a:t>code converts to a standard open source license</a:t>
            </a:r>
            <a:r>
              <a:rPr lang="en-US" sz="1600">
                <a:solidFill>
                  <a:srgbClr val="36364C"/>
                </a:solidFill>
              </a:rPr>
              <a:t>.</a:t>
            </a:r>
            <a:endParaRPr sz="1600">
              <a:solidFill>
                <a:srgbClr val="36364C"/>
              </a:solidFill>
            </a:endParaRPr>
          </a:p>
          <a:p>
            <a:pPr indent="0" lvl="0" marL="0" rtl="0" algn="l">
              <a:lnSpc>
                <a:spcPct val="130000"/>
              </a:lnSpc>
              <a:spcBef>
                <a:spcPts val="0"/>
              </a:spcBef>
              <a:spcAft>
                <a:spcPts val="0"/>
              </a:spcAft>
              <a:buNone/>
            </a:pPr>
            <a:r>
              <a:t/>
            </a:r>
            <a:endParaRPr sz="1300">
              <a:solidFill>
                <a:srgbClr val="36364C"/>
              </a:solidFill>
              <a:latin typeface="Libre Franklin"/>
              <a:ea typeface="Libre Franklin"/>
              <a:cs typeface="Libre Franklin"/>
              <a:sym typeface="Libre Franklin"/>
            </a:endParaRPr>
          </a:p>
        </p:txBody>
      </p:sp>
      <p:sp>
        <p:nvSpPr>
          <p:cNvPr id="1199" name="Google Shape;1199;p159"/>
          <p:cNvSpPr txBox="1"/>
          <p:nvPr/>
        </p:nvSpPr>
        <p:spPr>
          <a:xfrm>
            <a:off x="4680000" y="1280160"/>
            <a:ext cx="3999900" cy="3416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30000"/>
              </a:lnSpc>
              <a:spcBef>
                <a:spcPts val="0"/>
              </a:spcBef>
              <a:spcAft>
                <a:spcPts val="0"/>
              </a:spcAft>
              <a:buNone/>
            </a:pPr>
            <a:r>
              <a:rPr lang="en-US" sz="1600">
                <a:solidFill>
                  <a:srgbClr val="36364C"/>
                </a:solidFill>
              </a:rPr>
              <a:t>Viewed as a</a:t>
            </a:r>
            <a:r>
              <a:rPr b="1" lang="en-US" sz="1600">
                <a:solidFill>
                  <a:srgbClr val="36364C"/>
                </a:solidFill>
              </a:rPr>
              <a:t> compromise between proprietary software and open source</a:t>
            </a:r>
            <a:r>
              <a:rPr lang="en-US" sz="1600">
                <a:solidFill>
                  <a:srgbClr val="36364C"/>
                </a:solidFill>
              </a:rPr>
              <a:t>.  Treat software under this license as </a:t>
            </a:r>
            <a:r>
              <a:rPr b="1" lang="en-US" sz="1600">
                <a:solidFill>
                  <a:srgbClr val="36364C"/>
                </a:solidFill>
              </a:rPr>
              <a:t>proprietary</a:t>
            </a:r>
            <a:r>
              <a:rPr lang="en-US" sz="1600">
                <a:solidFill>
                  <a:srgbClr val="36364C"/>
                </a:solidFill>
              </a:rPr>
              <a:t>, but with the extra added benefit that you (and others) can review the source code.</a:t>
            </a:r>
            <a:endParaRPr sz="1600">
              <a:solidFill>
                <a:srgbClr val="36364C"/>
              </a:solidFill>
            </a:endParaRPr>
          </a:p>
          <a:p>
            <a:pPr indent="0" lvl="0" marL="0" rtl="0" algn="l">
              <a:lnSpc>
                <a:spcPct val="130000"/>
              </a:lnSpc>
              <a:spcBef>
                <a:spcPts val="0"/>
              </a:spcBef>
              <a:spcAft>
                <a:spcPts val="0"/>
              </a:spcAft>
              <a:buNone/>
            </a:pPr>
            <a:r>
              <a:t/>
            </a:r>
            <a:endParaRPr sz="1600">
              <a:solidFill>
                <a:srgbClr val="36364C"/>
              </a:solidFill>
            </a:endParaRPr>
          </a:p>
          <a:p>
            <a:pPr indent="0" lvl="0" marL="0" rtl="0" algn="l">
              <a:lnSpc>
                <a:spcPct val="130000"/>
              </a:lnSpc>
              <a:spcBef>
                <a:spcPts val="0"/>
              </a:spcBef>
              <a:spcAft>
                <a:spcPts val="0"/>
              </a:spcAft>
              <a:buNone/>
            </a:pPr>
            <a:r>
              <a:rPr lang="en-US" sz="1600" u="sng">
                <a:solidFill>
                  <a:srgbClr val="36364C"/>
                </a:solidFill>
              </a:rPr>
              <a:t>Notable examples</a:t>
            </a:r>
            <a:r>
              <a:rPr lang="en-US" sz="1600">
                <a:solidFill>
                  <a:srgbClr val="36364C"/>
                </a:solidFill>
              </a:rPr>
              <a:t>: BUSL  </a:t>
            </a:r>
            <a:endParaRPr sz="1600">
              <a:solidFill>
                <a:srgbClr val="36364C"/>
              </a:solidFill>
            </a:endParaRPr>
          </a:p>
          <a:p>
            <a:pPr indent="0" lvl="0" marL="0" rtl="0" algn="l">
              <a:lnSpc>
                <a:spcPct val="130000"/>
              </a:lnSpc>
              <a:spcBef>
                <a:spcPts val="0"/>
              </a:spcBef>
              <a:spcAft>
                <a:spcPts val="0"/>
              </a:spcAft>
              <a:buNone/>
            </a:pPr>
            <a:r>
              <a:rPr lang="en-US" sz="1600" u="sng">
                <a:solidFill>
                  <a:srgbClr val="36364C"/>
                </a:solidFill>
              </a:rPr>
              <a:t>Notable Projects</a:t>
            </a:r>
            <a:r>
              <a:rPr lang="en-US" sz="1600">
                <a:solidFill>
                  <a:srgbClr val="36364C"/>
                </a:solidFill>
              </a:rPr>
              <a:t>:  MariaDB MaxScale, Hashicorp Terraform, Arbitrum Nitro</a:t>
            </a:r>
            <a:endParaRPr sz="1600">
              <a:solidFill>
                <a:srgbClr val="36364C"/>
              </a:solidFill>
            </a:endParaRPr>
          </a:p>
          <a:p>
            <a:pPr indent="0" lvl="0" marL="0" rtl="0" algn="l">
              <a:lnSpc>
                <a:spcPct val="130000"/>
              </a:lnSpc>
              <a:spcBef>
                <a:spcPts val="0"/>
              </a:spcBef>
              <a:spcAft>
                <a:spcPts val="0"/>
              </a:spcAft>
              <a:buNone/>
            </a:pPr>
            <a:r>
              <a:t/>
            </a:r>
            <a:endParaRPr sz="1300">
              <a:solidFill>
                <a:srgbClr val="36364C"/>
              </a:solidFill>
              <a:latin typeface="Libre Franklin"/>
              <a:ea typeface="Libre Franklin"/>
              <a:cs typeface="Libre Franklin"/>
              <a:sym typeface="Libre Franklin"/>
            </a:endParaRPr>
          </a:p>
        </p:txBody>
      </p:sp>
      <p:sp>
        <p:nvSpPr>
          <p:cNvPr id="1200" name="Google Shape;1200;p159"/>
          <p:cNvSpPr/>
          <p:nvPr/>
        </p:nvSpPr>
        <p:spPr>
          <a:xfrm>
            <a:off x="2023175" y="1670750"/>
            <a:ext cx="4873500" cy="2339700"/>
          </a:xfrm>
          <a:prstGeom prst="roundRect">
            <a:avLst>
              <a:gd fmla="val 16667" name="adj"/>
            </a:avLst>
          </a:prstGeom>
          <a:gradFill>
            <a:gsLst>
              <a:gs pos="0">
                <a:srgbClr val="93C571"/>
              </a:gs>
              <a:gs pos="100000">
                <a:srgbClr val="54793A"/>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59"/>
          <p:cNvSpPr txBox="1"/>
          <p:nvPr/>
        </p:nvSpPr>
        <p:spPr>
          <a:xfrm>
            <a:off x="2382878" y="1803225"/>
            <a:ext cx="39414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1"/>
                </a:solidFill>
                <a:latin typeface="Proxima Nova"/>
                <a:ea typeface="Proxima Nova"/>
                <a:cs typeface="Proxima Nova"/>
                <a:sym typeface="Proxima Nova"/>
              </a:rPr>
              <a:t>Use a BSL license when:</a:t>
            </a:r>
            <a:endParaRPr b="1" sz="1600">
              <a:solidFill>
                <a:schemeClr val="lt1"/>
              </a:solidFill>
              <a:latin typeface="Proxima Nova"/>
              <a:ea typeface="Proxima Nova"/>
              <a:cs typeface="Proxima Nova"/>
              <a:sym typeface="Proxima Nova"/>
            </a:endParaRPr>
          </a:p>
          <a:p>
            <a:pPr indent="-330200" lvl="0" marL="457200" rtl="0" algn="l">
              <a:spcBef>
                <a:spcPts val="0"/>
              </a:spcBef>
              <a:spcAft>
                <a:spcPts val="0"/>
              </a:spcAft>
              <a:buClr>
                <a:schemeClr val="lt1"/>
              </a:buClr>
              <a:buSzPts val="1600"/>
              <a:buFont typeface="Proxima Nova"/>
              <a:buChar char="●"/>
            </a:pPr>
            <a:r>
              <a:rPr b="1" lang="en-US" sz="1600">
                <a:solidFill>
                  <a:schemeClr val="lt1"/>
                </a:solidFill>
                <a:latin typeface="Proxima Nova"/>
                <a:ea typeface="Proxima Nova"/>
                <a:cs typeface="Proxima Nova"/>
                <a:sym typeface="Proxima Nova"/>
              </a:rPr>
              <a:t>You want to be able to control who uses your code (like it were closed source)</a:t>
            </a:r>
            <a:endParaRPr b="1" sz="1600">
              <a:solidFill>
                <a:schemeClr val="lt1"/>
              </a:solidFill>
              <a:latin typeface="Proxima Nova"/>
              <a:ea typeface="Proxima Nova"/>
              <a:cs typeface="Proxima Nova"/>
              <a:sym typeface="Proxima Nova"/>
            </a:endParaRPr>
          </a:p>
          <a:p>
            <a:pPr indent="-330200" lvl="0" marL="457200" rtl="0" algn="l">
              <a:spcBef>
                <a:spcPts val="0"/>
              </a:spcBef>
              <a:spcAft>
                <a:spcPts val="0"/>
              </a:spcAft>
              <a:buClr>
                <a:schemeClr val="lt1"/>
              </a:buClr>
              <a:buSzPts val="1600"/>
              <a:buFont typeface="Proxima Nova"/>
              <a:buChar char="●"/>
            </a:pPr>
            <a:r>
              <a:rPr b="1" lang="en-US" sz="1600">
                <a:solidFill>
                  <a:schemeClr val="lt1"/>
                </a:solidFill>
                <a:latin typeface="Proxima Nova"/>
                <a:ea typeface="Proxima Nova"/>
                <a:cs typeface="Proxima Nova"/>
                <a:sym typeface="Proxima Nova"/>
              </a:rPr>
              <a:t>…but you want people to be able to independently verify and study your code.</a:t>
            </a:r>
            <a:endParaRPr b="1" sz="1600">
              <a:solidFill>
                <a:schemeClr val="lt1"/>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160"/>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160"/>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Copyleft License</a:t>
            </a:r>
            <a:endParaRPr>
              <a:solidFill>
                <a:schemeClr val="accent4"/>
              </a:solidFill>
            </a:endParaRPr>
          </a:p>
        </p:txBody>
      </p:sp>
      <p:sp>
        <p:nvSpPr>
          <p:cNvPr id="1208" name="Google Shape;1208;p160"/>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209" name="Google Shape;1209;p160"/>
          <p:cNvSpPr txBox="1"/>
          <p:nvPr/>
        </p:nvSpPr>
        <p:spPr>
          <a:xfrm>
            <a:off x="473364" y="1127760"/>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30000"/>
              </a:lnSpc>
              <a:spcBef>
                <a:spcPts val="0"/>
              </a:spcBef>
              <a:spcAft>
                <a:spcPts val="0"/>
              </a:spcAft>
              <a:buNone/>
            </a:pPr>
            <a:r>
              <a:rPr lang="en-US" sz="1600">
                <a:solidFill>
                  <a:srgbClr val="36364C"/>
                </a:solidFill>
              </a:rPr>
              <a:t>Open source licenses that </a:t>
            </a:r>
            <a:r>
              <a:rPr b="1" lang="en-US" sz="1600">
                <a:solidFill>
                  <a:srgbClr val="36364C"/>
                </a:solidFill>
              </a:rPr>
              <a:t>require users to make available all derivative works</a:t>
            </a:r>
            <a:r>
              <a:rPr lang="en-US" sz="1600">
                <a:solidFill>
                  <a:srgbClr val="36364C"/>
                </a:solidFill>
              </a:rPr>
              <a:t>.  In other words, if you modify the code and use it in something, you typically have to make the source of  that “something” available for free.</a:t>
            </a:r>
            <a:endParaRPr sz="1600">
              <a:solidFill>
                <a:srgbClr val="36364C"/>
              </a:solidFill>
            </a:endParaRPr>
          </a:p>
          <a:p>
            <a:pPr indent="0" lvl="0" marL="0" rtl="0" algn="l">
              <a:lnSpc>
                <a:spcPct val="130000"/>
              </a:lnSpc>
              <a:spcBef>
                <a:spcPts val="0"/>
              </a:spcBef>
              <a:spcAft>
                <a:spcPts val="0"/>
              </a:spcAft>
              <a:buNone/>
            </a:pPr>
            <a:r>
              <a:t/>
            </a:r>
            <a:endParaRPr sz="1600">
              <a:solidFill>
                <a:srgbClr val="36364C"/>
              </a:solidFill>
              <a:latin typeface="Libre Franklin"/>
              <a:ea typeface="Libre Franklin"/>
              <a:cs typeface="Libre Franklin"/>
              <a:sym typeface="Libre Franklin"/>
            </a:endParaRPr>
          </a:p>
          <a:p>
            <a:pPr indent="0" lvl="0" marL="0" rtl="0" algn="l">
              <a:lnSpc>
                <a:spcPct val="130000"/>
              </a:lnSpc>
              <a:spcBef>
                <a:spcPts val="0"/>
              </a:spcBef>
              <a:spcAft>
                <a:spcPts val="0"/>
              </a:spcAft>
              <a:buNone/>
            </a:pPr>
            <a:r>
              <a:t/>
            </a:r>
            <a:endParaRPr sz="1300">
              <a:solidFill>
                <a:srgbClr val="36364C"/>
              </a:solidFill>
              <a:latin typeface="Libre Franklin"/>
              <a:ea typeface="Libre Franklin"/>
              <a:cs typeface="Libre Franklin"/>
              <a:sym typeface="Libre Franklin"/>
            </a:endParaRPr>
          </a:p>
        </p:txBody>
      </p:sp>
      <p:sp>
        <p:nvSpPr>
          <p:cNvPr id="1210" name="Google Shape;1210;p160"/>
          <p:cNvSpPr txBox="1"/>
          <p:nvPr/>
        </p:nvSpPr>
        <p:spPr>
          <a:xfrm>
            <a:off x="4680000" y="1127760"/>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30000"/>
              </a:lnSpc>
              <a:spcBef>
                <a:spcPts val="0"/>
              </a:spcBef>
              <a:spcAft>
                <a:spcPts val="0"/>
              </a:spcAft>
              <a:buNone/>
            </a:pPr>
            <a:r>
              <a:rPr b="1" lang="en-US" sz="1600">
                <a:solidFill>
                  <a:srgbClr val="36364C"/>
                </a:solidFill>
              </a:rPr>
              <a:t>Very hard to use commercially</a:t>
            </a:r>
            <a:r>
              <a:rPr lang="en-US" sz="1600">
                <a:solidFill>
                  <a:srgbClr val="36364C"/>
                </a:solidFill>
              </a:rPr>
              <a:t>–often you must release to the public code that you wish to keep private!</a:t>
            </a:r>
            <a:endParaRPr sz="1600">
              <a:solidFill>
                <a:srgbClr val="36364C"/>
              </a:solidFill>
            </a:endParaRPr>
          </a:p>
          <a:p>
            <a:pPr indent="0" lvl="0" marL="0" rtl="0" algn="l">
              <a:lnSpc>
                <a:spcPct val="130000"/>
              </a:lnSpc>
              <a:spcBef>
                <a:spcPts val="0"/>
              </a:spcBef>
              <a:spcAft>
                <a:spcPts val="0"/>
              </a:spcAft>
              <a:buNone/>
            </a:pPr>
            <a:r>
              <a:t/>
            </a:r>
            <a:endParaRPr sz="1600">
              <a:solidFill>
                <a:srgbClr val="36364C"/>
              </a:solidFill>
            </a:endParaRPr>
          </a:p>
          <a:p>
            <a:pPr indent="0" lvl="0" marL="0" rtl="0" algn="l">
              <a:lnSpc>
                <a:spcPct val="130000"/>
              </a:lnSpc>
              <a:spcBef>
                <a:spcPts val="0"/>
              </a:spcBef>
              <a:spcAft>
                <a:spcPts val="0"/>
              </a:spcAft>
              <a:buNone/>
            </a:pPr>
            <a:r>
              <a:rPr lang="en-US" sz="1600" u="sng">
                <a:solidFill>
                  <a:srgbClr val="36364C"/>
                </a:solidFill>
              </a:rPr>
              <a:t>Notable Examples</a:t>
            </a:r>
            <a:r>
              <a:rPr lang="en-US" sz="1600">
                <a:solidFill>
                  <a:srgbClr val="36364C"/>
                </a:solidFill>
              </a:rPr>
              <a:t>:  GPL, MPL, LGPL </a:t>
            </a:r>
            <a:r>
              <a:rPr lang="en-US" sz="1600" u="sng">
                <a:solidFill>
                  <a:srgbClr val="36364C"/>
                </a:solidFill>
              </a:rPr>
              <a:t>Notable Projects</a:t>
            </a:r>
            <a:r>
              <a:rPr lang="en-US" sz="1600">
                <a:solidFill>
                  <a:srgbClr val="36364C"/>
                </a:solidFill>
              </a:rPr>
              <a:t>:  Linux Kernel, Mozilla Firefox, </a:t>
            </a:r>
            <a:r>
              <a:rPr b="1" lang="en-US" sz="1600">
                <a:solidFill>
                  <a:srgbClr val="36364C"/>
                </a:solidFill>
              </a:rPr>
              <a:t>Geth</a:t>
            </a:r>
            <a:endParaRPr b="1" sz="1600">
              <a:solidFill>
                <a:srgbClr val="36364C"/>
              </a:solidFill>
            </a:endParaRPr>
          </a:p>
          <a:p>
            <a:pPr indent="0" lvl="0" marL="0" rtl="0" algn="l">
              <a:lnSpc>
                <a:spcPct val="130000"/>
              </a:lnSpc>
              <a:spcBef>
                <a:spcPts val="0"/>
              </a:spcBef>
              <a:spcAft>
                <a:spcPts val="0"/>
              </a:spcAft>
              <a:buNone/>
            </a:pPr>
            <a:r>
              <a:t/>
            </a:r>
            <a:endParaRPr sz="1600">
              <a:solidFill>
                <a:srgbClr val="36364C"/>
              </a:solidFill>
              <a:latin typeface="Libre Franklin"/>
              <a:ea typeface="Libre Franklin"/>
              <a:cs typeface="Libre Franklin"/>
              <a:sym typeface="Libre Franklin"/>
            </a:endParaRPr>
          </a:p>
        </p:txBody>
      </p:sp>
      <p:sp>
        <p:nvSpPr>
          <p:cNvPr id="1211" name="Google Shape;1211;p160"/>
          <p:cNvSpPr txBox="1"/>
          <p:nvPr/>
        </p:nvSpPr>
        <p:spPr>
          <a:xfrm>
            <a:off x="661000" y="3640375"/>
            <a:ext cx="8229600" cy="1419900"/>
          </a:xfrm>
          <a:prstGeom prst="rect">
            <a:avLst/>
          </a:prstGeom>
          <a:noFill/>
          <a:ln>
            <a:noFill/>
          </a:ln>
        </p:spPr>
        <p:txBody>
          <a:bodyPr anchorCtr="0" anchor="t" bIns="91425" lIns="91425" spcFirstLastPara="1" rIns="91425" wrap="square" tIns="91425">
            <a:normAutofit fontScale="92500"/>
          </a:bodyPr>
          <a:lstStyle/>
          <a:p>
            <a:pPr indent="0" lvl="0" marL="0" rtl="0" algn="l">
              <a:lnSpc>
                <a:spcPct val="130000"/>
              </a:lnSpc>
              <a:spcBef>
                <a:spcPts val="0"/>
              </a:spcBef>
              <a:spcAft>
                <a:spcPts val="0"/>
              </a:spcAft>
              <a:buNone/>
            </a:pPr>
            <a:r>
              <a:rPr i="1" lang="en-US" sz="1600">
                <a:solidFill>
                  <a:srgbClr val="36364C"/>
                </a:solidFill>
              </a:rPr>
              <a:t>“GNU is not in the public domain. Everyone will be permitted to modify and redistribute GNU, but no distributor will be allowed to restrict its further redistribution. That is to say, proprietary modifications will not be allowed. I want to make sure that all versions of GNU remain free.”</a:t>
            </a:r>
            <a:endParaRPr i="1" sz="1600">
              <a:solidFill>
                <a:srgbClr val="36364C"/>
              </a:solidFill>
            </a:endParaRPr>
          </a:p>
          <a:p>
            <a:pPr indent="0" lvl="0" marL="0" rtl="0" algn="l">
              <a:lnSpc>
                <a:spcPct val="130000"/>
              </a:lnSpc>
              <a:spcBef>
                <a:spcPts val="0"/>
              </a:spcBef>
              <a:spcAft>
                <a:spcPts val="0"/>
              </a:spcAft>
              <a:buNone/>
            </a:pPr>
            <a:r>
              <a:rPr lang="en-US" sz="1600">
                <a:solidFill>
                  <a:srgbClr val="36364C"/>
                </a:solidFill>
              </a:rPr>
              <a:t>				–Richard Stallman, GNU Manifesto</a:t>
            </a:r>
            <a:endParaRPr sz="1300">
              <a:solidFill>
                <a:srgbClr val="36364C"/>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161"/>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161"/>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Copyleft License</a:t>
            </a:r>
            <a:endParaRPr>
              <a:solidFill>
                <a:schemeClr val="accent4"/>
              </a:solidFill>
            </a:endParaRPr>
          </a:p>
        </p:txBody>
      </p:sp>
      <p:sp>
        <p:nvSpPr>
          <p:cNvPr id="1218" name="Google Shape;1218;p161"/>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219" name="Google Shape;1219;p161"/>
          <p:cNvSpPr txBox="1"/>
          <p:nvPr/>
        </p:nvSpPr>
        <p:spPr>
          <a:xfrm>
            <a:off x="473364" y="1127760"/>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30000"/>
              </a:lnSpc>
              <a:spcBef>
                <a:spcPts val="0"/>
              </a:spcBef>
              <a:spcAft>
                <a:spcPts val="0"/>
              </a:spcAft>
              <a:buNone/>
            </a:pPr>
            <a:r>
              <a:rPr lang="en-US" sz="1600">
                <a:solidFill>
                  <a:srgbClr val="36364C"/>
                </a:solidFill>
              </a:rPr>
              <a:t>Open source licenses that </a:t>
            </a:r>
            <a:r>
              <a:rPr b="1" lang="en-US" sz="1600">
                <a:solidFill>
                  <a:srgbClr val="36364C"/>
                </a:solidFill>
              </a:rPr>
              <a:t>require users to make available all derivative works</a:t>
            </a:r>
            <a:r>
              <a:rPr lang="en-US" sz="1600">
                <a:solidFill>
                  <a:srgbClr val="36364C"/>
                </a:solidFill>
              </a:rPr>
              <a:t>.  In other words, if you modify the code and use it in something, you typically have to make the source of  that “something” available for free.</a:t>
            </a:r>
            <a:endParaRPr sz="1600">
              <a:solidFill>
                <a:srgbClr val="36364C"/>
              </a:solidFill>
            </a:endParaRPr>
          </a:p>
          <a:p>
            <a:pPr indent="0" lvl="0" marL="0" rtl="0" algn="l">
              <a:lnSpc>
                <a:spcPct val="130000"/>
              </a:lnSpc>
              <a:spcBef>
                <a:spcPts val="0"/>
              </a:spcBef>
              <a:spcAft>
                <a:spcPts val="0"/>
              </a:spcAft>
              <a:buNone/>
            </a:pPr>
            <a:r>
              <a:t/>
            </a:r>
            <a:endParaRPr sz="1600">
              <a:solidFill>
                <a:srgbClr val="36364C"/>
              </a:solidFill>
              <a:latin typeface="Libre Franklin"/>
              <a:ea typeface="Libre Franklin"/>
              <a:cs typeface="Libre Franklin"/>
              <a:sym typeface="Libre Franklin"/>
            </a:endParaRPr>
          </a:p>
          <a:p>
            <a:pPr indent="0" lvl="0" marL="0" rtl="0" algn="l">
              <a:lnSpc>
                <a:spcPct val="130000"/>
              </a:lnSpc>
              <a:spcBef>
                <a:spcPts val="0"/>
              </a:spcBef>
              <a:spcAft>
                <a:spcPts val="0"/>
              </a:spcAft>
              <a:buNone/>
            </a:pPr>
            <a:r>
              <a:t/>
            </a:r>
            <a:endParaRPr sz="1300">
              <a:solidFill>
                <a:srgbClr val="36364C"/>
              </a:solidFill>
              <a:latin typeface="Libre Franklin"/>
              <a:ea typeface="Libre Franklin"/>
              <a:cs typeface="Libre Franklin"/>
              <a:sym typeface="Libre Franklin"/>
            </a:endParaRPr>
          </a:p>
        </p:txBody>
      </p:sp>
      <p:sp>
        <p:nvSpPr>
          <p:cNvPr id="1220" name="Google Shape;1220;p161"/>
          <p:cNvSpPr txBox="1"/>
          <p:nvPr/>
        </p:nvSpPr>
        <p:spPr>
          <a:xfrm>
            <a:off x="4680000" y="1127760"/>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30000"/>
              </a:lnSpc>
              <a:spcBef>
                <a:spcPts val="0"/>
              </a:spcBef>
              <a:spcAft>
                <a:spcPts val="0"/>
              </a:spcAft>
              <a:buNone/>
            </a:pPr>
            <a:r>
              <a:rPr b="1" lang="en-US" sz="1600">
                <a:solidFill>
                  <a:srgbClr val="36364C"/>
                </a:solidFill>
              </a:rPr>
              <a:t>Very hard to use commercially</a:t>
            </a:r>
            <a:r>
              <a:rPr lang="en-US" sz="1600">
                <a:solidFill>
                  <a:srgbClr val="36364C"/>
                </a:solidFill>
              </a:rPr>
              <a:t>–often you must release to the public code that you wish to keep private!</a:t>
            </a:r>
            <a:endParaRPr sz="1600">
              <a:solidFill>
                <a:srgbClr val="36364C"/>
              </a:solidFill>
            </a:endParaRPr>
          </a:p>
          <a:p>
            <a:pPr indent="0" lvl="0" marL="0" rtl="0" algn="l">
              <a:lnSpc>
                <a:spcPct val="130000"/>
              </a:lnSpc>
              <a:spcBef>
                <a:spcPts val="0"/>
              </a:spcBef>
              <a:spcAft>
                <a:spcPts val="0"/>
              </a:spcAft>
              <a:buNone/>
            </a:pPr>
            <a:r>
              <a:t/>
            </a:r>
            <a:endParaRPr sz="1600">
              <a:solidFill>
                <a:srgbClr val="36364C"/>
              </a:solidFill>
            </a:endParaRPr>
          </a:p>
          <a:p>
            <a:pPr indent="0" lvl="0" marL="0" rtl="0" algn="l">
              <a:lnSpc>
                <a:spcPct val="130000"/>
              </a:lnSpc>
              <a:spcBef>
                <a:spcPts val="0"/>
              </a:spcBef>
              <a:spcAft>
                <a:spcPts val="0"/>
              </a:spcAft>
              <a:buNone/>
            </a:pPr>
            <a:r>
              <a:rPr lang="en-US" sz="1600" u="sng">
                <a:solidFill>
                  <a:srgbClr val="36364C"/>
                </a:solidFill>
              </a:rPr>
              <a:t>Notable Examples</a:t>
            </a:r>
            <a:r>
              <a:rPr lang="en-US" sz="1600">
                <a:solidFill>
                  <a:srgbClr val="36364C"/>
                </a:solidFill>
              </a:rPr>
              <a:t>:  GPL, MPL, LGPL </a:t>
            </a:r>
            <a:r>
              <a:rPr lang="en-US" sz="1600" u="sng">
                <a:solidFill>
                  <a:srgbClr val="36364C"/>
                </a:solidFill>
              </a:rPr>
              <a:t>Notable Projects</a:t>
            </a:r>
            <a:r>
              <a:rPr lang="en-US" sz="1600">
                <a:solidFill>
                  <a:srgbClr val="36364C"/>
                </a:solidFill>
              </a:rPr>
              <a:t>:  Linux Kernel, Mozilla Firefox, </a:t>
            </a:r>
            <a:r>
              <a:rPr b="1" lang="en-US" sz="1600">
                <a:solidFill>
                  <a:srgbClr val="36364C"/>
                </a:solidFill>
              </a:rPr>
              <a:t>Geth</a:t>
            </a:r>
            <a:endParaRPr b="1" sz="1600">
              <a:solidFill>
                <a:srgbClr val="36364C"/>
              </a:solidFill>
            </a:endParaRPr>
          </a:p>
          <a:p>
            <a:pPr indent="0" lvl="0" marL="0" rtl="0" algn="l">
              <a:lnSpc>
                <a:spcPct val="130000"/>
              </a:lnSpc>
              <a:spcBef>
                <a:spcPts val="0"/>
              </a:spcBef>
              <a:spcAft>
                <a:spcPts val="0"/>
              </a:spcAft>
              <a:buNone/>
            </a:pPr>
            <a:r>
              <a:t/>
            </a:r>
            <a:endParaRPr sz="1600">
              <a:solidFill>
                <a:srgbClr val="36364C"/>
              </a:solidFill>
              <a:latin typeface="Libre Franklin"/>
              <a:ea typeface="Libre Franklin"/>
              <a:cs typeface="Libre Franklin"/>
              <a:sym typeface="Libre Franklin"/>
            </a:endParaRPr>
          </a:p>
        </p:txBody>
      </p:sp>
      <p:sp>
        <p:nvSpPr>
          <p:cNvPr id="1221" name="Google Shape;1221;p161"/>
          <p:cNvSpPr txBox="1"/>
          <p:nvPr/>
        </p:nvSpPr>
        <p:spPr>
          <a:xfrm>
            <a:off x="661000" y="3640375"/>
            <a:ext cx="8229600" cy="1419900"/>
          </a:xfrm>
          <a:prstGeom prst="rect">
            <a:avLst/>
          </a:prstGeom>
          <a:noFill/>
          <a:ln>
            <a:noFill/>
          </a:ln>
        </p:spPr>
        <p:txBody>
          <a:bodyPr anchorCtr="0" anchor="t" bIns="91425" lIns="91425" spcFirstLastPara="1" rIns="91425" wrap="square" tIns="91425">
            <a:normAutofit fontScale="92500"/>
          </a:bodyPr>
          <a:lstStyle/>
          <a:p>
            <a:pPr indent="0" lvl="0" marL="0" rtl="0" algn="l">
              <a:lnSpc>
                <a:spcPct val="130000"/>
              </a:lnSpc>
              <a:spcBef>
                <a:spcPts val="0"/>
              </a:spcBef>
              <a:spcAft>
                <a:spcPts val="0"/>
              </a:spcAft>
              <a:buNone/>
            </a:pPr>
            <a:r>
              <a:rPr i="1" lang="en-US" sz="1600">
                <a:solidFill>
                  <a:srgbClr val="36364C"/>
                </a:solidFill>
              </a:rPr>
              <a:t>“GNU is not in the public domain. Everyone will be permitted to modify and redistribute GNU, but no distributor will be allowed to restrict its further redistribution. That is to say, proprietary modifications will not be allowed. I want to make sure that all versions of GNU remain free.”</a:t>
            </a:r>
            <a:endParaRPr i="1" sz="1600">
              <a:solidFill>
                <a:srgbClr val="36364C"/>
              </a:solidFill>
            </a:endParaRPr>
          </a:p>
          <a:p>
            <a:pPr indent="0" lvl="0" marL="0" rtl="0" algn="l">
              <a:lnSpc>
                <a:spcPct val="130000"/>
              </a:lnSpc>
              <a:spcBef>
                <a:spcPts val="0"/>
              </a:spcBef>
              <a:spcAft>
                <a:spcPts val="0"/>
              </a:spcAft>
              <a:buNone/>
            </a:pPr>
            <a:r>
              <a:rPr lang="en-US" sz="1600">
                <a:solidFill>
                  <a:srgbClr val="36364C"/>
                </a:solidFill>
              </a:rPr>
              <a:t>				–Richard Stallman, GNU Manifesto</a:t>
            </a:r>
            <a:endParaRPr sz="1300">
              <a:solidFill>
                <a:srgbClr val="36364C"/>
              </a:solidFill>
            </a:endParaRPr>
          </a:p>
        </p:txBody>
      </p:sp>
      <p:sp>
        <p:nvSpPr>
          <p:cNvPr id="1222" name="Google Shape;1222;p161"/>
          <p:cNvSpPr/>
          <p:nvPr/>
        </p:nvSpPr>
        <p:spPr>
          <a:xfrm>
            <a:off x="1407550" y="1061150"/>
            <a:ext cx="6189900" cy="2466300"/>
          </a:xfrm>
          <a:prstGeom prst="roundRect">
            <a:avLst>
              <a:gd fmla="val 16667" name="adj"/>
            </a:avLst>
          </a:prstGeom>
          <a:gradFill>
            <a:gsLst>
              <a:gs pos="0">
                <a:srgbClr val="93C571"/>
              </a:gs>
              <a:gs pos="100000">
                <a:srgbClr val="54793A"/>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61"/>
          <p:cNvSpPr txBox="1"/>
          <p:nvPr/>
        </p:nvSpPr>
        <p:spPr>
          <a:xfrm>
            <a:off x="1819475" y="1193625"/>
            <a:ext cx="52437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solidFill>
                  <a:schemeClr val="lt1"/>
                </a:solidFill>
                <a:latin typeface="Proxima Nova"/>
                <a:ea typeface="Proxima Nova"/>
                <a:cs typeface="Proxima Nova"/>
                <a:sym typeface="Proxima Nova"/>
              </a:rPr>
              <a:t>Copyleft goal</a:t>
            </a:r>
            <a:r>
              <a:rPr b="1" lang="en-US" sz="1600">
                <a:solidFill>
                  <a:schemeClr val="lt1"/>
                </a:solidFill>
                <a:latin typeface="Proxima Nova"/>
                <a:ea typeface="Proxima Nova"/>
                <a:cs typeface="Proxima Nova"/>
                <a:sym typeface="Proxima Nova"/>
              </a:rPr>
              <a:t>:  increase contributions by legally requiring them.</a:t>
            </a:r>
            <a:endParaRPr b="1" sz="1600">
              <a:solidFill>
                <a:schemeClr val="lt1"/>
              </a:solidFill>
              <a:latin typeface="Proxima Nova"/>
              <a:ea typeface="Proxima Nova"/>
              <a:cs typeface="Proxima Nova"/>
              <a:sym typeface="Proxima Nova"/>
            </a:endParaRPr>
          </a:p>
          <a:p>
            <a:pPr indent="0" lvl="0" marL="457200" rtl="0" algn="l">
              <a:spcBef>
                <a:spcPts val="0"/>
              </a:spcBef>
              <a:spcAft>
                <a:spcPts val="0"/>
              </a:spcAft>
              <a:buNone/>
            </a:pPr>
            <a:r>
              <a:t/>
            </a:r>
            <a:endParaRPr b="1" sz="1600">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sz="1600" u="sng">
                <a:solidFill>
                  <a:schemeClr val="lt1"/>
                </a:solidFill>
                <a:latin typeface="Proxima Nova"/>
                <a:ea typeface="Proxima Nova"/>
                <a:cs typeface="Proxima Nova"/>
                <a:sym typeface="Proxima Nova"/>
              </a:rPr>
              <a:t>Unfortunate reality</a:t>
            </a:r>
            <a:r>
              <a:rPr b="1" lang="en-US" sz="1600">
                <a:solidFill>
                  <a:schemeClr val="lt1"/>
                </a:solidFill>
                <a:latin typeface="Proxima Nova"/>
                <a:ea typeface="Proxima Nova"/>
                <a:cs typeface="Proxima Nova"/>
                <a:sym typeface="Proxima Nova"/>
              </a:rPr>
              <a:t>:  people just won’t use your code if there are any viable alternatives due to the potentially cumbersome legal requirements.   </a:t>
            </a:r>
            <a:endParaRPr b="1" sz="16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600">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sz="1600">
                <a:solidFill>
                  <a:schemeClr val="lt1"/>
                </a:solidFill>
                <a:latin typeface="Proxima Nova"/>
                <a:ea typeface="Proxima Nova"/>
                <a:cs typeface="Proxima Nova"/>
                <a:sym typeface="Proxima Nova"/>
              </a:rPr>
              <a:t>It is VERY hard to relicense to a permissive license.</a:t>
            </a:r>
            <a:endParaRPr b="1" sz="16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600">
              <a:solidFill>
                <a:schemeClr val="lt1"/>
              </a:solidFill>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162"/>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62"/>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Permissive License</a:t>
            </a:r>
            <a:endParaRPr>
              <a:solidFill>
                <a:schemeClr val="accent4"/>
              </a:solidFill>
            </a:endParaRPr>
          </a:p>
        </p:txBody>
      </p:sp>
      <p:sp>
        <p:nvSpPr>
          <p:cNvPr id="1230" name="Google Shape;1230;p162"/>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231" name="Google Shape;1231;p162"/>
          <p:cNvSpPr txBox="1"/>
          <p:nvPr/>
        </p:nvSpPr>
        <p:spPr>
          <a:xfrm>
            <a:off x="473364" y="1127760"/>
            <a:ext cx="3999900" cy="3416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30000"/>
              </a:lnSpc>
              <a:spcBef>
                <a:spcPts val="0"/>
              </a:spcBef>
              <a:spcAft>
                <a:spcPts val="0"/>
              </a:spcAft>
              <a:buNone/>
            </a:pPr>
            <a:r>
              <a:rPr lang="en-US" sz="1600">
                <a:solidFill>
                  <a:srgbClr val="36364C"/>
                </a:solidFill>
              </a:rPr>
              <a:t>An open source license that lets you </a:t>
            </a:r>
            <a:r>
              <a:rPr b="1" lang="en-US" sz="1600">
                <a:solidFill>
                  <a:srgbClr val="36364C"/>
                </a:solidFill>
              </a:rPr>
              <a:t>modify and use the code freely</a:t>
            </a:r>
            <a:r>
              <a:rPr lang="en-US" sz="1600">
                <a:solidFill>
                  <a:srgbClr val="36364C"/>
                </a:solidFill>
              </a:rPr>
              <a:t>.  Essentially </a:t>
            </a:r>
            <a:r>
              <a:rPr b="1" lang="en-US" sz="1600">
                <a:solidFill>
                  <a:srgbClr val="36364C"/>
                </a:solidFill>
              </a:rPr>
              <a:t>“do whatever you want”</a:t>
            </a:r>
            <a:r>
              <a:rPr lang="en-US" sz="1600">
                <a:solidFill>
                  <a:srgbClr val="36364C"/>
                </a:solidFill>
              </a:rPr>
              <a:t> with few extra restrictions.</a:t>
            </a:r>
            <a:endParaRPr sz="1600">
              <a:solidFill>
                <a:srgbClr val="36364C"/>
              </a:solidFill>
            </a:endParaRPr>
          </a:p>
          <a:p>
            <a:pPr indent="0" lvl="0" marL="0" rtl="0" algn="l">
              <a:lnSpc>
                <a:spcPct val="130000"/>
              </a:lnSpc>
              <a:spcBef>
                <a:spcPts val="0"/>
              </a:spcBef>
              <a:spcAft>
                <a:spcPts val="0"/>
              </a:spcAft>
              <a:buNone/>
            </a:pPr>
            <a:r>
              <a:t/>
            </a:r>
            <a:endParaRPr sz="1600">
              <a:solidFill>
                <a:srgbClr val="36364C"/>
              </a:solidFill>
            </a:endParaRPr>
          </a:p>
          <a:p>
            <a:pPr indent="0" lvl="0" marL="0" rtl="0" algn="l">
              <a:lnSpc>
                <a:spcPct val="130000"/>
              </a:lnSpc>
              <a:spcBef>
                <a:spcPts val="0"/>
              </a:spcBef>
              <a:spcAft>
                <a:spcPts val="0"/>
              </a:spcAft>
              <a:buNone/>
            </a:pPr>
            <a:r>
              <a:rPr lang="en-US" sz="1600">
                <a:solidFill>
                  <a:srgbClr val="36364C"/>
                </a:solidFill>
              </a:rPr>
              <a:t>Most commercially used open source code and most Linux Foundation codebases are licensed with a permissive license.  It’s </a:t>
            </a:r>
            <a:r>
              <a:rPr b="1" lang="en-US" sz="1600">
                <a:solidFill>
                  <a:srgbClr val="36364C"/>
                </a:solidFill>
              </a:rPr>
              <a:t>by far the easiest kind of code to use</a:t>
            </a:r>
            <a:r>
              <a:rPr lang="en-US" sz="1600">
                <a:solidFill>
                  <a:srgbClr val="36364C"/>
                </a:solidFill>
              </a:rPr>
              <a:t>.</a:t>
            </a:r>
            <a:endParaRPr sz="1600">
              <a:solidFill>
                <a:srgbClr val="36364C"/>
              </a:solidFill>
            </a:endParaRPr>
          </a:p>
          <a:p>
            <a:pPr indent="0" lvl="0" marL="0" rtl="0" algn="l">
              <a:lnSpc>
                <a:spcPct val="130000"/>
              </a:lnSpc>
              <a:spcBef>
                <a:spcPts val="0"/>
              </a:spcBef>
              <a:spcAft>
                <a:spcPts val="0"/>
              </a:spcAft>
              <a:buNone/>
            </a:pPr>
            <a:r>
              <a:t/>
            </a:r>
            <a:endParaRPr sz="1300">
              <a:solidFill>
                <a:srgbClr val="36364C"/>
              </a:solidFill>
              <a:latin typeface="Libre Franklin"/>
              <a:ea typeface="Libre Franklin"/>
              <a:cs typeface="Libre Franklin"/>
              <a:sym typeface="Libre Franklin"/>
            </a:endParaRPr>
          </a:p>
        </p:txBody>
      </p:sp>
      <p:sp>
        <p:nvSpPr>
          <p:cNvPr id="1232" name="Google Shape;1232;p162"/>
          <p:cNvSpPr txBox="1"/>
          <p:nvPr/>
        </p:nvSpPr>
        <p:spPr>
          <a:xfrm>
            <a:off x="4680000" y="1127760"/>
            <a:ext cx="3999900" cy="34164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30000"/>
              </a:lnSpc>
              <a:spcBef>
                <a:spcPts val="0"/>
              </a:spcBef>
              <a:spcAft>
                <a:spcPts val="0"/>
              </a:spcAft>
              <a:buNone/>
            </a:pPr>
            <a:r>
              <a:rPr lang="en-US" sz="1600">
                <a:solidFill>
                  <a:srgbClr val="36364C"/>
                </a:solidFill>
              </a:rPr>
              <a:t>We recommend using code with a permissive license </a:t>
            </a:r>
            <a:r>
              <a:rPr b="1" lang="en-US" sz="1600">
                <a:solidFill>
                  <a:srgbClr val="36364C"/>
                </a:solidFill>
              </a:rPr>
              <a:t>if you want others to use your code </a:t>
            </a:r>
            <a:r>
              <a:rPr lang="en-US" sz="1600">
                <a:solidFill>
                  <a:srgbClr val="36364C"/>
                </a:solidFill>
              </a:rPr>
              <a:t>because it is by far the easiest to use without any legal repercussions. </a:t>
            </a:r>
            <a:endParaRPr sz="1600">
              <a:solidFill>
                <a:srgbClr val="36364C"/>
              </a:solidFill>
            </a:endParaRPr>
          </a:p>
          <a:p>
            <a:pPr indent="0" lvl="0" marL="0" rtl="0" algn="l">
              <a:lnSpc>
                <a:spcPct val="130000"/>
              </a:lnSpc>
              <a:spcBef>
                <a:spcPts val="0"/>
              </a:spcBef>
              <a:spcAft>
                <a:spcPts val="0"/>
              </a:spcAft>
              <a:buNone/>
            </a:pPr>
            <a:r>
              <a:t/>
            </a:r>
            <a:endParaRPr sz="1600">
              <a:solidFill>
                <a:srgbClr val="36364C"/>
              </a:solidFill>
            </a:endParaRPr>
          </a:p>
          <a:p>
            <a:pPr indent="0" lvl="0" marL="0" rtl="0" algn="l">
              <a:lnSpc>
                <a:spcPct val="130000"/>
              </a:lnSpc>
              <a:spcBef>
                <a:spcPts val="0"/>
              </a:spcBef>
              <a:spcAft>
                <a:spcPts val="0"/>
              </a:spcAft>
              <a:buNone/>
            </a:pPr>
            <a:r>
              <a:rPr lang="en-US" sz="1600" u="sng">
                <a:solidFill>
                  <a:srgbClr val="36364C"/>
                </a:solidFill>
              </a:rPr>
              <a:t>Notable examples</a:t>
            </a:r>
            <a:r>
              <a:rPr lang="en-US" sz="1600">
                <a:solidFill>
                  <a:srgbClr val="36364C"/>
                </a:solidFill>
              </a:rPr>
              <a:t>: Apache 2.0, MIT License</a:t>
            </a:r>
            <a:endParaRPr sz="1600">
              <a:solidFill>
                <a:srgbClr val="36364C"/>
              </a:solidFill>
            </a:endParaRPr>
          </a:p>
          <a:p>
            <a:pPr indent="0" lvl="0" marL="0" rtl="0" algn="l">
              <a:lnSpc>
                <a:spcPct val="130000"/>
              </a:lnSpc>
              <a:spcBef>
                <a:spcPts val="0"/>
              </a:spcBef>
              <a:spcAft>
                <a:spcPts val="0"/>
              </a:spcAft>
              <a:buNone/>
            </a:pPr>
            <a:r>
              <a:rPr lang="en-US" sz="1600" u="sng">
                <a:solidFill>
                  <a:srgbClr val="36364C"/>
                </a:solidFill>
              </a:rPr>
              <a:t>Notable projects</a:t>
            </a:r>
            <a:r>
              <a:rPr lang="en-US" sz="1600">
                <a:solidFill>
                  <a:srgbClr val="36364C"/>
                </a:solidFill>
              </a:rPr>
              <a:t>:  Chromium, Kubernetes, most LF projects, </a:t>
            </a:r>
            <a:r>
              <a:rPr b="1" lang="en-US" sz="1600">
                <a:solidFill>
                  <a:srgbClr val="36364C"/>
                </a:solidFill>
              </a:rPr>
              <a:t>Besu</a:t>
            </a:r>
            <a:endParaRPr b="1" sz="1600">
              <a:solidFill>
                <a:srgbClr val="36364C"/>
              </a:solidFill>
            </a:endParaRPr>
          </a:p>
          <a:p>
            <a:pPr indent="0" lvl="0" marL="0" rtl="0" algn="l">
              <a:lnSpc>
                <a:spcPct val="130000"/>
              </a:lnSpc>
              <a:spcBef>
                <a:spcPts val="0"/>
              </a:spcBef>
              <a:spcAft>
                <a:spcPts val="0"/>
              </a:spcAft>
              <a:buNone/>
            </a:pPr>
            <a:r>
              <a:t/>
            </a:r>
            <a:endParaRPr sz="1600">
              <a:solidFill>
                <a:srgbClr val="36364C"/>
              </a:solidFill>
              <a:latin typeface="Libre Franklin"/>
              <a:ea typeface="Libre Franklin"/>
              <a:cs typeface="Libre Franklin"/>
              <a:sym typeface="Libre Franklin"/>
            </a:endParaRPr>
          </a:p>
          <a:p>
            <a:pPr indent="0" lvl="0" marL="0" rtl="0" algn="l">
              <a:lnSpc>
                <a:spcPct val="130000"/>
              </a:lnSpc>
              <a:spcBef>
                <a:spcPts val="0"/>
              </a:spcBef>
              <a:spcAft>
                <a:spcPts val="0"/>
              </a:spcAft>
              <a:buNone/>
            </a:pPr>
            <a:r>
              <a:t/>
            </a:r>
            <a:endParaRPr sz="1300">
              <a:solidFill>
                <a:srgbClr val="36364C"/>
              </a:solidFill>
              <a:latin typeface="Libre Franklin"/>
              <a:ea typeface="Libre Franklin"/>
              <a:cs typeface="Libre Franklin"/>
              <a:sym typeface="Libre Frankl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145"/>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45"/>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Talk Outline</a:t>
            </a:r>
            <a:endParaRPr>
              <a:solidFill>
                <a:schemeClr val="lt1"/>
              </a:solidFill>
            </a:endParaRPr>
          </a:p>
        </p:txBody>
      </p:sp>
      <p:sp>
        <p:nvSpPr>
          <p:cNvPr id="898" name="Google Shape;898;p145"/>
          <p:cNvSpPr txBox="1"/>
          <p:nvPr/>
        </p:nvSpPr>
        <p:spPr>
          <a:xfrm>
            <a:off x="874000" y="1352775"/>
            <a:ext cx="2302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414042"/>
                </a:solidFill>
                <a:latin typeface="Proxima Nova"/>
                <a:ea typeface="Proxima Nova"/>
                <a:cs typeface="Proxima Nova"/>
                <a:sym typeface="Proxima Nova"/>
              </a:rPr>
              <a:t>Open Source Background</a:t>
            </a:r>
            <a:endParaRPr sz="1800">
              <a:solidFill>
                <a:srgbClr val="414042"/>
              </a:solidFill>
              <a:latin typeface="Proxima Nova"/>
              <a:ea typeface="Proxima Nova"/>
              <a:cs typeface="Proxima Nova"/>
              <a:sym typeface="Proxima Nova"/>
            </a:endParaRPr>
          </a:p>
        </p:txBody>
      </p:sp>
      <p:sp>
        <p:nvSpPr>
          <p:cNvPr id="899" name="Google Shape;899;p145"/>
          <p:cNvSpPr txBox="1"/>
          <p:nvPr/>
        </p:nvSpPr>
        <p:spPr>
          <a:xfrm>
            <a:off x="3784400" y="1355725"/>
            <a:ext cx="16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414042"/>
                </a:solidFill>
                <a:latin typeface="Proxima Nova"/>
                <a:ea typeface="Proxima Nova"/>
                <a:cs typeface="Proxima Nova"/>
                <a:sym typeface="Proxima Nova"/>
              </a:rPr>
              <a:t>Open Source Table Stakes</a:t>
            </a:r>
            <a:endParaRPr sz="1800">
              <a:solidFill>
                <a:srgbClr val="414042"/>
              </a:solidFill>
              <a:latin typeface="Proxima Nova"/>
              <a:ea typeface="Proxima Nova"/>
              <a:cs typeface="Proxima Nova"/>
              <a:sym typeface="Proxima Nova"/>
            </a:endParaRPr>
          </a:p>
        </p:txBody>
      </p:sp>
      <p:sp>
        <p:nvSpPr>
          <p:cNvPr id="900" name="Google Shape;900;p145"/>
          <p:cNvSpPr txBox="1"/>
          <p:nvPr/>
        </p:nvSpPr>
        <p:spPr>
          <a:xfrm>
            <a:off x="6554800" y="1355725"/>
            <a:ext cx="2041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414042"/>
                </a:solidFill>
                <a:latin typeface="Proxima Nova"/>
                <a:ea typeface="Proxima Nova"/>
                <a:cs typeface="Proxima Nova"/>
                <a:sym typeface="Proxima Nova"/>
              </a:rPr>
              <a:t>Open Governance and Communities</a:t>
            </a:r>
            <a:endParaRPr sz="1800">
              <a:solidFill>
                <a:srgbClr val="414042"/>
              </a:solidFill>
              <a:latin typeface="Proxima Nova"/>
              <a:ea typeface="Proxima Nova"/>
              <a:cs typeface="Proxima Nova"/>
              <a:sym typeface="Proxima Nova"/>
            </a:endParaRPr>
          </a:p>
        </p:txBody>
      </p:sp>
      <p:sp>
        <p:nvSpPr>
          <p:cNvPr id="901" name="Google Shape;901;p145"/>
          <p:cNvSpPr txBox="1"/>
          <p:nvPr/>
        </p:nvSpPr>
        <p:spPr>
          <a:xfrm>
            <a:off x="230225" y="2548875"/>
            <a:ext cx="30000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US"/>
              <a:t>Why open source?</a:t>
            </a:r>
            <a:endParaRPr/>
          </a:p>
          <a:p>
            <a:pPr indent="-317500" lvl="0" marL="457200" rtl="0" algn="l">
              <a:spcBef>
                <a:spcPts val="0"/>
              </a:spcBef>
              <a:spcAft>
                <a:spcPts val="0"/>
              </a:spcAft>
              <a:buSzPts val="1400"/>
              <a:buChar char="●"/>
            </a:pPr>
            <a:r>
              <a:rPr lang="en-US"/>
              <a:t>The Linux Foundation, or why you should care about my opinion</a:t>
            </a:r>
            <a:endParaRPr/>
          </a:p>
        </p:txBody>
      </p:sp>
      <p:sp>
        <p:nvSpPr>
          <p:cNvPr id="902" name="Google Shape;902;p145"/>
          <p:cNvSpPr txBox="1"/>
          <p:nvPr/>
        </p:nvSpPr>
        <p:spPr>
          <a:xfrm>
            <a:off x="3283075" y="2518375"/>
            <a:ext cx="30000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US"/>
              <a:t>Open source software licensing</a:t>
            </a:r>
            <a:endParaRPr/>
          </a:p>
          <a:p>
            <a:pPr indent="-317500" lvl="0" marL="457200" rtl="0" algn="l">
              <a:spcBef>
                <a:spcPts val="0"/>
              </a:spcBef>
              <a:spcAft>
                <a:spcPts val="0"/>
              </a:spcAft>
              <a:buSzPts val="1400"/>
              <a:buChar char="●"/>
            </a:pPr>
            <a:r>
              <a:rPr lang="en-US"/>
              <a:t>IP protections for software</a:t>
            </a:r>
            <a:endParaRPr/>
          </a:p>
          <a:p>
            <a:pPr indent="-317500" lvl="0" marL="457200" rtl="0" algn="l">
              <a:spcBef>
                <a:spcPts val="0"/>
              </a:spcBef>
              <a:spcAft>
                <a:spcPts val="0"/>
              </a:spcAft>
              <a:buSzPts val="1400"/>
              <a:buChar char="●"/>
            </a:pPr>
            <a:r>
              <a:rPr lang="en-US"/>
              <a:t>Basic best security practices</a:t>
            </a:r>
            <a:endParaRPr/>
          </a:p>
        </p:txBody>
      </p:sp>
      <p:sp>
        <p:nvSpPr>
          <p:cNvPr id="903" name="Google Shape;903;p145"/>
          <p:cNvSpPr txBox="1"/>
          <p:nvPr/>
        </p:nvSpPr>
        <p:spPr>
          <a:xfrm>
            <a:off x="6335925" y="2518375"/>
            <a:ext cx="26973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US"/>
              <a:t>Open source governance</a:t>
            </a:r>
            <a:endParaRPr/>
          </a:p>
          <a:p>
            <a:pPr indent="-317500" lvl="0" marL="457200" rtl="0" algn="l">
              <a:spcBef>
                <a:spcPts val="0"/>
              </a:spcBef>
              <a:spcAft>
                <a:spcPts val="0"/>
              </a:spcAft>
              <a:buSzPts val="1400"/>
              <a:buChar char="●"/>
            </a:pPr>
            <a:r>
              <a:rPr lang="en-US"/>
              <a:t>Building an open community</a:t>
            </a:r>
            <a:endParaRPr/>
          </a:p>
        </p:txBody>
      </p:sp>
      <p:sp>
        <p:nvSpPr>
          <p:cNvPr id="904" name="Google Shape;904;p145"/>
          <p:cNvSpPr txBox="1"/>
          <p:nvPr/>
        </p:nvSpPr>
        <p:spPr>
          <a:xfrm>
            <a:off x="1149100" y="4558975"/>
            <a:ext cx="752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Usual Disclaimer:  </a:t>
            </a:r>
            <a:r>
              <a:rPr lang="en-US"/>
              <a:t>I’m not a lawyer, this is not legal advice, and opinions are my own.</a:t>
            </a:r>
            <a:endParaRPr/>
          </a:p>
        </p:txBody>
      </p:sp>
      <p:sp>
        <p:nvSpPr>
          <p:cNvPr id="905" name="Google Shape;905;p145"/>
          <p:cNvSpPr/>
          <p:nvPr/>
        </p:nvSpPr>
        <p:spPr>
          <a:xfrm>
            <a:off x="0" y="2303000"/>
            <a:ext cx="9144000" cy="18300"/>
          </a:xfrm>
          <a:prstGeom prst="rect">
            <a:avLst/>
          </a:prstGeom>
          <a:solidFill>
            <a:srgbClr val="B57E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45"/>
          <p:cNvSpPr/>
          <p:nvPr/>
        </p:nvSpPr>
        <p:spPr>
          <a:xfrm>
            <a:off x="1504050" y="2229650"/>
            <a:ext cx="165000" cy="165000"/>
          </a:xfrm>
          <a:prstGeom prst="ellipse">
            <a:avLst/>
          </a:prstGeom>
          <a:solidFill>
            <a:srgbClr val="C45C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145"/>
          <p:cNvSpPr/>
          <p:nvPr/>
        </p:nvSpPr>
        <p:spPr>
          <a:xfrm>
            <a:off x="4489500" y="2229650"/>
            <a:ext cx="165000" cy="165000"/>
          </a:xfrm>
          <a:prstGeom prst="ellipse">
            <a:avLst/>
          </a:prstGeom>
          <a:solidFill>
            <a:srgbClr val="6A57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45"/>
          <p:cNvSpPr/>
          <p:nvPr/>
        </p:nvSpPr>
        <p:spPr>
          <a:xfrm>
            <a:off x="7474950" y="2229650"/>
            <a:ext cx="165000" cy="165000"/>
          </a:xfrm>
          <a:prstGeom prst="ellipse">
            <a:avLst/>
          </a:prstGeom>
          <a:solidFill>
            <a:srgbClr val="588A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45"/>
          <p:cNvSpPr/>
          <p:nvPr/>
        </p:nvSpPr>
        <p:spPr>
          <a:xfrm>
            <a:off x="611225" y="3811400"/>
            <a:ext cx="7785300" cy="618300"/>
          </a:xfrm>
          <a:prstGeom prst="roundRect">
            <a:avLst>
              <a:gd fmla="val 16667" name="adj"/>
            </a:avLst>
          </a:prstGeom>
          <a:gradFill>
            <a:gsLst>
              <a:gs pos="0">
                <a:srgbClr val="93C571"/>
              </a:gs>
              <a:gs pos="100000">
                <a:srgbClr val="54793A"/>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45"/>
          <p:cNvSpPr txBox="1"/>
          <p:nvPr/>
        </p:nvSpPr>
        <p:spPr>
          <a:xfrm>
            <a:off x="845325" y="3881875"/>
            <a:ext cx="7466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1"/>
                </a:solidFill>
                <a:latin typeface="Proxima Nova"/>
                <a:ea typeface="Proxima Nova"/>
                <a:cs typeface="Proxima Nova"/>
                <a:sym typeface="Proxima Nova"/>
              </a:rPr>
              <a:t>Assumption:  you want people to use your code in the real world.  This is RWC!</a:t>
            </a:r>
            <a:endParaRPr b="1" sz="1600">
              <a:solidFill>
                <a:schemeClr val="lt1"/>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163"/>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163"/>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Permissive License</a:t>
            </a:r>
            <a:endParaRPr>
              <a:solidFill>
                <a:schemeClr val="accent4"/>
              </a:solidFill>
            </a:endParaRPr>
          </a:p>
        </p:txBody>
      </p:sp>
      <p:sp>
        <p:nvSpPr>
          <p:cNvPr id="1239" name="Google Shape;1239;p163"/>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240" name="Google Shape;1240;p163"/>
          <p:cNvSpPr txBox="1"/>
          <p:nvPr/>
        </p:nvSpPr>
        <p:spPr>
          <a:xfrm>
            <a:off x="473364" y="1127760"/>
            <a:ext cx="3999900" cy="3416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30000"/>
              </a:lnSpc>
              <a:spcBef>
                <a:spcPts val="0"/>
              </a:spcBef>
              <a:spcAft>
                <a:spcPts val="0"/>
              </a:spcAft>
              <a:buNone/>
            </a:pPr>
            <a:r>
              <a:rPr lang="en-US" sz="1600">
                <a:solidFill>
                  <a:srgbClr val="36364C"/>
                </a:solidFill>
              </a:rPr>
              <a:t>An open source license that lets you </a:t>
            </a:r>
            <a:r>
              <a:rPr b="1" lang="en-US" sz="1600">
                <a:solidFill>
                  <a:srgbClr val="36364C"/>
                </a:solidFill>
              </a:rPr>
              <a:t>modify and use the code freely</a:t>
            </a:r>
            <a:r>
              <a:rPr lang="en-US" sz="1600">
                <a:solidFill>
                  <a:srgbClr val="36364C"/>
                </a:solidFill>
              </a:rPr>
              <a:t>.  Essentially </a:t>
            </a:r>
            <a:r>
              <a:rPr b="1" lang="en-US" sz="1600">
                <a:solidFill>
                  <a:srgbClr val="36364C"/>
                </a:solidFill>
              </a:rPr>
              <a:t>“do whatever you want”</a:t>
            </a:r>
            <a:r>
              <a:rPr lang="en-US" sz="1600">
                <a:solidFill>
                  <a:srgbClr val="36364C"/>
                </a:solidFill>
              </a:rPr>
              <a:t> with few extra restrictions.</a:t>
            </a:r>
            <a:endParaRPr sz="1600">
              <a:solidFill>
                <a:srgbClr val="36364C"/>
              </a:solidFill>
            </a:endParaRPr>
          </a:p>
          <a:p>
            <a:pPr indent="0" lvl="0" marL="0" rtl="0" algn="l">
              <a:lnSpc>
                <a:spcPct val="130000"/>
              </a:lnSpc>
              <a:spcBef>
                <a:spcPts val="0"/>
              </a:spcBef>
              <a:spcAft>
                <a:spcPts val="0"/>
              </a:spcAft>
              <a:buNone/>
            </a:pPr>
            <a:r>
              <a:t/>
            </a:r>
            <a:endParaRPr sz="1600">
              <a:solidFill>
                <a:srgbClr val="36364C"/>
              </a:solidFill>
            </a:endParaRPr>
          </a:p>
          <a:p>
            <a:pPr indent="0" lvl="0" marL="0" rtl="0" algn="l">
              <a:lnSpc>
                <a:spcPct val="130000"/>
              </a:lnSpc>
              <a:spcBef>
                <a:spcPts val="0"/>
              </a:spcBef>
              <a:spcAft>
                <a:spcPts val="0"/>
              </a:spcAft>
              <a:buNone/>
            </a:pPr>
            <a:r>
              <a:rPr lang="en-US" sz="1600">
                <a:solidFill>
                  <a:srgbClr val="36364C"/>
                </a:solidFill>
              </a:rPr>
              <a:t>Most commercially used open source code and most Linux Foundation codebases are licensed with a permissive license.  It’s </a:t>
            </a:r>
            <a:r>
              <a:rPr b="1" lang="en-US" sz="1600">
                <a:solidFill>
                  <a:srgbClr val="36364C"/>
                </a:solidFill>
              </a:rPr>
              <a:t>by far the easiest kind of code to use</a:t>
            </a:r>
            <a:r>
              <a:rPr lang="en-US" sz="1600">
                <a:solidFill>
                  <a:srgbClr val="36364C"/>
                </a:solidFill>
              </a:rPr>
              <a:t>.</a:t>
            </a:r>
            <a:endParaRPr sz="1600">
              <a:solidFill>
                <a:srgbClr val="36364C"/>
              </a:solidFill>
            </a:endParaRPr>
          </a:p>
          <a:p>
            <a:pPr indent="0" lvl="0" marL="0" rtl="0" algn="l">
              <a:lnSpc>
                <a:spcPct val="130000"/>
              </a:lnSpc>
              <a:spcBef>
                <a:spcPts val="0"/>
              </a:spcBef>
              <a:spcAft>
                <a:spcPts val="0"/>
              </a:spcAft>
              <a:buNone/>
            </a:pPr>
            <a:r>
              <a:t/>
            </a:r>
            <a:endParaRPr sz="1300">
              <a:solidFill>
                <a:srgbClr val="36364C"/>
              </a:solidFill>
              <a:latin typeface="Libre Franklin"/>
              <a:ea typeface="Libre Franklin"/>
              <a:cs typeface="Libre Franklin"/>
              <a:sym typeface="Libre Franklin"/>
            </a:endParaRPr>
          </a:p>
        </p:txBody>
      </p:sp>
      <p:sp>
        <p:nvSpPr>
          <p:cNvPr id="1241" name="Google Shape;1241;p163"/>
          <p:cNvSpPr txBox="1"/>
          <p:nvPr/>
        </p:nvSpPr>
        <p:spPr>
          <a:xfrm>
            <a:off x="4680000" y="1127760"/>
            <a:ext cx="3999900" cy="34164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30000"/>
              </a:lnSpc>
              <a:spcBef>
                <a:spcPts val="0"/>
              </a:spcBef>
              <a:spcAft>
                <a:spcPts val="0"/>
              </a:spcAft>
              <a:buNone/>
            </a:pPr>
            <a:r>
              <a:rPr lang="en-US" sz="1600">
                <a:solidFill>
                  <a:srgbClr val="36364C"/>
                </a:solidFill>
              </a:rPr>
              <a:t>We recommend using code with a permissive license </a:t>
            </a:r>
            <a:r>
              <a:rPr b="1" lang="en-US" sz="1600">
                <a:solidFill>
                  <a:srgbClr val="36364C"/>
                </a:solidFill>
              </a:rPr>
              <a:t>if you want others to use your code </a:t>
            </a:r>
            <a:r>
              <a:rPr lang="en-US" sz="1600">
                <a:solidFill>
                  <a:srgbClr val="36364C"/>
                </a:solidFill>
              </a:rPr>
              <a:t>because it is by far the easiest to use without any legal repercussions. </a:t>
            </a:r>
            <a:endParaRPr sz="1600">
              <a:solidFill>
                <a:srgbClr val="36364C"/>
              </a:solidFill>
            </a:endParaRPr>
          </a:p>
          <a:p>
            <a:pPr indent="0" lvl="0" marL="0" rtl="0" algn="l">
              <a:lnSpc>
                <a:spcPct val="130000"/>
              </a:lnSpc>
              <a:spcBef>
                <a:spcPts val="0"/>
              </a:spcBef>
              <a:spcAft>
                <a:spcPts val="0"/>
              </a:spcAft>
              <a:buNone/>
            </a:pPr>
            <a:r>
              <a:t/>
            </a:r>
            <a:endParaRPr sz="1600">
              <a:solidFill>
                <a:srgbClr val="36364C"/>
              </a:solidFill>
            </a:endParaRPr>
          </a:p>
          <a:p>
            <a:pPr indent="0" lvl="0" marL="0" rtl="0" algn="l">
              <a:lnSpc>
                <a:spcPct val="130000"/>
              </a:lnSpc>
              <a:spcBef>
                <a:spcPts val="0"/>
              </a:spcBef>
              <a:spcAft>
                <a:spcPts val="0"/>
              </a:spcAft>
              <a:buNone/>
            </a:pPr>
            <a:r>
              <a:rPr lang="en-US" sz="1600" u="sng">
                <a:solidFill>
                  <a:srgbClr val="36364C"/>
                </a:solidFill>
              </a:rPr>
              <a:t>Notable examples</a:t>
            </a:r>
            <a:r>
              <a:rPr lang="en-US" sz="1600">
                <a:solidFill>
                  <a:srgbClr val="36364C"/>
                </a:solidFill>
              </a:rPr>
              <a:t>: Apache 2.0, MIT License</a:t>
            </a:r>
            <a:endParaRPr sz="1600">
              <a:solidFill>
                <a:srgbClr val="36364C"/>
              </a:solidFill>
            </a:endParaRPr>
          </a:p>
          <a:p>
            <a:pPr indent="0" lvl="0" marL="0" rtl="0" algn="l">
              <a:lnSpc>
                <a:spcPct val="130000"/>
              </a:lnSpc>
              <a:spcBef>
                <a:spcPts val="0"/>
              </a:spcBef>
              <a:spcAft>
                <a:spcPts val="0"/>
              </a:spcAft>
              <a:buNone/>
            </a:pPr>
            <a:r>
              <a:rPr lang="en-US" sz="1600" u="sng">
                <a:solidFill>
                  <a:srgbClr val="36364C"/>
                </a:solidFill>
              </a:rPr>
              <a:t>Notable projects</a:t>
            </a:r>
            <a:r>
              <a:rPr lang="en-US" sz="1600">
                <a:solidFill>
                  <a:srgbClr val="36364C"/>
                </a:solidFill>
              </a:rPr>
              <a:t>:  Chromium, Kubernetes, most LF projects, </a:t>
            </a:r>
            <a:r>
              <a:rPr b="1" lang="en-US" sz="1600">
                <a:solidFill>
                  <a:srgbClr val="36364C"/>
                </a:solidFill>
              </a:rPr>
              <a:t>Besu</a:t>
            </a:r>
            <a:endParaRPr b="1" sz="1600">
              <a:solidFill>
                <a:srgbClr val="36364C"/>
              </a:solidFill>
            </a:endParaRPr>
          </a:p>
          <a:p>
            <a:pPr indent="0" lvl="0" marL="0" rtl="0" algn="l">
              <a:lnSpc>
                <a:spcPct val="130000"/>
              </a:lnSpc>
              <a:spcBef>
                <a:spcPts val="0"/>
              </a:spcBef>
              <a:spcAft>
                <a:spcPts val="0"/>
              </a:spcAft>
              <a:buNone/>
            </a:pPr>
            <a:r>
              <a:t/>
            </a:r>
            <a:endParaRPr sz="1600">
              <a:solidFill>
                <a:srgbClr val="36364C"/>
              </a:solidFill>
              <a:latin typeface="Libre Franklin"/>
              <a:ea typeface="Libre Franklin"/>
              <a:cs typeface="Libre Franklin"/>
              <a:sym typeface="Libre Franklin"/>
            </a:endParaRPr>
          </a:p>
          <a:p>
            <a:pPr indent="0" lvl="0" marL="0" rtl="0" algn="l">
              <a:lnSpc>
                <a:spcPct val="130000"/>
              </a:lnSpc>
              <a:spcBef>
                <a:spcPts val="0"/>
              </a:spcBef>
              <a:spcAft>
                <a:spcPts val="0"/>
              </a:spcAft>
              <a:buNone/>
            </a:pPr>
            <a:r>
              <a:t/>
            </a:r>
            <a:endParaRPr sz="1300">
              <a:solidFill>
                <a:srgbClr val="36364C"/>
              </a:solidFill>
              <a:latin typeface="Libre Franklin"/>
              <a:ea typeface="Libre Franklin"/>
              <a:cs typeface="Libre Franklin"/>
              <a:sym typeface="Libre Franklin"/>
            </a:endParaRPr>
          </a:p>
        </p:txBody>
      </p:sp>
      <p:sp>
        <p:nvSpPr>
          <p:cNvPr id="1242" name="Google Shape;1242;p163"/>
          <p:cNvSpPr/>
          <p:nvPr/>
        </p:nvSpPr>
        <p:spPr>
          <a:xfrm>
            <a:off x="1407550" y="1289750"/>
            <a:ext cx="6189900" cy="2110200"/>
          </a:xfrm>
          <a:prstGeom prst="roundRect">
            <a:avLst>
              <a:gd fmla="val 16667" name="adj"/>
            </a:avLst>
          </a:prstGeom>
          <a:gradFill>
            <a:gsLst>
              <a:gs pos="0">
                <a:srgbClr val="93C571"/>
              </a:gs>
              <a:gs pos="100000">
                <a:srgbClr val="54793A"/>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163"/>
          <p:cNvSpPr txBox="1"/>
          <p:nvPr/>
        </p:nvSpPr>
        <p:spPr>
          <a:xfrm>
            <a:off x="1819475" y="1422225"/>
            <a:ext cx="52437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solidFill>
                  <a:schemeClr val="lt1"/>
                </a:solidFill>
                <a:latin typeface="Proxima Nova"/>
                <a:ea typeface="Proxima Nova"/>
                <a:cs typeface="Proxima Nova"/>
                <a:sym typeface="Proxima Nova"/>
              </a:rPr>
              <a:t>Recommendation:  default to permissive licenses for research code, or code you don’t have plans to monetize.</a:t>
            </a:r>
            <a:endParaRPr b="1" sz="1600">
              <a:solidFill>
                <a:schemeClr val="lt1"/>
              </a:solidFill>
              <a:latin typeface="Proxima Nova"/>
              <a:ea typeface="Proxima Nova"/>
              <a:cs typeface="Proxima Nova"/>
              <a:sym typeface="Proxima Nova"/>
            </a:endParaRPr>
          </a:p>
          <a:p>
            <a:pPr indent="0" lvl="0" marL="457200" rtl="0" algn="l">
              <a:spcBef>
                <a:spcPts val="0"/>
              </a:spcBef>
              <a:spcAft>
                <a:spcPts val="0"/>
              </a:spcAft>
              <a:buNone/>
            </a:pPr>
            <a:r>
              <a:t/>
            </a:r>
            <a:endParaRPr b="1" sz="1600">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sz="1600">
                <a:solidFill>
                  <a:schemeClr val="lt1"/>
                </a:solidFill>
                <a:latin typeface="Proxima Nova"/>
                <a:ea typeface="Proxima Nova"/>
                <a:cs typeface="Proxima Nova"/>
                <a:sym typeface="Proxima Nova"/>
              </a:rPr>
              <a:t>Permissive licensing typically maximizes the number of people who can use your code.</a:t>
            </a:r>
            <a:endParaRPr b="1" sz="16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600">
              <a:solidFill>
                <a:schemeClr val="lt1"/>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164"/>
          <p:cNvSpPr txBox="1"/>
          <p:nvPr>
            <p:ph type="title"/>
          </p:nvPr>
        </p:nvSpPr>
        <p:spPr>
          <a:xfrm>
            <a:off x="457200" y="457200"/>
            <a:ext cx="8229600" cy="731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Common Licensing Pitfalls</a:t>
            </a:r>
            <a:endParaRPr/>
          </a:p>
        </p:txBody>
      </p:sp>
      <p:pic>
        <p:nvPicPr>
          <p:cNvPr descr="markanddraw - Professional, Digital Artist | DeviantArt" id="1249" name="Google Shape;1249;p164"/>
          <p:cNvPicPr preferRelativeResize="0"/>
          <p:nvPr/>
        </p:nvPicPr>
        <p:blipFill>
          <a:blip r:embed="rId3">
            <a:alphaModFix/>
          </a:blip>
          <a:stretch>
            <a:fillRect/>
          </a:stretch>
        </p:blipFill>
        <p:spPr>
          <a:xfrm>
            <a:off x="1326700" y="1397425"/>
            <a:ext cx="6307275" cy="3137125"/>
          </a:xfrm>
          <a:prstGeom prst="rect">
            <a:avLst/>
          </a:prstGeom>
          <a:noFill/>
          <a:ln>
            <a:noFill/>
          </a:ln>
        </p:spPr>
      </p:pic>
      <p:sp>
        <p:nvSpPr>
          <p:cNvPr id="1250" name="Google Shape;1250;p164"/>
          <p:cNvSpPr txBox="1"/>
          <p:nvPr/>
        </p:nvSpPr>
        <p:spPr>
          <a:xfrm>
            <a:off x="1250500" y="4534550"/>
            <a:ext cx="676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Roboto Mono Light"/>
                <a:ea typeface="Roboto Mono Light"/>
                <a:cs typeface="Roboto Mono Light"/>
                <a:sym typeface="Roboto Mono Light"/>
                <a:hlinkClick r:id="rId4"/>
              </a:rPr>
              <a:t>markanddraw</a:t>
            </a:r>
            <a:endParaRPr>
              <a:solidFill>
                <a:schemeClr val="lt1"/>
              </a:solidFill>
              <a:latin typeface="Roboto Mono Light"/>
              <a:ea typeface="Roboto Mono Light"/>
              <a:cs typeface="Roboto Mono Light"/>
              <a:sym typeface="Roboto Mono Light"/>
            </a:endParaRPr>
          </a:p>
        </p:txBody>
      </p:sp>
    </p:spTree>
  </p:cSld>
  <p:clrMapOvr>
    <a:masterClrMapping/>
  </p:clrMapOvr>
  <mc:AlternateContent>
    <mc:Choice Requires="p14">
      <p:transition p14:dur="20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65"/>
          <p:cNvSpPr txBox="1"/>
          <p:nvPr>
            <p:ph idx="1" type="body"/>
          </p:nvPr>
        </p:nvSpPr>
        <p:spPr>
          <a:xfrm>
            <a:off x="463225" y="1304875"/>
            <a:ext cx="8217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US"/>
              <a:t>When building a "combined work" with LGPL code in addition to other code:  Section 4.d requires you to either LGPL license a "Minimal Corresponding Source" version of your code under LGPL, or </a:t>
            </a:r>
            <a:endParaRPr/>
          </a:p>
          <a:p>
            <a:pPr indent="0" lvl="0" marL="0" rtl="0" algn="l">
              <a:spcBef>
                <a:spcPts val="0"/>
              </a:spcBef>
              <a:spcAft>
                <a:spcPts val="0"/>
              </a:spcAft>
              <a:buNone/>
            </a:pPr>
            <a:r>
              <a:t/>
            </a:r>
            <a:endParaRPr/>
          </a:p>
          <a:p>
            <a:pPr indent="0" lvl="0" marL="457200" rtl="0" algn="l">
              <a:spcBef>
                <a:spcPts val="0"/>
              </a:spcBef>
              <a:spcAft>
                <a:spcPts val="0"/>
              </a:spcAft>
              <a:buNone/>
            </a:pPr>
            <a:r>
              <a:rPr lang="en-US"/>
              <a:t>"Use a suitable shared library mechanism for linking with the Library.  A suitable mechanism is one that (a) uses at run time a copy of the Library already present on the user's computer system, and (b) will operate properly with a modified version of the Library that is interface-compatible with the Linked Version."</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latin typeface="Roboto Mono"/>
                <a:ea typeface="Roboto Mono"/>
                <a:cs typeface="Roboto Mono"/>
                <a:sym typeface="Roboto Mono"/>
              </a:rPr>
              <a:t>This requirement generally implies that you need to be very careful if you have compile-time dependencies for LGPL code.</a:t>
            </a:r>
            <a:endParaRPr b="1">
              <a:latin typeface="Roboto Mono"/>
              <a:ea typeface="Roboto Mono"/>
              <a:cs typeface="Roboto Mono"/>
              <a:sym typeface="Roboto Mono"/>
            </a:endParaRPr>
          </a:p>
        </p:txBody>
      </p:sp>
      <p:sp>
        <p:nvSpPr>
          <p:cNvPr id="1256" name="Google Shape;1256;p165"/>
          <p:cNvSpPr txBox="1"/>
          <p:nvPr>
            <p:ph type="title"/>
          </p:nvPr>
        </p:nvSpPr>
        <p:spPr>
          <a:xfrm>
            <a:off x="457200" y="457200"/>
            <a:ext cx="8229600" cy="731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Be Careful with Code You Use (Dependency Traps)!</a:t>
            </a:r>
            <a:endParaRPr/>
          </a:p>
        </p:txBody>
      </p:sp>
    </p:spTree>
  </p:cSld>
  <p:clrMapOvr>
    <a:masterClrMapping/>
  </p:clrMapOvr>
  <mc:AlternateContent>
    <mc:Choice Requires="p14">
      <p:transition p14:dur="20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166"/>
          <p:cNvSpPr txBox="1"/>
          <p:nvPr>
            <p:ph idx="1" type="body"/>
          </p:nvPr>
        </p:nvSpPr>
        <p:spPr>
          <a:xfrm>
            <a:off x="463225" y="1304875"/>
            <a:ext cx="8217600" cy="375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“[Company XYZ] open-source products uses the BSD-3-clear license, which is a common, highly permissive open source license. However, this license does not explicitly cover patents, which is why we added an exemption that gives you the right to use our code (including the patents contained in it) for free for research, evaluation and prototyping purposes, as well as for your personal projects. The exemption does not grant any rights for commercial purposes. Therefore, if you want to use [Product] in a commercial product, you will need to purchase a separate commercial license by emailing us at [Company XYZ email].”</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latin typeface="Roboto Mono"/>
                <a:ea typeface="Roboto Mono"/>
                <a:cs typeface="Roboto Mono"/>
                <a:sym typeface="Roboto Mono"/>
              </a:rPr>
              <a:t>This company is actually very transparent! If you use code from less ethical and transparent people, you may be rolling the dice on a lawsuit!</a:t>
            </a:r>
            <a:endParaRPr b="1">
              <a:latin typeface="Roboto Mono"/>
              <a:ea typeface="Roboto Mono"/>
              <a:cs typeface="Roboto Mono"/>
              <a:sym typeface="Roboto Mono"/>
            </a:endParaRPr>
          </a:p>
        </p:txBody>
      </p:sp>
      <p:sp>
        <p:nvSpPr>
          <p:cNvPr id="1262" name="Google Shape;1262;p166"/>
          <p:cNvSpPr txBox="1"/>
          <p:nvPr>
            <p:ph type="title"/>
          </p:nvPr>
        </p:nvSpPr>
        <p:spPr>
          <a:xfrm>
            <a:off x="457200" y="457200"/>
            <a:ext cx="8229600" cy="731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Be Careful with Licenses that Don’t Have IP Protections!</a:t>
            </a:r>
            <a:endParaRPr/>
          </a:p>
        </p:txBody>
      </p:sp>
    </p:spTree>
  </p:cSld>
  <p:clrMapOvr>
    <a:masterClrMapping/>
  </p:clrMapOvr>
  <mc:AlternateContent>
    <mc:Choice Requires="p14">
      <p:transition p14:dur="20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sp>
        <p:nvSpPr>
          <p:cNvPr id="1267" name="Google Shape;1267;p167"/>
          <p:cNvSpPr txBox="1"/>
          <p:nvPr>
            <p:ph idx="10" type="dt"/>
          </p:nvPr>
        </p:nvSpPr>
        <p:spPr>
          <a:xfrm>
            <a:off x="8242917" y="4937760"/>
            <a:ext cx="618900" cy="205500"/>
          </a:xfrm>
          <a:prstGeom prst="rect">
            <a:avLst/>
          </a:prstGeom>
          <a:noFill/>
          <a:ln>
            <a:noFill/>
          </a:ln>
        </p:spPr>
        <p:txBody>
          <a:bodyPr anchorCtr="0" anchor="ctr" bIns="34250" lIns="68575" spcFirstLastPara="1" rIns="68575" wrap="square" tIns="34250">
            <a:noAutofit/>
          </a:bodyPr>
          <a:lstStyle/>
          <a:p>
            <a:pPr indent="0" lvl="0" marL="0" marR="0" rtl="0" algn="r">
              <a:spcBef>
                <a:spcPts val="0"/>
              </a:spcBef>
              <a:spcAft>
                <a:spcPts val="0"/>
              </a:spcAft>
              <a:buClr>
                <a:srgbClr val="2F2F2F"/>
              </a:buClr>
              <a:buSzPts val="800"/>
              <a:buFont typeface="Gill Sans"/>
              <a:buNone/>
            </a:pPr>
            <a:r>
              <a:rPr lang="en-US"/>
              <a:t>January 2019</a:t>
            </a:r>
            <a:endParaRPr/>
          </a:p>
        </p:txBody>
      </p:sp>
      <p:sp>
        <p:nvSpPr>
          <p:cNvPr id="1268" name="Google Shape;1268;p167"/>
          <p:cNvSpPr txBox="1"/>
          <p:nvPr>
            <p:ph idx="12" type="sldNum"/>
          </p:nvPr>
        </p:nvSpPr>
        <p:spPr>
          <a:xfrm>
            <a:off x="8868254" y="4937760"/>
            <a:ext cx="276000" cy="205500"/>
          </a:xfrm>
          <a:prstGeom prst="rect">
            <a:avLst/>
          </a:prstGeom>
          <a:noFill/>
          <a:ln>
            <a:noFill/>
          </a:ln>
        </p:spPr>
        <p:txBody>
          <a:bodyPr anchorCtr="0" anchor="ctr" bIns="34250" lIns="68575" spcFirstLastPara="1" rIns="68575" wrap="square" tIns="34250">
            <a:normAutofit/>
          </a:bodyPr>
          <a:lstStyle/>
          <a:p>
            <a:pPr indent="0" lvl="0" marL="0" marR="0" rtl="0" algn="r">
              <a:spcBef>
                <a:spcPts val="0"/>
              </a:spcBef>
              <a:spcAft>
                <a:spcPts val="0"/>
              </a:spcAft>
              <a:buClr>
                <a:srgbClr val="2F2F2F"/>
              </a:buClr>
              <a:buSzPts val="800"/>
              <a:buFont typeface="Gill Sans"/>
              <a:buNone/>
            </a:pPr>
            <a:fld id="{00000000-1234-1234-1234-123412341234}" type="slidenum">
              <a:rPr lang="en-US"/>
              <a:t>‹#›</a:t>
            </a:fld>
            <a:endParaRPr/>
          </a:p>
        </p:txBody>
      </p:sp>
      <p:pic>
        <p:nvPicPr>
          <p:cNvPr id="1269" name="Google Shape;1269;p167"/>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270" name="Google Shape;1270;p167"/>
          <p:cNvSpPr/>
          <p:nvPr/>
        </p:nvSpPr>
        <p:spPr>
          <a:xfrm>
            <a:off x="0" y="1299410"/>
            <a:ext cx="9144000" cy="2544600"/>
          </a:xfrm>
          <a:prstGeom prst="rect">
            <a:avLst/>
          </a:prstGeom>
          <a:solidFill>
            <a:schemeClr val="accent1">
              <a:alpha val="93730"/>
            </a:schemeClr>
          </a:solidFill>
          <a:ln cap="flat" cmpd="sng" w="12700">
            <a:solidFill>
              <a:srgbClr val="2476B9"/>
            </a:solidFill>
            <a:prstDash val="solid"/>
            <a:miter lim="800000"/>
            <a:headEnd len="sm" w="sm" type="none"/>
            <a:tailEnd len="sm" w="sm" type="none"/>
          </a:ln>
        </p:spPr>
        <p:txBody>
          <a:bodyPr anchorCtr="0" anchor="ctr" bIns="34250" lIns="68575" spcFirstLastPara="1" rIns="68575" wrap="square" tIns="34250">
            <a:noAutofit/>
          </a:bodyPr>
          <a:lstStyle/>
          <a:p>
            <a:pPr indent="0" lvl="0" marL="0" marR="0" rtl="0" algn="ctr">
              <a:spcBef>
                <a:spcPts val="0"/>
              </a:spcBef>
              <a:spcAft>
                <a:spcPts val="0"/>
              </a:spcAft>
              <a:buNone/>
            </a:pPr>
            <a:r>
              <a:rPr b="1" lang="en-US" sz="1800">
                <a:solidFill>
                  <a:schemeClr val="lt1"/>
                </a:solidFill>
                <a:latin typeface="Gill Sans"/>
                <a:ea typeface="Gill Sans"/>
                <a:cs typeface="Gill Sans"/>
                <a:sym typeface="Gill Sans"/>
              </a:rPr>
              <a:t>Pay close attention to the licenses and licensing requirements of the open source projects that you use and to which you potentially contribute!</a:t>
            </a:r>
            <a:endParaRPr b="1" sz="1800">
              <a:solidFill>
                <a:schemeClr val="lt1"/>
              </a:solidFill>
              <a:latin typeface="Gill Sans"/>
              <a:ea typeface="Gill Sans"/>
              <a:cs typeface="Gill Sans"/>
              <a:sym typeface="Gill Sans"/>
            </a:endParaRPr>
          </a:p>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a:p>
            <a:pPr indent="0" lvl="0" marL="0" marR="0" rtl="0" algn="ctr">
              <a:spcBef>
                <a:spcPts val="0"/>
              </a:spcBef>
              <a:spcAft>
                <a:spcPts val="0"/>
              </a:spcAft>
              <a:buNone/>
            </a:pPr>
            <a:r>
              <a:rPr lang="en-US" sz="1800" u="sng">
                <a:solidFill>
                  <a:schemeClr val="lt1"/>
                </a:solidFill>
                <a:latin typeface="Gill Sans"/>
                <a:ea typeface="Gill Sans"/>
                <a:cs typeface="Gill Sans"/>
                <a:sym typeface="Gill Sans"/>
              </a:rPr>
              <a:t>Recommendation</a:t>
            </a:r>
            <a:r>
              <a:rPr lang="en-US" sz="1800">
                <a:solidFill>
                  <a:schemeClr val="lt1"/>
                </a:solidFill>
                <a:latin typeface="Gill Sans"/>
                <a:ea typeface="Gill Sans"/>
                <a:cs typeface="Gill Sans"/>
                <a:sym typeface="Gill Sans"/>
              </a:rPr>
              <a:t>:  </a:t>
            </a:r>
            <a:r>
              <a:rPr b="1" lang="en-US" sz="1800">
                <a:solidFill>
                  <a:schemeClr val="lt1"/>
                </a:solidFill>
                <a:latin typeface="Gill Sans"/>
                <a:ea typeface="Gill Sans"/>
                <a:cs typeface="Gill Sans"/>
                <a:sym typeface="Gill Sans"/>
              </a:rPr>
              <a:t>use Apache 2.0</a:t>
            </a:r>
            <a:r>
              <a:rPr lang="en-US" sz="1800">
                <a:solidFill>
                  <a:schemeClr val="lt1"/>
                </a:solidFill>
                <a:latin typeface="Gill Sans"/>
                <a:ea typeface="Gill Sans"/>
                <a:cs typeface="Gill Sans"/>
                <a:sym typeface="Gill Sans"/>
              </a:rPr>
              <a:t>, which is a permissive license and has an explicit patent grants, for open source cryptography projects, particularly if you aren’t trying to monetize your code.  </a:t>
            </a:r>
            <a:endParaRPr sz="1800">
              <a:solidFill>
                <a:schemeClr val="lt1"/>
              </a:solidFill>
              <a:latin typeface="Gill Sans"/>
              <a:ea typeface="Gill Sans"/>
              <a:cs typeface="Gill Sans"/>
              <a:sym typeface="Gill Sans"/>
            </a:endParaRPr>
          </a:p>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If you want to make a proprietary codebase visible to others, a BSL license may be suitable.</a:t>
            </a:r>
            <a:endParaRPr sz="1800">
              <a:solidFill>
                <a:schemeClr val="lt1"/>
              </a:solidFill>
              <a:latin typeface="Gill Sans"/>
              <a:ea typeface="Gill Sans"/>
              <a:cs typeface="Gill Sans"/>
              <a:sym typeface="Gill Sans"/>
            </a:endParaRPr>
          </a:p>
        </p:txBody>
      </p:sp>
    </p:spTree>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168"/>
          <p:cNvSpPr txBox="1"/>
          <p:nvPr>
            <p:ph idx="1" type="body"/>
          </p:nvPr>
        </p:nvSpPr>
        <p:spPr>
          <a:xfrm>
            <a:off x="755650" y="1899176"/>
            <a:ext cx="7632600" cy="625500"/>
          </a:xfrm>
          <a:prstGeom prst="rect">
            <a:avLst/>
          </a:prstGeom>
        </p:spPr>
        <p:txBody>
          <a:bodyPr anchorCtr="0" anchor="ctr" bIns="0" lIns="0" spcFirstLastPara="1" rIns="0" wrap="square" tIns="0">
            <a:noAutofit/>
          </a:bodyPr>
          <a:lstStyle/>
          <a:p>
            <a:pPr indent="0" lvl="0" marL="0" rtl="0" algn="ctr">
              <a:lnSpc>
                <a:spcPct val="70000"/>
              </a:lnSpc>
              <a:spcBef>
                <a:spcPts val="1000"/>
              </a:spcBef>
              <a:spcAft>
                <a:spcPts val="0"/>
              </a:spcAft>
              <a:buSzPts val="523"/>
              <a:buNone/>
            </a:pPr>
            <a:r>
              <a:rPr lang="en-US" sz="3280"/>
              <a:t>Other Legal/IP and Copyright Protections</a:t>
            </a:r>
            <a:endParaRPr sz="328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169"/>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169"/>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Problem:  IP-Protected Code?</a:t>
            </a:r>
            <a:endParaRPr>
              <a:solidFill>
                <a:schemeClr val="lt1"/>
              </a:solidFill>
            </a:endParaRPr>
          </a:p>
        </p:txBody>
      </p:sp>
      <p:sp>
        <p:nvSpPr>
          <p:cNvPr id="1282" name="Google Shape;1282;p169"/>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283" name="Google Shape;1283;p169"/>
          <p:cNvSpPr txBox="1"/>
          <p:nvPr/>
        </p:nvSpPr>
        <p:spPr>
          <a:xfrm>
            <a:off x="66800" y="912925"/>
            <a:ext cx="8733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t>Contributors to open source software may unintentionally or maliciously </a:t>
            </a:r>
            <a:r>
              <a:rPr b="1" lang="en-US" sz="2000"/>
              <a:t>add code that has some form of IP protection</a:t>
            </a:r>
            <a:r>
              <a:rPr lang="en-US" sz="2000"/>
              <a:t> (like patents) to your open source project.</a:t>
            </a:r>
            <a:endParaRPr sz="2000"/>
          </a:p>
        </p:txBody>
      </p:sp>
      <p:pic>
        <p:nvPicPr>
          <p:cNvPr id="1284" name="Google Shape;1284;p169"/>
          <p:cNvPicPr preferRelativeResize="0"/>
          <p:nvPr/>
        </p:nvPicPr>
        <p:blipFill>
          <a:blip r:embed="rId3">
            <a:alphaModFix/>
          </a:blip>
          <a:stretch>
            <a:fillRect/>
          </a:stretch>
        </p:blipFill>
        <p:spPr>
          <a:xfrm>
            <a:off x="1811038" y="2160375"/>
            <a:ext cx="5388329" cy="24152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pic>
        <p:nvPicPr>
          <p:cNvPr id="1289" name="Google Shape;1289;p170"/>
          <p:cNvPicPr preferRelativeResize="0"/>
          <p:nvPr/>
        </p:nvPicPr>
        <p:blipFill>
          <a:blip r:embed="rId3">
            <a:alphaModFix/>
          </a:blip>
          <a:stretch>
            <a:fillRect/>
          </a:stretch>
        </p:blipFill>
        <p:spPr>
          <a:xfrm>
            <a:off x="1491225" y="143775"/>
            <a:ext cx="6376675" cy="4855950"/>
          </a:xfrm>
          <a:prstGeom prst="rect">
            <a:avLst/>
          </a:prstGeom>
          <a:noFill/>
          <a:ln cap="flat" cmpd="sng" w="19050">
            <a:solidFill>
              <a:schemeClr val="dk2"/>
            </a:solidFill>
            <a:prstDash val="solid"/>
            <a:round/>
            <a:headEnd len="sm" w="sm" type="none"/>
            <a:tailEnd len="sm" w="sm" type="none"/>
          </a:ln>
        </p:spPr>
      </p:pic>
    </p:spTree>
  </p:cSld>
  <p:clrMapOvr>
    <a:masterClrMapping/>
  </p:clrMapOvr>
  <mc:AlternateContent>
    <mc:Choice Requires="p14">
      <p:transition p14:dur="20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sp>
        <p:nvSpPr>
          <p:cNvPr id="1294" name="Google Shape;1294;p171"/>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171"/>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Protect Yourself from IP Trolls!</a:t>
            </a:r>
            <a:endParaRPr>
              <a:solidFill>
                <a:schemeClr val="lt1"/>
              </a:solidFill>
            </a:endParaRPr>
          </a:p>
        </p:txBody>
      </p:sp>
      <p:sp>
        <p:nvSpPr>
          <p:cNvPr id="1296" name="Google Shape;1296;p171"/>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297" name="Google Shape;1297;p171"/>
          <p:cNvSpPr txBox="1"/>
          <p:nvPr/>
        </p:nvSpPr>
        <p:spPr>
          <a:xfrm>
            <a:off x="152650" y="1315225"/>
            <a:ext cx="85341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36364C"/>
                </a:solidFill>
                <a:latin typeface="Libre Franklin"/>
                <a:ea typeface="Libre Franklin"/>
                <a:cs typeface="Libre Franklin"/>
                <a:sym typeface="Libre Franklin"/>
              </a:rPr>
              <a:t>We recommend that your project either use the </a:t>
            </a:r>
            <a:r>
              <a:rPr b="1" lang="en-US" sz="2000">
                <a:solidFill>
                  <a:srgbClr val="36364C"/>
                </a:solidFill>
                <a:latin typeface="Libre Franklin"/>
                <a:ea typeface="Libre Franklin"/>
                <a:cs typeface="Libre Franklin"/>
                <a:sym typeface="Libre Franklin"/>
              </a:rPr>
              <a:t>Developer Certificate of Origin (DCO)</a:t>
            </a:r>
            <a:r>
              <a:rPr lang="en-US" sz="2000">
                <a:solidFill>
                  <a:srgbClr val="36364C"/>
                </a:solidFill>
                <a:latin typeface="Libre Franklin"/>
                <a:ea typeface="Libre Franklin"/>
                <a:cs typeface="Libre Franklin"/>
                <a:sym typeface="Libre Franklin"/>
              </a:rPr>
              <a:t> or a </a:t>
            </a:r>
            <a:r>
              <a:rPr b="1" lang="en-US" sz="2000">
                <a:solidFill>
                  <a:srgbClr val="36364C"/>
                </a:solidFill>
                <a:latin typeface="Libre Franklin"/>
                <a:ea typeface="Libre Franklin"/>
                <a:cs typeface="Libre Franklin"/>
                <a:sym typeface="Libre Franklin"/>
              </a:rPr>
              <a:t>Contributor License Agreement (CLA)</a:t>
            </a:r>
            <a:r>
              <a:rPr lang="en-US" sz="2000">
                <a:solidFill>
                  <a:srgbClr val="36364C"/>
                </a:solidFill>
                <a:latin typeface="Libre Franklin"/>
                <a:ea typeface="Libre Franklin"/>
                <a:cs typeface="Libre Franklin"/>
                <a:sym typeface="Libre Franklin"/>
              </a:rPr>
              <a:t>.</a:t>
            </a:r>
            <a:endParaRPr sz="2000">
              <a:solidFill>
                <a:srgbClr val="36364C"/>
              </a:solidFill>
              <a:latin typeface="Libre Franklin"/>
              <a:ea typeface="Libre Franklin"/>
              <a:cs typeface="Libre Franklin"/>
              <a:sym typeface="Libre Franklin"/>
            </a:endParaRPr>
          </a:p>
          <a:p>
            <a:pPr indent="0" lvl="0" marL="0" rtl="0" algn="l">
              <a:spcBef>
                <a:spcPts val="0"/>
              </a:spcBef>
              <a:spcAft>
                <a:spcPts val="0"/>
              </a:spcAft>
              <a:buNone/>
            </a:pPr>
            <a:r>
              <a:t/>
            </a:r>
            <a:endParaRPr sz="2000">
              <a:solidFill>
                <a:srgbClr val="36364C"/>
              </a:solidFill>
              <a:latin typeface="Libre Franklin"/>
              <a:ea typeface="Libre Franklin"/>
              <a:cs typeface="Libre Franklin"/>
              <a:sym typeface="Libre Franklin"/>
            </a:endParaRPr>
          </a:p>
          <a:p>
            <a:pPr indent="0" lvl="0" marL="0" rtl="0" algn="l">
              <a:spcBef>
                <a:spcPts val="0"/>
              </a:spcBef>
              <a:spcAft>
                <a:spcPts val="0"/>
              </a:spcAft>
              <a:buNone/>
            </a:pPr>
            <a:r>
              <a:rPr lang="en-US" sz="2000">
                <a:solidFill>
                  <a:srgbClr val="36364C"/>
                </a:solidFill>
                <a:latin typeface="Libre Franklin"/>
                <a:ea typeface="Libre Franklin"/>
                <a:cs typeface="Libre Franklin"/>
                <a:sym typeface="Libre Franklin"/>
              </a:rPr>
              <a:t>It is important to have appropriate legal frameworks around your codebase so that users of the code cannot get frivolously sued!  </a:t>
            </a:r>
            <a:r>
              <a:rPr b="1" lang="en-US" sz="2000">
                <a:solidFill>
                  <a:srgbClr val="36364C"/>
                </a:solidFill>
                <a:latin typeface="Libre Franklin"/>
                <a:ea typeface="Libre Franklin"/>
                <a:cs typeface="Libre Franklin"/>
                <a:sym typeface="Libre Franklin"/>
              </a:rPr>
              <a:t>This is especially important if you allow contributions from people outside of a single company</a:t>
            </a:r>
            <a:r>
              <a:rPr lang="en-US" sz="2000">
                <a:solidFill>
                  <a:srgbClr val="36364C"/>
                </a:solidFill>
                <a:latin typeface="Libre Franklin"/>
                <a:ea typeface="Libre Franklin"/>
                <a:cs typeface="Libre Franklin"/>
                <a:sym typeface="Libre Franklin"/>
              </a:rPr>
              <a:t>.</a:t>
            </a:r>
            <a:endParaRPr sz="2000">
              <a:solidFill>
                <a:srgbClr val="36364C"/>
              </a:solidFill>
              <a:latin typeface="Libre Franklin"/>
              <a:ea typeface="Libre Franklin"/>
              <a:cs typeface="Libre Franklin"/>
              <a:sym typeface="Libre Franklin"/>
            </a:endParaRPr>
          </a:p>
          <a:p>
            <a:pPr indent="0" lvl="0" marL="0" rtl="0" algn="l">
              <a:spcBef>
                <a:spcPts val="0"/>
              </a:spcBef>
              <a:spcAft>
                <a:spcPts val="0"/>
              </a:spcAft>
              <a:buNone/>
            </a:pPr>
            <a:r>
              <a:t/>
            </a:r>
            <a:endParaRPr>
              <a:solidFill>
                <a:srgbClr val="36364C"/>
              </a:solidFill>
              <a:latin typeface="Libre Franklin"/>
              <a:ea typeface="Libre Franklin"/>
              <a:cs typeface="Libre Franklin"/>
              <a:sym typeface="Libre Franklin"/>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172"/>
          <p:cNvSpPr txBox="1"/>
          <p:nvPr>
            <p:ph idx="1" type="body"/>
          </p:nvPr>
        </p:nvSpPr>
        <p:spPr>
          <a:xfrm>
            <a:off x="463225" y="275000"/>
            <a:ext cx="8217600" cy="45225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Clr>
                <a:schemeClr val="dk1"/>
              </a:buClr>
              <a:buSzPts val="1100"/>
              <a:buFont typeface="Arial"/>
              <a:buNone/>
            </a:pPr>
            <a:r>
              <a:rPr lang="en-US" sz="1200">
                <a:latin typeface="Libre Franklin"/>
                <a:ea typeface="Libre Franklin"/>
                <a:cs typeface="Libre Franklin"/>
                <a:sym typeface="Libre Franklin"/>
              </a:rPr>
              <a:t>Developer Certificate of Origin</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rPr lang="en-US" sz="1200">
                <a:latin typeface="Libre Franklin"/>
                <a:ea typeface="Libre Franklin"/>
                <a:cs typeface="Libre Franklin"/>
                <a:sym typeface="Libre Franklin"/>
              </a:rPr>
              <a:t>Version 1.1</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rPr lang="en-US" sz="1200">
                <a:latin typeface="Libre Franklin"/>
                <a:ea typeface="Libre Franklin"/>
                <a:cs typeface="Libre Franklin"/>
                <a:sym typeface="Libre Franklin"/>
              </a:rPr>
              <a:t>Copyright (C) 2004, 2006 The Linux Foundation and its contributors.</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rPr lang="en-US" sz="1200">
                <a:latin typeface="Libre Franklin"/>
                <a:ea typeface="Libre Franklin"/>
                <a:cs typeface="Libre Franklin"/>
                <a:sym typeface="Libre Franklin"/>
              </a:rPr>
              <a:t>1 Letterman Drive</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rPr lang="en-US" sz="1200">
                <a:latin typeface="Libre Franklin"/>
                <a:ea typeface="Libre Franklin"/>
                <a:cs typeface="Libre Franklin"/>
                <a:sym typeface="Libre Franklin"/>
              </a:rPr>
              <a:t>Suite D4700</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rPr lang="en-US" sz="1200">
                <a:latin typeface="Libre Franklin"/>
                <a:ea typeface="Libre Franklin"/>
                <a:cs typeface="Libre Franklin"/>
                <a:sym typeface="Libre Franklin"/>
              </a:rPr>
              <a:t>San Francisco, CA, 94129</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rPr lang="en-US" sz="1200">
                <a:latin typeface="Libre Franklin"/>
                <a:ea typeface="Libre Franklin"/>
                <a:cs typeface="Libre Franklin"/>
                <a:sym typeface="Libre Franklin"/>
              </a:rPr>
              <a:t>Everyone is permitted to copy and distribute verbatim copies of this license document, but changing it is not allowed.</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rPr lang="en-US" sz="1200">
                <a:latin typeface="Libre Franklin"/>
                <a:ea typeface="Libre Franklin"/>
                <a:cs typeface="Libre Franklin"/>
                <a:sym typeface="Libre Franklin"/>
              </a:rPr>
              <a:t>Developer's Certificate of Origin 1.1</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rPr lang="en-US" sz="1200">
                <a:latin typeface="Libre Franklin"/>
                <a:ea typeface="Libre Franklin"/>
                <a:cs typeface="Libre Franklin"/>
                <a:sym typeface="Libre Franklin"/>
              </a:rPr>
              <a:t>By making a contribution to this project, I certify that:</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rPr lang="en-US" sz="1200">
                <a:latin typeface="Libre Franklin"/>
                <a:ea typeface="Libre Franklin"/>
                <a:cs typeface="Libre Franklin"/>
                <a:sym typeface="Libre Franklin"/>
              </a:rPr>
              <a:t>(a) The contribution was created in whole or in part by me and I have the right to submit it under the open source license indicated in the file; or</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rPr lang="en-US" sz="1200">
                <a:latin typeface="Libre Franklin"/>
                <a:ea typeface="Libre Franklin"/>
                <a:cs typeface="Libre Franklin"/>
                <a:sym typeface="Libre Franklin"/>
              </a:rPr>
              <a:t>(b) The contribution is based upon previous work that, to the best of my knowledge, is covered under an appropriate open source license and I have the right under that license to submit that work with modifications, whether created in whole or in part by me, under the same open source license (unless I am permitted to submit under a different license), as indicated in the file; or</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rPr lang="en-US" sz="1200">
                <a:latin typeface="Libre Franklin"/>
                <a:ea typeface="Libre Franklin"/>
                <a:cs typeface="Libre Franklin"/>
                <a:sym typeface="Libre Franklin"/>
              </a:rPr>
              <a:t>(c) The contribution was provided directly to me by some other person who certified (a), (b) or (c) and I have not modified it.</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Clr>
                <a:schemeClr val="dk1"/>
              </a:buClr>
              <a:buSzPts val="1100"/>
              <a:buFont typeface="Arial"/>
              <a:buNone/>
            </a:pPr>
            <a:r>
              <a:rPr lang="en-US" sz="1200">
                <a:latin typeface="Libre Franklin"/>
                <a:ea typeface="Libre Franklin"/>
                <a:cs typeface="Libre Franklin"/>
                <a:sym typeface="Libre Franklin"/>
              </a:rPr>
              <a:t>(d) I understand and agree that this project and the contribution are public and that a record of the contribution (including all personal information I submit with it, including my sign-off) is maintained indefinitely and may be redistributed consistent with this project or the open source license(s) involved.</a:t>
            </a:r>
            <a:endParaRPr/>
          </a:p>
        </p:txBody>
      </p:sp>
    </p:spTree>
  </p:cSld>
  <p:clrMapOvr>
    <a:masterClrMapping/>
  </p:clrMapOvr>
  <mc:AlternateContent>
    <mc:Choice Requires="p14">
      <p:transition p14:dur="20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46"/>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Group Actions</a:t>
            </a:r>
            <a:endParaRPr>
              <a:solidFill>
                <a:schemeClr val="lt1"/>
              </a:solidFill>
            </a:endParaRPr>
          </a:p>
        </p:txBody>
      </p:sp>
      <p:sp>
        <p:nvSpPr>
          <p:cNvPr id="916" name="Google Shape;916;p146"/>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46"/>
          <p:cNvSpPr txBox="1"/>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None/>
            </a:pPr>
            <a:r>
              <a:rPr b="1" lang="en-US" sz="2800">
                <a:solidFill>
                  <a:srgbClr val="FFFFFF"/>
                </a:solidFill>
                <a:latin typeface="Proxima Nova"/>
                <a:ea typeface="Proxima Nova"/>
                <a:cs typeface="Proxima Nova"/>
                <a:sym typeface="Proxima Nova"/>
              </a:rPr>
              <a:t>Why Do We Open Source Code?</a:t>
            </a:r>
            <a:endParaRPr b="1" sz="2800">
              <a:solidFill>
                <a:srgbClr val="FFC000"/>
              </a:solidFill>
              <a:latin typeface="Proxima Nova"/>
              <a:ea typeface="Proxima Nova"/>
              <a:cs typeface="Proxima Nova"/>
              <a:sym typeface="Proxima Nova"/>
            </a:endParaRPr>
          </a:p>
        </p:txBody>
      </p:sp>
      <p:sp>
        <p:nvSpPr>
          <p:cNvPr id="918" name="Google Shape;918;p146"/>
          <p:cNvSpPr txBox="1"/>
          <p:nvPr/>
        </p:nvSpPr>
        <p:spPr>
          <a:xfrm>
            <a:off x="87725" y="875525"/>
            <a:ext cx="8704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t>So others can examine, verify, and learn from our code:</a:t>
            </a:r>
            <a:endParaRPr u="sng"/>
          </a:p>
          <a:p>
            <a:pPr indent="-317500" lvl="0" marL="457200" rtl="0" algn="l">
              <a:spcBef>
                <a:spcPts val="0"/>
              </a:spcBef>
              <a:spcAft>
                <a:spcPts val="0"/>
              </a:spcAft>
              <a:buSzPts val="1400"/>
              <a:buChar char="●"/>
            </a:pPr>
            <a:r>
              <a:rPr lang="en-US"/>
              <a:t>Verifying the software allows outside people to trust it.</a:t>
            </a:r>
            <a:endParaRPr/>
          </a:p>
          <a:p>
            <a:pPr indent="-317500" lvl="0" marL="457200" rtl="0" algn="l">
              <a:spcBef>
                <a:spcPts val="0"/>
              </a:spcBef>
              <a:spcAft>
                <a:spcPts val="0"/>
              </a:spcAft>
              <a:buSzPts val="1400"/>
              <a:buChar char="●"/>
            </a:pPr>
            <a:r>
              <a:rPr lang="en-US"/>
              <a:t>Open sourcing has many benefits for things like software security, where others can report bugs and vulnerabilities.</a:t>
            </a:r>
            <a:endParaRPr/>
          </a:p>
        </p:txBody>
      </p:sp>
      <p:sp>
        <p:nvSpPr>
          <p:cNvPr id="919" name="Google Shape;919;p146"/>
          <p:cNvSpPr txBox="1"/>
          <p:nvPr/>
        </p:nvSpPr>
        <p:spPr>
          <a:xfrm>
            <a:off x="99100" y="2746850"/>
            <a:ext cx="8945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t>So others can use and even contribute to our code:</a:t>
            </a:r>
            <a:endParaRPr u="sng"/>
          </a:p>
          <a:p>
            <a:pPr indent="-317500" lvl="0" marL="457200" rtl="0" algn="l">
              <a:spcBef>
                <a:spcPts val="0"/>
              </a:spcBef>
              <a:spcAft>
                <a:spcPts val="0"/>
              </a:spcAft>
              <a:buSzPts val="1400"/>
              <a:buChar char="●"/>
            </a:pPr>
            <a:r>
              <a:rPr lang="en-US"/>
              <a:t>There are many economic efficiencies of open source:  working together in the open, we can build core technology more efficiently, even if we are still competing!</a:t>
            </a:r>
            <a:endParaRPr/>
          </a:p>
          <a:p>
            <a:pPr indent="-317500" lvl="0" marL="457200" rtl="0" algn="l">
              <a:spcBef>
                <a:spcPts val="0"/>
              </a:spcBef>
              <a:spcAft>
                <a:spcPts val="0"/>
              </a:spcAft>
              <a:buSzPts val="1400"/>
              <a:buChar char="●"/>
            </a:pPr>
            <a:r>
              <a:rPr lang="en-US"/>
              <a:t>A large ecosystem around a piece of open source code ensures that even if one organization goes away, development continues.  </a:t>
            </a:r>
            <a:r>
              <a:rPr lang="en-US" u="sng"/>
              <a:t>This is extremely important for practical security!</a:t>
            </a:r>
            <a:endParaRPr u="sng"/>
          </a:p>
        </p:txBody>
      </p:sp>
      <p:sp>
        <p:nvSpPr>
          <p:cNvPr id="920" name="Google Shape;920;p146"/>
          <p:cNvSpPr txBox="1"/>
          <p:nvPr/>
        </p:nvSpPr>
        <p:spPr>
          <a:xfrm>
            <a:off x="164300" y="1976950"/>
            <a:ext cx="8037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t>You wouldn’t trust a cryptosystem without a publicly available paper.</a:t>
            </a:r>
            <a:endParaRPr b="1"/>
          </a:p>
          <a:p>
            <a:pPr indent="0" lvl="0" marL="0" rtl="0" algn="l">
              <a:spcBef>
                <a:spcPts val="0"/>
              </a:spcBef>
              <a:spcAft>
                <a:spcPts val="0"/>
              </a:spcAft>
              <a:buNone/>
            </a:pPr>
            <a:r>
              <a:rPr b="1" lang="en-US"/>
              <a:t>Why would you trust cryptographic software without a publicly verifiable implementation?</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p173"/>
          <p:cNvSpPr txBox="1"/>
          <p:nvPr>
            <p:ph idx="1" type="body"/>
          </p:nvPr>
        </p:nvSpPr>
        <p:spPr>
          <a:xfrm>
            <a:off x="463225" y="275000"/>
            <a:ext cx="8217600" cy="45225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None/>
            </a:pPr>
            <a:r>
              <a:rPr lang="en-US" sz="1200">
                <a:latin typeface="Libre Franklin"/>
                <a:ea typeface="Libre Franklin"/>
                <a:cs typeface="Libre Franklin"/>
                <a:sym typeface="Libre Franklin"/>
              </a:rPr>
              <a:t>Developer Certificate of Origin</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rPr lang="en-US" sz="1200">
                <a:latin typeface="Libre Franklin"/>
                <a:ea typeface="Libre Franklin"/>
                <a:cs typeface="Libre Franklin"/>
                <a:sym typeface="Libre Franklin"/>
              </a:rPr>
              <a:t>Version 1.1</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rPr lang="en-US" sz="1200">
                <a:latin typeface="Libre Franklin"/>
                <a:ea typeface="Libre Franklin"/>
                <a:cs typeface="Libre Franklin"/>
                <a:sym typeface="Libre Franklin"/>
              </a:rPr>
              <a:t>Copyright (C) 2004, 2006 The Linux Foundation and its contributors.</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rPr lang="en-US" sz="1200">
                <a:latin typeface="Libre Franklin"/>
                <a:ea typeface="Libre Franklin"/>
                <a:cs typeface="Libre Franklin"/>
                <a:sym typeface="Libre Franklin"/>
              </a:rPr>
              <a:t>1 Letterman Drive</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rPr lang="en-US" sz="1200">
                <a:latin typeface="Libre Franklin"/>
                <a:ea typeface="Libre Franklin"/>
                <a:cs typeface="Libre Franklin"/>
                <a:sym typeface="Libre Franklin"/>
              </a:rPr>
              <a:t>Suite D4700</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rPr lang="en-US" sz="1200">
                <a:latin typeface="Libre Franklin"/>
                <a:ea typeface="Libre Franklin"/>
                <a:cs typeface="Libre Franklin"/>
                <a:sym typeface="Libre Franklin"/>
              </a:rPr>
              <a:t>San Francisco, CA, 94129</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rPr lang="en-US" sz="1200">
                <a:latin typeface="Libre Franklin"/>
                <a:ea typeface="Libre Franklin"/>
                <a:cs typeface="Libre Franklin"/>
                <a:sym typeface="Libre Franklin"/>
              </a:rPr>
              <a:t>Everyone is permitted to copy and distribute verbatim copies of this license document, but changing it is not allowed.</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rPr lang="en-US" sz="1200">
                <a:latin typeface="Libre Franklin"/>
                <a:ea typeface="Libre Franklin"/>
                <a:cs typeface="Libre Franklin"/>
                <a:sym typeface="Libre Franklin"/>
              </a:rPr>
              <a:t>Developer's Certificate of Origin 1.1</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rPr lang="en-US" sz="1200">
                <a:latin typeface="Libre Franklin"/>
                <a:ea typeface="Libre Franklin"/>
                <a:cs typeface="Libre Franklin"/>
                <a:sym typeface="Libre Franklin"/>
              </a:rPr>
              <a:t>By making a contribution to this project, I certify that:</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rPr lang="en-US" sz="1200">
                <a:latin typeface="Libre Franklin"/>
                <a:ea typeface="Libre Franklin"/>
                <a:cs typeface="Libre Franklin"/>
                <a:sym typeface="Libre Franklin"/>
              </a:rPr>
              <a:t>(a) The contribution was created in whole or in part by me and I have the right to submit it under the open source license indicated in the file; or</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rPr lang="en-US" sz="1200">
                <a:latin typeface="Libre Franklin"/>
                <a:ea typeface="Libre Franklin"/>
                <a:cs typeface="Libre Franklin"/>
                <a:sym typeface="Libre Franklin"/>
              </a:rPr>
              <a:t>(b) The contribution is based upon previous work that, to the best of my knowledge, is covered under an appropriate open source license and I have the right under that license to submit that work with modifications, whether created in whole or in part by me, under the same open source license (unless I am permitted to submit under a different license), as indicated in the file; or</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rPr lang="en-US" sz="1200">
                <a:latin typeface="Libre Franklin"/>
                <a:ea typeface="Libre Franklin"/>
                <a:cs typeface="Libre Franklin"/>
                <a:sym typeface="Libre Franklin"/>
              </a:rPr>
              <a:t>(c) The contribution was provided directly to me by some other person who certified (a), (b) or (c) and I have not modified it.</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t/>
            </a:r>
            <a:endParaRPr sz="1200">
              <a:latin typeface="Libre Franklin"/>
              <a:ea typeface="Libre Franklin"/>
              <a:cs typeface="Libre Franklin"/>
              <a:sym typeface="Libre Franklin"/>
            </a:endParaRPr>
          </a:p>
          <a:p>
            <a:pPr indent="0" lvl="0" marL="0" rtl="0" algn="l">
              <a:lnSpc>
                <a:spcPct val="100000"/>
              </a:lnSpc>
              <a:spcBef>
                <a:spcPts val="0"/>
              </a:spcBef>
              <a:spcAft>
                <a:spcPts val="0"/>
              </a:spcAft>
              <a:buNone/>
            </a:pPr>
            <a:r>
              <a:rPr lang="en-US" sz="1200">
                <a:latin typeface="Libre Franklin"/>
                <a:ea typeface="Libre Franklin"/>
                <a:cs typeface="Libre Franklin"/>
                <a:sym typeface="Libre Franklin"/>
              </a:rPr>
              <a:t>(d) I understand and agree that this project and the contribution are public and that a record of the contribution (including all personal information I submit with it, including my sign-off) is maintained indefinitely and may be redistributed consistent with this project or the open source license(s) involved.</a:t>
            </a:r>
            <a:endParaRPr/>
          </a:p>
        </p:txBody>
      </p:sp>
      <p:sp>
        <p:nvSpPr>
          <p:cNvPr id="1308" name="Google Shape;1308;p173"/>
          <p:cNvSpPr/>
          <p:nvPr/>
        </p:nvSpPr>
        <p:spPr>
          <a:xfrm>
            <a:off x="1373950" y="1715425"/>
            <a:ext cx="6341400" cy="1795800"/>
          </a:xfrm>
          <a:prstGeom prst="roundRect">
            <a:avLst>
              <a:gd fmla="val 16667" name="adj"/>
            </a:avLst>
          </a:prstGeom>
          <a:solidFill>
            <a:schemeClr val="accent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ibre Franklin"/>
              <a:ea typeface="Libre Franklin"/>
              <a:cs typeface="Libre Franklin"/>
              <a:sym typeface="Libre Franklin"/>
            </a:endParaRPr>
          </a:p>
        </p:txBody>
      </p:sp>
      <p:sp>
        <p:nvSpPr>
          <p:cNvPr id="1309" name="Google Shape;1309;p173"/>
          <p:cNvSpPr txBox="1"/>
          <p:nvPr/>
        </p:nvSpPr>
        <p:spPr>
          <a:xfrm>
            <a:off x="1667525" y="1773225"/>
            <a:ext cx="5366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100">
                <a:solidFill>
                  <a:srgbClr val="FFFFFF"/>
                </a:solidFill>
                <a:latin typeface="Libre Franklin"/>
                <a:ea typeface="Libre Franklin"/>
                <a:cs typeface="Libre Franklin"/>
                <a:sym typeface="Libre Franklin"/>
              </a:rPr>
              <a:t>That’s it!</a:t>
            </a:r>
            <a:endParaRPr b="1" sz="2100">
              <a:solidFill>
                <a:srgbClr val="FFFFFF"/>
              </a:solidFill>
              <a:latin typeface="Libre Franklin"/>
              <a:ea typeface="Libre Franklin"/>
              <a:cs typeface="Libre Franklin"/>
              <a:sym typeface="Libre Franklin"/>
            </a:endParaRPr>
          </a:p>
          <a:p>
            <a:pPr indent="0" lvl="0" marL="0" rtl="0" algn="l">
              <a:spcBef>
                <a:spcPts val="0"/>
              </a:spcBef>
              <a:spcAft>
                <a:spcPts val="0"/>
              </a:spcAft>
              <a:buNone/>
            </a:pPr>
            <a:r>
              <a:t/>
            </a:r>
            <a:endParaRPr b="1" sz="2100">
              <a:solidFill>
                <a:srgbClr val="FFFFFF"/>
              </a:solidFill>
              <a:latin typeface="Libre Franklin"/>
              <a:ea typeface="Libre Franklin"/>
              <a:cs typeface="Libre Franklin"/>
              <a:sym typeface="Libre Franklin"/>
            </a:endParaRPr>
          </a:p>
          <a:p>
            <a:pPr indent="0" lvl="0" marL="0" rtl="0" algn="l">
              <a:spcBef>
                <a:spcPts val="0"/>
              </a:spcBef>
              <a:spcAft>
                <a:spcPts val="0"/>
              </a:spcAft>
              <a:buNone/>
            </a:pPr>
            <a:r>
              <a:rPr b="1" lang="en-US" sz="2100">
                <a:solidFill>
                  <a:srgbClr val="FFFFFF"/>
                </a:solidFill>
                <a:latin typeface="Libre Franklin"/>
                <a:ea typeface="Libre Franklin"/>
                <a:cs typeface="Libre Franklin"/>
                <a:sym typeface="Libre Franklin"/>
              </a:rPr>
              <a:t>DCO is very easy to set up on Github using commits signed with  the “-s” flag. </a:t>
            </a:r>
            <a:endParaRPr b="1" sz="2100">
              <a:solidFill>
                <a:srgbClr val="FFFFFF"/>
              </a:solidFill>
              <a:latin typeface="Libre Franklin"/>
              <a:ea typeface="Libre Franklin"/>
              <a:cs typeface="Libre Franklin"/>
              <a:sym typeface="Libre Franklin"/>
            </a:endParaRPr>
          </a:p>
        </p:txBody>
      </p:sp>
    </p:spTree>
  </p:cSld>
  <p:clrMapOvr>
    <a:masterClrMapping/>
  </p:clrMapOvr>
  <mc:AlternateContent>
    <mc:Choice Requires="p14">
      <p:transition p14:dur="20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174"/>
          <p:cNvSpPr txBox="1"/>
          <p:nvPr>
            <p:ph idx="10" type="dt"/>
          </p:nvPr>
        </p:nvSpPr>
        <p:spPr>
          <a:xfrm>
            <a:off x="8242917" y="4937760"/>
            <a:ext cx="618900" cy="205500"/>
          </a:xfrm>
          <a:prstGeom prst="rect">
            <a:avLst/>
          </a:prstGeom>
          <a:noFill/>
          <a:ln>
            <a:noFill/>
          </a:ln>
        </p:spPr>
        <p:txBody>
          <a:bodyPr anchorCtr="0" anchor="ctr" bIns="34250" lIns="68575" spcFirstLastPara="1" rIns="68575" wrap="square" tIns="34250">
            <a:noAutofit/>
          </a:bodyPr>
          <a:lstStyle/>
          <a:p>
            <a:pPr indent="0" lvl="0" marL="0" marR="0" rtl="0" algn="r">
              <a:spcBef>
                <a:spcPts val="0"/>
              </a:spcBef>
              <a:spcAft>
                <a:spcPts val="0"/>
              </a:spcAft>
              <a:buClr>
                <a:srgbClr val="2F2F2F"/>
              </a:buClr>
              <a:buSzPts val="800"/>
              <a:buFont typeface="Gill Sans"/>
              <a:buNone/>
            </a:pPr>
            <a:r>
              <a:rPr lang="en-US"/>
              <a:t>January 2019</a:t>
            </a:r>
            <a:endParaRPr/>
          </a:p>
        </p:txBody>
      </p:sp>
      <p:sp>
        <p:nvSpPr>
          <p:cNvPr id="1315" name="Google Shape;1315;p174"/>
          <p:cNvSpPr txBox="1"/>
          <p:nvPr>
            <p:ph idx="12" type="sldNum"/>
          </p:nvPr>
        </p:nvSpPr>
        <p:spPr>
          <a:xfrm>
            <a:off x="8868254" y="4937760"/>
            <a:ext cx="276000" cy="205500"/>
          </a:xfrm>
          <a:prstGeom prst="rect">
            <a:avLst/>
          </a:prstGeom>
          <a:noFill/>
          <a:ln>
            <a:noFill/>
          </a:ln>
        </p:spPr>
        <p:txBody>
          <a:bodyPr anchorCtr="0" anchor="ctr" bIns="34250" lIns="68575" spcFirstLastPara="1" rIns="68575" wrap="square" tIns="34250">
            <a:normAutofit/>
          </a:bodyPr>
          <a:lstStyle/>
          <a:p>
            <a:pPr indent="0" lvl="0" marL="0" marR="0" rtl="0" algn="r">
              <a:spcBef>
                <a:spcPts val="0"/>
              </a:spcBef>
              <a:spcAft>
                <a:spcPts val="0"/>
              </a:spcAft>
              <a:buClr>
                <a:srgbClr val="2F2F2F"/>
              </a:buClr>
              <a:buSzPts val="800"/>
              <a:buFont typeface="Gill Sans"/>
              <a:buNone/>
            </a:pPr>
            <a:fld id="{00000000-1234-1234-1234-123412341234}" type="slidenum">
              <a:rPr lang="en-US"/>
              <a:t>‹#›</a:t>
            </a:fld>
            <a:endParaRPr/>
          </a:p>
        </p:txBody>
      </p:sp>
      <p:pic>
        <p:nvPicPr>
          <p:cNvPr id="1316" name="Google Shape;1316;p174"/>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317" name="Google Shape;1317;p174"/>
          <p:cNvSpPr/>
          <p:nvPr/>
        </p:nvSpPr>
        <p:spPr>
          <a:xfrm>
            <a:off x="0" y="1299410"/>
            <a:ext cx="9144000" cy="2544600"/>
          </a:xfrm>
          <a:prstGeom prst="rect">
            <a:avLst/>
          </a:prstGeom>
          <a:solidFill>
            <a:schemeClr val="accent1">
              <a:alpha val="93730"/>
            </a:schemeClr>
          </a:solidFill>
          <a:ln cap="flat" cmpd="sng" w="12700">
            <a:solidFill>
              <a:srgbClr val="2476B9"/>
            </a:solidFill>
            <a:prstDash val="solid"/>
            <a:miter lim="800000"/>
            <a:headEnd len="sm" w="sm" type="none"/>
            <a:tailEnd len="sm" w="sm" type="none"/>
          </a:ln>
        </p:spPr>
        <p:txBody>
          <a:bodyPr anchorCtr="0" anchor="ctr" bIns="34250" lIns="68575" spcFirstLastPara="1" rIns="68575" wrap="square" tIns="3425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Be sure to have legal protections for your code if you have any ambitions for it beyond research!  If you don’t, </a:t>
            </a:r>
            <a:r>
              <a:rPr b="1" lang="en-US" sz="1800">
                <a:solidFill>
                  <a:schemeClr val="lt1"/>
                </a:solidFill>
                <a:latin typeface="Gill Sans"/>
                <a:ea typeface="Gill Sans"/>
                <a:cs typeface="Gill Sans"/>
                <a:sym typeface="Gill Sans"/>
              </a:rPr>
              <a:t>people will (justifiably) be less likely to use your code!  </a:t>
            </a:r>
            <a:endParaRPr b="1" sz="1800">
              <a:solidFill>
                <a:schemeClr val="lt1"/>
              </a:solidFill>
              <a:latin typeface="Gill Sans"/>
              <a:ea typeface="Gill Sans"/>
              <a:cs typeface="Gill Sans"/>
              <a:sym typeface="Gill Sans"/>
            </a:endParaRPr>
          </a:p>
          <a:p>
            <a:pPr indent="0" lvl="0" marL="0" marR="0" rtl="0" algn="ctr">
              <a:spcBef>
                <a:spcPts val="0"/>
              </a:spcBef>
              <a:spcAft>
                <a:spcPts val="0"/>
              </a:spcAft>
              <a:buNone/>
            </a:pPr>
            <a:r>
              <a:t/>
            </a:r>
            <a:endParaRPr b="1" sz="1800">
              <a:solidFill>
                <a:schemeClr val="lt1"/>
              </a:solidFill>
              <a:latin typeface="Gill Sans"/>
              <a:ea typeface="Gill Sans"/>
              <a:cs typeface="Gill Sans"/>
              <a:sym typeface="Gill Sans"/>
            </a:endParaRPr>
          </a:p>
          <a:p>
            <a:pPr indent="0" lvl="0" marL="0" marR="0" rtl="0" algn="ctr">
              <a:spcBef>
                <a:spcPts val="0"/>
              </a:spcBef>
              <a:spcAft>
                <a:spcPts val="0"/>
              </a:spcAft>
              <a:buNone/>
            </a:pPr>
            <a:r>
              <a:rPr b="1" lang="en-US" sz="1800">
                <a:solidFill>
                  <a:schemeClr val="lt1"/>
                </a:solidFill>
                <a:latin typeface="Gill Sans"/>
                <a:ea typeface="Gill Sans"/>
                <a:cs typeface="Gill Sans"/>
                <a:sym typeface="Gill Sans"/>
              </a:rPr>
              <a:t>We require this for all LF projects, and should should too for your OSS!</a:t>
            </a:r>
            <a:endParaRPr b="1" sz="1800">
              <a:solidFill>
                <a:schemeClr val="lt1"/>
              </a:solidFill>
              <a:latin typeface="Gill Sans"/>
              <a:ea typeface="Gill Sans"/>
              <a:cs typeface="Gill Sans"/>
              <a:sym typeface="Gill Sans"/>
            </a:endParaRPr>
          </a:p>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We like to use the </a:t>
            </a:r>
            <a:r>
              <a:rPr b="1" lang="en-US" sz="1800">
                <a:solidFill>
                  <a:schemeClr val="lt1"/>
                </a:solidFill>
                <a:latin typeface="Gill Sans"/>
                <a:ea typeface="Gill Sans"/>
                <a:cs typeface="Gill Sans"/>
                <a:sym typeface="Gill Sans"/>
              </a:rPr>
              <a:t>DCO at the Linux Foundation</a:t>
            </a:r>
            <a:r>
              <a:rPr lang="en-US" sz="1800">
                <a:solidFill>
                  <a:schemeClr val="lt1"/>
                </a:solidFill>
                <a:latin typeface="Gill Sans"/>
                <a:ea typeface="Gill Sans"/>
                <a:cs typeface="Gill Sans"/>
                <a:sym typeface="Gill Sans"/>
              </a:rPr>
              <a:t> because we find it has less contributor friction than a CLA, but a CLA (e.g. the Apache CLA) is a perfectly adequate solution too!</a:t>
            </a:r>
            <a:endParaRPr sz="1800">
              <a:solidFill>
                <a:schemeClr val="lt1"/>
              </a:solidFill>
              <a:latin typeface="Gill Sans"/>
              <a:ea typeface="Gill Sans"/>
              <a:cs typeface="Gill Sans"/>
              <a:sym typeface="Gill Sans"/>
            </a:endParaRPr>
          </a:p>
        </p:txBody>
      </p:sp>
    </p:spTree>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p175"/>
          <p:cNvSpPr txBox="1"/>
          <p:nvPr>
            <p:ph idx="1" type="body"/>
          </p:nvPr>
        </p:nvSpPr>
        <p:spPr>
          <a:xfrm>
            <a:off x="755650" y="1899176"/>
            <a:ext cx="7632600" cy="625500"/>
          </a:xfrm>
          <a:prstGeom prst="rect">
            <a:avLst/>
          </a:prstGeom>
        </p:spPr>
        <p:txBody>
          <a:bodyPr anchorCtr="0" anchor="ctr" bIns="0" lIns="0" spcFirstLastPara="1" rIns="0" wrap="square" tIns="0">
            <a:noAutofit/>
          </a:bodyPr>
          <a:lstStyle/>
          <a:p>
            <a:pPr indent="0" lvl="0" marL="0" rtl="0" algn="ctr">
              <a:lnSpc>
                <a:spcPct val="70000"/>
              </a:lnSpc>
              <a:spcBef>
                <a:spcPts val="1000"/>
              </a:spcBef>
              <a:spcAft>
                <a:spcPts val="0"/>
              </a:spcAft>
              <a:buSzPts val="523"/>
              <a:buNone/>
            </a:pPr>
            <a:r>
              <a:rPr lang="en-US" sz="3280"/>
              <a:t>Open Source Security</a:t>
            </a:r>
            <a:endParaRPr sz="328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176"/>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176"/>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Security Can Be Different in OSS!</a:t>
            </a:r>
            <a:endParaRPr>
              <a:solidFill>
                <a:schemeClr val="lt1"/>
              </a:solidFill>
            </a:endParaRPr>
          </a:p>
        </p:txBody>
      </p:sp>
      <p:sp>
        <p:nvSpPr>
          <p:cNvPr id="1329" name="Google Shape;1329;p176"/>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330" name="Google Shape;1330;p176"/>
          <p:cNvSpPr txBox="1"/>
          <p:nvPr/>
        </p:nvSpPr>
        <p:spPr>
          <a:xfrm>
            <a:off x="4859150" y="631313"/>
            <a:ext cx="4023300" cy="1212600"/>
          </a:xfrm>
          <a:prstGeom prst="rect">
            <a:avLst/>
          </a:prstGeom>
          <a:noFill/>
          <a:ln>
            <a:noFill/>
          </a:ln>
        </p:spPr>
        <p:txBody>
          <a:bodyPr anchorCtr="0" anchor="b" bIns="91425" lIns="91425" spcFirstLastPara="1" rIns="91425" wrap="square" tIns="91425">
            <a:normAutofit/>
          </a:bodyPr>
          <a:lstStyle/>
          <a:p>
            <a:pPr indent="0" lvl="0" marL="0" rtl="0" algn="l">
              <a:spcBef>
                <a:spcPts val="0"/>
              </a:spcBef>
              <a:spcAft>
                <a:spcPts val="0"/>
              </a:spcAft>
              <a:buNone/>
            </a:pPr>
            <a:r>
              <a:rPr lang="en-US" sz="2400">
                <a:solidFill>
                  <a:srgbClr val="36364C"/>
                </a:solidFill>
                <a:latin typeface="Proxima Nova Extrabold"/>
                <a:ea typeface="Proxima Nova Extrabold"/>
                <a:cs typeface="Proxima Nova Extrabold"/>
                <a:sym typeface="Proxima Nova Extrabold"/>
              </a:rPr>
              <a:t>Some things that are different for open source:</a:t>
            </a:r>
            <a:endParaRPr sz="2400">
              <a:solidFill>
                <a:srgbClr val="36364C"/>
              </a:solidFill>
              <a:latin typeface="Proxima Nova Extrabold"/>
              <a:ea typeface="Proxima Nova Extrabold"/>
              <a:cs typeface="Proxima Nova Extrabold"/>
              <a:sym typeface="Proxima Nova Extrabold"/>
            </a:endParaRPr>
          </a:p>
        </p:txBody>
      </p:sp>
      <p:sp>
        <p:nvSpPr>
          <p:cNvPr id="1331" name="Google Shape;1331;p176"/>
          <p:cNvSpPr txBox="1"/>
          <p:nvPr/>
        </p:nvSpPr>
        <p:spPr>
          <a:xfrm>
            <a:off x="459225" y="682050"/>
            <a:ext cx="3694200" cy="37794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lang="en-US" sz="2400">
                <a:solidFill>
                  <a:schemeClr val="dk2"/>
                </a:solidFill>
                <a:latin typeface="Proxima Nova Extrabold"/>
                <a:ea typeface="Proxima Nova Extrabold"/>
                <a:cs typeface="Proxima Nova Extrabold"/>
                <a:sym typeface="Proxima Nova Extrabold"/>
              </a:rPr>
              <a:t>Placing a priority on security is essential for any open source project!</a:t>
            </a:r>
            <a:endParaRPr sz="2400">
              <a:solidFill>
                <a:schemeClr val="dk2"/>
              </a:solidFill>
              <a:latin typeface="Proxima Nova Extrabold"/>
              <a:ea typeface="Proxima Nova Extrabold"/>
              <a:cs typeface="Proxima Nova Extrabold"/>
              <a:sym typeface="Proxima Nova Extrabold"/>
            </a:endParaRPr>
          </a:p>
          <a:p>
            <a:pPr indent="0" lvl="0" marL="0" rtl="0" algn="l">
              <a:spcBef>
                <a:spcPts val="0"/>
              </a:spcBef>
              <a:spcAft>
                <a:spcPts val="0"/>
              </a:spcAft>
              <a:buNone/>
            </a:pPr>
            <a:r>
              <a:t/>
            </a:r>
            <a:endParaRPr sz="2400">
              <a:solidFill>
                <a:schemeClr val="dk2"/>
              </a:solidFill>
              <a:latin typeface="Proxima Nova Extrabold"/>
              <a:ea typeface="Proxima Nova Extrabold"/>
              <a:cs typeface="Proxima Nova Extrabold"/>
              <a:sym typeface="Proxima Nova Extrabold"/>
            </a:endParaRPr>
          </a:p>
          <a:p>
            <a:pPr indent="0" lvl="0" marL="0" rtl="0" algn="l">
              <a:spcBef>
                <a:spcPts val="0"/>
              </a:spcBef>
              <a:spcAft>
                <a:spcPts val="0"/>
              </a:spcAft>
              <a:buNone/>
            </a:pPr>
            <a:r>
              <a:rPr lang="en-US" sz="2400">
                <a:solidFill>
                  <a:schemeClr val="dk2"/>
                </a:solidFill>
                <a:latin typeface="Proxima Nova Extrabold"/>
                <a:ea typeface="Proxima Nova Extrabold"/>
                <a:cs typeface="Proxima Nova Extrabold"/>
                <a:sym typeface="Proxima Nova Extrabold"/>
              </a:rPr>
              <a:t>But you already knew that.</a:t>
            </a:r>
            <a:endParaRPr sz="2400">
              <a:solidFill>
                <a:schemeClr val="dk2"/>
              </a:solidFill>
              <a:latin typeface="Proxima Nova Extrabold"/>
              <a:ea typeface="Proxima Nova Extrabold"/>
              <a:cs typeface="Proxima Nova Extrabold"/>
              <a:sym typeface="Proxima Nova Extrabold"/>
            </a:endParaRPr>
          </a:p>
        </p:txBody>
      </p:sp>
      <p:sp>
        <p:nvSpPr>
          <p:cNvPr id="1332" name="Google Shape;1332;p176"/>
          <p:cNvSpPr txBox="1"/>
          <p:nvPr/>
        </p:nvSpPr>
        <p:spPr>
          <a:xfrm>
            <a:off x="4859150" y="1888700"/>
            <a:ext cx="4023300" cy="2743200"/>
          </a:xfrm>
          <a:prstGeom prst="rect">
            <a:avLst/>
          </a:prstGeom>
          <a:noFill/>
          <a:ln>
            <a:noFill/>
          </a:ln>
        </p:spPr>
        <p:txBody>
          <a:bodyPr anchorCtr="0" anchor="t" bIns="91425" lIns="91425" spcFirstLastPara="1" rIns="91425" wrap="square" tIns="91425">
            <a:normAutofit/>
          </a:bodyPr>
          <a:lstStyle/>
          <a:p>
            <a:pPr indent="-311150" lvl="0" marL="457200" rtl="0" algn="l">
              <a:lnSpc>
                <a:spcPct val="130000"/>
              </a:lnSpc>
              <a:spcBef>
                <a:spcPts val="0"/>
              </a:spcBef>
              <a:spcAft>
                <a:spcPts val="0"/>
              </a:spcAft>
              <a:buClr>
                <a:srgbClr val="36364C"/>
              </a:buClr>
              <a:buSzPts val="1300"/>
              <a:buFont typeface="Libre Franklin"/>
              <a:buChar char="●"/>
            </a:pPr>
            <a:r>
              <a:rPr b="1" lang="en-US" sz="1300" u="sng">
                <a:solidFill>
                  <a:srgbClr val="36364C"/>
                </a:solidFill>
                <a:latin typeface="Proxima Nova"/>
                <a:ea typeface="Proxima Nova"/>
                <a:cs typeface="Proxima Nova"/>
                <a:sym typeface="Proxima Nova"/>
              </a:rPr>
              <a:t>Vulnerability disclosures and a security reporting pipeline</a:t>
            </a:r>
            <a:r>
              <a:rPr lang="en-US" sz="1300">
                <a:solidFill>
                  <a:srgbClr val="36364C"/>
                </a:solidFill>
                <a:latin typeface="Proxima Nova"/>
                <a:ea typeface="Proxima Nova"/>
                <a:cs typeface="Proxima Nova"/>
                <a:sym typeface="Proxima Nova"/>
              </a:rPr>
              <a:t> are very important and different from closed-source software.</a:t>
            </a:r>
            <a:endParaRPr sz="1300">
              <a:solidFill>
                <a:srgbClr val="36364C"/>
              </a:solidFill>
              <a:latin typeface="Proxima Nova"/>
              <a:ea typeface="Proxima Nova"/>
              <a:cs typeface="Proxima Nova"/>
              <a:sym typeface="Proxima Nova"/>
            </a:endParaRPr>
          </a:p>
          <a:p>
            <a:pPr indent="-311150" lvl="0" marL="457200" rtl="0" algn="l">
              <a:lnSpc>
                <a:spcPct val="130000"/>
              </a:lnSpc>
              <a:spcBef>
                <a:spcPts val="0"/>
              </a:spcBef>
              <a:spcAft>
                <a:spcPts val="0"/>
              </a:spcAft>
              <a:buClr>
                <a:srgbClr val="36364C"/>
              </a:buClr>
              <a:buSzPts val="1300"/>
              <a:buFont typeface="Libre Franklin"/>
              <a:buChar char="●"/>
            </a:pPr>
            <a:r>
              <a:rPr lang="en-US" sz="1300">
                <a:solidFill>
                  <a:srgbClr val="36364C"/>
                </a:solidFill>
                <a:latin typeface="Proxima Nova"/>
                <a:ea typeface="Proxima Nova"/>
                <a:cs typeface="Proxima Nova"/>
                <a:sym typeface="Proxima Nova"/>
              </a:rPr>
              <a:t>A </a:t>
            </a:r>
            <a:r>
              <a:rPr b="1" lang="en-US" sz="1300" u="sng">
                <a:solidFill>
                  <a:srgbClr val="36364C"/>
                </a:solidFill>
                <a:latin typeface="Proxima Nova"/>
                <a:ea typeface="Proxima Nova"/>
                <a:cs typeface="Proxima Nova"/>
                <a:sym typeface="Proxima Nova"/>
              </a:rPr>
              <a:t>software bill of materials (SBOM)</a:t>
            </a:r>
            <a:r>
              <a:rPr lang="en-US" sz="1300">
                <a:solidFill>
                  <a:srgbClr val="36364C"/>
                </a:solidFill>
                <a:latin typeface="Proxima Nova"/>
                <a:ea typeface="Proxima Nova"/>
                <a:cs typeface="Proxima Nova"/>
                <a:sym typeface="Proxima Nova"/>
              </a:rPr>
              <a:t> is essential for making sure your software is secure when building with and in open source.</a:t>
            </a:r>
            <a:endParaRPr sz="1300">
              <a:solidFill>
                <a:srgbClr val="36364C"/>
              </a:solidFill>
              <a:latin typeface="Proxima Nova"/>
              <a:ea typeface="Proxima Nova"/>
              <a:cs typeface="Proxima Nova"/>
              <a:sym typeface="Proxima Nova"/>
            </a:endParaRPr>
          </a:p>
          <a:p>
            <a:pPr indent="-311150" lvl="0" marL="457200" rtl="0" algn="l">
              <a:lnSpc>
                <a:spcPct val="130000"/>
              </a:lnSpc>
              <a:spcBef>
                <a:spcPts val="0"/>
              </a:spcBef>
              <a:spcAft>
                <a:spcPts val="0"/>
              </a:spcAft>
              <a:buClr>
                <a:srgbClr val="36364C"/>
              </a:buClr>
              <a:buSzPts val="1300"/>
              <a:buFont typeface="Libre Franklin"/>
              <a:buChar char="●"/>
            </a:pPr>
            <a:r>
              <a:rPr b="1" lang="en-US" sz="1300" u="sng">
                <a:solidFill>
                  <a:srgbClr val="36364C"/>
                </a:solidFill>
                <a:latin typeface="Proxima Nova"/>
                <a:ea typeface="Proxima Nova"/>
                <a:cs typeface="Proxima Nova"/>
                <a:sym typeface="Proxima Nova"/>
              </a:rPr>
              <a:t>Authenticating your software and artifacts</a:t>
            </a:r>
            <a:r>
              <a:rPr lang="en-US" sz="1300">
                <a:solidFill>
                  <a:srgbClr val="36364C"/>
                </a:solidFill>
                <a:latin typeface="Proxima Nova"/>
                <a:ea typeface="Proxima Nova"/>
                <a:cs typeface="Proxima Nova"/>
                <a:sym typeface="Proxima Nova"/>
              </a:rPr>
              <a:t> is important for users.</a:t>
            </a:r>
            <a:endParaRPr sz="1300">
              <a:solidFill>
                <a:srgbClr val="36364C"/>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p177"/>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177"/>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Open Source Security Foundation</a:t>
            </a:r>
            <a:endParaRPr>
              <a:solidFill>
                <a:schemeClr val="lt1"/>
              </a:solidFill>
            </a:endParaRPr>
          </a:p>
        </p:txBody>
      </p:sp>
      <p:sp>
        <p:nvSpPr>
          <p:cNvPr id="1339" name="Google Shape;1339;p177"/>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340" name="Google Shape;1340;p177"/>
          <p:cNvSpPr txBox="1"/>
          <p:nvPr/>
        </p:nvSpPr>
        <p:spPr>
          <a:xfrm>
            <a:off x="4859150" y="1698113"/>
            <a:ext cx="3931800" cy="1212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US" sz="1600">
                <a:solidFill>
                  <a:schemeClr val="accent1"/>
                </a:solidFill>
                <a:latin typeface="Proxima Nova Extrabold"/>
                <a:ea typeface="Proxima Nova Extrabold"/>
                <a:cs typeface="Proxima Nova Extrabold"/>
                <a:sym typeface="Proxima Nova Extrabold"/>
              </a:rPr>
              <a:t>The Open Source Security Foundation (OpenSSF) is a community of software developers, security engineers, and more under the Linux Foundation who are working together to secure open source software for the greater public good.</a:t>
            </a:r>
            <a:endParaRPr sz="1600">
              <a:solidFill>
                <a:schemeClr val="accent1"/>
              </a:solidFill>
              <a:latin typeface="Proxima Nova Extrabold"/>
              <a:ea typeface="Proxima Nova Extrabold"/>
              <a:cs typeface="Proxima Nova Extrabold"/>
              <a:sym typeface="Proxima Nova Extrabold"/>
            </a:endParaRPr>
          </a:p>
        </p:txBody>
      </p:sp>
      <p:sp>
        <p:nvSpPr>
          <p:cNvPr id="1341" name="Google Shape;1341;p177"/>
          <p:cNvSpPr txBox="1"/>
          <p:nvPr/>
        </p:nvSpPr>
        <p:spPr>
          <a:xfrm>
            <a:off x="4859150" y="3112750"/>
            <a:ext cx="3931800" cy="1660800"/>
          </a:xfrm>
          <a:prstGeom prst="rect">
            <a:avLst/>
          </a:prstGeom>
          <a:noFill/>
          <a:ln>
            <a:noFill/>
          </a:ln>
        </p:spPr>
        <p:txBody>
          <a:bodyPr anchorCtr="0" anchor="t" bIns="91425" lIns="91425" spcFirstLastPara="1" rIns="91425" wrap="square" tIns="91425">
            <a:normAutofit/>
          </a:bodyPr>
          <a:lstStyle/>
          <a:p>
            <a:pPr indent="0" lvl="0" marL="0" rtl="0" algn="l">
              <a:lnSpc>
                <a:spcPct val="130000"/>
              </a:lnSpc>
              <a:spcBef>
                <a:spcPts val="0"/>
              </a:spcBef>
              <a:spcAft>
                <a:spcPts val="0"/>
              </a:spcAft>
              <a:buNone/>
            </a:pPr>
            <a:r>
              <a:rPr lang="en-US" sz="1600">
                <a:solidFill>
                  <a:schemeClr val="dk1"/>
                </a:solidFill>
                <a:latin typeface="Proxima Nova"/>
                <a:ea typeface="Proxima Nova"/>
                <a:cs typeface="Proxima Nova"/>
                <a:sym typeface="Proxima Nova"/>
              </a:rPr>
              <a:t>The OpenSSF has answers and guidelines for all of the things you need to be doing for basic open source software security.  Check it out for more details!</a:t>
            </a:r>
            <a:endParaRPr sz="1600">
              <a:solidFill>
                <a:schemeClr val="dk1"/>
              </a:solidFill>
              <a:latin typeface="Proxima Nova"/>
              <a:ea typeface="Proxima Nova"/>
              <a:cs typeface="Proxima Nova"/>
              <a:sym typeface="Proxima Nova"/>
            </a:endParaRPr>
          </a:p>
        </p:txBody>
      </p:sp>
      <p:pic>
        <p:nvPicPr>
          <p:cNvPr descr="Open Source Symbolism: Exploring the Stories Behind Project ..." id="1342" name="Google Shape;1342;p177"/>
          <p:cNvPicPr preferRelativeResize="0"/>
          <p:nvPr/>
        </p:nvPicPr>
        <p:blipFill>
          <a:blip r:embed="rId3">
            <a:alphaModFix/>
          </a:blip>
          <a:stretch>
            <a:fillRect/>
          </a:stretch>
        </p:blipFill>
        <p:spPr>
          <a:xfrm>
            <a:off x="873800" y="715700"/>
            <a:ext cx="2802750" cy="4143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6" name="Shape 1346"/>
        <p:cNvGrpSpPr/>
        <p:nvPr/>
      </p:nvGrpSpPr>
      <p:grpSpPr>
        <a:xfrm>
          <a:off x="0" y="0"/>
          <a:ext cx="0" cy="0"/>
          <a:chOff x="0" y="0"/>
          <a:chExt cx="0" cy="0"/>
        </a:xfrm>
      </p:grpSpPr>
      <p:sp>
        <p:nvSpPr>
          <p:cNvPr id="1347" name="Google Shape;1347;p178"/>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178"/>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Security Vulnerability Disclosures/Pipelines</a:t>
            </a:r>
            <a:endParaRPr>
              <a:solidFill>
                <a:schemeClr val="lt1"/>
              </a:solidFill>
            </a:endParaRPr>
          </a:p>
        </p:txBody>
      </p:sp>
      <p:sp>
        <p:nvSpPr>
          <p:cNvPr id="1349" name="Google Shape;1349;p178"/>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350" name="Google Shape;1350;p178"/>
          <p:cNvSpPr txBox="1"/>
          <p:nvPr/>
        </p:nvSpPr>
        <p:spPr>
          <a:xfrm>
            <a:off x="473364" y="1280160"/>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30000"/>
              </a:lnSpc>
              <a:spcBef>
                <a:spcPts val="0"/>
              </a:spcBef>
              <a:spcAft>
                <a:spcPts val="0"/>
              </a:spcAft>
              <a:buNone/>
            </a:pPr>
            <a:r>
              <a:rPr lang="en-US" sz="1600">
                <a:solidFill>
                  <a:srgbClr val="36364C"/>
                </a:solidFill>
                <a:latin typeface="Proxima Nova"/>
                <a:ea typeface="Proxima Nova"/>
                <a:cs typeface="Proxima Nova"/>
                <a:sym typeface="Proxima Nova"/>
              </a:rPr>
              <a:t>An advantage of open source software is that community members can find and report bugs.  </a:t>
            </a:r>
            <a:r>
              <a:rPr b="1" lang="en-US" sz="1600">
                <a:solidFill>
                  <a:srgbClr val="36364C"/>
                </a:solidFill>
                <a:latin typeface="Proxima Nova"/>
                <a:ea typeface="Proxima Nova"/>
                <a:cs typeface="Proxima Nova"/>
                <a:sym typeface="Proxima Nova"/>
              </a:rPr>
              <a:t>You want to make this as easy as possible for them</a:t>
            </a:r>
            <a:r>
              <a:rPr lang="en-US" sz="1600">
                <a:solidFill>
                  <a:srgbClr val="36364C"/>
                </a:solidFill>
                <a:latin typeface="Proxima Nova"/>
                <a:ea typeface="Proxima Nova"/>
                <a:cs typeface="Proxima Nova"/>
                <a:sym typeface="Proxima Nova"/>
              </a:rPr>
              <a:t>.  Contributor friction for bug reporting may cause you to miss a big bug!</a:t>
            </a:r>
            <a:endParaRPr sz="1600">
              <a:solidFill>
                <a:srgbClr val="36364C"/>
              </a:solidFill>
              <a:latin typeface="Proxima Nova"/>
              <a:ea typeface="Proxima Nova"/>
              <a:cs typeface="Proxima Nova"/>
              <a:sym typeface="Proxima Nova"/>
            </a:endParaRPr>
          </a:p>
          <a:p>
            <a:pPr indent="0" lvl="0" marL="0" rtl="0" algn="l">
              <a:lnSpc>
                <a:spcPct val="130000"/>
              </a:lnSpc>
              <a:spcBef>
                <a:spcPts val="0"/>
              </a:spcBef>
              <a:spcAft>
                <a:spcPts val="0"/>
              </a:spcAft>
              <a:buNone/>
            </a:pPr>
            <a:r>
              <a:t/>
            </a:r>
            <a:endParaRPr sz="1600">
              <a:solidFill>
                <a:srgbClr val="36364C"/>
              </a:solidFill>
              <a:latin typeface="Proxima Nova"/>
              <a:ea typeface="Proxima Nova"/>
              <a:cs typeface="Proxima Nova"/>
              <a:sym typeface="Proxima Nova"/>
            </a:endParaRPr>
          </a:p>
          <a:p>
            <a:pPr indent="0" lvl="0" marL="0" rtl="0" algn="l">
              <a:lnSpc>
                <a:spcPct val="130000"/>
              </a:lnSpc>
              <a:spcBef>
                <a:spcPts val="0"/>
              </a:spcBef>
              <a:spcAft>
                <a:spcPts val="0"/>
              </a:spcAft>
              <a:buNone/>
            </a:pPr>
            <a:r>
              <a:rPr b="1" lang="en-US" sz="1600" u="sng">
                <a:solidFill>
                  <a:srgbClr val="36364C"/>
                </a:solidFill>
                <a:latin typeface="Proxima Nova"/>
                <a:ea typeface="Proxima Nova"/>
                <a:cs typeface="Proxima Nova"/>
                <a:sym typeface="Proxima Nova"/>
              </a:rPr>
              <a:t>Form a security response team that can quickly respond to and handle bugs.</a:t>
            </a:r>
            <a:endParaRPr b="1" sz="1600" u="sng">
              <a:solidFill>
                <a:srgbClr val="36364C"/>
              </a:solidFill>
              <a:latin typeface="Proxima Nova"/>
              <a:ea typeface="Proxima Nova"/>
              <a:cs typeface="Proxima Nova"/>
              <a:sym typeface="Proxima Nova"/>
            </a:endParaRPr>
          </a:p>
        </p:txBody>
      </p:sp>
      <p:sp>
        <p:nvSpPr>
          <p:cNvPr id="1351" name="Google Shape;1351;p178"/>
          <p:cNvSpPr txBox="1"/>
          <p:nvPr/>
        </p:nvSpPr>
        <p:spPr>
          <a:xfrm>
            <a:off x="4680000" y="1280160"/>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30000"/>
              </a:lnSpc>
              <a:spcBef>
                <a:spcPts val="0"/>
              </a:spcBef>
              <a:spcAft>
                <a:spcPts val="0"/>
              </a:spcAft>
              <a:buNone/>
            </a:pPr>
            <a:r>
              <a:rPr lang="en-US" sz="1600">
                <a:solidFill>
                  <a:srgbClr val="36364C"/>
                </a:solidFill>
                <a:latin typeface="Proxima Nova"/>
                <a:ea typeface="Proxima Nova"/>
                <a:cs typeface="Proxima Nova"/>
                <a:sym typeface="Proxima Nova"/>
              </a:rPr>
              <a:t>It doesn’t matter too much the exact method you prefer for reporting, as long as it is </a:t>
            </a:r>
            <a:r>
              <a:rPr b="1" lang="en-US" sz="1600">
                <a:solidFill>
                  <a:srgbClr val="36364C"/>
                </a:solidFill>
                <a:latin typeface="Proxima Nova"/>
                <a:ea typeface="Proxima Nova"/>
                <a:cs typeface="Proxima Nova"/>
                <a:sym typeface="Proxima Nova"/>
              </a:rPr>
              <a:t>easy to find and follow</a:t>
            </a:r>
            <a:r>
              <a:rPr lang="en-US" sz="1600">
                <a:solidFill>
                  <a:srgbClr val="36364C"/>
                </a:solidFill>
                <a:latin typeface="Proxima Nova"/>
                <a:ea typeface="Proxima Nova"/>
                <a:cs typeface="Proxima Nova"/>
                <a:sym typeface="Proxima Nova"/>
              </a:rPr>
              <a:t>.  </a:t>
            </a:r>
            <a:endParaRPr sz="1600">
              <a:solidFill>
                <a:srgbClr val="36364C"/>
              </a:solidFill>
              <a:latin typeface="Proxima Nova"/>
              <a:ea typeface="Proxima Nova"/>
              <a:cs typeface="Proxima Nova"/>
              <a:sym typeface="Proxima Nova"/>
            </a:endParaRPr>
          </a:p>
          <a:p>
            <a:pPr indent="0" lvl="0" marL="0" rtl="0" algn="l">
              <a:lnSpc>
                <a:spcPct val="130000"/>
              </a:lnSpc>
              <a:spcBef>
                <a:spcPts val="0"/>
              </a:spcBef>
              <a:spcAft>
                <a:spcPts val="0"/>
              </a:spcAft>
              <a:buNone/>
            </a:pPr>
            <a:r>
              <a:t/>
            </a:r>
            <a:endParaRPr sz="1600">
              <a:solidFill>
                <a:srgbClr val="36364C"/>
              </a:solidFill>
              <a:latin typeface="Proxima Nova"/>
              <a:ea typeface="Proxima Nova"/>
              <a:cs typeface="Proxima Nova"/>
              <a:sym typeface="Proxima Nova"/>
            </a:endParaRPr>
          </a:p>
          <a:p>
            <a:pPr indent="0" lvl="0" marL="0" rtl="0" algn="l">
              <a:lnSpc>
                <a:spcPct val="130000"/>
              </a:lnSpc>
              <a:spcBef>
                <a:spcPts val="0"/>
              </a:spcBef>
              <a:spcAft>
                <a:spcPts val="0"/>
              </a:spcAft>
              <a:buNone/>
            </a:pPr>
            <a:r>
              <a:rPr lang="en-US" sz="1600">
                <a:solidFill>
                  <a:srgbClr val="36364C"/>
                </a:solidFill>
                <a:latin typeface="Proxima Nova"/>
                <a:ea typeface="Proxima Nova"/>
                <a:cs typeface="Proxima Nova"/>
                <a:sym typeface="Proxima Nova"/>
              </a:rPr>
              <a:t>Recently in the Linux Foundation, many of our projects have been using the </a:t>
            </a:r>
            <a:r>
              <a:rPr b="1" lang="en-US" sz="1600">
                <a:solidFill>
                  <a:srgbClr val="36364C"/>
                </a:solidFill>
                <a:latin typeface="Proxima Nova"/>
                <a:ea typeface="Proxima Nova"/>
                <a:cs typeface="Proxima Nova"/>
                <a:sym typeface="Proxima Nova"/>
              </a:rPr>
              <a:t>Github tooling for security bugs</a:t>
            </a:r>
            <a:r>
              <a:rPr lang="en-US" sz="1600">
                <a:solidFill>
                  <a:srgbClr val="36364C"/>
                </a:solidFill>
                <a:latin typeface="Proxima Nova"/>
                <a:ea typeface="Proxima Nova"/>
                <a:cs typeface="Proxima Nova"/>
                <a:sym typeface="Proxima Nova"/>
              </a:rPr>
              <a:t>.</a:t>
            </a:r>
            <a:endParaRPr sz="1600">
              <a:solidFill>
                <a:srgbClr val="36364C"/>
              </a:solidFill>
              <a:latin typeface="Proxima Nova"/>
              <a:ea typeface="Proxima Nova"/>
              <a:cs typeface="Proxima Nova"/>
              <a:sym typeface="Proxima Nova"/>
            </a:endParaRPr>
          </a:p>
          <a:p>
            <a:pPr indent="0" lvl="0" marL="0" rtl="0" algn="l">
              <a:lnSpc>
                <a:spcPct val="130000"/>
              </a:lnSpc>
              <a:spcBef>
                <a:spcPts val="0"/>
              </a:spcBef>
              <a:spcAft>
                <a:spcPts val="0"/>
              </a:spcAft>
              <a:buNone/>
            </a:pPr>
            <a:r>
              <a:t/>
            </a:r>
            <a:endParaRPr sz="1600">
              <a:solidFill>
                <a:srgbClr val="36364C"/>
              </a:solidFill>
              <a:latin typeface="Proxima Nova"/>
              <a:ea typeface="Proxima Nova"/>
              <a:cs typeface="Proxima Nova"/>
              <a:sym typeface="Proxima Nova"/>
            </a:endParaRPr>
          </a:p>
          <a:p>
            <a:pPr indent="0" lvl="0" marL="0" rtl="0" algn="l">
              <a:lnSpc>
                <a:spcPct val="130000"/>
              </a:lnSpc>
              <a:spcBef>
                <a:spcPts val="0"/>
              </a:spcBef>
              <a:spcAft>
                <a:spcPts val="0"/>
              </a:spcAft>
              <a:buNone/>
            </a:pPr>
            <a:r>
              <a:rPr lang="en-US" sz="1600">
                <a:solidFill>
                  <a:srgbClr val="36364C"/>
                </a:solidFill>
                <a:latin typeface="Proxima Nova"/>
                <a:ea typeface="Proxima Nova"/>
                <a:cs typeface="Proxima Nova"/>
                <a:sym typeface="Proxima Nova"/>
              </a:rPr>
              <a:t>On the other hand, Besu has 7 reporting channels!</a:t>
            </a:r>
            <a:endParaRPr sz="1600">
              <a:solidFill>
                <a:srgbClr val="36364C"/>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p179"/>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Group Actions</a:t>
            </a:r>
            <a:endParaRPr>
              <a:solidFill>
                <a:schemeClr val="lt1"/>
              </a:solidFill>
            </a:endParaRPr>
          </a:p>
        </p:txBody>
      </p:sp>
      <p:sp>
        <p:nvSpPr>
          <p:cNvPr id="1357" name="Google Shape;1357;p179"/>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179"/>
          <p:cNvSpPr txBox="1"/>
          <p:nvPr/>
        </p:nvSpPr>
        <p:spPr>
          <a:xfrm>
            <a:off x="755650" y="91691"/>
            <a:ext cx="7632600" cy="416400"/>
          </a:xfrm>
          <a:prstGeom prst="rect">
            <a:avLst/>
          </a:prstGeom>
          <a:noFill/>
          <a:ln>
            <a:noFill/>
          </a:ln>
        </p:spPr>
        <p:txBody>
          <a:bodyPr anchorCtr="0" anchor="ctr" bIns="0" lIns="0" spcFirstLastPara="1" rIns="0" wrap="square" tIns="0">
            <a:normAutofit fontScale="92500"/>
          </a:bodyPr>
          <a:lstStyle/>
          <a:p>
            <a:pPr indent="0" lvl="0" marL="0" rtl="0" algn="l">
              <a:lnSpc>
                <a:spcPct val="90000"/>
              </a:lnSpc>
              <a:spcBef>
                <a:spcPts val="0"/>
              </a:spcBef>
              <a:spcAft>
                <a:spcPts val="0"/>
              </a:spcAft>
              <a:buNone/>
            </a:pPr>
            <a:r>
              <a:rPr b="1" lang="en-US" sz="2800">
                <a:solidFill>
                  <a:srgbClr val="FFFFFF"/>
                </a:solidFill>
                <a:latin typeface="Proxima Nova"/>
                <a:ea typeface="Proxima Nova"/>
                <a:cs typeface="Proxima Nova"/>
                <a:sym typeface="Proxima Nova"/>
              </a:rPr>
              <a:t>Recall: </a:t>
            </a:r>
            <a:r>
              <a:rPr b="1" lang="en-US" sz="2800">
                <a:solidFill>
                  <a:srgbClr val="FFFFFF"/>
                </a:solidFill>
                <a:latin typeface="Proxima Nova"/>
                <a:ea typeface="Proxima Nova"/>
                <a:cs typeface="Proxima Nova"/>
                <a:sym typeface="Proxima Nova"/>
              </a:rPr>
              <a:t>Building a Modern Platform or Application</a:t>
            </a:r>
            <a:endParaRPr b="1" sz="2800">
              <a:solidFill>
                <a:schemeClr val="accent4"/>
              </a:solidFill>
              <a:latin typeface="Proxima Nova"/>
              <a:ea typeface="Proxima Nova"/>
              <a:cs typeface="Proxima Nova"/>
              <a:sym typeface="Proxima Nova"/>
            </a:endParaRPr>
          </a:p>
        </p:txBody>
      </p:sp>
      <p:cxnSp>
        <p:nvCxnSpPr>
          <p:cNvPr id="1359" name="Google Shape;1359;p179"/>
          <p:cNvCxnSpPr/>
          <p:nvPr/>
        </p:nvCxnSpPr>
        <p:spPr>
          <a:xfrm rot="10800000">
            <a:off x="4157119" y="3566740"/>
            <a:ext cx="880800" cy="0"/>
          </a:xfrm>
          <a:prstGeom prst="straightConnector1">
            <a:avLst/>
          </a:prstGeom>
          <a:noFill/>
          <a:ln cap="flat" cmpd="sng" w="9525">
            <a:solidFill>
              <a:srgbClr val="4285F4"/>
            </a:solidFill>
            <a:prstDash val="dash"/>
            <a:round/>
            <a:headEnd len="sm" w="sm" type="none"/>
            <a:tailEnd len="sm" w="sm" type="none"/>
          </a:ln>
        </p:spPr>
      </p:cxnSp>
      <p:pic>
        <p:nvPicPr>
          <p:cNvPr id="1360" name="Google Shape;1360;p179"/>
          <p:cNvPicPr preferRelativeResize="0"/>
          <p:nvPr/>
        </p:nvPicPr>
        <p:blipFill rotWithShape="1">
          <a:blip r:embed="rId3">
            <a:alphaModFix/>
          </a:blip>
          <a:srcRect b="0" l="0" r="0" t="0"/>
          <a:stretch/>
        </p:blipFill>
        <p:spPr>
          <a:xfrm>
            <a:off x="892419" y="2886430"/>
            <a:ext cx="3264872" cy="749754"/>
          </a:xfrm>
          <a:prstGeom prst="rect">
            <a:avLst/>
          </a:prstGeom>
          <a:noFill/>
          <a:ln>
            <a:noFill/>
          </a:ln>
        </p:spPr>
      </p:pic>
      <p:cxnSp>
        <p:nvCxnSpPr>
          <p:cNvPr id="1361" name="Google Shape;1361;p179"/>
          <p:cNvCxnSpPr/>
          <p:nvPr/>
        </p:nvCxnSpPr>
        <p:spPr>
          <a:xfrm rot="10800000">
            <a:off x="4157119" y="2747092"/>
            <a:ext cx="880800" cy="0"/>
          </a:xfrm>
          <a:prstGeom prst="straightConnector1">
            <a:avLst/>
          </a:prstGeom>
          <a:noFill/>
          <a:ln cap="flat" cmpd="sng" w="9525">
            <a:solidFill>
              <a:srgbClr val="4285F4"/>
            </a:solidFill>
            <a:prstDash val="dash"/>
            <a:round/>
            <a:headEnd len="sm" w="sm" type="none"/>
            <a:tailEnd len="sm" w="sm" type="none"/>
          </a:ln>
        </p:spPr>
      </p:cxnSp>
      <p:pic>
        <p:nvPicPr>
          <p:cNvPr id="1362" name="Google Shape;1362;p179"/>
          <p:cNvPicPr preferRelativeResize="0"/>
          <p:nvPr/>
        </p:nvPicPr>
        <p:blipFill rotWithShape="1">
          <a:blip r:embed="rId4">
            <a:alphaModFix/>
          </a:blip>
          <a:srcRect b="0" l="0" r="0" t="0"/>
          <a:stretch/>
        </p:blipFill>
        <p:spPr>
          <a:xfrm>
            <a:off x="892419" y="2585389"/>
            <a:ext cx="3264872" cy="279609"/>
          </a:xfrm>
          <a:prstGeom prst="rect">
            <a:avLst/>
          </a:prstGeom>
          <a:noFill/>
          <a:ln>
            <a:noFill/>
          </a:ln>
        </p:spPr>
      </p:pic>
      <p:cxnSp>
        <p:nvCxnSpPr>
          <p:cNvPr id="1363" name="Google Shape;1363;p179"/>
          <p:cNvCxnSpPr/>
          <p:nvPr/>
        </p:nvCxnSpPr>
        <p:spPr>
          <a:xfrm rot="10800000">
            <a:off x="4157119" y="1838087"/>
            <a:ext cx="880800" cy="0"/>
          </a:xfrm>
          <a:prstGeom prst="straightConnector1">
            <a:avLst/>
          </a:prstGeom>
          <a:noFill/>
          <a:ln cap="flat" cmpd="sng" w="9525">
            <a:solidFill>
              <a:srgbClr val="4285F4"/>
            </a:solidFill>
            <a:prstDash val="dash"/>
            <a:round/>
            <a:headEnd len="sm" w="sm" type="none"/>
            <a:tailEnd len="sm" w="sm" type="none"/>
          </a:ln>
        </p:spPr>
      </p:cxnSp>
      <p:pic>
        <p:nvPicPr>
          <p:cNvPr id="1364" name="Google Shape;1364;p179"/>
          <p:cNvPicPr preferRelativeResize="0"/>
          <p:nvPr/>
        </p:nvPicPr>
        <p:blipFill rotWithShape="1">
          <a:blip r:embed="rId3">
            <a:alphaModFix/>
          </a:blip>
          <a:srcRect b="0" l="0" r="0" t="0"/>
          <a:stretch/>
        </p:blipFill>
        <p:spPr>
          <a:xfrm>
            <a:off x="892419" y="1760855"/>
            <a:ext cx="3264872" cy="749754"/>
          </a:xfrm>
          <a:prstGeom prst="rect">
            <a:avLst/>
          </a:prstGeom>
          <a:noFill/>
          <a:ln>
            <a:noFill/>
          </a:ln>
        </p:spPr>
      </p:pic>
      <p:pic>
        <p:nvPicPr>
          <p:cNvPr id="1365" name="Google Shape;1365;p179"/>
          <p:cNvPicPr preferRelativeResize="0"/>
          <p:nvPr/>
        </p:nvPicPr>
        <p:blipFill rotWithShape="1">
          <a:blip r:embed="rId5">
            <a:alphaModFix/>
          </a:blip>
          <a:srcRect b="0" l="0" r="0" t="0"/>
          <a:stretch/>
        </p:blipFill>
        <p:spPr>
          <a:xfrm>
            <a:off x="892419" y="1257694"/>
            <a:ext cx="3264872" cy="855863"/>
          </a:xfrm>
          <a:prstGeom prst="rect">
            <a:avLst/>
          </a:prstGeom>
          <a:noFill/>
          <a:ln>
            <a:noFill/>
          </a:ln>
        </p:spPr>
      </p:pic>
      <p:pic>
        <p:nvPicPr>
          <p:cNvPr id="1366" name="Google Shape;1366;p179"/>
          <p:cNvPicPr preferRelativeResize="0"/>
          <p:nvPr/>
        </p:nvPicPr>
        <p:blipFill rotWithShape="1">
          <a:blip r:embed="rId5">
            <a:alphaModFix/>
          </a:blip>
          <a:srcRect b="0" l="0" r="0" t="0"/>
          <a:stretch/>
        </p:blipFill>
        <p:spPr>
          <a:xfrm>
            <a:off x="892419" y="3315094"/>
            <a:ext cx="3264872" cy="855863"/>
          </a:xfrm>
          <a:prstGeom prst="rect">
            <a:avLst/>
          </a:prstGeom>
          <a:noFill/>
          <a:ln>
            <a:noFill/>
          </a:ln>
        </p:spPr>
      </p:pic>
      <p:sp>
        <p:nvSpPr>
          <p:cNvPr id="1367" name="Google Shape;1367;p179"/>
          <p:cNvSpPr txBox="1"/>
          <p:nvPr/>
        </p:nvSpPr>
        <p:spPr>
          <a:xfrm>
            <a:off x="5334000" y="1371600"/>
            <a:ext cx="30000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Use Open Source </a:t>
            </a:r>
            <a:endParaRPr/>
          </a:p>
          <a:p>
            <a:pPr indent="0" lvl="0" marL="0" rtl="0" algn="l">
              <a:spcBef>
                <a:spcPts val="0"/>
              </a:spcBef>
              <a:spcAft>
                <a:spcPts val="0"/>
              </a:spcAft>
              <a:buNone/>
            </a:pPr>
            <a:r>
              <a:rPr lang="en-US"/>
              <a:t>Libraries to Solve Problems</a:t>
            </a:r>
            <a:endParaRPr/>
          </a:p>
          <a:p>
            <a:pPr indent="0" lvl="0" marL="0" rtl="0" algn="l">
              <a:spcBef>
                <a:spcPts val="0"/>
              </a:spcBef>
              <a:spcAft>
                <a:spcPts val="0"/>
              </a:spcAft>
              <a:buNone/>
            </a:pPr>
            <a:r>
              <a:rPr lang="en-US"/>
              <a:t>Open Source Code (~70%)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Write Custom Code</a:t>
            </a:r>
            <a:endParaRPr/>
          </a:p>
          <a:p>
            <a:pPr indent="0" lvl="0" marL="0" rtl="0" algn="l">
              <a:spcBef>
                <a:spcPts val="0"/>
              </a:spcBef>
              <a:spcAft>
                <a:spcPts val="0"/>
              </a:spcAft>
              <a:buNone/>
            </a:pPr>
            <a:r>
              <a:rPr lang="en-US"/>
              <a:t>Custom Code (~10%)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Choose a Framework</a:t>
            </a:r>
            <a:endParaRPr/>
          </a:p>
          <a:p>
            <a:pPr indent="0" lvl="0" marL="0" rtl="0" algn="l">
              <a:spcBef>
                <a:spcPts val="0"/>
              </a:spcBef>
              <a:spcAft>
                <a:spcPts val="0"/>
              </a:spcAft>
              <a:buNone/>
            </a:pPr>
            <a:r>
              <a:rPr lang="en-US"/>
              <a:t>Open Source Code (~20%)</a:t>
            </a:r>
            <a:endParaRPr/>
          </a:p>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1" name="Shape 1371"/>
        <p:cNvGrpSpPr/>
        <p:nvPr/>
      </p:nvGrpSpPr>
      <p:grpSpPr>
        <a:xfrm>
          <a:off x="0" y="0"/>
          <a:ext cx="0" cy="0"/>
          <a:chOff x="0" y="0"/>
          <a:chExt cx="0" cy="0"/>
        </a:xfrm>
      </p:grpSpPr>
      <p:sp>
        <p:nvSpPr>
          <p:cNvPr id="1372" name="Google Shape;1372;p180"/>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180"/>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Software Supply Chain Attacks</a:t>
            </a:r>
            <a:endParaRPr>
              <a:solidFill>
                <a:schemeClr val="lt1"/>
              </a:solidFill>
            </a:endParaRPr>
          </a:p>
        </p:txBody>
      </p:sp>
      <p:sp>
        <p:nvSpPr>
          <p:cNvPr id="1374" name="Google Shape;1374;p180"/>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descr="File:Solarwinds.svg - Wikipedia" id="1375" name="Google Shape;1375;p180"/>
          <p:cNvPicPr preferRelativeResize="0"/>
          <p:nvPr/>
        </p:nvPicPr>
        <p:blipFill>
          <a:blip r:embed="rId3">
            <a:alphaModFix/>
          </a:blip>
          <a:stretch>
            <a:fillRect/>
          </a:stretch>
        </p:blipFill>
        <p:spPr>
          <a:xfrm>
            <a:off x="933700" y="3004701"/>
            <a:ext cx="4286525" cy="972375"/>
          </a:xfrm>
          <a:prstGeom prst="rect">
            <a:avLst/>
          </a:prstGeom>
          <a:noFill/>
          <a:ln>
            <a:noFill/>
          </a:ln>
        </p:spPr>
      </p:pic>
      <p:pic>
        <p:nvPicPr>
          <p:cNvPr descr="Log4j - Wikipedia" id="1376" name="Google Shape;1376;p180"/>
          <p:cNvPicPr preferRelativeResize="0"/>
          <p:nvPr/>
        </p:nvPicPr>
        <p:blipFill>
          <a:blip r:embed="rId4">
            <a:alphaModFix/>
          </a:blip>
          <a:stretch>
            <a:fillRect/>
          </a:stretch>
        </p:blipFill>
        <p:spPr>
          <a:xfrm>
            <a:off x="1133375" y="1462075"/>
            <a:ext cx="3417475" cy="1413425"/>
          </a:xfrm>
          <a:prstGeom prst="rect">
            <a:avLst/>
          </a:prstGeom>
          <a:noFill/>
          <a:ln>
            <a:noFill/>
          </a:ln>
        </p:spPr>
      </p:pic>
      <p:pic>
        <p:nvPicPr>
          <p:cNvPr descr="Detecting exploitation of XZ Utils vulnerability (CVE-2024-3094) with Wazuh  | Wazuh" id="1377" name="Google Shape;1377;p180"/>
          <p:cNvPicPr preferRelativeResize="0"/>
          <p:nvPr/>
        </p:nvPicPr>
        <p:blipFill>
          <a:blip r:embed="rId5">
            <a:alphaModFix/>
          </a:blip>
          <a:stretch>
            <a:fillRect/>
          </a:stretch>
        </p:blipFill>
        <p:spPr>
          <a:xfrm>
            <a:off x="5646450" y="1050925"/>
            <a:ext cx="2513300" cy="2371825"/>
          </a:xfrm>
          <a:prstGeom prst="rect">
            <a:avLst/>
          </a:prstGeom>
          <a:noFill/>
          <a:ln>
            <a:noFill/>
          </a:ln>
        </p:spPr>
      </p:pic>
      <p:sp>
        <p:nvSpPr>
          <p:cNvPr id="1378" name="Google Shape;1378;p180"/>
          <p:cNvSpPr txBox="1"/>
          <p:nvPr/>
        </p:nvSpPr>
        <p:spPr>
          <a:xfrm>
            <a:off x="5398150" y="3282325"/>
            <a:ext cx="34176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solidFill>
                  <a:srgbClr val="414042"/>
                </a:solidFill>
                <a:latin typeface="Proxima Nova"/>
                <a:ea typeface="Proxima Nova"/>
                <a:cs typeface="Proxima Nova"/>
                <a:sym typeface="Proxima Nova"/>
              </a:rPr>
              <a:t>Github Actions Attack</a:t>
            </a:r>
            <a:endParaRPr b="1" sz="2500">
              <a:solidFill>
                <a:srgbClr val="414042"/>
              </a:solidFill>
              <a:latin typeface="Proxima Nova"/>
              <a:ea typeface="Proxima Nova"/>
              <a:cs typeface="Proxima Nova"/>
              <a:sym typeface="Proxima Nova"/>
            </a:endParaRPr>
          </a:p>
          <a:p>
            <a:pPr indent="0" lvl="0" marL="0" rtl="0" algn="l">
              <a:spcBef>
                <a:spcPts val="0"/>
              </a:spcBef>
              <a:spcAft>
                <a:spcPts val="0"/>
              </a:spcAft>
              <a:buNone/>
            </a:pPr>
            <a:r>
              <a:rPr b="1" lang="en-US" sz="2500">
                <a:solidFill>
                  <a:srgbClr val="414042"/>
                </a:solidFill>
                <a:latin typeface="Proxima Nova"/>
                <a:ea typeface="Proxima Nova"/>
                <a:cs typeface="Proxima Nova"/>
                <a:sym typeface="Proxima Nova"/>
              </a:rPr>
              <a:t>(No Logo Yet!)</a:t>
            </a:r>
            <a:endParaRPr b="1" sz="2500">
              <a:solidFill>
                <a:srgbClr val="414042"/>
              </a:solidFill>
              <a:latin typeface="Proxima Nova"/>
              <a:ea typeface="Proxima Nova"/>
              <a:cs typeface="Proxima Nova"/>
              <a:sym typeface="Proxima Nov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181"/>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181"/>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Software Bill of Materials (SBOM)</a:t>
            </a:r>
            <a:endParaRPr>
              <a:solidFill>
                <a:schemeClr val="lt1"/>
              </a:solidFill>
            </a:endParaRPr>
          </a:p>
        </p:txBody>
      </p:sp>
      <p:sp>
        <p:nvSpPr>
          <p:cNvPr id="1385" name="Google Shape;1385;p181"/>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386" name="Google Shape;1386;p181"/>
          <p:cNvSpPr txBox="1"/>
          <p:nvPr/>
        </p:nvSpPr>
        <p:spPr>
          <a:xfrm>
            <a:off x="473364" y="1051560"/>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30000"/>
              </a:lnSpc>
              <a:spcBef>
                <a:spcPts val="0"/>
              </a:spcBef>
              <a:spcAft>
                <a:spcPts val="0"/>
              </a:spcAft>
              <a:buNone/>
            </a:pPr>
            <a:r>
              <a:rPr b="1" lang="en-US" sz="1600">
                <a:solidFill>
                  <a:srgbClr val="36364C"/>
                </a:solidFill>
                <a:latin typeface="Proxima Nova"/>
                <a:ea typeface="Proxima Nova"/>
                <a:cs typeface="Proxima Nova"/>
                <a:sym typeface="Proxima Nova"/>
              </a:rPr>
              <a:t>Keep track of all of the code you pulled in to your OSS project. </a:t>
            </a:r>
            <a:r>
              <a:rPr lang="en-US" sz="1600">
                <a:solidFill>
                  <a:srgbClr val="36364C"/>
                </a:solidFill>
                <a:latin typeface="Proxima Nova"/>
                <a:ea typeface="Proxima Nova"/>
                <a:cs typeface="Proxima Nova"/>
                <a:sym typeface="Proxima Nova"/>
              </a:rPr>
              <a:t> If there are bugs you need to fix them and update quickly!</a:t>
            </a:r>
            <a:endParaRPr sz="1600">
              <a:solidFill>
                <a:srgbClr val="36364C"/>
              </a:solidFill>
              <a:latin typeface="Proxima Nova"/>
              <a:ea typeface="Proxima Nova"/>
              <a:cs typeface="Proxima Nova"/>
              <a:sym typeface="Proxima Nova"/>
            </a:endParaRPr>
          </a:p>
          <a:p>
            <a:pPr indent="0" lvl="0" marL="0" rtl="0" algn="l">
              <a:lnSpc>
                <a:spcPct val="130000"/>
              </a:lnSpc>
              <a:spcBef>
                <a:spcPts val="0"/>
              </a:spcBef>
              <a:spcAft>
                <a:spcPts val="0"/>
              </a:spcAft>
              <a:buNone/>
            </a:pPr>
            <a:r>
              <a:t/>
            </a:r>
            <a:endParaRPr sz="1600">
              <a:solidFill>
                <a:srgbClr val="36364C"/>
              </a:solidFill>
              <a:latin typeface="Proxima Nova"/>
              <a:ea typeface="Proxima Nova"/>
              <a:cs typeface="Proxima Nova"/>
              <a:sym typeface="Proxima Nova"/>
            </a:endParaRPr>
          </a:p>
          <a:p>
            <a:pPr indent="0" lvl="0" marL="0" rtl="0" algn="l">
              <a:lnSpc>
                <a:spcPct val="130000"/>
              </a:lnSpc>
              <a:spcBef>
                <a:spcPts val="0"/>
              </a:spcBef>
              <a:spcAft>
                <a:spcPts val="0"/>
              </a:spcAft>
              <a:buNone/>
            </a:pPr>
            <a:r>
              <a:rPr lang="en-US" sz="1600">
                <a:solidFill>
                  <a:srgbClr val="36364C"/>
                </a:solidFill>
                <a:latin typeface="Proxima Nova"/>
                <a:ea typeface="Proxima Nova"/>
                <a:cs typeface="Proxima Nova"/>
                <a:sym typeface="Proxima Nova"/>
              </a:rPr>
              <a:t>Carefully examine the code you do use to make sure it’s </a:t>
            </a:r>
            <a:r>
              <a:rPr b="1" lang="en-US" sz="1600">
                <a:solidFill>
                  <a:srgbClr val="36364C"/>
                </a:solidFill>
                <a:latin typeface="Proxima Nova"/>
                <a:ea typeface="Proxima Nova"/>
                <a:cs typeface="Proxima Nova"/>
                <a:sym typeface="Proxima Nova"/>
              </a:rPr>
              <a:t>well-maintained</a:t>
            </a:r>
            <a:r>
              <a:rPr lang="en-US" sz="1600">
                <a:solidFill>
                  <a:srgbClr val="36364C"/>
                </a:solidFill>
                <a:latin typeface="Proxima Nova"/>
                <a:ea typeface="Proxima Nova"/>
                <a:cs typeface="Proxima Nova"/>
                <a:sym typeface="Proxima Nova"/>
              </a:rPr>
              <a:t>.</a:t>
            </a:r>
            <a:endParaRPr sz="1600">
              <a:solidFill>
                <a:srgbClr val="36364C"/>
              </a:solidFill>
              <a:latin typeface="Proxima Nova"/>
              <a:ea typeface="Proxima Nova"/>
              <a:cs typeface="Proxima Nova"/>
              <a:sym typeface="Proxima Nova"/>
            </a:endParaRPr>
          </a:p>
          <a:p>
            <a:pPr indent="0" lvl="0" marL="0" rtl="0" algn="l">
              <a:lnSpc>
                <a:spcPct val="130000"/>
              </a:lnSpc>
              <a:spcBef>
                <a:spcPts val="0"/>
              </a:spcBef>
              <a:spcAft>
                <a:spcPts val="0"/>
              </a:spcAft>
              <a:buNone/>
            </a:pPr>
            <a:r>
              <a:t/>
            </a:r>
            <a:endParaRPr sz="1600">
              <a:solidFill>
                <a:srgbClr val="36364C"/>
              </a:solidFill>
              <a:latin typeface="Proxima Nova"/>
              <a:ea typeface="Proxima Nova"/>
              <a:cs typeface="Proxima Nova"/>
              <a:sym typeface="Proxima Nova"/>
            </a:endParaRPr>
          </a:p>
          <a:p>
            <a:pPr indent="0" lvl="0" marL="0" rtl="0" algn="l">
              <a:lnSpc>
                <a:spcPct val="130000"/>
              </a:lnSpc>
              <a:spcBef>
                <a:spcPts val="0"/>
              </a:spcBef>
              <a:spcAft>
                <a:spcPts val="0"/>
              </a:spcAft>
              <a:buNone/>
            </a:pPr>
            <a:r>
              <a:rPr lang="en-US" sz="1600">
                <a:solidFill>
                  <a:srgbClr val="36364C"/>
                </a:solidFill>
                <a:latin typeface="Proxima Nova"/>
                <a:ea typeface="Proxima Nova"/>
                <a:cs typeface="Proxima Nova"/>
                <a:sym typeface="Proxima Nova"/>
              </a:rPr>
              <a:t>Well-run open source projects are </a:t>
            </a:r>
            <a:r>
              <a:rPr b="1" lang="en-US" sz="1600">
                <a:solidFill>
                  <a:srgbClr val="36364C"/>
                </a:solidFill>
                <a:latin typeface="Proxima Nova"/>
                <a:ea typeface="Proxima Nova"/>
                <a:cs typeface="Proxima Nova"/>
                <a:sym typeface="Proxima Nova"/>
              </a:rPr>
              <a:t>careful with the dependencies they use</a:t>
            </a:r>
            <a:r>
              <a:rPr lang="en-US" sz="1600">
                <a:solidFill>
                  <a:srgbClr val="36364C"/>
                </a:solidFill>
                <a:latin typeface="Proxima Nova"/>
                <a:ea typeface="Proxima Nova"/>
                <a:cs typeface="Proxima Nova"/>
                <a:sym typeface="Proxima Nova"/>
              </a:rPr>
              <a:t>!</a:t>
            </a:r>
            <a:endParaRPr sz="1600">
              <a:solidFill>
                <a:srgbClr val="36364C"/>
              </a:solidFill>
              <a:latin typeface="Proxima Nova"/>
              <a:ea typeface="Proxima Nova"/>
              <a:cs typeface="Proxima Nova"/>
              <a:sym typeface="Proxima Nova"/>
            </a:endParaRPr>
          </a:p>
        </p:txBody>
      </p:sp>
      <p:sp>
        <p:nvSpPr>
          <p:cNvPr id="1387" name="Google Shape;1387;p181"/>
          <p:cNvSpPr txBox="1"/>
          <p:nvPr/>
        </p:nvSpPr>
        <p:spPr>
          <a:xfrm>
            <a:off x="4680000" y="1051556"/>
            <a:ext cx="3999900" cy="1514700"/>
          </a:xfrm>
          <a:prstGeom prst="rect">
            <a:avLst/>
          </a:prstGeom>
          <a:noFill/>
          <a:ln>
            <a:noFill/>
          </a:ln>
        </p:spPr>
        <p:txBody>
          <a:bodyPr anchorCtr="0" anchor="t" bIns="91425" lIns="91425" spcFirstLastPara="1" rIns="91425" wrap="square" tIns="91425">
            <a:normAutofit/>
          </a:bodyPr>
          <a:lstStyle/>
          <a:p>
            <a:pPr indent="0" lvl="0" marL="0" rtl="0" algn="l">
              <a:lnSpc>
                <a:spcPct val="130000"/>
              </a:lnSpc>
              <a:spcBef>
                <a:spcPts val="0"/>
              </a:spcBef>
              <a:spcAft>
                <a:spcPts val="0"/>
              </a:spcAft>
              <a:buNone/>
            </a:pPr>
            <a:r>
              <a:rPr b="1" lang="en-US" sz="1600">
                <a:solidFill>
                  <a:srgbClr val="36364C"/>
                </a:solidFill>
                <a:latin typeface="Proxima Nova"/>
                <a:ea typeface="Proxima Nova"/>
                <a:cs typeface="Proxima Nova"/>
                <a:sym typeface="Proxima Nova"/>
              </a:rPr>
              <a:t>There are a lot of good tools to help with this!</a:t>
            </a:r>
            <a:endParaRPr b="1" sz="1600">
              <a:solidFill>
                <a:srgbClr val="36364C"/>
              </a:solidFill>
              <a:latin typeface="Proxima Nova"/>
              <a:ea typeface="Proxima Nova"/>
              <a:cs typeface="Proxima Nova"/>
              <a:sym typeface="Proxima Nova"/>
            </a:endParaRPr>
          </a:p>
        </p:txBody>
      </p:sp>
      <p:pic>
        <p:nvPicPr>
          <p:cNvPr descr="Graph for Understanding Artifact Composition (GUAC): Joins OpenSSF as  Incubating Project – Open Source Security Foundation" id="1388" name="Google Shape;1388;p181"/>
          <p:cNvPicPr preferRelativeResize="0"/>
          <p:nvPr/>
        </p:nvPicPr>
        <p:blipFill>
          <a:blip r:embed="rId3">
            <a:alphaModFix/>
          </a:blip>
          <a:stretch>
            <a:fillRect/>
          </a:stretch>
        </p:blipFill>
        <p:spPr>
          <a:xfrm>
            <a:off x="4840850" y="2401875"/>
            <a:ext cx="3678199" cy="1839100"/>
          </a:xfrm>
          <a:prstGeom prst="rect">
            <a:avLst/>
          </a:prstGeom>
          <a:noFill/>
          <a:ln cap="flat" cmpd="sng" w="19050">
            <a:solidFill>
              <a:srgbClr val="00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2" name="Shape 1392"/>
        <p:cNvGrpSpPr/>
        <p:nvPr/>
      </p:nvGrpSpPr>
      <p:grpSpPr>
        <a:xfrm>
          <a:off x="0" y="0"/>
          <a:ext cx="0" cy="0"/>
          <a:chOff x="0" y="0"/>
          <a:chExt cx="0" cy="0"/>
        </a:xfrm>
      </p:grpSpPr>
      <p:sp>
        <p:nvSpPr>
          <p:cNvPr id="1393" name="Google Shape;1393;p182"/>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82"/>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Software and Artifact Authentication</a:t>
            </a:r>
            <a:endParaRPr>
              <a:solidFill>
                <a:schemeClr val="lt1"/>
              </a:solidFill>
            </a:endParaRPr>
          </a:p>
        </p:txBody>
      </p:sp>
      <p:sp>
        <p:nvSpPr>
          <p:cNvPr id="1395" name="Google Shape;1395;p182"/>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396" name="Google Shape;1396;p182"/>
          <p:cNvSpPr txBox="1"/>
          <p:nvPr/>
        </p:nvSpPr>
        <p:spPr>
          <a:xfrm>
            <a:off x="473364" y="1280160"/>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30000"/>
              </a:lnSpc>
              <a:spcBef>
                <a:spcPts val="0"/>
              </a:spcBef>
              <a:spcAft>
                <a:spcPts val="0"/>
              </a:spcAft>
              <a:buNone/>
            </a:pPr>
            <a:r>
              <a:rPr lang="en-US" sz="1600">
                <a:solidFill>
                  <a:srgbClr val="36364C"/>
                </a:solidFill>
                <a:latin typeface="Proxima Nova"/>
                <a:ea typeface="Proxima Nova"/>
                <a:cs typeface="Proxima Nova"/>
                <a:sym typeface="Proxima Nova"/>
              </a:rPr>
              <a:t>If you build a popular open source project, </a:t>
            </a:r>
            <a:r>
              <a:rPr b="1" lang="en-US" sz="1600">
                <a:solidFill>
                  <a:srgbClr val="36364C"/>
                </a:solidFill>
                <a:latin typeface="Proxima Nova"/>
                <a:ea typeface="Proxima Nova"/>
                <a:cs typeface="Proxima Nova"/>
                <a:sym typeface="Proxima Nova"/>
              </a:rPr>
              <a:t>people will attempt to impersonate you</a:t>
            </a:r>
            <a:r>
              <a:rPr lang="en-US" sz="1600">
                <a:solidFill>
                  <a:srgbClr val="36364C"/>
                </a:solidFill>
                <a:latin typeface="Proxima Nova"/>
                <a:ea typeface="Proxima Nova"/>
                <a:cs typeface="Proxima Nova"/>
                <a:sym typeface="Proxima Nova"/>
              </a:rPr>
              <a:t>!</a:t>
            </a:r>
            <a:endParaRPr sz="1600">
              <a:solidFill>
                <a:srgbClr val="36364C"/>
              </a:solidFill>
              <a:latin typeface="Proxima Nova"/>
              <a:ea typeface="Proxima Nova"/>
              <a:cs typeface="Proxima Nova"/>
              <a:sym typeface="Proxima Nova"/>
            </a:endParaRPr>
          </a:p>
          <a:p>
            <a:pPr indent="0" lvl="0" marL="0" rtl="0" algn="l">
              <a:lnSpc>
                <a:spcPct val="130000"/>
              </a:lnSpc>
              <a:spcBef>
                <a:spcPts val="0"/>
              </a:spcBef>
              <a:spcAft>
                <a:spcPts val="0"/>
              </a:spcAft>
              <a:buNone/>
            </a:pPr>
            <a:r>
              <a:t/>
            </a:r>
            <a:endParaRPr sz="1600">
              <a:solidFill>
                <a:srgbClr val="36364C"/>
              </a:solidFill>
              <a:latin typeface="Proxima Nova"/>
              <a:ea typeface="Proxima Nova"/>
              <a:cs typeface="Proxima Nova"/>
              <a:sym typeface="Proxima Nova"/>
            </a:endParaRPr>
          </a:p>
          <a:p>
            <a:pPr indent="0" lvl="0" marL="0" rtl="0" algn="l">
              <a:lnSpc>
                <a:spcPct val="130000"/>
              </a:lnSpc>
              <a:spcBef>
                <a:spcPts val="0"/>
              </a:spcBef>
              <a:spcAft>
                <a:spcPts val="0"/>
              </a:spcAft>
              <a:buNone/>
            </a:pPr>
            <a:r>
              <a:rPr lang="en-US" sz="1600">
                <a:solidFill>
                  <a:srgbClr val="36364C"/>
                </a:solidFill>
                <a:latin typeface="Proxima Nova"/>
                <a:ea typeface="Proxima Nova"/>
                <a:cs typeface="Proxima Nova"/>
                <a:sym typeface="Proxima Nova"/>
              </a:rPr>
              <a:t>This </a:t>
            </a:r>
            <a:r>
              <a:rPr b="1" lang="en-US" sz="1600">
                <a:solidFill>
                  <a:srgbClr val="36364C"/>
                </a:solidFill>
                <a:latin typeface="Proxima Nova"/>
                <a:ea typeface="Proxima Nova"/>
                <a:cs typeface="Proxima Nova"/>
                <a:sym typeface="Proxima Nova"/>
              </a:rPr>
              <a:t>constantly happens for Linux Foundation projects</a:t>
            </a:r>
            <a:r>
              <a:rPr lang="en-US" sz="1600">
                <a:solidFill>
                  <a:srgbClr val="36364C"/>
                </a:solidFill>
                <a:latin typeface="Proxima Nova"/>
                <a:ea typeface="Proxima Nova"/>
                <a:cs typeface="Proxima Nova"/>
                <a:sym typeface="Proxima Nova"/>
              </a:rPr>
              <a:t> (e.g. people attempt to create fake npm packages that look like those of official LF projects).</a:t>
            </a:r>
            <a:endParaRPr b="1" sz="1600" u="sng">
              <a:solidFill>
                <a:srgbClr val="36364C"/>
              </a:solidFill>
              <a:latin typeface="Proxima Nova"/>
              <a:ea typeface="Proxima Nova"/>
              <a:cs typeface="Proxima Nova"/>
              <a:sym typeface="Proxima Nova"/>
            </a:endParaRPr>
          </a:p>
        </p:txBody>
      </p:sp>
      <p:sp>
        <p:nvSpPr>
          <p:cNvPr id="1397" name="Google Shape;1397;p182"/>
          <p:cNvSpPr txBox="1"/>
          <p:nvPr/>
        </p:nvSpPr>
        <p:spPr>
          <a:xfrm>
            <a:off x="4680000" y="1280155"/>
            <a:ext cx="3999900" cy="1679100"/>
          </a:xfrm>
          <a:prstGeom prst="rect">
            <a:avLst/>
          </a:prstGeom>
          <a:noFill/>
          <a:ln>
            <a:noFill/>
          </a:ln>
        </p:spPr>
        <p:txBody>
          <a:bodyPr anchorCtr="0" anchor="t" bIns="91425" lIns="91425" spcFirstLastPara="1" rIns="91425" wrap="square" tIns="91425">
            <a:normAutofit/>
          </a:bodyPr>
          <a:lstStyle/>
          <a:p>
            <a:pPr indent="0" lvl="0" marL="0" rtl="0" algn="l">
              <a:lnSpc>
                <a:spcPct val="130000"/>
              </a:lnSpc>
              <a:spcBef>
                <a:spcPts val="0"/>
              </a:spcBef>
              <a:spcAft>
                <a:spcPts val="0"/>
              </a:spcAft>
              <a:buNone/>
            </a:pPr>
            <a:r>
              <a:rPr lang="en-US" sz="1600">
                <a:solidFill>
                  <a:srgbClr val="36364C"/>
                </a:solidFill>
                <a:latin typeface="Proxima Nova"/>
                <a:ea typeface="Proxima Nova"/>
                <a:cs typeface="Proxima Nova"/>
                <a:sym typeface="Proxima Nova"/>
              </a:rPr>
              <a:t>There are </a:t>
            </a:r>
            <a:r>
              <a:rPr b="1" lang="en-US" sz="1600">
                <a:solidFill>
                  <a:srgbClr val="36364C"/>
                </a:solidFill>
                <a:latin typeface="Proxima Nova"/>
                <a:ea typeface="Proxima Nova"/>
                <a:cs typeface="Proxima Nova"/>
                <a:sym typeface="Proxima Nova"/>
              </a:rPr>
              <a:t>plenty of tools</a:t>
            </a:r>
            <a:r>
              <a:rPr lang="en-US" sz="1600">
                <a:solidFill>
                  <a:srgbClr val="36364C"/>
                </a:solidFill>
                <a:latin typeface="Proxima Nova"/>
                <a:ea typeface="Proxima Nova"/>
                <a:cs typeface="Proxima Nova"/>
                <a:sym typeface="Proxima Nova"/>
              </a:rPr>
              <a:t> that you can use to sign and authenticate code; </a:t>
            </a:r>
            <a:r>
              <a:rPr b="1" lang="en-US" sz="1600" u="sng">
                <a:solidFill>
                  <a:srgbClr val="36364C"/>
                </a:solidFill>
                <a:latin typeface="Proxima Nova"/>
                <a:ea typeface="Proxima Nova"/>
                <a:cs typeface="Proxima Nova"/>
                <a:sym typeface="Proxima Nova"/>
              </a:rPr>
              <a:t>use them!</a:t>
            </a:r>
            <a:endParaRPr b="1" sz="1600" u="sng">
              <a:solidFill>
                <a:srgbClr val="36364C"/>
              </a:solidFill>
              <a:latin typeface="Proxima Nova"/>
              <a:ea typeface="Proxima Nova"/>
              <a:cs typeface="Proxima Nova"/>
              <a:sym typeface="Proxima Nova"/>
            </a:endParaRPr>
          </a:p>
        </p:txBody>
      </p:sp>
      <p:pic>
        <p:nvPicPr>
          <p:cNvPr descr="A New Look for Sigstore - Sigstore Blog" id="1398" name="Google Shape;1398;p182"/>
          <p:cNvPicPr preferRelativeResize="0"/>
          <p:nvPr/>
        </p:nvPicPr>
        <p:blipFill>
          <a:blip r:embed="rId3">
            <a:alphaModFix/>
          </a:blip>
          <a:stretch>
            <a:fillRect/>
          </a:stretch>
        </p:blipFill>
        <p:spPr>
          <a:xfrm>
            <a:off x="4786550" y="2959250"/>
            <a:ext cx="3786799" cy="1010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924" name="Shape 924"/>
        <p:cNvGrpSpPr/>
        <p:nvPr/>
      </p:nvGrpSpPr>
      <p:grpSpPr>
        <a:xfrm>
          <a:off x="0" y="0"/>
          <a:ext cx="0" cy="0"/>
          <a:chOff x="0" y="0"/>
          <a:chExt cx="0" cy="0"/>
        </a:xfrm>
      </p:grpSpPr>
      <p:sp>
        <p:nvSpPr>
          <p:cNvPr id="925" name="Google Shape;925;p147"/>
          <p:cNvSpPr txBox="1"/>
          <p:nvPr/>
        </p:nvSpPr>
        <p:spPr>
          <a:xfrm>
            <a:off x="-144938" y="4824450"/>
            <a:ext cx="28629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baseline="30000" i="0" lang="en-US" sz="1000" u="none" cap="none" strike="noStrike">
                <a:solidFill>
                  <a:schemeClr val="dk1"/>
                </a:solidFill>
                <a:latin typeface="Arial"/>
                <a:ea typeface="Arial"/>
                <a:cs typeface="Arial"/>
                <a:sym typeface="Arial"/>
              </a:rPr>
              <a:t>1,2</a:t>
            </a:r>
            <a:r>
              <a:rPr b="0" i="0" lang="en-US" sz="600" u="none" cap="none" strike="noStrike">
                <a:solidFill>
                  <a:schemeClr val="dk1"/>
                </a:solidFill>
                <a:latin typeface="Arial"/>
                <a:ea typeface="Arial"/>
                <a:cs typeface="Arial"/>
                <a:sym typeface="Arial"/>
              </a:rPr>
              <a:t> Sonatype,</a:t>
            </a:r>
            <a:r>
              <a:rPr lang="en-US" sz="600">
                <a:solidFill>
                  <a:schemeClr val="dk1"/>
                </a:solidFill>
              </a:rPr>
              <a:t> 20</a:t>
            </a:r>
            <a:r>
              <a:rPr lang="en-US" sz="600">
                <a:solidFill>
                  <a:schemeClr val="dk1"/>
                </a:solidFill>
              </a:rPr>
              <a:t>24 report</a:t>
            </a:r>
            <a:endParaRPr b="0" i="0" sz="600" u="none" cap="none" strike="noStrike">
              <a:solidFill>
                <a:schemeClr val="dk1"/>
              </a:solidFill>
              <a:latin typeface="Arial"/>
              <a:ea typeface="Arial"/>
              <a:cs typeface="Arial"/>
              <a:sym typeface="Arial"/>
            </a:endParaRPr>
          </a:p>
        </p:txBody>
      </p:sp>
      <p:sp>
        <p:nvSpPr>
          <p:cNvPr id="926" name="Google Shape;926;p147"/>
          <p:cNvSpPr/>
          <p:nvPr/>
        </p:nvSpPr>
        <p:spPr>
          <a:xfrm>
            <a:off x="1892430" y="-107820"/>
            <a:ext cx="5359200" cy="5359200"/>
          </a:xfrm>
          <a:prstGeom prst="donut">
            <a:avLst>
              <a:gd fmla="val 13183" name="adj"/>
            </a:avLst>
          </a:prstGeom>
          <a:gradFill>
            <a:gsLst>
              <a:gs pos="0">
                <a:srgbClr val="0D83CF"/>
              </a:gs>
              <a:gs pos="100000">
                <a:srgbClr val="5C6FB1"/>
              </a:gs>
            </a:gsLst>
            <a:lin ang="0" scaled="0"/>
          </a:gradFill>
          <a:ln>
            <a:noFill/>
          </a:ln>
          <a:effectLst>
            <a:outerShdw blurRad="317500" rotWithShape="0" algn="ctr">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927" name="Google Shape;927;p147"/>
          <p:cNvSpPr/>
          <p:nvPr/>
        </p:nvSpPr>
        <p:spPr>
          <a:xfrm>
            <a:off x="41549" y="72047"/>
            <a:ext cx="2098200" cy="2098200"/>
          </a:xfrm>
          <a:prstGeom prst="donut">
            <a:avLst>
              <a:gd fmla="val 19649" name="adj"/>
            </a:avLst>
          </a:prstGeom>
          <a:gradFill>
            <a:gsLst>
              <a:gs pos="0">
                <a:srgbClr val="7464A1"/>
              </a:gs>
              <a:gs pos="100000">
                <a:srgbClr val="626BAC"/>
              </a:gs>
            </a:gsLst>
            <a:lin ang="0" scaled="0"/>
          </a:gradFill>
          <a:ln>
            <a:noFill/>
          </a:ln>
          <a:effectLst>
            <a:outerShdw blurRad="317500" rotWithShape="0" algn="ctr">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928" name="Google Shape;928;p147"/>
          <p:cNvSpPr txBox="1"/>
          <p:nvPr/>
        </p:nvSpPr>
        <p:spPr>
          <a:xfrm>
            <a:off x="3784805" y="1702111"/>
            <a:ext cx="17556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6000">
                <a:solidFill>
                  <a:schemeClr val="dk1"/>
                </a:solidFill>
                <a:latin typeface="Open Sans"/>
                <a:ea typeface="Open Sans"/>
                <a:cs typeface="Open Sans"/>
                <a:sym typeface="Open Sans"/>
              </a:rPr>
              <a:t>9</a:t>
            </a:r>
            <a:r>
              <a:rPr b="1" i="0" lang="en-US" sz="6000" u="none" cap="none" strike="noStrike">
                <a:solidFill>
                  <a:schemeClr val="dk1"/>
                </a:solidFill>
                <a:latin typeface="Open Sans"/>
                <a:ea typeface="Open Sans"/>
                <a:cs typeface="Open Sans"/>
                <a:sym typeface="Open Sans"/>
              </a:rPr>
              <a:t>0%</a:t>
            </a:r>
            <a:endParaRPr/>
          </a:p>
        </p:txBody>
      </p:sp>
      <p:sp>
        <p:nvSpPr>
          <p:cNvPr id="929" name="Google Shape;929;p147"/>
          <p:cNvSpPr txBox="1"/>
          <p:nvPr/>
        </p:nvSpPr>
        <p:spPr>
          <a:xfrm>
            <a:off x="575589" y="725932"/>
            <a:ext cx="10230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3200">
                <a:solidFill>
                  <a:schemeClr val="dk1"/>
                </a:solidFill>
                <a:latin typeface="Open Sans"/>
                <a:ea typeface="Open Sans"/>
                <a:cs typeface="Open Sans"/>
                <a:sym typeface="Open Sans"/>
              </a:rPr>
              <a:t>1</a:t>
            </a:r>
            <a:r>
              <a:rPr b="1" i="0" lang="en-US" sz="3200" u="none" cap="none" strike="noStrike">
                <a:solidFill>
                  <a:schemeClr val="dk1"/>
                </a:solidFill>
                <a:latin typeface="Open Sans"/>
                <a:ea typeface="Open Sans"/>
                <a:cs typeface="Open Sans"/>
                <a:sym typeface="Open Sans"/>
              </a:rPr>
              <a:t>0%</a:t>
            </a:r>
            <a:endParaRPr/>
          </a:p>
        </p:txBody>
      </p:sp>
      <p:sp>
        <p:nvSpPr>
          <p:cNvPr id="930" name="Google Shape;930;p147"/>
          <p:cNvSpPr txBox="1"/>
          <p:nvPr/>
        </p:nvSpPr>
        <p:spPr>
          <a:xfrm>
            <a:off x="3182554" y="2606744"/>
            <a:ext cx="29277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rgbClr val="7464A1"/>
                </a:solidFill>
                <a:latin typeface="Open Sans"/>
                <a:ea typeface="Open Sans"/>
                <a:cs typeface="Open Sans"/>
                <a:sym typeface="Open Sans"/>
              </a:rPr>
              <a:t>of a modern application’s code base is open source</a:t>
            </a:r>
            <a:r>
              <a:rPr b="1" baseline="30000" i="0" lang="en-US" sz="1800" u="none" cap="none" strike="noStrike">
                <a:solidFill>
                  <a:srgbClr val="7464A1"/>
                </a:solidFill>
                <a:latin typeface="Open Sans"/>
                <a:ea typeface="Open Sans"/>
                <a:cs typeface="Open Sans"/>
                <a:sym typeface="Open Sans"/>
              </a:rPr>
              <a:t>2</a:t>
            </a:r>
            <a:endParaRPr baseline="30000" sz="1200"/>
          </a:p>
        </p:txBody>
      </p:sp>
      <p:sp>
        <p:nvSpPr>
          <p:cNvPr id="931" name="Google Shape;931;p147"/>
          <p:cNvSpPr txBox="1"/>
          <p:nvPr/>
        </p:nvSpPr>
        <p:spPr>
          <a:xfrm>
            <a:off x="453398" y="1160568"/>
            <a:ext cx="12711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1200" u="none" cap="none" strike="noStrike">
                <a:solidFill>
                  <a:srgbClr val="7464A1"/>
                </a:solidFill>
                <a:latin typeface="Open Sans"/>
                <a:ea typeface="Open Sans"/>
                <a:cs typeface="Open Sans"/>
                <a:sym typeface="Open Sans"/>
              </a:rPr>
              <a:t>custom code</a:t>
            </a:r>
            <a:endParaRPr/>
          </a:p>
        </p:txBody>
      </p:sp>
    </p:spTree>
  </p:cSld>
  <p:clrMapOvr>
    <a:masterClrMapping/>
  </p:clrMapOvr>
  <mc:AlternateContent>
    <mc:Choice Requires="p14">
      <p:transition p14:dur="200">
        <p:fade/>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sp>
        <p:nvSpPr>
          <p:cNvPr id="1403" name="Google Shape;1403;p183"/>
          <p:cNvSpPr txBox="1"/>
          <p:nvPr>
            <p:ph idx="1" type="body"/>
          </p:nvPr>
        </p:nvSpPr>
        <p:spPr>
          <a:xfrm>
            <a:off x="755650" y="1899176"/>
            <a:ext cx="7632600" cy="625500"/>
          </a:xfrm>
          <a:prstGeom prst="rect">
            <a:avLst/>
          </a:prstGeom>
        </p:spPr>
        <p:txBody>
          <a:bodyPr anchorCtr="0" anchor="ctr" bIns="0" lIns="0" spcFirstLastPara="1" rIns="0" wrap="square" tIns="0">
            <a:noAutofit/>
          </a:bodyPr>
          <a:lstStyle/>
          <a:p>
            <a:pPr indent="0" lvl="0" marL="0" rtl="0" algn="ctr">
              <a:lnSpc>
                <a:spcPct val="70000"/>
              </a:lnSpc>
              <a:spcBef>
                <a:spcPts val="1000"/>
              </a:spcBef>
              <a:spcAft>
                <a:spcPts val="0"/>
              </a:spcAft>
              <a:buSzPts val="523"/>
              <a:buNone/>
            </a:pPr>
            <a:r>
              <a:rPr lang="en-US" sz="3280"/>
              <a:t>Building an Open Community</a:t>
            </a:r>
            <a:endParaRPr sz="328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sp>
        <p:nvSpPr>
          <p:cNvPr id="1408" name="Google Shape;1408;p184"/>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184"/>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What Is Open Source Software?</a:t>
            </a:r>
            <a:endParaRPr>
              <a:solidFill>
                <a:schemeClr val="accent4"/>
              </a:solidFill>
            </a:endParaRPr>
          </a:p>
        </p:txBody>
      </p:sp>
      <p:sp>
        <p:nvSpPr>
          <p:cNvPr id="1410" name="Google Shape;1410;p184"/>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411" name="Google Shape;1411;p184"/>
          <p:cNvSpPr txBox="1"/>
          <p:nvPr/>
        </p:nvSpPr>
        <p:spPr>
          <a:xfrm>
            <a:off x="152650" y="1010425"/>
            <a:ext cx="85341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36364C"/>
                </a:solidFill>
              </a:rPr>
              <a:t>Open source software (OSS) is a type of computer software in which source code is released under a </a:t>
            </a:r>
            <a:r>
              <a:rPr b="1" lang="en-US" sz="2000">
                <a:solidFill>
                  <a:srgbClr val="36364C"/>
                </a:solidFill>
              </a:rPr>
              <a:t>license</a:t>
            </a:r>
            <a:r>
              <a:rPr lang="en-US" sz="2000">
                <a:solidFill>
                  <a:srgbClr val="36364C"/>
                </a:solidFill>
              </a:rPr>
              <a:t> in which the copyright holder grants users the rights to study, change, and distribute the software to anyone and for any purpose. Open source software may be developed in a </a:t>
            </a:r>
            <a:r>
              <a:rPr lang="en-US" sz="2000" u="sng">
                <a:solidFill>
                  <a:srgbClr val="36364C"/>
                </a:solidFill>
              </a:rPr>
              <a:t>collaborative public manner</a:t>
            </a:r>
            <a:r>
              <a:rPr lang="en-US" sz="2000">
                <a:solidFill>
                  <a:srgbClr val="36364C"/>
                </a:solidFill>
              </a:rPr>
              <a:t>.</a:t>
            </a:r>
            <a:endParaRPr sz="2000">
              <a:solidFill>
                <a:srgbClr val="36364C"/>
              </a:solidFill>
            </a:endParaRPr>
          </a:p>
          <a:p>
            <a:pPr indent="0" lvl="0" marL="0" rtl="0" algn="l">
              <a:spcBef>
                <a:spcPts val="0"/>
              </a:spcBef>
              <a:spcAft>
                <a:spcPts val="0"/>
              </a:spcAft>
              <a:buNone/>
            </a:pPr>
            <a:r>
              <a:t/>
            </a:r>
            <a:endParaRPr>
              <a:solidFill>
                <a:srgbClr val="36364C"/>
              </a:solidFill>
              <a:latin typeface="Libre Franklin"/>
              <a:ea typeface="Libre Franklin"/>
              <a:cs typeface="Libre Franklin"/>
              <a:sym typeface="Libre Franklin"/>
            </a:endParaRPr>
          </a:p>
        </p:txBody>
      </p:sp>
      <p:sp>
        <p:nvSpPr>
          <p:cNvPr id="1412" name="Google Shape;1412;p184"/>
          <p:cNvSpPr/>
          <p:nvPr/>
        </p:nvSpPr>
        <p:spPr>
          <a:xfrm>
            <a:off x="1479625" y="2840750"/>
            <a:ext cx="7468800" cy="1917300"/>
          </a:xfrm>
          <a:prstGeom prst="wedgeRectCallout">
            <a:avLst>
              <a:gd fmla="val -40397" name="adj1"/>
              <a:gd fmla="val -60328" name="adj2"/>
            </a:avLst>
          </a:pr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rgbClr val="24292E"/>
                </a:solidFill>
              </a:rPr>
              <a:t>Collaborative Public Manner</a:t>
            </a:r>
            <a:r>
              <a:rPr lang="en-US" sz="1600">
                <a:solidFill>
                  <a:srgbClr val="24292E"/>
                </a:solidFill>
              </a:rPr>
              <a:t> is important here because the freedoms provided by the license allow for </a:t>
            </a:r>
            <a:r>
              <a:rPr b="1" lang="en-US" sz="1600">
                <a:solidFill>
                  <a:srgbClr val="24292E"/>
                </a:solidFill>
              </a:rPr>
              <a:t>large and diverse communities to form</a:t>
            </a:r>
            <a:r>
              <a:rPr lang="en-US" sz="1600">
                <a:solidFill>
                  <a:srgbClr val="24292E"/>
                </a:solidFill>
              </a:rPr>
              <a:t> around popular open source software, helping drive innovation and </a:t>
            </a:r>
            <a:r>
              <a:rPr b="1" lang="en-US" sz="1600">
                <a:solidFill>
                  <a:srgbClr val="24292E"/>
                </a:solidFill>
              </a:rPr>
              <a:t>allowing companies to both contribute to and reap the benefits of these software projects</a:t>
            </a:r>
            <a:r>
              <a:rPr lang="en-US" sz="1600">
                <a:solidFill>
                  <a:srgbClr val="24292E"/>
                </a:solidFill>
              </a:rPr>
              <a:t>. Linux is a key example of one such community, but there are many others like the Apache Web Server, Kubernetes and OpenStack.</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185"/>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185"/>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What Do We Mean by…</a:t>
            </a:r>
            <a:endParaRPr>
              <a:solidFill>
                <a:schemeClr val="lt1"/>
              </a:solidFill>
            </a:endParaRPr>
          </a:p>
        </p:txBody>
      </p:sp>
      <p:sp>
        <p:nvSpPr>
          <p:cNvPr id="1419" name="Google Shape;1419;p185"/>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420" name="Google Shape;1420;p185"/>
          <p:cNvSpPr txBox="1"/>
          <p:nvPr/>
        </p:nvSpPr>
        <p:spPr>
          <a:xfrm>
            <a:off x="225650" y="1346600"/>
            <a:ext cx="3196800" cy="5814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US" sz="2320">
                <a:solidFill>
                  <a:schemeClr val="dk1"/>
                </a:solidFill>
                <a:latin typeface="Proxima Nova Extrabold"/>
                <a:ea typeface="Proxima Nova Extrabold"/>
                <a:cs typeface="Proxima Nova Extrabold"/>
                <a:sym typeface="Proxima Nova Extrabold"/>
              </a:rPr>
              <a:t>Open Source</a:t>
            </a:r>
            <a:endParaRPr sz="2320">
              <a:solidFill>
                <a:schemeClr val="dk1"/>
              </a:solidFill>
              <a:latin typeface="Proxima Nova Extrabold"/>
              <a:ea typeface="Proxima Nova Extrabold"/>
              <a:cs typeface="Proxima Nova Extrabold"/>
              <a:sym typeface="Proxima Nova Extrabold"/>
            </a:endParaRPr>
          </a:p>
        </p:txBody>
      </p:sp>
      <p:sp>
        <p:nvSpPr>
          <p:cNvPr id="1421" name="Google Shape;1421;p185"/>
          <p:cNvSpPr txBox="1"/>
          <p:nvPr/>
        </p:nvSpPr>
        <p:spPr>
          <a:xfrm>
            <a:off x="3590897" y="1270400"/>
            <a:ext cx="5451300" cy="581400"/>
          </a:xfrm>
          <a:prstGeom prst="rect">
            <a:avLst/>
          </a:prstGeom>
          <a:noFill/>
          <a:ln>
            <a:noFill/>
          </a:ln>
        </p:spPr>
        <p:txBody>
          <a:bodyPr anchorCtr="0" anchor="t" bIns="91425" lIns="91425" spcFirstLastPara="1" rIns="91425" wrap="square" tIns="91425">
            <a:noAutofit/>
          </a:bodyPr>
          <a:lstStyle/>
          <a:p>
            <a:pPr indent="0" lvl="0" marL="0" rtl="0" algn="ctr">
              <a:lnSpc>
                <a:spcPct val="135000"/>
              </a:lnSpc>
              <a:spcBef>
                <a:spcPts val="0"/>
              </a:spcBef>
              <a:spcAft>
                <a:spcPts val="1200"/>
              </a:spcAft>
              <a:buNone/>
            </a:pPr>
            <a:r>
              <a:rPr i="1" lang="en-US" sz="1500">
                <a:solidFill>
                  <a:srgbClr val="000000"/>
                </a:solidFill>
                <a:latin typeface="Space Grotesk"/>
                <a:ea typeface="Space Grotesk"/>
                <a:cs typeface="Space Grotesk"/>
                <a:sym typeface="Space Grotesk"/>
              </a:rPr>
              <a:t>A public repository of code that anyone can use, evaluate, contribute to and build upon for any purpose.</a:t>
            </a:r>
            <a:endParaRPr i="1" sz="1500">
              <a:solidFill>
                <a:srgbClr val="000000"/>
              </a:solidFill>
              <a:latin typeface="Space Grotesk"/>
              <a:ea typeface="Space Grotesk"/>
              <a:cs typeface="Space Grotesk"/>
              <a:sym typeface="Space Grotesk"/>
            </a:endParaRPr>
          </a:p>
        </p:txBody>
      </p:sp>
      <p:sp>
        <p:nvSpPr>
          <p:cNvPr id="1422" name="Google Shape;1422;p185"/>
          <p:cNvSpPr txBox="1"/>
          <p:nvPr/>
        </p:nvSpPr>
        <p:spPr>
          <a:xfrm>
            <a:off x="225650" y="2413400"/>
            <a:ext cx="3196800" cy="5814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US" sz="2320">
                <a:solidFill>
                  <a:schemeClr val="dk1"/>
                </a:solidFill>
                <a:latin typeface="Proxima Nova Extrabold"/>
                <a:ea typeface="Proxima Nova Extrabold"/>
                <a:cs typeface="Proxima Nova Extrabold"/>
                <a:sym typeface="Proxima Nova Extrabold"/>
              </a:rPr>
              <a:t>Open Development</a:t>
            </a:r>
            <a:endParaRPr sz="2320">
              <a:solidFill>
                <a:schemeClr val="dk1"/>
              </a:solidFill>
              <a:latin typeface="Proxima Nova Extrabold"/>
              <a:ea typeface="Proxima Nova Extrabold"/>
              <a:cs typeface="Proxima Nova Extrabold"/>
              <a:sym typeface="Proxima Nova Extrabold"/>
            </a:endParaRPr>
          </a:p>
        </p:txBody>
      </p:sp>
      <p:sp>
        <p:nvSpPr>
          <p:cNvPr id="1423" name="Google Shape;1423;p185"/>
          <p:cNvSpPr txBox="1"/>
          <p:nvPr/>
        </p:nvSpPr>
        <p:spPr>
          <a:xfrm>
            <a:off x="225650" y="3533000"/>
            <a:ext cx="3196800" cy="5814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2320">
                <a:solidFill>
                  <a:schemeClr val="dk1"/>
                </a:solidFill>
                <a:latin typeface="Proxima Nova Extrabold"/>
                <a:ea typeface="Proxima Nova Extrabold"/>
                <a:cs typeface="Proxima Nova Extrabold"/>
                <a:sym typeface="Proxima Nova Extrabold"/>
              </a:rPr>
              <a:t>Open Governance</a:t>
            </a:r>
            <a:endParaRPr sz="2320">
              <a:solidFill>
                <a:schemeClr val="dk1"/>
              </a:solidFill>
              <a:latin typeface="Proxima Nova Extrabold"/>
              <a:ea typeface="Proxima Nova Extrabold"/>
              <a:cs typeface="Proxima Nova Extrabold"/>
              <a:sym typeface="Proxima Nova Extrabold"/>
            </a:endParaRPr>
          </a:p>
        </p:txBody>
      </p:sp>
      <p:sp>
        <p:nvSpPr>
          <p:cNvPr id="1424" name="Google Shape;1424;p185"/>
          <p:cNvSpPr txBox="1"/>
          <p:nvPr/>
        </p:nvSpPr>
        <p:spPr>
          <a:xfrm>
            <a:off x="3590897" y="2337200"/>
            <a:ext cx="5451300" cy="581400"/>
          </a:xfrm>
          <a:prstGeom prst="rect">
            <a:avLst/>
          </a:prstGeom>
          <a:noFill/>
          <a:ln>
            <a:noFill/>
          </a:ln>
        </p:spPr>
        <p:txBody>
          <a:bodyPr anchorCtr="0" anchor="t" bIns="91425" lIns="91425" spcFirstLastPara="1" rIns="91425" wrap="square" tIns="91425">
            <a:noAutofit/>
          </a:bodyPr>
          <a:lstStyle/>
          <a:p>
            <a:pPr indent="0" lvl="0" marL="0" rtl="0" algn="ctr">
              <a:lnSpc>
                <a:spcPct val="135000"/>
              </a:lnSpc>
              <a:spcBef>
                <a:spcPts val="0"/>
              </a:spcBef>
              <a:spcAft>
                <a:spcPts val="1200"/>
              </a:spcAft>
              <a:buNone/>
            </a:pPr>
            <a:r>
              <a:rPr i="1" lang="en-US" sz="1500">
                <a:solidFill>
                  <a:srgbClr val="000000"/>
                </a:solidFill>
                <a:latin typeface="Space Grotesk"/>
                <a:ea typeface="Space Grotesk"/>
                <a:cs typeface="Space Grotesk"/>
                <a:sym typeface="Space Grotesk"/>
              </a:rPr>
              <a:t>There is a community actively building open source code in the open.</a:t>
            </a:r>
            <a:endParaRPr i="1" sz="1500">
              <a:solidFill>
                <a:srgbClr val="000000"/>
              </a:solidFill>
              <a:latin typeface="Space Grotesk"/>
              <a:ea typeface="Space Grotesk"/>
              <a:cs typeface="Space Grotesk"/>
              <a:sym typeface="Space Grotesk"/>
            </a:endParaRPr>
          </a:p>
        </p:txBody>
      </p:sp>
      <p:sp>
        <p:nvSpPr>
          <p:cNvPr id="1425" name="Google Shape;1425;p185"/>
          <p:cNvSpPr txBox="1"/>
          <p:nvPr/>
        </p:nvSpPr>
        <p:spPr>
          <a:xfrm>
            <a:off x="3590897" y="3327800"/>
            <a:ext cx="5451300" cy="839400"/>
          </a:xfrm>
          <a:prstGeom prst="rect">
            <a:avLst/>
          </a:prstGeom>
          <a:noFill/>
          <a:ln>
            <a:noFill/>
          </a:ln>
        </p:spPr>
        <p:txBody>
          <a:bodyPr anchorCtr="0" anchor="t" bIns="91425" lIns="91425" spcFirstLastPara="1" rIns="91425" wrap="square" tIns="91425">
            <a:noAutofit/>
          </a:bodyPr>
          <a:lstStyle/>
          <a:p>
            <a:pPr indent="0" lvl="0" marL="0" rtl="0" algn="ctr">
              <a:lnSpc>
                <a:spcPct val="135000"/>
              </a:lnSpc>
              <a:spcBef>
                <a:spcPts val="0"/>
              </a:spcBef>
              <a:spcAft>
                <a:spcPts val="0"/>
              </a:spcAft>
              <a:buNone/>
            </a:pPr>
            <a:r>
              <a:rPr i="1" lang="en-US" sz="1500">
                <a:solidFill>
                  <a:srgbClr val="000000"/>
                </a:solidFill>
                <a:latin typeface="Space Grotesk"/>
                <a:ea typeface="Space Grotesk"/>
                <a:cs typeface="Space Grotesk"/>
                <a:sym typeface="Space Grotesk"/>
              </a:rPr>
              <a:t>Procedures and roles for the community, how decisions and priorities are made for the project, and the roadmap are openly defined and managed.</a:t>
            </a:r>
            <a:endParaRPr i="1" sz="1500">
              <a:solidFill>
                <a:srgbClr val="000000"/>
              </a:solidFill>
              <a:latin typeface="Space Grotesk"/>
              <a:ea typeface="Space Grotesk"/>
              <a:cs typeface="Space Grotesk"/>
              <a:sym typeface="Space Grotesk"/>
            </a:endParaRPr>
          </a:p>
          <a:p>
            <a:pPr indent="0" lvl="0" marL="0" rtl="0" algn="ctr">
              <a:lnSpc>
                <a:spcPct val="135000"/>
              </a:lnSpc>
              <a:spcBef>
                <a:spcPts val="1200"/>
              </a:spcBef>
              <a:spcAft>
                <a:spcPts val="1200"/>
              </a:spcAft>
              <a:buNone/>
            </a:pPr>
            <a:r>
              <a:t/>
            </a:r>
            <a:endParaRPr i="1" sz="1500">
              <a:solidFill>
                <a:srgbClr val="000000"/>
              </a:solidFill>
              <a:latin typeface="Space Grotesk"/>
              <a:ea typeface="Space Grotesk"/>
              <a:cs typeface="Space Grotesk"/>
              <a:sym typeface="Space Grotes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9" name="Shape 1429"/>
        <p:cNvGrpSpPr/>
        <p:nvPr/>
      </p:nvGrpSpPr>
      <p:grpSpPr>
        <a:xfrm>
          <a:off x="0" y="0"/>
          <a:ext cx="0" cy="0"/>
          <a:chOff x="0" y="0"/>
          <a:chExt cx="0" cy="0"/>
        </a:xfrm>
      </p:grpSpPr>
      <p:sp>
        <p:nvSpPr>
          <p:cNvPr id="1430" name="Google Shape;1430;p186"/>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186"/>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Open Source Governance</a:t>
            </a:r>
            <a:endParaRPr>
              <a:solidFill>
                <a:schemeClr val="accent4"/>
              </a:solidFill>
            </a:endParaRPr>
          </a:p>
        </p:txBody>
      </p:sp>
      <p:sp>
        <p:nvSpPr>
          <p:cNvPr id="1432" name="Google Shape;1432;p186"/>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433" name="Google Shape;1433;p186"/>
          <p:cNvSpPr txBox="1"/>
          <p:nvPr/>
        </p:nvSpPr>
        <p:spPr>
          <a:xfrm>
            <a:off x="117425" y="483875"/>
            <a:ext cx="2202000" cy="1212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US" sz="2400">
                <a:solidFill>
                  <a:schemeClr val="accent5"/>
                </a:solidFill>
                <a:latin typeface="EB Garamond ExtraBold"/>
                <a:ea typeface="EB Garamond ExtraBold"/>
                <a:cs typeface="EB Garamond ExtraBold"/>
                <a:sym typeface="EB Garamond ExtraBold"/>
              </a:rPr>
              <a:t>Public Demonstration</a:t>
            </a:r>
            <a:endParaRPr sz="2400">
              <a:solidFill>
                <a:schemeClr val="accent5"/>
              </a:solidFill>
              <a:latin typeface="EB Garamond ExtraBold"/>
              <a:ea typeface="EB Garamond ExtraBold"/>
              <a:cs typeface="EB Garamond ExtraBold"/>
              <a:sym typeface="EB Garamond ExtraBold"/>
            </a:endParaRPr>
          </a:p>
        </p:txBody>
      </p:sp>
      <p:sp>
        <p:nvSpPr>
          <p:cNvPr id="1434" name="Google Shape;1434;p186"/>
          <p:cNvSpPr txBox="1"/>
          <p:nvPr/>
        </p:nvSpPr>
        <p:spPr>
          <a:xfrm>
            <a:off x="254375" y="1674250"/>
            <a:ext cx="1928100" cy="33018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30000"/>
              </a:lnSpc>
              <a:spcBef>
                <a:spcPts val="0"/>
              </a:spcBef>
              <a:spcAft>
                <a:spcPts val="0"/>
              </a:spcAft>
              <a:buNone/>
            </a:pPr>
            <a:r>
              <a:rPr lang="en-US" sz="1300">
                <a:solidFill>
                  <a:schemeClr val="accent5"/>
                </a:solidFill>
                <a:latin typeface="Libre Franklin"/>
                <a:ea typeface="Libre Franklin"/>
                <a:cs typeface="Libre Franklin"/>
                <a:sym typeface="Libre Franklin"/>
              </a:rPr>
              <a:t>The code is open source, but it is just simply publishing the code publicly. It is updated arbitrarily.</a:t>
            </a:r>
            <a:endParaRPr sz="1300">
              <a:solidFill>
                <a:schemeClr val="accent5"/>
              </a:solidFill>
              <a:latin typeface="Libre Franklin"/>
              <a:ea typeface="Libre Franklin"/>
              <a:cs typeface="Libre Franklin"/>
              <a:sym typeface="Libre Franklin"/>
            </a:endParaRPr>
          </a:p>
          <a:p>
            <a:pPr indent="0" lvl="0" marL="0" rtl="0" algn="l">
              <a:lnSpc>
                <a:spcPct val="130000"/>
              </a:lnSpc>
              <a:spcBef>
                <a:spcPts val="0"/>
              </a:spcBef>
              <a:spcAft>
                <a:spcPts val="0"/>
              </a:spcAft>
              <a:buNone/>
            </a:pPr>
            <a:r>
              <a:t/>
            </a:r>
            <a:endParaRPr sz="1300">
              <a:solidFill>
                <a:schemeClr val="accent5"/>
              </a:solidFill>
              <a:latin typeface="Libre Franklin"/>
              <a:ea typeface="Libre Franklin"/>
              <a:cs typeface="Libre Franklin"/>
              <a:sym typeface="Libre Franklin"/>
            </a:endParaRPr>
          </a:p>
          <a:p>
            <a:pPr indent="0" lvl="0" marL="0" rtl="0" algn="l">
              <a:lnSpc>
                <a:spcPct val="130000"/>
              </a:lnSpc>
              <a:spcBef>
                <a:spcPts val="0"/>
              </a:spcBef>
              <a:spcAft>
                <a:spcPts val="0"/>
              </a:spcAft>
              <a:buNone/>
            </a:pPr>
            <a:r>
              <a:rPr lang="en-US" sz="1300">
                <a:solidFill>
                  <a:schemeClr val="accent5"/>
                </a:solidFill>
                <a:latin typeface="Libre Franklin"/>
                <a:ea typeface="Libre Franklin"/>
                <a:cs typeface="Libre Franklin"/>
                <a:sym typeface="Libre Franklin"/>
              </a:rPr>
              <a:t>There is not necessarily a roadmap, and the main purpose of open-sourcing is to allow others to view, verify, and potentially use code that has been developed.</a:t>
            </a:r>
            <a:endParaRPr sz="1300">
              <a:solidFill>
                <a:schemeClr val="accent5"/>
              </a:solidFill>
              <a:latin typeface="Libre Franklin"/>
              <a:ea typeface="Libre Franklin"/>
              <a:cs typeface="Libre Franklin"/>
              <a:sym typeface="Libre Franklin"/>
            </a:endParaRPr>
          </a:p>
        </p:txBody>
      </p:sp>
      <p:sp>
        <p:nvSpPr>
          <p:cNvPr id="1435" name="Google Shape;1435;p186"/>
          <p:cNvSpPr txBox="1"/>
          <p:nvPr/>
        </p:nvSpPr>
        <p:spPr>
          <a:xfrm>
            <a:off x="4664275" y="381000"/>
            <a:ext cx="2202000" cy="16431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lang="en-US" sz="2400">
                <a:solidFill>
                  <a:schemeClr val="dk2"/>
                </a:solidFill>
                <a:latin typeface="EB Garamond ExtraBold"/>
                <a:ea typeface="EB Garamond ExtraBold"/>
                <a:cs typeface="EB Garamond ExtraBold"/>
                <a:sym typeface="EB Garamond ExtraBold"/>
              </a:rPr>
              <a:t>Benevolent Dictator</a:t>
            </a:r>
            <a:endParaRPr sz="2400">
              <a:solidFill>
                <a:schemeClr val="dk2"/>
              </a:solidFill>
              <a:latin typeface="EB Garamond ExtraBold"/>
              <a:ea typeface="EB Garamond ExtraBold"/>
              <a:cs typeface="EB Garamond ExtraBold"/>
              <a:sym typeface="EB Garamond ExtraBold"/>
            </a:endParaRPr>
          </a:p>
        </p:txBody>
      </p:sp>
      <p:sp>
        <p:nvSpPr>
          <p:cNvPr id="1436" name="Google Shape;1436;p186"/>
          <p:cNvSpPr txBox="1"/>
          <p:nvPr/>
        </p:nvSpPr>
        <p:spPr>
          <a:xfrm>
            <a:off x="2389747" y="483875"/>
            <a:ext cx="1986900" cy="1212600"/>
          </a:xfrm>
          <a:prstGeom prst="rect">
            <a:avLst/>
          </a:prstGeom>
          <a:noFill/>
          <a:ln>
            <a:noFill/>
          </a:ln>
        </p:spPr>
        <p:txBody>
          <a:bodyPr anchorCtr="0" anchor="b" bIns="91425" lIns="91425" spcFirstLastPara="1" rIns="91425" wrap="square" tIns="91425">
            <a:normAutofit/>
          </a:bodyPr>
          <a:lstStyle/>
          <a:p>
            <a:pPr indent="0" lvl="0" marL="0" rtl="0" algn="l">
              <a:spcBef>
                <a:spcPts val="0"/>
              </a:spcBef>
              <a:spcAft>
                <a:spcPts val="0"/>
              </a:spcAft>
              <a:buNone/>
            </a:pPr>
            <a:r>
              <a:rPr lang="en-US" sz="2400">
                <a:solidFill>
                  <a:schemeClr val="accent2"/>
                </a:solidFill>
                <a:latin typeface="EB Garamond ExtraBold"/>
                <a:ea typeface="EB Garamond ExtraBold"/>
                <a:cs typeface="EB Garamond ExtraBold"/>
                <a:sym typeface="EB Garamond ExtraBold"/>
              </a:rPr>
              <a:t>Open Product</a:t>
            </a:r>
            <a:endParaRPr sz="2400">
              <a:solidFill>
                <a:schemeClr val="accent2"/>
              </a:solidFill>
              <a:latin typeface="EB Garamond ExtraBold"/>
              <a:ea typeface="EB Garamond ExtraBold"/>
              <a:cs typeface="EB Garamond ExtraBold"/>
              <a:sym typeface="EB Garamond ExtraBold"/>
            </a:endParaRPr>
          </a:p>
        </p:txBody>
      </p:sp>
      <p:sp>
        <p:nvSpPr>
          <p:cNvPr id="1437" name="Google Shape;1437;p186"/>
          <p:cNvSpPr txBox="1"/>
          <p:nvPr/>
        </p:nvSpPr>
        <p:spPr>
          <a:xfrm>
            <a:off x="2419150" y="1718025"/>
            <a:ext cx="1928100" cy="27432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30000"/>
              </a:lnSpc>
              <a:spcBef>
                <a:spcPts val="0"/>
              </a:spcBef>
              <a:spcAft>
                <a:spcPts val="0"/>
              </a:spcAft>
              <a:buNone/>
            </a:pPr>
            <a:r>
              <a:rPr lang="en-US" sz="1300">
                <a:solidFill>
                  <a:schemeClr val="accent2"/>
                </a:solidFill>
                <a:latin typeface="Libre Franklin"/>
                <a:ea typeface="Libre Franklin"/>
                <a:cs typeface="Libre Franklin"/>
                <a:sym typeface="Libre Franklin"/>
              </a:rPr>
              <a:t>A company or entity open sources a piece of software that constitutes a product. </a:t>
            </a:r>
            <a:endParaRPr sz="1300">
              <a:solidFill>
                <a:schemeClr val="accent2"/>
              </a:solidFill>
              <a:latin typeface="Libre Franklin"/>
              <a:ea typeface="Libre Franklin"/>
              <a:cs typeface="Libre Franklin"/>
              <a:sym typeface="Libre Franklin"/>
            </a:endParaRPr>
          </a:p>
          <a:p>
            <a:pPr indent="0" lvl="0" marL="0" rtl="0" algn="l">
              <a:lnSpc>
                <a:spcPct val="130000"/>
              </a:lnSpc>
              <a:spcBef>
                <a:spcPts val="0"/>
              </a:spcBef>
              <a:spcAft>
                <a:spcPts val="0"/>
              </a:spcAft>
              <a:buNone/>
            </a:pPr>
            <a:r>
              <a:t/>
            </a:r>
            <a:endParaRPr sz="1300">
              <a:solidFill>
                <a:schemeClr val="accent2"/>
              </a:solidFill>
              <a:latin typeface="Libre Franklin"/>
              <a:ea typeface="Libre Franklin"/>
              <a:cs typeface="Libre Franklin"/>
              <a:sym typeface="Libre Franklin"/>
            </a:endParaRPr>
          </a:p>
          <a:p>
            <a:pPr indent="0" lvl="0" marL="0" rtl="0" algn="l">
              <a:lnSpc>
                <a:spcPct val="130000"/>
              </a:lnSpc>
              <a:spcBef>
                <a:spcPts val="0"/>
              </a:spcBef>
              <a:spcAft>
                <a:spcPts val="0"/>
              </a:spcAft>
              <a:buNone/>
            </a:pPr>
            <a:r>
              <a:rPr lang="en-US" sz="1300">
                <a:solidFill>
                  <a:schemeClr val="accent2"/>
                </a:solidFill>
                <a:latin typeface="Libre Franklin"/>
                <a:ea typeface="Libre Franklin"/>
                <a:cs typeface="Libre Franklin"/>
                <a:sym typeface="Libre Franklin"/>
              </a:rPr>
              <a:t>It doesn’t allow outside contributions, but keeps a roadmap, regular releases, and follows best security practices.</a:t>
            </a:r>
            <a:endParaRPr sz="1300">
              <a:solidFill>
                <a:schemeClr val="accent2"/>
              </a:solidFill>
              <a:latin typeface="Libre Franklin"/>
              <a:ea typeface="Libre Franklin"/>
              <a:cs typeface="Libre Franklin"/>
              <a:sym typeface="Libre Franklin"/>
            </a:endParaRPr>
          </a:p>
          <a:p>
            <a:pPr indent="0" lvl="0" marL="0" rtl="0" algn="l">
              <a:lnSpc>
                <a:spcPct val="130000"/>
              </a:lnSpc>
              <a:spcBef>
                <a:spcPts val="0"/>
              </a:spcBef>
              <a:spcAft>
                <a:spcPts val="0"/>
              </a:spcAft>
              <a:buNone/>
            </a:pPr>
            <a:r>
              <a:t/>
            </a:r>
            <a:endParaRPr sz="1300">
              <a:solidFill>
                <a:srgbClr val="36364C"/>
              </a:solidFill>
              <a:latin typeface="Libre Franklin"/>
              <a:ea typeface="Libre Franklin"/>
              <a:cs typeface="Libre Franklin"/>
              <a:sym typeface="Libre Franklin"/>
            </a:endParaRPr>
          </a:p>
          <a:p>
            <a:pPr indent="0" lvl="0" marL="0" rtl="0" algn="l">
              <a:lnSpc>
                <a:spcPct val="130000"/>
              </a:lnSpc>
              <a:spcBef>
                <a:spcPts val="0"/>
              </a:spcBef>
              <a:spcAft>
                <a:spcPts val="0"/>
              </a:spcAft>
              <a:buNone/>
            </a:pPr>
            <a:r>
              <a:t/>
            </a:r>
            <a:endParaRPr sz="1300">
              <a:solidFill>
                <a:srgbClr val="36364C"/>
              </a:solidFill>
              <a:latin typeface="Libre Franklin"/>
              <a:ea typeface="Libre Franklin"/>
              <a:cs typeface="Libre Franklin"/>
              <a:sym typeface="Libre Franklin"/>
            </a:endParaRPr>
          </a:p>
        </p:txBody>
      </p:sp>
      <p:sp>
        <p:nvSpPr>
          <p:cNvPr id="1438" name="Google Shape;1438;p186"/>
          <p:cNvSpPr txBox="1"/>
          <p:nvPr/>
        </p:nvSpPr>
        <p:spPr>
          <a:xfrm>
            <a:off x="6942000" y="381000"/>
            <a:ext cx="2202000" cy="16431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lang="en-US" sz="2400">
                <a:solidFill>
                  <a:schemeClr val="dk1"/>
                </a:solidFill>
                <a:latin typeface="EB Garamond ExtraBold"/>
                <a:ea typeface="EB Garamond ExtraBold"/>
                <a:cs typeface="EB Garamond ExtraBold"/>
                <a:sym typeface="EB Garamond ExtraBold"/>
              </a:rPr>
              <a:t>Openly Governed</a:t>
            </a:r>
            <a:endParaRPr sz="2400">
              <a:solidFill>
                <a:schemeClr val="dk1"/>
              </a:solidFill>
              <a:latin typeface="EB Garamond ExtraBold"/>
              <a:ea typeface="EB Garamond ExtraBold"/>
              <a:cs typeface="EB Garamond ExtraBold"/>
              <a:sym typeface="EB Garamond ExtraBold"/>
            </a:endParaRPr>
          </a:p>
        </p:txBody>
      </p:sp>
      <p:sp>
        <p:nvSpPr>
          <p:cNvPr id="1439" name="Google Shape;1439;p186"/>
          <p:cNvSpPr txBox="1"/>
          <p:nvPr/>
        </p:nvSpPr>
        <p:spPr>
          <a:xfrm>
            <a:off x="4583925" y="1641825"/>
            <a:ext cx="1928100" cy="35775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30000"/>
              </a:lnSpc>
              <a:spcBef>
                <a:spcPts val="0"/>
              </a:spcBef>
              <a:spcAft>
                <a:spcPts val="0"/>
              </a:spcAft>
              <a:buNone/>
            </a:pPr>
            <a:r>
              <a:rPr lang="en-US" sz="1300">
                <a:solidFill>
                  <a:schemeClr val="dk2"/>
                </a:solidFill>
                <a:latin typeface="Libre Franklin"/>
                <a:ea typeface="Libre Franklin"/>
                <a:cs typeface="Libre Franklin"/>
                <a:sym typeface="Libre Franklin"/>
              </a:rPr>
              <a:t>An organization or individual open sources their code and allows contributions from external contributors. </a:t>
            </a:r>
            <a:endParaRPr sz="1300">
              <a:solidFill>
                <a:schemeClr val="dk2"/>
              </a:solidFill>
              <a:latin typeface="Libre Franklin"/>
              <a:ea typeface="Libre Franklin"/>
              <a:cs typeface="Libre Franklin"/>
              <a:sym typeface="Libre Franklin"/>
            </a:endParaRPr>
          </a:p>
          <a:p>
            <a:pPr indent="0" lvl="0" marL="0" rtl="0" algn="l">
              <a:lnSpc>
                <a:spcPct val="130000"/>
              </a:lnSpc>
              <a:spcBef>
                <a:spcPts val="0"/>
              </a:spcBef>
              <a:spcAft>
                <a:spcPts val="0"/>
              </a:spcAft>
              <a:buNone/>
            </a:pPr>
            <a:r>
              <a:rPr lang="en-US" sz="1300">
                <a:solidFill>
                  <a:schemeClr val="dk2"/>
                </a:solidFill>
                <a:latin typeface="Libre Franklin"/>
                <a:ea typeface="Libre Franklin"/>
                <a:cs typeface="Libre Franklin"/>
                <a:sym typeface="Libre Franklin"/>
              </a:rPr>
              <a:t>Ultimate authority on merging code is always the “benevolent” org. </a:t>
            </a:r>
            <a:endParaRPr sz="1300">
              <a:solidFill>
                <a:schemeClr val="dk2"/>
              </a:solidFill>
              <a:latin typeface="Libre Franklin"/>
              <a:ea typeface="Libre Franklin"/>
              <a:cs typeface="Libre Franklin"/>
              <a:sym typeface="Libre Franklin"/>
            </a:endParaRPr>
          </a:p>
          <a:p>
            <a:pPr indent="0" lvl="0" marL="0" rtl="0" algn="l">
              <a:lnSpc>
                <a:spcPct val="130000"/>
              </a:lnSpc>
              <a:spcBef>
                <a:spcPts val="0"/>
              </a:spcBef>
              <a:spcAft>
                <a:spcPts val="0"/>
              </a:spcAft>
              <a:buNone/>
            </a:pPr>
            <a:r>
              <a:t/>
            </a:r>
            <a:endParaRPr sz="1300">
              <a:solidFill>
                <a:schemeClr val="dk2"/>
              </a:solidFill>
              <a:latin typeface="Libre Franklin"/>
              <a:ea typeface="Libre Franklin"/>
              <a:cs typeface="Libre Franklin"/>
              <a:sym typeface="Libre Franklin"/>
            </a:endParaRPr>
          </a:p>
          <a:p>
            <a:pPr indent="0" lvl="0" marL="0" rtl="0" algn="l">
              <a:lnSpc>
                <a:spcPct val="130000"/>
              </a:lnSpc>
              <a:spcBef>
                <a:spcPts val="0"/>
              </a:spcBef>
              <a:spcAft>
                <a:spcPts val="0"/>
              </a:spcAft>
              <a:buNone/>
            </a:pPr>
            <a:r>
              <a:rPr lang="en-US" sz="1300">
                <a:solidFill>
                  <a:schemeClr val="dk2"/>
                </a:solidFill>
                <a:latin typeface="Libre Franklin"/>
                <a:ea typeface="Libre Franklin"/>
                <a:cs typeface="Libre Franklin"/>
                <a:sym typeface="Libre Franklin"/>
              </a:rPr>
              <a:t>Contributors may be anyone, but maintainers are only from the “benevolent” organization and there’s no clear path to influence. </a:t>
            </a:r>
            <a:endParaRPr sz="1300">
              <a:solidFill>
                <a:schemeClr val="dk2"/>
              </a:solidFill>
              <a:latin typeface="Libre Franklin"/>
              <a:ea typeface="Libre Franklin"/>
              <a:cs typeface="Libre Franklin"/>
              <a:sym typeface="Libre Franklin"/>
            </a:endParaRPr>
          </a:p>
        </p:txBody>
      </p:sp>
      <p:sp>
        <p:nvSpPr>
          <p:cNvPr id="1440" name="Google Shape;1440;p186"/>
          <p:cNvSpPr txBox="1"/>
          <p:nvPr/>
        </p:nvSpPr>
        <p:spPr>
          <a:xfrm>
            <a:off x="6866275" y="1641825"/>
            <a:ext cx="1928100" cy="36834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30000"/>
              </a:lnSpc>
              <a:spcBef>
                <a:spcPts val="0"/>
              </a:spcBef>
              <a:spcAft>
                <a:spcPts val="0"/>
              </a:spcAft>
              <a:buNone/>
            </a:pPr>
            <a:r>
              <a:rPr lang="en-US" sz="1300">
                <a:solidFill>
                  <a:schemeClr val="dk1"/>
                </a:solidFill>
                <a:latin typeface="Libre Franklin"/>
                <a:ea typeface="Libre Franklin"/>
                <a:cs typeface="Libre Franklin"/>
                <a:sym typeface="Libre Franklin"/>
              </a:rPr>
              <a:t>Code with transparent documentation and decentralized meritocratic governance</a:t>
            </a:r>
            <a:endParaRPr sz="1300">
              <a:solidFill>
                <a:schemeClr val="dk1"/>
              </a:solidFill>
              <a:latin typeface="Libre Franklin"/>
              <a:ea typeface="Libre Franklin"/>
              <a:cs typeface="Libre Franklin"/>
              <a:sym typeface="Libre Franklin"/>
            </a:endParaRPr>
          </a:p>
          <a:p>
            <a:pPr indent="0" lvl="0" marL="0" rtl="0" algn="l">
              <a:lnSpc>
                <a:spcPct val="130000"/>
              </a:lnSpc>
              <a:spcBef>
                <a:spcPts val="0"/>
              </a:spcBef>
              <a:spcAft>
                <a:spcPts val="0"/>
              </a:spcAft>
              <a:buNone/>
            </a:pPr>
            <a:r>
              <a:rPr lang="en-US" sz="1300">
                <a:solidFill>
                  <a:schemeClr val="dk1"/>
                </a:solidFill>
                <a:latin typeface="Libre Franklin"/>
                <a:ea typeface="Libre Franklin"/>
                <a:cs typeface="Libre Franklin"/>
                <a:sym typeface="Libre Franklin"/>
              </a:rPr>
              <a:t>Hosted under a third party non-profit entity which stewards IP, trademark, etc.</a:t>
            </a:r>
            <a:endParaRPr sz="1300">
              <a:solidFill>
                <a:schemeClr val="dk1"/>
              </a:solidFill>
              <a:latin typeface="Libre Franklin"/>
              <a:ea typeface="Libre Franklin"/>
              <a:cs typeface="Libre Franklin"/>
              <a:sym typeface="Libre Franklin"/>
            </a:endParaRPr>
          </a:p>
          <a:p>
            <a:pPr indent="0" lvl="0" marL="0" rtl="0" algn="l">
              <a:lnSpc>
                <a:spcPct val="130000"/>
              </a:lnSpc>
              <a:spcBef>
                <a:spcPts val="0"/>
              </a:spcBef>
              <a:spcAft>
                <a:spcPts val="0"/>
              </a:spcAft>
              <a:buNone/>
            </a:pPr>
            <a:r>
              <a:rPr lang="en-US" sz="1300">
                <a:solidFill>
                  <a:schemeClr val="dk1"/>
                </a:solidFill>
                <a:latin typeface="Libre Franklin"/>
                <a:ea typeface="Libre Franklin"/>
                <a:cs typeface="Libre Franklin"/>
                <a:sym typeface="Libre Franklin"/>
              </a:rPr>
              <a:t> </a:t>
            </a:r>
            <a:endParaRPr sz="1300">
              <a:solidFill>
                <a:schemeClr val="dk1"/>
              </a:solidFill>
              <a:latin typeface="Libre Franklin"/>
              <a:ea typeface="Libre Franklin"/>
              <a:cs typeface="Libre Franklin"/>
              <a:sym typeface="Libre Franklin"/>
            </a:endParaRPr>
          </a:p>
          <a:p>
            <a:pPr indent="0" lvl="0" marL="0" rtl="0" algn="l">
              <a:lnSpc>
                <a:spcPct val="130000"/>
              </a:lnSpc>
              <a:spcBef>
                <a:spcPts val="0"/>
              </a:spcBef>
              <a:spcAft>
                <a:spcPts val="0"/>
              </a:spcAft>
              <a:buNone/>
            </a:pPr>
            <a:r>
              <a:rPr lang="en-US" sz="1300">
                <a:solidFill>
                  <a:schemeClr val="dk1"/>
                </a:solidFill>
                <a:latin typeface="Libre Franklin"/>
                <a:ea typeface="Libre Franklin"/>
                <a:cs typeface="Libre Franklin"/>
                <a:sym typeface="Libre Franklin"/>
              </a:rPr>
              <a:t>Anyone can join and contribute - inclusive</a:t>
            </a:r>
            <a:endParaRPr sz="1300">
              <a:solidFill>
                <a:schemeClr val="dk1"/>
              </a:solidFill>
              <a:latin typeface="Libre Franklin"/>
              <a:ea typeface="Libre Franklin"/>
              <a:cs typeface="Libre Franklin"/>
              <a:sym typeface="Libre Franklin"/>
            </a:endParaRPr>
          </a:p>
          <a:p>
            <a:pPr indent="0" lvl="0" marL="0" rtl="0" algn="l">
              <a:lnSpc>
                <a:spcPct val="130000"/>
              </a:lnSpc>
              <a:spcBef>
                <a:spcPts val="0"/>
              </a:spcBef>
              <a:spcAft>
                <a:spcPts val="0"/>
              </a:spcAft>
              <a:buNone/>
            </a:pPr>
            <a:r>
              <a:rPr lang="en-US" sz="1300">
                <a:solidFill>
                  <a:schemeClr val="dk1"/>
                </a:solidFill>
                <a:latin typeface="Libre Franklin"/>
                <a:ea typeface="Libre Franklin"/>
                <a:cs typeface="Libre Franklin"/>
                <a:sym typeface="Libre Franklin"/>
              </a:rPr>
              <a:t>clear, public process for leadership with no organizational or payment restrictions for maintainership or other roles.</a:t>
            </a:r>
            <a:endParaRPr sz="1300">
              <a:solidFill>
                <a:schemeClr val="dk1"/>
              </a:solidFill>
              <a:latin typeface="Libre Franklin"/>
              <a:ea typeface="Libre Franklin"/>
              <a:cs typeface="Libre Franklin"/>
              <a:sym typeface="Libre Frankl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p187"/>
          <p:cNvSpPr txBox="1"/>
          <p:nvPr>
            <p:ph type="ctrTitle"/>
          </p:nvPr>
        </p:nvSpPr>
        <p:spPr>
          <a:xfrm>
            <a:off x="679100" y="60200"/>
            <a:ext cx="7632600" cy="2004600"/>
          </a:xfrm>
          <a:prstGeom prst="rect">
            <a:avLst/>
          </a:prstGeom>
          <a:solidFill>
            <a:schemeClr val="accent1"/>
          </a:solidFill>
        </p:spPr>
        <p:txBody>
          <a:bodyPr anchorCtr="0" anchor="ctr" bIns="0" lIns="0" spcFirstLastPara="1" rIns="0" wrap="square" tIns="0">
            <a:normAutofit/>
          </a:bodyPr>
          <a:lstStyle/>
          <a:p>
            <a:pPr indent="0" lvl="0" marL="0" rtl="0" algn="ctr">
              <a:spcBef>
                <a:spcPts val="0"/>
              </a:spcBef>
              <a:spcAft>
                <a:spcPts val="0"/>
              </a:spcAft>
              <a:buNone/>
            </a:pPr>
            <a:r>
              <a:rPr lang="en-US">
                <a:solidFill>
                  <a:schemeClr val="lt1"/>
                </a:solidFill>
              </a:rPr>
              <a:t>Any Questions?</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48"/>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Group Actions</a:t>
            </a:r>
            <a:endParaRPr>
              <a:solidFill>
                <a:schemeClr val="lt1"/>
              </a:solidFill>
            </a:endParaRPr>
          </a:p>
        </p:txBody>
      </p:sp>
      <p:sp>
        <p:nvSpPr>
          <p:cNvPr id="937" name="Google Shape;937;p148"/>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48"/>
          <p:cNvSpPr txBox="1"/>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None/>
            </a:pPr>
            <a:r>
              <a:rPr b="1" lang="en-US" sz="2800">
                <a:solidFill>
                  <a:srgbClr val="FFFFFF"/>
                </a:solidFill>
                <a:latin typeface="Proxima Nova"/>
                <a:ea typeface="Proxima Nova"/>
                <a:cs typeface="Proxima Nova"/>
                <a:sym typeface="Proxima Nova"/>
              </a:rPr>
              <a:t>Building a Modern Platform or Application</a:t>
            </a:r>
            <a:endParaRPr b="1" sz="2800">
              <a:solidFill>
                <a:schemeClr val="accent4"/>
              </a:solidFill>
              <a:latin typeface="Proxima Nova"/>
              <a:ea typeface="Proxima Nova"/>
              <a:cs typeface="Proxima Nova"/>
              <a:sym typeface="Proxima Nova"/>
            </a:endParaRPr>
          </a:p>
        </p:txBody>
      </p:sp>
      <p:cxnSp>
        <p:nvCxnSpPr>
          <p:cNvPr id="939" name="Google Shape;939;p148"/>
          <p:cNvCxnSpPr/>
          <p:nvPr/>
        </p:nvCxnSpPr>
        <p:spPr>
          <a:xfrm rot="10800000">
            <a:off x="4157119" y="3566740"/>
            <a:ext cx="880800" cy="0"/>
          </a:xfrm>
          <a:prstGeom prst="straightConnector1">
            <a:avLst/>
          </a:prstGeom>
          <a:noFill/>
          <a:ln cap="flat" cmpd="sng" w="9525">
            <a:solidFill>
              <a:srgbClr val="4285F4"/>
            </a:solidFill>
            <a:prstDash val="dash"/>
            <a:round/>
            <a:headEnd len="sm" w="sm" type="none"/>
            <a:tailEnd len="sm" w="sm" type="none"/>
          </a:ln>
        </p:spPr>
      </p:cxnSp>
      <p:pic>
        <p:nvPicPr>
          <p:cNvPr id="940" name="Google Shape;940;p148"/>
          <p:cNvPicPr preferRelativeResize="0"/>
          <p:nvPr/>
        </p:nvPicPr>
        <p:blipFill rotWithShape="1">
          <a:blip r:embed="rId3">
            <a:alphaModFix/>
          </a:blip>
          <a:srcRect b="0" l="0" r="0" t="0"/>
          <a:stretch/>
        </p:blipFill>
        <p:spPr>
          <a:xfrm>
            <a:off x="892419" y="2886430"/>
            <a:ext cx="3264872" cy="749754"/>
          </a:xfrm>
          <a:prstGeom prst="rect">
            <a:avLst/>
          </a:prstGeom>
          <a:noFill/>
          <a:ln>
            <a:noFill/>
          </a:ln>
        </p:spPr>
      </p:pic>
      <p:cxnSp>
        <p:nvCxnSpPr>
          <p:cNvPr id="941" name="Google Shape;941;p148"/>
          <p:cNvCxnSpPr/>
          <p:nvPr/>
        </p:nvCxnSpPr>
        <p:spPr>
          <a:xfrm rot="10800000">
            <a:off x="4157119" y="2747092"/>
            <a:ext cx="880800" cy="0"/>
          </a:xfrm>
          <a:prstGeom prst="straightConnector1">
            <a:avLst/>
          </a:prstGeom>
          <a:noFill/>
          <a:ln cap="flat" cmpd="sng" w="9525">
            <a:solidFill>
              <a:srgbClr val="4285F4"/>
            </a:solidFill>
            <a:prstDash val="dash"/>
            <a:round/>
            <a:headEnd len="sm" w="sm" type="none"/>
            <a:tailEnd len="sm" w="sm" type="none"/>
          </a:ln>
        </p:spPr>
      </p:cxnSp>
      <p:pic>
        <p:nvPicPr>
          <p:cNvPr id="942" name="Google Shape;942;p148"/>
          <p:cNvPicPr preferRelativeResize="0"/>
          <p:nvPr/>
        </p:nvPicPr>
        <p:blipFill rotWithShape="1">
          <a:blip r:embed="rId4">
            <a:alphaModFix/>
          </a:blip>
          <a:srcRect b="0" l="0" r="0" t="0"/>
          <a:stretch/>
        </p:blipFill>
        <p:spPr>
          <a:xfrm>
            <a:off x="892419" y="2585389"/>
            <a:ext cx="3264872" cy="279609"/>
          </a:xfrm>
          <a:prstGeom prst="rect">
            <a:avLst/>
          </a:prstGeom>
          <a:noFill/>
          <a:ln>
            <a:noFill/>
          </a:ln>
        </p:spPr>
      </p:pic>
      <p:cxnSp>
        <p:nvCxnSpPr>
          <p:cNvPr id="943" name="Google Shape;943;p148"/>
          <p:cNvCxnSpPr/>
          <p:nvPr/>
        </p:nvCxnSpPr>
        <p:spPr>
          <a:xfrm rot="10800000">
            <a:off x="4157119" y="1838087"/>
            <a:ext cx="880800" cy="0"/>
          </a:xfrm>
          <a:prstGeom prst="straightConnector1">
            <a:avLst/>
          </a:prstGeom>
          <a:noFill/>
          <a:ln cap="flat" cmpd="sng" w="9525">
            <a:solidFill>
              <a:srgbClr val="4285F4"/>
            </a:solidFill>
            <a:prstDash val="dash"/>
            <a:round/>
            <a:headEnd len="sm" w="sm" type="none"/>
            <a:tailEnd len="sm" w="sm" type="none"/>
          </a:ln>
        </p:spPr>
      </p:cxnSp>
      <p:pic>
        <p:nvPicPr>
          <p:cNvPr id="944" name="Google Shape;944;p148"/>
          <p:cNvPicPr preferRelativeResize="0"/>
          <p:nvPr/>
        </p:nvPicPr>
        <p:blipFill rotWithShape="1">
          <a:blip r:embed="rId3">
            <a:alphaModFix/>
          </a:blip>
          <a:srcRect b="0" l="0" r="0" t="0"/>
          <a:stretch/>
        </p:blipFill>
        <p:spPr>
          <a:xfrm>
            <a:off x="892419" y="1760855"/>
            <a:ext cx="3264872" cy="749754"/>
          </a:xfrm>
          <a:prstGeom prst="rect">
            <a:avLst/>
          </a:prstGeom>
          <a:noFill/>
          <a:ln>
            <a:noFill/>
          </a:ln>
        </p:spPr>
      </p:pic>
      <p:pic>
        <p:nvPicPr>
          <p:cNvPr id="945" name="Google Shape;945;p148"/>
          <p:cNvPicPr preferRelativeResize="0"/>
          <p:nvPr/>
        </p:nvPicPr>
        <p:blipFill rotWithShape="1">
          <a:blip r:embed="rId5">
            <a:alphaModFix/>
          </a:blip>
          <a:srcRect b="0" l="0" r="0" t="0"/>
          <a:stretch/>
        </p:blipFill>
        <p:spPr>
          <a:xfrm>
            <a:off x="892419" y="1257694"/>
            <a:ext cx="3264872" cy="855863"/>
          </a:xfrm>
          <a:prstGeom prst="rect">
            <a:avLst/>
          </a:prstGeom>
          <a:noFill/>
          <a:ln>
            <a:noFill/>
          </a:ln>
        </p:spPr>
      </p:pic>
      <p:pic>
        <p:nvPicPr>
          <p:cNvPr id="946" name="Google Shape;946;p148"/>
          <p:cNvPicPr preferRelativeResize="0"/>
          <p:nvPr/>
        </p:nvPicPr>
        <p:blipFill rotWithShape="1">
          <a:blip r:embed="rId5">
            <a:alphaModFix/>
          </a:blip>
          <a:srcRect b="0" l="0" r="0" t="0"/>
          <a:stretch/>
        </p:blipFill>
        <p:spPr>
          <a:xfrm>
            <a:off x="892419" y="3315094"/>
            <a:ext cx="3264872" cy="855863"/>
          </a:xfrm>
          <a:prstGeom prst="rect">
            <a:avLst/>
          </a:prstGeom>
          <a:noFill/>
          <a:ln>
            <a:noFill/>
          </a:ln>
        </p:spPr>
      </p:pic>
      <p:sp>
        <p:nvSpPr>
          <p:cNvPr id="947" name="Google Shape;947;p148"/>
          <p:cNvSpPr txBox="1"/>
          <p:nvPr/>
        </p:nvSpPr>
        <p:spPr>
          <a:xfrm>
            <a:off x="5334000" y="1371600"/>
            <a:ext cx="30000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Use Open Source </a:t>
            </a:r>
            <a:endParaRPr/>
          </a:p>
          <a:p>
            <a:pPr indent="0" lvl="0" marL="0" rtl="0" algn="l">
              <a:spcBef>
                <a:spcPts val="0"/>
              </a:spcBef>
              <a:spcAft>
                <a:spcPts val="0"/>
              </a:spcAft>
              <a:buNone/>
            </a:pPr>
            <a:r>
              <a:rPr lang="en-US"/>
              <a:t>Libraries to Solve Problems</a:t>
            </a:r>
            <a:endParaRPr/>
          </a:p>
          <a:p>
            <a:pPr indent="0" lvl="0" marL="0" rtl="0" algn="l">
              <a:spcBef>
                <a:spcPts val="0"/>
              </a:spcBef>
              <a:spcAft>
                <a:spcPts val="0"/>
              </a:spcAft>
              <a:buNone/>
            </a:pPr>
            <a:r>
              <a:rPr lang="en-US"/>
              <a:t>Open Source Code (~70%)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Write Custom Code</a:t>
            </a:r>
            <a:endParaRPr/>
          </a:p>
          <a:p>
            <a:pPr indent="0" lvl="0" marL="0" rtl="0" algn="l">
              <a:spcBef>
                <a:spcPts val="0"/>
              </a:spcBef>
              <a:spcAft>
                <a:spcPts val="0"/>
              </a:spcAft>
              <a:buNone/>
            </a:pPr>
            <a:r>
              <a:rPr lang="en-US"/>
              <a:t>Custom Code (~10%)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Choose a Framework</a:t>
            </a:r>
            <a:endParaRPr/>
          </a:p>
          <a:p>
            <a:pPr indent="0" lvl="0" marL="0" rtl="0" algn="l">
              <a:spcBef>
                <a:spcPts val="0"/>
              </a:spcBef>
              <a:spcAft>
                <a:spcPts val="0"/>
              </a:spcAft>
              <a:buNone/>
            </a:pPr>
            <a:r>
              <a:rPr lang="en-US"/>
              <a:t>Open Source Code (~20%)</a:t>
            </a:r>
            <a:endParaRPr/>
          </a:p>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49"/>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Group Actions</a:t>
            </a:r>
            <a:endParaRPr>
              <a:solidFill>
                <a:schemeClr val="lt1"/>
              </a:solidFill>
            </a:endParaRPr>
          </a:p>
        </p:txBody>
      </p:sp>
      <p:sp>
        <p:nvSpPr>
          <p:cNvPr id="953" name="Google Shape;953;p149"/>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49"/>
          <p:cNvSpPr txBox="1"/>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None/>
            </a:pPr>
            <a:r>
              <a:rPr b="1" lang="en-US" sz="2800">
                <a:solidFill>
                  <a:srgbClr val="FFFFFF"/>
                </a:solidFill>
                <a:latin typeface="Proxima Nova"/>
                <a:ea typeface="Proxima Nova"/>
                <a:cs typeface="Proxima Nova"/>
                <a:sym typeface="Proxima Nova"/>
              </a:rPr>
              <a:t>Economic Value of Open Source</a:t>
            </a:r>
            <a:endParaRPr b="1" sz="2800">
              <a:solidFill>
                <a:schemeClr val="accent4"/>
              </a:solidFill>
              <a:latin typeface="Proxima Nova"/>
              <a:ea typeface="Proxima Nova"/>
              <a:cs typeface="Proxima Nova"/>
              <a:sym typeface="Proxima Nova"/>
            </a:endParaRPr>
          </a:p>
        </p:txBody>
      </p:sp>
      <p:sp>
        <p:nvSpPr>
          <p:cNvPr id="955" name="Google Shape;955;p149"/>
          <p:cNvSpPr txBox="1"/>
          <p:nvPr/>
        </p:nvSpPr>
        <p:spPr>
          <a:xfrm>
            <a:off x="2240300" y="4671875"/>
            <a:ext cx="655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Open Sans Medium"/>
                <a:ea typeface="Open Sans Medium"/>
                <a:cs typeface="Open Sans Medium"/>
                <a:sym typeface="Open Sans Medium"/>
              </a:rPr>
              <a:t>Source: </a:t>
            </a:r>
            <a:r>
              <a:rPr lang="en-US" u="sng">
                <a:solidFill>
                  <a:srgbClr val="0097A7"/>
                </a:solidFill>
                <a:latin typeface="Open Sans Medium"/>
                <a:ea typeface="Open Sans Medium"/>
                <a:cs typeface="Open Sans Medium"/>
                <a:sym typeface="Open Sans Medium"/>
                <a:hlinkClick r:id="rId3">
                  <a:extLst>
                    <a:ext uri="{A12FA001-AC4F-418D-AE19-62706E023703}">
                      <ahyp:hlinkClr val="tx"/>
                    </a:ext>
                  </a:extLst>
                </a:hlinkClick>
              </a:rPr>
              <a:t>Economic Value of Open Source</a:t>
            </a:r>
            <a:r>
              <a:rPr lang="en-US">
                <a:latin typeface="Open Sans Medium"/>
                <a:ea typeface="Open Sans Medium"/>
                <a:cs typeface="Open Sans Medium"/>
                <a:sym typeface="Open Sans Medium"/>
              </a:rPr>
              <a:t>, </a:t>
            </a:r>
            <a:r>
              <a:rPr lang="en-US" u="sng">
                <a:solidFill>
                  <a:srgbClr val="0097A7"/>
                </a:solidFill>
                <a:latin typeface="Open Sans Medium"/>
                <a:ea typeface="Open Sans Medium"/>
                <a:cs typeface="Open Sans Medium"/>
                <a:sym typeface="Open Sans Medium"/>
                <a:hlinkClick r:id="rId4">
                  <a:extLst>
                    <a:ext uri="{A12FA001-AC4F-418D-AE19-62706E023703}">
                      <ahyp:hlinkClr val="tx"/>
                    </a:ext>
                  </a:extLst>
                </a:hlinkClick>
              </a:rPr>
              <a:t>Global Spotlight 2023</a:t>
            </a:r>
            <a:endParaRPr>
              <a:latin typeface="Open Sans Medium"/>
              <a:ea typeface="Open Sans Medium"/>
              <a:cs typeface="Open Sans Medium"/>
              <a:sym typeface="Open Sans Medium"/>
            </a:endParaRPr>
          </a:p>
        </p:txBody>
      </p:sp>
      <p:pic>
        <p:nvPicPr>
          <p:cNvPr id="956" name="Google Shape;956;p149"/>
          <p:cNvPicPr preferRelativeResize="0"/>
          <p:nvPr/>
        </p:nvPicPr>
        <p:blipFill rotWithShape="1">
          <a:blip r:embed="rId5">
            <a:alphaModFix/>
          </a:blip>
          <a:srcRect b="79" l="0" r="0" t="79"/>
          <a:stretch/>
        </p:blipFill>
        <p:spPr>
          <a:xfrm>
            <a:off x="966939" y="724825"/>
            <a:ext cx="3601099" cy="1883070"/>
          </a:xfrm>
          <a:prstGeom prst="rect">
            <a:avLst/>
          </a:prstGeom>
          <a:noFill/>
          <a:ln>
            <a:noFill/>
          </a:ln>
        </p:spPr>
      </p:pic>
      <p:pic>
        <p:nvPicPr>
          <p:cNvPr id="957" name="Google Shape;957;p149"/>
          <p:cNvPicPr preferRelativeResize="0"/>
          <p:nvPr/>
        </p:nvPicPr>
        <p:blipFill rotWithShape="1">
          <a:blip r:embed="rId6">
            <a:alphaModFix/>
          </a:blip>
          <a:srcRect b="79" l="0" r="0" t="79"/>
          <a:stretch/>
        </p:blipFill>
        <p:spPr>
          <a:xfrm>
            <a:off x="966925" y="2676235"/>
            <a:ext cx="3601120" cy="1883064"/>
          </a:xfrm>
          <a:prstGeom prst="rect">
            <a:avLst/>
          </a:prstGeom>
          <a:noFill/>
          <a:ln>
            <a:noFill/>
          </a:ln>
        </p:spPr>
      </p:pic>
      <p:pic>
        <p:nvPicPr>
          <p:cNvPr id="958" name="Google Shape;958;p149"/>
          <p:cNvPicPr preferRelativeResize="0"/>
          <p:nvPr/>
        </p:nvPicPr>
        <p:blipFill rotWithShape="1">
          <a:blip r:embed="rId7">
            <a:alphaModFix/>
          </a:blip>
          <a:srcRect b="99" l="0" r="0" t="89"/>
          <a:stretch/>
        </p:blipFill>
        <p:spPr>
          <a:xfrm>
            <a:off x="4646460" y="2676533"/>
            <a:ext cx="3601081" cy="1882462"/>
          </a:xfrm>
          <a:prstGeom prst="rect">
            <a:avLst/>
          </a:prstGeom>
          <a:noFill/>
          <a:ln>
            <a:noFill/>
          </a:ln>
        </p:spPr>
      </p:pic>
      <p:pic>
        <p:nvPicPr>
          <p:cNvPr id="959" name="Google Shape;959;p149"/>
          <p:cNvPicPr preferRelativeResize="0"/>
          <p:nvPr/>
        </p:nvPicPr>
        <p:blipFill rotWithShape="1">
          <a:blip r:embed="rId8">
            <a:alphaModFix/>
          </a:blip>
          <a:srcRect b="99" l="0" r="0" t="89"/>
          <a:stretch/>
        </p:blipFill>
        <p:spPr>
          <a:xfrm>
            <a:off x="4646460" y="725125"/>
            <a:ext cx="3601081" cy="18824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150"/>
          <p:cNvSpPr txBox="1"/>
          <p:nvPr>
            <p:ph idx="1" type="subTitle"/>
          </p:nvPr>
        </p:nvSpPr>
        <p:spPr>
          <a:xfrm>
            <a:off x="0" y="1142663"/>
            <a:ext cx="9144000" cy="2808600"/>
          </a:xfrm>
          <a:prstGeom prst="rect">
            <a:avLst/>
          </a:prstGeom>
          <a:solidFill>
            <a:srgbClr val="55ABFF"/>
          </a:solidFill>
        </p:spPr>
        <p:txBody>
          <a:bodyPr anchorCtr="0" anchor="ctr" bIns="34275" lIns="68575" spcFirstLastPara="1" rIns="68575" wrap="square" tIns="34275">
            <a:noAutofit/>
          </a:bodyPr>
          <a:lstStyle/>
          <a:p>
            <a:pPr indent="0" lvl="0" marL="0" rtl="0" algn="ctr">
              <a:spcBef>
                <a:spcPts val="800"/>
              </a:spcBef>
              <a:spcAft>
                <a:spcPts val="0"/>
              </a:spcAft>
              <a:buNone/>
            </a:pPr>
            <a:r>
              <a:rPr lang="en-US"/>
              <a:t>The Linux Foundation solves </a:t>
            </a:r>
            <a:r>
              <a:rPr b="1" lang="en-US"/>
              <a:t>decentralized</a:t>
            </a:r>
            <a:r>
              <a:rPr lang="en-US"/>
              <a:t> </a:t>
            </a:r>
            <a:r>
              <a:rPr b="1" lang="en-US"/>
              <a:t>development </a:t>
            </a:r>
            <a:r>
              <a:rPr lang="en-US"/>
              <a:t>for open source code</a:t>
            </a:r>
            <a:r>
              <a:rPr b="1" lang="en-US"/>
              <a:t>.</a:t>
            </a:r>
            <a:endParaRPr b="1"/>
          </a:p>
          <a:p>
            <a:pPr indent="0" lvl="0" marL="0" rtl="0" algn="ctr">
              <a:spcBef>
                <a:spcPts val="800"/>
              </a:spcBef>
              <a:spcAft>
                <a:spcPts val="0"/>
              </a:spcAft>
              <a:buNone/>
            </a:pPr>
            <a:r>
              <a:t/>
            </a:r>
            <a:endParaRPr b="1"/>
          </a:p>
          <a:p>
            <a:pPr indent="0" lvl="0" marL="0" rtl="0" algn="ctr">
              <a:spcBef>
                <a:spcPts val="800"/>
              </a:spcBef>
              <a:spcAft>
                <a:spcPts val="0"/>
              </a:spcAft>
              <a:buNone/>
            </a:pPr>
            <a:r>
              <a:rPr lang="en-US"/>
              <a:t>When multiple companies, entities, or individuals want to collaborate on open source software but don’t trust one single party to own the code, they turn to the Linux Foundation.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151"/>
          <p:cNvSpPr txBox="1"/>
          <p:nvPr>
            <p:ph idx="1" type="subTitle"/>
          </p:nvPr>
        </p:nvSpPr>
        <p:spPr>
          <a:xfrm>
            <a:off x="0" y="1142663"/>
            <a:ext cx="9144000" cy="2808600"/>
          </a:xfrm>
          <a:prstGeom prst="rect">
            <a:avLst/>
          </a:prstGeom>
          <a:solidFill>
            <a:srgbClr val="55ABFF"/>
          </a:solidFill>
        </p:spPr>
        <p:txBody>
          <a:bodyPr anchorCtr="0" anchor="ctr" bIns="34275" lIns="68575" spcFirstLastPara="1" rIns="68575" wrap="square" tIns="34275">
            <a:noAutofit/>
          </a:bodyPr>
          <a:lstStyle/>
          <a:p>
            <a:pPr indent="0" lvl="0" marL="0" rtl="0" algn="ctr">
              <a:spcBef>
                <a:spcPts val="800"/>
              </a:spcBef>
              <a:spcAft>
                <a:spcPts val="0"/>
              </a:spcAft>
              <a:buNone/>
            </a:pPr>
            <a:r>
              <a:rPr lang="en-US"/>
              <a:t>The Linux Foundation solves </a:t>
            </a:r>
            <a:r>
              <a:rPr b="1" lang="en-US"/>
              <a:t>decentralized</a:t>
            </a:r>
            <a:r>
              <a:rPr lang="en-US"/>
              <a:t> </a:t>
            </a:r>
            <a:r>
              <a:rPr b="1" lang="en-US"/>
              <a:t>development.</a:t>
            </a:r>
            <a:endParaRPr b="1"/>
          </a:p>
          <a:p>
            <a:pPr indent="0" lvl="0" marL="0" rtl="0" algn="ctr">
              <a:spcBef>
                <a:spcPts val="800"/>
              </a:spcBef>
              <a:spcAft>
                <a:spcPts val="0"/>
              </a:spcAft>
              <a:buNone/>
            </a:pPr>
            <a:r>
              <a:t/>
            </a:r>
            <a:endParaRPr b="1"/>
          </a:p>
          <a:p>
            <a:pPr indent="0" lvl="0" marL="0" rtl="0" algn="ctr">
              <a:spcBef>
                <a:spcPts val="800"/>
              </a:spcBef>
              <a:spcAft>
                <a:spcPts val="0"/>
              </a:spcAft>
              <a:buNone/>
            </a:pPr>
            <a:r>
              <a:rPr lang="en-US"/>
              <a:t>When multiple companies, entities, or individuals want to collaborate on open source software but don’t trust one single party to own the code, they turn to the Linux Foundation.</a:t>
            </a:r>
            <a:endParaRPr/>
          </a:p>
        </p:txBody>
      </p:sp>
      <p:pic>
        <p:nvPicPr>
          <p:cNvPr descr="Mays suffered heart disease; official cause of death pending" id="970" name="Google Shape;970;p151"/>
          <p:cNvPicPr preferRelativeResize="0"/>
          <p:nvPr/>
        </p:nvPicPr>
        <p:blipFill>
          <a:blip r:embed="rId3">
            <a:alphaModFix/>
          </a:blip>
          <a:stretch>
            <a:fillRect/>
          </a:stretch>
        </p:blipFill>
        <p:spPr>
          <a:xfrm>
            <a:off x="2665425" y="376375"/>
            <a:ext cx="3417525" cy="4390749"/>
          </a:xfrm>
          <a:prstGeom prst="rect">
            <a:avLst/>
          </a:prstGeom>
          <a:noFill/>
          <a:ln cap="flat" cmpd="sng" w="19050">
            <a:solidFill>
              <a:srgbClr val="000000"/>
            </a:solidFill>
            <a:prstDash val="solid"/>
            <a:round/>
            <a:headEnd len="sm" w="sm" type="none"/>
            <a:tailEnd len="sm" w="sm" type="none"/>
          </a:ln>
        </p:spPr>
      </p:pic>
      <p:sp>
        <p:nvSpPr>
          <p:cNvPr id="971" name="Google Shape;971;p151"/>
          <p:cNvSpPr/>
          <p:nvPr/>
        </p:nvSpPr>
        <p:spPr>
          <a:xfrm rot="534249">
            <a:off x="2947555" y="2241738"/>
            <a:ext cx="587277" cy="809867"/>
          </a:xfrm>
          <a:prstGeom prst="rect">
            <a:avLst/>
          </a:prstGeom>
          <a:solidFill>
            <a:schemeClr val="accent2"/>
          </a:solid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Light"/>
              <a:ea typeface="Open Sans Light"/>
              <a:cs typeface="Open Sans Light"/>
              <a:sym typeface="Open Sans Light"/>
            </a:endParaRPr>
          </a:p>
        </p:txBody>
      </p:sp>
      <p:pic>
        <p:nvPicPr>
          <p:cNvPr descr="Linux Logo PNG Vector (PDF) Free Download" id="972" name="Google Shape;972;p151"/>
          <p:cNvPicPr preferRelativeResize="0"/>
          <p:nvPr/>
        </p:nvPicPr>
        <p:blipFill>
          <a:blip r:embed="rId4">
            <a:alphaModFix/>
          </a:blip>
          <a:stretch>
            <a:fillRect/>
          </a:stretch>
        </p:blipFill>
        <p:spPr>
          <a:xfrm rot="614880">
            <a:off x="2974294" y="2243937"/>
            <a:ext cx="552186" cy="797002"/>
          </a:xfrm>
          <a:prstGeom prst="rect">
            <a:avLst/>
          </a:prstGeom>
          <a:noFill/>
          <a:ln cap="flat" cmpd="sng" w="19050">
            <a:solidFill>
              <a:srgbClr val="000000"/>
            </a:solidFill>
            <a:prstDash val="solid"/>
            <a:round/>
            <a:headEnd len="sm" w="sm" type="none"/>
            <a:tailEnd len="sm" w="sm" type="none"/>
          </a:ln>
          <a:effectLst>
            <a:outerShdw blurRad="57150" rotWithShape="0" algn="bl" dir="5400000" dist="19050">
              <a:srgbClr val="000000">
                <a:alpha val="50000"/>
              </a:srgbClr>
            </a:outerShdw>
          </a:effectLst>
        </p:spPr>
      </p:pic>
      <p:pic>
        <p:nvPicPr>
          <p:cNvPr descr="Prohibited PNG Transparent Images Free Download | Vector Files | Pngtree" id="973" name="Google Shape;973;p151"/>
          <p:cNvPicPr preferRelativeResize="0"/>
          <p:nvPr/>
        </p:nvPicPr>
        <p:blipFill>
          <a:blip r:embed="rId5">
            <a:alphaModFix/>
          </a:blip>
          <a:stretch>
            <a:fillRect/>
          </a:stretch>
        </p:blipFill>
        <p:spPr>
          <a:xfrm>
            <a:off x="1567425" y="-517000"/>
            <a:ext cx="5613525" cy="5613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52"/>
          <p:cNvSpPr txBox="1"/>
          <p:nvPr/>
        </p:nvSpPr>
        <p:spPr>
          <a:xfrm>
            <a:off x="420575" y="249750"/>
            <a:ext cx="8071200" cy="332100"/>
          </a:xfrm>
          <a:prstGeom prst="rect">
            <a:avLst/>
          </a:prstGeom>
          <a:noFill/>
          <a:ln>
            <a:noFill/>
          </a:ln>
        </p:spPr>
        <p:txBody>
          <a:bodyPr anchorCtr="0" anchor="t" bIns="45700" lIns="91400" spcFirstLastPara="1" rIns="91400" wrap="square" tIns="45700">
            <a:noAutofit/>
          </a:bodyPr>
          <a:lstStyle/>
          <a:p>
            <a:pPr indent="0" lvl="0" marL="0" rtl="0" algn="ctr">
              <a:lnSpc>
                <a:spcPct val="90000"/>
              </a:lnSpc>
              <a:spcBef>
                <a:spcPts val="0"/>
              </a:spcBef>
              <a:spcAft>
                <a:spcPts val="0"/>
              </a:spcAft>
              <a:buNone/>
            </a:pPr>
            <a:r>
              <a:rPr b="1" lang="en-US" sz="2100">
                <a:solidFill>
                  <a:schemeClr val="accent2"/>
                </a:solidFill>
                <a:latin typeface="Roboto Slab"/>
                <a:ea typeface="Roboto Slab"/>
                <a:cs typeface="Roboto Slab"/>
                <a:sym typeface="Roboto Slab"/>
              </a:rPr>
              <a:t>We are behind some of the most critical projects in the world</a:t>
            </a:r>
            <a:endParaRPr b="1" sz="2100">
              <a:solidFill>
                <a:schemeClr val="accent2"/>
              </a:solidFill>
              <a:latin typeface="Roboto Slab"/>
              <a:ea typeface="Roboto Slab"/>
              <a:cs typeface="Roboto Slab"/>
              <a:sym typeface="Roboto Slab"/>
            </a:endParaRPr>
          </a:p>
        </p:txBody>
      </p:sp>
      <p:pic>
        <p:nvPicPr>
          <p:cNvPr id="979" name="Google Shape;979;p152"/>
          <p:cNvPicPr preferRelativeResize="0"/>
          <p:nvPr/>
        </p:nvPicPr>
        <p:blipFill rotWithShape="1">
          <a:blip r:embed="rId3">
            <a:alphaModFix/>
          </a:blip>
          <a:srcRect b="0" l="0" r="0" t="0"/>
          <a:stretch/>
        </p:blipFill>
        <p:spPr>
          <a:xfrm>
            <a:off x="2599572" y="2805428"/>
            <a:ext cx="483513" cy="287555"/>
          </a:xfrm>
          <a:prstGeom prst="rect">
            <a:avLst/>
          </a:prstGeom>
          <a:noFill/>
          <a:ln>
            <a:noFill/>
          </a:ln>
        </p:spPr>
      </p:pic>
      <p:pic>
        <p:nvPicPr>
          <p:cNvPr id="980" name="Google Shape;980;p152"/>
          <p:cNvPicPr preferRelativeResize="0"/>
          <p:nvPr/>
        </p:nvPicPr>
        <p:blipFill rotWithShape="1">
          <a:blip r:embed="rId4">
            <a:alphaModFix/>
          </a:blip>
          <a:srcRect b="0" l="0" r="0" t="0"/>
          <a:stretch/>
        </p:blipFill>
        <p:spPr>
          <a:xfrm>
            <a:off x="3427797" y="2477413"/>
            <a:ext cx="631110" cy="239313"/>
          </a:xfrm>
          <a:prstGeom prst="rect">
            <a:avLst/>
          </a:prstGeom>
          <a:noFill/>
          <a:ln>
            <a:noFill/>
          </a:ln>
        </p:spPr>
      </p:pic>
      <p:pic>
        <p:nvPicPr>
          <p:cNvPr id="981" name="Google Shape;981;p152"/>
          <p:cNvPicPr preferRelativeResize="0"/>
          <p:nvPr/>
        </p:nvPicPr>
        <p:blipFill rotWithShape="1">
          <a:blip r:embed="rId5">
            <a:alphaModFix/>
          </a:blip>
          <a:srcRect b="0" l="0" r="0" t="0"/>
          <a:stretch/>
        </p:blipFill>
        <p:spPr>
          <a:xfrm>
            <a:off x="3348316" y="817307"/>
            <a:ext cx="995201" cy="165868"/>
          </a:xfrm>
          <a:prstGeom prst="rect">
            <a:avLst/>
          </a:prstGeom>
          <a:noFill/>
          <a:ln>
            <a:noFill/>
          </a:ln>
        </p:spPr>
      </p:pic>
      <p:pic>
        <p:nvPicPr>
          <p:cNvPr id="982" name="Google Shape;982;p152"/>
          <p:cNvPicPr preferRelativeResize="0"/>
          <p:nvPr/>
        </p:nvPicPr>
        <p:blipFill rotWithShape="1">
          <a:blip r:embed="rId6">
            <a:alphaModFix/>
          </a:blip>
          <a:srcRect b="0" l="0" r="0" t="0"/>
          <a:stretch/>
        </p:blipFill>
        <p:spPr>
          <a:xfrm>
            <a:off x="3349133" y="1831797"/>
            <a:ext cx="1142680" cy="246791"/>
          </a:xfrm>
          <a:prstGeom prst="rect">
            <a:avLst/>
          </a:prstGeom>
          <a:noFill/>
          <a:ln>
            <a:noFill/>
          </a:ln>
        </p:spPr>
      </p:pic>
      <p:pic>
        <p:nvPicPr>
          <p:cNvPr id="983" name="Google Shape;983;p152"/>
          <p:cNvPicPr preferRelativeResize="0"/>
          <p:nvPr/>
        </p:nvPicPr>
        <p:blipFill rotWithShape="1">
          <a:blip r:embed="rId7">
            <a:alphaModFix/>
          </a:blip>
          <a:srcRect b="0" l="0" r="0" t="0"/>
          <a:stretch/>
        </p:blipFill>
        <p:spPr>
          <a:xfrm>
            <a:off x="6077957" y="1414462"/>
            <a:ext cx="929074" cy="325189"/>
          </a:xfrm>
          <a:prstGeom prst="rect">
            <a:avLst/>
          </a:prstGeom>
          <a:noFill/>
          <a:ln>
            <a:noFill/>
          </a:ln>
        </p:spPr>
      </p:pic>
      <p:pic>
        <p:nvPicPr>
          <p:cNvPr id="984" name="Google Shape;984;p152"/>
          <p:cNvPicPr preferRelativeResize="0"/>
          <p:nvPr/>
        </p:nvPicPr>
        <p:blipFill rotWithShape="1">
          <a:blip r:embed="rId8">
            <a:alphaModFix/>
          </a:blip>
          <a:srcRect b="0" l="0" r="0" t="0"/>
          <a:stretch/>
        </p:blipFill>
        <p:spPr>
          <a:xfrm>
            <a:off x="4776682" y="1465136"/>
            <a:ext cx="808836" cy="223841"/>
          </a:xfrm>
          <a:prstGeom prst="rect">
            <a:avLst/>
          </a:prstGeom>
          <a:noFill/>
          <a:ln>
            <a:noFill/>
          </a:ln>
        </p:spPr>
      </p:pic>
      <p:pic>
        <p:nvPicPr>
          <p:cNvPr id="985" name="Google Shape;985;p152"/>
          <p:cNvPicPr preferRelativeResize="0"/>
          <p:nvPr/>
        </p:nvPicPr>
        <p:blipFill rotWithShape="1">
          <a:blip r:embed="rId9">
            <a:alphaModFix/>
          </a:blip>
          <a:srcRect b="0" l="0" r="0" t="0"/>
          <a:stretch/>
        </p:blipFill>
        <p:spPr>
          <a:xfrm>
            <a:off x="1623125" y="2828330"/>
            <a:ext cx="767448" cy="241751"/>
          </a:xfrm>
          <a:prstGeom prst="rect">
            <a:avLst/>
          </a:prstGeom>
          <a:noFill/>
          <a:ln>
            <a:noFill/>
          </a:ln>
        </p:spPr>
      </p:pic>
      <p:pic>
        <p:nvPicPr>
          <p:cNvPr id="986" name="Google Shape;986;p152"/>
          <p:cNvPicPr preferRelativeResize="0"/>
          <p:nvPr/>
        </p:nvPicPr>
        <p:blipFill rotWithShape="1">
          <a:blip r:embed="rId10">
            <a:alphaModFix/>
          </a:blip>
          <a:srcRect b="0" l="0" r="0" t="0"/>
          <a:stretch/>
        </p:blipFill>
        <p:spPr>
          <a:xfrm>
            <a:off x="5279632" y="1832186"/>
            <a:ext cx="767456" cy="246013"/>
          </a:xfrm>
          <a:prstGeom prst="rect">
            <a:avLst/>
          </a:prstGeom>
          <a:noFill/>
          <a:ln>
            <a:noFill/>
          </a:ln>
        </p:spPr>
      </p:pic>
      <p:pic>
        <p:nvPicPr>
          <p:cNvPr id="987" name="Google Shape;987;p152"/>
          <p:cNvPicPr preferRelativeResize="0"/>
          <p:nvPr/>
        </p:nvPicPr>
        <p:blipFill rotWithShape="1">
          <a:blip r:embed="rId11">
            <a:alphaModFix/>
          </a:blip>
          <a:srcRect b="0" l="0" r="0" t="0"/>
          <a:stretch/>
        </p:blipFill>
        <p:spPr>
          <a:xfrm>
            <a:off x="5687400" y="1433294"/>
            <a:ext cx="288676" cy="287526"/>
          </a:xfrm>
          <a:prstGeom prst="rect">
            <a:avLst/>
          </a:prstGeom>
          <a:noFill/>
          <a:ln>
            <a:noFill/>
          </a:ln>
        </p:spPr>
      </p:pic>
      <p:pic>
        <p:nvPicPr>
          <p:cNvPr id="988" name="Google Shape;988;p152"/>
          <p:cNvPicPr preferRelativeResize="0"/>
          <p:nvPr/>
        </p:nvPicPr>
        <p:blipFill rotWithShape="1">
          <a:blip r:embed="rId12">
            <a:alphaModFix/>
          </a:blip>
          <a:srcRect b="0" l="0" r="0" t="0"/>
          <a:stretch/>
        </p:blipFill>
        <p:spPr>
          <a:xfrm>
            <a:off x="4255228" y="2485381"/>
            <a:ext cx="566976" cy="223378"/>
          </a:xfrm>
          <a:prstGeom prst="rect">
            <a:avLst/>
          </a:prstGeom>
          <a:noFill/>
          <a:ln>
            <a:noFill/>
          </a:ln>
        </p:spPr>
      </p:pic>
      <p:pic>
        <p:nvPicPr>
          <p:cNvPr id="989" name="Google Shape;989;p152"/>
          <p:cNvPicPr preferRelativeResize="0"/>
          <p:nvPr/>
        </p:nvPicPr>
        <p:blipFill rotWithShape="1">
          <a:blip r:embed="rId13">
            <a:alphaModFix/>
          </a:blip>
          <a:srcRect b="28711" l="0" r="0" t="31019"/>
          <a:stretch/>
        </p:blipFill>
        <p:spPr>
          <a:xfrm>
            <a:off x="4185002" y="4204705"/>
            <a:ext cx="995200" cy="225675"/>
          </a:xfrm>
          <a:prstGeom prst="rect">
            <a:avLst/>
          </a:prstGeom>
          <a:noFill/>
          <a:ln>
            <a:noFill/>
          </a:ln>
        </p:spPr>
      </p:pic>
      <p:pic>
        <p:nvPicPr>
          <p:cNvPr id="990" name="Google Shape;990;p152"/>
          <p:cNvPicPr preferRelativeResize="0"/>
          <p:nvPr/>
        </p:nvPicPr>
        <p:blipFill rotWithShape="1">
          <a:blip r:embed="rId14">
            <a:alphaModFix/>
          </a:blip>
          <a:srcRect b="21624" l="0" r="0" t="19995"/>
          <a:stretch/>
        </p:blipFill>
        <p:spPr>
          <a:xfrm>
            <a:off x="3527504" y="4580514"/>
            <a:ext cx="808850" cy="289237"/>
          </a:xfrm>
          <a:prstGeom prst="rect">
            <a:avLst/>
          </a:prstGeom>
          <a:noFill/>
          <a:ln>
            <a:noFill/>
          </a:ln>
        </p:spPr>
      </p:pic>
      <p:pic>
        <p:nvPicPr>
          <p:cNvPr id="991" name="Google Shape;991;p152"/>
          <p:cNvPicPr preferRelativeResize="0"/>
          <p:nvPr/>
        </p:nvPicPr>
        <p:blipFill rotWithShape="1">
          <a:blip r:embed="rId15">
            <a:alphaModFix/>
          </a:blip>
          <a:srcRect b="0" l="0" r="0" t="0"/>
          <a:stretch/>
        </p:blipFill>
        <p:spPr>
          <a:xfrm>
            <a:off x="1693216" y="4240183"/>
            <a:ext cx="940204" cy="154717"/>
          </a:xfrm>
          <a:prstGeom prst="rect">
            <a:avLst/>
          </a:prstGeom>
          <a:noFill/>
          <a:ln>
            <a:noFill/>
          </a:ln>
        </p:spPr>
      </p:pic>
      <p:sp>
        <p:nvSpPr>
          <p:cNvPr id="992" name="Google Shape;992;p152"/>
          <p:cNvSpPr txBox="1"/>
          <p:nvPr/>
        </p:nvSpPr>
        <p:spPr>
          <a:xfrm>
            <a:off x="-150" y="798800"/>
            <a:ext cx="1485300" cy="4076100"/>
          </a:xfrm>
          <a:prstGeom prst="rect">
            <a:avLst/>
          </a:prstGeom>
          <a:noFill/>
          <a:ln>
            <a:noFill/>
          </a:ln>
        </p:spPr>
        <p:txBody>
          <a:bodyPr anchorCtr="0" anchor="t" bIns="396000" lIns="91400" spcFirstLastPara="1" rIns="91400" wrap="square" tIns="45700">
            <a:noAutofit/>
          </a:bodyPr>
          <a:lstStyle/>
          <a:p>
            <a:pPr indent="0" lvl="0" marL="0" marR="0" rtl="0" algn="r">
              <a:lnSpc>
                <a:spcPct val="200000"/>
              </a:lnSpc>
              <a:spcBef>
                <a:spcPts val="0"/>
              </a:spcBef>
              <a:spcAft>
                <a:spcPts val="0"/>
              </a:spcAft>
              <a:buNone/>
            </a:pPr>
            <a:r>
              <a:rPr lang="en-US" sz="1100">
                <a:solidFill>
                  <a:srgbClr val="3F3F3F"/>
                </a:solidFill>
                <a:latin typeface="Open Sans SemiBold"/>
                <a:ea typeface="Open Sans SemiBold"/>
                <a:cs typeface="Open Sans SemiBold"/>
                <a:sym typeface="Open Sans SemiBold"/>
              </a:rPr>
              <a:t>Vertical Industry</a:t>
            </a:r>
            <a:endParaRPr sz="1100">
              <a:solidFill>
                <a:srgbClr val="3F3F3F"/>
              </a:solidFill>
              <a:latin typeface="Open Sans SemiBold"/>
              <a:ea typeface="Open Sans SemiBold"/>
              <a:cs typeface="Open Sans SemiBold"/>
              <a:sym typeface="Open Sans SemiBold"/>
            </a:endParaRPr>
          </a:p>
          <a:p>
            <a:pPr indent="0" lvl="0" marL="0" marR="0" rtl="0" algn="r">
              <a:lnSpc>
                <a:spcPct val="200000"/>
              </a:lnSpc>
              <a:spcBef>
                <a:spcPts val="0"/>
              </a:spcBef>
              <a:spcAft>
                <a:spcPts val="0"/>
              </a:spcAft>
              <a:buNone/>
            </a:pPr>
            <a:r>
              <a:rPr i="0" lang="en-US" sz="1100" u="none" cap="none" strike="noStrike">
                <a:solidFill>
                  <a:srgbClr val="3F3F3F"/>
                </a:solidFill>
                <a:latin typeface="Open Sans SemiBold"/>
                <a:ea typeface="Open Sans SemiBold"/>
                <a:cs typeface="Open Sans SemiBold"/>
                <a:sym typeface="Open Sans SemiBold"/>
              </a:rPr>
              <a:t>Security</a:t>
            </a:r>
            <a:endParaRPr i="0" sz="1100" u="none" cap="none" strike="noStrike">
              <a:solidFill>
                <a:srgbClr val="3F3F3F"/>
              </a:solidFill>
              <a:latin typeface="Open Sans SemiBold"/>
              <a:ea typeface="Open Sans SemiBold"/>
              <a:cs typeface="Open Sans SemiBold"/>
              <a:sym typeface="Open Sans SemiBold"/>
            </a:endParaRPr>
          </a:p>
          <a:p>
            <a:pPr indent="0" lvl="0" marL="0" marR="0" rtl="0" algn="r">
              <a:lnSpc>
                <a:spcPct val="200000"/>
              </a:lnSpc>
              <a:spcBef>
                <a:spcPts val="0"/>
              </a:spcBef>
              <a:spcAft>
                <a:spcPts val="0"/>
              </a:spcAft>
              <a:buNone/>
            </a:pPr>
            <a:r>
              <a:rPr lang="en-US" sz="1100">
                <a:solidFill>
                  <a:srgbClr val="3F3F3F"/>
                </a:solidFill>
                <a:latin typeface="Open Sans SemiBold"/>
                <a:ea typeface="Open Sans SemiBold"/>
                <a:cs typeface="Open Sans SemiBold"/>
                <a:sym typeface="Open Sans SemiBold"/>
              </a:rPr>
              <a:t>AI &amp; Data</a:t>
            </a:r>
            <a:endParaRPr i="0" sz="1100" u="none" cap="none" strike="noStrike">
              <a:solidFill>
                <a:srgbClr val="3F3F3F"/>
              </a:solidFill>
              <a:latin typeface="Open Sans SemiBold"/>
              <a:ea typeface="Open Sans SemiBold"/>
              <a:cs typeface="Open Sans SemiBold"/>
              <a:sym typeface="Open Sans SemiBold"/>
            </a:endParaRPr>
          </a:p>
          <a:p>
            <a:pPr indent="0" lvl="0" marL="0" marR="0" rtl="0" algn="r">
              <a:lnSpc>
                <a:spcPct val="200000"/>
              </a:lnSpc>
              <a:spcBef>
                <a:spcPts val="0"/>
              </a:spcBef>
              <a:spcAft>
                <a:spcPts val="0"/>
              </a:spcAft>
              <a:buNone/>
            </a:pPr>
            <a:r>
              <a:rPr i="0" lang="en-US" sz="1100" u="none" cap="none" strike="noStrike">
                <a:solidFill>
                  <a:srgbClr val="3F3F3F"/>
                </a:solidFill>
                <a:latin typeface="Open Sans SemiBold"/>
                <a:ea typeface="Open Sans SemiBold"/>
                <a:cs typeface="Open Sans SemiBold"/>
                <a:sym typeface="Open Sans SemiBold"/>
              </a:rPr>
              <a:t>Cloud</a:t>
            </a:r>
            <a:endParaRPr i="0" sz="1100" u="none" cap="none" strike="noStrike">
              <a:solidFill>
                <a:srgbClr val="3F3F3F"/>
              </a:solidFill>
              <a:latin typeface="Open Sans SemiBold"/>
              <a:ea typeface="Open Sans SemiBold"/>
              <a:cs typeface="Open Sans SemiBold"/>
              <a:sym typeface="Open Sans SemiBold"/>
            </a:endParaRPr>
          </a:p>
          <a:p>
            <a:pPr indent="0" lvl="0" marL="0" marR="0" rtl="0" algn="r">
              <a:lnSpc>
                <a:spcPct val="200000"/>
              </a:lnSpc>
              <a:spcBef>
                <a:spcPts val="0"/>
              </a:spcBef>
              <a:spcAft>
                <a:spcPts val="0"/>
              </a:spcAft>
              <a:buNone/>
            </a:pPr>
            <a:r>
              <a:rPr lang="en-US" sz="1100">
                <a:solidFill>
                  <a:srgbClr val="3F3F3F"/>
                </a:solidFill>
                <a:latin typeface="Open Sans SemiBold"/>
                <a:ea typeface="Open Sans SemiBold"/>
                <a:cs typeface="Open Sans SemiBold"/>
                <a:sym typeface="Open Sans SemiBold"/>
              </a:rPr>
              <a:t>Networking</a:t>
            </a:r>
            <a:endParaRPr i="0" sz="1100" u="none" cap="none" strike="noStrike">
              <a:solidFill>
                <a:srgbClr val="3F3F3F"/>
              </a:solidFill>
              <a:latin typeface="Open Sans SemiBold"/>
              <a:ea typeface="Open Sans SemiBold"/>
              <a:cs typeface="Open Sans SemiBold"/>
              <a:sym typeface="Open Sans SemiBold"/>
            </a:endParaRPr>
          </a:p>
          <a:p>
            <a:pPr indent="0" lvl="0" marL="0" marR="0" rtl="0" algn="r">
              <a:lnSpc>
                <a:spcPct val="200000"/>
              </a:lnSpc>
              <a:spcBef>
                <a:spcPts val="0"/>
              </a:spcBef>
              <a:spcAft>
                <a:spcPts val="0"/>
              </a:spcAft>
              <a:buNone/>
            </a:pPr>
            <a:r>
              <a:rPr lang="en-US" sz="1100">
                <a:solidFill>
                  <a:srgbClr val="3F3F3F"/>
                </a:solidFill>
                <a:latin typeface="Open Sans SemiBold"/>
                <a:ea typeface="Open Sans SemiBold"/>
                <a:cs typeface="Open Sans SemiBold"/>
                <a:sym typeface="Open Sans SemiBold"/>
              </a:rPr>
              <a:t>Edge &amp; IoT</a:t>
            </a:r>
            <a:endParaRPr i="0" sz="1100" u="none" cap="none" strike="noStrike">
              <a:solidFill>
                <a:srgbClr val="3F3F3F"/>
              </a:solidFill>
              <a:latin typeface="Open Sans SemiBold"/>
              <a:ea typeface="Open Sans SemiBold"/>
              <a:cs typeface="Open Sans SemiBold"/>
              <a:sym typeface="Open Sans SemiBold"/>
            </a:endParaRPr>
          </a:p>
          <a:p>
            <a:pPr indent="0" lvl="0" marL="0" marR="0" rtl="0" algn="r">
              <a:lnSpc>
                <a:spcPct val="200000"/>
              </a:lnSpc>
              <a:spcBef>
                <a:spcPts val="0"/>
              </a:spcBef>
              <a:spcAft>
                <a:spcPts val="0"/>
              </a:spcAft>
              <a:buNone/>
            </a:pPr>
            <a:r>
              <a:rPr lang="en-US" sz="1100">
                <a:solidFill>
                  <a:srgbClr val="3F3F3F"/>
                </a:solidFill>
                <a:latin typeface="Open Sans SemiBold"/>
                <a:ea typeface="Open Sans SemiBold"/>
                <a:cs typeface="Open Sans SemiBold"/>
                <a:sym typeface="Open Sans SemiBold"/>
              </a:rPr>
              <a:t>Web</a:t>
            </a:r>
            <a:endParaRPr i="0" sz="1100" u="none" cap="none" strike="noStrike">
              <a:solidFill>
                <a:srgbClr val="3F3F3F"/>
              </a:solidFill>
              <a:latin typeface="Open Sans SemiBold"/>
              <a:ea typeface="Open Sans SemiBold"/>
              <a:cs typeface="Open Sans SemiBold"/>
              <a:sym typeface="Open Sans SemiBold"/>
            </a:endParaRPr>
          </a:p>
          <a:p>
            <a:pPr indent="0" lvl="0" marL="0" marR="0" rtl="0" algn="r">
              <a:lnSpc>
                <a:spcPct val="200000"/>
              </a:lnSpc>
              <a:spcBef>
                <a:spcPts val="0"/>
              </a:spcBef>
              <a:spcAft>
                <a:spcPts val="0"/>
              </a:spcAft>
              <a:buNone/>
            </a:pPr>
            <a:r>
              <a:rPr lang="en-US" sz="1100">
                <a:solidFill>
                  <a:srgbClr val="3F3F3F"/>
                </a:solidFill>
                <a:latin typeface="Open Sans SemiBold"/>
                <a:ea typeface="Open Sans SemiBold"/>
                <a:cs typeface="Open Sans SemiBold"/>
                <a:sym typeface="Open Sans SemiBold"/>
              </a:rPr>
              <a:t>Visual Effects</a:t>
            </a:r>
            <a:endParaRPr i="0" sz="1100" u="none" cap="none" strike="noStrike">
              <a:solidFill>
                <a:srgbClr val="3F3F3F"/>
              </a:solidFill>
              <a:latin typeface="Open Sans SemiBold"/>
              <a:ea typeface="Open Sans SemiBold"/>
              <a:cs typeface="Open Sans SemiBold"/>
              <a:sym typeface="Open Sans SemiBold"/>
            </a:endParaRPr>
          </a:p>
          <a:p>
            <a:pPr indent="0" lvl="0" marL="0" marR="0" rtl="0" algn="r">
              <a:lnSpc>
                <a:spcPct val="200000"/>
              </a:lnSpc>
              <a:spcBef>
                <a:spcPts val="0"/>
              </a:spcBef>
              <a:spcAft>
                <a:spcPts val="0"/>
              </a:spcAft>
              <a:buNone/>
            </a:pPr>
            <a:r>
              <a:rPr lang="en-US" sz="1100">
                <a:latin typeface="Open Sans SemiBold"/>
                <a:ea typeface="Open Sans SemiBold"/>
                <a:cs typeface="Open Sans SemiBold"/>
                <a:sym typeface="Open Sans SemiBold"/>
              </a:rPr>
              <a:t>Sustainability</a:t>
            </a:r>
            <a:endParaRPr i="0" sz="1100" u="none" cap="none" strike="noStrike">
              <a:solidFill>
                <a:srgbClr val="000000"/>
              </a:solidFill>
              <a:latin typeface="Open Sans SemiBold"/>
              <a:ea typeface="Open Sans SemiBold"/>
              <a:cs typeface="Open Sans SemiBold"/>
              <a:sym typeface="Open Sans SemiBold"/>
            </a:endParaRPr>
          </a:p>
          <a:p>
            <a:pPr indent="0" lvl="0" marL="0" marR="0" rtl="0" algn="r">
              <a:lnSpc>
                <a:spcPct val="200000"/>
              </a:lnSpc>
              <a:spcBef>
                <a:spcPts val="0"/>
              </a:spcBef>
              <a:spcAft>
                <a:spcPts val="0"/>
              </a:spcAft>
              <a:buNone/>
            </a:pPr>
            <a:r>
              <a:rPr lang="en-US" sz="1100">
                <a:solidFill>
                  <a:srgbClr val="3F3F3F"/>
                </a:solidFill>
                <a:latin typeface="Open Sans SemiBold"/>
                <a:ea typeface="Open Sans SemiBold"/>
                <a:cs typeface="Open Sans SemiBold"/>
                <a:sym typeface="Open Sans SemiBold"/>
              </a:rPr>
              <a:t>Digital Trust</a:t>
            </a:r>
            <a:endParaRPr i="0" sz="1100" u="none" cap="none" strike="noStrike">
              <a:solidFill>
                <a:srgbClr val="3F3F3F"/>
              </a:solidFill>
              <a:latin typeface="Open Sans SemiBold"/>
              <a:ea typeface="Open Sans SemiBold"/>
              <a:cs typeface="Open Sans SemiBold"/>
              <a:sym typeface="Open Sans SemiBold"/>
            </a:endParaRPr>
          </a:p>
          <a:p>
            <a:pPr indent="0" lvl="0" marL="0" marR="0" rtl="0" algn="r">
              <a:lnSpc>
                <a:spcPct val="200000"/>
              </a:lnSpc>
              <a:spcBef>
                <a:spcPts val="0"/>
              </a:spcBef>
              <a:spcAft>
                <a:spcPts val="0"/>
              </a:spcAft>
              <a:buNone/>
            </a:pPr>
            <a:r>
              <a:rPr lang="en-US" sz="1100">
                <a:latin typeface="Open Sans SemiBold"/>
                <a:ea typeface="Open Sans SemiBold"/>
                <a:cs typeface="Open Sans SemiBold"/>
                <a:sym typeface="Open Sans SemiBold"/>
              </a:rPr>
              <a:t>Hardware</a:t>
            </a:r>
            <a:endParaRPr i="0" sz="1100" u="none" cap="none" strike="noStrike">
              <a:solidFill>
                <a:srgbClr val="000000"/>
              </a:solidFill>
              <a:latin typeface="Open Sans SemiBold"/>
              <a:ea typeface="Open Sans SemiBold"/>
              <a:cs typeface="Open Sans SemiBold"/>
              <a:sym typeface="Open Sans SemiBold"/>
            </a:endParaRPr>
          </a:p>
          <a:p>
            <a:pPr indent="0" lvl="0" marL="0" marR="0" rtl="0" algn="r">
              <a:lnSpc>
                <a:spcPct val="200000"/>
              </a:lnSpc>
              <a:spcBef>
                <a:spcPts val="0"/>
              </a:spcBef>
              <a:spcAft>
                <a:spcPts val="0"/>
              </a:spcAft>
              <a:buNone/>
            </a:pPr>
            <a:r>
              <a:rPr lang="en-US" sz="1100">
                <a:latin typeface="Open Sans SemiBold"/>
                <a:ea typeface="Open Sans SemiBold"/>
                <a:cs typeface="Open Sans SemiBold"/>
                <a:sym typeface="Open Sans SemiBold"/>
              </a:rPr>
              <a:t>Standards</a:t>
            </a:r>
            <a:endParaRPr i="0" sz="1100" u="none" cap="none" strike="noStrike">
              <a:solidFill>
                <a:srgbClr val="000000"/>
              </a:solidFill>
              <a:latin typeface="Open Sans SemiBold"/>
              <a:ea typeface="Open Sans SemiBold"/>
              <a:cs typeface="Open Sans SemiBold"/>
              <a:sym typeface="Open Sans SemiBold"/>
            </a:endParaRPr>
          </a:p>
        </p:txBody>
      </p:sp>
      <p:cxnSp>
        <p:nvCxnSpPr>
          <p:cNvPr id="993" name="Google Shape;993;p152"/>
          <p:cNvCxnSpPr/>
          <p:nvPr/>
        </p:nvCxnSpPr>
        <p:spPr>
          <a:xfrm rot="10800000">
            <a:off x="420575" y="1071349"/>
            <a:ext cx="8341200" cy="0"/>
          </a:xfrm>
          <a:prstGeom prst="straightConnector1">
            <a:avLst/>
          </a:prstGeom>
          <a:noFill/>
          <a:ln cap="flat" cmpd="sng" w="9525">
            <a:solidFill>
              <a:srgbClr val="EFEFEF"/>
            </a:solidFill>
            <a:prstDash val="solid"/>
            <a:round/>
            <a:headEnd len="sm" w="sm" type="none"/>
            <a:tailEnd len="sm" w="sm" type="none"/>
          </a:ln>
        </p:spPr>
      </p:cxnSp>
      <p:cxnSp>
        <p:nvCxnSpPr>
          <p:cNvPr id="994" name="Google Shape;994;p152"/>
          <p:cNvCxnSpPr/>
          <p:nvPr/>
        </p:nvCxnSpPr>
        <p:spPr>
          <a:xfrm rot="10800000">
            <a:off x="420575" y="1412776"/>
            <a:ext cx="8341200" cy="0"/>
          </a:xfrm>
          <a:prstGeom prst="straightConnector1">
            <a:avLst/>
          </a:prstGeom>
          <a:noFill/>
          <a:ln cap="flat" cmpd="sng" w="9525">
            <a:solidFill>
              <a:srgbClr val="EFEFEF"/>
            </a:solidFill>
            <a:prstDash val="solid"/>
            <a:round/>
            <a:headEnd len="sm" w="sm" type="none"/>
            <a:tailEnd len="sm" w="sm" type="none"/>
          </a:ln>
        </p:spPr>
      </p:cxnSp>
      <p:cxnSp>
        <p:nvCxnSpPr>
          <p:cNvPr id="995" name="Google Shape;995;p152"/>
          <p:cNvCxnSpPr/>
          <p:nvPr/>
        </p:nvCxnSpPr>
        <p:spPr>
          <a:xfrm rot="10800000">
            <a:off x="420575" y="1754204"/>
            <a:ext cx="8341200" cy="0"/>
          </a:xfrm>
          <a:prstGeom prst="straightConnector1">
            <a:avLst/>
          </a:prstGeom>
          <a:noFill/>
          <a:ln cap="flat" cmpd="sng" w="9525">
            <a:solidFill>
              <a:srgbClr val="EFEFEF"/>
            </a:solidFill>
            <a:prstDash val="solid"/>
            <a:round/>
            <a:headEnd len="sm" w="sm" type="none"/>
            <a:tailEnd len="sm" w="sm" type="none"/>
          </a:ln>
        </p:spPr>
      </p:cxnSp>
      <p:cxnSp>
        <p:nvCxnSpPr>
          <p:cNvPr id="996" name="Google Shape;996;p152"/>
          <p:cNvCxnSpPr/>
          <p:nvPr/>
        </p:nvCxnSpPr>
        <p:spPr>
          <a:xfrm rot="10800000">
            <a:off x="420575" y="2095631"/>
            <a:ext cx="8341200" cy="0"/>
          </a:xfrm>
          <a:prstGeom prst="straightConnector1">
            <a:avLst/>
          </a:prstGeom>
          <a:noFill/>
          <a:ln cap="flat" cmpd="sng" w="9525">
            <a:solidFill>
              <a:srgbClr val="EFEFEF"/>
            </a:solidFill>
            <a:prstDash val="solid"/>
            <a:round/>
            <a:headEnd len="sm" w="sm" type="none"/>
            <a:tailEnd len="sm" w="sm" type="none"/>
          </a:ln>
        </p:spPr>
      </p:cxnSp>
      <p:cxnSp>
        <p:nvCxnSpPr>
          <p:cNvPr id="997" name="Google Shape;997;p152"/>
          <p:cNvCxnSpPr/>
          <p:nvPr/>
        </p:nvCxnSpPr>
        <p:spPr>
          <a:xfrm rot="10800000">
            <a:off x="420575" y="2437059"/>
            <a:ext cx="8341200" cy="0"/>
          </a:xfrm>
          <a:prstGeom prst="straightConnector1">
            <a:avLst/>
          </a:prstGeom>
          <a:noFill/>
          <a:ln cap="flat" cmpd="sng" w="9525">
            <a:solidFill>
              <a:srgbClr val="EFEFEF"/>
            </a:solidFill>
            <a:prstDash val="solid"/>
            <a:round/>
            <a:headEnd len="sm" w="sm" type="none"/>
            <a:tailEnd len="sm" w="sm" type="none"/>
          </a:ln>
        </p:spPr>
      </p:cxnSp>
      <p:cxnSp>
        <p:nvCxnSpPr>
          <p:cNvPr id="998" name="Google Shape;998;p152"/>
          <p:cNvCxnSpPr/>
          <p:nvPr/>
        </p:nvCxnSpPr>
        <p:spPr>
          <a:xfrm rot="10800000">
            <a:off x="420575" y="2778487"/>
            <a:ext cx="8341200" cy="0"/>
          </a:xfrm>
          <a:prstGeom prst="straightConnector1">
            <a:avLst/>
          </a:prstGeom>
          <a:noFill/>
          <a:ln cap="flat" cmpd="sng" w="9525">
            <a:solidFill>
              <a:srgbClr val="EFEFEF"/>
            </a:solidFill>
            <a:prstDash val="solid"/>
            <a:round/>
            <a:headEnd len="sm" w="sm" type="none"/>
            <a:tailEnd len="sm" w="sm" type="none"/>
          </a:ln>
        </p:spPr>
      </p:cxnSp>
      <p:cxnSp>
        <p:nvCxnSpPr>
          <p:cNvPr id="999" name="Google Shape;999;p152"/>
          <p:cNvCxnSpPr/>
          <p:nvPr/>
        </p:nvCxnSpPr>
        <p:spPr>
          <a:xfrm rot="10800000">
            <a:off x="420575" y="3119914"/>
            <a:ext cx="8341200" cy="0"/>
          </a:xfrm>
          <a:prstGeom prst="straightConnector1">
            <a:avLst/>
          </a:prstGeom>
          <a:noFill/>
          <a:ln cap="flat" cmpd="sng" w="9525">
            <a:solidFill>
              <a:srgbClr val="EFEFEF"/>
            </a:solidFill>
            <a:prstDash val="solid"/>
            <a:round/>
            <a:headEnd len="sm" w="sm" type="none"/>
            <a:tailEnd len="sm" w="sm" type="none"/>
          </a:ln>
        </p:spPr>
      </p:cxnSp>
      <p:cxnSp>
        <p:nvCxnSpPr>
          <p:cNvPr id="1000" name="Google Shape;1000;p152"/>
          <p:cNvCxnSpPr/>
          <p:nvPr/>
        </p:nvCxnSpPr>
        <p:spPr>
          <a:xfrm rot="10800000">
            <a:off x="420575" y="3802770"/>
            <a:ext cx="8341200" cy="0"/>
          </a:xfrm>
          <a:prstGeom prst="straightConnector1">
            <a:avLst/>
          </a:prstGeom>
          <a:noFill/>
          <a:ln cap="flat" cmpd="sng" w="9525">
            <a:solidFill>
              <a:srgbClr val="EFEFEF"/>
            </a:solidFill>
            <a:prstDash val="solid"/>
            <a:round/>
            <a:headEnd len="sm" w="sm" type="none"/>
            <a:tailEnd len="sm" w="sm" type="none"/>
          </a:ln>
        </p:spPr>
      </p:cxnSp>
      <p:cxnSp>
        <p:nvCxnSpPr>
          <p:cNvPr id="1001" name="Google Shape;1001;p152"/>
          <p:cNvCxnSpPr/>
          <p:nvPr/>
        </p:nvCxnSpPr>
        <p:spPr>
          <a:xfrm rot="10800000">
            <a:off x="420575" y="4144197"/>
            <a:ext cx="8341200" cy="0"/>
          </a:xfrm>
          <a:prstGeom prst="straightConnector1">
            <a:avLst/>
          </a:prstGeom>
          <a:noFill/>
          <a:ln cap="flat" cmpd="sng" w="9525">
            <a:solidFill>
              <a:srgbClr val="EFEFEF"/>
            </a:solidFill>
            <a:prstDash val="solid"/>
            <a:round/>
            <a:headEnd len="sm" w="sm" type="none"/>
            <a:tailEnd len="sm" w="sm" type="none"/>
          </a:ln>
        </p:spPr>
      </p:cxnSp>
      <p:cxnSp>
        <p:nvCxnSpPr>
          <p:cNvPr id="1002" name="Google Shape;1002;p152"/>
          <p:cNvCxnSpPr/>
          <p:nvPr/>
        </p:nvCxnSpPr>
        <p:spPr>
          <a:xfrm rot="10800000">
            <a:off x="420575" y="3461342"/>
            <a:ext cx="8341200" cy="0"/>
          </a:xfrm>
          <a:prstGeom prst="straightConnector1">
            <a:avLst/>
          </a:prstGeom>
          <a:noFill/>
          <a:ln cap="flat" cmpd="sng" w="9525">
            <a:solidFill>
              <a:srgbClr val="EFEFEF"/>
            </a:solidFill>
            <a:prstDash val="solid"/>
            <a:round/>
            <a:headEnd len="sm" w="sm" type="none"/>
            <a:tailEnd len="sm" w="sm" type="none"/>
          </a:ln>
        </p:spPr>
      </p:cxnSp>
      <p:cxnSp>
        <p:nvCxnSpPr>
          <p:cNvPr id="1003" name="Google Shape;1003;p152"/>
          <p:cNvCxnSpPr/>
          <p:nvPr/>
        </p:nvCxnSpPr>
        <p:spPr>
          <a:xfrm rot="10800000">
            <a:off x="420575" y="4485625"/>
            <a:ext cx="8341200" cy="0"/>
          </a:xfrm>
          <a:prstGeom prst="straightConnector1">
            <a:avLst/>
          </a:prstGeom>
          <a:noFill/>
          <a:ln cap="flat" cmpd="sng" w="9525">
            <a:solidFill>
              <a:srgbClr val="EFEFEF"/>
            </a:solidFill>
            <a:prstDash val="solid"/>
            <a:round/>
            <a:headEnd len="sm" w="sm" type="none"/>
            <a:tailEnd len="sm" w="sm" type="none"/>
          </a:ln>
        </p:spPr>
      </p:cxnSp>
      <p:pic>
        <p:nvPicPr>
          <p:cNvPr id="1004" name="Google Shape;1004;p152"/>
          <p:cNvPicPr preferRelativeResize="0"/>
          <p:nvPr/>
        </p:nvPicPr>
        <p:blipFill rotWithShape="1">
          <a:blip r:embed="rId16">
            <a:alphaModFix/>
          </a:blip>
          <a:srcRect b="0" l="0" r="0" t="0"/>
          <a:stretch/>
        </p:blipFill>
        <p:spPr>
          <a:xfrm>
            <a:off x="1590238" y="1110414"/>
            <a:ext cx="694500" cy="263298"/>
          </a:xfrm>
          <a:prstGeom prst="rect">
            <a:avLst/>
          </a:prstGeom>
          <a:noFill/>
          <a:ln>
            <a:noFill/>
          </a:ln>
        </p:spPr>
      </p:pic>
      <p:cxnSp>
        <p:nvCxnSpPr>
          <p:cNvPr id="1005" name="Google Shape;1005;p152"/>
          <p:cNvCxnSpPr/>
          <p:nvPr/>
        </p:nvCxnSpPr>
        <p:spPr>
          <a:xfrm flipH="1" rot="10800000">
            <a:off x="1479775" y="852775"/>
            <a:ext cx="5400" cy="3995100"/>
          </a:xfrm>
          <a:prstGeom prst="straightConnector1">
            <a:avLst/>
          </a:prstGeom>
          <a:noFill/>
          <a:ln cap="flat" cmpd="sng" w="9525">
            <a:solidFill>
              <a:srgbClr val="EFEFEF"/>
            </a:solidFill>
            <a:prstDash val="solid"/>
            <a:round/>
            <a:headEnd len="sm" w="sm" type="none"/>
            <a:tailEnd len="sm" w="sm" type="none"/>
          </a:ln>
        </p:spPr>
      </p:cxnSp>
      <p:pic>
        <p:nvPicPr>
          <p:cNvPr id="1006" name="Google Shape;1006;p152"/>
          <p:cNvPicPr preferRelativeResize="0"/>
          <p:nvPr/>
        </p:nvPicPr>
        <p:blipFill rotWithShape="1">
          <a:blip r:embed="rId17">
            <a:alphaModFix/>
          </a:blip>
          <a:srcRect b="0" l="0" r="0" t="0"/>
          <a:stretch/>
        </p:blipFill>
        <p:spPr>
          <a:xfrm>
            <a:off x="5087175" y="2142248"/>
            <a:ext cx="694562" cy="259255"/>
          </a:xfrm>
          <a:prstGeom prst="rect">
            <a:avLst/>
          </a:prstGeom>
          <a:noFill/>
          <a:ln>
            <a:noFill/>
          </a:ln>
        </p:spPr>
      </p:pic>
      <p:pic>
        <p:nvPicPr>
          <p:cNvPr id="1007" name="Google Shape;1007;p152"/>
          <p:cNvPicPr preferRelativeResize="0"/>
          <p:nvPr/>
        </p:nvPicPr>
        <p:blipFill rotWithShape="1">
          <a:blip r:embed="rId18">
            <a:alphaModFix/>
          </a:blip>
          <a:srcRect b="0" l="0" r="0" t="0"/>
          <a:stretch/>
        </p:blipFill>
        <p:spPr>
          <a:xfrm>
            <a:off x="6204084" y="1096295"/>
            <a:ext cx="694538" cy="252285"/>
          </a:xfrm>
          <a:prstGeom prst="rect">
            <a:avLst/>
          </a:prstGeom>
          <a:noFill/>
          <a:ln>
            <a:noFill/>
          </a:ln>
        </p:spPr>
      </p:pic>
      <p:pic>
        <p:nvPicPr>
          <p:cNvPr id="1008" name="Google Shape;1008;p152"/>
          <p:cNvPicPr preferRelativeResize="0"/>
          <p:nvPr/>
        </p:nvPicPr>
        <p:blipFill rotWithShape="1">
          <a:blip r:embed="rId19">
            <a:alphaModFix/>
          </a:blip>
          <a:srcRect b="0" l="0" r="0" t="0"/>
          <a:stretch/>
        </p:blipFill>
        <p:spPr>
          <a:xfrm>
            <a:off x="5018525" y="2448129"/>
            <a:ext cx="595762" cy="297882"/>
          </a:xfrm>
          <a:prstGeom prst="rect">
            <a:avLst/>
          </a:prstGeom>
          <a:noFill/>
          <a:ln>
            <a:noFill/>
          </a:ln>
        </p:spPr>
      </p:pic>
      <p:pic>
        <p:nvPicPr>
          <p:cNvPr id="1009" name="Google Shape;1009;p152"/>
          <p:cNvPicPr preferRelativeResize="0"/>
          <p:nvPr/>
        </p:nvPicPr>
        <p:blipFill rotWithShape="1">
          <a:blip r:embed="rId20">
            <a:alphaModFix/>
          </a:blip>
          <a:srcRect b="0" l="0" r="0" t="0"/>
          <a:stretch/>
        </p:blipFill>
        <p:spPr>
          <a:xfrm>
            <a:off x="4538442" y="1834097"/>
            <a:ext cx="694562" cy="242191"/>
          </a:xfrm>
          <a:prstGeom prst="rect">
            <a:avLst/>
          </a:prstGeom>
          <a:noFill/>
          <a:ln>
            <a:noFill/>
          </a:ln>
        </p:spPr>
      </p:pic>
      <p:pic>
        <p:nvPicPr>
          <p:cNvPr id="1010" name="Google Shape;1010;p152"/>
          <p:cNvPicPr preferRelativeResize="0"/>
          <p:nvPr/>
        </p:nvPicPr>
        <p:blipFill rotWithShape="1">
          <a:blip r:embed="rId21">
            <a:alphaModFix/>
          </a:blip>
          <a:srcRect b="0" l="0" r="0" t="0"/>
          <a:stretch/>
        </p:blipFill>
        <p:spPr>
          <a:xfrm>
            <a:off x="7656584" y="2485203"/>
            <a:ext cx="881359" cy="223733"/>
          </a:xfrm>
          <a:prstGeom prst="rect">
            <a:avLst/>
          </a:prstGeom>
          <a:noFill/>
          <a:ln>
            <a:noFill/>
          </a:ln>
        </p:spPr>
      </p:pic>
      <p:pic>
        <p:nvPicPr>
          <p:cNvPr id="1011" name="Google Shape;1011;p152"/>
          <p:cNvPicPr preferRelativeResize="0"/>
          <p:nvPr/>
        </p:nvPicPr>
        <p:blipFill rotWithShape="1">
          <a:blip r:embed="rId22">
            <a:alphaModFix/>
          </a:blip>
          <a:srcRect b="0" l="0" r="0" t="0"/>
          <a:stretch/>
        </p:blipFill>
        <p:spPr>
          <a:xfrm>
            <a:off x="2600559" y="4609244"/>
            <a:ext cx="767462" cy="231776"/>
          </a:xfrm>
          <a:prstGeom prst="rect">
            <a:avLst/>
          </a:prstGeom>
          <a:noFill/>
          <a:ln>
            <a:noFill/>
          </a:ln>
        </p:spPr>
      </p:pic>
      <p:pic>
        <p:nvPicPr>
          <p:cNvPr id="1012" name="Google Shape;1012;p152"/>
          <p:cNvPicPr preferRelativeResize="0"/>
          <p:nvPr/>
        </p:nvPicPr>
        <p:blipFill rotWithShape="1">
          <a:blip r:embed="rId23">
            <a:alphaModFix/>
          </a:blip>
          <a:srcRect b="0" l="0" r="0" t="0"/>
          <a:stretch/>
        </p:blipFill>
        <p:spPr>
          <a:xfrm>
            <a:off x="5810608" y="2448989"/>
            <a:ext cx="483509" cy="296162"/>
          </a:xfrm>
          <a:prstGeom prst="rect">
            <a:avLst/>
          </a:prstGeom>
          <a:noFill/>
          <a:ln>
            <a:noFill/>
          </a:ln>
        </p:spPr>
      </p:pic>
      <p:pic>
        <p:nvPicPr>
          <p:cNvPr id="1013" name="Google Shape;1013;p152"/>
          <p:cNvPicPr preferRelativeResize="0"/>
          <p:nvPr/>
        </p:nvPicPr>
        <p:blipFill rotWithShape="1">
          <a:blip r:embed="rId24">
            <a:alphaModFix/>
          </a:blip>
          <a:srcRect b="0" l="0" r="0" t="0"/>
          <a:stretch/>
        </p:blipFill>
        <p:spPr>
          <a:xfrm>
            <a:off x="6963308" y="2859717"/>
            <a:ext cx="631126" cy="178977"/>
          </a:xfrm>
          <a:prstGeom prst="rect">
            <a:avLst/>
          </a:prstGeom>
          <a:noFill/>
          <a:ln>
            <a:noFill/>
          </a:ln>
        </p:spPr>
      </p:pic>
      <p:pic>
        <p:nvPicPr>
          <p:cNvPr id="1014" name="Google Shape;1014;p152"/>
          <p:cNvPicPr preferRelativeResize="0"/>
          <p:nvPr/>
        </p:nvPicPr>
        <p:blipFill rotWithShape="1">
          <a:blip r:embed="rId25">
            <a:alphaModFix/>
          </a:blip>
          <a:srcRect b="0" l="0" r="0" t="0"/>
          <a:stretch/>
        </p:blipFill>
        <p:spPr>
          <a:xfrm>
            <a:off x="7905295" y="1452897"/>
            <a:ext cx="940203" cy="248319"/>
          </a:xfrm>
          <a:prstGeom prst="rect">
            <a:avLst/>
          </a:prstGeom>
          <a:noFill/>
          <a:ln>
            <a:noFill/>
          </a:ln>
        </p:spPr>
      </p:pic>
      <p:pic>
        <p:nvPicPr>
          <p:cNvPr id="1015" name="Google Shape;1015;p152"/>
          <p:cNvPicPr preferRelativeResize="0"/>
          <p:nvPr/>
        </p:nvPicPr>
        <p:blipFill>
          <a:blip r:embed="rId26">
            <a:alphaModFix/>
          </a:blip>
          <a:stretch>
            <a:fillRect/>
          </a:stretch>
        </p:blipFill>
        <p:spPr>
          <a:xfrm>
            <a:off x="7620549" y="754081"/>
            <a:ext cx="881350" cy="292319"/>
          </a:xfrm>
          <a:prstGeom prst="rect">
            <a:avLst/>
          </a:prstGeom>
          <a:noFill/>
          <a:ln>
            <a:noFill/>
          </a:ln>
        </p:spPr>
      </p:pic>
      <p:pic>
        <p:nvPicPr>
          <p:cNvPr id="1016" name="Google Shape;1016;p152"/>
          <p:cNvPicPr preferRelativeResize="0"/>
          <p:nvPr/>
        </p:nvPicPr>
        <p:blipFill>
          <a:blip r:embed="rId27">
            <a:alphaModFix/>
          </a:blip>
          <a:stretch>
            <a:fillRect/>
          </a:stretch>
        </p:blipFill>
        <p:spPr>
          <a:xfrm>
            <a:off x="2418483" y="1142798"/>
            <a:ext cx="729850" cy="198529"/>
          </a:xfrm>
          <a:prstGeom prst="rect">
            <a:avLst/>
          </a:prstGeom>
          <a:noFill/>
          <a:ln>
            <a:noFill/>
          </a:ln>
        </p:spPr>
      </p:pic>
      <p:pic>
        <p:nvPicPr>
          <p:cNvPr id="1017" name="Google Shape;1017;p152"/>
          <p:cNvPicPr preferRelativeResize="0"/>
          <p:nvPr/>
        </p:nvPicPr>
        <p:blipFill>
          <a:blip r:embed="rId28">
            <a:alphaModFix/>
          </a:blip>
          <a:stretch>
            <a:fillRect/>
          </a:stretch>
        </p:blipFill>
        <p:spPr>
          <a:xfrm>
            <a:off x="3282079" y="1129233"/>
            <a:ext cx="940200" cy="225660"/>
          </a:xfrm>
          <a:prstGeom prst="rect">
            <a:avLst/>
          </a:prstGeom>
          <a:noFill/>
          <a:ln>
            <a:noFill/>
          </a:ln>
        </p:spPr>
      </p:pic>
      <p:pic>
        <p:nvPicPr>
          <p:cNvPr id="1018" name="Google Shape;1018;p152"/>
          <p:cNvPicPr preferRelativeResize="0"/>
          <p:nvPr/>
        </p:nvPicPr>
        <p:blipFill>
          <a:blip r:embed="rId29">
            <a:alphaModFix/>
          </a:blip>
          <a:stretch>
            <a:fillRect/>
          </a:stretch>
        </p:blipFill>
        <p:spPr>
          <a:xfrm>
            <a:off x="4356024" y="1129651"/>
            <a:ext cx="808852" cy="261834"/>
          </a:xfrm>
          <a:prstGeom prst="rect">
            <a:avLst/>
          </a:prstGeom>
          <a:noFill/>
          <a:ln>
            <a:noFill/>
          </a:ln>
        </p:spPr>
      </p:pic>
      <p:pic>
        <p:nvPicPr>
          <p:cNvPr id="1019" name="Google Shape;1019;p152"/>
          <p:cNvPicPr preferRelativeResize="0"/>
          <p:nvPr/>
        </p:nvPicPr>
        <p:blipFill>
          <a:blip r:embed="rId30">
            <a:alphaModFix/>
          </a:blip>
          <a:stretch>
            <a:fillRect/>
          </a:stretch>
        </p:blipFill>
        <p:spPr>
          <a:xfrm>
            <a:off x="5299667" y="1156225"/>
            <a:ext cx="729850" cy="198523"/>
          </a:xfrm>
          <a:prstGeom prst="rect">
            <a:avLst/>
          </a:prstGeom>
          <a:noFill/>
          <a:ln>
            <a:noFill/>
          </a:ln>
        </p:spPr>
      </p:pic>
      <p:pic>
        <p:nvPicPr>
          <p:cNvPr id="1020" name="Google Shape;1020;p152"/>
          <p:cNvPicPr preferRelativeResize="0"/>
          <p:nvPr/>
        </p:nvPicPr>
        <p:blipFill>
          <a:blip r:embed="rId31">
            <a:alphaModFix/>
          </a:blip>
          <a:stretch>
            <a:fillRect/>
          </a:stretch>
        </p:blipFill>
        <p:spPr>
          <a:xfrm>
            <a:off x="1632225" y="1508477"/>
            <a:ext cx="1014984" cy="137160"/>
          </a:xfrm>
          <a:prstGeom prst="rect">
            <a:avLst/>
          </a:prstGeom>
          <a:noFill/>
          <a:ln>
            <a:noFill/>
          </a:ln>
        </p:spPr>
      </p:pic>
      <p:pic>
        <p:nvPicPr>
          <p:cNvPr id="1021" name="Google Shape;1021;p152"/>
          <p:cNvPicPr preferRelativeResize="0"/>
          <p:nvPr/>
        </p:nvPicPr>
        <p:blipFill>
          <a:blip r:embed="rId32">
            <a:alphaModFix/>
          </a:blip>
          <a:stretch>
            <a:fillRect/>
          </a:stretch>
        </p:blipFill>
        <p:spPr>
          <a:xfrm>
            <a:off x="1632223" y="831661"/>
            <a:ext cx="1547948" cy="137160"/>
          </a:xfrm>
          <a:prstGeom prst="rect">
            <a:avLst/>
          </a:prstGeom>
          <a:noFill/>
          <a:ln>
            <a:noFill/>
          </a:ln>
        </p:spPr>
      </p:pic>
      <p:pic>
        <p:nvPicPr>
          <p:cNvPr id="1022" name="Google Shape;1022;p152"/>
          <p:cNvPicPr preferRelativeResize="0"/>
          <p:nvPr/>
        </p:nvPicPr>
        <p:blipFill>
          <a:blip r:embed="rId33">
            <a:alphaModFix/>
          </a:blip>
          <a:stretch>
            <a:fillRect/>
          </a:stretch>
        </p:blipFill>
        <p:spPr>
          <a:xfrm>
            <a:off x="5409657" y="811353"/>
            <a:ext cx="940200" cy="177774"/>
          </a:xfrm>
          <a:prstGeom prst="rect">
            <a:avLst/>
          </a:prstGeom>
          <a:noFill/>
          <a:ln>
            <a:noFill/>
          </a:ln>
        </p:spPr>
      </p:pic>
      <p:pic>
        <p:nvPicPr>
          <p:cNvPr id="1023" name="Google Shape;1023;p152"/>
          <p:cNvPicPr preferRelativeResize="0"/>
          <p:nvPr/>
        </p:nvPicPr>
        <p:blipFill>
          <a:blip r:embed="rId34">
            <a:alphaModFix/>
          </a:blip>
          <a:stretch>
            <a:fillRect/>
          </a:stretch>
        </p:blipFill>
        <p:spPr>
          <a:xfrm>
            <a:off x="6518002" y="831661"/>
            <a:ext cx="934402" cy="137160"/>
          </a:xfrm>
          <a:prstGeom prst="rect">
            <a:avLst/>
          </a:prstGeom>
          <a:noFill/>
          <a:ln>
            <a:noFill/>
          </a:ln>
        </p:spPr>
      </p:pic>
      <p:pic>
        <p:nvPicPr>
          <p:cNvPr id="1024" name="Google Shape;1024;p152"/>
          <p:cNvPicPr preferRelativeResize="0"/>
          <p:nvPr/>
        </p:nvPicPr>
        <p:blipFill>
          <a:blip r:embed="rId35">
            <a:alphaModFix/>
          </a:blip>
          <a:stretch>
            <a:fillRect/>
          </a:stretch>
        </p:blipFill>
        <p:spPr>
          <a:xfrm>
            <a:off x="7022162" y="1153427"/>
            <a:ext cx="767452" cy="211972"/>
          </a:xfrm>
          <a:prstGeom prst="rect">
            <a:avLst/>
          </a:prstGeom>
          <a:noFill/>
          <a:ln>
            <a:noFill/>
          </a:ln>
        </p:spPr>
      </p:pic>
      <p:pic>
        <p:nvPicPr>
          <p:cNvPr id="1025" name="Google Shape;1025;p152"/>
          <p:cNvPicPr preferRelativeResize="0"/>
          <p:nvPr/>
        </p:nvPicPr>
        <p:blipFill rotWithShape="1">
          <a:blip r:embed="rId36">
            <a:alphaModFix/>
          </a:blip>
          <a:srcRect b="18788" l="10622" r="10865" t="28551"/>
          <a:stretch/>
        </p:blipFill>
        <p:spPr>
          <a:xfrm>
            <a:off x="2749091" y="1470033"/>
            <a:ext cx="808852" cy="214047"/>
          </a:xfrm>
          <a:prstGeom prst="rect">
            <a:avLst/>
          </a:prstGeom>
          <a:noFill/>
          <a:ln>
            <a:noFill/>
          </a:ln>
        </p:spPr>
      </p:pic>
      <p:pic>
        <p:nvPicPr>
          <p:cNvPr id="1026" name="Google Shape;1026;p152"/>
          <p:cNvPicPr preferRelativeResize="0"/>
          <p:nvPr/>
        </p:nvPicPr>
        <p:blipFill>
          <a:blip r:embed="rId37">
            <a:alphaModFix/>
          </a:blip>
          <a:stretch>
            <a:fillRect/>
          </a:stretch>
        </p:blipFill>
        <p:spPr>
          <a:xfrm>
            <a:off x="3659825" y="1457299"/>
            <a:ext cx="1014975" cy="239517"/>
          </a:xfrm>
          <a:prstGeom prst="rect">
            <a:avLst/>
          </a:prstGeom>
          <a:noFill/>
          <a:ln>
            <a:noFill/>
          </a:ln>
        </p:spPr>
      </p:pic>
      <p:pic>
        <p:nvPicPr>
          <p:cNvPr id="1027" name="Google Shape;1027;p152"/>
          <p:cNvPicPr preferRelativeResize="0"/>
          <p:nvPr/>
        </p:nvPicPr>
        <p:blipFill>
          <a:blip r:embed="rId38">
            <a:alphaModFix/>
          </a:blip>
          <a:stretch>
            <a:fillRect/>
          </a:stretch>
        </p:blipFill>
        <p:spPr>
          <a:xfrm>
            <a:off x="7108913" y="1439451"/>
            <a:ext cx="694500" cy="275211"/>
          </a:xfrm>
          <a:prstGeom prst="rect">
            <a:avLst/>
          </a:prstGeom>
          <a:noFill/>
          <a:ln>
            <a:noFill/>
          </a:ln>
        </p:spPr>
      </p:pic>
      <p:pic>
        <p:nvPicPr>
          <p:cNvPr id="1028" name="Google Shape;1028;p152"/>
          <p:cNvPicPr preferRelativeResize="0"/>
          <p:nvPr/>
        </p:nvPicPr>
        <p:blipFill>
          <a:blip r:embed="rId39">
            <a:alphaModFix/>
          </a:blip>
          <a:stretch>
            <a:fillRect/>
          </a:stretch>
        </p:blipFill>
        <p:spPr>
          <a:xfrm>
            <a:off x="4511662" y="769598"/>
            <a:ext cx="729850" cy="261286"/>
          </a:xfrm>
          <a:prstGeom prst="rect">
            <a:avLst/>
          </a:prstGeom>
          <a:noFill/>
          <a:ln>
            <a:noFill/>
          </a:ln>
        </p:spPr>
      </p:pic>
      <p:pic>
        <p:nvPicPr>
          <p:cNvPr id="1029" name="Google Shape;1029;p152"/>
          <p:cNvPicPr preferRelativeResize="0"/>
          <p:nvPr/>
        </p:nvPicPr>
        <p:blipFill>
          <a:blip r:embed="rId40">
            <a:alphaModFix/>
          </a:blip>
          <a:stretch>
            <a:fillRect/>
          </a:stretch>
        </p:blipFill>
        <p:spPr>
          <a:xfrm>
            <a:off x="1632225" y="1866467"/>
            <a:ext cx="929075" cy="177451"/>
          </a:xfrm>
          <a:prstGeom prst="rect">
            <a:avLst/>
          </a:prstGeom>
          <a:noFill/>
          <a:ln>
            <a:noFill/>
          </a:ln>
        </p:spPr>
      </p:pic>
      <p:pic>
        <p:nvPicPr>
          <p:cNvPr id="1030" name="Google Shape;1030;p152"/>
          <p:cNvPicPr preferRelativeResize="0"/>
          <p:nvPr/>
        </p:nvPicPr>
        <p:blipFill>
          <a:blip r:embed="rId41">
            <a:alphaModFix/>
          </a:blip>
          <a:stretch>
            <a:fillRect/>
          </a:stretch>
        </p:blipFill>
        <p:spPr>
          <a:xfrm>
            <a:off x="2607929" y="1843360"/>
            <a:ext cx="694575" cy="223664"/>
          </a:xfrm>
          <a:prstGeom prst="rect">
            <a:avLst/>
          </a:prstGeom>
          <a:noFill/>
          <a:ln>
            <a:noFill/>
          </a:ln>
        </p:spPr>
      </p:pic>
      <p:pic>
        <p:nvPicPr>
          <p:cNvPr id="1031" name="Google Shape;1031;p152"/>
          <p:cNvPicPr preferRelativeResize="0"/>
          <p:nvPr/>
        </p:nvPicPr>
        <p:blipFill>
          <a:blip r:embed="rId42">
            <a:alphaModFix/>
          </a:blip>
          <a:stretch>
            <a:fillRect/>
          </a:stretch>
        </p:blipFill>
        <p:spPr>
          <a:xfrm>
            <a:off x="6093717" y="1841475"/>
            <a:ext cx="1033800" cy="227435"/>
          </a:xfrm>
          <a:prstGeom prst="rect">
            <a:avLst/>
          </a:prstGeom>
          <a:noFill/>
          <a:ln>
            <a:noFill/>
          </a:ln>
        </p:spPr>
      </p:pic>
      <p:pic>
        <p:nvPicPr>
          <p:cNvPr id="1032" name="Google Shape;1032;p152"/>
          <p:cNvPicPr preferRelativeResize="0"/>
          <p:nvPr/>
        </p:nvPicPr>
        <p:blipFill>
          <a:blip r:embed="rId43">
            <a:alphaModFix/>
          </a:blip>
          <a:stretch>
            <a:fillRect/>
          </a:stretch>
        </p:blipFill>
        <p:spPr>
          <a:xfrm>
            <a:off x="7174146" y="1818340"/>
            <a:ext cx="729850" cy="273706"/>
          </a:xfrm>
          <a:prstGeom prst="rect">
            <a:avLst/>
          </a:prstGeom>
          <a:noFill/>
          <a:ln>
            <a:noFill/>
          </a:ln>
        </p:spPr>
      </p:pic>
      <p:pic>
        <p:nvPicPr>
          <p:cNvPr id="1033" name="Google Shape;1033;p152"/>
          <p:cNvPicPr preferRelativeResize="0"/>
          <p:nvPr/>
        </p:nvPicPr>
        <p:blipFill rotWithShape="1">
          <a:blip r:embed="rId44">
            <a:alphaModFix/>
          </a:blip>
          <a:srcRect b="12992" l="0" r="0" t="13768"/>
          <a:stretch/>
        </p:blipFill>
        <p:spPr>
          <a:xfrm>
            <a:off x="7950625" y="1803710"/>
            <a:ext cx="929076" cy="302966"/>
          </a:xfrm>
          <a:prstGeom prst="rect">
            <a:avLst/>
          </a:prstGeom>
          <a:noFill/>
          <a:ln>
            <a:noFill/>
          </a:ln>
        </p:spPr>
      </p:pic>
      <p:pic>
        <p:nvPicPr>
          <p:cNvPr id="1034" name="Google Shape;1034;p152"/>
          <p:cNvPicPr preferRelativeResize="0"/>
          <p:nvPr/>
        </p:nvPicPr>
        <p:blipFill>
          <a:blip r:embed="rId45">
            <a:alphaModFix/>
          </a:blip>
          <a:stretch>
            <a:fillRect/>
          </a:stretch>
        </p:blipFill>
        <p:spPr>
          <a:xfrm>
            <a:off x="1693213" y="2214911"/>
            <a:ext cx="1254325" cy="102853"/>
          </a:xfrm>
          <a:prstGeom prst="rect">
            <a:avLst/>
          </a:prstGeom>
          <a:noFill/>
          <a:ln>
            <a:noFill/>
          </a:ln>
        </p:spPr>
      </p:pic>
      <p:pic>
        <p:nvPicPr>
          <p:cNvPr id="1035" name="Google Shape;1035;p152"/>
          <p:cNvPicPr preferRelativeResize="0"/>
          <p:nvPr/>
        </p:nvPicPr>
        <p:blipFill>
          <a:blip r:embed="rId46">
            <a:alphaModFix/>
          </a:blip>
          <a:stretch>
            <a:fillRect/>
          </a:stretch>
        </p:blipFill>
        <p:spPr>
          <a:xfrm>
            <a:off x="7133463" y="2210611"/>
            <a:ext cx="694574" cy="159605"/>
          </a:xfrm>
          <a:prstGeom prst="rect">
            <a:avLst/>
          </a:prstGeom>
          <a:noFill/>
          <a:ln>
            <a:noFill/>
          </a:ln>
        </p:spPr>
      </p:pic>
      <p:pic>
        <p:nvPicPr>
          <p:cNvPr id="1036" name="Google Shape;1036;p152"/>
          <p:cNvPicPr preferRelativeResize="0"/>
          <p:nvPr/>
        </p:nvPicPr>
        <p:blipFill>
          <a:blip r:embed="rId47">
            <a:alphaModFix/>
          </a:blip>
          <a:stretch>
            <a:fillRect/>
          </a:stretch>
        </p:blipFill>
        <p:spPr>
          <a:xfrm>
            <a:off x="4467738" y="2191856"/>
            <a:ext cx="566974" cy="148965"/>
          </a:xfrm>
          <a:prstGeom prst="rect">
            <a:avLst/>
          </a:prstGeom>
          <a:noFill/>
          <a:ln>
            <a:noFill/>
          </a:ln>
        </p:spPr>
      </p:pic>
      <p:pic>
        <p:nvPicPr>
          <p:cNvPr id="1037" name="Google Shape;1037;p152"/>
          <p:cNvPicPr preferRelativeResize="0"/>
          <p:nvPr/>
        </p:nvPicPr>
        <p:blipFill>
          <a:blip r:embed="rId48">
            <a:alphaModFix/>
          </a:blip>
          <a:stretch>
            <a:fillRect/>
          </a:stretch>
        </p:blipFill>
        <p:spPr>
          <a:xfrm>
            <a:off x="5834226" y="2167182"/>
            <a:ext cx="464450" cy="198313"/>
          </a:xfrm>
          <a:prstGeom prst="rect">
            <a:avLst/>
          </a:prstGeom>
          <a:noFill/>
          <a:ln>
            <a:noFill/>
          </a:ln>
        </p:spPr>
      </p:pic>
      <p:pic>
        <p:nvPicPr>
          <p:cNvPr id="1038" name="Google Shape;1038;p152"/>
          <p:cNvPicPr preferRelativeResize="0"/>
          <p:nvPr/>
        </p:nvPicPr>
        <p:blipFill>
          <a:blip r:embed="rId49">
            <a:alphaModFix/>
          </a:blip>
          <a:stretch>
            <a:fillRect/>
          </a:stretch>
        </p:blipFill>
        <p:spPr>
          <a:xfrm>
            <a:off x="6351150" y="2179566"/>
            <a:ext cx="729849" cy="221635"/>
          </a:xfrm>
          <a:prstGeom prst="rect">
            <a:avLst/>
          </a:prstGeom>
          <a:noFill/>
          <a:ln>
            <a:noFill/>
          </a:ln>
        </p:spPr>
      </p:pic>
      <p:pic>
        <p:nvPicPr>
          <p:cNvPr id="1039" name="Google Shape;1039;p152"/>
          <p:cNvPicPr preferRelativeResize="0"/>
          <p:nvPr/>
        </p:nvPicPr>
        <p:blipFill>
          <a:blip r:embed="rId50">
            <a:alphaModFix/>
          </a:blip>
          <a:stretch>
            <a:fillRect/>
          </a:stretch>
        </p:blipFill>
        <p:spPr>
          <a:xfrm>
            <a:off x="3014615" y="2169786"/>
            <a:ext cx="808850" cy="193105"/>
          </a:xfrm>
          <a:prstGeom prst="rect">
            <a:avLst/>
          </a:prstGeom>
          <a:noFill/>
          <a:ln>
            <a:noFill/>
          </a:ln>
        </p:spPr>
      </p:pic>
      <p:pic>
        <p:nvPicPr>
          <p:cNvPr id="1040" name="Google Shape;1040;p152"/>
          <p:cNvPicPr preferRelativeResize="0"/>
          <p:nvPr/>
        </p:nvPicPr>
        <p:blipFill>
          <a:blip r:embed="rId51">
            <a:alphaModFix/>
          </a:blip>
          <a:stretch>
            <a:fillRect/>
          </a:stretch>
        </p:blipFill>
        <p:spPr>
          <a:xfrm>
            <a:off x="1693223" y="2528490"/>
            <a:ext cx="774955" cy="137160"/>
          </a:xfrm>
          <a:prstGeom prst="rect">
            <a:avLst/>
          </a:prstGeom>
          <a:noFill/>
          <a:ln>
            <a:noFill/>
          </a:ln>
        </p:spPr>
      </p:pic>
      <p:pic>
        <p:nvPicPr>
          <p:cNvPr id="1041" name="Google Shape;1041;p152"/>
          <p:cNvPicPr preferRelativeResize="0"/>
          <p:nvPr/>
        </p:nvPicPr>
        <p:blipFill>
          <a:blip r:embed="rId52">
            <a:alphaModFix/>
          </a:blip>
          <a:stretch>
            <a:fillRect/>
          </a:stretch>
        </p:blipFill>
        <p:spPr>
          <a:xfrm>
            <a:off x="2664499" y="2450071"/>
            <a:ext cx="566977" cy="293997"/>
          </a:xfrm>
          <a:prstGeom prst="rect">
            <a:avLst/>
          </a:prstGeom>
          <a:noFill/>
          <a:ln>
            <a:noFill/>
          </a:ln>
        </p:spPr>
      </p:pic>
      <p:pic>
        <p:nvPicPr>
          <p:cNvPr id="1042" name="Google Shape;1042;p152"/>
          <p:cNvPicPr preferRelativeResize="0"/>
          <p:nvPr/>
        </p:nvPicPr>
        <p:blipFill>
          <a:blip r:embed="rId53">
            <a:alphaModFix/>
          </a:blip>
          <a:stretch>
            <a:fillRect/>
          </a:stretch>
        </p:blipFill>
        <p:spPr>
          <a:xfrm>
            <a:off x="3292085" y="2843259"/>
            <a:ext cx="867424" cy="211892"/>
          </a:xfrm>
          <a:prstGeom prst="rect">
            <a:avLst/>
          </a:prstGeom>
          <a:noFill/>
          <a:ln>
            <a:noFill/>
          </a:ln>
        </p:spPr>
      </p:pic>
      <p:pic>
        <p:nvPicPr>
          <p:cNvPr id="1043" name="Google Shape;1043;p152"/>
          <p:cNvPicPr preferRelativeResize="0"/>
          <p:nvPr/>
        </p:nvPicPr>
        <p:blipFill>
          <a:blip r:embed="rId54">
            <a:alphaModFix/>
          </a:blip>
          <a:stretch>
            <a:fillRect/>
          </a:stretch>
        </p:blipFill>
        <p:spPr>
          <a:xfrm>
            <a:off x="4368509" y="2819274"/>
            <a:ext cx="464450" cy="259862"/>
          </a:xfrm>
          <a:prstGeom prst="rect">
            <a:avLst/>
          </a:prstGeom>
          <a:noFill/>
          <a:ln>
            <a:noFill/>
          </a:ln>
        </p:spPr>
      </p:pic>
      <p:pic>
        <p:nvPicPr>
          <p:cNvPr id="1044" name="Google Shape;1044;p152"/>
          <p:cNvPicPr preferRelativeResize="0"/>
          <p:nvPr/>
        </p:nvPicPr>
        <p:blipFill>
          <a:blip r:embed="rId55">
            <a:alphaModFix/>
          </a:blip>
          <a:stretch>
            <a:fillRect/>
          </a:stretch>
        </p:blipFill>
        <p:spPr>
          <a:xfrm>
            <a:off x="5041958" y="2844744"/>
            <a:ext cx="808850" cy="208923"/>
          </a:xfrm>
          <a:prstGeom prst="rect">
            <a:avLst/>
          </a:prstGeom>
          <a:noFill/>
          <a:ln>
            <a:noFill/>
          </a:ln>
        </p:spPr>
      </p:pic>
      <p:pic>
        <p:nvPicPr>
          <p:cNvPr id="1045" name="Google Shape;1045;p152"/>
          <p:cNvPicPr preferRelativeResize="0"/>
          <p:nvPr/>
        </p:nvPicPr>
        <p:blipFill>
          <a:blip r:embed="rId56">
            <a:alphaModFix/>
          </a:blip>
          <a:stretch>
            <a:fillRect/>
          </a:stretch>
        </p:blipFill>
        <p:spPr>
          <a:xfrm>
            <a:off x="6059808" y="2830804"/>
            <a:ext cx="694500" cy="236801"/>
          </a:xfrm>
          <a:prstGeom prst="rect">
            <a:avLst/>
          </a:prstGeom>
          <a:noFill/>
          <a:ln>
            <a:noFill/>
          </a:ln>
        </p:spPr>
      </p:pic>
      <p:grpSp>
        <p:nvGrpSpPr>
          <p:cNvPr id="1046" name="Google Shape;1046;p152"/>
          <p:cNvGrpSpPr/>
          <p:nvPr/>
        </p:nvGrpSpPr>
        <p:grpSpPr>
          <a:xfrm>
            <a:off x="7803433" y="2817535"/>
            <a:ext cx="770567" cy="263340"/>
            <a:chOff x="6753983" y="2893735"/>
            <a:chExt cx="770567" cy="263340"/>
          </a:xfrm>
        </p:grpSpPr>
        <p:pic>
          <p:nvPicPr>
            <p:cNvPr id="1047" name="Google Shape;1047;p152"/>
            <p:cNvPicPr preferRelativeResize="0"/>
            <p:nvPr/>
          </p:nvPicPr>
          <p:blipFill rotWithShape="1">
            <a:blip r:embed="rId57">
              <a:alphaModFix/>
            </a:blip>
            <a:srcRect b="0" l="0" r="0" t="0"/>
            <a:stretch/>
          </p:blipFill>
          <p:spPr>
            <a:xfrm>
              <a:off x="6753983" y="2893735"/>
              <a:ext cx="263337" cy="263340"/>
            </a:xfrm>
            <a:prstGeom prst="rect">
              <a:avLst/>
            </a:prstGeom>
            <a:noFill/>
            <a:ln>
              <a:noFill/>
            </a:ln>
          </p:spPr>
        </p:pic>
        <p:sp>
          <p:nvSpPr>
            <p:cNvPr id="1048" name="Google Shape;1048;p152"/>
            <p:cNvSpPr txBox="1"/>
            <p:nvPr/>
          </p:nvSpPr>
          <p:spPr>
            <a:xfrm>
              <a:off x="7040950" y="2949950"/>
              <a:ext cx="483600" cy="150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US" sz="1000">
                  <a:solidFill>
                    <a:srgbClr val="51B1C5"/>
                  </a:solidFill>
                  <a:latin typeface="Roboto"/>
                  <a:ea typeface="Roboto"/>
                  <a:cs typeface="Roboto"/>
                  <a:sym typeface="Roboto"/>
                </a:rPr>
                <a:t>Electron</a:t>
              </a:r>
              <a:endParaRPr b="1" sz="1000">
                <a:solidFill>
                  <a:srgbClr val="51B1C5"/>
                </a:solidFill>
                <a:latin typeface="Roboto"/>
                <a:ea typeface="Roboto"/>
                <a:cs typeface="Roboto"/>
                <a:sym typeface="Roboto"/>
              </a:endParaRPr>
            </a:p>
          </p:txBody>
        </p:sp>
      </p:grpSp>
      <p:pic>
        <p:nvPicPr>
          <p:cNvPr id="1049" name="Google Shape;1049;p152"/>
          <p:cNvPicPr preferRelativeResize="0"/>
          <p:nvPr/>
        </p:nvPicPr>
        <p:blipFill>
          <a:blip r:embed="rId58">
            <a:alphaModFix/>
          </a:blip>
          <a:stretch>
            <a:fillRect/>
          </a:stretch>
        </p:blipFill>
        <p:spPr>
          <a:xfrm>
            <a:off x="1573950" y="3178250"/>
            <a:ext cx="566975" cy="228510"/>
          </a:xfrm>
          <a:prstGeom prst="rect">
            <a:avLst/>
          </a:prstGeom>
          <a:noFill/>
          <a:ln>
            <a:noFill/>
          </a:ln>
        </p:spPr>
      </p:pic>
      <p:pic>
        <p:nvPicPr>
          <p:cNvPr id="1050" name="Google Shape;1050;p152"/>
          <p:cNvPicPr preferRelativeResize="0"/>
          <p:nvPr/>
        </p:nvPicPr>
        <p:blipFill>
          <a:blip r:embed="rId59">
            <a:alphaModFix/>
          </a:blip>
          <a:stretch>
            <a:fillRect/>
          </a:stretch>
        </p:blipFill>
        <p:spPr>
          <a:xfrm>
            <a:off x="5457033" y="3201844"/>
            <a:ext cx="827049" cy="181323"/>
          </a:xfrm>
          <a:prstGeom prst="rect">
            <a:avLst/>
          </a:prstGeom>
          <a:noFill/>
          <a:ln>
            <a:noFill/>
          </a:ln>
        </p:spPr>
      </p:pic>
      <p:pic>
        <p:nvPicPr>
          <p:cNvPr id="1051" name="Google Shape;1051;p152"/>
          <p:cNvPicPr preferRelativeResize="0"/>
          <p:nvPr/>
        </p:nvPicPr>
        <p:blipFill>
          <a:blip r:embed="rId60">
            <a:alphaModFix/>
          </a:blip>
          <a:stretch>
            <a:fillRect/>
          </a:stretch>
        </p:blipFill>
        <p:spPr>
          <a:xfrm>
            <a:off x="2363671" y="3169058"/>
            <a:ext cx="929076" cy="246895"/>
          </a:xfrm>
          <a:prstGeom prst="rect">
            <a:avLst/>
          </a:prstGeom>
          <a:noFill/>
          <a:ln>
            <a:noFill/>
          </a:ln>
        </p:spPr>
      </p:pic>
      <p:pic>
        <p:nvPicPr>
          <p:cNvPr id="1052" name="Google Shape;1052;p152"/>
          <p:cNvPicPr preferRelativeResize="0"/>
          <p:nvPr/>
        </p:nvPicPr>
        <p:blipFill>
          <a:blip r:embed="rId61">
            <a:alphaModFix/>
          </a:blip>
          <a:stretch>
            <a:fillRect/>
          </a:stretch>
        </p:blipFill>
        <p:spPr>
          <a:xfrm>
            <a:off x="3515492" y="3213538"/>
            <a:ext cx="929075" cy="157934"/>
          </a:xfrm>
          <a:prstGeom prst="rect">
            <a:avLst/>
          </a:prstGeom>
          <a:noFill/>
          <a:ln>
            <a:noFill/>
          </a:ln>
        </p:spPr>
      </p:pic>
      <p:pic>
        <p:nvPicPr>
          <p:cNvPr id="1053" name="Google Shape;1053;p152"/>
          <p:cNvPicPr preferRelativeResize="0"/>
          <p:nvPr/>
        </p:nvPicPr>
        <p:blipFill>
          <a:blip r:embed="rId62">
            <a:alphaModFix/>
          </a:blip>
          <a:stretch>
            <a:fillRect/>
          </a:stretch>
        </p:blipFill>
        <p:spPr>
          <a:xfrm>
            <a:off x="6506827" y="3182251"/>
            <a:ext cx="694476" cy="220509"/>
          </a:xfrm>
          <a:prstGeom prst="rect">
            <a:avLst/>
          </a:prstGeom>
          <a:noFill/>
          <a:ln>
            <a:noFill/>
          </a:ln>
        </p:spPr>
      </p:pic>
      <p:pic>
        <p:nvPicPr>
          <p:cNvPr id="1054" name="Google Shape;1054;p152"/>
          <p:cNvPicPr preferRelativeResize="0"/>
          <p:nvPr/>
        </p:nvPicPr>
        <p:blipFill>
          <a:blip r:embed="rId63">
            <a:alphaModFix/>
          </a:blip>
          <a:stretch>
            <a:fillRect/>
          </a:stretch>
        </p:blipFill>
        <p:spPr>
          <a:xfrm>
            <a:off x="4667312" y="3207221"/>
            <a:ext cx="566975" cy="170568"/>
          </a:xfrm>
          <a:prstGeom prst="rect">
            <a:avLst/>
          </a:prstGeom>
          <a:noFill/>
          <a:ln>
            <a:noFill/>
          </a:ln>
        </p:spPr>
      </p:pic>
      <p:pic>
        <p:nvPicPr>
          <p:cNvPr id="1055" name="Google Shape;1055;p152"/>
          <p:cNvPicPr preferRelativeResize="0"/>
          <p:nvPr/>
        </p:nvPicPr>
        <p:blipFill>
          <a:blip r:embed="rId64">
            <a:alphaModFix/>
          </a:blip>
          <a:stretch>
            <a:fillRect/>
          </a:stretch>
        </p:blipFill>
        <p:spPr>
          <a:xfrm>
            <a:off x="7424049" y="3194549"/>
            <a:ext cx="1346427" cy="195913"/>
          </a:xfrm>
          <a:prstGeom prst="rect">
            <a:avLst/>
          </a:prstGeom>
          <a:noFill/>
          <a:ln>
            <a:noFill/>
          </a:ln>
        </p:spPr>
      </p:pic>
      <p:pic>
        <p:nvPicPr>
          <p:cNvPr id="1056" name="Google Shape;1056;p152"/>
          <p:cNvPicPr preferRelativeResize="0"/>
          <p:nvPr/>
        </p:nvPicPr>
        <p:blipFill rotWithShape="1">
          <a:blip r:embed="rId65">
            <a:alphaModFix/>
          </a:blip>
          <a:srcRect b="16932" l="6474" r="5443" t="17261"/>
          <a:stretch/>
        </p:blipFill>
        <p:spPr>
          <a:xfrm>
            <a:off x="1621925" y="3500369"/>
            <a:ext cx="631150" cy="290459"/>
          </a:xfrm>
          <a:prstGeom prst="rect">
            <a:avLst/>
          </a:prstGeom>
          <a:noFill/>
          <a:ln>
            <a:noFill/>
          </a:ln>
        </p:spPr>
      </p:pic>
      <p:pic>
        <p:nvPicPr>
          <p:cNvPr id="1057" name="Google Shape;1057;p152"/>
          <p:cNvPicPr preferRelativeResize="0"/>
          <p:nvPr/>
        </p:nvPicPr>
        <p:blipFill>
          <a:blip r:embed="rId66">
            <a:alphaModFix/>
          </a:blip>
          <a:stretch>
            <a:fillRect/>
          </a:stretch>
        </p:blipFill>
        <p:spPr>
          <a:xfrm>
            <a:off x="2410072" y="3518862"/>
            <a:ext cx="631150" cy="253474"/>
          </a:xfrm>
          <a:prstGeom prst="rect">
            <a:avLst/>
          </a:prstGeom>
          <a:noFill/>
          <a:ln>
            <a:noFill/>
          </a:ln>
        </p:spPr>
      </p:pic>
      <p:pic>
        <p:nvPicPr>
          <p:cNvPr id="1058" name="Google Shape;1058;p152"/>
          <p:cNvPicPr preferRelativeResize="0"/>
          <p:nvPr/>
        </p:nvPicPr>
        <p:blipFill>
          <a:blip r:embed="rId67">
            <a:alphaModFix/>
          </a:blip>
          <a:stretch>
            <a:fillRect/>
          </a:stretch>
        </p:blipFill>
        <p:spPr>
          <a:xfrm>
            <a:off x="3198219" y="3479549"/>
            <a:ext cx="1114330" cy="332100"/>
          </a:xfrm>
          <a:prstGeom prst="rect">
            <a:avLst/>
          </a:prstGeom>
          <a:noFill/>
          <a:ln>
            <a:noFill/>
          </a:ln>
        </p:spPr>
      </p:pic>
      <p:pic>
        <p:nvPicPr>
          <p:cNvPr id="1059" name="Google Shape;1059;p152"/>
          <p:cNvPicPr preferRelativeResize="0"/>
          <p:nvPr/>
        </p:nvPicPr>
        <p:blipFill>
          <a:blip r:embed="rId68">
            <a:alphaModFix/>
          </a:blip>
          <a:stretch>
            <a:fillRect/>
          </a:stretch>
        </p:blipFill>
        <p:spPr>
          <a:xfrm>
            <a:off x="3848335" y="2160810"/>
            <a:ext cx="566949" cy="211052"/>
          </a:xfrm>
          <a:prstGeom prst="rect">
            <a:avLst/>
          </a:prstGeom>
          <a:noFill/>
          <a:ln>
            <a:noFill/>
          </a:ln>
        </p:spPr>
      </p:pic>
      <p:pic>
        <p:nvPicPr>
          <p:cNvPr id="1060" name="Google Shape;1060;p152"/>
          <p:cNvPicPr preferRelativeResize="0"/>
          <p:nvPr/>
        </p:nvPicPr>
        <p:blipFill>
          <a:blip r:embed="rId69">
            <a:alphaModFix/>
          </a:blip>
          <a:stretch>
            <a:fillRect/>
          </a:stretch>
        </p:blipFill>
        <p:spPr>
          <a:xfrm>
            <a:off x="4469547" y="3487816"/>
            <a:ext cx="631150" cy="315566"/>
          </a:xfrm>
          <a:prstGeom prst="rect">
            <a:avLst/>
          </a:prstGeom>
          <a:noFill/>
          <a:ln>
            <a:noFill/>
          </a:ln>
        </p:spPr>
      </p:pic>
      <p:pic>
        <p:nvPicPr>
          <p:cNvPr id="1061" name="Google Shape;1061;p152"/>
          <p:cNvPicPr preferRelativeResize="0"/>
          <p:nvPr/>
        </p:nvPicPr>
        <p:blipFill>
          <a:blip r:embed="rId70">
            <a:alphaModFix/>
          </a:blip>
          <a:stretch>
            <a:fillRect/>
          </a:stretch>
        </p:blipFill>
        <p:spPr>
          <a:xfrm>
            <a:off x="5257694" y="3546365"/>
            <a:ext cx="881350" cy="198468"/>
          </a:xfrm>
          <a:prstGeom prst="rect">
            <a:avLst/>
          </a:prstGeom>
          <a:noFill/>
          <a:ln>
            <a:noFill/>
          </a:ln>
        </p:spPr>
      </p:pic>
      <p:pic>
        <p:nvPicPr>
          <p:cNvPr id="1062" name="Google Shape;1062;p152"/>
          <p:cNvPicPr preferRelativeResize="0"/>
          <p:nvPr/>
        </p:nvPicPr>
        <p:blipFill>
          <a:blip r:embed="rId71">
            <a:alphaModFix/>
          </a:blip>
          <a:stretch>
            <a:fillRect/>
          </a:stretch>
        </p:blipFill>
        <p:spPr>
          <a:xfrm>
            <a:off x="6296041" y="3499771"/>
            <a:ext cx="729849" cy="291656"/>
          </a:xfrm>
          <a:prstGeom prst="rect">
            <a:avLst/>
          </a:prstGeom>
          <a:noFill/>
          <a:ln>
            <a:noFill/>
          </a:ln>
        </p:spPr>
      </p:pic>
      <p:pic>
        <p:nvPicPr>
          <p:cNvPr id="1063" name="Google Shape;1063;p152"/>
          <p:cNvPicPr preferRelativeResize="0"/>
          <p:nvPr/>
        </p:nvPicPr>
        <p:blipFill>
          <a:blip r:embed="rId72">
            <a:alphaModFix/>
          </a:blip>
          <a:stretch>
            <a:fillRect/>
          </a:stretch>
        </p:blipFill>
        <p:spPr>
          <a:xfrm>
            <a:off x="7182888" y="3542862"/>
            <a:ext cx="694500" cy="205474"/>
          </a:xfrm>
          <a:prstGeom prst="rect">
            <a:avLst/>
          </a:prstGeom>
          <a:noFill/>
          <a:ln>
            <a:noFill/>
          </a:ln>
        </p:spPr>
      </p:pic>
      <p:pic>
        <p:nvPicPr>
          <p:cNvPr id="1064" name="Google Shape;1064;p152"/>
          <p:cNvPicPr preferRelativeResize="0"/>
          <p:nvPr/>
        </p:nvPicPr>
        <p:blipFill>
          <a:blip r:embed="rId73">
            <a:alphaModFix/>
          </a:blip>
          <a:stretch>
            <a:fillRect/>
          </a:stretch>
        </p:blipFill>
        <p:spPr>
          <a:xfrm>
            <a:off x="3765754" y="3854051"/>
            <a:ext cx="929074" cy="238872"/>
          </a:xfrm>
          <a:prstGeom prst="rect">
            <a:avLst/>
          </a:prstGeom>
          <a:noFill/>
          <a:ln>
            <a:noFill/>
          </a:ln>
        </p:spPr>
      </p:pic>
      <p:pic>
        <p:nvPicPr>
          <p:cNvPr id="1065" name="Google Shape;1065;p152"/>
          <p:cNvPicPr preferRelativeResize="0"/>
          <p:nvPr/>
        </p:nvPicPr>
        <p:blipFill>
          <a:blip r:embed="rId74">
            <a:alphaModFix/>
          </a:blip>
          <a:stretch>
            <a:fillRect/>
          </a:stretch>
        </p:blipFill>
        <p:spPr>
          <a:xfrm>
            <a:off x="6707578" y="3873872"/>
            <a:ext cx="566975" cy="193904"/>
          </a:xfrm>
          <a:prstGeom prst="rect">
            <a:avLst/>
          </a:prstGeom>
          <a:noFill/>
          <a:ln>
            <a:noFill/>
          </a:ln>
        </p:spPr>
      </p:pic>
      <p:pic>
        <p:nvPicPr>
          <p:cNvPr id="1066" name="Google Shape;1066;p152"/>
          <p:cNvPicPr preferRelativeResize="0"/>
          <p:nvPr/>
        </p:nvPicPr>
        <p:blipFill>
          <a:blip r:embed="rId75">
            <a:alphaModFix/>
          </a:blip>
          <a:stretch>
            <a:fillRect/>
          </a:stretch>
        </p:blipFill>
        <p:spPr>
          <a:xfrm>
            <a:off x="7513375" y="3822749"/>
            <a:ext cx="517720" cy="296150"/>
          </a:xfrm>
          <a:prstGeom prst="rect">
            <a:avLst/>
          </a:prstGeom>
          <a:noFill/>
          <a:ln>
            <a:noFill/>
          </a:ln>
        </p:spPr>
      </p:pic>
      <p:grpSp>
        <p:nvGrpSpPr>
          <p:cNvPr id="1067" name="Google Shape;1067;p152"/>
          <p:cNvGrpSpPr/>
          <p:nvPr/>
        </p:nvGrpSpPr>
        <p:grpSpPr>
          <a:xfrm>
            <a:off x="6490438" y="2485157"/>
            <a:ext cx="969825" cy="223825"/>
            <a:chOff x="6292225" y="2539625"/>
            <a:chExt cx="969825" cy="223825"/>
          </a:xfrm>
        </p:grpSpPr>
        <p:sp>
          <p:nvSpPr>
            <p:cNvPr id="1068" name="Google Shape;1068;p152"/>
            <p:cNvSpPr txBox="1"/>
            <p:nvPr/>
          </p:nvSpPr>
          <p:spPr>
            <a:xfrm>
              <a:off x="6595150" y="2596700"/>
              <a:ext cx="666900" cy="126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US" sz="1000">
                  <a:solidFill>
                    <a:schemeClr val="dk1"/>
                  </a:solidFill>
                  <a:latin typeface="Open Sans ExtraBold"/>
                  <a:ea typeface="Open Sans ExtraBold"/>
                  <a:cs typeface="Open Sans ExtraBold"/>
                  <a:sym typeface="Open Sans ExtraBold"/>
                </a:rPr>
                <a:t>Linux</a:t>
              </a:r>
              <a:r>
                <a:rPr lang="en-US" sz="1000">
                  <a:solidFill>
                    <a:schemeClr val="dk1"/>
                  </a:solidFill>
                  <a:latin typeface="Open Sans"/>
                  <a:ea typeface="Open Sans"/>
                  <a:cs typeface="Open Sans"/>
                  <a:sym typeface="Open Sans"/>
                </a:rPr>
                <a:t>Boot</a:t>
              </a:r>
              <a:endParaRPr sz="1000">
                <a:solidFill>
                  <a:schemeClr val="dk1"/>
                </a:solidFill>
                <a:latin typeface="Open Sans"/>
                <a:ea typeface="Open Sans"/>
                <a:cs typeface="Open Sans"/>
                <a:sym typeface="Open Sans"/>
              </a:endParaRPr>
            </a:p>
          </p:txBody>
        </p:sp>
        <p:pic>
          <p:nvPicPr>
            <p:cNvPr id="1069" name="Google Shape;1069;p152"/>
            <p:cNvPicPr preferRelativeResize="0"/>
            <p:nvPr/>
          </p:nvPicPr>
          <p:blipFill rotWithShape="1">
            <a:blip r:embed="rId76">
              <a:alphaModFix/>
            </a:blip>
            <a:srcRect b="22462" l="0" r="0" t="0"/>
            <a:stretch/>
          </p:blipFill>
          <p:spPr>
            <a:xfrm>
              <a:off x="6292225" y="2539625"/>
              <a:ext cx="288675" cy="223825"/>
            </a:xfrm>
            <a:prstGeom prst="rect">
              <a:avLst/>
            </a:prstGeom>
            <a:noFill/>
            <a:ln>
              <a:noFill/>
            </a:ln>
          </p:spPr>
        </p:pic>
      </p:grpSp>
      <p:pic>
        <p:nvPicPr>
          <p:cNvPr id="1070" name="Google Shape;1070;p152"/>
          <p:cNvPicPr preferRelativeResize="0"/>
          <p:nvPr/>
        </p:nvPicPr>
        <p:blipFill>
          <a:blip r:embed="rId77">
            <a:alphaModFix/>
          </a:blip>
          <a:stretch>
            <a:fillRect/>
          </a:stretch>
        </p:blipFill>
        <p:spPr>
          <a:xfrm>
            <a:off x="2911611" y="4235025"/>
            <a:ext cx="995200" cy="165033"/>
          </a:xfrm>
          <a:prstGeom prst="rect">
            <a:avLst/>
          </a:prstGeom>
          <a:noFill/>
          <a:ln>
            <a:noFill/>
          </a:ln>
        </p:spPr>
      </p:pic>
      <p:pic>
        <p:nvPicPr>
          <p:cNvPr id="1071" name="Google Shape;1071;p152"/>
          <p:cNvPicPr preferRelativeResize="0"/>
          <p:nvPr/>
        </p:nvPicPr>
        <p:blipFill>
          <a:blip r:embed="rId78">
            <a:alphaModFix/>
          </a:blip>
          <a:stretch>
            <a:fillRect/>
          </a:stretch>
        </p:blipFill>
        <p:spPr>
          <a:xfrm>
            <a:off x="5458393" y="4178805"/>
            <a:ext cx="827050" cy="277474"/>
          </a:xfrm>
          <a:prstGeom prst="rect">
            <a:avLst/>
          </a:prstGeom>
          <a:noFill/>
          <a:ln>
            <a:noFill/>
          </a:ln>
        </p:spPr>
      </p:pic>
      <p:pic>
        <p:nvPicPr>
          <p:cNvPr id="1072" name="Google Shape;1072;p152"/>
          <p:cNvPicPr preferRelativeResize="0"/>
          <p:nvPr/>
        </p:nvPicPr>
        <p:blipFill>
          <a:blip r:embed="rId79">
            <a:alphaModFix/>
          </a:blip>
          <a:stretch>
            <a:fillRect/>
          </a:stretch>
        </p:blipFill>
        <p:spPr>
          <a:xfrm>
            <a:off x="6563634" y="4185576"/>
            <a:ext cx="694475" cy="263931"/>
          </a:xfrm>
          <a:prstGeom prst="rect">
            <a:avLst/>
          </a:prstGeom>
          <a:noFill/>
          <a:ln>
            <a:noFill/>
          </a:ln>
        </p:spPr>
      </p:pic>
      <p:pic>
        <p:nvPicPr>
          <p:cNvPr id="1073" name="Google Shape;1073;p152"/>
          <p:cNvPicPr preferRelativeResize="0"/>
          <p:nvPr/>
        </p:nvPicPr>
        <p:blipFill>
          <a:blip r:embed="rId80">
            <a:alphaModFix/>
          </a:blip>
          <a:stretch>
            <a:fillRect/>
          </a:stretch>
        </p:blipFill>
        <p:spPr>
          <a:xfrm>
            <a:off x="7536300" y="4233462"/>
            <a:ext cx="929075" cy="168160"/>
          </a:xfrm>
          <a:prstGeom prst="rect">
            <a:avLst/>
          </a:prstGeom>
          <a:noFill/>
          <a:ln>
            <a:noFill/>
          </a:ln>
        </p:spPr>
      </p:pic>
      <p:pic>
        <p:nvPicPr>
          <p:cNvPr id="1074" name="Google Shape;1074;p152"/>
          <p:cNvPicPr preferRelativeResize="0"/>
          <p:nvPr/>
        </p:nvPicPr>
        <p:blipFill>
          <a:blip r:embed="rId81">
            <a:alphaModFix/>
          </a:blip>
          <a:stretch>
            <a:fillRect/>
          </a:stretch>
        </p:blipFill>
        <p:spPr>
          <a:xfrm>
            <a:off x="1632225" y="4601508"/>
            <a:ext cx="808851" cy="247249"/>
          </a:xfrm>
          <a:prstGeom prst="rect">
            <a:avLst/>
          </a:prstGeom>
          <a:noFill/>
          <a:ln>
            <a:noFill/>
          </a:ln>
        </p:spPr>
      </p:pic>
      <p:pic>
        <p:nvPicPr>
          <p:cNvPr id="1075" name="Google Shape;1075;p152"/>
          <p:cNvPicPr preferRelativeResize="0"/>
          <p:nvPr/>
        </p:nvPicPr>
        <p:blipFill>
          <a:blip r:embed="rId82">
            <a:alphaModFix/>
          </a:blip>
          <a:stretch>
            <a:fillRect/>
          </a:stretch>
        </p:blipFill>
        <p:spPr>
          <a:xfrm>
            <a:off x="4495837" y="4612270"/>
            <a:ext cx="867425" cy="225725"/>
          </a:xfrm>
          <a:prstGeom prst="rect">
            <a:avLst/>
          </a:prstGeom>
          <a:noFill/>
          <a:ln>
            <a:noFill/>
          </a:ln>
        </p:spPr>
      </p:pic>
      <p:pic>
        <p:nvPicPr>
          <p:cNvPr id="1076" name="Google Shape;1076;p152"/>
          <p:cNvPicPr preferRelativeResize="0"/>
          <p:nvPr/>
        </p:nvPicPr>
        <p:blipFill>
          <a:blip r:embed="rId83">
            <a:alphaModFix/>
          </a:blip>
          <a:stretch>
            <a:fillRect/>
          </a:stretch>
        </p:blipFill>
        <p:spPr>
          <a:xfrm>
            <a:off x="5522745" y="4592557"/>
            <a:ext cx="333515" cy="265150"/>
          </a:xfrm>
          <a:prstGeom prst="rect">
            <a:avLst/>
          </a:prstGeom>
          <a:noFill/>
          <a:ln>
            <a:noFill/>
          </a:ln>
        </p:spPr>
      </p:pic>
      <p:pic>
        <p:nvPicPr>
          <p:cNvPr id="1077" name="Google Shape;1077;p152"/>
          <p:cNvPicPr preferRelativeResize="0"/>
          <p:nvPr/>
        </p:nvPicPr>
        <p:blipFill>
          <a:blip r:embed="rId84">
            <a:alphaModFix/>
          </a:blip>
          <a:stretch>
            <a:fillRect/>
          </a:stretch>
        </p:blipFill>
        <p:spPr>
          <a:xfrm>
            <a:off x="6015744" y="4567358"/>
            <a:ext cx="1198899" cy="315549"/>
          </a:xfrm>
          <a:prstGeom prst="rect">
            <a:avLst/>
          </a:prstGeom>
          <a:noFill/>
          <a:ln>
            <a:noFill/>
          </a:ln>
        </p:spPr>
      </p:pic>
      <p:pic>
        <p:nvPicPr>
          <p:cNvPr id="1078" name="Google Shape;1078;p152"/>
          <p:cNvPicPr preferRelativeResize="0"/>
          <p:nvPr/>
        </p:nvPicPr>
        <p:blipFill>
          <a:blip r:embed="rId85">
            <a:alphaModFix/>
          </a:blip>
          <a:stretch>
            <a:fillRect/>
          </a:stretch>
        </p:blipFill>
        <p:spPr>
          <a:xfrm>
            <a:off x="7374126" y="4655787"/>
            <a:ext cx="1346425" cy="138690"/>
          </a:xfrm>
          <a:prstGeom prst="rect">
            <a:avLst/>
          </a:prstGeom>
          <a:noFill/>
          <a:ln>
            <a:noFill/>
          </a:ln>
        </p:spPr>
      </p:pic>
      <p:pic>
        <p:nvPicPr>
          <p:cNvPr id="1079" name="Google Shape;1079;p152"/>
          <p:cNvPicPr preferRelativeResize="0"/>
          <p:nvPr/>
        </p:nvPicPr>
        <p:blipFill>
          <a:blip r:embed="rId86">
            <a:alphaModFix/>
          </a:blip>
          <a:stretch>
            <a:fillRect/>
          </a:stretch>
        </p:blipFill>
        <p:spPr>
          <a:xfrm>
            <a:off x="7880500" y="2222809"/>
            <a:ext cx="729850" cy="134941"/>
          </a:xfrm>
          <a:prstGeom prst="rect">
            <a:avLst/>
          </a:prstGeom>
          <a:noFill/>
          <a:ln>
            <a:noFill/>
          </a:ln>
        </p:spPr>
      </p:pic>
      <p:pic>
        <p:nvPicPr>
          <p:cNvPr id="1080" name="Google Shape;1080;p152"/>
          <p:cNvPicPr preferRelativeResize="0"/>
          <p:nvPr/>
        </p:nvPicPr>
        <p:blipFill>
          <a:blip r:embed="rId87">
            <a:alphaModFix/>
          </a:blip>
          <a:stretch>
            <a:fillRect/>
          </a:stretch>
        </p:blipFill>
        <p:spPr>
          <a:xfrm>
            <a:off x="1632225" y="3913573"/>
            <a:ext cx="1910272" cy="107868"/>
          </a:xfrm>
          <a:prstGeom prst="rect">
            <a:avLst/>
          </a:prstGeom>
          <a:noFill/>
          <a:ln>
            <a:noFill/>
          </a:ln>
        </p:spPr>
      </p:pic>
      <p:pic>
        <p:nvPicPr>
          <p:cNvPr id="1081" name="Google Shape;1081;p152"/>
          <p:cNvPicPr preferRelativeResize="0"/>
          <p:nvPr/>
        </p:nvPicPr>
        <p:blipFill>
          <a:blip r:embed="rId88">
            <a:alphaModFix/>
          </a:blip>
          <a:stretch>
            <a:fillRect/>
          </a:stretch>
        </p:blipFill>
        <p:spPr>
          <a:xfrm>
            <a:off x="4898404" y="3841308"/>
            <a:ext cx="867426" cy="264954"/>
          </a:xfrm>
          <a:prstGeom prst="rect">
            <a:avLst/>
          </a:prstGeom>
          <a:noFill/>
          <a:ln>
            <a:noFill/>
          </a:ln>
        </p:spPr>
      </p:pic>
      <p:pic>
        <p:nvPicPr>
          <p:cNvPr descr="GitHub - hyperledger/besu: An enterprise-grade Java-based, Apache 2.0  licensed Ethereum client https://wiki.hyperledger.org/display/besu" id="1082" name="Google Shape;1082;p152"/>
          <p:cNvPicPr preferRelativeResize="0"/>
          <p:nvPr/>
        </p:nvPicPr>
        <p:blipFill>
          <a:blip r:embed="rId89">
            <a:alphaModFix/>
          </a:blip>
          <a:stretch>
            <a:fillRect/>
          </a:stretch>
        </p:blipFill>
        <p:spPr>
          <a:xfrm>
            <a:off x="5936450" y="3821450"/>
            <a:ext cx="566950" cy="283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The Linux Foundation">
      <a:dk1>
        <a:srgbClr val="3F3F3F"/>
      </a:dk1>
      <a:lt1>
        <a:srgbClr val="FFFFFF"/>
      </a:lt1>
      <a:dk2>
        <a:srgbClr val="00183C"/>
      </a:dk2>
      <a:lt2>
        <a:srgbClr val="FFFFFF"/>
      </a:lt2>
      <a:accent1>
        <a:srgbClr val="168FDF"/>
      </a:accent1>
      <a:accent2>
        <a:srgbClr val="FCD672"/>
      </a:accent2>
      <a:accent3>
        <a:srgbClr val="10CFC9"/>
      </a:accent3>
      <a:accent4>
        <a:srgbClr val="7564A0"/>
      </a:accent4>
      <a:accent5>
        <a:srgbClr val="FEAA61"/>
      </a:accent5>
      <a:accent6>
        <a:srgbClr val="A1A1A4"/>
      </a:accent6>
      <a:hlink>
        <a:srgbClr val="168FDF"/>
      </a:hlink>
      <a:folHlink>
        <a:srgbClr val="168F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inux Foundation 2021">
  <a:themeElements>
    <a:clrScheme name="The Linux Foundation">
      <a:dk1>
        <a:srgbClr val="3F3F3F"/>
      </a:dk1>
      <a:lt1>
        <a:srgbClr val="FFFFFF"/>
      </a:lt1>
      <a:dk2>
        <a:srgbClr val="00183C"/>
      </a:dk2>
      <a:lt2>
        <a:srgbClr val="FFFFFF"/>
      </a:lt2>
      <a:accent1>
        <a:srgbClr val="32A2FE"/>
      </a:accent1>
      <a:accent2>
        <a:srgbClr val="7F7F7F"/>
      </a:accent2>
      <a:accent3>
        <a:srgbClr val="A5A5A5"/>
      </a:accent3>
      <a:accent4>
        <a:srgbClr val="BFBFBF"/>
      </a:accent4>
      <a:accent5>
        <a:srgbClr val="D8D8D8"/>
      </a:accent5>
      <a:accent6>
        <a:srgbClr val="F2F2F2"/>
      </a:accent6>
      <a:hlink>
        <a:srgbClr val="168FDF"/>
      </a:hlink>
      <a:folHlink>
        <a:srgbClr val="168F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vcon SEA Them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Purple">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B89C9"/>
      </a:hlink>
      <a:folHlink>
        <a:srgbClr val="2B89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Linux Foundation Theme 2023">
  <a:themeElements>
    <a:clrScheme name="Geometric">
      <a:dk1>
        <a:srgbClr val="222222"/>
      </a:dk1>
      <a:lt1>
        <a:srgbClr val="FFFFFF"/>
      </a:lt1>
      <a:dk2>
        <a:srgbClr val="434343"/>
      </a:dk2>
      <a:lt2>
        <a:srgbClr val="999999"/>
      </a:lt2>
      <a:accent1>
        <a:srgbClr val="003778"/>
      </a:accent1>
      <a:accent2>
        <a:srgbClr val="0094FF"/>
      </a:accent2>
      <a:accent3>
        <a:srgbClr val="5B1DE7"/>
      </a:accent3>
      <a:accent4>
        <a:srgbClr val="12E2E2"/>
      </a:accent4>
      <a:accent5>
        <a:srgbClr val="FF00AA"/>
      </a:accent5>
      <a:accent6>
        <a:srgbClr val="ACDE1F"/>
      </a:accent6>
      <a:hlink>
        <a:srgbClr val="0077CC"/>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ypherpunk Them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